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8" r:id="rId6"/>
    <p:sldId id="269" r:id="rId7"/>
    <p:sldId id="261" r:id="rId8"/>
    <p:sldId id="270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7C385F-6A37-F2B2-D0C5-F0F644AB41A7}" v="351" dt="2024-02-15T20:43:29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7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a Rivera" userId="S::arg3669@ads.northwestern.edu::fc8b707a-b7e9-4f2a-8d71-2d76819b7881" providerId="AD" clId="Web-{B77D11D4-F3F8-7648-65D6-5D3EBC2C9A67}"/>
    <pc:docChg chg="addSld delSld modSld addMainMaster">
      <pc:chgData name="Alana Rivera" userId="S::arg3669@ads.northwestern.edu::fc8b707a-b7e9-4f2a-8d71-2d76819b7881" providerId="AD" clId="Web-{B77D11D4-F3F8-7648-65D6-5D3EBC2C9A67}" dt="2024-02-06T21:59:40.981" v="329" actId="20577"/>
      <pc:docMkLst>
        <pc:docMk/>
      </pc:docMkLst>
      <pc:sldChg chg="addSp modSp">
        <pc:chgData name="Alana Rivera" userId="S::arg3669@ads.northwestern.edu::fc8b707a-b7e9-4f2a-8d71-2d76819b7881" providerId="AD" clId="Web-{B77D11D4-F3F8-7648-65D6-5D3EBC2C9A67}" dt="2024-02-06T21:47:21.587" v="73" actId="1076"/>
        <pc:sldMkLst>
          <pc:docMk/>
          <pc:sldMk cId="3304129146" sldId="259"/>
        </pc:sldMkLst>
        <pc:spChg chg="mod">
          <ac:chgData name="Alana Rivera" userId="S::arg3669@ads.northwestern.edu::fc8b707a-b7e9-4f2a-8d71-2d76819b7881" providerId="AD" clId="Web-{B77D11D4-F3F8-7648-65D6-5D3EBC2C9A67}" dt="2024-02-06T21:47:09.664" v="70" actId="20577"/>
          <ac:spMkLst>
            <pc:docMk/>
            <pc:sldMk cId="3304129146" sldId="259"/>
            <ac:spMk id="8" creationId="{362D76EB-1EB8-C65B-A423-115105B4C552}"/>
          </ac:spMkLst>
        </pc:spChg>
        <pc:picChg chg="add mod">
          <ac:chgData name="Alana Rivera" userId="S::arg3669@ads.northwestern.edu::fc8b707a-b7e9-4f2a-8d71-2d76819b7881" providerId="AD" clId="Web-{B77D11D4-F3F8-7648-65D6-5D3EBC2C9A67}" dt="2024-02-06T21:47:21.587" v="73" actId="1076"/>
          <ac:picMkLst>
            <pc:docMk/>
            <pc:sldMk cId="3304129146" sldId="259"/>
            <ac:picMk id="4" creationId="{ED3156D7-3930-5856-A4A6-80898EB2E617}"/>
          </ac:picMkLst>
        </pc:picChg>
      </pc:sldChg>
      <pc:sldChg chg="modSp">
        <pc:chgData name="Alana Rivera" userId="S::arg3669@ads.northwestern.edu::fc8b707a-b7e9-4f2a-8d71-2d76819b7881" providerId="AD" clId="Web-{B77D11D4-F3F8-7648-65D6-5D3EBC2C9A67}" dt="2024-02-06T21:48:35.448" v="91" actId="20577"/>
        <pc:sldMkLst>
          <pc:docMk/>
          <pc:sldMk cId="3358184908" sldId="260"/>
        </pc:sldMkLst>
        <pc:spChg chg="mod">
          <ac:chgData name="Alana Rivera" userId="S::arg3669@ads.northwestern.edu::fc8b707a-b7e9-4f2a-8d71-2d76819b7881" providerId="AD" clId="Web-{B77D11D4-F3F8-7648-65D6-5D3EBC2C9A67}" dt="2024-02-06T21:48:35.448" v="91" actId="20577"/>
          <ac:spMkLst>
            <pc:docMk/>
            <pc:sldMk cId="3358184908" sldId="260"/>
            <ac:spMk id="2" creationId="{00000000-0000-0000-0000-000000000000}"/>
          </ac:spMkLst>
        </pc:spChg>
      </pc:sldChg>
      <pc:sldChg chg="modSp">
        <pc:chgData name="Alana Rivera" userId="S::arg3669@ads.northwestern.edu::fc8b707a-b7e9-4f2a-8d71-2d76819b7881" providerId="AD" clId="Web-{B77D11D4-F3F8-7648-65D6-5D3EBC2C9A67}" dt="2024-02-06T21:59:40.981" v="329" actId="20577"/>
        <pc:sldMkLst>
          <pc:docMk/>
          <pc:sldMk cId="116022647" sldId="261"/>
        </pc:sldMkLst>
        <pc:spChg chg="mod">
          <ac:chgData name="Alana Rivera" userId="S::arg3669@ads.northwestern.edu::fc8b707a-b7e9-4f2a-8d71-2d76819b7881" providerId="AD" clId="Web-{B77D11D4-F3F8-7648-65D6-5D3EBC2C9A67}" dt="2024-02-06T21:53:42.456" v="288" actId="20577"/>
          <ac:spMkLst>
            <pc:docMk/>
            <pc:sldMk cId="116022647" sldId="261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B77D11D4-F3F8-7648-65D6-5D3EBC2C9A67}" dt="2024-02-06T21:59:40.981" v="329" actId="20577"/>
          <ac:spMkLst>
            <pc:docMk/>
            <pc:sldMk cId="116022647" sldId="261"/>
            <ac:spMk id="3" creationId="{00000000-0000-0000-0000-000000000000}"/>
          </ac:spMkLst>
        </pc:spChg>
      </pc:sldChg>
      <pc:sldChg chg="del">
        <pc:chgData name="Alana Rivera" userId="S::arg3669@ads.northwestern.edu::fc8b707a-b7e9-4f2a-8d71-2d76819b7881" providerId="AD" clId="Web-{B77D11D4-F3F8-7648-65D6-5D3EBC2C9A67}" dt="2024-02-06T21:47:30.415" v="74"/>
        <pc:sldMkLst>
          <pc:docMk/>
          <pc:sldMk cId="255298141" sldId="263"/>
        </pc:sldMkLst>
      </pc:sldChg>
      <pc:sldChg chg="addSp modSp add">
        <pc:chgData name="Alana Rivera" userId="S::arg3669@ads.northwestern.edu::fc8b707a-b7e9-4f2a-8d71-2d76819b7881" providerId="AD" clId="Web-{B77D11D4-F3F8-7648-65D6-5D3EBC2C9A67}" dt="2024-02-06T21:59:34.200" v="328" actId="20577"/>
        <pc:sldMkLst>
          <pc:docMk/>
          <pc:sldMk cId="974814185" sldId="268"/>
        </pc:sldMkLst>
        <pc:spChg chg="mod">
          <ac:chgData name="Alana Rivera" userId="S::arg3669@ads.northwestern.edu::fc8b707a-b7e9-4f2a-8d71-2d76819b7881" providerId="AD" clId="Web-{B77D11D4-F3F8-7648-65D6-5D3EBC2C9A67}" dt="2024-02-06T21:53:17.158" v="277" actId="20577"/>
          <ac:spMkLst>
            <pc:docMk/>
            <pc:sldMk cId="974814185" sldId="268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B77D11D4-F3F8-7648-65D6-5D3EBC2C9A67}" dt="2024-02-06T21:59:34.200" v="328" actId="20577"/>
          <ac:spMkLst>
            <pc:docMk/>
            <pc:sldMk cId="974814185" sldId="268"/>
            <ac:spMk id="3" creationId="{00000000-0000-0000-0000-000000000000}"/>
          </ac:spMkLst>
        </pc:spChg>
        <pc:spChg chg="add mod">
          <ac:chgData name="Alana Rivera" userId="S::arg3669@ads.northwestern.edu::fc8b707a-b7e9-4f2a-8d71-2d76819b7881" providerId="AD" clId="Web-{B77D11D4-F3F8-7648-65D6-5D3EBC2C9A67}" dt="2024-02-06T21:58:40.854" v="314" actId="1076"/>
          <ac:spMkLst>
            <pc:docMk/>
            <pc:sldMk cId="974814185" sldId="268"/>
            <ac:spMk id="4" creationId="{D9C2D99F-863D-1064-BC31-61E37E2C14EF}"/>
          </ac:spMkLst>
        </pc:spChg>
      </pc:sldChg>
      <pc:sldMasterChg chg="add addSldLayout">
        <pc:chgData name="Alana Rivera" userId="S::arg3669@ads.northwestern.edu::fc8b707a-b7e9-4f2a-8d71-2d76819b7881" providerId="AD" clId="Web-{B77D11D4-F3F8-7648-65D6-5D3EBC2C9A67}" dt="2024-02-06T21:48:37.792" v="92"/>
        <pc:sldMasterMkLst>
          <pc:docMk/>
          <pc:sldMasterMk cId="3647567316" sldId="2147483660"/>
        </pc:sldMasterMkLst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2352219256" sldId="2147483661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2711782753" sldId="2147483662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293158735" sldId="2147483663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4238028114" sldId="2147483664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2517991508" sldId="2147483665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850171395" sldId="2147483666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1331089501" sldId="2147483667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1330330923" sldId="2147483668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3027396536" sldId="2147483669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2544902178" sldId="2147483670"/>
          </pc:sldLayoutMkLst>
        </pc:sldLayoutChg>
        <pc:sldLayoutChg chg="add">
          <pc:chgData name="Alana Rivera" userId="S::arg3669@ads.northwestern.edu::fc8b707a-b7e9-4f2a-8d71-2d76819b7881" providerId="AD" clId="Web-{B77D11D4-F3F8-7648-65D6-5D3EBC2C9A67}" dt="2024-02-06T21:48:37.792" v="92"/>
          <pc:sldLayoutMkLst>
            <pc:docMk/>
            <pc:sldMasterMk cId="3647567316" sldId="2147483660"/>
            <pc:sldLayoutMk cId="2064171194" sldId="2147483671"/>
          </pc:sldLayoutMkLst>
        </pc:sldLayoutChg>
      </pc:sldMasterChg>
    </pc:docChg>
  </pc:docChgLst>
  <pc:docChgLst>
    <pc:chgData name="Alana Rivera" userId="S::arg3669@ads.northwestern.edu::fc8b707a-b7e9-4f2a-8d71-2d76819b7881" providerId="AD" clId="Web-{82221BC4-5630-1C6D-ADCB-C61B655E0B59}"/>
    <pc:docChg chg="addSld delSld modSld">
      <pc:chgData name="Alana Rivera" userId="S::arg3669@ads.northwestern.edu::fc8b707a-b7e9-4f2a-8d71-2d76819b7881" providerId="AD" clId="Web-{82221BC4-5630-1C6D-ADCB-C61B655E0B59}" dt="2024-02-06T23:32:22.673" v="485" actId="20577"/>
      <pc:docMkLst>
        <pc:docMk/>
      </pc:docMkLst>
      <pc:sldChg chg="del">
        <pc:chgData name="Alana Rivera" userId="S::arg3669@ads.northwestern.edu::fc8b707a-b7e9-4f2a-8d71-2d76819b7881" providerId="AD" clId="Web-{82221BC4-5630-1C6D-ADCB-C61B655E0B59}" dt="2024-02-06T23:12:21.467" v="0"/>
        <pc:sldMkLst>
          <pc:docMk/>
          <pc:sldMk cId="3358184908" sldId="260"/>
        </pc:sldMkLst>
      </pc:sldChg>
      <pc:sldChg chg="addSp delSp modSp">
        <pc:chgData name="Alana Rivera" userId="S::arg3669@ads.northwestern.edu::fc8b707a-b7e9-4f2a-8d71-2d76819b7881" providerId="AD" clId="Web-{82221BC4-5630-1C6D-ADCB-C61B655E0B59}" dt="2024-02-06T23:28:41.276" v="287"/>
        <pc:sldMkLst>
          <pc:docMk/>
          <pc:sldMk cId="116022647" sldId="261"/>
        </pc:sldMkLst>
        <pc:spChg chg="mod">
          <ac:chgData name="Alana Rivera" userId="S::arg3669@ads.northwestern.edu::fc8b707a-b7e9-4f2a-8d71-2d76819b7881" providerId="AD" clId="Web-{82221BC4-5630-1C6D-ADCB-C61B655E0B59}" dt="2024-02-06T23:13:56.610" v="9" actId="20577"/>
          <ac:spMkLst>
            <pc:docMk/>
            <pc:sldMk cId="116022647" sldId="261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82221BC4-5630-1C6D-ADCB-C61B655E0B59}" dt="2024-02-06T23:20:01.777" v="215" actId="20577"/>
          <ac:spMkLst>
            <pc:docMk/>
            <pc:sldMk cId="116022647" sldId="261"/>
            <ac:spMk id="3" creationId="{00000000-0000-0000-0000-000000000000}"/>
          </ac:spMkLst>
        </pc:spChg>
        <pc:spChg chg="add del">
          <ac:chgData name="Alana Rivera" userId="S::arg3669@ads.northwestern.edu::fc8b707a-b7e9-4f2a-8d71-2d76819b7881" providerId="AD" clId="Web-{82221BC4-5630-1C6D-ADCB-C61B655E0B59}" dt="2024-02-06T23:28:41.276" v="287"/>
          <ac:spMkLst>
            <pc:docMk/>
            <pc:sldMk cId="116022647" sldId="261"/>
            <ac:spMk id="5" creationId="{B48E68DC-512D-6192-63E5-F1D079589399}"/>
          </ac:spMkLst>
        </pc:spChg>
      </pc:sldChg>
      <pc:sldChg chg="modSp del">
        <pc:chgData name="Alana Rivera" userId="S::arg3669@ads.northwestern.edu::fc8b707a-b7e9-4f2a-8d71-2d76819b7881" providerId="AD" clId="Web-{82221BC4-5630-1C6D-ADCB-C61B655E0B59}" dt="2024-02-06T23:20:04.980" v="216"/>
        <pc:sldMkLst>
          <pc:docMk/>
          <pc:sldMk cId="1807067307" sldId="262"/>
        </pc:sldMkLst>
        <pc:spChg chg="mod">
          <ac:chgData name="Alana Rivera" userId="S::arg3669@ads.northwestern.edu::fc8b707a-b7e9-4f2a-8d71-2d76819b7881" providerId="AD" clId="Web-{82221BC4-5630-1C6D-ADCB-C61B655E0B59}" dt="2024-02-06T23:17:20.600" v="155" actId="20577"/>
          <ac:spMkLst>
            <pc:docMk/>
            <pc:sldMk cId="1807067307" sldId="262"/>
            <ac:spMk id="3" creationId="{00000000-0000-0000-0000-000000000000}"/>
          </ac:spMkLst>
        </pc:spChg>
      </pc:sldChg>
      <pc:sldChg chg="modSp del">
        <pc:chgData name="Alana Rivera" userId="S::arg3669@ads.northwestern.edu::fc8b707a-b7e9-4f2a-8d71-2d76819b7881" providerId="AD" clId="Web-{82221BC4-5630-1C6D-ADCB-C61B655E0B59}" dt="2024-02-06T23:22:35.406" v="274"/>
        <pc:sldMkLst>
          <pc:docMk/>
          <pc:sldMk cId="2582499694" sldId="265"/>
        </pc:sldMkLst>
        <pc:spChg chg="mod">
          <ac:chgData name="Alana Rivera" userId="S::arg3669@ads.northwestern.edu::fc8b707a-b7e9-4f2a-8d71-2d76819b7881" providerId="AD" clId="Web-{82221BC4-5630-1C6D-ADCB-C61B655E0B59}" dt="2024-02-06T23:20:25.449" v="222" actId="20577"/>
          <ac:spMkLst>
            <pc:docMk/>
            <pc:sldMk cId="2582499694" sldId="265"/>
            <ac:spMk id="2" creationId="{00000000-0000-0000-0000-000000000000}"/>
          </ac:spMkLst>
        </pc:spChg>
      </pc:sldChg>
      <pc:sldChg chg="del">
        <pc:chgData name="Alana Rivera" userId="S::arg3669@ads.northwestern.edu::fc8b707a-b7e9-4f2a-8d71-2d76819b7881" providerId="AD" clId="Web-{82221BC4-5630-1C6D-ADCB-C61B655E0B59}" dt="2024-02-06T23:22:37.047" v="275"/>
        <pc:sldMkLst>
          <pc:docMk/>
          <pc:sldMk cId="1508600991" sldId="266"/>
        </pc:sldMkLst>
      </pc:sldChg>
      <pc:sldChg chg="modSp">
        <pc:chgData name="Alana Rivera" userId="S::arg3669@ads.northwestern.edu::fc8b707a-b7e9-4f2a-8d71-2d76819b7881" providerId="AD" clId="Web-{82221BC4-5630-1C6D-ADCB-C61B655E0B59}" dt="2024-02-06T23:32:22.673" v="485" actId="20577"/>
        <pc:sldMkLst>
          <pc:docMk/>
          <pc:sldMk cId="2941233324" sldId="267"/>
        </pc:sldMkLst>
        <pc:spChg chg="mod">
          <ac:chgData name="Alana Rivera" userId="S::arg3669@ads.northwestern.edu::fc8b707a-b7e9-4f2a-8d71-2d76819b7881" providerId="AD" clId="Web-{82221BC4-5630-1C6D-ADCB-C61B655E0B59}" dt="2024-02-06T23:29:26.762" v="294" actId="20577"/>
          <ac:spMkLst>
            <pc:docMk/>
            <pc:sldMk cId="2941233324" sldId="267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82221BC4-5630-1C6D-ADCB-C61B655E0B59}" dt="2024-02-06T23:32:22.673" v="485" actId="20577"/>
          <ac:spMkLst>
            <pc:docMk/>
            <pc:sldMk cId="2941233324" sldId="267"/>
            <ac:spMk id="3" creationId="{00000000-0000-0000-0000-000000000000}"/>
          </ac:spMkLst>
        </pc:spChg>
      </pc:sldChg>
      <pc:sldChg chg="modSp">
        <pc:chgData name="Alana Rivera" userId="S::arg3669@ads.northwestern.edu::fc8b707a-b7e9-4f2a-8d71-2d76819b7881" providerId="AD" clId="Web-{82221BC4-5630-1C6D-ADCB-C61B655E0B59}" dt="2024-02-06T23:22:17.124" v="267" actId="20577"/>
        <pc:sldMkLst>
          <pc:docMk/>
          <pc:sldMk cId="974814185" sldId="268"/>
        </pc:sldMkLst>
        <pc:spChg chg="mod">
          <ac:chgData name="Alana Rivera" userId="S::arg3669@ads.northwestern.edu::fc8b707a-b7e9-4f2a-8d71-2d76819b7881" providerId="AD" clId="Web-{82221BC4-5630-1C6D-ADCB-C61B655E0B59}" dt="2024-02-06T23:12:34.967" v="6" actId="20577"/>
          <ac:spMkLst>
            <pc:docMk/>
            <pc:sldMk cId="974814185" sldId="268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82221BC4-5630-1C6D-ADCB-C61B655E0B59}" dt="2024-02-06T23:22:17.124" v="267" actId="20577"/>
          <ac:spMkLst>
            <pc:docMk/>
            <pc:sldMk cId="974814185" sldId="268"/>
            <ac:spMk id="3" creationId="{00000000-0000-0000-0000-000000000000}"/>
          </ac:spMkLst>
        </pc:spChg>
      </pc:sldChg>
      <pc:sldChg chg="delSp modSp add replId">
        <pc:chgData name="Alana Rivera" userId="S::arg3669@ads.northwestern.edu::fc8b707a-b7e9-4f2a-8d71-2d76819b7881" providerId="AD" clId="Web-{82221BC4-5630-1C6D-ADCB-C61B655E0B59}" dt="2024-02-06T23:21:47.952" v="262" actId="20577"/>
        <pc:sldMkLst>
          <pc:docMk/>
          <pc:sldMk cId="1985509956" sldId="269"/>
        </pc:sldMkLst>
        <pc:spChg chg="mod">
          <ac:chgData name="Alana Rivera" userId="S::arg3669@ads.northwestern.edu::fc8b707a-b7e9-4f2a-8d71-2d76819b7881" providerId="AD" clId="Web-{82221BC4-5630-1C6D-ADCB-C61B655E0B59}" dt="2024-02-06T23:21:47.952" v="262" actId="20577"/>
          <ac:spMkLst>
            <pc:docMk/>
            <pc:sldMk cId="1985509956" sldId="269"/>
            <ac:spMk id="3" creationId="{00000000-0000-0000-0000-000000000000}"/>
          </ac:spMkLst>
        </pc:spChg>
        <pc:spChg chg="del mod">
          <ac:chgData name="Alana Rivera" userId="S::arg3669@ads.northwestern.edu::fc8b707a-b7e9-4f2a-8d71-2d76819b7881" providerId="AD" clId="Web-{82221BC4-5630-1C6D-ADCB-C61B655E0B59}" dt="2024-02-06T23:19:15.916" v="207"/>
          <ac:spMkLst>
            <pc:docMk/>
            <pc:sldMk cId="1985509956" sldId="269"/>
            <ac:spMk id="4" creationId="{D9C2D99F-863D-1064-BC31-61E37E2C14EF}"/>
          </ac:spMkLst>
        </pc:spChg>
      </pc:sldChg>
      <pc:sldChg chg="modSp add replId">
        <pc:chgData name="Alana Rivera" userId="S::arg3669@ads.northwestern.edu::fc8b707a-b7e9-4f2a-8d71-2d76819b7881" providerId="AD" clId="Web-{82221BC4-5630-1C6D-ADCB-C61B655E0B59}" dt="2024-02-06T23:28:34.510" v="286" actId="20577"/>
        <pc:sldMkLst>
          <pc:docMk/>
          <pc:sldMk cId="1858912673" sldId="270"/>
        </pc:sldMkLst>
        <pc:spChg chg="mod">
          <ac:chgData name="Alana Rivera" userId="S::arg3669@ads.northwestern.edu::fc8b707a-b7e9-4f2a-8d71-2d76819b7881" providerId="AD" clId="Web-{82221BC4-5630-1C6D-ADCB-C61B655E0B59}" dt="2024-02-06T23:22:30.187" v="273" actId="20577"/>
          <ac:spMkLst>
            <pc:docMk/>
            <pc:sldMk cId="1858912673" sldId="270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82221BC4-5630-1C6D-ADCB-C61B655E0B59}" dt="2024-02-06T23:28:34.510" v="286" actId="20577"/>
          <ac:spMkLst>
            <pc:docMk/>
            <pc:sldMk cId="1858912673" sldId="270"/>
            <ac:spMk id="3" creationId="{00000000-0000-0000-0000-000000000000}"/>
          </ac:spMkLst>
        </pc:spChg>
        <pc:spChg chg="mod">
          <ac:chgData name="Alana Rivera" userId="S::arg3669@ads.northwestern.edu::fc8b707a-b7e9-4f2a-8d71-2d76819b7881" providerId="AD" clId="Web-{82221BC4-5630-1C6D-ADCB-C61B655E0B59}" dt="2024-02-06T23:26:27.131" v="277" actId="1076"/>
          <ac:spMkLst>
            <pc:docMk/>
            <pc:sldMk cId="1858912673" sldId="270"/>
            <ac:spMk id="4" creationId="{D9C2D99F-863D-1064-BC31-61E37E2C14EF}"/>
          </ac:spMkLst>
        </pc:spChg>
      </pc:sldChg>
    </pc:docChg>
  </pc:docChgLst>
  <pc:docChgLst>
    <pc:chgData name="Alana Rivera" userId="S::arg3669@ads.northwestern.edu::fc8b707a-b7e9-4f2a-8d71-2d76819b7881" providerId="AD" clId="Web-{884F121A-1856-3CC0-7043-B7D5A4402991}"/>
    <pc:docChg chg="modSld">
      <pc:chgData name="Alana Rivera" userId="S::arg3669@ads.northwestern.edu::fc8b707a-b7e9-4f2a-8d71-2d76819b7881" providerId="AD" clId="Web-{884F121A-1856-3CC0-7043-B7D5A4402991}" dt="2024-02-06T20:48:04.431" v="75" actId="20577"/>
      <pc:docMkLst>
        <pc:docMk/>
      </pc:docMkLst>
      <pc:sldChg chg="addSp modSp">
        <pc:chgData name="Alana Rivera" userId="S::arg3669@ads.northwestern.edu::fc8b707a-b7e9-4f2a-8d71-2d76819b7881" providerId="AD" clId="Web-{884F121A-1856-3CC0-7043-B7D5A4402991}" dt="2024-02-06T20:48:04.431" v="75" actId="20577"/>
        <pc:sldMkLst>
          <pc:docMk/>
          <pc:sldMk cId="3150305065" sldId="258"/>
        </pc:sldMkLst>
        <pc:spChg chg="add mod">
          <ac:chgData name="Alana Rivera" userId="S::arg3669@ads.northwestern.edu::fc8b707a-b7e9-4f2a-8d71-2d76819b7881" providerId="AD" clId="Web-{884F121A-1856-3CC0-7043-B7D5A4402991}" dt="2024-02-06T20:44:24.323" v="52" actId="14100"/>
          <ac:spMkLst>
            <pc:docMk/>
            <pc:sldMk cId="3150305065" sldId="258"/>
            <ac:spMk id="2" creationId="{6493ED48-5BA1-BA6B-854A-40DE9697F8A0}"/>
          </ac:spMkLst>
        </pc:spChg>
        <pc:spChg chg="mod">
          <ac:chgData name="Alana Rivera" userId="S::arg3669@ads.northwestern.edu::fc8b707a-b7e9-4f2a-8d71-2d76819b7881" providerId="AD" clId="Web-{884F121A-1856-3CC0-7043-B7D5A4402991}" dt="2024-02-06T20:48:04.431" v="75" actId="20577"/>
          <ac:spMkLst>
            <pc:docMk/>
            <pc:sldMk cId="3150305065" sldId="258"/>
            <ac:spMk id="5" creationId="{00000000-0000-0000-0000-000000000000}"/>
          </ac:spMkLst>
        </pc:spChg>
        <pc:picChg chg="add mod">
          <ac:chgData name="Alana Rivera" userId="S::arg3669@ads.northwestern.edu::fc8b707a-b7e9-4f2a-8d71-2d76819b7881" providerId="AD" clId="Web-{884F121A-1856-3CC0-7043-B7D5A4402991}" dt="2024-02-06T20:43:55.212" v="43" actId="1076"/>
          <ac:picMkLst>
            <pc:docMk/>
            <pc:sldMk cId="3150305065" sldId="258"/>
            <ac:picMk id="3" creationId="{F5A1AC37-74E6-8E8F-9BEB-6BA19A2DEA36}"/>
          </ac:picMkLst>
        </pc:picChg>
      </pc:sldChg>
      <pc:sldChg chg="addSp delSp modSp">
        <pc:chgData name="Alana Rivera" userId="S::arg3669@ads.northwestern.edu::fc8b707a-b7e9-4f2a-8d71-2d76819b7881" providerId="AD" clId="Web-{884F121A-1856-3CC0-7043-B7D5A4402991}" dt="2024-02-06T20:46:54.411" v="73" actId="20577"/>
        <pc:sldMkLst>
          <pc:docMk/>
          <pc:sldMk cId="3304129146" sldId="259"/>
        </pc:sldMkLst>
        <pc:spChg chg="del mod">
          <ac:chgData name="Alana Rivera" userId="S::arg3669@ads.northwestern.edu::fc8b707a-b7e9-4f2a-8d71-2d76819b7881" providerId="AD" clId="Web-{884F121A-1856-3CC0-7043-B7D5A4402991}" dt="2024-02-06T20:40:15.261" v="4"/>
          <ac:spMkLst>
            <pc:docMk/>
            <pc:sldMk cId="3304129146" sldId="259"/>
            <ac:spMk id="4" creationId="{00000000-0000-0000-0000-000000000000}"/>
          </ac:spMkLst>
        </pc:spChg>
        <pc:spChg chg="del mod">
          <ac:chgData name="Alana Rivera" userId="S::arg3669@ads.northwestern.edu::fc8b707a-b7e9-4f2a-8d71-2d76819b7881" providerId="AD" clId="Web-{884F121A-1856-3CC0-7043-B7D5A4402991}" dt="2024-02-06T20:40:10.322" v="2"/>
          <ac:spMkLst>
            <pc:docMk/>
            <pc:sldMk cId="3304129146" sldId="259"/>
            <ac:spMk id="7" creationId="{00000000-0000-0000-0000-000000000000}"/>
          </ac:spMkLst>
        </pc:spChg>
        <pc:spChg chg="add mod">
          <ac:chgData name="Alana Rivera" userId="S::arg3669@ads.northwestern.edu::fc8b707a-b7e9-4f2a-8d71-2d76819b7881" providerId="AD" clId="Web-{884F121A-1856-3CC0-7043-B7D5A4402991}" dt="2024-02-06T20:46:54.411" v="73" actId="20577"/>
          <ac:spMkLst>
            <pc:docMk/>
            <pc:sldMk cId="3304129146" sldId="259"/>
            <ac:spMk id="8" creationId="{362D76EB-1EB8-C65B-A423-115105B4C552}"/>
          </ac:spMkLst>
        </pc:spChg>
      </pc:sldChg>
    </pc:docChg>
  </pc:docChgLst>
  <pc:docChgLst>
    <pc:chgData name="Alana Rivera" userId="S::arg3669@ads.northwestern.edu::fc8b707a-b7e9-4f2a-8d71-2d76819b7881" providerId="AD" clId="Web-{6F7C385F-6A37-F2B2-D0C5-F0F644AB41A7}"/>
    <pc:docChg chg="addSld delSld modSld sldOrd">
      <pc:chgData name="Alana Rivera" userId="S::arg3669@ads.northwestern.edu::fc8b707a-b7e9-4f2a-8d71-2d76819b7881" providerId="AD" clId="Web-{6F7C385F-6A37-F2B2-D0C5-F0F644AB41A7}" dt="2024-02-15T20:43:29.188" v="334"/>
      <pc:docMkLst>
        <pc:docMk/>
      </pc:docMkLst>
      <pc:sldChg chg="modSp">
        <pc:chgData name="Alana Rivera" userId="S::arg3669@ads.northwestern.edu::fc8b707a-b7e9-4f2a-8d71-2d76819b7881" providerId="AD" clId="Web-{6F7C385F-6A37-F2B2-D0C5-F0F644AB41A7}" dt="2024-02-15T19:56:10.523" v="90" actId="20577"/>
        <pc:sldMkLst>
          <pc:docMk/>
          <pc:sldMk cId="116022647" sldId="261"/>
        </pc:sldMkLst>
        <pc:spChg chg="mod">
          <ac:chgData name="Alana Rivera" userId="S::arg3669@ads.northwestern.edu::fc8b707a-b7e9-4f2a-8d71-2d76819b7881" providerId="AD" clId="Web-{6F7C385F-6A37-F2B2-D0C5-F0F644AB41A7}" dt="2024-02-15T19:56:10.523" v="90" actId="20577"/>
          <ac:spMkLst>
            <pc:docMk/>
            <pc:sldMk cId="116022647" sldId="261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6F7C385F-6A37-F2B2-D0C5-F0F644AB41A7}" dt="2024-02-15T19:54:31.425" v="15" actId="20577"/>
          <ac:spMkLst>
            <pc:docMk/>
            <pc:sldMk cId="116022647" sldId="261"/>
            <ac:spMk id="3" creationId="{00000000-0000-0000-0000-000000000000}"/>
          </ac:spMkLst>
        </pc:spChg>
      </pc:sldChg>
      <pc:sldChg chg="modSp del">
        <pc:chgData name="Alana Rivera" userId="S::arg3669@ads.northwestern.edu::fc8b707a-b7e9-4f2a-8d71-2d76819b7881" providerId="AD" clId="Web-{6F7C385F-6A37-F2B2-D0C5-F0F644AB41A7}" dt="2024-02-15T20:33:44.576" v="324"/>
        <pc:sldMkLst>
          <pc:docMk/>
          <pc:sldMk cId="2941233324" sldId="267"/>
        </pc:sldMkLst>
        <pc:spChg chg="mod">
          <ac:chgData name="Alana Rivera" userId="S::arg3669@ads.northwestern.edu::fc8b707a-b7e9-4f2a-8d71-2d76819b7881" providerId="AD" clId="Web-{6F7C385F-6A37-F2B2-D0C5-F0F644AB41A7}" dt="2024-02-15T20:33:26.357" v="310" actId="20577"/>
          <ac:spMkLst>
            <pc:docMk/>
            <pc:sldMk cId="2941233324" sldId="267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6F7C385F-6A37-F2B2-D0C5-F0F644AB41A7}" dt="2024-02-15T20:32:28.232" v="301" actId="20577"/>
          <ac:spMkLst>
            <pc:docMk/>
            <pc:sldMk cId="2941233324" sldId="267"/>
            <ac:spMk id="3" creationId="{00000000-0000-0000-0000-000000000000}"/>
          </ac:spMkLst>
        </pc:spChg>
      </pc:sldChg>
      <pc:sldChg chg="addSp modSp">
        <pc:chgData name="Alana Rivera" userId="S::arg3669@ads.northwestern.edu::fc8b707a-b7e9-4f2a-8d71-2d76819b7881" providerId="AD" clId="Web-{6F7C385F-6A37-F2B2-D0C5-F0F644AB41A7}" dt="2024-02-15T19:59:43.203" v="151" actId="14100"/>
        <pc:sldMkLst>
          <pc:docMk/>
          <pc:sldMk cId="1985509956" sldId="269"/>
        </pc:sldMkLst>
        <pc:spChg chg="mod">
          <ac:chgData name="Alana Rivera" userId="S::arg3669@ads.northwestern.edu::fc8b707a-b7e9-4f2a-8d71-2d76819b7881" providerId="AD" clId="Web-{6F7C385F-6A37-F2B2-D0C5-F0F644AB41A7}" dt="2024-02-15T19:56:14.726" v="91" actId="20577"/>
          <ac:spMkLst>
            <pc:docMk/>
            <pc:sldMk cId="1985509956" sldId="269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6F7C385F-6A37-F2B2-D0C5-F0F644AB41A7}" dt="2024-02-15T19:53:51.330" v="9" actId="20577"/>
          <ac:spMkLst>
            <pc:docMk/>
            <pc:sldMk cId="1985509956" sldId="269"/>
            <ac:spMk id="3" creationId="{00000000-0000-0000-0000-000000000000}"/>
          </ac:spMkLst>
        </pc:spChg>
        <pc:picChg chg="add mod">
          <ac:chgData name="Alana Rivera" userId="S::arg3669@ads.northwestern.edu::fc8b707a-b7e9-4f2a-8d71-2d76819b7881" providerId="AD" clId="Web-{6F7C385F-6A37-F2B2-D0C5-F0F644AB41A7}" dt="2024-02-15T19:59:43.203" v="151" actId="14100"/>
          <ac:picMkLst>
            <pc:docMk/>
            <pc:sldMk cId="1985509956" sldId="269"/>
            <ac:picMk id="4" creationId="{A94D1DE7-4188-520B-0CAF-43177570C10C}"/>
          </ac:picMkLst>
        </pc:picChg>
        <pc:picChg chg="add mod ord">
          <ac:chgData name="Alana Rivera" userId="S::arg3669@ads.northwestern.edu::fc8b707a-b7e9-4f2a-8d71-2d76819b7881" providerId="AD" clId="Web-{6F7C385F-6A37-F2B2-D0C5-F0F644AB41A7}" dt="2024-02-15T19:59:40.671" v="150"/>
          <ac:picMkLst>
            <pc:docMk/>
            <pc:sldMk cId="1985509956" sldId="269"/>
            <ac:picMk id="5" creationId="{F9BEE791-C360-747E-8456-EA00A6DFBA79}"/>
          </ac:picMkLst>
        </pc:picChg>
      </pc:sldChg>
      <pc:sldChg chg="delSp modSp">
        <pc:chgData name="Alana Rivera" userId="S::arg3669@ads.northwestern.edu::fc8b707a-b7e9-4f2a-8d71-2d76819b7881" providerId="AD" clId="Web-{6F7C385F-6A37-F2B2-D0C5-F0F644AB41A7}" dt="2024-02-15T19:56:33.399" v="93"/>
        <pc:sldMkLst>
          <pc:docMk/>
          <pc:sldMk cId="1858912673" sldId="270"/>
        </pc:sldMkLst>
        <pc:spChg chg="del mod">
          <ac:chgData name="Alana Rivera" userId="S::arg3669@ads.northwestern.edu::fc8b707a-b7e9-4f2a-8d71-2d76819b7881" providerId="AD" clId="Web-{6F7C385F-6A37-F2B2-D0C5-F0F644AB41A7}" dt="2024-02-15T19:56:33.399" v="93"/>
          <ac:spMkLst>
            <pc:docMk/>
            <pc:sldMk cId="1858912673" sldId="270"/>
            <ac:spMk id="4" creationId="{D9C2D99F-863D-1064-BC31-61E37E2C14EF}"/>
          </ac:spMkLst>
        </pc:spChg>
      </pc:sldChg>
      <pc:sldChg chg="addSp modSp new">
        <pc:chgData name="Alana Rivera" userId="S::arg3669@ads.northwestern.edu::fc8b707a-b7e9-4f2a-8d71-2d76819b7881" providerId="AD" clId="Web-{6F7C385F-6A37-F2B2-D0C5-F0F644AB41A7}" dt="2024-02-15T20:03:13.320" v="257" actId="1076"/>
        <pc:sldMkLst>
          <pc:docMk/>
          <pc:sldMk cId="1317401952" sldId="271"/>
        </pc:sldMkLst>
        <pc:spChg chg="mod">
          <ac:chgData name="Alana Rivera" userId="S::arg3669@ads.northwestern.edu::fc8b707a-b7e9-4f2a-8d71-2d76819b7881" providerId="AD" clId="Web-{6F7C385F-6A37-F2B2-D0C5-F0F644AB41A7}" dt="2024-02-15T20:00:33.704" v="159" actId="20577"/>
          <ac:spMkLst>
            <pc:docMk/>
            <pc:sldMk cId="1317401952" sldId="271"/>
            <ac:spMk id="2" creationId="{0D4AEF40-0A15-B784-A077-B234EFC40DBD}"/>
          </ac:spMkLst>
        </pc:spChg>
        <pc:spChg chg="mod">
          <ac:chgData name="Alana Rivera" userId="S::arg3669@ads.northwestern.edu::fc8b707a-b7e9-4f2a-8d71-2d76819b7881" providerId="AD" clId="Web-{6F7C385F-6A37-F2B2-D0C5-F0F644AB41A7}" dt="2024-02-15T20:01:31.941" v="239" actId="20577"/>
          <ac:spMkLst>
            <pc:docMk/>
            <pc:sldMk cId="1317401952" sldId="271"/>
            <ac:spMk id="3" creationId="{5A0B765D-B50B-4861-ED84-CA6B8A45EA7E}"/>
          </ac:spMkLst>
        </pc:spChg>
        <pc:spChg chg="add mod">
          <ac:chgData name="Alana Rivera" userId="S::arg3669@ads.northwestern.edu::fc8b707a-b7e9-4f2a-8d71-2d76819b7881" providerId="AD" clId="Web-{6F7C385F-6A37-F2B2-D0C5-F0F644AB41A7}" dt="2024-02-15T20:03:13.320" v="257" actId="1076"/>
          <ac:spMkLst>
            <pc:docMk/>
            <pc:sldMk cId="1317401952" sldId="271"/>
            <ac:spMk id="4" creationId="{D9C2D99F-863D-1064-BC31-61E37E2C14EF}"/>
          </ac:spMkLst>
        </pc:spChg>
        <pc:spChg chg="add mod">
          <ac:chgData name="Alana Rivera" userId="S::arg3669@ads.northwestern.edu::fc8b707a-b7e9-4f2a-8d71-2d76819b7881" providerId="AD" clId="Web-{6F7C385F-6A37-F2B2-D0C5-F0F644AB41A7}" dt="2024-02-15T20:03:07.179" v="256" actId="1076"/>
          <ac:spMkLst>
            <pc:docMk/>
            <pc:sldMk cId="1317401952" sldId="271"/>
            <ac:spMk id="6" creationId="{AA6A1643-CCA1-C72C-B11C-D617426A5D50}"/>
          </ac:spMkLst>
        </pc:spChg>
        <pc:picChg chg="add mod">
          <ac:chgData name="Alana Rivera" userId="S::arg3669@ads.northwestern.edu::fc8b707a-b7e9-4f2a-8d71-2d76819b7881" providerId="AD" clId="Web-{6F7C385F-6A37-F2B2-D0C5-F0F644AB41A7}" dt="2024-02-15T20:01:49.582" v="243" actId="1076"/>
          <ac:picMkLst>
            <pc:docMk/>
            <pc:sldMk cId="1317401952" sldId="271"/>
            <ac:picMk id="5" creationId="{E57CC737-BF1C-08B6-BC68-D72B56F536AB}"/>
          </ac:picMkLst>
        </pc:picChg>
      </pc:sldChg>
      <pc:sldChg chg="modSp new ord">
        <pc:chgData name="Alana Rivera" userId="S::arg3669@ads.northwestern.edu::fc8b707a-b7e9-4f2a-8d71-2d76819b7881" providerId="AD" clId="Web-{6F7C385F-6A37-F2B2-D0C5-F0F644AB41A7}" dt="2024-02-15T20:34:04.436" v="332" actId="20577"/>
        <pc:sldMkLst>
          <pc:docMk/>
          <pc:sldMk cId="3700190474" sldId="272"/>
        </pc:sldMkLst>
        <pc:spChg chg="mod">
          <ac:chgData name="Alana Rivera" userId="S::arg3669@ads.northwestern.edu::fc8b707a-b7e9-4f2a-8d71-2d76819b7881" providerId="AD" clId="Web-{6F7C385F-6A37-F2B2-D0C5-F0F644AB41A7}" dt="2024-02-15T20:34:00.483" v="330" actId="20577"/>
          <ac:spMkLst>
            <pc:docMk/>
            <pc:sldMk cId="3700190474" sldId="272"/>
            <ac:spMk id="2" creationId="{6383B240-3CA0-FDA5-2C79-9CB74058B904}"/>
          </ac:spMkLst>
        </pc:spChg>
        <pc:spChg chg="mod">
          <ac:chgData name="Alana Rivera" userId="S::arg3669@ads.northwestern.edu::fc8b707a-b7e9-4f2a-8d71-2d76819b7881" providerId="AD" clId="Web-{6F7C385F-6A37-F2B2-D0C5-F0F644AB41A7}" dt="2024-02-15T20:34:04.436" v="332" actId="20577"/>
          <ac:spMkLst>
            <pc:docMk/>
            <pc:sldMk cId="3700190474" sldId="272"/>
            <ac:spMk id="3" creationId="{A3714C2A-FE8C-66A7-E1ED-368B37DAED43}"/>
          </ac:spMkLst>
        </pc:spChg>
      </pc:sldChg>
      <pc:sldChg chg="modSp new del">
        <pc:chgData name="Alana Rivera" userId="S::arg3669@ads.northwestern.edu::fc8b707a-b7e9-4f2a-8d71-2d76819b7881" providerId="AD" clId="Web-{6F7C385F-6A37-F2B2-D0C5-F0F644AB41A7}" dt="2024-02-15T20:43:29.188" v="334"/>
        <pc:sldMkLst>
          <pc:docMk/>
          <pc:sldMk cId="3511836598" sldId="273"/>
        </pc:sldMkLst>
        <pc:spChg chg="mod">
          <ac:chgData name="Alana Rivera" userId="S::arg3669@ads.northwestern.edu::fc8b707a-b7e9-4f2a-8d71-2d76819b7881" providerId="AD" clId="Web-{6F7C385F-6A37-F2B2-D0C5-F0F644AB41A7}" dt="2024-02-15T20:33:55.967" v="329" actId="20577"/>
          <ac:spMkLst>
            <pc:docMk/>
            <pc:sldMk cId="3511836598" sldId="273"/>
            <ac:spMk id="2" creationId="{967FB175-87CA-F40E-1D90-91F359F3FC0C}"/>
          </ac:spMkLst>
        </pc:spChg>
        <pc:spChg chg="mod">
          <ac:chgData name="Alana Rivera" userId="S::arg3669@ads.northwestern.edu::fc8b707a-b7e9-4f2a-8d71-2d76819b7881" providerId="AD" clId="Web-{6F7C385F-6A37-F2B2-D0C5-F0F644AB41A7}" dt="2024-02-15T20:34:54.889" v="333" actId="20577"/>
          <ac:spMkLst>
            <pc:docMk/>
            <pc:sldMk cId="3511836598" sldId="273"/>
            <ac:spMk id="3" creationId="{AF0CA73C-4927-E965-4322-C3AA5B0545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5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3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95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8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28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1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71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9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23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96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0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4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5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6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2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2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6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ownmapsusa.com/s/Illinois/maps-of-illinois-u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Hospital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Insert Hospital Logo</a:t>
            </a:r>
          </a:p>
        </p:txBody>
      </p:sp>
    </p:spTree>
    <p:extLst>
      <p:ext uri="{BB962C8B-B14F-4D97-AF65-F5344CB8AC3E}">
        <p14:creationId xmlns:p14="http://schemas.microsoft.com/office/powerpoint/2010/main" val="29850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Demographics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5373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ndara"/>
              </a:rPr>
              <a:t>Location</a:t>
            </a:r>
          </a:p>
          <a:p>
            <a:r>
              <a:rPr lang="en-US" dirty="0">
                <a:latin typeface="Candara"/>
              </a:rPr>
              <a:t>Perinatal Level</a:t>
            </a:r>
          </a:p>
          <a:p>
            <a:r>
              <a:rPr lang="en-US" dirty="0">
                <a:latin typeface="Candara"/>
              </a:rPr>
              <a:t>Perinatal Network</a:t>
            </a:r>
          </a:p>
          <a:p>
            <a:r>
              <a:rPr lang="en-US" dirty="0">
                <a:latin typeface="Candara"/>
              </a:rPr>
              <a:t>Birth Volume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93ED48-5BA1-BA6B-854A-40DE9697F8A0}"/>
              </a:ext>
            </a:extLst>
          </p:cNvPr>
          <p:cNvSpPr txBox="1"/>
          <p:nvPr/>
        </p:nvSpPr>
        <p:spPr>
          <a:xfrm>
            <a:off x="5098212" y="5313871"/>
            <a:ext cx="6883878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cs typeface="Calibri"/>
              </a:rPr>
              <a:t>*Include map of where your hospital is located: </a:t>
            </a:r>
            <a:r>
              <a:rPr lang="en-US" sz="2600" dirty="0">
                <a:hlinkClick r:id="rId2"/>
              </a:rPr>
              <a:t>TownMapsUSA.com - Maps of ILLINOIS</a:t>
            </a:r>
            <a:endParaRPr lang="en-US" sz="2600" dirty="0">
              <a:cs typeface="Calibri"/>
            </a:endParaRPr>
          </a:p>
        </p:txBody>
      </p:sp>
      <p:pic>
        <p:nvPicPr>
          <p:cNvPr id="3" name="Picture 2" descr="A map of illinois with a red star&#10;&#10;Description automatically generated">
            <a:extLst>
              <a:ext uri="{FF2B5EF4-FFF2-40B4-BE49-F238E27FC236}">
                <a16:creationId xmlns:a16="http://schemas.microsoft.com/office/drawing/2014/main" id="{F5A1AC37-74E6-8E8F-9BEB-6BA19A2DE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801" y="501680"/>
            <a:ext cx="3976059" cy="451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0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86082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PVB QI 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816" y="1471482"/>
            <a:ext cx="5186082" cy="2341261"/>
          </a:xfrm>
        </p:spPr>
        <p:txBody>
          <a:bodyPr/>
          <a:lstStyle/>
          <a:p>
            <a:r>
              <a:rPr lang="en-US" dirty="0"/>
              <a:t>Name, title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13754" y="1471482"/>
            <a:ext cx="51860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Name, title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67138" y="365125"/>
            <a:ext cx="51860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BE QI Team Members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2D76EB-1EB8-C65B-A423-115105B4C552}"/>
              </a:ext>
            </a:extLst>
          </p:cNvPr>
          <p:cNvSpPr txBox="1"/>
          <p:nvPr/>
        </p:nvSpPr>
        <p:spPr>
          <a:xfrm>
            <a:off x="3042250" y="3646098"/>
            <a:ext cx="501482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i="1" dirty="0">
                <a:latin typeface="Candara"/>
                <a:cs typeface="Segoe UI"/>
              </a:rPr>
              <a:t>*Include QI team members in action,  during a meeting, updated the initiative board, etc. </a:t>
            </a:r>
            <a:endParaRPr lang="en-US" sz="2800" dirty="0"/>
          </a:p>
        </p:txBody>
      </p:sp>
      <p:pic>
        <p:nvPicPr>
          <p:cNvPr id="4" name="Graphic 3" descr="Advertising outline">
            <a:extLst>
              <a:ext uri="{FF2B5EF4-FFF2-40B4-BE49-F238E27FC236}">
                <a16:creationId xmlns:a16="http://schemas.microsoft.com/office/drawing/2014/main" id="{ED3156D7-3930-5856-A4A6-80898EB2E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7063" y="2296066"/>
            <a:ext cx="5817079" cy="575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2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  <a:ea typeface="Calibri Light"/>
                <a:cs typeface="Calibri Light"/>
              </a:rPr>
              <a:t>PVB Journey: Sustainability teams </a:t>
            </a:r>
            <a:endParaRPr lang="en-US" dirty="0">
              <a:latin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ndara"/>
              </a:rPr>
              <a:t>Successes?</a:t>
            </a:r>
            <a:endParaRPr lang="en-US">
              <a:latin typeface="Candara"/>
            </a:endParaRPr>
          </a:p>
          <a:p>
            <a:pPr marL="0" indent="0">
              <a:buNone/>
            </a:pPr>
            <a:r>
              <a:rPr lang="en-US" dirty="0">
                <a:latin typeface="Candara"/>
              </a:rPr>
              <a:t> - what key strategies were used to achieve PVB success</a:t>
            </a:r>
            <a:endParaRPr lang="en-US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/>
              </a:rPr>
              <a:t>Barriers? </a:t>
            </a:r>
            <a:endParaRPr lang="en-US" dirty="0">
              <a:latin typeface="Candara" panose="020E050203030302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andara"/>
              </a:rPr>
              <a:t>-what are opportunities the team is currently working on, what is the planned follow-up? </a:t>
            </a:r>
            <a:endParaRPr lang="en-US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sz="3000" dirty="0">
              <a:solidFill>
                <a:srgbClr val="808080"/>
              </a:solidFill>
              <a:latin typeface="Candara"/>
              <a:ea typeface="Calibri"/>
              <a:cs typeface="Calibri"/>
            </a:endParaRPr>
          </a:p>
          <a:p>
            <a:endParaRPr lang="en-US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US" dirty="0">
              <a:latin typeface="Candara"/>
            </a:endParaRPr>
          </a:p>
          <a:p>
            <a:pPr marL="0" indent="0">
              <a:buNone/>
            </a:pPr>
            <a:endParaRPr lang="en-US" dirty="0">
              <a:latin typeface="Candara"/>
            </a:endParaRPr>
          </a:p>
        </p:txBody>
      </p:sp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D9C2D99F-863D-1064-BC31-61E37E2C14EF}"/>
              </a:ext>
            </a:extLst>
          </p:cNvPr>
          <p:cNvSpPr/>
          <p:nvPr/>
        </p:nvSpPr>
        <p:spPr>
          <a:xfrm>
            <a:off x="707546" y="5289789"/>
            <a:ext cx="10222301" cy="1207698"/>
          </a:xfrm>
          <a:prstGeom prst="flowChartPunchedTap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Include data and graphs! Reach out if you need help pulling </a:t>
            </a:r>
            <a:r>
              <a:rPr lang="en-US" sz="2400" err="1">
                <a:solidFill>
                  <a:srgbClr val="000000"/>
                </a:solidFill>
                <a:ea typeface="Calibri"/>
                <a:cs typeface="Calibri"/>
              </a:rPr>
              <a:t>REDCap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 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481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yellow and white form with black text&#10;&#10;Description automatically generated">
            <a:extLst>
              <a:ext uri="{FF2B5EF4-FFF2-40B4-BE49-F238E27FC236}">
                <a16:creationId xmlns:a16="http://schemas.microsoft.com/office/drawing/2014/main" id="{F9BEE791-C360-747E-8456-EA00A6DFB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860" y="3800515"/>
            <a:ext cx="2820761" cy="29024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  <a:ea typeface="Calibri Light"/>
                <a:cs typeface="Calibri Light"/>
              </a:rPr>
              <a:t>PVB Journey: </a:t>
            </a:r>
            <a:r>
              <a:rPr lang="en-US" b="1" dirty="0">
                <a:solidFill>
                  <a:srgbClr val="0070C0"/>
                </a:solidFill>
                <a:latin typeface="Candara"/>
                <a:ea typeface="Calibri Light"/>
                <a:cs typeface="Calibri Light"/>
              </a:rPr>
              <a:t>Sustainability Teams </a:t>
            </a:r>
            <a:endParaRPr lang="en-US" b="1" dirty="0">
              <a:solidFill>
                <a:srgbClr val="0070C0"/>
              </a:solidFill>
              <a:latin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latin typeface="Candara"/>
              </a:rPr>
              <a:t>Highlight PVB resources that your team has found helpful / resources that your team developed to achieve PVB success </a:t>
            </a:r>
          </a:p>
          <a:p>
            <a:endParaRPr lang="en-US" sz="3000" dirty="0">
              <a:latin typeface="Candara"/>
            </a:endParaRPr>
          </a:p>
          <a:p>
            <a:r>
              <a:rPr lang="en-US" sz="3000" dirty="0">
                <a:latin typeface="Candara"/>
              </a:rPr>
              <a:t>Share your </a:t>
            </a:r>
            <a:r>
              <a:rPr lang="en-US" sz="3000" b="1" i="1" dirty="0">
                <a:latin typeface="Candara"/>
              </a:rPr>
              <a:t>PVB Sustainability plans </a:t>
            </a:r>
            <a:r>
              <a:rPr lang="en-US" sz="3000" i="1" dirty="0">
                <a:latin typeface="Candara"/>
              </a:rPr>
              <a:t>here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sz="2600" dirty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US" dirty="0">
              <a:latin typeface="Candara"/>
            </a:endParaRPr>
          </a:p>
          <a:p>
            <a:pPr marL="0" indent="0">
              <a:buNone/>
            </a:pPr>
            <a:endParaRPr lang="en-US" dirty="0">
              <a:latin typeface="Candara"/>
            </a:endParaRPr>
          </a:p>
        </p:txBody>
      </p:sp>
      <p:pic>
        <p:nvPicPr>
          <p:cNvPr id="4" name="Picture 3" descr="A screenshot of a medical form&#10;&#10;Description automatically generated">
            <a:extLst>
              <a:ext uri="{FF2B5EF4-FFF2-40B4-BE49-F238E27FC236}">
                <a16:creationId xmlns:a16="http://schemas.microsoft.com/office/drawing/2014/main" id="{A94D1DE7-4188-520B-0CAF-43177570C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219" y="2718594"/>
            <a:ext cx="2801711" cy="291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0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</a:rPr>
              <a:t>PVB Journey: </a:t>
            </a:r>
            <a:r>
              <a:rPr lang="en-US" b="1" dirty="0">
                <a:solidFill>
                  <a:srgbClr val="0070C0"/>
                </a:solidFill>
                <a:latin typeface="Candara"/>
              </a:rPr>
              <a:t>Coaching Teams</a:t>
            </a:r>
            <a:endParaRPr lang="en-US" dirty="0">
              <a:solidFill>
                <a:srgbClr val="0070C0"/>
              </a:solidFill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200000"/>
              </a:lnSpc>
              <a:buFont typeface=""/>
              <a:buChar char="•"/>
            </a:pPr>
            <a:r>
              <a:rPr lang="en-US" sz="3000" dirty="0">
                <a:latin typeface="Candara"/>
                <a:ea typeface="Arial"/>
                <a:cs typeface="Arial"/>
              </a:rPr>
              <a:t>Share a new strategy learned in your 1:1 Coaching Session</a:t>
            </a:r>
            <a:endParaRPr lang="en-US" dirty="0"/>
          </a:p>
          <a:p>
            <a:pPr>
              <a:lnSpc>
                <a:spcPct val="200000"/>
              </a:lnSpc>
              <a:buFont typeface=""/>
              <a:buChar char="•"/>
            </a:pPr>
            <a:r>
              <a:rPr lang="en-US" sz="3000" dirty="0">
                <a:latin typeface="Candara"/>
                <a:ea typeface="Arial"/>
                <a:cs typeface="Arial"/>
              </a:rPr>
              <a:t>Highlight your 30-60-90 day plans here</a:t>
            </a:r>
          </a:p>
          <a:p>
            <a:pPr lvl="1">
              <a:lnSpc>
                <a:spcPct val="200000"/>
              </a:lnSpc>
              <a:buFont typeface="Courier New"/>
              <a:buChar char="o"/>
            </a:pPr>
            <a:r>
              <a:rPr lang="en-US" sz="2600" dirty="0">
                <a:latin typeface="Candara"/>
                <a:ea typeface="Arial"/>
                <a:cs typeface="Arial"/>
              </a:rPr>
              <a:t>Include your __________</a:t>
            </a:r>
          </a:p>
          <a:p>
            <a:pPr>
              <a:lnSpc>
                <a:spcPct val="200000"/>
              </a:lnSpc>
              <a:buFont typeface="Arial"/>
              <a:buChar char="•"/>
            </a:pPr>
            <a:r>
              <a:rPr lang="en-US" sz="3000" dirty="0">
                <a:latin typeface="Candara"/>
                <a:cs typeface="Calibri"/>
              </a:rPr>
              <a:t>What are your next steps:</a:t>
            </a:r>
            <a:endParaRPr lang="en-US" sz="3000" dirty="0">
              <a:solidFill>
                <a:srgbClr val="000000"/>
              </a:solidFill>
              <a:latin typeface="Candara"/>
              <a:cs typeface="Calibri"/>
            </a:endParaRPr>
          </a:p>
          <a:p>
            <a:pPr lvl="1">
              <a:lnSpc>
                <a:spcPct val="200000"/>
              </a:lnSpc>
              <a:buFont typeface="Courier New"/>
              <a:buChar char="o"/>
            </a:pPr>
            <a:r>
              <a:rPr lang="en-US" sz="3000" dirty="0">
                <a:latin typeface="Candara"/>
                <a:cs typeface="Calibri"/>
              </a:rPr>
              <a:t>What do you plan to implement in the next 3 months</a:t>
            </a:r>
            <a:endParaRPr lang="en-US" sz="3000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16022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  <a:cs typeface="Calibri Light"/>
              </a:rPr>
              <a:t>Birth Equity Journey</a:t>
            </a:r>
            <a:endParaRPr lang="en-US" dirty="0">
              <a:latin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ndara"/>
              </a:rPr>
              <a:t>Successes?</a:t>
            </a:r>
            <a:endParaRPr lang="en-US">
              <a:latin typeface="Candara"/>
            </a:endParaRPr>
          </a:p>
          <a:p>
            <a:pPr marL="0" indent="0">
              <a:buNone/>
            </a:pPr>
            <a:r>
              <a:rPr lang="en-US" dirty="0">
                <a:latin typeface="Candara"/>
              </a:rPr>
              <a:t> - what key strategies were used to achieve BE success</a:t>
            </a:r>
            <a:endParaRPr lang="en-US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/>
              </a:rPr>
              <a:t>Barriers? </a:t>
            </a:r>
            <a:endParaRPr lang="en-US" dirty="0">
              <a:latin typeface="Candara" panose="020E050203030302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andara"/>
              </a:rPr>
              <a:t>-what are opportunities the team is working on, what is the planned follow-up? </a:t>
            </a:r>
            <a:endParaRPr lang="en-US" dirty="0">
              <a:latin typeface="Calibri"/>
              <a:ea typeface="Calibri"/>
              <a:cs typeface="Calibri"/>
            </a:endParaRPr>
          </a:p>
          <a:p>
            <a:endParaRPr lang="en-US" sz="3000" dirty="0">
              <a:latin typeface="Candara"/>
            </a:endParaRPr>
          </a:p>
          <a:p>
            <a:r>
              <a:rPr lang="en-US" sz="3000" dirty="0">
                <a:latin typeface="Candara"/>
              </a:rPr>
              <a:t>Highlight BE resources that your team has found helpful / resources that your team developed to achieve BE success</a:t>
            </a:r>
            <a:r>
              <a:rPr lang="en-US" sz="3000" dirty="0">
                <a:solidFill>
                  <a:srgbClr val="808080"/>
                </a:solidFill>
                <a:latin typeface="Candara"/>
              </a:rPr>
              <a:t> </a:t>
            </a:r>
            <a:endParaRPr lang="en-US" sz="3000">
              <a:latin typeface="Calibri"/>
              <a:ea typeface="Calibri"/>
              <a:cs typeface="Calibri"/>
            </a:endParaRPr>
          </a:p>
          <a:p>
            <a:endParaRPr lang="en-US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US" dirty="0">
              <a:latin typeface="Candara"/>
            </a:endParaRPr>
          </a:p>
          <a:p>
            <a:pPr marL="0" indent="0">
              <a:buNone/>
            </a:pPr>
            <a:endParaRPr lang="en-US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5891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B240-3CA0-FDA5-2C79-9CB74058B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</a:rPr>
              <a:t>Birth Equity </a:t>
            </a:r>
            <a:r>
              <a:rPr lang="en-US">
                <a:latin typeface="Candara"/>
              </a:rPr>
              <a:t>Progress</a:t>
            </a:r>
            <a:r>
              <a:rPr lang="en-US" dirty="0">
                <a:latin typeface="Candara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14C2A-FE8C-66A7-E1ED-368B37DAE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latin typeface="Calibri"/>
                <a:cs typeface="Calibri"/>
              </a:rPr>
              <a:t>Share your work on </a:t>
            </a:r>
            <a:r>
              <a:rPr lang="en-US" sz="2600" b="1" i="1" u="sng" dirty="0">
                <a:latin typeface="Calibri"/>
                <a:cs typeface="Calibri"/>
              </a:rPr>
              <a:t>engaging Patient Partners</a:t>
            </a:r>
            <a:endParaRPr lang="en-US" sz="2600" b="1" i="1" u="sng">
              <a:solidFill>
                <a:srgbClr val="808080"/>
              </a:solidFill>
              <a:latin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600" dirty="0">
                <a:latin typeface="Calibri"/>
                <a:cs typeface="Calibri"/>
              </a:rPr>
              <a:t>How did they become involved with your hospital?</a:t>
            </a:r>
            <a:endParaRPr lang="en-US" sz="2600">
              <a:solidFill>
                <a:srgbClr val="808080"/>
              </a:solidFill>
              <a:latin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600" dirty="0">
                <a:latin typeface="Calibri"/>
                <a:cs typeface="Calibri"/>
              </a:rPr>
              <a:t>How are they engaged with your QI team?</a:t>
            </a:r>
            <a:endParaRPr lang="en-US" sz="2600">
              <a:solidFill>
                <a:srgbClr val="808080"/>
              </a:solidFill>
              <a:latin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600" dirty="0">
                <a:latin typeface="Calibri"/>
                <a:cs typeface="Calibri"/>
              </a:rPr>
              <a:t>Share one success and one barrier </a:t>
            </a:r>
            <a:endParaRPr lang="en-US" sz="2600" dirty="0"/>
          </a:p>
          <a:p>
            <a:pPr marL="457200" lvl="1" indent="0">
              <a:buNone/>
            </a:pPr>
            <a:endParaRPr lang="en-US" sz="2600" dirty="0">
              <a:latin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endParaRPr lang="en-US" sz="1500" dirty="0">
              <a:latin typeface="Calibri"/>
              <a:cs typeface="Calibri"/>
            </a:endParaRPr>
          </a:p>
          <a:p>
            <a:r>
              <a:rPr lang="en-US" sz="2600" dirty="0">
                <a:latin typeface="Calibri"/>
                <a:cs typeface="Calibri"/>
              </a:rPr>
              <a:t>Share pictures from your hospital's </a:t>
            </a:r>
            <a:r>
              <a:rPr lang="en-US" sz="2600" b="1" i="1" u="sng" dirty="0">
                <a:latin typeface="Calibri"/>
                <a:cs typeface="Calibri"/>
              </a:rPr>
              <a:t>Respectful Care Breakfast</a:t>
            </a:r>
            <a:endParaRPr lang="en-US" sz="2600" b="1" i="1" u="sng">
              <a:solidFill>
                <a:srgbClr val="808080"/>
              </a:solidFill>
              <a:latin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200" dirty="0">
                <a:latin typeface="Calibri"/>
                <a:cs typeface="Calibri"/>
              </a:rPr>
              <a:t>What is sustainability plan for hosting breakfasts, quarterly? Bi-annually?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0019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AEF40-0A15-B784-A077-B234EFC4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  <a:ea typeface="Calibri Light"/>
                <a:cs typeface="Calibri Light"/>
              </a:rPr>
              <a:t>PVB and BE: Reducing Disparities in NTSV</a:t>
            </a:r>
            <a:br>
              <a:rPr lang="en-US" dirty="0">
                <a:latin typeface="Candara"/>
                <a:ea typeface="Calibri Light"/>
                <a:cs typeface="Calibri Light"/>
              </a:rPr>
            </a:br>
            <a:r>
              <a:rPr lang="en-US" dirty="0">
                <a:latin typeface="Candara"/>
                <a:ea typeface="Calibri Light"/>
                <a:cs typeface="Calibri Light"/>
              </a:rPr>
              <a:t> C-Section Rates </a:t>
            </a:r>
            <a:endParaRPr lang="en-US" dirty="0">
              <a:solidFill>
                <a:srgbClr val="000000"/>
              </a:solidFill>
              <a:latin typeface="Candara"/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B765D-B50B-4861-ED84-CA6B8A45E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ea typeface="Calibri"/>
                <a:cs typeface="Calibri"/>
              </a:rPr>
              <a:t>Share your NTSV data by Race and Ethnicity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>
                <a:ea typeface="Calibri"/>
                <a:cs typeface="Calibri"/>
              </a:rPr>
              <a:t>What has your teams done to actively address these disparities? </a:t>
            </a:r>
          </a:p>
        </p:txBody>
      </p:sp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D9C2D99F-863D-1064-BC31-61E37E2C14EF}"/>
              </a:ext>
            </a:extLst>
          </p:cNvPr>
          <p:cNvSpPr/>
          <p:nvPr/>
        </p:nvSpPr>
        <p:spPr>
          <a:xfrm>
            <a:off x="803391" y="4437991"/>
            <a:ext cx="10222301" cy="1207698"/>
          </a:xfrm>
          <a:prstGeom prst="flowChartPunchedTap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Include data and graphs! Reach out if you need help pulling </a:t>
            </a:r>
            <a:r>
              <a:rPr lang="en-US" sz="2400" err="1">
                <a:solidFill>
                  <a:srgbClr val="000000"/>
                </a:solidFill>
                <a:ea typeface="Calibri"/>
                <a:cs typeface="Calibri"/>
              </a:rPr>
              <a:t>REDCap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 data</a:t>
            </a:r>
            <a:endParaRPr lang="en-US" sz="2400" dirty="0"/>
          </a:p>
        </p:txBody>
      </p:sp>
      <p:pic>
        <p:nvPicPr>
          <p:cNvPr id="5" name="Picture 4" descr="A graph with colored lines and numbers&#10;&#10;Description automatically generated">
            <a:extLst>
              <a:ext uri="{FF2B5EF4-FFF2-40B4-BE49-F238E27FC236}">
                <a16:creationId xmlns:a16="http://schemas.microsoft.com/office/drawing/2014/main" id="{E57CC737-BF1C-08B6-BC68-D72B56F53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697" y="1204632"/>
            <a:ext cx="2848536" cy="19206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6A1643-CCA1-C72C-B11C-D617426A5D50}"/>
              </a:ext>
            </a:extLst>
          </p:cNvPr>
          <p:cNvSpPr txBox="1"/>
          <p:nvPr/>
        </p:nvSpPr>
        <p:spPr>
          <a:xfrm>
            <a:off x="8690304" y="1565755"/>
            <a:ext cx="114718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ea typeface="Calibri"/>
                <a:cs typeface="Calibri"/>
              </a:rPr>
              <a:t>EXAMPLE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4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183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Hospital Name</vt:lpstr>
      <vt:lpstr>Hospital Demographics</vt:lpstr>
      <vt:lpstr>PVB QI Team Members</vt:lpstr>
      <vt:lpstr>PVB Journey: Sustainability teams </vt:lpstr>
      <vt:lpstr>PVB Journey: Sustainability Teams </vt:lpstr>
      <vt:lpstr>PVB Journey: Coaching Teams</vt:lpstr>
      <vt:lpstr>Birth Equity Journey</vt:lpstr>
      <vt:lpstr>Birth Equity Progress </vt:lpstr>
      <vt:lpstr>PVB and BE: Reducing Disparities in NTSV  C-Section Rates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Name</dc:title>
  <dc:creator>Eileen Fleming Suse</dc:creator>
  <cp:lastModifiedBy>Eileen Fleming Suse</cp:lastModifiedBy>
  <cp:revision>289</cp:revision>
  <dcterms:created xsi:type="dcterms:W3CDTF">2023-03-22T15:03:43Z</dcterms:created>
  <dcterms:modified xsi:type="dcterms:W3CDTF">2024-02-15T20:43:38Z</dcterms:modified>
</cp:coreProperties>
</file>