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70" r:id="rId4"/>
    <p:sldId id="258" r:id="rId5"/>
    <p:sldId id="260" r:id="rId6"/>
    <p:sldId id="262" r:id="rId7"/>
    <p:sldId id="268" r:id="rId8"/>
    <p:sldId id="265" r:id="rId9"/>
    <p:sldId id="264" r:id="rId10"/>
    <p:sldId id="269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CA7BFC-F11C-3E9E-95B3-FA7A4B2C0B61}" name="Kiela Karina Moreno" initials="KM" userId="S::mpg7143@ads.northwestern.edu::1e897b35-0dd4-497a-9ab7-7a37e6c39d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4BFDB-1D0C-A646-2403-C2BE9DFD4AA6}" v="5" dt="2024-02-15T18:52:28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Rivera" userId="S::arg3669@ads.northwestern.edu::fc8b707a-b7e9-4f2a-8d71-2d76819b7881" providerId="AD" clId="Web-{26793856-FEDC-1CA6-43A5-811E390CA543}"/>
    <pc:docChg chg="delSld modSld">
      <pc:chgData name="Alana Rivera" userId="S::arg3669@ads.northwestern.edu::fc8b707a-b7e9-4f2a-8d71-2d76819b7881" providerId="AD" clId="Web-{26793856-FEDC-1CA6-43A5-811E390CA543}" dt="2024-02-02T02:40:08.530" v="50" actId="1076"/>
      <pc:docMkLst>
        <pc:docMk/>
      </pc:docMkLst>
      <pc:sldChg chg="addSp modSp">
        <pc:chgData name="Alana Rivera" userId="S::arg3669@ads.northwestern.edu::fc8b707a-b7e9-4f2a-8d71-2d76819b7881" providerId="AD" clId="Web-{26793856-FEDC-1CA6-43A5-811E390CA543}" dt="2024-02-02T02:40:08.530" v="50" actId="1076"/>
        <pc:sldMkLst>
          <pc:docMk/>
          <pc:sldMk cId="125389676" sldId="258"/>
        </pc:sldMkLst>
        <pc:spChg chg="mod">
          <ac:chgData name="Alana Rivera" userId="S::arg3669@ads.northwestern.edu::fc8b707a-b7e9-4f2a-8d71-2d76819b7881" providerId="AD" clId="Web-{26793856-FEDC-1CA6-43A5-811E390CA543}" dt="2024-02-02T02:40:03.842" v="49" actId="20577"/>
          <ac:spMkLst>
            <pc:docMk/>
            <pc:sldMk cId="125389676" sldId="258"/>
            <ac:spMk id="3" creationId="{00000000-0000-0000-0000-000000000000}"/>
          </ac:spMkLst>
        </pc:spChg>
        <pc:spChg chg="add mod">
          <ac:chgData name="Alana Rivera" userId="S::arg3669@ads.northwestern.edu::fc8b707a-b7e9-4f2a-8d71-2d76819b7881" providerId="AD" clId="Web-{26793856-FEDC-1CA6-43A5-811E390CA543}" dt="2024-02-02T02:39:54.686" v="47" actId="20577"/>
          <ac:spMkLst>
            <pc:docMk/>
            <pc:sldMk cId="125389676" sldId="258"/>
            <ac:spMk id="4" creationId="{234D054E-72E8-AFA6-38CE-5BDD950F3E24}"/>
          </ac:spMkLst>
        </pc:spChg>
        <pc:spChg chg="mod">
          <ac:chgData name="Alana Rivera" userId="S::arg3669@ads.northwestern.edu::fc8b707a-b7e9-4f2a-8d71-2d76819b7881" providerId="AD" clId="Web-{26793856-FEDC-1CA6-43A5-811E390CA543}" dt="2024-02-02T02:40:08.530" v="50" actId="1076"/>
          <ac:spMkLst>
            <pc:docMk/>
            <pc:sldMk cId="125389676" sldId="258"/>
            <ac:spMk id="7" creationId="{1540716F-EF65-48B9-83DB-682A5F4B2A23}"/>
          </ac:spMkLst>
        </pc:spChg>
      </pc:sldChg>
      <pc:sldChg chg="modSp">
        <pc:chgData name="Alana Rivera" userId="S::arg3669@ads.northwestern.edu::fc8b707a-b7e9-4f2a-8d71-2d76819b7881" providerId="AD" clId="Web-{26793856-FEDC-1CA6-43A5-811E390CA543}" dt="2024-02-02T02:38:08.275" v="6" actId="20577"/>
        <pc:sldMkLst>
          <pc:docMk/>
          <pc:sldMk cId="2015195162" sldId="260"/>
        </pc:sldMkLst>
        <pc:spChg chg="mod">
          <ac:chgData name="Alana Rivera" userId="S::arg3669@ads.northwestern.edu::fc8b707a-b7e9-4f2a-8d71-2d76819b7881" providerId="AD" clId="Web-{26793856-FEDC-1CA6-43A5-811E390CA543}" dt="2024-02-02T02:38:08.275" v="6" actId="20577"/>
          <ac:spMkLst>
            <pc:docMk/>
            <pc:sldMk cId="2015195162" sldId="260"/>
            <ac:spMk id="3" creationId="{00000000-0000-0000-0000-000000000000}"/>
          </ac:spMkLst>
        </pc:spChg>
      </pc:sldChg>
      <pc:sldChg chg="modSp del">
        <pc:chgData name="Alana Rivera" userId="S::arg3669@ads.northwestern.edu::fc8b707a-b7e9-4f2a-8d71-2d76819b7881" providerId="AD" clId="Web-{26793856-FEDC-1CA6-43A5-811E390CA543}" dt="2024-02-02T02:39:21.216" v="24"/>
        <pc:sldMkLst>
          <pc:docMk/>
          <pc:sldMk cId="2841230603" sldId="263"/>
        </pc:sldMkLst>
        <pc:spChg chg="mod">
          <ac:chgData name="Alana Rivera" userId="S::arg3669@ads.northwestern.edu::fc8b707a-b7e9-4f2a-8d71-2d76819b7881" providerId="AD" clId="Web-{26793856-FEDC-1CA6-43A5-811E390CA543}" dt="2024-02-02T02:39:07.638" v="23" actId="20577"/>
          <ac:spMkLst>
            <pc:docMk/>
            <pc:sldMk cId="2841230603" sldId="263"/>
            <ac:spMk id="2" creationId="{00000000-0000-0000-0000-000000000000}"/>
          </ac:spMkLst>
        </pc:spChg>
      </pc:sldChg>
    </pc:docChg>
  </pc:docChgLst>
  <pc:docChgLst>
    <pc:chgData name="Kiela Karina Moreno" userId="S::mpg7143@ads.northwestern.edu::1e897b35-0dd4-497a-9ab7-7a37e6c39d5b" providerId="AD" clId="Web-{8A0D44A3-A21D-B1A5-15FF-77D8F955A873}"/>
    <pc:docChg chg="modSld">
      <pc:chgData name="Kiela Karina Moreno" userId="S::mpg7143@ads.northwestern.edu::1e897b35-0dd4-497a-9ab7-7a37e6c39d5b" providerId="AD" clId="Web-{8A0D44A3-A21D-B1A5-15FF-77D8F955A873}" dt="2024-02-08T19:24:55.501" v="6" actId="20577"/>
      <pc:docMkLst>
        <pc:docMk/>
      </pc:docMkLst>
      <pc:sldChg chg="modSp">
        <pc:chgData name="Kiela Karina Moreno" userId="S::mpg7143@ads.northwestern.edu::1e897b35-0dd4-497a-9ab7-7a37e6c39d5b" providerId="AD" clId="Web-{8A0D44A3-A21D-B1A5-15FF-77D8F955A873}" dt="2024-02-08T19:23:14.125" v="1" actId="20577"/>
        <pc:sldMkLst>
          <pc:docMk/>
          <pc:sldMk cId="125389676" sldId="258"/>
        </pc:sldMkLst>
        <pc:spChg chg="mod">
          <ac:chgData name="Kiela Karina Moreno" userId="S::mpg7143@ads.northwestern.edu::1e897b35-0dd4-497a-9ab7-7a37e6c39d5b" providerId="AD" clId="Web-{8A0D44A3-A21D-B1A5-15FF-77D8F955A873}" dt="2024-02-08T19:23:14.125" v="1" actId="20577"/>
          <ac:spMkLst>
            <pc:docMk/>
            <pc:sldMk cId="125389676" sldId="258"/>
            <ac:spMk id="4" creationId="{234D054E-72E8-AFA6-38CE-5BDD950F3E24}"/>
          </ac:spMkLst>
        </pc:spChg>
      </pc:sldChg>
      <pc:sldChg chg="modSp">
        <pc:chgData name="Kiela Karina Moreno" userId="S::mpg7143@ads.northwestern.edu::1e897b35-0dd4-497a-9ab7-7a37e6c39d5b" providerId="AD" clId="Web-{8A0D44A3-A21D-B1A5-15FF-77D8F955A873}" dt="2024-02-08T19:24:55.501" v="6" actId="20577"/>
        <pc:sldMkLst>
          <pc:docMk/>
          <pc:sldMk cId="3065750652" sldId="266"/>
        </pc:sldMkLst>
        <pc:spChg chg="mod">
          <ac:chgData name="Kiela Karina Moreno" userId="S::mpg7143@ads.northwestern.edu::1e897b35-0dd4-497a-9ab7-7a37e6c39d5b" providerId="AD" clId="Web-{8A0D44A3-A21D-B1A5-15FF-77D8F955A873}" dt="2024-02-08T19:24:55.501" v="6" actId="20577"/>
          <ac:spMkLst>
            <pc:docMk/>
            <pc:sldMk cId="3065750652" sldId="266"/>
            <ac:spMk id="3" creationId="{00000000-0000-0000-0000-000000000000}"/>
          </ac:spMkLst>
        </pc:spChg>
      </pc:sldChg>
      <pc:sldChg chg="modSp">
        <pc:chgData name="Kiela Karina Moreno" userId="S::mpg7143@ads.northwestern.edu::1e897b35-0dd4-497a-9ab7-7a37e6c39d5b" providerId="AD" clId="Web-{8A0D44A3-A21D-B1A5-15FF-77D8F955A873}" dt="2024-02-08T19:24:37.298" v="5" actId="20577"/>
        <pc:sldMkLst>
          <pc:docMk/>
          <pc:sldMk cId="1584194076" sldId="268"/>
        </pc:sldMkLst>
        <pc:spChg chg="mod">
          <ac:chgData name="Kiela Karina Moreno" userId="S::mpg7143@ads.northwestern.edu::1e897b35-0dd4-497a-9ab7-7a37e6c39d5b" providerId="AD" clId="Web-{8A0D44A3-A21D-B1A5-15FF-77D8F955A873}" dt="2024-02-08T19:24:37.298" v="5" actId="20577"/>
          <ac:spMkLst>
            <pc:docMk/>
            <pc:sldMk cId="1584194076" sldId="268"/>
            <ac:spMk id="4" creationId="{9E5BA458-7B42-1EE6-30E6-D4DF4532BDC7}"/>
          </ac:spMkLst>
        </pc:spChg>
      </pc:sldChg>
      <pc:sldChg chg="modSp">
        <pc:chgData name="Kiela Karina Moreno" userId="S::mpg7143@ads.northwestern.edu::1e897b35-0dd4-497a-9ab7-7a37e6c39d5b" providerId="AD" clId="Web-{8A0D44A3-A21D-B1A5-15FF-77D8F955A873}" dt="2024-02-08T19:23:02.343" v="0" actId="20577"/>
        <pc:sldMkLst>
          <pc:docMk/>
          <pc:sldMk cId="3137954605" sldId="269"/>
        </pc:sldMkLst>
        <pc:spChg chg="mod">
          <ac:chgData name="Kiela Karina Moreno" userId="S::mpg7143@ads.northwestern.edu::1e897b35-0dd4-497a-9ab7-7a37e6c39d5b" providerId="AD" clId="Web-{8A0D44A3-A21D-B1A5-15FF-77D8F955A873}" dt="2024-02-08T19:23:02.343" v="0" actId="20577"/>
          <ac:spMkLst>
            <pc:docMk/>
            <pc:sldMk cId="3137954605" sldId="269"/>
            <ac:spMk id="2" creationId="{BAB89A95-4681-B447-9E9D-41677B2D9989}"/>
          </ac:spMkLst>
        </pc:spChg>
      </pc:sldChg>
      <pc:sldChg chg="modSp">
        <pc:chgData name="Kiela Karina Moreno" userId="S::mpg7143@ads.northwestern.edu::1e897b35-0dd4-497a-9ab7-7a37e6c39d5b" providerId="AD" clId="Web-{8A0D44A3-A21D-B1A5-15FF-77D8F955A873}" dt="2024-02-08T19:24:10.172" v="3" actId="20577"/>
        <pc:sldMkLst>
          <pc:docMk/>
          <pc:sldMk cId="3150305065" sldId="270"/>
        </pc:sldMkLst>
        <pc:spChg chg="mod">
          <ac:chgData name="Kiela Karina Moreno" userId="S::mpg7143@ads.northwestern.edu::1e897b35-0dd4-497a-9ab7-7a37e6c39d5b" providerId="AD" clId="Web-{8A0D44A3-A21D-B1A5-15FF-77D8F955A873}" dt="2024-02-08T19:24:10.172" v="3" actId="20577"/>
          <ac:spMkLst>
            <pc:docMk/>
            <pc:sldMk cId="3150305065" sldId="270"/>
            <ac:spMk id="2" creationId="{6493ED48-5BA1-BA6B-854A-40DE9697F8A0}"/>
          </ac:spMkLst>
        </pc:spChg>
        <pc:spChg chg="mod">
          <ac:chgData name="Kiela Karina Moreno" userId="S::mpg7143@ads.northwestern.edu::1e897b35-0dd4-497a-9ab7-7a37e6c39d5b" providerId="AD" clId="Web-{8A0D44A3-A21D-B1A5-15FF-77D8F955A873}" dt="2024-02-08T19:23:48.422" v="2" actId="20577"/>
          <ac:spMkLst>
            <pc:docMk/>
            <pc:sldMk cId="3150305065" sldId="270"/>
            <ac:spMk id="4" creationId="{00000000-0000-0000-0000-000000000000}"/>
          </ac:spMkLst>
        </pc:spChg>
      </pc:sldChg>
    </pc:docChg>
  </pc:docChgLst>
  <pc:docChgLst>
    <pc:chgData name="Kiela Karina Moreno" userId="S::mpg7143@ads.northwestern.edu::1e897b35-0dd4-497a-9ab7-7a37e6c39d5b" providerId="AD" clId="Web-{A0A8BDE1-3A59-AA84-2502-C171596862EF}"/>
    <pc:docChg chg="addSld modSld">
      <pc:chgData name="Kiela Karina Moreno" userId="S::mpg7143@ads.northwestern.edu::1e897b35-0dd4-497a-9ab7-7a37e6c39d5b" providerId="AD" clId="Web-{A0A8BDE1-3A59-AA84-2502-C171596862EF}" dt="2024-02-03T03:13:04.093" v="153"/>
      <pc:docMkLst>
        <pc:docMk/>
      </pc:docMkLst>
      <pc:sldChg chg="addSp modSp">
        <pc:chgData name="Kiela Karina Moreno" userId="S::mpg7143@ads.northwestern.edu::1e897b35-0dd4-497a-9ab7-7a37e6c39d5b" providerId="AD" clId="Web-{A0A8BDE1-3A59-AA84-2502-C171596862EF}" dt="2024-02-03T03:09:53.369" v="17" actId="1076"/>
        <pc:sldMkLst>
          <pc:docMk/>
          <pc:sldMk cId="2185359958" sldId="257"/>
        </pc:sldMkLst>
        <pc:spChg chg="add mod">
          <ac:chgData name="Kiela Karina Moreno" userId="S::mpg7143@ads.northwestern.edu::1e897b35-0dd4-497a-9ab7-7a37e6c39d5b" providerId="AD" clId="Web-{A0A8BDE1-3A59-AA84-2502-C171596862EF}" dt="2024-02-03T03:09:53.369" v="17" actId="1076"/>
          <ac:spMkLst>
            <pc:docMk/>
            <pc:sldMk cId="2185359958" sldId="257"/>
            <ac:spMk id="2" creationId="{1D4C947F-7537-09BC-3DAE-AF575326CDF1}"/>
          </ac:spMkLst>
        </pc:spChg>
        <pc:spChg chg="mod">
          <ac:chgData name="Kiela Karina Moreno" userId="S::mpg7143@ads.northwestern.edu::1e897b35-0dd4-497a-9ab7-7a37e6c39d5b" providerId="AD" clId="Web-{A0A8BDE1-3A59-AA84-2502-C171596862EF}" dt="2024-02-03T03:09:06.133" v="4" actId="1076"/>
          <ac:spMkLst>
            <pc:docMk/>
            <pc:sldMk cId="2185359958" sldId="257"/>
            <ac:spMk id="5" creationId="{00000000-0000-0000-0000-000000000000}"/>
          </ac:spMkLst>
        </pc:spChg>
      </pc:sldChg>
      <pc:sldChg chg="mod modShow delCm">
        <pc:chgData name="Kiela Karina Moreno" userId="S::mpg7143@ads.northwestern.edu::1e897b35-0dd4-497a-9ab7-7a37e6c39d5b" providerId="AD" clId="Web-{A0A8BDE1-3A59-AA84-2502-C171596862EF}" dt="2024-02-03T03:12:11.514" v="124"/>
        <pc:sldMkLst>
          <pc:docMk/>
          <pc:sldMk cId="1411722174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iela Karina Moreno" userId="S::mpg7143@ads.northwestern.edu::1e897b35-0dd4-497a-9ab7-7a37e6c39d5b" providerId="AD" clId="Web-{A0A8BDE1-3A59-AA84-2502-C171596862EF}" dt="2024-02-03T03:12:08.076" v="123"/>
              <pc2:cmMkLst xmlns:pc2="http://schemas.microsoft.com/office/powerpoint/2019/9/main/command">
                <pc:docMk/>
                <pc:sldMk cId="1411722174" sldId="265"/>
                <pc2:cmMk id="{FA615A22-97AD-45E6-836D-8F047B160082}"/>
              </pc2:cmMkLst>
            </pc226:cmChg>
          </p:ext>
        </pc:extLst>
      </pc:sldChg>
      <pc:sldChg chg="addSp modSp add replId">
        <pc:chgData name="Kiela Karina Moreno" userId="S::mpg7143@ads.northwestern.edu::1e897b35-0dd4-497a-9ab7-7a37e6c39d5b" providerId="AD" clId="Web-{A0A8BDE1-3A59-AA84-2502-C171596862EF}" dt="2024-02-03T03:11:59.811" v="122" actId="1076"/>
        <pc:sldMkLst>
          <pc:docMk/>
          <pc:sldMk cId="1584194076" sldId="268"/>
        </pc:sldMkLst>
        <pc:spChg chg="mod">
          <ac:chgData name="Kiela Karina Moreno" userId="S::mpg7143@ads.northwestern.edu::1e897b35-0dd4-497a-9ab7-7a37e6c39d5b" providerId="AD" clId="Web-{A0A8BDE1-3A59-AA84-2502-C171596862EF}" dt="2024-02-03T03:10:46.370" v="40" actId="20577"/>
          <ac:spMkLst>
            <pc:docMk/>
            <pc:sldMk cId="1584194076" sldId="268"/>
            <ac:spMk id="2" creationId="{DF4455E6-261C-82FD-81CB-CA65F3D480DF}"/>
          </ac:spMkLst>
        </pc:spChg>
        <pc:spChg chg="mod">
          <ac:chgData name="Kiela Karina Moreno" userId="S::mpg7143@ads.northwestern.edu::1e897b35-0dd4-497a-9ab7-7a37e6c39d5b" providerId="AD" clId="Web-{A0A8BDE1-3A59-AA84-2502-C171596862EF}" dt="2024-02-03T03:10:30.979" v="21" actId="20577"/>
          <ac:spMkLst>
            <pc:docMk/>
            <pc:sldMk cId="1584194076" sldId="268"/>
            <ac:spMk id="3" creationId="{4B304938-8210-5E89-C870-FFB656C590E8}"/>
          </ac:spMkLst>
        </pc:spChg>
        <pc:spChg chg="add mod">
          <ac:chgData name="Kiela Karina Moreno" userId="S::mpg7143@ads.northwestern.edu::1e897b35-0dd4-497a-9ab7-7a37e6c39d5b" providerId="AD" clId="Web-{A0A8BDE1-3A59-AA84-2502-C171596862EF}" dt="2024-02-03T03:11:59.811" v="122" actId="1076"/>
          <ac:spMkLst>
            <pc:docMk/>
            <pc:sldMk cId="1584194076" sldId="268"/>
            <ac:spMk id="4" creationId="{9E5BA458-7B42-1EE6-30E6-D4DF4532BDC7}"/>
          </ac:spMkLst>
        </pc:spChg>
      </pc:sldChg>
      <pc:sldChg chg="delSp modSp new">
        <pc:chgData name="Kiela Karina Moreno" userId="S::mpg7143@ads.northwestern.edu::1e897b35-0dd4-497a-9ab7-7a37e6c39d5b" providerId="AD" clId="Web-{A0A8BDE1-3A59-AA84-2502-C171596862EF}" dt="2024-02-03T03:13:04.093" v="153"/>
        <pc:sldMkLst>
          <pc:docMk/>
          <pc:sldMk cId="3137954605" sldId="269"/>
        </pc:sldMkLst>
        <pc:spChg chg="mod">
          <ac:chgData name="Kiela Karina Moreno" userId="S::mpg7143@ads.northwestern.edu::1e897b35-0dd4-497a-9ab7-7a37e6c39d5b" providerId="AD" clId="Web-{A0A8BDE1-3A59-AA84-2502-C171596862EF}" dt="2024-02-03T03:13:04.093" v="153"/>
          <ac:spMkLst>
            <pc:docMk/>
            <pc:sldMk cId="3137954605" sldId="269"/>
            <ac:spMk id="2" creationId="{BAB89A95-4681-B447-9E9D-41677B2D9989}"/>
          </ac:spMkLst>
        </pc:spChg>
        <pc:spChg chg="del">
          <ac:chgData name="Kiela Karina Moreno" userId="S::mpg7143@ads.northwestern.edu::1e897b35-0dd4-497a-9ab7-7a37e6c39d5b" providerId="AD" clId="Web-{A0A8BDE1-3A59-AA84-2502-C171596862EF}" dt="2024-02-03T03:12:52.156" v="150"/>
          <ac:spMkLst>
            <pc:docMk/>
            <pc:sldMk cId="3137954605" sldId="269"/>
            <ac:spMk id="3" creationId="{C96CE582-41FF-80D3-0624-21A20116CD4C}"/>
          </ac:spMkLst>
        </pc:spChg>
      </pc:sldChg>
    </pc:docChg>
  </pc:docChgLst>
  <pc:docChgLst>
    <pc:chgData name="Kiela Karina Moreno" userId="S::mpg7143@ads.northwestern.edu::1e897b35-0dd4-497a-9ab7-7a37e6c39d5b" providerId="AD" clId="Web-{68D76F10-8BA6-6752-8EAC-FD00197115FF}"/>
    <pc:docChg chg="mod modSld">
      <pc:chgData name="Kiela Karina Moreno" userId="S::mpg7143@ads.northwestern.edu::1e897b35-0dd4-497a-9ab7-7a37e6c39d5b" providerId="AD" clId="Web-{68D76F10-8BA6-6752-8EAC-FD00197115FF}" dt="2024-02-02T19:54:45.614" v="60" actId="20577"/>
      <pc:docMkLst>
        <pc:docMk/>
      </pc:docMkLst>
      <pc:sldChg chg="modSp">
        <pc:chgData name="Kiela Karina Moreno" userId="S::mpg7143@ads.northwestern.edu::1e897b35-0dd4-497a-9ab7-7a37e6c39d5b" providerId="AD" clId="Web-{68D76F10-8BA6-6752-8EAC-FD00197115FF}" dt="2024-02-02T19:48:43.352" v="32" actId="20577"/>
        <pc:sldMkLst>
          <pc:docMk/>
          <pc:sldMk cId="2015195162" sldId="260"/>
        </pc:sldMkLst>
        <pc:spChg chg="mod">
          <ac:chgData name="Kiela Karina Moreno" userId="S::mpg7143@ads.northwestern.edu::1e897b35-0dd4-497a-9ab7-7a37e6c39d5b" providerId="AD" clId="Web-{68D76F10-8BA6-6752-8EAC-FD00197115FF}" dt="2024-02-02T19:48:43.352" v="32" actId="20577"/>
          <ac:spMkLst>
            <pc:docMk/>
            <pc:sldMk cId="2015195162" sldId="260"/>
            <ac:spMk id="3" creationId="{00000000-0000-0000-0000-000000000000}"/>
          </ac:spMkLst>
        </pc:spChg>
      </pc:sldChg>
      <pc:sldChg chg="modSp">
        <pc:chgData name="Kiela Karina Moreno" userId="S::mpg7143@ads.northwestern.edu::1e897b35-0dd4-497a-9ab7-7a37e6c39d5b" providerId="AD" clId="Web-{68D76F10-8BA6-6752-8EAC-FD00197115FF}" dt="2024-02-02T19:50:13.933" v="56" actId="20577"/>
        <pc:sldMkLst>
          <pc:docMk/>
          <pc:sldMk cId="974814185" sldId="262"/>
        </pc:sldMkLst>
        <pc:spChg chg="mod">
          <ac:chgData name="Kiela Karina Moreno" userId="S::mpg7143@ads.northwestern.edu::1e897b35-0dd4-497a-9ab7-7a37e6c39d5b" providerId="AD" clId="Web-{68D76F10-8BA6-6752-8EAC-FD00197115FF}" dt="2024-02-02T19:50:13.933" v="56" actId="20577"/>
          <ac:spMkLst>
            <pc:docMk/>
            <pc:sldMk cId="974814185" sldId="262"/>
            <ac:spMk id="3" creationId="{00000000-0000-0000-0000-000000000000}"/>
          </ac:spMkLst>
        </pc:spChg>
      </pc:sldChg>
      <pc:sldChg chg="modSp">
        <pc:chgData name="Kiela Karina Moreno" userId="S::mpg7143@ads.northwestern.edu::1e897b35-0dd4-497a-9ab7-7a37e6c39d5b" providerId="AD" clId="Web-{68D76F10-8BA6-6752-8EAC-FD00197115FF}" dt="2024-02-02T19:54:45.614" v="60" actId="20577"/>
        <pc:sldMkLst>
          <pc:docMk/>
          <pc:sldMk cId="360018287" sldId="264"/>
        </pc:sldMkLst>
        <pc:spChg chg="mod">
          <ac:chgData name="Kiela Karina Moreno" userId="S::mpg7143@ads.northwestern.edu::1e897b35-0dd4-497a-9ab7-7a37e6c39d5b" providerId="AD" clId="Web-{68D76F10-8BA6-6752-8EAC-FD00197115FF}" dt="2024-02-02T19:54:45.614" v="60" actId="20577"/>
          <ac:spMkLst>
            <pc:docMk/>
            <pc:sldMk cId="360018287" sldId="264"/>
            <ac:spMk id="3" creationId="{00000000-0000-0000-0000-000000000000}"/>
          </ac:spMkLst>
        </pc:spChg>
      </pc:sldChg>
      <pc:sldChg chg="addCm">
        <pc:chgData name="Kiela Karina Moreno" userId="S::mpg7143@ads.northwestern.edu::1e897b35-0dd4-497a-9ab7-7a37e6c39d5b" providerId="AD" clId="Web-{68D76F10-8BA6-6752-8EAC-FD00197115FF}" dt="2024-02-02T19:52:05.952" v="58"/>
        <pc:sldMkLst>
          <pc:docMk/>
          <pc:sldMk cId="1411722174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iela Karina Moreno" userId="S::mpg7143@ads.northwestern.edu::1e897b35-0dd4-497a-9ab7-7a37e6c39d5b" providerId="AD" clId="Web-{68D76F10-8BA6-6752-8EAC-FD00197115FF}" dt="2024-02-02T19:52:05.952" v="58"/>
              <pc2:cmMkLst xmlns:pc2="http://schemas.microsoft.com/office/powerpoint/2019/9/main/command">
                <pc:docMk/>
                <pc:sldMk cId="1411722174" sldId="265"/>
                <pc2:cmMk id="{FA615A22-97AD-45E6-836D-8F047B160082}"/>
              </pc2:cmMkLst>
            </pc226:cmChg>
          </p:ext>
        </pc:extLst>
      </pc:sldChg>
    </pc:docChg>
  </pc:docChgLst>
  <pc:docChgLst>
    <pc:chgData name="Kiela Karina Moreno" userId="S::mpg7143@ads.northwestern.edu::1e897b35-0dd4-497a-9ab7-7a37e6c39d5b" providerId="AD" clId="Web-{7DDB3C2C-C551-64E0-4669-7D49C69DA7A2}"/>
    <pc:docChg chg="addSld delSld modSld sldOrd">
      <pc:chgData name="Kiela Karina Moreno" userId="S::mpg7143@ads.northwestern.edu::1e897b35-0dd4-497a-9ab7-7a37e6c39d5b" providerId="AD" clId="Web-{7DDB3C2C-C551-64E0-4669-7D49C69DA7A2}" dt="2024-02-01T21:09:58.404" v="323" actId="20577"/>
      <pc:docMkLst>
        <pc:docMk/>
      </pc:docMkLst>
      <pc:sldChg chg="modSp">
        <pc:chgData name="Kiela Karina Moreno" userId="S::mpg7143@ads.northwestern.edu::1e897b35-0dd4-497a-9ab7-7a37e6c39d5b" providerId="AD" clId="Web-{7DDB3C2C-C551-64E0-4669-7D49C69DA7A2}" dt="2024-02-01T21:06:26.302" v="180" actId="20577"/>
        <pc:sldMkLst>
          <pc:docMk/>
          <pc:sldMk cId="2015195162" sldId="260"/>
        </pc:sldMkLst>
        <pc:spChg chg="mod">
          <ac:chgData name="Kiela Karina Moreno" userId="S::mpg7143@ads.northwestern.edu::1e897b35-0dd4-497a-9ab7-7a37e6c39d5b" providerId="AD" clId="Web-{7DDB3C2C-C551-64E0-4669-7D49C69DA7A2}" dt="2024-02-01T21:05:46.597" v="142"/>
          <ac:spMkLst>
            <pc:docMk/>
            <pc:sldMk cId="2015195162" sldId="260"/>
            <ac:spMk id="2" creationId="{00000000-0000-0000-0000-000000000000}"/>
          </ac:spMkLst>
        </pc:spChg>
        <pc:spChg chg="mod">
          <ac:chgData name="Kiela Karina Moreno" userId="S::mpg7143@ads.northwestern.edu::1e897b35-0dd4-497a-9ab7-7a37e6c39d5b" providerId="AD" clId="Web-{7DDB3C2C-C551-64E0-4669-7D49C69DA7A2}" dt="2024-02-01T21:06:26.302" v="180" actId="20577"/>
          <ac:spMkLst>
            <pc:docMk/>
            <pc:sldMk cId="2015195162" sldId="260"/>
            <ac:spMk id="3" creationId="{00000000-0000-0000-0000-000000000000}"/>
          </ac:spMkLst>
        </pc:spChg>
      </pc:sldChg>
      <pc:sldChg chg="ord">
        <pc:chgData name="Kiela Karina Moreno" userId="S::mpg7143@ads.northwestern.edu::1e897b35-0dd4-497a-9ab7-7a37e6c39d5b" providerId="AD" clId="Web-{7DDB3C2C-C551-64E0-4669-7D49C69DA7A2}" dt="2024-02-01T21:07:11.007" v="184"/>
        <pc:sldMkLst>
          <pc:docMk/>
          <pc:sldMk cId="2841230603" sldId="263"/>
        </pc:sldMkLst>
      </pc:sldChg>
      <pc:sldChg chg="addSp modSp add replId">
        <pc:chgData name="Kiela Karina Moreno" userId="S::mpg7143@ads.northwestern.edu::1e897b35-0dd4-497a-9ab7-7a37e6c39d5b" providerId="AD" clId="Web-{7DDB3C2C-C551-64E0-4669-7D49C69DA7A2}" dt="2024-02-01T21:09:58.404" v="323" actId="20577"/>
        <pc:sldMkLst>
          <pc:docMk/>
          <pc:sldMk cId="2974874102" sldId="267"/>
        </pc:sldMkLst>
        <pc:spChg chg="mod">
          <ac:chgData name="Kiela Karina Moreno" userId="S::mpg7143@ads.northwestern.edu::1e897b35-0dd4-497a-9ab7-7a37e6c39d5b" providerId="AD" clId="Web-{7DDB3C2C-C551-64E0-4669-7D49C69DA7A2}" dt="2024-02-01T21:08:28.713" v="270" actId="20577"/>
          <ac:spMkLst>
            <pc:docMk/>
            <pc:sldMk cId="2974874102" sldId="267"/>
            <ac:spMk id="2" creationId="{6647CAF2-72EA-3CC8-4739-53DFD01A3B26}"/>
          </ac:spMkLst>
        </pc:spChg>
        <pc:spChg chg="mod">
          <ac:chgData name="Kiela Karina Moreno" userId="S::mpg7143@ads.northwestern.edu::1e897b35-0dd4-497a-9ab7-7a37e6c39d5b" providerId="AD" clId="Web-{7DDB3C2C-C551-64E0-4669-7D49C69DA7A2}" dt="2024-02-01T21:01:35.712" v="20" actId="20577"/>
          <ac:spMkLst>
            <pc:docMk/>
            <pc:sldMk cId="2974874102" sldId="267"/>
            <ac:spMk id="3" creationId="{3A77AA73-874B-1365-E319-B2C3B96F1654}"/>
          </ac:spMkLst>
        </pc:spChg>
        <pc:spChg chg="add mod">
          <ac:chgData name="Kiela Karina Moreno" userId="S::mpg7143@ads.northwestern.edu::1e897b35-0dd4-497a-9ab7-7a37e6c39d5b" providerId="AD" clId="Web-{7DDB3C2C-C551-64E0-4669-7D49C69DA7A2}" dt="2024-02-01T21:09:58.404" v="323" actId="20577"/>
          <ac:spMkLst>
            <pc:docMk/>
            <pc:sldMk cId="2974874102" sldId="267"/>
            <ac:spMk id="5" creationId="{F91C8439-0DA1-0E4C-D93D-AFD75EEFBB47}"/>
          </ac:spMkLst>
        </pc:spChg>
      </pc:sldChg>
      <pc:sldChg chg="modSp add del replId">
        <pc:chgData name="Kiela Karina Moreno" userId="S::mpg7143@ads.northwestern.edu::1e897b35-0dd4-497a-9ab7-7a37e6c39d5b" providerId="AD" clId="Web-{7DDB3C2C-C551-64E0-4669-7D49C69DA7A2}" dt="2024-02-01T21:06:28.458" v="181"/>
        <pc:sldMkLst>
          <pc:docMk/>
          <pc:sldMk cId="3718132652" sldId="268"/>
        </pc:sldMkLst>
        <pc:spChg chg="mod">
          <ac:chgData name="Kiela Karina Moreno" userId="S::mpg7143@ads.northwestern.edu::1e897b35-0dd4-497a-9ab7-7a37e6c39d5b" providerId="AD" clId="Web-{7DDB3C2C-C551-64E0-4669-7D49C69DA7A2}" dt="2024-02-01T21:04:34.766" v="93"/>
          <ac:spMkLst>
            <pc:docMk/>
            <pc:sldMk cId="3718132652" sldId="268"/>
            <ac:spMk id="2" creationId="{4346BC44-FA24-4BA3-FBDC-2ECFF4587FBA}"/>
          </ac:spMkLst>
        </pc:spChg>
        <pc:spChg chg="mod">
          <ac:chgData name="Kiela Karina Moreno" userId="S::mpg7143@ads.northwestern.edu::1e897b35-0dd4-497a-9ab7-7a37e6c39d5b" providerId="AD" clId="Web-{7DDB3C2C-C551-64E0-4669-7D49C69DA7A2}" dt="2024-02-01T21:06:22.520" v="179" actId="20577"/>
          <ac:spMkLst>
            <pc:docMk/>
            <pc:sldMk cId="3718132652" sldId="268"/>
            <ac:spMk id="3" creationId="{DD8ED437-04DA-6A2C-229A-66F8D3F903C0}"/>
          </ac:spMkLst>
        </pc:spChg>
      </pc:sldChg>
    </pc:docChg>
  </pc:docChgLst>
  <pc:docChgLst>
    <pc:chgData name="Alana Rivera" userId="S::arg3669@ads.northwestern.edu::fc8b707a-b7e9-4f2a-8d71-2d76819b7881" providerId="AD" clId="Web-{ED112393-FB76-03BD-813C-3B99B929BF6A}"/>
    <pc:docChg chg="addSld delSld modSld addMainMaster modMainMaster">
      <pc:chgData name="Alana Rivera" userId="S::arg3669@ads.northwestern.edu::fc8b707a-b7e9-4f2a-8d71-2d76819b7881" providerId="AD" clId="Web-{ED112393-FB76-03BD-813C-3B99B929BF6A}" dt="2024-02-06T20:46:04.667" v="9" actId="20577"/>
      <pc:docMkLst>
        <pc:docMk/>
      </pc:docMkLst>
      <pc:sldChg chg="modSp del">
        <pc:chgData name="Alana Rivera" userId="S::arg3669@ads.northwestern.edu::fc8b707a-b7e9-4f2a-8d71-2d76819b7881" providerId="AD" clId="Web-{ED112393-FB76-03BD-813C-3B99B929BF6A}" dt="2024-02-06T20:45:55.354" v="8"/>
        <pc:sldMkLst>
          <pc:docMk/>
          <pc:sldMk cId="2185359958" sldId="257"/>
        </pc:sldMkLst>
        <pc:spChg chg="mod">
          <ac:chgData name="Alana Rivera" userId="S::arg3669@ads.northwestern.edu::fc8b707a-b7e9-4f2a-8d71-2d76819b7881" providerId="AD" clId="Web-{ED112393-FB76-03BD-813C-3B99B929BF6A}" dt="2024-02-06T20:40:29.772" v="0" actId="1076"/>
          <ac:spMkLst>
            <pc:docMk/>
            <pc:sldMk cId="2185359958" sldId="257"/>
            <ac:spMk id="2" creationId="{1D4C947F-7537-09BC-3DAE-AF575326CDF1}"/>
          </ac:spMkLst>
        </pc:spChg>
      </pc:sldChg>
      <pc:sldChg chg="modSp">
        <pc:chgData name="Alana Rivera" userId="S::arg3669@ads.northwestern.edu::fc8b707a-b7e9-4f2a-8d71-2d76819b7881" providerId="AD" clId="Web-{ED112393-FB76-03BD-813C-3B99B929BF6A}" dt="2024-02-06T20:46:04.667" v="9" actId="20577"/>
        <pc:sldMkLst>
          <pc:docMk/>
          <pc:sldMk cId="125389676" sldId="258"/>
        </pc:sldMkLst>
        <pc:spChg chg="mod">
          <ac:chgData name="Alana Rivera" userId="S::arg3669@ads.northwestern.edu::fc8b707a-b7e9-4f2a-8d71-2d76819b7881" providerId="AD" clId="Web-{ED112393-FB76-03BD-813C-3B99B929BF6A}" dt="2024-02-06T20:46:04.667" v="9" actId="20577"/>
          <ac:spMkLst>
            <pc:docMk/>
            <pc:sldMk cId="125389676" sldId="258"/>
            <ac:spMk id="4" creationId="{234D054E-72E8-AFA6-38CE-5BDD950F3E24}"/>
          </ac:spMkLst>
        </pc:spChg>
      </pc:sldChg>
      <pc:sldChg chg="modSp add">
        <pc:chgData name="Alana Rivera" userId="S::arg3669@ads.northwestern.edu::fc8b707a-b7e9-4f2a-8d71-2d76819b7881" providerId="AD" clId="Web-{ED112393-FB76-03BD-813C-3B99B929BF6A}" dt="2024-02-06T20:45:53.885" v="7" actId="20577"/>
        <pc:sldMkLst>
          <pc:docMk/>
          <pc:sldMk cId="3150305065" sldId="270"/>
        </pc:sldMkLst>
        <pc:spChg chg="mod">
          <ac:chgData name="Alana Rivera" userId="S::arg3669@ads.northwestern.edu::fc8b707a-b7e9-4f2a-8d71-2d76819b7881" providerId="AD" clId="Web-{ED112393-FB76-03BD-813C-3B99B929BF6A}" dt="2024-02-06T20:45:53.885" v="7" actId="20577"/>
          <ac:spMkLst>
            <pc:docMk/>
            <pc:sldMk cId="3150305065" sldId="270"/>
            <ac:spMk id="5" creationId="{00000000-0000-0000-0000-000000000000}"/>
          </ac:spMkLst>
        </pc:spChg>
      </pc:sldChg>
      <pc:sldMasterChg chg="add addSldLayout">
        <pc:chgData name="Alana Rivera" userId="S::arg3669@ads.northwestern.edu::fc8b707a-b7e9-4f2a-8d71-2d76819b7881" providerId="AD" clId="Web-{ED112393-FB76-03BD-813C-3B99B929BF6A}" dt="2024-02-06T20:44:37.521" v="1"/>
        <pc:sldMasterMkLst>
          <pc:docMk/>
          <pc:sldMasterMk cId="3736222205" sldId="2147483648"/>
        </pc:sldMasterMkLst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572755991" sldId="2147483649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1746823779" sldId="2147483650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2013285758" sldId="2147483651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2304753237" sldId="2147483652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902242810" sldId="2147483653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876954294" sldId="2147483654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295224282" sldId="2147483655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1132064017" sldId="2147483656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2360621591" sldId="2147483657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740637183" sldId="2147483658"/>
          </pc:sldLayoutMkLst>
        </pc:sldLayoutChg>
        <pc:sldLayoutChg chg="ad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736222205" sldId="2147483648"/>
            <pc:sldLayoutMk cId="883295251" sldId="2147483659"/>
          </pc:sldLayoutMkLst>
        </pc:sldLayoutChg>
      </pc:sldMasterChg>
      <pc:sldMasterChg chg="replId modSldLayout">
        <pc:chgData name="Alana Rivera" userId="S::arg3669@ads.northwestern.edu::fc8b707a-b7e9-4f2a-8d71-2d76819b7881" providerId="AD" clId="Web-{ED112393-FB76-03BD-813C-3B99B929BF6A}" dt="2024-02-06T20:44:37.521" v="1"/>
        <pc:sldMasterMkLst>
          <pc:docMk/>
          <pc:sldMasterMk cId="3647567316" sldId="2147483660"/>
        </pc:sldMasterMkLst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2352219256" sldId="2147483661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2711782753" sldId="2147483662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293158735" sldId="2147483663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4238028114" sldId="2147483664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2517991508" sldId="2147483665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850171395" sldId="2147483666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1331089501" sldId="2147483667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1330330923" sldId="2147483668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3027396536" sldId="2147483669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2544902178" sldId="2147483670"/>
          </pc:sldLayoutMkLst>
        </pc:sldLayoutChg>
        <pc:sldLayoutChg chg="replId">
          <pc:chgData name="Alana Rivera" userId="S::arg3669@ads.northwestern.edu::fc8b707a-b7e9-4f2a-8d71-2d76819b7881" providerId="AD" clId="Web-{ED112393-FB76-03BD-813C-3B99B929BF6A}" dt="2024-02-06T20:44:37.521" v="1"/>
          <pc:sldLayoutMkLst>
            <pc:docMk/>
            <pc:sldMasterMk cId="3647567316" sldId="2147483660"/>
            <pc:sldLayoutMk cId="2064171194" sldId="2147483671"/>
          </pc:sldLayoutMkLst>
        </pc:sldLayoutChg>
      </pc:sldMasterChg>
    </pc:docChg>
  </pc:docChgLst>
  <pc:docChgLst>
    <pc:chgData name="Alana Rivera" userId="S::arg3669@ads.northwestern.edu::fc8b707a-b7e9-4f2a-8d71-2d76819b7881" providerId="AD" clId="Web-{4A203129-C1FF-5FFF-9850-B2DA49747E5E}"/>
    <pc:docChg chg="modSld">
      <pc:chgData name="Alana Rivera" userId="S::arg3669@ads.northwestern.edu::fc8b707a-b7e9-4f2a-8d71-2d76819b7881" providerId="AD" clId="Web-{4A203129-C1FF-5FFF-9850-B2DA49747E5E}" dt="2024-02-01T19:45:18.652" v="510" actId="20577"/>
      <pc:docMkLst>
        <pc:docMk/>
      </pc:docMkLst>
      <pc:sldChg chg="modSp">
        <pc:chgData name="Alana Rivera" userId="S::arg3669@ads.northwestern.edu::fc8b707a-b7e9-4f2a-8d71-2d76819b7881" providerId="AD" clId="Web-{4A203129-C1FF-5FFF-9850-B2DA49747E5E}" dt="2024-02-01T19:33:07.903" v="35" actId="20577"/>
        <pc:sldMkLst>
          <pc:docMk/>
          <pc:sldMk cId="2185359958" sldId="257"/>
        </pc:sldMkLst>
        <pc:spChg chg="mod">
          <ac:chgData name="Alana Rivera" userId="S::arg3669@ads.northwestern.edu::fc8b707a-b7e9-4f2a-8d71-2d76819b7881" providerId="AD" clId="Web-{4A203129-C1FF-5FFF-9850-B2DA49747E5E}" dt="2024-02-01T19:33:07.903" v="35" actId="20577"/>
          <ac:spMkLst>
            <pc:docMk/>
            <pc:sldMk cId="2185359958" sldId="257"/>
            <ac:spMk id="5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4A203129-C1FF-5FFF-9850-B2DA49747E5E}" dt="2024-02-01T19:40:23.693" v="496"/>
        <pc:sldMkLst>
          <pc:docMk/>
          <pc:sldMk cId="2015195162" sldId="260"/>
        </pc:sldMkLst>
        <pc:spChg chg="mod">
          <ac:chgData name="Alana Rivera" userId="S::arg3669@ads.northwestern.edu::fc8b707a-b7e9-4f2a-8d71-2d76819b7881" providerId="AD" clId="Web-{4A203129-C1FF-5FFF-9850-B2DA49747E5E}" dt="2024-02-01T19:40:23.693" v="496"/>
          <ac:spMkLst>
            <pc:docMk/>
            <pc:sldMk cId="2015195162" sldId="260"/>
            <ac:spMk id="2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4A203129-C1FF-5FFF-9850-B2DA49747E5E}" dt="2024-02-01T19:34:32.780" v="80" actId="20577"/>
        <pc:sldMkLst>
          <pc:docMk/>
          <pc:sldMk cId="974814185" sldId="262"/>
        </pc:sldMkLst>
        <pc:spChg chg="mod">
          <ac:chgData name="Alana Rivera" userId="S::arg3669@ads.northwestern.edu::fc8b707a-b7e9-4f2a-8d71-2d76819b7881" providerId="AD" clId="Web-{4A203129-C1FF-5FFF-9850-B2DA49747E5E}" dt="2024-02-01T19:34:32.780" v="80" actId="20577"/>
          <ac:spMkLst>
            <pc:docMk/>
            <pc:sldMk cId="974814185" sldId="262"/>
            <ac:spMk id="3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4A203129-C1FF-5FFF-9850-B2DA49747E5E}" dt="2024-02-01T19:35:16.015" v="82" actId="20577"/>
        <pc:sldMkLst>
          <pc:docMk/>
          <pc:sldMk cId="360018287" sldId="264"/>
        </pc:sldMkLst>
        <pc:spChg chg="mod">
          <ac:chgData name="Alana Rivera" userId="S::arg3669@ads.northwestern.edu::fc8b707a-b7e9-4f2a-8d71-2d76819b7881" providerId="AD" clId="Web-{4A203129-C1FF-5FFF-9850-B2DA49747E5E}" dt="2024-02-01T19:35:16.015" v="82" actId="20577"/>
          <ac:spMkLst>
            <pc:docMk/>
            <pc:sldMk cId="360018287" sldId="264"/>
            <ac:spMk id="3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4A203129-C1FF-5FFF-9850-B2DA49747E5E}" dt="2024-02-01T19:44:49.026" v="501" actId="20577"/>
        <pc:sldMkLst>
          <pc:docMk/>
          <pc:sldMk cId="1411722174" sldId="265"/>
        </pc:sldMkLst>
        <pc:spChg chg="mod">
          <ac:chgData name="Alana Rivera" userId="S::arg3669@ads.northwestern.edu::fc8b707a-b7e9-4f2a-8d71-2d76819b7881" providerId="AD" clId="Web-{4A203129-C1FF-5FFF-9850-B2DA49747E5E}" dt="2024-02-01T19:38:15.472" v="314" actId="20577"/>
          <ac:spMkLst>
            <pc:docMk/>
            <pc:sldMk cId="1411722174" sldId="265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4A203129-C1FF-5FFF-9850-B2DA49747E5E}" dt="2024-02-01T19:44:49.026" v="501" actId="20577"/>
          <ac:spMkLst>
            <pc:docMk/>
            <pc:sldMk cId="1411722174" sldId="265"/>
            <ac:spMk id="3" creationId="{00000000-0000-0000-0000-000000000000}"/>
          </ac:spMkLst>
        </pc:spChg>
      </pc:sldChg>
      <pc:sldChg chg="modSp">
        <pc:chgData name="Alana Rivera" userId="S::arg3669@ads.northwestern.edu::fc8b707a-b7e9-4f2a-8d71-2d76819b7881" providerId="AD" clId="Web-{4A203129-C1FF-5FFF-9850-B2DA49747E5E}" dt="2024-02-01T19:45:18.652" v="510" actId="20577"/>
        <pc:sldMkLst>
          <pc:docMk/>
          <pc:sldMk cId="3065750652" sldId="266"/>
        </pc:sldMkLst>
        <pc:spChg chg="mod">
          <ac:chgData name="Alana Rivera" userId="S::arg3669@ads.northwestern.edu::fc8b707a-b7e9-4f2a-8d71-2d76819b7881" providerId="AD" clId="Web-{4A203129-C1FF-5FFF-9850-B2DA49747E5E}" dt="2024-02-01T19:35:33.578" v="122" actId="20577"/>
          <ac:spMkLst>
            <pc:docMk/>
            <pc:sldMk cId="3065750652" sldId="266"/>
            <ac:spMk id="2" creationId="{00000000-0000-0000-0000-000000000000}"/>
          </ac:spMkLst>
        </pc:spChg>
        <pc:spChg chg="mod">
          <ac:chgData name="Alana Rivera" userId="S::arg3669@ads.northwestern.edu::fc8b707a-b7e9-4f2a-8d71-2d76819b7881" providerId="AD" clId="Web-{4A203129-C1FF-5FFF-9850-B2DA49747E5E}" dt="2024-02-01T19:45:18.652" v="510" actId="20577"/>
          <ac:spMkLst>
            <pc:docMk/>
            <pc:sldMk cId="3065750652" sldId="266"/>
            <ac:spMk id="3" creationId="{00000000-0000-0000-0000-000000000000}"/>
          </ac:spMkLst>
        </pc:spChg>
      </pc:sldChg>
    </pc:docChg>
  </pc:docChgLst>
  <pc:docChgLst>
    <pc:chgData name="Kiela Karina Moreno" userId="S::mpg7143@ads.northwestern.edu::1e897b35-0dd4-497a-9ab7-7a37e6c39d5b" providerId="AD" clId="Web-{7558B7B4-B7AA-2A56-CBC6-B84140526E18}"/>
    <pc:docChg chg="modSld">
      <pc:chgData name="Kiela Karina Moreno" userId="S::mpg7143@ads.northwestern.edu::1e897b35-0dd4-497a-9ab7-7a37e6c39d5b" providerId="AD" clId="Web-{7558B7B4-B7AA-2A56-CBC6-B84140526E18}" dt="2024-02-03T03:14:23.541" v="2" actId="20577"/>
      <pc:docMkLst>
        <pc:docMk/>
      </pc:docMkLst>
      <pc:sldChg chg="modSp">
        <pc:chgData name="Kiela Karina Moreno" userId="S::mpg7143@ads.northwestern.edu::1e897b35-0dd4-497a-9ab7-7a37e6c39d5b" providerId="AD" clId="Web-{7558B7B4-B7AA-2A56-CBC6-B84140526E18}" dt="2024-02-03T03:14:23.541" v="2" actId="20577"/>
        <pc:sldMkLst>
          <pc:docMk/>
          <pc:sldMk cId="3137954605" sldId="269"/>
        </pc:sldMkLst>
        <pc:spChg chg="mod">
          <ac:chgData name="Kiela Karina Moreno" userId="S::mpg7143@ads.northwestern.edu::1e897b35-0dd4-497a-9ab7-7a37e6c39d5b" providerId="AD" clId="Web-{7558B7B4-B7AA-2A56-CBC6-B84140526E18}" dt="2024-02-03T03:14:23.541" v="2" actId="20577"/>
          <ac:spMkLst>
            <pc:docMk/>
            <pc:sldMk cId="3137954605" sldId="269"/>
            <ac:spMk id="2" creationId="{BAB89A95-4681-B447-9E9D-41677B2D9989}"/>
          </ac:spMkLst>
        </pc:spChg>
      </pc:sldChg>
    </pc:docChg>
  </pc:docChgLst>
  <pc:docChgLst>
    <pc:chgData name="Kiela Karina Moreno" userId="S::mpg7143@ads.northwestern.edu::1e897b35-0dd4-497a-9ab7-7a37e6c39d5b" providerId="AD" clId="Web-{517AE088-33B4-BA19-7CDE-1DD7351B6B67}"/>
    <pc:docChg chg="modSld">
      <pc:chgData name="Kiela Karina Moreno" userId="S::mpg7143@ads.northwestern.edu::1e897b35-0dd4-497a-9ab7-7a37e6c39d5b" providerId="AD" clId="Web-{517AE088-33B4-BA19-7CDE-1DD7351B6B67}" dt="2024-02-01T21:21:17.875" v="23" actId="20577"/>
      <pc:docMkLst>
        <pc:docMk/>
      </pc:docMkLst>
      <pc:sldChg chg="modSp">
        <pc:chgData name="Kiela Karina Moreno" userId="S::mpg7143@ads.northwestern.edu::1e897b35-0dd4-497a-9ab7-7a37e6c39d5b" providerId="AD" clId="Web-{517AE088-33B4-BA19-7CDE-1DD7351B6B67}" dt="2024-02-01T21:21:17.875" v="23" actId="20577"/>
        <pc:sldMkLst>
          <pc:docMk/>
          <pc:sldMk cId="2974874102" sldId="267"/>
        </pc:sldMkLst>
        <pc:spChg chg="mod">
          <ac:chgData name="Kiela Karina Moreno" userId="S::mpg7143@ads.northwestern.edu::1e897b35-0dd4-497a-9ab7-7a37e6c39d5b" providerId="AD" clId="Web-{517AE088-33B4-BA19-7CDE-1DD7351B6B67}" dt="2024-02-01T21:21:17.875" v="23" actId="20577"/>
          <ac:spMkLst>
            <pc:docMk/>
            <pc:sldMk cId="2974874102" sldId="267"/>
            <ac:spMk id="5" creationId="{F91C8439-0DA1-0E4C-D93D-AFD75EEFBB47}"/>
          </ac:spMkLst>
        </pc:spChg>
      </pc:sldChg>
    </pc:docChg>
  </pc:docChgLst>
  <pc:docChgLst>
    <pc:chgData name="Alana Rivera" userId="S::arg3669@ads.northwestern.edu::fc8b707a-b7e9-4f2a-8d71-2d76819b7881" providerId="AD" clId="Web-{44C4BFDB-1D0C-A646-2403-C2BE9DFD4AA6}"/>
    <pc:docChg chg="modSld">
      <pc:chgData name="Alana Rivera" userId="S::arg3669@ads.northwestern.edu::fc8b707a-b7e9-4f2a-8d71-2d76819b7881" providerId="AD" clId="Web-{44C4BFDB-1D0C-A646-2403-C2BE9DFD4AA6}" dt="2024-02-15T18:52:27.245" v="2" actId="20577"/>
      <pc:docMkLst>
        <pc:docMk/>
      </pc:docMkLst>
      <pc:sldChg chg="modSp">
        <pc:chgData name="Alana Rivera" userId="S::arg3669@ads.northwestern.edu::fc8b707a-b7e9-4f2a-8d71-2d76819b7881" providerId="AD" clId="Web-{44C4BFDB-1D0C-A646-2403-C2BE9DFD4AA6}" dt="2024-02-15T18:52:27.245" v="2" actId="20577"/>
        <pc:sldMkLst>
          <pc:docMk/>
          <pc:sldMk cId="1584194076" sldId="268"/>
        </pc:sldMkLst>
        <pc:spChg chg="mod">
          <ac:chgData name="Alana Rivera" userId="S::arg3669@ads.northwestern.edu::fc8b707a-b7e9-4f2a-8d71-2d76819b7881" providerId="AD" clId="Web-{44C4BFDB-1D0C-A646-2403-C2BE9DFD4AA6}" dt="2024-02-15T18:52:27.245" v="2" actId="20577"/>
          <ac:spMkLst>
            <pc:docMk/>
            <pc:sldMk cId="1584194076" sldId="268"/>
            <ac:spMk id="4" creationId="{9E5BA458-7B42-1EE6-30E6-D4DF4532BDC7}"/>
          </ac:spMkLst>
        </pc:spChg>
      </pc:sldChg>
      <pc:sldChg chg="modSp">
        <pc:chgData name="Alana Rivera" userId="S::arg3669@ads.northwestern.edu::fc8b707a-b7e9-4f2a-8d71-2d76819b7881" providerId="AD" clId="Web-{44C4BFDB-1D0C-A646-2403-C2BE9DFD4AA6}" dt="2024-02-15T17:19:56.969" v="1" actId="1076"/>
        <pc:sldMkLst>
          <pc:docMk/>
          <pc:sldMk cId="3150305065" sldId="270"/>
        </pc:sldMkLst>
        <pc:picChg chg="mod">
          <ac:chgData name="Alana Rivera" userId="S::arg3669@ads.northwestern.edu::fc8b707a-b7e9-4f2a-8d71-2d76819b7881" providerId="AD" clId="Web-{44C4BFDB-1D0C-A646-2403-C2BE9DFD4AA6}" dt="2024-02-15T17:19:56.969" v="1" actId="1076"/>
          <ac:picMkLst>
            <pc:docMk/>
            <pc:sldMk cId="3150305065" sldId="270"/>
            <ac:picMk id="3" creationId="{F5A1AC37-74E6-8E8F-9BEB-6BA19A2DEA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23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5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3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2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4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2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21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7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9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8123-3D67-4F48-9F79-AABB4060ACF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6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74EE-F722-43A0-B36F-1CCBE8BB5E5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lpqc.org/ILPQC%202020%2B/PVB/Toolkit/IR/30-60-90%20Day%20Plan%20Templat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ownmapsusa.com/s/Illinois/maps-of-illinois-usa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Hospital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Insert Hospital Logo</a:t>
            </a:r>
          </a:p>
        </p:txBody>
      </p:sp>
    </p:spTree>
    <p:extLst>
      <p:ext uri="{BB962C8B-B14F-4D97-AF65-F5344CB8AC3E}">
        <p14:creationId xmlns:p14="http://schemas.microsoft.com/office/powerpoint/2010/main" val="225537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Safe Sleep Environment Education and Implementation: Safe Sleep Chart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  <a:ea typeface="Calibri"/>
                <a:cs typeface="Calibri"/>
              </a:rPr>
              <a:t>What does your process for auditing newborns' safe sleep look like?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latin typeface="Candara"/>
                <a:ea typeface="Calibri"/>
                <a:cs typeface="Calibri"/>
              </a:rPr>
              <a:t>Describe the process, frequency, responsible person for each shift (charge nurse, ESSI champion, etc.)</a:t>
            </a:r>
          </a:p>
          <a:p>
            <a:pPr marL="457200" lvl="1" indent="0">
              <a:buNone/>
            </a:pPr>
            <a:endParaRPr lang="en-US" sz="2800" dirty="0">
              <a:latin typeface="Candara"/>
              <a:ea typeface="Calibri"/>
              <a:cs typeface="Calibri"/>
            </a:endParaRPr>
          </a:p>
          <a:p>
            <a:r>
              <a:rPr lang="en-US" dirty="0">
                <a:latin typeface="Candara"/>
                <a:ea typeface="Calibri"/>
                <a:cs typeface="Calibri"/>
              </a:rPr>
              <a:t>What does your audit form look like? Share a copy here.</a:t>
            </a:r>
          </a:p>
          <a:p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5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B988D3-B185-B68F-AA41-4617FDEBEB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CAF2-72EA-3CC8-4739-53DFD01A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ESSI 2024 Summer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7AA73-874B-1365-E319-B2C3B96F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Calibri"/>
              <a:ea typeface="Calibri"/>
              <a:cs typeface="Calibri"/>
            </a:endParaRPr>
          </a:p>
          <a:p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1C8439-0DA1-0E4C-D93D-AFD75EEFBB47}"/>
              </a:ext>
            </a:extLst>
          </p:cNvPr>
          <p:cNvSpPr txBox="1">
            <a:spLocks/>
          </p:cNvSpPr>
          <p:nvPr/>
        </p:nvSpPr>
        <p:spPr>
          <a:xfrm>
            <a:off x="800100" y="1597025"/>
            <a:ext cx="10063243" cy="1522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ndara"/>
              </a:rPr>
              <a:t>Keep up the good work – write out your 30-60-90 day plan for continuous quality improvement </a:t>
            </a:r>
            <a:r>
              <a:rPr lang="en-US" dirty="0">
                <a:latin typeface="Candara"/>
                <a:hlinkClick r:id="rId2"/>
              </a:rPr>
              <a:t>here.</a:t>
            </a:r>
            <a:endParaRPr lang="en-US" dirty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7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Hospital Demographics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373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</a:rPr>
              <a:t>Location</a:t>
            </a:r>
            <a:r>
              <a:rPr lang="en-US" dirty="0"/>
              <a:t> </a:t>
            </a:r>
            <a:endParaRPr lang="en-US">
              <a:solidFill>
                <a:srgbClr val="808080"/>
              </a:solidFill>
              <a:cs typeface="Calibri"/>
            </a:endParaRPr>
          </a:p>
          <a:p>
            <a:r>
              <a:rPr lang="en-US" dirty="0">
                <a:latin typeface="Candara"/>
              </a:rPr>
              <a:t>Perinatal Level</a:t>
            </a:r>
            <a:endParaRPr lang="en-US" dirty="0">
              <a:solidFill>
                <a:srgbClr val="808080"/>
              </a:solidFill>
              <a:latin typeface="Candara"/>
            </a:endParaRPr>
          </a:p>
          <a:p>
            <a:r>
              <a:rPr lang="en-US" dirty="0">
                <a:latin typeface="Candara"/>
              </a:rPr>
              <a:t>Perinatal Network</a:t>
            </a:r>
            <a:endParaRPr lang="en-US">
              <a:solidFill>
                <a:srgbClr val="808080"/>
              </a:solidFill>
              <a:latin typeface="Candara"/>
            </a:endParaRPr>
          </a:p>
          <a:p>
            <a:r>
              <a:rPr lang="en-US" dirty="0">
                <a:latin typeface="Candara"/>
              </a:rPr>
              <a:t>Birth Volume</a:t>
            </a:r>
            <a:endParaRPr lang="en-US">
              <a:solidFill>
                <a:srgbClr val="808080"/>
              </a:solidFill>
              <a:latin typeface="Candara"/>
            </a:endParaRPr>
          </a:p>
          <a:p>
            <a:r>
              <a:rPr lang="en-US" dirty="0">
                <a:latin typeface="Candara"/>
              </a:rPr>
              <a:t>Units participating in ESSI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Candara"/>
              </a:rPr>
              <a:t>SCN, ISCU, NICU, etc.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3ED48-5BA1-BA6B-854A-40DE9697F8A0}"/>
              </a:ext>
            </a:extLst>
          </p:cNvPr>
          <p:cNvSpPr txBox="1"/>
          <p:nvPr/>
        </p:nvSpPr>
        <p:spPr>
          <a:xfrm>
            <a:off x="5098212" y="5313871"/>
            <a:ext cx="6883878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Candara"/>
                <a:cs typeface="Calibri"/>
              </a:rPr>
              <a:t>*Include map of where your hospital is located: </a:t>
            </a:r>
            <a:r>
              <a:rPr lang="en-US" sz="2600" dirty="0">
                <a:latin typeface="Candara"/>
                <a:hlinkClick r:id="rId2"/>
              </a:rPr>
              <a:t>TownMapsUSA.com - Maps of ILLINOIS</a:t>
            </a:r>
            <a:endParaRPr lang="en-US" sz="2600">
              <a:latin typeface="Candara"/>
              <a:cs typeface="Calibri"/>
            </a:endParaRPr>
          </a:p>
        </p:txBody>
      </p:sp>
      <p:pic>
        <p:nvPicPr>
          <p:cNvPr id="3" name="Picture 2" descr="A map of illinois with a red star&#10;&#10;Description automatically generated">
            <a:extLst>
              <a:ext uri="{FF2B5EF4-FFF2-40B4-BE49-F238E27FC236}">
                <a16:creationId xmlns:a16="http://schemas.microsoft.com/office/drawing/2014/main" id="{F5A1AC37-74E6-8E8F-9BEB-6BA19A2DE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777" y="1135150"/>
            <a:ext cx="3489481" cy="396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0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0362"/>
            <a:ext cx="5186082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ndara" panose="020E0502030303020204" pitchFamily="34" charset="0"/>
              </a:rPr>
              <a:t>ESSI QI 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925"/>
            <a:ext cx="518608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latin typeface="Candara"/>
              </a:rPr>
              <a:t>Name, Title, Role</a:t>
            </a:r>
          </a:p>
          <a:p>
            <a:pPr lvl="1"/>
            <a:r>
              <a:rPr lang="en-US" sz="3600" dirty="0">
                <a:latin typeface="Candara"/>
              </a:rPr>
              <a:t>Title on ESSI team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540716F-EF65-48B9-83DB-682A5F4B2A23}"/>
              </a:ext>
            </a:extLst>
          </p:cNvPr>
          <p:cNvSpPr txBox="1">
            <a:spLocks/>
          </p:cNvSpPr>
          <p:nvPr/>
        </p:nvSpPr>
        <p:spPr>
          <a:xfrm>
            <a:off x="5473045" y="1543001"/>
            <a:ext cx="4144682" cy="2119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i="1" dirty="0">
                <a:latin typeface="Candara" panose="020E0502030303020204" pitchFamily="34" charset="0"/>
              </a:rPr>
              <a:t>*Share a picture of your </a:t>
            </a:r>
          </a:p>
          <a:p>
            <a:pPr algn="ctr"/>
            <a:r>
              <a:rPr lang="en-US" sz="3600" i="1" dirty="0">
                <a:latin typeface="Candara" panose="020E0502030303020204" pitchFamily="34" charset="0"/>
              </a:rPr>
              <a:t>ESSI Team! </a:t>
            </a:r>
          </a:p>
          <a:p>
            <a:pPr algn="ctr"/>
            <a:endParaRPr lang="en-US" sz="3600" i="1" dirty="0">
              <a:latin typeface="Candara" panose="020E05020303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D054E-72E8-AFA6-38CE-5BDD950F3E24}"/>
              </a:ext>
            </a:extLst>
          </p:cNvPr>
          <p:cNvSpPr txBox="1"/>
          <p:nvPr/>
        </p:nvSpPr>
        <p:spPr>
          <a:xfrm>
            <a:off x="3200401" y="4537494"/>
            <a:ext cx="633753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i="1" dirty="0">
                <a:latin typeface="Candara"/>
                <a:cs typeface="Segoe UI"/>
              </a:rPr>
              <a:t>*Share a picture of your </a:t>
            </a:r>
            <a:r>
              <a:rPr lang="en-US" sz="3600" dirty="0">
                <a:latin typeface="Candara"/>
                <a:cs typeface="Segoe UI"/>
              </a:rPr>
              <a:t>​</a:t>
            </a:r>
          </a:p>
          <a:p>
            <a:pPr algn="ctr"/>
            <a:r>
              <a:rPr lang="en-US" sz="3600" i="1" dirty="0">
                <a:highlight>
                  <a:srgbClr val="FFFF00"/>
                </a:highlight>
                <a:latin typeface="Candara"/>
                <a:cs typeface="Segoe UI"/>
              </a:rPr>
              <a:t>ESSI Team and BE Teams at a QI meeting together! </a:t>
            </a:r>
            <a:r>
              <a:rPr lang="en-US" sz="3600" i="1" dirty="0">
                <a:latin typeface="Candara"/>
                <a:cs typeface="Segoe U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538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1325563"/>
          </a:xfrm>
          <a:noFill/>
        </p:spPr>
        <p:txBody>
          <a:bodyPr/>
          <a:lstStyle/>
          <a:p>
            <a:r>
              <a:rPr lang="en-US" dirty="0">
                <a:latin typeface="Candara"/>
              </a:rPr>
              <a:t>Kickstarting ESSI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  <a:ea typeface="+mn-lt"/>
                <a:cs typeface="+mn-lt"/>
              </a:rPr>
              <a:t>Highlight your 10 steps to launching ESSI in your hospital and engaging administration/leadership</a:t>
            </a:r>
            <a:endParaRPr lang="en-US" dirty="0">
              <a:latin typeface="Candara" panose="020E0502030303020204" pitchFamily="34" charset="0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ndara" panose="020E0502030303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1519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Equitable and Respectful Care Education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</a:rPr>
              <a:t>Successes?</a:t>
            </a:r>
            <a:endParaRPr lang="en-US" dirty="0"/>
          </a:p>
          <a:p>
            <a:endParaRPr lang="en-US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/>
              </a:rPr>
              <a:t>Barriers? </a:t>
            </a:r>
            <a:endParaRPr lang="en-US" dirty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/>
              </a:rPr>
              <a:t>Opportunities with planned follow-up?</a:t>
            </a:r>
          </a:p>
          <a:p>
            <a:pPr marL="0" indent="0">
              <a:buNone/>
            </a:pPr>
            <a:endParaRPr lang="en-US" dirty="0">
              <a:latin typeface="Candara"/>
            </a:endParaRPr>
          </a:p>
          <a:p>
            <a:r>
              <a:rPr lang="en-US" dirty="0">
                <a:latin typeface="Candara"/>
              </a:rPr>
              <a:t>Share ILPQC resources that your team has found helpful / resources that your team developed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1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D82A5-20D3-23B1-00FF-6A91298B51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455E6-261C-82FD-81CB-CA65F3D4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Do you have respectful care practices in place at your hospital?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04938-8210-5E89-C870-FFB656C5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Candara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5BA458-7B42-1EE6-30E6-D4DF4532BDC7}"/>
              </a:ext>
            </a:extLst>
          </p:cNvPr>
          <p:cNvSpPr txBox="1"/>
          <p:nvPr/>
        </p:nvSpPr>
        <p:spPr>
          <a:xfrm>
            <a:off x="839611" y="2201333"/>
            <a:ext cx="777522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latin typeface="Candara"/>
                <a:ea typeface="Calibri"/>
                <a:cs typeface="Calibri"/>
              </a:rPr>
              <a:t>Share photos of what respectful care practices you may have in place at your hospital, as well as activities that you engaged in to promote respectful care</a:t>
            </a:r>
            <a:endParaRPr lang="en-US" i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419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ndara"/>
              </a:rPr>
              <a:t>Equitable and Respectful Care Education and Implementation: Respectful Care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Share photos of where your Respectful Care Practices are hung in your neonatal spaces? (SCN, Well-baby nursery, NICU, etc.)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/>
              <a:t>Share photos of team members signing Respectful Care Commitments. </a:t>
            </a:r>
            <a:endParaRPr lang="en-US"/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/>
              <a:t>Share photos of team members engaging in respectful care activities! (i.e. Respectful Care Breakfast, facilitated discussions)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172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Safe Sleep Environment Education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ndara"/>
              </a:rPr>
              <a:t>Successes?</a:t>
            </a:r>
          </a:p>
          <a:p>
            <a:endParaRPr lang="en-US" dirty="0">
              <a:latin typeface="Candara"/>
            </a:endParaRPr>
          </a:p>
          <a:p>
            <a:r>
              <a:rPr lang="en-US" dirty="0">
                <a:latin typeface="Candara"/>
              </a:rPr>
              <a:t>Barriers? </a:t>
            </a:r>
          </a:p>
          <a:p>
            <a:endParaRPr lang="en-US" dirty="0">
              <a:latin typeface="Candara"/>
            </a:endParaRPr>
          </a:p>
          <a:p>
            <a:r>
              <a:rPr lang="en-US" dirty="0">
                <a:latin typeface="Candara"/>
              </a:rPr>
              <a:t>Opportunities with planned follow-up?</a:t>
            </a:r>
          </a:p>
          <a:p>
            <a:endParaRPr lang="en-US" dirty="0">
              <a:latin typeface="Candara"/>
            </a:endParaRPr>
          </a:p>
          <a:p>
            <a:r>
              <a:rPr lang="en-US" dirty="0">
                <a:ea typeface="+mn-lt"/>
                <a:cs typeface="+mn-lt"/>
              </a:rPr>
              <a:t>Share ILPQC resources that your team has found helpful / resources that your team developed</a:t>
            </a:r>
            <a:endParaRPr lang="en-US" dirty="0"/>
          </a:p>
          <a:p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9A95-4681-B447-9E9D-41677B2D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792"/>
            <a:ext cx="10515600" cy="1325563"/>
          </a:xfrm>
        </p:spPr>
        <p:txBody>
          <a:bodyPr/>
          <a:lstStyle/>
          <a:p>
            <a:r>
              <a:rPr lang="en-US" dirty="0">
                <a:latin typeface="Candara"/>
                <a:ea typeface="Calibri Light"/>
                <a:cs typeface="Calibri Light"/>
              </a:rPr>
              <a:t>Share photos of creative ways that YOUR team is implementing safe sleep!</a:t>
            </a:r>
          </a:p>
        </p:txBody>
      </p:sp>
    </p:spTree>
    <p:extLst>
      <p:ext uri="{BB962C8B-B14F-4D97-AF65-F5344CB8AC3E}">
        <p14:creationId xmlns:p14="http://schemas.microsoft.com/office/powerpoint/2010/main" val="313795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210</Words>
  <Application>Microsoft Office PowerPoint</Application>
  <PresentationFormat>Widescreen</PresentationFormat>
  <Paragraphs>35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Hospital Name</vt:lpstr>
      <vt:lpstr>Hospital Demographics</vt:lpstr>
      <vt:lpstr>ESSI QI Team Members</vt:lpstr>
      <vt:lpstr>Kickstarting ESSI</vt:lpstr>
      <vt:lpstr>Equitable and Respectful Care Education and Implementation</vt:lpstr>
      <vt:lpstr>Do you have respectful care practices in place at your hospital?</vt:lpstr>
      <vt:lpstr>Equitable and Respectful Care Education and Implementation: Respectful Care Practices</vt:lpstr>
      <vt:lpstr>Safe Sleep Environment Education and Implementation</vt:lpstr>
      <vt:lpstr>Share photos of creative ways that YOUR team is implementing safe sleep!</vt:lpstr>
      <vt:lpstr>Safe Sleep Environment Education and Implementation: Safe Sleep Chart Audits</vt:lpstr>
      <vt:lpstr>ESSI 2024 Summer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Name</dc:title>
  <dc:creator>Eileen Fleming Suse</dc:creator>
  <cp:lastModifiedBy>Rivera, Alana</cp:lastModifiedBy>
  <cp:revision>219</cp:revision>
  <dcterms:created xsi:type="dcterms:W3CDTF">2023-03-22T14:49:13Z</dcterms:created>
  <dcterms:modified xsi:type="dcterms:W3CDTF">2024-02-15T18:52:37Z</dcterms:modified>
</cp:coreProperties>
</file>