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33F_26C347EB.xml" ContentType="application/vnd.ms-powerpoint.comments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56" r:id="rId5"/>
    <p:sldMasterId id="2147484781" r:id="rId6"/>
  </p:sldMasterIdLst>
  <p:notesMasterIdLst>
    <p:notesMasterId r:id="rId57"/>
  </p:notesMasterIdLst>
  <p:sldIdLst>
    <p:sldId id="280" r:id="rId7"/>
    <p:sldId id="283" r:id="rId8"/>
    <p:sldId id="837" r:id="rId9"/>
    <p:sldId id="834" r:id="rId10"/>
    <p:sldId id="850" r:id="rId11"/>
    <p:sldId id="556" r:id="rId12"/>
    <p:sldId id="737" r:id="rId13"/>
    <p:sldId id="869" r:id="rId14"/>
    <p:sldId id="872" r:id="rId15"/>
    <p:sldId id="868" r:id="rId16"/>
    <p:sldId id="870" r:id="rId17"/>
    <p:sldId id="825" r:id="rId18"/>
    <p:sldId id="858" r:id="rId19"/>
    <p:sldId id="830" r:id="rId20"/>
    <p:sldId id="829" r:id="rId21"/>
    <p:sldId id="828" r:id="rId22"/>
    <p:sldId id="827" r:id="rId23"/>
    <p:sldId id="847" r:id="rId24"/>
    <p:sldId id="859" r:id="rId25"/>
    <p:sldId id="853" r:id="rId26"/>
    <p:sldId id="855" r:id="rId27"/>
    <p:sldId id="284" r:id="rId28"/>
    <p:sldId id="285" r:id="rId29"/>
    <p:sldId id="822" r:id="rId30"/>
    <p:sldId id="823" r:id="rId31"/>
    <p:sldId id="821" r:id="rId32"/>
    <p:sldId id="860" r:id="rId33"/>
    <p:sldId id="831" r:id="rId34"/>
    <p:sldId id="287" r:id="rId35"/>
    <p:sldId id="288" r:id="rId36"/>
    <p:sldId id="856" r:id="rId37"/>
    <p:sldId id="867" r:id="rId38"/>
    <p:sldId id="854" r:id="rId39"/>
    <p:sldId id="851" r:id="rId40"/>
    <p:sldId id="866" r:id="rId41"/>
    <p:sldId id="865" r:id="rId42"/>
    <p:sldId id="864" r:id="rId43"/>
    <p:sldId id="863" r:id="rId44"/>
    <p:sldId id="862" r:id="rId45"/>
    <p:sldId id="848" r:id="rId46"/>
    <p:sldId id="832" r:id="rId47"/>
    <p:sldId id="833" r:id="rId48"/>
    <p:sldId id="849" r:id="rId49"/>
    <p:sldId id="836" r:id="rId50"/>
    <p:sldId id="835" r:id="rId51"/>
    <p:sldId id="289" r:id="rId52"/>
    <p:sldId id="846" r:id="rId53"/>
    <p:sldId id="845" r:id="rId54"/>
    <p:sldId id="852" r:id="rId55"/>
    <p:sldId id="84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0B48CC40-4357-5959-C41E-8F630855A478}" name="Aleena Lida Surenian" initials="AS" userId="S::als0813@ads.northwestern.edu::e2fd0e4e-6417-49b0-ab16-0ba26a1719f0" providerId="AD"/>
  <p188:author id="{B1E8E1CE-C373-4BDB-0D3F-F84FE1DA86D4}" name="Eileen Fleming Suse" initials="ES" userId="S::efs3844@ads.northwestern.edu::725c94ef-d051-42d7-9d33-8572765d59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E3A9"/>
    <a:srgbClr val="56D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56083-40C6-95C4-E53A-27EF6B816680}" v="9" dt="2024-01-22T18:18:09.801"/>
    <p1510:client id="{1D435678-0633-D7BD-1905-0F6A9E5B808A}" v="8" dt="2024-01-22T19:33:13.321"/>
    <p1510:client id="{32582F97-511B-5C64-68C9-AF0C08F36EBD}" v="9" dt="2024-01-21T04:28:59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6" autoAdjust="0"/>
    <p:restoredTop sz="94679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Fleming Suse" userId="S::efs3844@ads.northwestern.edu::725c94ef-d051-42d7-9d33-8572765d592b" providerId="AD" clId="Web-{02356083-40C6-95C4-E53A-27EF6B816680}"/>
    <pc:docChg chg="modSld">
      <pc:chgData name="Eileen Fleming Suse" userId="S::efs3844@ads.northwestern.edu::725c94ef-d051-42d7-9d33-8572765d592b" providerId="AD" clId="Web-{02356083-40C6-95C4-E53A-27EF6B816680}" dt="2024-01-22T18:18:09.801" v="8" actId="20577"/>
      <pc:docMkLst>
        <pc:docMk/>
      </pc:docMkLst>
      <pc:sldChg chg="modSp">
        <pc:chgData name="Eileen Fleming Suse" userId="S::efs3844@ads.northwestern.edu::725c94ef-d051-42d7-9d33-8572765d592b" providerId="AD" clId="Web-{02356083-40C6-95C4-E53A-27EF6B816680}" dt="2024-01-22T18:18:09.801" v="8" actId="20577"/>
        <pc:sldMkLst>
          <pc:docMk/>
          <pc:sldMk cId="2190421358" sldId="859"/>
        </pc:sldMkLst>
        <pc:spChg chg="mod">
          <ac:chgData name="Eileen Fleming Suse" userId="S::efs3844@ads.northwestern.edu::725c94ef-d051-42d7-9d33-8572765d592b" providerId="AD" clId="Web-{02356083-40C6-95C4-E53A-27EF6B816680}" dt="2024-01-22T18:18:09.801" v="8" actId="20577"/>
          <ac:spMkLst>
            <pc:docMk/>
            <pc:sldMk cId="2190421358" sldId="859"/>
            <ac:spMk id="3" creationId="{4C406F47-8F63-C69E-160F-9B03813735F2}"/>
          </ac:spMkLst>
        </pc:spChg>
      </pc:sldChg>
    </pc:docChg>
  </pc:docChgLst>
  <pc:docChgLst>
    <pc:chgData name="Eileen Fleming Suse" userId="S::efs3844@ads.northwestern.edu::725c94ef-d051-42d7-9d33-8572765d592b" providerId="AD" clId="Web-{1D435678-0633-D7BD-1905-0F6A9E5B808A}"/>
    <pc:docChg chg="modSld">
      <pc:chgData name="Eileen Fleming Suse" userId="S::efs3844@ads.northwestern.edu::725c94ef-d051-42d7-9d33-8572765d592b" providerId="AD" clId="Web-{1D435678-0633-D7BD-1905-0F6A9E5B808A}" dt="2024-01-22T19:33:13.321" v="6" actId="1076"/>
      <pc:docMkLst>
        <pc:docMk/>
      </pc:docMkLst>
      <pc:sldChg chg="addSp modSp">
        <pc:chgData name="Eileen Fleming Suse" userId="S::efs3844@ads.northwestern.edu::725c94ef-d051-42d7-9d33-8572765d592b" providerId="AD" clId="Web-{1D435678-0633-D7BD-1905-0F6A9E5B808A}" dt="2024-01-22T19:33:13.321" v="6" actId="1076"/>
        <pc:sldMkLst>
          <pc:docMk/>
          <pc:sldMk cId="2806931985" sldId="284"/>
        </pc:sldMkLst>
        <pc:spChg chg="mod">
          <ac:chgData name="Eileen Fleming Suse" userId="S::efs3844@ads.northwestern.edu::725c94ef-d051-42d7-9d33-8572765d592b" providerId="AD" clId="Web-{1D435678-0633-D7BD-1905-0F6A9E5B808A}" dt="2024-01-22T19:33:12.790" v="5" actId="14100"/>
          <ac:spMkLst>
            <pc:docMk/>
            <pc:sldMk cId="2806931985" sldId="284"/>
            <ac:spMk id="6" creationId="{7F04A281-746F-C7C8-CF71-ECB6B5CBF987}"/>
          </ac:spMkLst>
        </pc:spChg>
        <pc:picChg chg="add mod">
          <ac:chgData name="Eileen Fleming Suse" userId="S::efs3844@ads.northwestern.edu::725c94ef-d051-42d7-9d33-8572765d592b" providerId="AD" clId="Web-{1D435678-0633-D7BD-1905-0F6A9E5B808A}" dt="2024-01-22T19:33:13.321" v="6" actId="1076"/>
          <ac:picMkLst>
            <pc:docMk/>
            <pc:sldMk cId="2806931985" sldId="284"/>
            <ac:picMk id="13" creationId="{D1010B63-6F0D-6A52-B77E-08080955E50E}"/>
          </ac:picMkLst>
        </pc:picChg>
      </pc:sldChg>
    </pc:docChg>
  </pc:docChgLst>
</pc:chgInfo>
</file>

<file path=ppt/comments/modernComment_33F_26C347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174E4A-2D9F-4DA0-8589-33856ABD41E9}" authorId="{B1E8E1CE-C373-4BDB-0D3F-F84FE1DA86D4}" created="2024-01-19T02:48:02.297">
    <pc:sldMkLst xmlns:pc="http://schemas.microsoft.com/office/powerpoint/2013/main/command">
      <pc:docMk/>
      <pc:sldMk cId="650332139" sldId="831"/>
    </pc:sldMkLst>
    <p188:replyLst>
      <p188:reply id="{0A56F3AE-4C69-4F59-8DA6-FB3747CA0153}" authorId="{0B48CC40-4357-5959-C41E-8F630855A478}" created="2024-01-19T15:14:41.564">
        <p188:txBody>
          <a:bodyPr/>
          <a:lstStyle/>
          <a:p>
            <a:r>
              <a:rPr lang="en-US"/>
              <a:t>Just added! How does this look?</a:t>
            </a:r>
          </a:p>
        </p188:txBody>
      </p188:reply>
    </p188:replyLst>
    <p188:txBody>
      <a:bodyPr/>
      <a:lstStyle/>
      <a:p>
        <a:r>
          <a:rPr lang="en-US"/>
          <a:t>[@Aleena Lida Surenian] thanks for adding these PQI slides! Do you mind adding one more about 28 day challenge?</a:t>
        </a:r>
      </a:p>
    </p188:txBody>
  </p188:cm>
</p188:cmLst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svg"/><Relationship Id="rId1" Type="http://schemas.openxmlformats.org/officeDocument/2006/relationships/image" Target="../media/image170.png"/><Relationship Id="rId6" Type="http://schemas.openxmlformats.org/officeDocument/2006/relationships/image" Target="../media/image175.svg"/><Relationship Id="rId5" Type="http://schemas.openxmlformats.org/officeDocument/2006/relationships/image" Target="../media/image174.png"/><Relationship Id="rId10" Type="http://schemas.openxmlformats.org/officeDocument/2006/relationships/image" Target="../media/image179.svg"/><Relationship Id="rId4" Type="http://schemas.openxmlformats.org/officeDocument/2006/relationships/image" Target="../media/image173.svg"/><Relationship Id="rId9" Type="http://schemas.openxmlformats.org/officeDocument/2006/relationships/image" Target="../media/image178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svg"/><Relationship Id="rId1" Type="http://schemas.openxmlformats.org/officeDocument/2006/relationships/image" Target="../media/image170.png"/><Relationship Id="rId6" Type="http://schemas.openxmlformats.org/officeDocument/2006/relationships/image" Target="../media/image175.svg"/><Relationship Id="rId5" Type="http://schemas.openxmlformats.org/officeDocument/2006/relationships/image" Target="../media/image174.png"/><Relationship Id="rId10" Type="http://schemas.openxmlformats.org/officeDocument/2006/relationships/image" Target="../media/image179.svg"/><Relationship Id="rId4" Type="http://schemas.openxmlformats.org/officeDocument/2006/relationships/image" Target="../media/image173.svg"/><Relationship Id="rId9" Type="http://schemas.openxmlformats.org/officeDocument/2006/relationships/image" Target="../media/image1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52023-F543-4910-8BB4-9ADD1AC2B78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D685BCA-345B-4BE4-AE5F-C9CC5D4635E2}">
      <dgm:prSet/>
      <dgm:spPr/>
      <dgm:t>
        <a:bodyPr/>
        <a:lstStyle/>
        <a:p>
          <a:r>
            <a:rPr lang="en-US"/>
            <a:t>Review options for each education component </a:t>
          </a:r>
        </a:p>
      </dgm:t>
    </dgm:pt>
    <dgm:pt modelId="{D18499E0-6AF3-4AB4-8D40-E0D6A316DBC9}" type="parTrans" cxnId="{47534E83-72A9-4959-AB70-B5CB560D2578}">
      <dgm:prSet/>
      <dgm:spPr/>
      <dgm:t>
        <a:bodyPr/>
        <a:lstStyle/>
        <a:p>
          <a:endParaRPr lang="en-US"/>
        </a:p>
      </dgm:t>
    </dgm:pt>
    <dgm:pt modelId="{67A894A5-EB21-4A70-A353-C6F54D17B061}" type="sibTrans" cxnId="{47534E83-72A9-4959-AB70-B5CB560D257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66F7E14-7B2D-40E0-87C4-A217587120CD}">
      <dgm:prSet/>
      <dgm:spPr/>
      <dgm:t>
        <a:bodyPr/>
        <a:lstStyle/>
        <a:p>
          <a:r>
            <a:rPr lang="en-US"/>
            <a:t>Identify what option is best for your hospital with each component</a:t>
          </a:r>
        </a:p>
      </dgm:t>
    </dgm:pt>
    <dgm:pt modelId="{7CD54717-B22A-4251-A4F4-C17B9BAC66B0}" type="parTrans" cxnId="{639FB799-05FA-42A4-981E-592C0F5F4353}">
      <dgm:prSet/>
      <dgm:spPr/>
      <dgm:t>
        <a:bodyPr/>
        <a:lstStyle/>
        <a:p>
          <a:endParaRPr lang="en-US"/>
        </a:p>
      </dgm:t>
    </dgm:pt>
    <dgm:pt modelId="{3618476C-3E84-4534-AEC2-C898F24FF880}" type="sibTrans" cxnId="{639FB799-05FA-42A4-981E-592C0F5F435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FB3FB03-A0C0-4A25-8F8C-E07260BFE540}">
      <dgm:prSet/>
      <dgm:spPr/>
      <dgm:t>
        <a:bodyPr/>
        <a:lstStyle/>
        <a:p>
          <a:r>
            <a:rPr lang="en-US"/>
            <a:t>Create a 30-60-90 day plan to implement each component</a:t>
          </a:r>
        </a:p>
      </dgm:t>
    </dgm:pt>
    <dgm:pt modelId="{78B4FB0E-D68A-404B-9A85-36E952AD2B08}" type="parTrans" cxnId="{613DBD02-6616-4CC3-85A3-2C2841919153}">
      <dgm:prSet/>
      <dgm:spPr/>
      <dgm:t>
        <a:bodyPr/>
        <a:lstStyle/>
        <a:p>
          <a:endParaRPr lang="en-US"/>
        </a:p>
      </dgm:t>
    </dgm:pt>
    <dgm:pt modelId="{58C1FCD5-A852-449E-906B-2CF5A0F473AB}" type="sibTrans" cxnId="{613DBD02-6616-4CC3-85A3-2C284191915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0EF5612-D37A-4F9C-A444-F00273F6FF3E}">
      <dgm:prSet/>
      <dgm:spPr/>
      <dgm:t>
        <a:bodyPr/>
        <a:lstStyle/>
        <a:p>
          <a:r>
            <a:rPr lang="en-US"/>
            <a:t>Reach out to ILPQC with questions / for assistance</a:t>
          </a:r>
        </a:p>
      </dgm:t>
    </dgm:pt>
    <dgm:pt modelId="{BBA1A6D3-4F4E-4EB3-B1AA-B64CA1E4515F}" type="parTrans" cxnId="{1F4EC4DA-D67A-4D78-8B9A-95EC710AA6B6}">
      <dgm:prSet/>
      <dgm:spPr/>
      <dgm:t>
        <a:bodyPr/>
        <a:lstStyle/>
        <a:p>
          <a:endParaRPr lang="en-US"/>
        </a:p>
      </dgm:t>
    </dgm:pt>
    <dgm:pt modelId="{3ACB039E-330C-494E-8B1E-4536C5D8A382}" type="sibTrans" cxnId="{1F4EC4DA-D67A-4D78-8B9A-95EC710AA6B6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F8A526D-0FB1-4DBB-91D6-7889650AC98C}" type="pres">
      <dgm:prSet presAssocID="{ADE52023-F543-4910-8BB4-9ADD1AC2B789}" presName="Name0" presStyleCnt="0">
        <dgm:presLayoutVars>
          <dgm:animLvl val="lvl"/>
          <dgm:resizeHandles val="exact"/>
        </dgm:presLayoutVars>
      </dgm:prSet>
      <dgm:spPr/>
    </dgm:pt>
    <dgm:pt modelId="{4AAE0283-96F6-45EA-B79C-9EEC9B78D13D}" type="pres">
      <dgm:prSet presAssocID="{BD685BCA-345B-4BE4-AE5F-C9CC5D4635E2}" presName="compositeNode" presStyleCnt="0">
        <dgm:presLayoutVars>
          <dgm:bulletEnabled val="1"/>
        </dgm:presLayoutVars>
      </dgm:prSet>
      <dgm:spPr/>
    </dgm:pt>
    <dgm:pt modelId="{ADCBA07D-2FFC-4844-9439-7ACE1858F8CE}" type="pres">
      <dgm:prSet presAssocID="{BD685BCA-345B-4BE4-AE5F-C9CC5D4635E2}" presName="bgRect" presStyleLbl="bgAccFollowNode1" presStyleIdx="0" presStyleCnt="4"/>
      <dgm:spPr/>
    </dgm:pt>
    <dgm:pt modelId="{CA8BC1A7-1E17-405F-A824-4D23A6F60A0F}" type="pres">
      <dgm:prSet presAssocID="{67A894A5-EB21-4A70-A353-C6F54D17B061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D30B1E82-D9E1-4ED4-8BDD-1A4621C3F917}" type="pres">
      <dgm:prSet presAssocID="{BD685BCA-345B-4BE4-AE5F-C9CC5D4635E2}" presName="bottomLine" presStyleLbl="alignNode1" presStyleIdx="1" presStyleCnt="8">
        <dgm:presLayoutVars/>
      </dgm:prSet>
      <dgm:spPr/>
    </dgm:pt>
    <dgm:pt modelId="{C38B8340-0B54-4EA3-89C1-1EBA164AA54E}" type="pres">
      <dgm:prSet presAssocID="{BD685BCA-345B-4BE4-AE5F-C9CC5D4635E2}" presName="nodeText" presStyleLbl="bgAccFollowNode1" presStyleIdx="0" presStyleCnt="4">
        <dgm:presLayoutVars>
          <dgm:bulletEnabled val="1"/>
        </dgm:presLayoutVars>
      </dgm:prSet>
      <dgm:spPr/>
    </dgm:pt>
    <dgm:pt modelId="{1F4CECD1-737D-4D57-A950-1F6F5598B1A6}" type="pres">
      <dgm:prSet presAssocID="{67A894A5-EB21-4A70-A353-C6F54D17B061}" presName="sibTrans" presStyleCnt="0"/>
      <dgm:spPr/>
    </dgm:pt>
    <dgm:pt modelId="{C9EC7073-ADCD-4DF7-9C27-712B96285FB3}" type="pres">
      <dgm:prSet presAssocID="{E66F7E14-7B2D-40E0-87C4-A217587120CD}" presName="compositeNode" presStyleCnt="0">
        <dgm:presLayoutVars>
          <dgm:bulletEnabled val="1"/>
        </dgm:presLayoutVars>
      </dgm:prSet>
      <dgm:spPr/>
    </dgm:pt>
    <dgm:pt modelId="{3EE8D079-9B2F-4398-A4AD-45251AA1D108}" type="pres">
      <dgm:prSet presAssocID="{E66F7E14-7B2D-40E0-87C4-A217587120CD}" presName="bgRect" presStyleLbl="bgAccFollowNode1" presStyleIdx="1" presStyleCnt="4"/>
      <dgm:spPr/>
    </dgm:pt>
    <dgm:pt modelId="{23860105-10C8-40BE-A47F-B9C4B9FBFF8F}" type="pres">
      <dgm:prSet presAssocID="{3618476C-3E84-4534-AEC2-C898F24FF88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CC74998B-C2A5-4D68-AB70-72AD62B3D556}" type="pres">
      <dgm:prSet presAssocID="{E66F7E14-7B2D-40E0-87C4-A217587120CD}" presName="bottomLine" presStyleLbl="alignNode1" presStyleIdx="3" presStyleCnt="8">
        <dgm:presLayoutVars/>
      </dgm:prSet>
      <dgm:spPr/>
    </dgm:pt>
    <dgm:pt modelId="{3C626E61-0C6B-40D3-928D-49348A15DD0B}" type="pres">
      <dgm:prSet presAssocID="{E66F7E14-7B2D-40E0-87C4-A217587120CD}" presName="nodeText" presStyleLbl="bgAccFollowNode1" presStyleIdx="1" presStyleCnt="4">
        <dgm:presLayoutVars>
          <dgm:bulletEnabled val="1"/>
        </dgm:presLayoutVars>
      </dgm:prSet>
      <dgm:spPr/>
    </dgm:pt>
    <dgm:pt modelId="{C51686F3-B145-4A37-A3B8-FCCD223A8055}" type="pres">
      <dgm:prSet presAssocID="{3618476C-3E84-4534-AEC2-C898F24FF880}" presName="sibTrans" presStyleCnt="0"/>
      <dgm:spPr/>
    </dgm:pt>
    <dgm:pt modelId="{BFBC1FE6-813A-4808-B548-68E6E0180618}" type="pres">
      <dgm:prSet presAssocID="{6FB3FB03-A0C0-4A25-8F8C-E07260BFE540}" presName="compositeNode" presStyleCnt="0">
        <dgm:presLayoutVars>
          <dgm:bulletEnabled val="1"/>
        </dgm:presLayoutVars>
      </dgm:prSet>
      <dgm:spPr/>
    </dgm:pt>
    <dgm:pt modelId="{AECCE8BF-C63F-403C-8BC5-FFC87033D9D9}" type="pres">
      <dgm:prSet presAssocID="{6FB3FB03-A0C0-4A25-8F8C-E07260BFE540}" presName="bgRect" presStyleLbl="bgAccFollowNode1" presStyleIdx="2" presStyleCnt="4"/>
      <dgm:spPr/>
    </dgm:pt>
    <dgm:pt modelId="{E2625CA3-F61B-41A4-90FE-17F1E6BD97B1}" type="pres">
      <dgm:prSet presAssocID="{58C1FCD5-A852-449E-906B-2CF5A0F473AB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842CD35-F874-42CE-BD66-BE403075A66F}" type="pres">
      <dgm:prSet presAssocID="{6FB3FB03-A0C0-4A25-8F8C-E07260BFE540}" presName="bottomLine" presStyleLbl="alignNode1" presStyleIdx="5" presStyleCnt="8">
        <dgm:presLayoutVars/>
      </dgm:prSet>
      <dgm:spPr/>
    </dgm:pt>
    <dgm:pt modelId="{54778C5D-B480-4ED9-BBF2-FF49A0828518}" type="pres">
      <dgm:prSet presAssocID="{6FB3FB03-A0C0-4A25-8F8C-E07260BFE540}" presName="nodeText" presStyleLbl="bgAccFollowNode1" presStyleIdx="2" presStyleCnt="4">
        <dgm:presLayoutVars>
          <dgm:bulletEnabled val="1"/>
        </dgm:presLayoutVars>
      </dgm:prSet>
      <dgm:spPr/>
    </dgm:pt>
    <dgm:pt modelId="{8FA9ED64-AD07-48A1-AE92-51DAB64DD034}" type="pres">
      <dgm:prSet presAssocID="{58C1FCD5-A852-449E-906B-2CF5A0F473AB}" presName="sibTrans" presStyleCnt="0"/>
      <dgm:spPr/>
    </dgm:pt>
    <dgm:pt modelId="{6A841852-EA21-4087-9834-85093D65F558}" type="pres">
      <dgm:prSet presAssocID="{C0EF5612-D37A-4F9C-A444-F00273F6FF3E}" presName="compositeNode" presStyleCnt="0">
        <dgm:presLayoutVars>
          <dgm:bulletEnabled val="1"/>
        </dgm:presLayoutVars>
      </dgm:prSet>
      <dgm:spPr/>
    </dgm:pt>
    <dgm:pt modelId="{9990EDCA-448B-4983-A460-269B260836D3}" type="pres">
      <dgm:prSet presAssocID="{C0EF5612-D37A-4F9C-A444-F00273F6FF3E}" presName="bgRect" presStyleLbl="bgAccFollowNode1" presStyleIdx="3" presStyleCnt="4"/>
      <dgm:spPr/>
    </dgm:pt>
    <dgm:pt modelId="{ADBBB7F3-3F8F-4D8C-A4BD-5AFBC47EAE01}" type="pres">
      <dgm:prSet presAssocID="{3ACB039E-330C-494E-8B1E-4536C5D8A382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2C9468BC-17CF-4509-BD1E-77219778FC94}" type="pres">
      <dgm:prSet presAssocID="{C0EF5612-D37A-4F9C-A444-F00273F6FF3E}" presName="bottomLine" presStyleLbl="alignNode1" presStyleIdx="7" presStyleCnt="8">
        <dgm:presLayoutVars/>
      </dgm:prSet>
      <dgm:spPr/>
    </dgm:pt>
    <dgm:pt modelId="{F6A95C7A-09B0-4E1D-8C87-C16A40F621C1}" type="pres">
      <dgm:prSet presAssocID="{C0EF5612-D37A-4F9C-A444-F00273F6FF3E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613DBD02-6616-4CC3-85A3-2C2841919153}" srcId="{ADE52023-F543-4910-8BB4-9ADD1AC2B789}" destId="{6FB3FB03-A0C0-4A25-8F8C-E07260BFE540}" srcOrd="2" destOrd="0" parTransId="{78B4FB0E-D68A-404B-9A85-36E952AD2B08}" sibTransId="{58C1FCD5-A852-449E-906B-2CF5A0F473AB}"/>
    <dgm:cxn modelId="{7A725814-5A1E-4A8E-9788-C3F8745B4415}" type="presOf" srcId="{ADE52023-F543-4910-8BB4-9ADD1AC2B789}" destId="{9F8A526D-0FB1-4DBB-91D6-7889650AC98C}" srcOrd="0" destOrd="0" presId="urn:microsoft.com/office/officeart/2016/7/layout/BasicLinearProcessNumbered"/>
    <dgm:cxn modelId="{32A61740-F95C-43D5-9BED-C0EBB97BB43E}" type="presOf" srcId="{C0EF5612-D37A-4F9C-A444-F00273F6FF3E}" destId="{F6A95C7A-09B0-4E1D-8C87-C16A40F621C1}" srcOrd="1" destOrd="0" presId="urn:microsoft.com/office/officeart/2016/7/layout/BasicLinearProcessNumbered"/>
    <dgm:cxn modelId="{13BAA45D-4BF4-4425-85D9-4E9EF4C6DC10}" type="presOf" srcId="{3618476C-3E84-4534-AEC2-C898F24FF880}" destId="{23860105-10C8-40BE-A47F-B9C4B9FBFF8F}" srcOrd="0" destOrd="0" presId="urn:microsoft.com/office/officeart/2016/7/layout/BasicLinearProcessNumbered"/>
    <dgm:cxn modelId="{A5809F6C-BF68-43A7-96F5-CD8A08A03489}" type="presOf" srcId="{58C1FCD5-A852-449E-906B-2CF5A0F473AB}" destId="{E2625CA3-F61B-41A4-90FE-17F1E6BD97B1}" srcOrd="0" destOrd="0" presId="urn:microsoft.com/office/officeart/2016/7/layout/BasicLinearProcessNumbered"/>
    <dgm:cxn modelId="{D72EDE4E-EB17-4D97-BB8B-B7AE979E1ECD}" type="presOf" srcId="{E66F7E14-7B2D-40E0-87C4-A217587120CD}" destId="{3EE8D079-9B2F-4398-A4AD-45251AA1D108}" srcOrd="0" destOrd="0" presId="urn:microsoft.com/office/officeart/2016/7/layout/BasicLinearProcessNumbered"/>
    <dgm:cxn modelId="{C4FC5A7B-E530-423F-A909-F8777117281A}" type="presOf" srcId="{BD685BCA-345B-4BE4-AE5F-C9CC5D4635E2}" destId="{C38B8340-0B54-4EA3-89C1-1EBA164AA54E}" srcOrd="1" destOrd="0" presId="urn:microsoft.com/office/officeart/2016/7/layout/BasicLinearProcessNumbered"/>
    <dgm:cxn modelId="{47534E83-72A9-4959-AB70-B5CB560D2578}" srcId="{ADE52023-F543-4910-8BB4-9ADD1AC2B789}" destId="{BD685BCA-345B-4BE4-AE5F-C9CC5D4635E2}" srcOrd="0" destOrd="0" parTransId="{D18499E0-6AF3-4AB4-8D40-E0D6A316DBC9}" sibTransId="{67A894A5-EB21-4A70-A353-C6F54D17B061}"/>
    <dgm:cxn modelId="{BF49208F-AF5C-4C56-97FA-AB10FDB5601B}" type="presOf" srcId="{67A894A5-EB21-4A70-A353-C6F54D17B061}" destId="{CA8BC1A7-1E17-405F-A824-4D23A6F60A0F}" srcOrd="0" destOrd="0" presId="urn:microsoft.com/office/officeart/2016/7/layout/BasicLinearProcessNumbered"/>
    <dgm:cxn modelId="{8BAF4394-A8ED-4D52-87ED-E3E8363CBCFE}" type="presOf" srcId="{BD685BCA-345B-4BE4-AE5F-C9CC5D4635E2}" destId="{ADCBA07D-2FFC-4844-9439-7ACE1858F8CE}" srcOrd="0" destOrd="0" presId="urn:microsoft.com/office/officeart/2016/7/layout/BasicLinearProcessNumbered"/>
    <dgm:cxn modelId="{639FB799-05FA-42A4-981E-592C0F5F4353}" srcId="{ADE52023-F543-4910-8BB4-9ADD1AC2B789}" destId="{E66F7E14-7B2D-40E0-87C4-A217587120CD}" srcOrd="1" destOrd="0" parTransId="{7CD54717-B22A-4251-A4F4-C17B9BAC66B0}" sibTransId="{3618476C-3E84-4534-AEC2-C898F24FF880}"/>
    <dgm:cxn modelId="{4FD26FB4-A1EC-4418-A8C3-940E6B946DEE}" type="presOf" srcId="{6FB3FB03-A0C0-4A25-8F8C-E07260BFE540}" destId="{AECCE8BF-C63F-403C-8BC5-FFC87033D9D9}" srcOrd="0" destOrd="0" presId="urn:microsoft.com/office/officeart/2016/7/layout/BasicLinearProcessNumbered"/>
    <dgm:cxn modelId="{50CD0DCE-5732-4D5C-A1E7-F250E3C4D914}" type="presOf" srcId="{C0EF5612-D37A-4F9C-A444-F00273F6FF3E}" destId="{9990EDCA-448B-4983-A460-269B260836D3}" srcOrd="0" destOrd="0" presId="urn:microsoft.com/office/officeart/2016/7/layout/BasicLinearProcessNumbered"/>
    <dgm:cxn modelId="{B8DC41D8-074F-4156-BCF8-F0892AFB8F81}" type="presOf" srcId="{6FB3FB03-A0C0-4A25-8F8C-E07260BFE540}" destId="{54778C5D-B480-4ED9-BBF2-FF49A0828518}" srcOrd="1" destOrd="0" presId="urn:microsoft.com/office/officeart/2016/7/layout/BasicLinearProcessNumbered"/>
    <dgm:cxn modelId="{1F4EC4DA-D67A-4D78-8B9A-95EC710AA6B6}" srcId="{ADE52023-F543-4910-8BB4-9ADD1AC2B789}" destId="{C0EF5612-D37A-4F9C-A444-F00273F6FF3E}" srcOrd="3" destOrd="0" parTransId="{BBA1A6D3-4F4E-4EB3-B1AA-B64CA1E4515F}" sibTransId="{3ACB039E-330C-494E-8B1E-4536C5D8A382}"/>
    <dgm:cxn modelId="{1C0E8DEB-6C66-4F00-A988-C835AB88DD1F}" type="presOf" srcId="{3ACB039E-330C-494E-8B1E-4536C5D8A382}" destId="{ADBBB7F3-3F8F-4D8C-A4BD-5AFBC47EAE01}" srcOrd="0" destOrd="0" presId="urn:microsoft.com/office/officeart/2016/7/layout/BasicLinearProcessNumbered"/>
    <dgm:cxn modelId="{BE29EAED-D0B8-4A88-B376-F1DDC9399A9C}" type="presOf" srcId="{E66F7E14-7B2D-40E0-87C4-A217587120CD}" destId="{3C626E61-0C6B-40D3-928D-49348A15DD0B}" srcOrd="1" destOrd="0" presId="urn:microsoft.com/office/officeart/2016/7/layout/BasicLinearProcessNumbered"/>
    <dgm:cxn modelId="{19579E9D-67FF-4DB4-8D74-8A38EF40F354}" type="presParOf" srcId="{9F8A526D-0FB1-4DBB-91D6-7889650AC98C}" destId="{4AAE0283-96F6-45EA-B79C-9EEC9B78D13D}" srcOrd="0" destOrd="0" presId="urn:microsoft.com/office/officeart/2016/7/layout/BasicLinearProcessNumbered"/>
    <dgm:cxn modelId="{48D78B7A-84D1-41C3-8480-66888CB5EEF6}" type="presParOf" srcId="{4AAE0283-96F6-45EA-B79C-9EEC9B78D13D}" destId="{ADCBA07D-2FFC-4844-9439-7ACE1858F8CE}" srcOrd="0" destOrd="0" presId="urn:microsoft.com/office/officeart/2016/7/layout/BasicLinearProcessNumbered"/>
    <dgm:cxn modelId="{81DE7A6E-B489-4507-84FD-B37FFBB513AA}" type="presParOf" srcId="{4AAE0283-96F6-45EA-B79C-9EEC9B78D13D}" destId="{CA8BC1A7-1E17-405F-A824-4D23A6F60A0F}" srcOrd="1" destOrd="0" presId="urn:microsoft.com/office/officeart/2016/7/layout/BasicLinearProcessNumbered"/>
    <dgm:cxn modelId="{DA0FBC6C-EC4A-47D7-9273-41F903603632}" type="presParOf" srcId="{4AAE0283-96F6-45EA-B79C-9EEC9B78D13D}" destId="{D30B1E82-D9E1-4ED4-8BDD-1A4621C3F917}" srcOrd="2" destOrd="0" presId="urn:microsoft.com/office/officeart/2016/7/layout/BasicLinearProcessNumbered"/>
    <dgm:cxn modelId="{01D21319-AEAD-4670-946B-030EC47A5ECE}" type="presParOf" srcId="{4AAE0283-96F6-45EA-B79C-9EEC9B78D13D}" destId="{C38B8340-0B54-4EA3-89C1-1EBA164AA54E}" srcOrd="3" destOrd="0" presId="urn:microsoft.com/office/officeart/2016/7/layout/BasicLinearProcessNumbered"/>
    <dgm:cxn modelId="{21F113F8-E8B0-4594-8D2E-D62E5CDA56AE}" type="presParOf" srcId="{9F8A526D-0FB1-4DBB-91D6-7889650AC98C}" destId="{1F4CECD1-737D-4D57-A950-1F6F5598B1A6}" srcOrd="1" destOrd="0" presId="urn:microsoft.com/office/officeart/2016/7/layout/BasicLinearProcessNumbered"/>
    <dgm:cxn modelId="{1CECE379-1B71-4011-BB74-051904615474}" type="presParOf" srcId="{9F8A526D-0FB1-4DBB-91D6-7889650AC98C}" destId="{C9EC7073-ADCD-4DF7-9C27-712B96285FB3}" srcOrd="2" destOrd="0" presId="urn:microsoft.com/office/officeart/2016/7/layout/BasicLinearProcessNumbered"/>
    <dgm:cxn modelId="{BDC4C0E2-8CB4-4CAF-8BCE-B27B522A1318}" type="presParOf" srcId="{C9EC7073-ADCD-4DF7-9C27-712B96285FB3}" destId="{3EE8D079-9B2F-4398-A4AD-45251AA1D108}" srcOrd="0" destOrd="0" presId="urn:microsoft.com/office/officeart/2016/7/layout/BasicLinearProcessNumbered"/>
    <dgm:cxn modelId="{62020D1A-3B64-4A44-AFC5-ABF6A7F0850C}" type="presParOf" srcId="{C9EC7073-ADCD-4DF7-9C27-712B96285FB3}" destId="{23860105-10C8-40BE-A47F-B9C4B9FBFF8F}" srcOrd="1" destOrd="0" presId="urn:microsoft.com/office/officeart/2016/7/layout/BasicLinearProcessNumbered"/>
    <dgm:cxn modelId="{A094D3C9-AD15-4308-B3EE-5A6C283C79CA}" type="presParOf" srcId="{C9EC7073-ADCD-4DF7-9C27-712B96285FB3}" destId="{CC74998B-C2A5-4D68-AB70-72AD62B3D556}" srcOrd="2" destOrd="0" presId="urn:microsoft.com/office/officeart/2016/7/layout/BasicLinearProcessNumbered"/>
    <dgm:cxn modelId="{0D7F2514-35AF-4FF4-8E2A-1AC8982D0664}" type="presParOf" srcId="{C9EC7073-ADCD-4DF7-9C27-712B96285FB3}" destId="{3C626E61-0C6B-40D3-928D-49348A15DD0B}" srcOrd="3" destOrd="0" presId="urn:microsoft.com/office/officeart/2016/7/layout/BasicLinearProcessNumbered"/>
    <dgm:cxn modelId="{1E2688C3-A122-4E5C-9F4B-99F99E8A290E}" type="presParOf" srcId="{9F8A526D-0FB1-4DBB-91D6-7889650AC98C}" destId="{C51686F3-B145-4A37-A3B8-FCCD223A8055}" srcOrd="3" destOrd="0" presId="urn:microsoft.com/office/officeart/2016/7/layout/BasicLinearProcessNumbered"/>
    <dgm:cxn modelId="{25BDFCC9-A69B-48DE-92F4-E97BD64D8E54}" type="presParOf" srcId="{9F8A526D-0FB1-4DBB-91D6-7889650AC98C}" destId="{BFBC1FE6-813A-4808-B548-68E6E0180618}" srcOrd="4" destOrd="0" presId="urn:microsoft.com/office/officeart/2016/7/layout/BasicLinearProcessNumbered"/>
    <dgm:cxn modelId="{C0753F2F-FF2B-4115-BB66-CA091962D9EF}" type="presParOf" srcId="{BFBC1FE6-813A-4808-B548-68E6E0180618}" destId="{AECCE8BF-C63F-403C-8BC5-FFC87033D9D9}" srcOrd="0" destOrd="0" presId="urn:microsoft.com/office/officeart/2016/7/layout/BasicLinearProcessNumbered"/>
    <dgm:cxn modelId="{23A5E533-BE3B-4BB4-B6FD-B3F5AF211D06}" type="presParOf" srcId="{BFBC1FE6-813A-4808-B548-68E6E0180618}" destId="{E2625CA3-F61B-41A4-90FE-17F1E6BD97B1}" srcOrd="1" destOrd="0" presId="urn:microsoft.com/office/officeart/2016/7/layout/BasicLinearProcessNumbered"/>
    <dgm:cxn modelId="{B8FFBC9B-173A-4353-B888-B0DE135DC9B4}" type="presParOf" srcId="{BFBC1FE6-813A-4808-B548-68E6E0180618}" destId="{0842CD35-F874-42CE-BD66-BE403075A66F}" srcOrd="2" destOrd="0" presId="urn:microsoft.com/office/officeart/2016/7/layout/BasicLinearProcessNumbered"/>
    <dgm:cxn modelId="{BBC9DE9E-9561-40D0-8A9F-DEEB6DB8FEF8}" type="presParOf" srcId="{BFBC1FE6-813A-4808-B548-68E6E0180618}" destId="{54778C5D-B480-4ED9-BBF2-FF49A0828518}" srcOrd="3" destOrd="0" presId="urn:microsoft.com/office/officeart/2016/7/layout/BasicLinearProcessNumbered"/>
    <dgm:cxn modelId="{47D243A5-48B5-4705-9648-3C8D9A5D6D13}" type="presParOf" srcId="{9F8A526D-0FB1-4DBB-91D6-7889650AC98C}" destId="{8FA9ED64-AD07-48A1-AE92-51DAB64DD034}" srcOrd="5" destOrd="0" presId="urn:microsoft.com/office/officeart/2016/7/layout/BasicLinearProcessNumbered"/>
    <dgm:cxn modelId="{2B1C8732-839F-4EF3-815A-67404EDE3F54}" type="presParOf" srcId="{9F8A526D-0FB1-4DBB-91D6-7889650AC98C}" destId="{6A841852-EA21-4087-9834-85093D65F558}" srcOrd="6" destOrd="0" presId="urn:microsoft.com/office/officeart/2016/7/layout/BasicLinearProcessNumbered"/>
    <dgm:cxn modelId="{15097D82-20EC-44EE-8781-D55F04205307}" type="presParOf" srcId="{6A841852-EA21-4087-9834-85093D65F558}" destId="{9990EDCA-448B-4983-A460-269B260836D3}" srcOrd="0" destOrd="0" presId="urn:microsoft.com/office/officeart/2016/7/layout/BasicLinearProcessNumbered"/>
    <dgm:cxn modelId="{3D01F638-AC48-4463-A759-A618D720EB1F}" type="presParOf" srcId="{6A841852-EA21-4087-9834-85093D65F558}" destId="{ADBBB7F3-3F8F-4D8C-A4BD-5AFBC47EAE01}" srcOrd="1" destOrd="0" presId="urn:microsoft.com/office/officeart/2016/7/layout/BasicLinearProcessNumbered"/>
    <dgm:cxn modelId="{5D763CA8-6508-4D79-9469-AF4DF0E22E27}" type="presParOf" srcId="{6A841852-EA21-4087-9834-85093D65F558}" destId="{2C9468BC-17CF-4509-BD1E-77219778FC94}" srcOrd="2" destOrd="0" presId="urn:microsoft.com/office/officeart/2016/7/layout/BasicLinearProcessNumbered"/>
    <dgm:cxn modelId="{9A1A01FB-6222-4368-A825-BE36BF7A00DA}" type="presParOf" srcId="{6A841852-EA21-4087-9834-85093D65F558}" destId="{F6A95C7A-09B0-4E1D-8C87-C16A40F621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61405-E899-4BDA-847F-F09BF45A07B4}" type="doc">
      <dgm:prSet loTypeId="urn:microsoft.com/office/officeart/2005/8/layout/matrix3" loCatId="matrix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C506C446-71DD-4800-B9EC-2CEA261C85FC}">
      <dgm:prSet/>
      <dgm:spPr/>
      <dgm:t>
        <a:bodyPr/>
        <a:lstStyle/>
        <a:p>
          <a:r>
            <a:rPr lang="en-US"/>
            <a:t>All physicians and providers, nurses, ancillary clinicians and hospital staff completing E-Modules</a:t>
          </a:r>
        </a:p>
      </dgm:t>
    </dgm:pt>
    <dgm:pt modelId="{4C2E3476-1054-4346-8AF3-3D194482C959}" type="parTrans" cxnId="{6308D8C5-CE60-477D-B2F1-2368EED27DEE}">
      <dgm:prSet/>
      <dgm:spPr/>
      <dgm:t>
        <a:bodyPr/>
        <a:lstStyle/>
        <a:p>
          <a:endParaRPr lang="en-US"/>
        </a:p>
      </dgm:t>
    </dgm:pt>
    <dgm:pt modelId="{5DC9CBD3-78FA-49E7-A51F-DE4246B3DA63}" type="sibTrans" cxnId="{6308D8C5-CE60-477D-B2F1-2368EED27DEE}">
      <dgm:prSet/>
      <dgm:spPr/>
      <dgm:t>
        <a:bodyPr/>
        <a:lstStyle/>
        <a:p>
          <a:endParaRPr lang="en-US"/>
        </a:p>
      </dgm:t>
    </dgm:pt>
    <dgm:pt modelId="{1DC724A3-F71F-4F3F-AFE3-F7645972F1CE}">
      <dgm:prSet/>
      <dgm:spPr/>
      <dgm:t>
        <a:bodyPr/>
        <a:lstStyle/>
        <a:p>
          <a:r>
            <a:rPr lang="en-US"/>
            <a:t>At least 1 ESSI Team Member attends PQI training</a:t>
          </a:r>
        </a:p>
      </dgm:t>
    </dgm:pt>
    <dgm:pt modelId="{67C454AB-2859-4AB7-8FB9-9BC35E3A64B3}" type="parTrans" cxnId="{21D545AB-C03E-4E70-BAEE-1FED7D8D86C7}">
      <dgm:prSet/>
      <dgm:spPr/>
      <dgm:t>
        <a:bodyPr/>
        <a:lstStyle/>
        <a:p>
          <a:endParaRPr lang="en-US"/>
        </a:p>
      </dgm:t>
    </dgm:pt>
    <dgm:pt modelId="{F556B796-6A17-4FBF-876D-33639BDC9B0C}" type="sibTrans" cxnId="{21D545AB-C03E-4E70-BAEE-1FED7D8D86C7}">
      <dgm:prSet/>
      <dgm:spPr/>
      <dgm:t>
        <a:bodyPr/>
        <a:lstStyle/>
        <a:p>
          <a:endParaRPr lang="en-US"/>
        </a:p>
      </dgm:t>
    </dgm:pt>
    <dgm:pt modelId="{96C2D5B1-7D7A-44AB-9200-C205C1AB0DB9}">
      <dgm:prSet/>
      <dgm:spPr/>
      <dgm:t>
        <a:bodyPr/>
        <a:lstStyle/>
        <a:p>
          <a:r>
            <a:rPr lang="en-US" dirty="0">
              <a:latin typeface="Calibri" panose="020F0502020204030204"/>
            </a:rPr>
            <a:t>Host</a:t>
          </a:r>
          <a:r>
            <a:rPr lang="en-US" dirty="0"/>
            <a:t> at least 1 facilitated discussion</a:t>
          </a:r>
        </a:p>
      </dgm:t>
    </dgm:pt>
    <dgm:pt modelId="{FD6D8808-A2D2-412C-A027-21AC214AC556}" type="parTrans" cxnId="{5E14390E-470A-471F-808D-6FB89FB9E32E}">
      <dgm:prSet/>
      <dgm:spPr/>
      <dgm:t>
        <a:bodyPr/>
        <a:lstStyle/>
        <a:p>
          <a:endParaRPr lang="en-US"/>
        </a:p>
      </dgm:t>
    </dgm:pt>
    <dgm:pt modelId="{F80A90AF-3AB4-4B6F-92D4-B1DADA57C58A}" type="sibTrans" cxnId="{5E14390E-470A-471F-808D-6FB89FB9E32E}">
      <dgm:prSet/>
      <dgm:spPr/>
      <dgm:t>
        <a:bodyPr/>
        <a:lstStyle/>
        <a:p>
          <a:endParaRPr lang="en-US"/>
        </a:p>
      </dgm:t>
    </dgm:pt>
    <dgm:pt modelId="{EBBB3B80-A652-4DFE-8F42-F51CB5F1ABA6}">
      <dgm:prSet/>
      <dgm:spPr/>
      <dgm:t>
        <a:bodyPr/>
        <a:lstStyle/>
        <a:p>
          <a:r>
            <a:rPr lang="en-US"/>
            <a:t>System to facilitate feedback from peers, parents and families </a:t>
          </a:r>
        </a:p>
      </dgm:t>
    </dgm:pt>
    <dgm:pt modelId="{C9CAF60A-DBCB-4185-8364-2078B6C5877C}" type="parTrans" cxnId="{FEE82698-6CFA-409B-B2DE-0542393030E1}">
      <dgm:prSet/>
      <dgm:spPr/>
      <dgm:t>
        <a:bodyPr/>
        <a:lstStyle/>
        <a:p>
          <a:endParaRPr lang="en-US"/>
        </a:p>
      </dgm:t>
    </dgm:pt>
    <dgm:pt modelId="{6A7AE82A-1D30-4856-B8D8-B577693E5F01}" type="sibTrans" cxnId="{FEE82698-6CFA-409B-B2DE-0542393030E1}">
      <dgm:prSet/>
      <dgm:spPr/>
      <dgm:t>
        <a:bodyPr/>
        <a:lstStyle/>
        <a:p>
          <a:endParaRPr lang="en-US"/>
        </a:p>
      </dgm:t>
    </dgm:pt>
    <dgm:pt modelId="{8A4FCF69-8464-4DFD-9845-403303830469}" type="pres">
      <dgm:prSet presAssocID="{9C461405-E899-4BDA-847F-F09BF45A07B4}" presName="matrix" presStyleCnt="0">
        <dgm:presLayoutVars>
          <dgm:chMax val="1"/>
          <dgm:dir/>
          <dgm:resizeHandles val="exact"/>
        </dgm:presLayoutVars>
      </dgm:prSet>
      <dgm:spPr/>
    </dgm:pt>
    <dgm:pt modelId="{57131C6F-7311-4A33-A9DE-E1E3BE163BA6}" type="pres">
      <dgm:prSet presAssocID="{9C461405-E899-4BDA-847F-F09BF45A07B4}" presName="diamond" presStyleLbl="bgShp" presStyleIdx="0" presStyleCnt="1"/>
      <dgm:spPr>
        <a:solidFill>
          <a:srgbClr val="8AE3A9"/>
        </a:solidFill>
      </dgm:spPr>
    </dgm:pt>
    <dgm:pt modelId="{D0017B62-974B-4CCC-82D4-15FD309F3A58}" type="pres">
      <dgm:prSet presAssocID="{9C461405-E899-4BDA-847F-F09BF45A07B4}" presName="quad1" presStyleLbl="node1" presStyleIdx="0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67399538-B1C4-4C02-AA54-EC019EDC318E}" type="pres">
      <dgm:prSet presAssocID="{9C461405-E899-4BDA-847F-F09BF45A07B4}" presName="quad2" presStyleLbl="node1" presStyleIdx="1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AD986641-CB14-4D63-8E1D-83F37749B4CF}" type="pres">
      <dgm:prSet presAssocID="{9C461405-E899-4BDA-847F-F09BF45A07B4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41B30F7D-63E8-4828-A2D7-8618F5B94D35}" type="pres">
      <dgm:prSet presAssocID="{9C461405-E899-4BDA-847F-F09BF45A07B4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</dgm:ptLst>
  <dgm:cxnLst>
    <dgm:cxn modelId="{5E14390E-470A-471F-808D-6FB89FB9E32E}" srcId="{9C461405-E899-4BDA-847F-F09BF45A07B4}" destId="{96C2D5B1-7D7A-44AB-9200-C205C1AB0DB9}" srcOrd="2" destOrd="0" parTransId="{FD6D8808-A2D2-412C-A027-21AC214AC556}" sibTransId="{F80A90AF-3AB4-4B6F-92D4-B1DADA57C58A}"/>
    <dgm:cxn modelId="{6163A62B-48A7-4DC1-B5F4-F1597CCECEFE}" type="presOf" srcId="{C506C446-71DD-4800-B9EC-2CEA261C85FC}" destId="{D0017B62-974B-4CCC-82D4-15FD309F3A58}" srcOrd="0" destOrd="0" presId="urn:microsoft.com/office/officeart/2005/8/layout/matrix3"/>
    <dgm:cxn modelId="{0758D263-0CAF-488C-9082-B3EE43A4558E}" type="presOf" srcId="{1DC724A3-F71F-4F3F-AFE3-F7645972F1CE}" destId="{67399538-B1C4-4C02-AA54-EC019EDC318E}" srcOrd="0" destOrd="0" presId="urn:microsoft.com/office/officeart/2005/8/layout/matrix3"/>
    <dgm:cxn modelId="{BB794B6B-3CB8-4C51-8C71-BBAD81A09081}" type="presOf" srcId="{96C2D5B1-7D7A-44AB-9200-C205C1AB0DB9}" destId="{AD986641-CB14-4D63-8E1D-83F37749B4CF}" srcOrd="0" destOrd="0" presId="urn:microsoft.com/office/officeart/2005/8/layout/matrix3"/>
    <dgm:cxn modelId="{F9CA6B58-6F21-4D40-999A-3466A3505006}" type="presOf" srcId="{EBBB3B80-A652-4DFE-8F42-F51CB5F1ABA6}" destId="{41B30F7D-63E8-4828-A2D7-8618F5B94D35}" srcOrd="0" destOrd="0" presId="urn:microsoft.com/office/officeart/2005/8/layout/matrix3"/>
    <dgm:cxn modelId="{FEE82698-6CFA-409B-B2DE-0542393030E1}" srcId="{9C461405-E899-4BDA-847F-F09BF45A07B4}" destId="{EBBB3B80-A652-4DFE-8F42-F51CB5F1ABA6}" srcOrd="3" destOrd="0" parTransId="{C9CAF60A-DBCB-4185-8364-2078B6C5877C}" sibTransId="{6A7AE82A-1D30-4856-B8D8-B577693E5F01}"/>
    <dgm:cxn modelId="{21D545AB-C03E-4E70-BAEE-1FED7D8D86C7}" srcId="{9C461405-E899-4BDA-847F-F09BF45A07B4}" destId="{1DC724A3-F71F-4F3F-AFE3-F7645972F1CE}" srcOrd="1" destOrd="0" parTransId="{67C454AB-2859-4AB7-8FB9-9BC35E3A64B3}" sibTransId="{F556B796-6A17-4FBF-876D-33639BDC9B0C}"/>
    <dgm:cxn modelId="{6308D8C5-CE60-477D-B2F1-2368EED27DEE}" srcId="{9C461405-E899-4BDA-847F-F09BF45A07B4}" destId="{C506C446-71DD-4800-B9EC-2CEA261C85FC}" srcOrd="0" destOrd="0" parTransId="{4C2E3476-1054-4346-8AF3-3D194482C959}" sibTransId="{5DC9CBD3-78FA-49E7-A51F-DE4246B3DA63}"/>
    <dgm:cxn modelId="{D8D9F3FF-9BD3-4727-9BE0-440405D2D04F}" type="presOf" srcId="{9C461405-E899-4BDA-847F-F09BF45A07B4}" destId="{8A4FCF69-8464-4DFD-9845-403303830469}" srcOrd="0" destOrd="0" presId="urn:microsoft.com/office/officeart/2005/8/layout/matrix3"/>
    <dgm:cxn modelId="{F8ED9327-13BC-4E5D-9B68-9B7C785559C1}" type="presParOf" srcId="{8A4FCF69-8464-4DFD-9845-403303830469}" destId="{57131C6F-7311-4A33-A9DE-E1E3BE163BA6}" srcOrd="0" destOrd="0" presId="urn:microsoft.com/office/officeart/2005/8/layout/matrix3"/>
    <dgm:cxn modelId="{3C919753-5DC8-471A-9967-9D6AD1EF2873}" type="presParOf" srcId="{8A4FCF69-8464-4DFD-9845-403303830469}" destId="{D0017B62-974B-4CCC-82D4-15FD309F3A58}" srcOrd="1" destOrd="0" presId="urn:microsoft.com/office/officeart/2005/8/layout/matrix3"/>
    <dgm:cxn modelId="{92FF728B-F551-49E1-969B-B654FD5AEF4F}" type="presParOf" srcId="{8A4FCF69-8464-4DFD-9845-403303830469}" destId="{67399538-B1C4-4C02-AA54-EC019EDC318E}" srcOrd="2" destOrd="0" presId="urn:microsoft.com/office/officeart/2005/8/layout/matrix3"/>
    <dgm:cxn modelId="{A38C6C2E-6B7A-43AF-946B-CBA9890BE76F}" type="presParOf" srcId="{8A4FCF69-8464-4DFD-9845-403303830469}" destId="{AD986641-CB14-4D63-8E1D-83F37749B4CF}" srcOrd="3" destOrd="0" presId="urn:microsoft.com/office/officeart/2005/8/layout/matrix3"/>
    <dgm:cxn modelId="{67665BB7-7355-41B9-A9E9-D59E54DB3731}" type="presParOf" srcId="{8A4FCF69-8464-4DFD-9845-403303830469}" destId="{41B30F7D-63E8-4828-A2D7-8618F5B94D3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95C5E-42D2-4EE3-A7C0-FAEE101BC67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CB612-1674-4871-BC49-F8F68F8C1BF7}">
      <dgm:prSet phldrT="[Text]"/>
      <dgm:spPr/>
      <dgm:t>
        <a:bodyPr/>
        <a:lstStyle/>
        <a:p>
          <a:r>
            <a:rPr lang="en-US" dirty="0"/>
            <a:t>Heather Chavez</a:t>
          </a:r>
        </a:p>
      </dgm:t>
    </dgm:pt>
    <dgm:pt modelId="{38F0A6DD-DF58-4180-9097-2EBBD52A65B2}" type="parTrans" cxnId="{15E96DD1-89DA-41E0-901B-1811F9FAD7E8}">
      <dgm:prSet/>
      <dgm:spPr/>
      <dgm:t>
        <a:bodyPr/>
        <a:lstStyle/>
        <a:p>
          <a:endParaRPr lang="en-US"/>
        </a:p>
      </dgm:t>
    </dgm:pt>
    <dgm:pt modelId="{69D1BCED-FB0D-407E-AA62-C3B777B38F60}" type="sibTrans" cxnId="{15E96DD1-89DA-41E0-901B-1811F9FAD7E8}">
      <dgm:prSet/>
      <dgm:spPr/>
      <dgm:t>
        <a:bodyPr/>
        <a:lstStyle/>
        <a:p>
          <a:endParaRPr lang="en-US"/>
        </a:p>
      </dgm:t>
    </dgm:pt>
    <dgm:pt modelId="{080F8487-5F9A-4BFA-BB8D-19488511F2D4}">
      <dgm:prSet phldrT="[Text]"/>
      <dgm:spPr/>
      <dgm:t>
        <a:bodyPr/>
        <a:lstStyle/>
        <a:p>
          <a:r>
            <a:rPr lang="en-US" dirty="0"/>
            <a:t>Karen Richardson	</a:t>
          </a:r>
        </a:p>
      </dgm:t>
    </dgm:pt>
    <dgm:pt modelId="{EEDC88DF-D11C-4874-BEF7-B202312E628D}" type="parTrans" cxnId="{6DCB189C-5952-49DE-B58D-6199880B08BA}">
      <dgm:prSet/>
      <dgm:spPr/>
      <dgm:t>
        <a:bodyPr/>
        <a:lstStyle/>
        <a:p>
          <a:endParaRPr lang="en-US"/>
        </a:p>
      </dgm:t>
    </dgm:pt>
    <dgm:pt modelId="{4D1623AF-F4F0-4B28-8A0C-49EF8B2C2756}" type="sibTrans" cxnId="{6DCB189C-5952-49DE-B58D-6199880B08BA}">
      <dgm:prSet/>
      <dgm:spPr/>
      <dgm:t>
        <a:bodyPr/>
        <a:lstStyle/>
        <a:p>
          <a:endParaRPr lang="en-US"/>
        </a:p>
      </dgm:t>
    </dgm:pt>
    <dgm:pt modelId="{B822FBBE-CCEA-4C74-83F2-11CA0FCE9E83}">
      <dgm:prSet phldrT="[Text]"/>
      <dgm:spPr/>
      <dgm:t>
        <a:bodyPr/>
        <a:lstStyle/>
        <a:p>
          <a:r>
            <a:rPr lang="en-US" dirty="0"/>
            <a:t>Maria </a:t>
          </a:r>
          <a:r>
            <a:rPr lang="en-US" dirty="0" err="1"/>
            <a:t>Lotesto</a:t>
          </a:r>
          <a:endParaRPr lang="en-US" dirty="0"/>
        </a:p>
      </dgm:t>
    </dgm:pt>
    <dgm:pt modelId="{0A64A45E-D5BA-4C82-A2C3-0273B4ADC1C0}" type="parTrans" cxnId="{FE0A54A3-84DC-4C39-B414-4432FE182544}">
      <dgm:prSet/>
      <dgm:spPr/>
      <dgm:t>
        <a:bodyPr/>
        <a:lstStyle/>
        <a:p>
          <a:endParaRPr lang="en-US"/>
        </a:p>
      </dgm:t>
    </dgm:pt>
    <dgm:pt modelId="{E32A3F93-35E5-4704-BF78-95B03570DDDD}" type="sibTrans" cxnId="{FE0A54A3-84DC-4C39-B414-4432FE182544}">
      <dgm:prSet/>
      <dgm:spPr/>
      <dgm:t>
        <a:bodyPr/>
        <a:lstStyle/>
        <a:p>
          <a:endParaRPr lang="en-US"/>
        </a:p>
      </dgm:t>
    </dgm:pt>
    <dgm:pt modelId="{63C09C27-9207-43A0-9D09-B52D777FF339}">
      <dgm:prSet phldrT="[Text]"/>
      <dgm:spPr/>
      <dgm:t>
        <a:bodyPr/>
        <a:lstStyle/>
        <a:p>
          <a:r>
            <a:rPr lang="en-US" dirty="0"/>
            <a:t>Kari Phillips </a:t>
          </a:r>
        </a:p>
      </dgm:t>
    </dgm:pt>
    <dgm:pt modelId="{673584F2-40AF-4BC8-81EE-21BE84B30075}" type="parTrans" cxnId="{B74D8AC4-4456-4C4B-ABDF-216815EB258F}">
      <dgm:prSet/>
      <dgm:spPr/>
      <dgm:t>
        <a:bodyPr/>
        <a:lstStyle/>
        <a:p>
          <a:endParaRPr lang="en-US"/>
        </a:p>
      </dgm:t>
    </dgm:pt>
    <dgm:pt modelId="{E2C7B646-FABF-4DC1-9B93-2C96D5377CD3}" type="sibTrans" cxnId="{B74D8AC4-4456-4C4B-ABDF-216815EB258F}">
      <dgm:prSet/>
      <dgm:spPr/>
      <dgm:t>
        <a:bodyPr/>
        <a:lstStyle/>
        <a:p>
          <a:endParaRPr lang="en-US"/>
        </a:p>
      </dgm:t>
    </dgm:pt>
    <dgm:pt modelId="{75FF074A-FA3A-4ED6-80D2-03F4C0C7A966}">
      <dgm:prSet phldrT="[Text]"/>
      <dgm:spPr/>
      <dgm:t>
        <a:bodyPr/>
        <a:lstStyle/>
        <a:p>
          <a:r>
            <a:rPr lang="en-US" dirty="0"/>
            <a:t>Debbie Basa</a:t>
          </a:r>
        </a:p>
      </dgm:t>
    </dgm:pt>
    <dgm:pt modelId="{41B1DE20-DDDC-42DB-A8E4-F045EA8D24C2}" type="parTrans" cxnId="{4DFB44D3-438E-455D-A776-F976436BFA21}">
      <dgm:prSet/>
      <dgm:spPr/>
      <dgm:t>
        <a:bodyPr/>
        <a:lstStyle/>
        <a:p>
          <a:endParaRPr lang="en-US"/>
        </a:p>
      </dgm:t>
    </dgm:pt>
    <dgm:pt modelId="{D98418B9-FF04-4A18-BD8C-4BB0C8F0120D}" type="sibTrans" cxnId="{4DFB44D3-438E-455D-A776-F976436BFA21}">
      <dgm:prSet/>
      <dgm:spPr/>
      <dgm:t>
        <a:bodyPr/>
        <a:lstStyle/>
        <a:p>
          <a:endParaRPr lang="en-US"/>
        </a:p>
      </dgm:t>
    </dgm:pt>
    <dgm:pt modelId="{1FC4694C-C3B2-4277-8B7E-2C283A78DBA7}" type="pres">
      <dgm:prSet presAssocID="{F4A95C5E-42D2-4EE3-A7C0-FAEE101BC671}" presName="diagram" presStyleCnt="0">
        <dgm:presLayoutVars>
          <dgm:dir/>
          <dgm:resizeHandles val="exact"/>
        </dgm:presLayoutVars>
      </dgm:prSet>
      <dgm:spPr/>
    </dgm:pt>
    <dgm:pt modelId="{4819845D-39F5-48F1-8DA7-A66018D897CC}" type="pres">
      <dgm:prSet presAssocID="{F8CCB612-1674-4871-BC49-F8F68F8C1BF7}" presName="node" presStyleLbl="node1" presStyleIdx="0" presStyleCnt="5">
        <dgm:presLayoutVars>
          <dgm:bulletEnabled val="1"/>
        </dgm:presLayoutVars>
      </dgm:prSet>
      <dgm:spPr/>
    </dgm:pt>
    <dgm:pt modelId="{A6593EEE-10C8-4B16-A90B-640FA39418F1}" type="pres">
      <dgm:prSet presAssocID="{69D1BCED-FB0D-407E-AA62-C3B777B38F60}" presName="sibTrans" presStyleCnt="0"/>
      <dgm:spPr/>
    </dgm:pt>
    <dgm:pt modelId="{74D7173E-4CA8-4739-9462-78764D24E9E2}" type="pres">
      <dgm:prSet presAssocID="{080F8487-5F9A-4BFA-BB8D-19488511F2D4}" presName="node" presStyleLbl="node1" presStyleIdx="1" presStyleCnt="5">
        <dgm:presLayoutVars>
          <dgm:bulletEnabled val="1"/>
        </dgm:presLayoutVars>
      </dgm:prSet>
      <dgm:spPr/>
    </dgm:pt>
    <dgm:pt modelId="{EB167DD7-E852-410D-A0AC-4058332810E9}" type="pres">
      <dgm:prSet presAssocID="{4D1623AF-F4F0-4B28-8A0C-49EF8B2C2756}" presName="sibTrans" presStyleCnt="0"/>
      <dgm:spPr/>
    </dgm:pt>
    <dgm:pt modelId="{C605D868-3FA2-450B-B685-332EA93E6717}" type="pres">
      <dgm:prSet presAssocID="{B822FBBE-CCEA-4C74-83F2-11CA0FCE9E83}" presName="node" presStyleLbl="node1" presStyleIdx="2" presStyleCnt="5">
        <dgm:presLayoutVars>
          <dgm:bulletEnabled val="1"/>
        </dgm:presLayoutVars>
      </dgm:prSet>
      <dgm:spPr/>
    </dgm:pt>
    <dgm:pt modelId="{5319A1B5-1D62-422D-A9C9-FF1D15CB5162}" type="pres">
      <dgm:prSet presAssocID="{E32A3F93-35E5-4704-BF78-95B03570DDDD}" presName="sibTrans" presStyleCnt="0"/>
      <dgm:spPr/>
    </dgm:pt>
    <dgm:pt modelId="{8DCE8560-C958-4E3A-BF7D-89089E868E3F}" type="pres">
      <dgm:prSet presAssocID="{63C09C27-9207-43A0-9D09-B52D777FF339}" presName="node" presStyleLbl="node1" presStyleIdx="3" presStyleCnt="5">
        <dgm:presLayoutVars>
          <dgm:bulletEnabled val="1"/>
        </dgm:presLayoutVars>
      </dgm:prSet>
      <dgm:spPr/>
    </dgm:pt>
    <dgm:pt modelId="{0196930F-BA7F-4BC9-AFED-E50505D2F27B}" type="pres">
      <dgm:prSet presAssocID="{E2C7B646-FABF-4DC1-9B93-2C96D5377CD3}" presName="sibTrans" presStyleCnt="0"/>
      <dgm:spPr/>
    </dgm:pt>
    <dgm:pt modelId="{C546C6AC-17C3-4092-8789-CB0636ACBDE4}" type="pres">
      <dgm:prSet presAssocID="{75FF074A-FA3A-4ED6-80D2-03F4C0C7A966}" presName="node" presStyleLbl="node1" presStyleIdx="4" presStyleCnt="5">
        <dgm:presLayoutVars>
          <dgm:bulletEnabled val="1"/>
        </dgm:presLayoutVars>
      </dgm:prSet>
      <dgm:spPr/>
    </dgm:pt>
  </dgm:ptLst>
  <dgm:cxnLst>
    <dgm:cxn modelId="{E10FC414-0C69-4409-B3C6-96DE603DF3CC}" type="presOf" srcId="{F8CCB612-1674-4871-BC49-F8F68F8C1BF7}" destId="{4819845D-39F5-48F1-8DA7-A66018D897CC}" srcOrd="0" destOrd="0" presId="urn:microsoft.com/office/officeart/2005/8/layout/default"/>
    <dgm:cxn modelId="{19814422-4D65-4B09-902F-1730BF2F1BB7}" type="presOf" srcId="{75FF074A-FA3A-4ED6-80D2-03F4C0C7A966}" destId="{C546C6AC-17C3-4092-8789-CB0636ACBDE4}" srcOrd="0" destOrd="0" presId="urn:microsoft.com/office/officeart/2005/8/layout/default"/>
    <dgm:cxn modelId="{4C0ADA27-2DB8-46AA-9E57-43F7277F9B63}" type="presOf" srcId="{F4A95C5E-42D2-4EE3-A7C0-FAEE101BC671}" destId="{1FC4694C-C3B2-4277-8B7E-2C283A78DBA7}" srcOrd="0" destOrd="0" presId="urn:microsoft.com/office/officeart/2005/8/layout/default"/>
    <dgm:cxn modelId="{A0B7F072-837F-49F4-B591-58E319A044DF}" type="presOf" srcId="{080F8487-5F9A-4BFA-BB8D-19488511F2D4}" destId="{74D7173E-4CA8-4739-9462-78764D24E9E2}" srcOrd="0" destOrd="0" presId="urn:microsoft.com/office/officeart/2005/8/layout/default"/>
    <dgm:cxn modelId="{6DCB189C-5952-49DE-B58D-6199880B08BA}" srcId="{F4A95C5E-42D2-4EE3-A7C0-FAEE101BC671}" destId="{080F8487-5F9A-4BFA-BB8D-19488511F2D4}" srcOrd="1" destOrd="0" parTransId="{EEDC88DF-D11C-4874-BEF7-B202312E628D}" sibTransId="{4D1623AF-F4F0-4B28-8A0C-49EF8B2C2756}"/>
    <dgm:cxn modelId="{FE0A54A3-84DC-4C39-B414-4432FE182544}" srcId="{F4A95C5E-42D2-4EE3-A7C0-FAEE101BC671}" destId="{B822FBBE-CCEA-4C74-83F2-11CA0FCE9E83}" srcOrd="2" destOrd="0" parTransId="{0A64A45E-D5BA-4C82-A2C3-0273B4ADC1C0}" sibTransId="{E32A3F93-35E5-4704-BF78-95B03570DDDD}"/>
    <dgm:cxn modelId="{B74D8AC4-4456-4C4B-ABDF-216815EB258F}" srcId="{F4A95C5E-42D2-4EE3-A7C0-FAEE101BC671}" destId="{63C09C27-9207-43A0-9D09-B52D777FF339}" srcOrd="3" destOrd="0" parTransId="{673584F2-40AF-4BC8-81EE-21BE84B30075}" sibTransId="{E2C7B646-FABF-4DC1-9B93-2C96D5377CD3}"/>
    <dgm:cxn modelId="{15E96DD1-89DA-41E0-901B-1811F9FAD7E8}" srcId="{F4A95C5E-42D2-4EE3-A7C0-FAEE101BC671}" destId="{F8CCB612-1674-4871-BC49-F8F68F8C1BF7}" srcOrd="0" destOrd="0" parTransId="{38F0A6DD-DF58-4180-9097-2EBBD52A65B2}" sibTransId="{69D1BCED-FB0D-407E-AA62-C3B777B38F60}"/>
    <dgm:cxn modelId="{4DFB44D3-438E-455D-A776-F976436BFA21}" srcId="{F4A95C5E-42D2-4EE3-A7C0-FAEE101BC671}" destId="{75FF074A-FA3A-4ED6-80D2-03F4C0C7A966}" srcOrd="4" destOrd="0" parTransId="{41B1DE20-DDDC-42DB-A8E4-F045EA8D24C2}" sibTransId="{D98418B9-FF04-4A18-BD8C-4BB0C8F0120D}"/>
    <dgm:cxn modelId="{1FE85FEC-0FFC-458A-9D1C-B30A24DF4474}" type="presOf" srcId="{B822FBBE-CCEA-4C74-83F2-11CA0FCE9E83}" destId="{C605D868-3FA2-450B-B685-332EA93E6717}" srcOrd="0" destOrd="0" presId="urn:microsoft.com/office/officeart/2005/8/layout/default"/>
    <dgm:cxn modelId="{CB7F48F0-B7DF-43A1-83CF-D0B376786DA2}" type="presOf" srcId="{63C09C27-9207-43A0-9D09-B52D777FF339}" destId="{8DCE8560-C958-4E3A-BF7D-89089E868E3F}" srcOrd="0" destOrd="0" presId="urn:microsoft.com/office/officeart/2005/8/layout/default"/>
    <dgm:cxn modelId="{EB8E142F-B935-432B-80B3-97D4DB4398C0}" type="presParOf" srcId="{1FC4694C-C3B2-4277-8B7E-2C283A78DBA7}" destId="{4819845D-39F5-48F1-8DA7-A66018D897CC}" srcOrd="0" destOrd="0" presId="urn:microsoft.com/office/officeart/2005/8/layout/default"/>
    <dgm:cxn modelId="{BB9377F7-1E45-40D4-930C-FB9FDF35B295}" type="presParOf" srcId="{1FC4694C-C3B2-4277-8B7E-2C283A78DBA7}" destId="{A6593EEE-10C8-4B16-A90B-640FA39418F1}" srcOrd="1" destOrd="0" presId="urn:microsoft.com/office/officeart/2005/8/layout/default"/>
    <dgm:cxn modelId="{CABA4F7E-0ED5-4C11-93B1-3CD9263A418D}" type="presParOf" srcId="{1FC4694C-C3B2-4277-8B7E-2C283A78DBA7}" destId="{74D7173E-4CA8-4739-9462-78764D24E9E2}" srcOrd="2" destOrd="0" presId="urn:microsoft.com/office/officeart/2005/8/layout/default"/>
    <dgm:cxn modelId="{848CBCC4-2A69-413B-8B04-B295FE8AC7F2}" type="presParOf" srcId="{1FC4694C-C3B2-4277-8B7E-2C283A78DBA7}" destId="{EB167DD7-E852-410D-A0AC-4058332810E9}" srcOrd="3" destOrd="0" presId="urn:microsoft.com/office/officeart/2005/8/layout/default"/>
    <dgm:cxn modelId="{DCC88B47-DD9A-4551-BF2D-B04A447206DA}" type="presParOf" srcId="{1FC4694C-C3B2-4277-8B7E-2C283A78DBA7}" destId="{C605D868-3FA2-450B-B685-332EA93E6717}" srcOrd="4" destOrd="0" presId="urn:microsoft.com/office/officeart/2005/8/layout/default"/>
    <dgm:cxn modelId="{7708AB28-D87C-44CC-BE06-03D6E2B66761}" type="presParOf" srcId="{1FC4694C-C3B2-4277-8B7E-2C283A78DBA7}" destId="{5319A1B5-1D62-422D-A9C9-FF1D15CB5162}" srcOrd="5" destOrd="0" presId="urn:microsoft.com/office/officeart/2005/8/layout/default"/>
    <dgm:cxn modelId="{1B82D90A-B8AF-451F-BE55-2FCC8F90AAB2}" type="presParOf" srcId="{1FC4694C-C3B2-4277-8B7E-2C283A78DBA7}" destId="{8DCE8560-C958-4E3A-BF7D-89089E868E3F}" srcOrd="6" destOrd="0" presId="urn:microsoft.com/office/officeart/2005/8/layout/default"/>
    <dgm:cxn modelId="{6EE2B65C-1B4C-421C-9541-94E20FF6A09E}" type="presParOf" srcId="{1FC4694C-C3B2-4277-8B7E-2C283A78DBA7}" destId="{0196930F-BA7F-4BC9-AFED-E50505D2F27B}" srcOrd="7" destOrd="0" presId="urn:microsoft.com/office/officeart/2005/8/layout/default"/>
    <dgm:cxn modelId="{41E9A9AB-8BE4-4589-BB10-091E2BF6A7E0}" type="presParOf" srcId="{1FC4694C-C3B2-4277-8B7E-2C283A78DBA7}" destId="{C546C6AC-17C3-4092-8789-CB0636ACBDE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A95C5E-42D2-4EE3-A7C0-FAEE101BC67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CB612-1674-4871-BC49-F8F68F8C1BF7}">
      <dgm:prSet phldrT="[Text]"/>
      <dgm:spPr/>
      <dgm:t>
        <a:bodyPr/>
        <a:lstStyle/>
        <a:p>
          <a:r>
            <a:rPr lang="en-US" dirty="0"/>
            <a:t>Dr. Mohammed </a:t>
          </a:r>
        </a:p>
      </dgm:t>
    </dgm:pt>
    <dgm:pt modelId="{38F0A6DD-DF58-4180-9097-2EBBD52A65B2}" type="parTrans" cxnId="{15E96DD1-89DA-41E0-901B-1811F9FAD7E8}">
      <dgm:prSet/>
      <dgm:spPr/>
      <dgm:t>
        <a:bodyPr/>
        <a:lstStyle/>
        <a:p>
          <a:endParaRPr lang="en-US"/>
        </a:p>
      </dgm:t>
    </dgm:pt>
    <dgm:pt modelId="{69D1BCED-FB0D-407E-AA62-C3B777B38F60}" type="sibTrans" cxnId="{15E96DD1-89DA-41E0-901B-1811F9FAD7E8}">
      <dgm:prSet/>
      <dgm:spPr/>
      <dgm:t>
        <a:bodyPr/>
        <a:lstStyle/>
        <a:p>
          <a:endParaRPr lang="en-US"/>
        </a:p>
      </dgm:t>
    </dgm:pt>
    <dgm:pt modelId="{080F8487-5F9A-4BFA-BB8D-19488511F2D4}">
      <dgm:prSet phldrT="[Text]"/>
      <dgm:spPr/>
      <dgm:t>
        <a:bodyPr/>
        <a:lstStyle/>
        <a:p>
          <a:r>
            <a:rPr lang="en-US" dirty="0"/>
            <a:t>Heather Chavez</a:t>
          </a:r>
        </a:p>
      </dgm:t>
    </dgm:pt>
    <dgm:pt modelId="{EEDC88DF-D11C-4874-BEF7-B202312E628D}" type="parTrans" cxnId="{6DCB189C-5952-49DE-B58D-6199880B08BA}">
      <dgm:prSet/>
      <dgm:spPr/>
      <dgm:t>
        <a:bodyPr/>
        <a:lstStyle/>
        <a:p>
          <a:endParaRPr lang="en-US"/>
        </a:p>
      </dgm:t>
    </dgm:pt>
    <dgm:pt modelId="{4D1623AF-F4F0-4B28-8A0C-49EF8B2C2756}" type="sibTrans" cxnId="{6DCB189C-5952-49DE-B58D-6199880B08BA}">
      <dgm:prSet/>
      <dgm:spPr/>
      <dgm:t>
        <a:bodyPr/>
        <a:lstStyle/>
        <a:p>
          <a:endParaRPr lang="en-US"/>
        </a:p>
      </dgm:t>
    </dgm:pt>
    <dgm:pt modelId="{B822FBBE-CCEA-4C74-83F2-11CA0FCE9E83}">
      <dgm:prSet phldrT="[Text]"/>
      <dgm:spPr/>
      <dgm:t>
        <a:bodyPr/>
        <a:lstStyle/>
        <a:p>
          <a:r>
            <a:rPr lang="en-US" dirty="0"/>
            <a:t>Karen Richardson </a:t>
          </a:r>
        </a:p>
      </dgm:t>
    </dgm:pt>
    <dgm:pt modelId="{0A64A45E-D5BA-4C82-A2C3-0273B4ADC1C0}" type="parTrans" cxnId="{FE0A54A3-84DC-4C39-B414-4432FE182544}">
      <dgm:prSet/>
      <dgm:spPr/>
      <dgm:t>
        <a:bodyPr/>
        <a:lstStyle/>
        <a:p>
          <a:endParaRPr lang="en-US"/>
        </a:p>
      </dgm:t>
    </dgm:pt>
    <dgm:pt modelId="{E32A3F93-35E5-4704-BF78-95B03570DDDD}" type="sibTrans" cxnId="{FE0A54A3-84DC-4C39-B414-4432FE182544}">
      <dgm:prSet/>
      <dgm:spPr/>
      <dgm:t>
        <a:bodyPr/>
        <a:lstStyle/>
        <a:p>
          <a:endParaRPr lang="en-US"/>
        </a:p>
      </dgm:t>
    </dgm:pt>
    <dgm:pt modelId="{63C09C27-9207-43A0-9D09-B52D777FF339}">
      <dgm:prSet phldrT="[Text]"/>
      <dgm:spPr/>
      <dgm:t>
        <a:bodyPr/>
        <a:lstStyle/>
        <a:p>
          <a:r>
            <a:rPr lang="en-US" dirty="0"/>
            <a:t>Amanda Lopez</a:t>
          </a:r>
        </a:p>
      </dgm:t>
    </dgm:pt>
    <dgm:pt modelId="{673584F2-40AF-4BC8-81EE-21BE84B30075}" type="parTrans" cxnId="{B74D8AC4-4456-4C4B-ABDF-216815EB258F}">
      <dgm:prSet/>
      <dgm:spPr/>
      <dgm:t>
        <a:bodyPr/>
        <a:lstStyle/>
        <a:p>
          <a:endParaRPr lang="en-US"/>
        </a:p>
      </dgm:t>
    </dgm:pt>
    <dgm:pt modelId="{E2C7B646-FABF-4DC1-9B93-2C96D5377CD3}" type="sibTrans" cxnId="{B74D8AC4-4456-4C4B-ABDF-216815EB258F}">
      <dgm:prSet/>
      <dgm:spPr/>
      <dgm:t>
        <a:bodyPr/>
        <a:lstStyle/>
        <a:p>
          <a:endParaRPr lang="en-US"/>
        </a:p>
      </dgm:t>
    </dgm:pt>
    <dgm:pt modelId="{75FF074A-FA3A-4ED6-80D2-03F4C0C7A966}">
      <dgm:prSet phldrT="[Text]"/>
      <dgm:spPr/>
      <dgm:t>
        <a:bodyPr/>
        <a:lstStyle/>
        <a:p>
          <a:r>
            <a:rPr lang="en-US" dirty="0"/>
            <a:t>Maria </a:t>
          </a:r>
          <a:r>
            <a:rPr lang="en-US" dirty="0" err="1"/>
            <a:t>Lotesto</a:t>
          </a:r>
          <a:endParaRPr lang="en-US" dirty="0"/>
        </a:p>
      </dgm:t>
    </dgm:pt>
    <dgm:pt modelId="{41B1DE20-DDDC-42DB-A8E4-F045EA8D24C2}" type="parTrans" cxnId="{4DFB44D3-438E-455D-A776-F976436BFA21}">
      <dgm:prSet/>
      <dgm:spPr/>
      <dgm:t>
        <a:bodyPr/>
        <a:lstStyle/>
        <a:p>
          <a:endParaRPr lang="en-US"/>
        </a:p>
      </dgm:t>
    </dgm:pt>
    <dgm:pt modelId="{D98418B9-FF04-4A18-BD8C-4BB0C8F0120D}" type="sibTrans" cxnId="{4DFB44D3-438E-455D-A776-F976436BFA21}">
      <dgm:prSet/>
      <dgm:spPr/>
      <dgm:t>
        <a:bodyPr/>
        <a:lstStyle/>
        <a:p>
          <a:endParaRPr lang="en-US"/>
        </a:p>
      </dgm:t>
    </dgm:pt>
    <dgm:pt modelId="{64643BAC-5495-484A-AA7E-3D7004B49F2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Carla Gamboa</a:t>
          </a:r>
        </a:p>
      </dgm:t>
    </dgm:pt>
    <dgm:pt modelId="{C162ABAE-6D9C-4699-A13B-8FE67A16B85D}" type="parTrans" cxnId="{113A405D-5222-4B0D-8E13-41EF1D7B32F4}">
      <dgm:prSet/>
      <dgm:spPr/>
    </dgm:pt>
    <dgm:pt modelId="{2D5D1D1D-C202-4003-BF5D-D58F180FB6CC}" type="sibTrans" cxnId="{113A405D-5222-4B0D-8E13-41EF1D7B32F4}">
      <dgm:prSet/>
      <dgm:spPr/>
    </dgm:pt>
    <dgm:pt modelId="{1FC4694C-C3B2-4277-8B7E-2C283A78DBA7}" type="pres">
      <dgm:prSet presAssocID="{F4A95C5E-42D2-4EE3-A7C0-FAEE101BC671}" presName="diagram" presStyleCnt="0">
        <dgm:presLayoutVars>
          <dgm:dir/>
          <dgm:resizeHandles val="exact"/>
        </dgm:presLayoutVars>
      </dgm:prSet>
      <dgm:spPr/>
    </dgm:pt>
    <dgm:pt modelId="{4819845D-39F5-48F1-8DA7-A66018D897CC}" type="pres">
      <dgm:prSet presAssocID="{F8CCB612-1674-4871-BC49-F8F68F8C1BF7}" presName="node" presStyleLbl="node1" presStyleIdx="0" presStyleCnt="6" custLinFactNeighborX="-2313">
        <dgm:presLayoutVars>
          <dgm:bulletEnabled val="1"/>
        </dgm:presLayoutVars>
      </dgm:prSet>
      <dgm:spPr/>
    </dgm:pt>
    <dgm:pt modelId="{A6593EEE-10C8-4B16-A90B-640FA39418F1}" type="pres">
      <dgm:prSet presAssocID="{69D1BCED-FB0D-407E-AA62-C3B777B38F60}" presName="sibTrans" presStyleCnt="0"/>
      <dgm:spPr/>
    </dgm:pt>
    <dgm:pt modelId="{74D7173E-4CA8-4739-9462-78764D24E9E2}" type="pres">
      <dgm:prSet presAssocID="{080F8487-5F9A-4BFA-BB8D-19488511F2D4}" presName="node" presStyleLbl="node1" presStyleIdx="1" presStyleCnt="6">
        <dgm:presLayoutVars>
          <dgm:bulletEnabled val="1"/>
        </dgm:presLayoutVars>
      </dgm:prSet>
      <dgm:spPr/>
    </dgm:pt>
    <dgm:pt modelId="{EB167DD7-E852-410D-A0AC-4058332810E9}" type="pres">
      <dgm:prSet presAssocID="{4D1623AF-F4F0-4B28-8A0C-49EF8B2C2756}" presName="sibTrans" presStyleCnt="0"/>
      <dgm:spPr/>
    </dgm:pt>
    <dgm:pt modelId="{C605D868-3FA2-450B-B685-332EA93E6717}" type="pres">
      <dgm:prSet presAssocID="{B822FBBE-CCEA-4C74-83F2-11CA0FCE9E83}" presName="node" presStyleLbl="node1" presStyleIdx="2" presStyleCnt="6">
        <dgm:presLayoutVars>
          <dgm:bulletEnabled val="1"/>
        </dgm:presLayoutVars>
      </dgm:prSet>
      <dgm:spPr/>
    </dgm:pt>
    <dgm:pt modelId="{5319A1B5-1D62-422D-A9C9-FF1D15CB5162}" type="pres">
      <dgm:prSet presAssocID="{E32A3F93-35E5-4704-BF78-95B03570DDDD}" presName="sibTrans" presStyleCnt="0"/>
      <dgm:spPr/>
    </dgm:pt>
    <dgm:pt modelId="{8DCE8560-C958-4E3A-BF7D-89089E868E3F}" type="pres">
      <dgm:prSet presAssocID="{63C09C27-9207-43A0-9D09-B52D777FF339}" presName="node" presStyleLbl="node1" presStyleIdx="3" presStyleCnt="6">
        <dgm:presLayoutVars>
          <dgm:bulletEnabled val="1"/>
        </dgm:presLayoutVars>
      </dgm:prSet>
      <dgm:spPr/>
    </dgm:pt>
    <dgm:pt modelId="{0196930F-BA7F-4BC9-AFED-E50505D2F27B}" type="pres">
      <dgm:prSet presAssocID="{E2C7B646-FABF-4DC1-9B93-2C96D5377CD3}" presName="sibTrans" presStyleCnt="0"/>
      <dgm:spPr/>
    </dgm:pt>
    <dgm:pt modelId="{C546C6AC-17C3-4092-8789-CB0636ACBDE4}" type="pres">
      <dgm:prSet presAssocID="{75FF074A-FA3A-4ED6-80D2-03F4C0C7A966}" presName="node" presStyleLbl="node1" presStyleIdx="4" presStyleCnt="6">
        <dgm:presLayoutVars>
          <dgm:bulletEnabled val="1"/>
        </dgm:presLayoutVars>
      </dgm:prSet>
      <dgm:spPr/>
    </dgm:pt>
    <dgm:pt modelId="{A043598A-A57F-4E5A-9CB2-AAF1A7EEC308}" type="pres">
      <dgm:prSet presAssocID="{D98418B9-FF04-4A18-BD8C-4BB0C8F0120D}" presName="sibTrans" presStyleCnt="0"/>
      <dgm:spPr/>
    </dgm:pt>
    <dgm:pt modelId="{FB1A80AF-4723-4AFB-A56D-172CA05CCEE3}" type="pres">
      <dgm:prSet presAssocID="{64643BAC-5495-484A-AA7E-3D7004B49F2A}" presName="node" presStyleLbl="node1" presStyleIdx="5" presStyleCnt="6">
        <dgm:presLayoutVars>
          <dgm:bulletEnabled val="1"/>
        </dgm:presLayoutVars>
      </dgm:prSet>
      <dgm:spPr/>
    </dgm:pt>
  </dgm:ptLst>
  <dgm:cxnLst>
    <dgm:cxn modelId="{4C0ADA27-2DB8-46AA-9E57-43F7277F9B63}" type="presOf" srcId="{F4A95C5E-42D2-4EE3-A7C0-FAEE101BC671}" destId="{1FC4694C-C3B2-4277-8B7E-2C283A78DBA7}" srcOrd="0" destOrd="0" presId="urn:microsoft.com/office/officeart/2005/8/layout/default"/>
    <dgm:cxn modelId="{759E6F31-9EC6-46D2-8988-E03E44BD93AF}" type="presOf" srcId="{B822FBBE-CCEA-4C74-83F2-11CA0FCE9E83}" destId="{C605D868-3FA2-450B-B685-332EA93E6717}" srcOrd="0" destOrd="0" presId="urn:microsoft.com/office/officeart/2005/8/layout/default"/>
    <dgm:cxn modelId="{78695E5C-6AC8-45B8-B8D0-A8EDE7E50B76}" type="presOf" srcId="{080F8487-5F9A-4BFA-BB8D-19488511F2D4}" destId="{74D7173E-4CA8-4739-9462-78764D24E9E2}" srcOrd="0" destOrd="0" presId="urn:microsoft.com/office/officeart/2005/8/layout/default"/>
    <dgm:cxn modelId="{113A405D-5222-4B0D-8E13-41EF1D7B32F4}" srcId="{F4A95C5E-42D2-4EE3-A7C0-FAEE101BC671}" destId="{64643BAC-5495-484A-AA7E-3D7004B49F2A}" srcOrd="5" destOrd="0" parTransId="{C162ABAE-6D9C-4699-A13B-8FE67A16B85D}" sibTransId="{2D5D1D1D-C202-4003-BF5D-D58F180FB6CC}"/>
    <dgm:cxn modelId="{1D2F0E43-777E-4B08-BC63-37A5CEA1C99A}" type="presOf" srcId="{63C09C27-9207-43A0-9D09-B52D777FF339}" destId="{8DCE8560-C958-4E3A-BF7D-89089E868E3F}" srcOrd="0" destOrd="0" presId="urn:microsoft.com/office/officeart/2005/8/layout/default"/>
    <dgm:cxn modelId="{6DCB189C-5952-49DE-B58D-6199880B08BA}" srcId="{F4A95C5E-42D2-4EE3-A7C0-FAEE101BC671}" destId="{080F8487-5F9A-4BFA-BB8D-19488511F2D4}" srcOrd="1" destOrd="0" parTransId="{EEDC88DF-D11C-4874-BEF7-B202312E628D}" sibTransId="{4D1623AF-F4F0-4B28-8A0C-49EF8B2C2756}"/>
    <dgm:cxn modelId="{6573ABA0-B4E0-403F-886F-646DC60D35ED}" type="presOf" srcId="{75FF074A-FA3A-4ED6-80D2-03F4C0C7A966}" destId="{C546C6AC-17C3-4092-8789-CB0636ACBDE4}" srcOrd="0" destOrd="0" presId="urn:microsoft.com/office/officeart/2005/8/layout/default"/>
    <dgm:cxn modelId="{FE0A54A3-84DC-4C39-B414-4432FE182544}" srcId="{F4A95C5E-42D2-4EE3-A7C0-FAEE101BC671}" destId="{B822FBBE-CCEA-4C74-83F2-11CA0FCE9E83}" srcOrd="2" destOrd="0" parTransId="{0A64A45E-D5BA-4C82-A2C3-0273B4ADC1C0}" sibTransId="{E32A3F93-35E5-4704-BF78-95B03570DDDD}"/>
    <dgm:cxn modelId="{A8BB78A9-6D5F-452D-9CBF-76AC2FFE9208}" type="presOf" srcId="{F8CCB612-1674-4871-BC49-F8F68F8C1BF7}" destId="{4819845D-39F5-48F1-8DA7-A66018D897CC}" srcOrd="0" destOrd="0" presId="urn:microsoft.com/office/officeart/2005/8/layout/default"/>
    <dgm:cxn modelId="{B74D8AC4-4456-4C4B-ABDF-216815EB258F}" srcId="{F4A95C5E-42D2-4EE3-A7C0-FAEE101BC671}" destId="{63C09C27-9207-43A0-9D09-B52D777FF339}" srcOrd="3" destOrd="0" parTransId="{673584F2-40AF-4BC8-81EE-21BE84B30075}" sibTransId="{E2C7B646-FABF-4DC1-9B93-2C96D5377CD3}"/>
    <dgm:cxn modelId="{B874C3C6-7B09-43BB-8EDB-59FC436BD18C}" type="presOf" srcId="{64643BAC-5495-484A-AA7E-3D7004B49F2A}" destId="{FB1A80AF-4723-4AFB-A56D-172CA05CCEE3}" srcOrd="0" destOrd="0" presId="urn:microsoft.com/office/officeart/2005/8/layout/default"/>
    <dgm:cxn modelId="{15E96DD1-89DA-41E0-901B-1811F9FAD7E8}" srcId="{F4A95C5E-42D2-4EE3-A7C0-FAEE101BC671}" destId="{F8CCB612-1674-4871-BC49-F8F68F8C1BF7}" srcOrd="0" destOrd="0" parTransId="{38F0A6DD-DF58-4180-9097-2EBBD52A65B2}" sibTransId="{69D1BCED-FB0D-407E-AA62-C3B777B38F60}"/>
    <dgm:cxn modelId="{4DFB44D3-438E-455D-A776-F976436BFA21}" srcId="{F4A95C5E-42D2-4EE3-A7C0-FAEE101BC671}" destId="{75FF074A-FA3A-4ED6-80D2-03F4C0C7A966}" srcOrd="4" destOrd="0" parTransId="{41B1DE20-DDDC-42DB-A8E4-F045EA8D24C2}" sibTransId="{D98418B9-FF04-4A18-BD8C-4BB0C8F0120D}"/>
    <dgm:cxn modelId="{53774626-40C3-4026-BC28-6554C088F174}" type="presParOf" srcId="{1FC4694C-C3B2-4277-8B7E-2C283A78DBA7}" destId="{4819845D-39F5-48F1-8DA7-A66018D897CC}" srcOrd="0" destOrd="0" presId="urn:microsoft.com/office/officeart/2005/8/layout/default"/>
    <dgm:cxn modelId="{844677A1-04B3-4571-A44C-CC674C4089D2}" type="presParOf" srcId="{1FC4694C-C3B2-4277-8B7E-2C283A78DBA7}" destId="{A6593EEE-10C8-4B16-A90B-640FA39418F1}" srcOrd="1" destOrd="0" presId="urn:microsoft.com/office/officeart/2005/8/layout/default"/>
    <dgm:cxn modelId="{DD2628DE-1363-46EE-96E9-F61DEA5F3DB2}" type="presParOf" srcId="{1FC4694C-C3B2-4277-8B7E-2C283A78DBA7}" destId="{74D7173E-4CA8-4739-9462-78764D24E9E2}" srcOrd="2" destOrd="0" presId="urn:microsoft.com/office/officeart/2005/8/layout/default"/>
    <dgm:cxn modelId="{0D04BE9D-BE73-4FFF-81D1-234C1EBEB09F}" type="presParOf" srcId="{1FC4694C-C3B2-4277-8B7E-2C283A78DBA7}" destId="{EB167DD7-E852-410D-A0AC-4058332810E9}" srcOrd="3" destOrd="0" presId="urn:microsoft.com/office/officeart/2005/8/layout/default"/>
    <dgm:cxn modelId="{B7A6EEEA-6C01-406D-AD3B-2DE53D46D00B}" type="presParOf" srcId="{1FC4694C-C3B2-4277-8B7E-2C283A78DBA7}" destId="{C605D868-3FA2-450B-B685-332EA93E6717}" srcOrd="4" destOrd="0" presId="urn:microsoft.com/office/officeart/2005/8/layout/default"/>
    <dgm:cxn modelId="{02ECD591-D725-47BB-A2FC-FB79E0E1B9F8}" type="presParOf" srcId="{1FC4694C-C3B2-4277-8B7E-2C283A78DBA7}" destId="{5319A1B5-1D62-422D-A9C9-FF1D15CB5162}" srcOrd="5" destOrd="0" presId="urn:microsoft.com/office/officeart/2005/8/layout/default"/>
    <dgm:cxn modelId="{564DE47B-A642-439D-BC03-BFADA567937D}" type="presParOf" srcId="{1FC4694C-C3B2-4277-8B7E-2C283A78DBA7}" destId="{8DCE8560-C958-4E3A-BF7D-89089E868E3F}" srcOrd="6" destOrd="0" presId="urn:microsoft.com/office/officeart/2005/8/layout/default"/>
    <dgm:cxn modelId="{5E6291C9-1A9F-4C9F-974E-E8A86893728C}" type="presParOf" srcId="{1FC4694C-C3B2-4277-8B7E-2C283A78DBA7}" destId="{0196930F-BA7F-4BC9-AFED-E50505D2F27B}" srcOrd="7" destOrd="0" presId="urn:microsoft.com/office/officeart/2005/8/layout/default"/>
    <dgm:cxn modelId="{F7FCCDA9-B8BD-4E18-A496-B108E0C0FA9F}" type="presParOf" srcId="{1FC4694C-C3B2-4277-8B7E-2C283A78DBA7}" destId="{C546C6AC-17C3-4092-8789-CB0636ACBDE4}" srcOrd="8" destOrd="0" presId="urn:microsoft.com/office/officeart/2005/8/layout/default"/>
    <dgm:cxn modelId="{C78BBBFA-18C5-403D-818C-637AF725CBE6}" type="presParOf" srcId="{1FC4694C-C3B2-4277-8B7E-2C283A78DBA7}" destId="{A043598A-A57F-4E5A-9CB2-AAF1A7EEC308}" srcOrd="9" destOrd="0" presId="urn:microsoft.com/office/officeart/2005/8/layout/default"/>
    <dgm:cxn modelId="{19A2F093-40A5-48E3-981B-E68A13FCEEA5}" type="presParOf" srcId="{1FC4694C-C3B2-4277-8B7E-2C283A78DBA7}" destId="{FB1A80AF-4723-4AFB-A56D-172CA05CCE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ED7D9F-4515-4E06-9039-0E435A0BB87E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527433-24A5-4FE9-84F0-9E0325794F92}">
      <dgm:prSet phldrT="[Text]"/>
      <dgm:spPr/>
      <dgm:t>
        <a:bodyPr/>
        <a:lstStyle/>
        <a:p>
          <a:r>
            <a:rPr lang="en-US" dirty="0"/>
            <a:t>2022</a:t>
          </a:r>
        </a:p>
      </dgm:t>
    </dgm:pt>
    <dgm:pt modelId="{C00DF18E-5D78-4D92-ABF7-326ED571BA88}" type="parTrans" cxnId="{41C0FE94-7FA9-4FD4-8941-B8084E869BF7}">
      <dgm:prSet/>
      <dgm:spPr/>
      <dgm:t>
        <a:bodyPr/>
        <a:lstStyle/>
        <a:p>
          <a:endParaRPr lang="en-US"/>
        </a:p>
      </dgm:t>
    </dgm:pt>
    <dgm:pt modelId="{A2FF623C-2B3C-4268-839F-93706648697B}" type="sibTrans" cxnId="{41C0FE94-7FA9-4FD4-8941-B8084E869BF7}">
      <dgm:prSet/>
      <dgm:spPr/>
      <dgm:t>
        <a:bodyPr/>
        <a:lstStyle/>
        <a:p>
          <a:endParaRPr lang="en-US"/>
        </a:p>
      </dgm:t>
    </dgm:pt>
    <dgm:pt modelId="{3B39C30B-2BE9-4B80-9EE6-941F72A5CB87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C8F8E8BA-215D-4A19-BE6A-4808F5DCBBF9}" type="parTrans" cxnId="{BA7CCCFC-8274-42DE-AB8B-E302DB49A0F9}">
      <dgm:prSet/>
      <dgm:spPr/>
      <dgm:t>
        <a:bodyPr/>
        <a:lstStyle/>
        <a:p>
          <a:endParaRPr lang="en-US"/>
        </a:p>
      </dgm:t>
    </dgm:pt>
    <dgm:pt modelId="{8F3B8BC5-C21E-4101-B4FB-301978BB1336}" type="sibTrans" cxnId="{BA7CCCFC-8274-42DE-AB8B-E302DB49A0F9}">
      <dgm:prSet/>
      <dgm:spPr/>
      <dgm:t>
        <a:bodyPr/>
        <a:lstStyle/>
        <a:p>
          <a:endParaRPr lang="en-US"/>
        </a:p>
      </dgm:t>
    </dgm:pt>
    <dgm:pt modelId="{6E5186C6-0459-4013-96EB-1377EF72ACAE}">
      <dgm:prSet phldrT="[Text]"/>
      <dgm:spPr/>
      <dgm:t>
        <a:bodyPr/>
        <a:lstStyle/>
        <a:p>
          <a:r>
            <a:rPr lang="en-US" dirty="0"/>
            <a:t>Continuing education refresher course</a:t>
          </a:r>
        </a:p>
      </dgm:t>
    </dgm:pt>
    <dgm:pt modelId="{4354CB35-0DCE-4B2F-B451-63F9AC82098A}" type="parTrans" cxnId="{985AC7D8-FCFF-480E-8993-2E8FF910BFF3}">
      <dgm:prSet/>
      <dgm:spPr/>
      <dgm:t>
        <a:bodyPr/>
        <a:lstStyle/>
        <a:p>
          <a:endParaRPr lang="en-US"/>
        </a:p>
      </dgm:t>
    </dgm:pt>
    <dgm:pt modelId="{E4E7E6ED-5148-499D-B0DE-20D0DE07A674}" type="sibTrans" cxnId="{985AC7D8-FCFF-480E-8993-2E8FF910BFF3}">
      <dgm:prSet/>
      <dgm:spPr/>
      <dgm:t>
        <a:bodyPr/>
        <a:lstStyle/>
        <a:p>
          <a:endParaRPr lang="en-US"/>
        </a:p>
      </dgm:t>
    </dgm:pt>
    <dgm:pt modelId="{FBF587BC-6769-4DF3-9228-D18A65882BA0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C0390B02-30B9-4F4C-843B-161C4ABB134F}" type="parTrans" cxnId="{E85864FC-06E5-40BD-B0F2-29FF9C8148E5}">
      <dgm:prSet/>
      <dgm:spPr/>
      <dgm:t>
        <a:bodyPr/>
        <a:lstStyle/>
        <a:p>
          <a:endParaRPr lang="en-US"/>
        </a:p>
      </dgm:t>
    </dgm:pt>
    <dgm:pt modelId="{FB3E8038-4208-49C2-B3E0-40ACC19BD409}" type="sibTrans" cxnId="{E85864FC-06E5-40BD-B0F2-29FF9C8148E5}">
      <dgm:prSet/>
      <dgm:spPr/>
      <dgm:t>
        <a:bodyPr/>
        <a:lstStyle/>
        <a:p>
          <a:endParaRPr lang="en-US"/>
        </a:p>
      </dgm:t>
    </dgm:pt>
    <dgm:pt modelId="{DC869E1E-E8DC-4F75-91A9-23EB2B3E8A3A}">
      <dgm:prSet phldrT="[Text]"/>
      <dgm:spPr/>
      <dgm:t>
        <a:bodyPr/>
        <a:lstStyle/>
        <a:p>
          <a:r>
            <a:rPr lang="en-US" dirty="0"/>
            <a:t>Annual HealthStream </a:t>
          </a:r>
        </a:p>
      </dgm:t>
    </dgm:pt>
    <dgm:pt modelId="{B53387C9-B6D5-4AA0-94B4-3E05CBA74A82}" type="parTrans" cxnId="{CFEDC66B-0F55-47C3-AE2A-3A79D2CD45EF}">
      <dgm:prSet/>
      <dgm:spPr/>
      <dgm:t>
        <a:bodyPr/>
        <a:lstStyle/>
        <a:p>
          <a:endParaRPr lang="en-US"/>
        </a:p>
      </dgm:t>
    </dgm:pt>
    <dgm:pt modelId="{6C9B5DDC-DFDC-4487-8359-02BB90C19CE7}" type="sibTrans" cxnId="{CFEDC66B-0F55-47C3-AE2A-3A79D2CD45EF}">
      <dgm:prSet/>
      <dgm:spPr/>
      <dgm:t>
        <a:bodyPr/>
        <a:lstStyle/>
        <a:p>
          <a:endParaRPr lang="en-US"/>
        </a:p>
      </dgm:t>
    </dgm:pt>
    <dgm:pt modelId="{0BA912D6-2338-42A1-9764-40E6F8A3ABDB}">
      <dgm:prSet phldrT="[Text]"/>
      <dgm:spPr/>
      <dgm:t>
        <a:bodyPr/>
        <a:lstStyle/>
        <a:p>
          <a:r>
            <a:rPr lang="en-US" dirty="0"/>
            <a:t> Bias training </a:t>
          </a:r>
        </a:p>
      </dgm:t>
    </dgm:pt>
    <dgm:pt modelId="{E92905C5-ACB9-4EAE-9A91-7B598CEFB48F}" type="sibTrans" cxnId="{42500D08-878F-4CF2-B386-CCBE7A741D06}">
      <dgm:prSet/>
      <dgm:spPr/>
      <dgm:t>
        <a:bodyPr/>
        <a:lstStyle/>
        <a:p>
          <a:endParaRPr lang="en-US"/>
        </a:p>
      </dgm:t>
    </dgm:pt>
    <dgm:pt modelId="{A237DBC4-7A20-4C94-9F20-B5091D20B48A}" type="parTrans" cxnId="{42500D08-878F-4CF2-B386-CCBE7A741D06}">
      <dgm:prSet/>
      <dgm:spPr/>
      <dgm:t>
        <a:bodyPr/>
        <a:lstStyle/>
        <a:p>
          <a:endParaRPr lang="en-US"/>
        </a:p>
      </dgm:t>
    </dgm:pt>
    <dgm:pt modelId="{3D75B7F7-BB4E-49A7-91EF-90DEB6CBA5CF}" type="pres">
      <dgm:prSet presAssocID="{C6ED7D9F-4515-4E06-9039-0E435A0BB87E}" presName="linearFlow" presStyleCnt="0">
        <dgm:presLayoutVars>
          <dgm:dir/>
          <dgm:animLvl val="lvl"/>
          <dgm:resizeHandles val="exact"/>
        </dgm:presLayoutVars>
      </dgm:prSet>
      <dgm:spPr/>
    </dgm:pt>
    <dgm:pt modelId="{65E6AEF4-16DC-4C30-A80E-161AC664E1A2}" type="pres">
      <dgm:prSet presAssocID="{ED527433-24A5-4FE9-84F0-9E0325794F92}" presName="composite" presStyleCnt="0"/>
      <dgm:spPr/>
    </dgm:pt>
    <dgm:pt modelId="{9FCA1696-515F-4AF7-9B83-FF380B22CE0E}" type="pres">
      <dgm:prSet presAssocID="{ED527433-24A5-4FE9-84F0-9E0325794F92}" presName="parentText" presStyleLbl="alignNode1" presStyleIdx="0" presStyleCnt="3" custLinFactNeighborX="-469" custLinFactNeighborY="-2230">
        <dgm:presLayoutVars>
          <dgm:chMax val="1"/>
          <dgm:bulletEnabled val="1"/>
        </dgm:presLayoutVars>
      </dgm:prSet>
      <dgm:spPr/>
    </dgm:pt>
    <dgm:pt modelId="{09787E47-ABA4-4949-A4CD-16DD840D8C8A}" type="pres">
      <dgm:prSet presAssocID="{ED527433-24A5-4FE9-84F0-9E0325794F92}" presName="descendantText" presStyleLbl="alignAcc1" presStyleIdx="0" presStyleCnt="3" custLinFactNeighborY="-5077">
        <dgm:presLayoutVars>
          <dgm:bulletEnabled val="1"/>
        </dgm:presLayoutVars>
      </dgm:prSet>
      <dgm:spPr/>
    </dgm:pt>
    <dgm:pt modelId="{94653116-111D-4BCC-ABDD-19F24D297FB1}" type="pres">
      <dgm:prSet presAssocID="{A2FF623C-2B3C-4268-839F-93706648697B}" presName="sp" presStyleCnt="0"/>
      <dgm:spPr/>
    </dgm:pt>
    <dgm:pt modelId="{CD686D23-60D5-415B-B388-F8CFE78930B8}" type="pres">
      <dgm:prSet presAssocID="{3B39C30B-2BE9-4B80-9EE6-941F72A5CB87}" presName="composite" presStyleCnt="0"/>
      <dgm:spPr/>
    </dgm:pt>
    <dgm:pt modelId="{0DAA98B0-7F69-498F-B08D-36E4A8373689}" type="pres">
      <dgm:prSet presAssocID="{3B39C30B-2BE9-4B80-9EE6-941F72A5CB8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F2622EE-7525-4ACF-93D9-977C179C4C24}" type="pres">
      <dgm:prSet presAssocID="{3B39C30B-2BE9-4B80-9EE6-941F72A5CB87}" presName="descendantText" presStyleLbl="alignAcc1" presStyleIdx="1" presStyleCnt="3">
        <dgm:presLayoutVars>
          <dgm:bulletEnabled val="1"/>
        </dgm:presLayoutVars>
      </dgm:prSet>
      <dgm:spPr/>
    </dgm:pt>
    <dgm:pt modelId="{84A03089-7C0D-4A7F-94DF-8F810C995961}" type="pres">
      <dgm:prSet presAssocID="{8F3B8BC5-C21E-4101-B4FB-301978BB1336}" presName="sp" presStyleCnt="0"/>
      <dgm:spPr/>
    </dgm:pt>
    <dgm:pt modelId="{12680724-CEEA-4B17-A350-6DF2B6D96D2D}" type="pres">
      <dgm:prSet presAssocID="{FBF587BC-6769-4DF3-9228-D18A65882BA0}" presName="composite" presStyleCnt="0"/>
      <dgm:spPr/>
    </dgm:pt>
    <dgm:pt modelId="{12878D92-A9CE-43D3-AC36-3D4E40AA085B}" type="pres">
      <dgm:prSet presAssocID="{FBF587BC-6769-4DF3-9228-D18A65882BA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D16C4F6-360E-451F-8844-DC87C8A7ABD1}" type="pres">
      <dgm:prSet presAssocID="{FBF587BC-6769-4DF3-9228-D18A65882BA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2500D08-878F-4CF2-B386-CCBE7A741D06}" srcId="{ED527433-24A5-4FE9-84F0-9E0325794F92}" destId="{0BA912D6-2338-42A1-9764-40E6F8A3ABDB}" srcOrd="0" destOrd="0" parTransId="{A237DBC4-7A20-4C94-9F20-B5091D20B48A}" sibTransId="{E92905C5-ACB9-4EAE-9A91-7B598CEFB48F}"/>
    <dgm:cxn modelId="{CFEDC66B-0F55-47C3-AE2A-3A79D2CD45EF}" srcId="{FBF587BC-6769-4DF3-9228-D18A65882BA0}" destId="{DC869E1E-E8DC-4F75-91A9-23EB2B3E8A3A}" srcOrd="0" destOrd="0" parTransId="{B53387C9-B6D5-4AA0-94B4-3E05CBA74A82}" sibTransId="{6C9B5DDC-DFDC-4487-8359-02BB90C19CE7}"/>
    <dgm:cxn modelId="{C9AC6771-A705-44BA-9880-416A602182FE}" type="presOf" srcId="{0BA912D6-2338-42A1-9764-40E6F8A3ABDB}" destId="{09787E47-ABA4-4949-A4CD-16DD840D8C8A}" srcOrd="0" destOrd="0" presId="urn:microsoft.com/office/officeart/2005/8/layout/chevron2"/>
    <dgm:cxn modelId="{21B4E782-6DE7-41FD-987B-A6687A90688C}" type="presOf" srcId="{C6ED7D9F-4515-4E06-9039-0E435A0BB87E}" destId="{3D75B7F7-BB4E-49A7-91EF-90DEB6CBA5CF}" srcOrd="0" destOrd="0" presId="urn:microsoft.com/office/officeart/2005/8/layout/chevron2"/>
    <dgm:cxn modelId="{4AD4B38D-F812-424D-BD7B-DBFF367911A2}" type="presOf" srcId="{ED527433-24A5-4FE9-84F0-9E0325794F92}" destId="{9FCA1696-515F-4AF7-9B83-FF380B22CE0E}" srcOrd="0" destOrd="0" presId="urn:microsoft.com/office/officeart/2005/8/layout/chevron2"/>
    <dgm:cxn modelId="{41C0FE94-7FA9-4FD4-8941-B8084E869BF7}" srcId="{C6ED7D9F-4515-4E06-9039-0E435A0BB87E}" destId="{ED527433-24A5-4FE9-84F0-9E0325794F92}" srcOrd="0" destOrd="0" parTransId="{C00DF18E-5D78-4D92-ABF7-326ED571BA88}" sibTransId="{A2FF623C-2B3C-4268-839F-93706648697B}"/>
    <dgm:cxn modelId="{15F2EF97-55CC-4339-B7A4-A6F8D4DF836C}" type="presOf" srcId="{3B39C30B-2BE9-4B80-9EE6-941F72A5CB87}" destId="{0DAA98B0-7F69-498F-B08D-36E4A8373689}" srcOrd="0" destOrd="0" presId="urn:microsoft.com/office/officeart/2005/8/layout/chevron2"/>
    <dgm:cxn modelId="{985AC7D8-FCFF-480E-8993-2E8FF910BFF3}" srcId="{3B39C30B-2BE9-4B80-9EE6-941F72A5CB87}" destId="{6E5186C6-0459-4013-96EB-1377EF72ACAE}" srcOrd="0" destOrd="0" parTransId="{4354CB35-0DCE-4B2F-B451-63F9AC82098A}" sibTransId="{E4E7E6ED-5148-499D-B0DE-20D0DE07A674}"/>
    <dgm:cxn modelId="{231709E5-EA96-48B7-9CA0-BC076FFCD401}" type="presOf" srcId="{FBF587BC-6769-4DF3-9228-D18A65882BA0}" destId="{12878D92-A9CE-43D3-AC36-3D4E40AA085B}" srcOrd="0" destOrd="0" presId="urn:microsoft.com/office/officeart/2005/8/layout/chevron2"/>
    <dgm:cxn modelId="{D9FF34F5-2A95-408F-820C-AFF4B7199820}" type="presOf" srcId="{DC869E1E-E8DC-4F75-91A9-23EB2B3E8A3A}" destId="{DD16C4F6-360E-451F-8844-DC87C8A7ABD1}" srcOrd="0" destOrd="0" presId="urn:microsoft.com/office/officeart/2005/8/layout/chevron2"/>
    <dgm:cxn modelId="{A1A159F7-8581-416C-AEBB-0B0973F26E1A}" type="presOf" srcId="{6E5186C6-0459-4013-96EB-1377EF72ACAE}" destId="{AF2622EE-7525-4ACF-93D9-977C179C4C24}" srcOrd="0" destOrd="0" presId="urn:microsoft.com/office/officeart/2005/8/layout/chevron2"/>
    <dgm:cxn modelId="{E85864FC-06E5-40BD-B0F2-29FF9C8148E5}" srcId="{C6ED7D9F-4515-4E06-9039-0E435A0BB87E}" destId="{FBF587BC-6769-4DF3-9228-D18A65882BA0}" srcOrd="2" destOrd="0" parTransId="{C0390B02-30B9-4F4C-843B-161C4ABB134F}" sibTransId="{FB3E8038-4208-49C2-B3E0-40ACC19BD409}"/>
    <dgm:cxn modelId="{BA7CCCFC-8274-42DE-AB8B-E302DB49A0F9}" srcId="{C6ED7D9F-4515-4E06-9039-0E435A0BB87E}" destId="{3B39C30B-2BE9-4B80-9EE6-941F72A5CB87}" srcOrd="1" destOrd="0" parTransId="{C8F8E8BA-215D-4A19-BE6A-4808F5DCBBF9}" sibTransId="{8F3B8BC5-C21E-4101-B4FB-301978BB1336}"/>
    <dgm:cxn modelId="{D865D64B-1249-479C-AA3B-03EE5D99ABBF}" type="presParOf" srcId="{3D75B7F7-BB4E-49A7-91EF-90DEB6CBA5CF}" destId="{65E6AEF4-16DC-4C30-A80E-161AC664E1A2}" srcOrd="0" destOrd="0" presId="urn:microsoft.com/office/officeart/2005/8/layout/chevron2"/>
    <dgm:cxn modelId="{670E20E9-42B6-40E4-949B-682960BD6782}" type="presParOf" srcId="{65E6AEF4-16DC-4C30-A80E-161AC664E1A2}" destId="{9FCA1696-515F-4AF7-9B83-FF380B22CE0E}" srcOrd="0" destOrd="0" presId="urn:microsoft.com/office/officeart/2005/8/layout/chevron2"/>
    <dgm:cxn modelId="{7A6FECCC-3BF6-472E-BE6E-5A8FE084D459}" type="presParOf" srcId="{65E6AEF4-16DC-4C30-A80E-161AC664E1A2}" destId="{09787E47-ABA4-4949-A4CD-16DD840D8C8A}" srcOrd="1" destOrd="0" presId="urn:microsoft.com/office/officeart/2005/8/layout/chevron2"/>
    <dgm:cxn modelId="{E792F42D-962D-4514-83EE-C00F704F092D}" type="presParOf" srcId="{3D75B7F7-BB4E-49A7-91EF-90DEB6CBA5CF}" destId="{94653116-111D-4BCC-ABDD-19F24D297FB1}" srcOrd="1" destOrd="0" presId="urn:microsoft.com/office/officeart/2005/8/layout/chevron2"/>
    <dgm:cxn modelId="{62FDC5C5-9681-4DE3-B04D-D0432D04A187}" type="presParOf" srcId="{3D75B7F7-BB4E-49A7-91EF-90DEB6CBA5CF}" destId="{CD686D23-60D5-415B-B388-F8CFE78930B8}" srcOrd="2" destOrd="0" presId="urn:microsoft.com/office/officeart/2005/8/layout/chevron2"/>
    <dgm:cxn modelId="{F107C135-2BEE-4A13-8604-1969DBD0C248}" type="presParOf" srcId="{CD686D23-60D5-415B-B388-F8CFE78930B8}" destId="{0DAA98B0-7F69-498F-B08D-36E4A8373689}" srcOrd="0" destOrd="0" presId="urn:microsoft.com/office/officeart/2005/8/layout/chevron2"/>
    <dgm:cxn modelId="{97E2B2E5-C8F8-48C5-9E53-99DF9FB47A76}" type="presParOf" srcId="{CD686D23-60D5-415B-B388-F8CFE78930B8}" destId="{AF2622EE-7525-4ACF-93D9-977C179C4C24}" srcOrd="1" destOrd="0" presId="urn:microsoft.com/office/officeart/2005/8/layout/chevron2"/>
    <dgm:cxn modelId="{BDB96C0C-36DB-4F2B-B706-0F900898BAF6}" type="presParOf" srcId="{3D75B7F7-BB4E-49A7-91EF-90DEB6CBA5CF}" destId="{84A03089-7C0D-4A7F-94DF-8F810C995961}" srcOrd="3" destOrd="0" presId="urn:microsoft.com/office/officeart/2005/8/layout/chevron2"/>
    <dgm:cxn modelId="{09194807-6C4D-47DD-8C32-595677372D44}" type="presParOf" srcId="{3D75B7F7-BB4E-49A7-91EF-90DEB6CBA5CF}" destId="{12680724-CEEA-4B17-A350-6DF2B6D96D2D}" srcOrd="4" destOrd="0" presId="urn:microsoft.com/office/officeart/2005/8/layout/chevron2"/>
    <dgm:cxn modelId="{CEF37D77-5614-4051-AED9-397B46F2EE31}" type="presParOf" srcId="{12680724-CEEA-4B17-A350-6DF2B6D96D2D}" destId="{12878D92-A9CE-43D3-AC36-3D4E40AA085B}" srcOrd="0" destOrd="0" presId="urn:microsoft.com/office/officeart/2005/8/layout/chevron2"/>
    <dgm:cxn modelId="{0AAAFD41-723D-4F01-8E93-AE83AFEED9EB}" type="presParOf" srcId="{12680724-CEEA-4B17-A350-6DF2B6D96D2D}" destId="{DD16C4F6-360E-451F-8844-DC87C8A7AB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2803A7-90A0-4BC6-BC05-28FBD2D976F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7551E2-F93B-47D4-9821-DD67FEBEF221}">
      <dgm:prSet/>
      <dgm:spPr/>
      <dgm:t>
        <a:bodyPr/>
        <a:lstStyle/>
        <a:p>
          <a:r>
            <a:rPr lang="en-US"/>
            <a:t>Hospital Level Data form</a:t>
          </a:r>
        </a:p>
      </dgm:t>
    </dgm:pt>
    <dgm:pt modelId="{35D105FF-3E6E-4E68-A8E2-85AC789B699F}" type="parTrans" cxnId="{81F77749-EF3F-41D4-B107-045C3634334D}">
      <dgm:prSet/>
      <dgm:spPr/>
      <dgm:t>
        <a:bodyPr/>
        <a:lstStyle/>
        <a:p>
          <a:endParaRPr lang="en-US"/>
        </a:p>
      </dgm:t>
    </dgm:pt>
    <dgm:pt modelId="{3482EDDA-887F-4535-922A-A7894AA6FF27}" type="sibTrans" cxnId="{81F77749-EF3F-41D4-B107-045C3634334D}">
      <dgm:prSet/>
      <dgm:spPr/>
      <dgm:t>
        <a:bodyPr/>
        <a:lstStyle/>
        <a:p>
          <a:endParaRPr lang="en-US"/>
        </a:p>
      </dgm:t>
    </dgm:pt>
    <dgm:pt modelId="{CDE93A3B-D304-4BF9-B63C-A18A03CC1339}">
      <dgm:prSet/>
      <dgm:spPr/>
      <dgm:t>
        <a:bodyPr/>
        <a:lstStyle/>
        <a:p>
          <a:r>
            <a:rPr lang="en-US"/>
            <a:t>Structure Measures </a:t>
          </a:r>
        </a:p>
      </dgm:t>
    </dgm:pt>
    <dgm:pt modelId="{AC4E72F0-4302-408C-9916-58033F307E66}" type="parTrans" cxnId="{2455CDAC-E222-43F9-9142-8813BE8A5C89}">
      <dgm:prSet/>
      <dgm:spPr/>
      <dgm:t>
        <a:bodyPr/>
        <a:lstStyle/>
        <a:p>
          <a:endParaRPr lang="en-US"/>
        </a:p>
      </dgm:t>
    </dgm:pt>
    <dgm:pt modelId="{B75563AB-8B5A-40CF-949E-A56EF8A4FEBC}" type="sibTrans" cxnId="{2455CDAC-E222-43F9-9142-8813BE8A5C89}">
      <dgm:prSet/>
      <dgm:spPr/>
      <dgm:t>
        <a:bodyPr/>
        <a:lstStyle/>
        <a:p>
          <a:endParaRPr lang="en-US"/>
        </a:p>
      </dgm:t>
    </dgm:pt>
    <dgm:pt modelId="{E048B95C-A001-4DC8-A7B9-E10A52BE0629}">
      <dgm:prSet/>
      <dgm:spPr/>
      <dgm:t>
        <a:bodyPr/>
        <a:lstStyle/>
        <a:p>
          <a:r>
            <a:rPr lang="en-US"/>
            <a:t>Education Measures</a:t>
          </a:r>
        </a:p>
      </dgm:t>
    </dgm:pt>
    <dgm:pt modelId="{D46A2253-7F42-4F35-A6D0-B92212B2AA93}" type="parTrans" cxnId="{340CA8D4-8C91-4151-8F19-CD102E3F8CCC}">
      <dgm:prSet/>
      <dgm:spPr/>
      <dgm:t>
        <a:bodyPr/>
        <a:lstStyle/>
        <a:p>
          <a:endParaRPr lang="en-US"/>
        </a:p>
      </dgm:t>
    </dgm:pt>
    <dgm:pt modelId="{5FA6BCB9-9FAB-401C-AADA-2BAB1285B0E6}" type="sibTrans" cxnId="{340CA8D4-8C91-4151-8F19-CD102E3F8CCC}">
      <dgm:prSet/>
      <dgm:spPr/>
      <dgm:t>
        <a:bodyPr/>
        <a:lstStyle/>
        <a:p>
          <a:endParaRPr lang="en-US"/>
        </a:p>
      </dgm:t>
    </dgm:pt>
    <dgm:pt modelId="{2F96AE4C-80EE-42F0-9C1C-F09A8B9EB6B1}">
      <dgm:prSet/>
      <dgm:spPr/>
      <dgm:t>
        <a:bodyPr/>
        <a:lstStyle/>
        <a:p>
          <a:r>
            <a:rPr lang="en-US"/>
            <a:t>Crib Audits</a:t>
          </a:r>
        </a:p>
      </dgm:t>
    </dgm:pt>
    <dgm:pt modelId="{993F732A-4C89-4B04-949B-565AF25BC9C1}" type="parTrans" cxnId="{B966FE98-A212-43A6-9A1C-E4F1F6105032}">
      <dgm:prSet/>
      <dgm:spPr/>
      <dgm:t>
        <a:bodyPr/>
        <a:lstStyle/>
        <a:p>
          <a:endParaRPr lang="en-US"/>
        </a:p>
      </dgm:t>
    </dgm:pt>
    <dgm:pt modelId="{840B5B38-E302-4593-A113-A37975CD5192}" type="sibTrans" cxnId="{B966FE98-A212-43A6-9A1C-E4F1F6105032}">
      <dgm:prSet/>
      <dgm:spPr/>
      <dgm:t>
        <a:bodyPr/>
        <a:lstStyle/>
        <a:p>
          <a:endParaRPr lang="en-US"/>
        </a:p>
      </dgm:t>
    </dgm:pt>
    <dgm:pt modelId="{22D5BD7D-2E8D-478E-A9E9-F93DFD60822F}">
      <dgm:prSet/>
      <dgm:spPr/>
      <dgm:t>
        <a:bodyPr/>
        <a:lstStyle/>
        <a:p>
          <a:r>
            <a:rPr lang="en-US"/>
            <a:t>Patient Level Data form</a:t>
          </a:r>
        </a:p>
      </dgm:t>
    </dgm:pt>
    <dgm:pt modelId="{0FC81F1A-D000-4B5D-A9D6-601EF1AA153F}" type="parTrans" cxnId="{7A17557C-68F8-460B-B2DB-AD1E9B339C1D}">
      <dgm:prSet/>
      <dgm:spPr/>
      <dgm:t>
        <a:bodyPr/>
        <a:lstStyle/>
        <a:p>
          <a:endParaRPr lang="en-US"/>
        </a:p>
      </dgm:t>
    </dgm:pt>
    <dgm:pt modelId="{514469A3-F785-4FB7-8162-EBEDC6170801}" type="sibTrans" cxnId="{7A17557C-68F8-460B-B2DB-AD1E9B339C1D}">
      <dgm:prSet/>
      <dgm:spPr/>
      <dgm:t>
        <a:bodyPr/>
        <a:lstStyle/>
        <a:p>
          <a:endParaRPr lang="en-US"/>
        </a:p>
      </dgm:t>
    </dgm:pt>
    <dgm:pt modelId="{29A9AEB3-1C54-4E12-B059-0D2F8ED1614B}">
      <dgm:prSet/>
      <dgm:spPr/>
      <dgm:t>
        <a:bodyPr/>
        <a:lstStyle/>
        <a:p>
          <a:r>
            <a:rPr lang="en-US"/>
            <a:t>Random sample of 20 newborns discharged each month​</a:t>
          </a:r>
        </a:p>
      </dgm:t>
    </dgm:pt>
    <dgm:pt modelId="{9FF34403-9B14-437A-8A20-24E31C6152CA}" type="parTrans" cxnId="{48C76931-764E-4E46-B9AE-F6A5150A8A32}">
      <dgm:prSet/>
      <dgm:spPr/>
      <dgm:t>
        <a:bodyPr/>
        <a:lstStyle/>
        <a:p>
          <a:endParaRPr lang="en-US"/>
        </a:p>
      </dgm:t>
    </dgm:pt>
    <dgm:pt modelId="{E12A0EB6-A256-4A0E-AA7A-712D58EA38F9}" type="sibTrans" cxnId="{48C76931-764E-4E46-B9AE-F6A5150A8A32}">
      <dgm:prSet/>
      <dgm:spPr/>
      <dgm:t>
        <a:bodyPr/>
        <a:lstStyle/>
        <a:p>
          <a:endParaRPr lang="en-US"/>
        </a:p>
      </dgm:t>
    </dgm:pt>
    <dgm:pt modelId="{8DD8113F-3048-40A9-8EC1-48C9434AE9D5}">
      <dgm:prSet/>
      <dgm:spPr/>
      <dgm:t>
        <a:bodyPr/>
        <a:lstStyle/>
        <a:p>
          <a:r>
            <a:rPr lang="en-US"/>
            <a:t>Newborn and birthing person demographic data​</a:t>
          </a:r>
        </a:p>
      </dgm:t>
    </dgm:pt>
    <dgm:pt modelId="{A6A15F87-D059-4B54-9240-8FA6FAB1AA11}" type="parTrans" cxnId="{88BDBB16-3955-4632-B83B-21BDC6B2FAB9}">
      <dgm:prSet/>
      <dgm:spPr/>
      <dgm:t>
        <a:bodyPr/>
        <a:lstStyle/>
        <a:p>
          <a:endParaRPr lang="en-US"/>
        </a:p>
      </dgm:t>
    </dgm:pt>
    <dgm:pt modelId="{7E72E34E-F8D6-4976-8500-1FDB964A1093}" type="sibTrans" cxnId="{88BDBB16-3955-4632-B83B-21BDC6B2FAB9}">
      <dgm:prSet/>
      <dgm:spPr/>
      <dgm:t>
        <a:bodyPr/>
        <a:lstStyle/>
        <a:p>
          <a:endParaRPr lang="en-US"/>
        </a:p>
      </dgm:t>
    </dgm:pt>
    <dgm:pt modelId="{DB53729D-64B6-4E6A-A7E6-341E0B9CA7DB}">
      <dgm:prSet/>
      <dgm:spPr/>
      <dgm:t>
        <a:bodyPr/>
        <a:lstStyle/>
        <a:p>
          <a:r>
            <a:rPr lang="en-US"/>
            <a:t>Safe sleep education​</a:t>
          </a:r>
        </a:p>
      </dgm:t>
    </dgm:pt>
    <dgm:pt modelId="{2B6E623A-0592-48CF-A16E-27E8AAD8108A}" type="parTrans" cxnId="{83A9A204-B95F-4184-BEA3-9C14208F3645}">
      <dgm:prSet/>
      <dgm:spPr/>
      <dgm:t>
        <a:bodyPr/>
        <a:lstStyle/>
        <a:p>
          <a:endParaRPr lang="en-US"/>
        </a:p>
      </dgm:t>
    </dgm:pt>
    <dgm:pt modelId="{FBE4F8C7-319D-4B26-8309-872454126917}" type="sibTrans" cxnId="{83A9A204-B95F-4184-BEA3-9C14208F3645}">
      <dgm:prSet/>
      <dgm:spPr/>
      <dgm:t>
        <a:bodyPr/>
        <a:lstStyle/>
        <a:p>
          <a:endParaRPr lang="en-US"/>
        </a:p>
      </dgm:t>
    </dgm:pt>
    <dgm:pt modelId="{EAB071E8-CDD2-4E4F-8F34-A669EEE4D813}">
      <dgm:prSet/>
      <dgm:spPr/>
      <dgm:t>
        <a:bodyPr/>
        <a:lstStyle/>
        <a:p>
          <a:r>
            <a:rPr lang="en-US"/>
            <a:t>Transfer of care documentation​</a:t>
          </a:r>
        </a:p>
      </dgm:t>
    </dgm:pt>
    <dgm:pt modelId="{88AECF3A-DA6F-4E01-9F6E-DC956428531F}" type="parTrans" cxnId="{AF69837F-3867-4E2F-B39B-191E07FEEA4F}">
      <dgm:prSet/>
      <dgm:spPr/>
      <dgm:t>
        <a:bodyPr/>
        <a:lstStyle/>
        <a:p>
          <a:endParaRPr lang="en-US"/>
        </a:p>
      </dgm:t>
    </dgm:pt>
    <dgm:pt modelId="{36C97ABB-C9CF-47D0-9358-749D9FADA06A}" type="sibTrans" cxnId="{AF69837F-3867-4E2F-B39B-191E07FEEA4F}">
      <dgm:prSet/>
      <dgm:spPr/>
      <dgm:t>
        <a:bodyPr/>
        <a:lstStyle/>
        <a:p>
          <a:endParaRPr lang="en-US"/>
        </a:p>
      </dgm:t>
    </dgm:pt>
    <dgm:pt modelId="{CA9A1851-BC48-4982-B52D-BC9989FB78D2}" type="pres">
      <dgm:prSet presAssocID="{9F2803A7-90A0-4BC6-BC05-28FBD2D976FA}" presName="Name0" presStyleCnt="0">
        <dgm:presLayoutVars>
          <dgm:dir/>
          <dgm:animLvl val="lvl"/>
          <dgm:resizeHandles val="exact"/>
        </dgm:presLayoutVars>
      </dgm:prSet>
      <dgm:spPr/>
    </dgm:pt>
    <dgm:pt modelId="{9129533E-A104-45C5-A3B3-305C27EB86D4}" type="pres">
      <dgm:prSet presAssocID="{1E7551E2-F93B-47D4-9821-DD67FEBEF221}" presName="composite" presStyleCnt="0"/>
      <dgm:spPr/>
    </dgm:pt>
    <dgm:pt modelId="{0A6E60D1-F877-47D4-8B41-F856165E7A80}" type="pres">
      <dgm:prSet presAssocID="{1E7551E2-F93B-47D4-9821-DD67FEBEF22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CDF1165-2B21-4627-8D70-B6E057345958}" type="pres">
      <dgm:prSet presAssocID="{1E7551E2-F93B-47D4-9821-DD67FEBEF221}" presName="desTx" presStyleLbl="alignAccFollowNode1" presStyleIdx="0" presStyleCnt="2">
        <dgm:presLayoutVars>
          <dgm:bulletEnabled val="1"/>
        </dgm:presLayoutVars>
      </dgm:prSet>
      <dgm:spPr/>
    </dgm:pt>
    <dgm:pt modelId="{BA2F7A74-7A3D-4692-B18C-DEEE183052BE}" type="pres">
      <dgm:prSet presAssocID="{3482EDDA-887F-4535-922A-A7894AA6FF27}" presName="space" presStyleCnt="0"/>
      <dgm:spPr/>
    </dgm:pt>
    <dgm:pt modelId="{28FDC6B1-63B4-4B80-8398-8943F315BE9C}" type="pres">
      <dgm:prSet presAssocID="{22D5BD7D-2E8D-478E-A9E9-F93DFD60822F}" presName="composite" presStyleCnt="0"/>
      <dgm:spPr/>
    </dgm:pt>
    <dgm:pt modelId="{72E90577-3D0A-44A9-802D-7402B1482B47}" type="pres">
      <dgm:prSet presAssocID="{22D5BD7D-2E8D-478E-A9E9-F93DFD6082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05495E-421B-40F8-91AB-BC717C052FA2}" type="pres">
      <dgm:prSet presAssocID="{22D5BD7D-2E8D-478E-A9E9-F93DFD6082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096E00-CE66-4981-9D15-0A3D8AD2388C}" type="presOf" srcId="{EAB071E8-CDD2-4E4F-8F34-A669EEE4D813}" destId="{CF05495E-421B-40F8-91AB-BC717C052FA2}" srcOrd="0" destOrd="3" presId="urn:microsoft.com/office/officeart/2005/8/layout/hList1"/>
    <dgm:cxn modelId="{83A9A204-B95F-4184-BEA3-9C14208F3645}" srcId="{22D5BD7D-2E8D-478E-A9E9-F93DFD60822F}" destId="{DB53729D-64B6-4E6A-A7E6-341E0B9CA7DB}" srcOrd="2" destOrd="0" parTransId="{2B6E623A-0592-48CF-A16E-27E8AAD8108A}" sibTransId="{FBE4F8C7-319D-4B26-8309-872454126917}"/>
    <dgm:cxn modelId="{EFD36A07-2EFF-410F-9378-FDC95117018C}" type="presOf" srcId="{DB53729D-64B6-4E6A-A7E6-341E0B9CA7DB}" destId="{CF05495E-421B-40F8-91AB-BC717C052FA2}" srcOrd="0" destOrd="2" presId="urn:microsoft.com/office/officeart/2005/8/layout/hList1"/>
    <dgm:cxn modelId="{88BDBB16-3955-4632-B83B-21BDC6B2FAB9}" srcId="{22D5BD7D-2E8D-478E-A9E9-F93DFD60822F}" destId="{8DD8113F-3048-40A9-8EC1-48C9434AE9D5}" srcOrd="1" destOrd="0" parTransId="{A6A15F87-D059-4B54-9240-8FA6FAB1AA11}" sibTransId="{7E72E34E-F8D6-4976-8500-1FDB964A1093}"/>
    <dgm:cxn modelId="{48C76931-764E-4E46-B9AE-F6A5150A8A32}" srcId="{22D5BD7D-2E8D-478E-A9E9-F93DFD60822F}" destId="{29A9AEB3-1C54-4E12-B059-0D2F8ED1614B}" srcOrd="0" destOrd="0" parTransId="{9FF34403-9B14-437A-8A20-24E31C6152CA}" sibTransId="{E12A0EB6-A256-4A0E-AA7A-712D58EA38F9}"/>
    <dgm:cxn modelId="{81F77749-EF3F-41D4-B107-045C3634334D}" srcId="{9F2803A7-90A0-4BC6-BC05-28FBD2D976FA}" destId="{1E7551E2-F93B-47D4-9821-DD67FEBEF221}" srcOrd="0" destOrd="0" parTransId="{35D105FF-3E6E-4E68-A8E2-85AC789B699F}" sibTransId="{3482EDDA-887F-4535-922A-A7894AA6FF27}"/>
    <dgm:cxn modelId="{B00CE04B-5B7D-42FA-81C6-EC6C82D6C67B}" type="presOf" srcId="{2F96AE4C-80EE-42F0-9C1C-F09A8B9EB6B1}" destId="{9CDF1165-2B21-4627-8D70-B6E057345958}" srcOrd="0" destOrd="2" presId="urn:microsoft.com/office/officeart/2005/8/layout/hList1"/>
    <dgm:cxn modelId="{7165D74D-6BFD-4210-8ABA-77B18A6E3AC1}" type="presOf" srcId="{22D5BD7D-2E8D-478E-A9E9-F93DFD60822F}" destId="{72E90577-3D0A-44A9-802D-7402B1482B47}" srcOrd="0" destOrd="0" presId="urn:microsoft.com/office/officeart/2005/8/layout/hList1"/>
    <dgm:cxn modelId="{C7531579-4B3E-4E9C-A637-CB5355321A5E}" type="presOf" srcId="{9F2803A7-90A0-4BC6-BC05-28FBD2D976FA}" destId="{CA9A1851-BC48-4982-B52D-BC9989FB78D2}" srcOrd="0" destOrd="0" presId="urn:microsoft.com/office/officeart/2005/8/layout/hList1"/>
    <dgm:cxn modelId="{6C1E4979-0D1B-4298-B1D9-B252DC74106A}" type="presOf" srcId="{E048B95C-A001-4DC8-A7B9-E10A52BE0629}" destId="{9CDF1165-2B21-4627-8D70-B6E057345958}" srcOrd="0" destOrd="1" presId="urn:microsoft.com/office/officeart/2005/8/layout/hList1"/>
    <dgm:cxn modelId="{7A17557C-68F8-460B-B2DB-AD1E9B339C1D}" srcId="{9F2803A7-90A0-4BC6-BC05-28FBD2D976FA}" destId="{22D5BD7D-2E8D-478E-A9E9-F93DFD60822F}" srcOrd="1" destOrd="0" parTransId="{0FC81F1A-D000-4B5D-A9D6-601EF1AA153F}" sibTransId="{514469A3-F785-4FB7-8162-EBEDC6170801}"/>
    <dgm:cxn modelId="{0590D27C-00A3-46A1-B525-278D462D6D9B}" type="presOf" srcId="{29A9AEB3-1C54-4E12-B059-0D2F8ED1614B}" destId="{CF05495E-421B-40F8-91AB-BC717C052FA2}" srcOrd="0" destOrd="0" presId="urn:microsoft.com/office/officeart/2005/8/layout/hList1"/>
    <dgm:cxn modelId="{AF69837F-3867-4E2F-B39B-191E07FEEA4F}" srcId="{22D5BD7D-2E8D-478E-A9E9-F93DFD60822F}" destId="{EAB071E8-CDD2-4E4F-8F34-A669EEE4D813}" srcOrd="3" destOrd="0" parTransId="{88AECF3A-DA6F-4E01-9F6E-DC956428531F}" sibTransId="{36C97ABB-C9CF-47D0-9358-749D9FADA06A}"/>
    <dgm:cxn modelId="{45D2B28C-15A1-44B9-9119-17C11CDEBD07}" type="presOf" srcId="{1E7551E2-F93B-47D4-9821-DD67FEBEF221}" destId="{0A6E60D1-F877-47D4-8B41-F856165E7A80}" srcOrd="0" destOrd="0" presId="urn:microsoft.com/office/officeart/2005/8/layout/hList1"/>
    <dgm:cxn modelId="{B966FE98-A212-43A6-9A1C-E4F1F6105032}" srcId="{1E7551E2-F93B-47D4-9821-DD67FEBEF221}" destId="{2F96AE4C-80EE-42F0-9C1C-F09A8B9EB6B1}" srcOrd="2" destOrd="0" parTransId="{993F732A-4C89-4B04-949B-565AF25BC9C1}" sibTransId="{840B5B38-E302-4593-A113-A37975CD5192}"/>
    <dgm:cxn modelId="{2455CDAC-E222-43F9-9142-8813BE8A5C89}" srcId="{1E7551E2-F93B-47D4-9821-DD67FEBEF221}" destId="{CDE93A3B-D304-4BF9-B63C-A18A03CC1339}" srcOrd="0" destOrd="0" parTransId="{AC4E72F0-4302-408C-9916-58033F307E66}" sibTransId="{B75563AB-8B5A-40CF-949E-A56EF8A4FEBC}"/>
    <dgm:cxn modelId="{687232AD-801E-49C7-A659-6917DB7391DF}" type="presOf" srcId="{CDE93A3B-D304-4BF9-B63C-A18A03CC1339}" destId="{9CDF1165-2B21-4627-8D70-B6E057345958}" srcOrd="0" destOrd="0" presId="urn:microsoft.com/office/officeart/2005/8/layout/hList1"/>
    <dgm:cxn modelId="{340CA8D4-8C91-4151-8F19-CD102E3F8CCC}" srcId="{1E7551E2-F93B-47D4-9821-DD67FEBEF221}" destId="{E048B95C-A001-4DC8-A7B9-E10A52BE0629}" srcOrd="1" destOrd="0" parTransId="{D46A2253-7F42-4F35-A6D0-B92212B2AA93}" sibTransId="{5FA6BCB9-9FAB-401C-AADA-2BAB1285B0E6}"/>
    <dgm:cxn modelId="{371B7BD9-6F73-40A3-9216-7B800D8FFB25}" type="presOf" srcId="{8DD8113F-3048-40A9-8EC1-48C9434AE9D5}" destId="{CF05495E-421B-40F8-91AB-BC717C052FA2}" srcOrd="0" destOrd="1" presId="urn:microsoft.com/office/officeart/2005/8/layout/hList1"/>
    <dgm:cxn modelId="{89902445-5C9C-4DEC-AF52-A6FEF9EB696B}" type="presParOf" srcId="{CA9A1851-BC48-4982-B52D-BC9989FB78D2}" destId="{9129533E-A104-45C5-A3B3-305C27EB86D4}" srcOrd="0" destOrd="0" presId="urn:microsoft.com/office/officeart/2005/8/layout/hList1"/>
    <dgm:cxn modelId="{DF7AF739-0732-4AA9-9990-97583BB98171}" type="presParOf" srcId="{9129533E-A104-45C5-A3B3-305C27EB86D4}" destId="{0A6E60D1-F877-47D4-8B41-F856165E7A80}" srcOrd="0" destOrd="0" presId="urn:microsoft.com/office/officeart/2005/8/layout/hList1"/>
    <dgm:cxn modelId="{BA89DBE8-F864-41DC-B5B3-EE7E81A28A4D}" type="presParOf" srcId="{9129533E-A104-45C5-A3B3-305C27EB86D4}" destId="{9CDF1165-2B21-4627-8D70-B6E057345958}" srcOrd="1" destOrd="0" presId="urn:microsoft.com/office/officeart/2005/8/layout/hList1"/>
    <dgm:cxn modelId="{BBF643C8-4331-4499-B743-2FE207F17EB9}" type="presParOf" srcId="{CA9A1851-BC48-4982-B52D-BC9989FB78D2}" destId="{BA2F7A74-7A3D-4692-B18C-DEEE183052BE}" srcOrd="1" destOrd="0" presId="urn:microsoft.com/office/officeart/2005/8/layout/hList1"/>
    <dgm:cxn modelId="{27CCB225-6587-49D5-A4FA-EAD3CC97C905}" type="presParOf" srcId="{CA9A1851-BC48-4982-B52D-BC9989FB78D2}" destId="{28FDC6B1-63B4-4B80-8398-8943F315BE9C}" srcOrd="2" destOrd="0" presId="urn:microsoft.com/office/officeart/2005/8/layout/hList1"/>
    <dgm:cxn modelId="{76BF201C-395D-46F7-9054-A027AFFD8F08}" type="presParOf" srcId="{28FDC6B1-63B4-4B80-8398-8943F315BE9C}" destId="{72E90577-3D0A-44A9-802D-7402B1482B47}" srcOrd="0" destOrd="0" presId="urn:microsoft.com/office/officeart/2005/8/layout/hList1"/>
    <dgm:cxn modelId="{0B39C839-4462-4100-BB73-959B02A80F29}" type="presParOf" srcId="{28FDC6B1-63B4-4B80-8398-8943F315BE9C}" destId="{CF05495E-421B-40F8-91AB-BC717C052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2B2B0B-E1EB-413E-9DDA-E947D59F25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C93713-C3EB-49CB-91FC-6AE222C01E06}">
      <dgm:prSet/>
      <dgm:spPr/>
      <dgm:t>
        <a:bodyPr/>
        <a:lstStyle/>
        <a:p>
          <a:pPr rtl="0"/>
          <a:r>
            <a:rPr lang="en-US" b="0" i="0" dirty="0"/>
            <a:t>Roster</a:t>
          </a:r>
          <a:r>
            <a:rPr lang="en-US" dirty="0">
              <a:latin typeface="Calibri" panose="020F0502020204030204"/>
            </a:rPr>
            <a:t> completed</a:t>
          </a:r>
          <a:endParaRPr lang="en-US" dirty="0"/>
        </a:p>
      </dgm:t>
    </dgm:pt>
    <dgm:pt modelId="{017DDF6E-A81F-4ED1-9A22-704725CF3315}" type="parTrans" cxnId="{417E77D2-2844-4756-B3DC-2328CC82AE64}">
      <dgm:prSet/>
      <dgm:spPr/>
      <dgm:t>
        <a:bodyPr/>
        <a:lstStyle/>
        <a:p>
          <a:endParaRPr lang="en-US"/>
        </a:p>
      </dgm:t>
    </dgm:pt>
    <dgm:pt modelId="{681B1666-B7DC-46FF-865C-E7E4408A3128}" type="sibTrans" cxnId="{417E77D2-2844-4756-B3DC-2328CC82AE64}">
      <dgm:prSet/>
      <dgm:spPr/>
      <dgm:t>
        <a:bodyPr/>
        <a:lstStyle/>
        <a:p>
          <a:endParaRPr lang="en-US"/>
        </a:p>
      </dgm:t>
    </dgm:pt>
    <dgm:pt modelId="{22A9C8C7-F5B2-47F8-9266-7D3C5B78203D}">
      <dgm:prSet/>
      <dgm:spPr/>
      <dgm:t>
        <a:bodyPr/>
        <a:lstStyle/>
        <a:p>
          <a:pPr rtl="0"/>
          <a:r>
            <a:rPr lang="en-US" b="0" i="0" dirty="0"/>
            <a:t>Readiness survey</a:t>
          </a:r>
          <a:r>
            <a:rPr lang="en-US" dirty="0">
              <a:latin typeface="Calibri" panose="020F0502020204030204"/>
            </a:rPr>
            <a:t> submitted</a:t>
          </a:r>
          <a:endParaRPr lang="en-US" dirty="0"/>
        </a:p>
      </dgm:t>
    </dgm:pt>
    <dgm:pt modelId="{B101DCC5-9DFD-4A6B-BA5C-685F2C04701A}" type="parTrans" cxnId="{E331CCFB-8655-40AB-A8B0-C2D8CAF50BB7}">
      <dgm:prSet/>
      <dgm:spPr/>
      <dgm:t>
        <a:bodyPr/>
        <a:lstStyle/>
        <a:p>
          <a:endParaRPr lang="en-US"/>
        </a:p>
      </dgm:t>
    </dgm:pt>
    <dgm:pt modelId="{8DD8678B-BA49-4419-9EBE-3976039D4D32}" type="sibTrans" cxnId="{E331CCFB-8655-40AB-A8B0-C2D8CAF50BB7}">
      <dgm:prSet/>
      <dgm:spPr/>
      <dgm:t>
        <a:bodyPr/>
        <a:lstStyle/>
        <a:p>
          <a:endParaRPr lang="en-US"/>
        </a:p>
      </dgm:t>
    </dgm:pt>
    <dgm:pt modelId="{ABEF426E-B491-40FF-AC15-A987673D5657}">
      <dgm:prSet/>
      <dgm:spPr/>
      <dgm:t>
        <a:bodyPr/>
        <a:lstStyle/>
        <a:p>
          <a:r>
            <a:rPr lang="en-US" b="0" i="0" dirty="0"/>
            <a:t>Data submission Baseline-March</a:t>
          </a:r>
          <a:endParaRPr lang="en-US" dirty="0"/>
        </a:p>
      </dgm:t>
    </dgm:pt>
    <dgm:pt modelId="{030946D5-5CF2-4290-A76A-0674D8E41067}" type="parTrans" cxnId="{66D3E18C-0B0C-4B1C-B1EF-E623E12AA24C}">
      <dgm:prSet/>
      <dgm:spPr/>
      <dgm:t>
        <a:bodyPr/>
        <a:lstStyle/>
        <a:p>
          <a:endParaRPr lang="en-US"/>
        </a:p>
      </dgm:t>
    </dgm:pt>
    <dgm:pt modelId="{FD32A3B9-A8D0-4359-AAD4-1E7566649D87}" type="sibTrans" cxnId="{66D3E18C-0B0C-4B1C-B1EF-E623E12AA24C}">
      <dgm:prSet/>
      <dgm:spPr/>
      <dgm:t>
        <a:bodyPr/>
        <a:lstStyle/>
        <a:p>
          <a:endParaRPr lang="en-US"/>
        </a:p>
      </dgm:t>
    </dgm:pt>
    <dgm:pt modelId="{CCB8D15D-723C-4981-B18C-F1466BE1AAB4}">
      <dgm:prSet/>
      <dgm:spPr/>
      <dgm:t>
        <a:bodyPr/>
        <a:lstStyle/>
        <a:p>
          <a:r>
            <a:rPr lang="en-US" b="0" i="0" dirty="0"/>
            <a:t>Regular webinar attendance</a:t>
          </a:r>
          <a:endParaRPr lang="en-US" dirty="0"/>
        </a:p>
      </dgm:t>
    </dgm:pt>
    <dgm:pt modelId="{65CA7CE1-41FE-4B30-966E-96DEDA3457DA}" type="parTrans" cxnId="{1FD0491C-29F0-46D5-BCB6-432F58E9D832}">
      <dgm:prSet/>
      <dgm:spPr/>
      <dgm:t>
        <a:bodyPr/>
        <a:lstStyle/>
        <a:p>
          <a:endParaRPr lang="en-US"/>
        </a:p>
      </dgm:t>
    </dgm:pt>
    <dgm:pt modelId="{DE020A91-7E26-42CF-BA54-F258A6F62FA1}" type="sibTrans" cxnId="{1FD0491C-29F0-46D5-BCB6-432F58E9D832}">
      <dgm:prSet/>
      <dgm:spPr/>
      <dgm:t>
        <a:bodyPr/>
        <a:lstStyle/>
        <a:p>
          <a:endParaRPr lang="en-US"/>
        </a:p>
      </dgm:t>
    </dgm:pt>
    <dgm:pt modelId="{C9BE8925-93DB-4A77-A7B5-D77AAF1F7F8F}">
      <dgm:prSet/>
      <dgm:spPr/>
      <dgm:t>
        <a:bodyPr/>
        <a:lstStyle/>
        <a:p>
          <a:r>
            <a:rPr lang="en-US" b="0" i="0" dirty="0"/>
            <a:t>At least 1 ESSI team member registered and attended PQI Training </a:t>
          </a:r>
          <a:endParaRPr lang="en-US" dirty="0"/>
        </a:p>
      </dgm:t>
    </dgm:pt>
    <dgm:pt modelId="{C719A9D3-2F1E-42D8-BCE8-ACFAB380378B}" type="parTrans" cxnId="{B415BE9B-358B-4A65-B0BB-543CB2D0E032}">
      <dgm:prSet/>
      <dgm:spPr/>
      <dgm:t>
        <a:bodyPr/>
        <a:lstStyle/>
        <a:p>
          <a:endParaRPr lang="en-US"/>
        </a:p>
      </dgm:t>
    </dgm:pt>
    <dgm:pt modelId="{019C1C66-502C-4B34-9CFE-5A235A780816}" type="sibTrans" cxnId="{B415BE9B-358B-4A65-B0BB-543CB2D0E032}">
      <dgm:prSet/>
      <dgm:spPr/>
      <dgm:t>
        <a:bodyPr/>
        <a:lstStyle/>
        <a:p>
          <a:endParaRPr lang="en-US"/>
        </a:p>
      </dgm:t>
    </dgm:pt>
    <dgm:pt modelId="{9CC28595-DE9C-4D9D-A4A9-237FAAB25E9F}" type="pres">
      <dgm:prSet presAssocID="{092B2B0B-E1EB-413E-9DDA-E947D59F25D8}" presName="root" presStyleCnt="0">
        <dgm:presLayoutVars>
          <dgm:dir/>
          <dgm:resizeHandles val="exact"/>
        </dgm:presLayoutVars>
      </dgm:prSet>
      <dgm:spPr/>
    </dgm:pt>
    <dgm:pt modelId="{06304710-C377-43C6-8E6B-236B8C9860A1}" type="pres">
      <dgm:prSet presAssocID="{E1C93713-C3EB-49CB-91FC-6AE222C01E06}" presName="compNode" presStyleCnt="0"/>
      <dgm:spPr/>
    </dgm:pt>
    <dgm:pt modelId="{93202B0C-73E3-4FE0-AE31-9D4E51D7D38F}" type="pres">
      <dgm:prSet presAssocID="{E1C93713-C3EB-49CB-91FC-6AE222C01E06}" presName="bgRect" presStyleLbl="bgShp" presStyleIdx="0" presStyleCnt="5"/>
      <dgm:spPr/>
    </dgm:pt>
    <dgm:pt modelId="{77F77850-9AEC-4F25-AA31-E89395EE4FF0}" type="pres">
      <dgm:prSet presAssocID="{E1C93713-C3EB-49CB-91FC-6AE222C01E06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986EA0F-85C0-4BF9-AB83-958EC624E790}" type="pres">
      <dgm:prSet presAssocID="{E1C93713-C3EB-49CB-91FC-6AE222C01E06}" presName="spaceRect" presStyleCnt="0"/>
      <dgm:spPr/>
    </dgm:pt>
    <dgm:pt modelId="{0CAE225C-FE04-4CE9-A9A3-60CAC3219064}" type="pres">
      <dgm:prSet presAssocID="{E1C93713-C3EB-49CB-91FC-6AE222C01E06}" presName="parTx" presStyleLbl="revTx" presStyleIdx="0" presStyleCnt="5">
        <dgm:presLayoutVars>
          <dgm:chMax val="0"/>
          <dgm:chPref val="0"/>
        </dgm:presLayoutVars>
      </dgm:prSet>
      <dgm:spPr/>
    </dgm:pt>
    <dgm:pt modelId="{579B1BF8-459F-4645-BFA4-A14708C9DD28}" type="pres">
      <dgm:prSet presAssocID="{681B1666-B7DC-46FF-865C-E7E4408A3128}" presName="sibTrans" presStyleCnt="0"/>
      <dgm:spPr/>
    </dgm:pt>
    <dgm:pt modelId="{BADE3A05-048E-4B3E-AE6E-AF82914AC5FE}" type="pres">
      <dgm:prSet presAssocID="{22A9C8C7-F5B2-47F8-9266-7D3C5B78203D}" presName="compNode" presStyleCnt="0"/>
      <dgm:spPr/>
    </dgm:pt>
    <dgm:pt modelId="{B9A615F9-4B41-4A9E-B2E1-37E1E8A3C4E0}" type="pres">
      <dgm:prSet presAssocID="{22A9C8C7-F5B2-47F8-9266-7D3C5B78203D}" presName="bgRect" presStyleLbl="bgShp" presStyleIdx="1" presStyleCnt="5"/>
      <dgm:spPr/>
    </dgm:pt>
    <dgm:pt modelId="{4ABF02F5-C0DC-4756-9F1A-E5A4EAD919C2}" type="pres">
      <dgm:prSet presAssocID="{22A9C8C7-F5B2-47F8-9266-7D3C5B78203D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C88A1C8-9C03-4BD8-9CC2-E1C354D8688C}" type="pres">
      <dgm:prSet presAssocID="{22A9C8C7-F5B2-47F8-9266-7D3C5B78203D}" presName="spaceRect" presStyleCnt="0"/>
      <dgm:spPr/>
    </dgm:pt>
    <dgm:pt modelId="{D0D8196F-B337-4AF8-AF88-96A24CCD0947}" type="pres">
      <dgm:prSet presAssocID="{22A9C8C7-F5B2-47F8-9266-7D3C5B78203D}" presName="parTx" presStyleLbl="revTx" presStyleIdx="1" presStyleCnt="5">
        <dgm:presLayoutVars>
          <dgm:chMax val="0"/>
          <dgm:chPref val="0"/>
        </dgm:presLayoutVars>
      </dgm:prSet>
      <dgm:spPr/>
    </dgm:pt>
    <dgm:pt modelId="{072046E2-E012-4B1D-BA88-3C3FFF5D161E}" type="pres">
      <dgm:prSet presAssocID="{8DD8678B-BA49-4419-9EBE-3976039D4D32}" presName="sibTrans" presStyleCnt="0"/>
      <dgm:spPr/>
    </dgm:pt>
    <dgm:pt modelId="{0BF3D3FF-D051-401A-A7E5-E54480F19EC3}" type="pres">
      <dgm:prSet presAssocID="{ABEF426E-B491-40FF-AC15-A987673D5657}" presName="compNode" presStyleCnt="0"/>
      <dgm:spPr/>
    </dgm:pt>
    <dgm:pt modelId="{C835CB1C-8BCF-4E68-BA83-388E026FD4EC}" type="pres">
      <dgm:prSet presAssocID="{ABEF426E-B491-40FF-AC15-A987673D5657}" presName="bgRect" presStyleLbl="bgShp" presStyleIdx="2" presStyleCnt="5"/>
      <dgm:spPr/>
    </dgm:pt>
    <dgm:pt modelId="{C27798A9-D92B-4B89-8A82-E4C56811104B}" type="pres">
      <dgm:prSet presAssocID="{ABEF426E-B491-40FF-AC15-A987673D5657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26636F0-E6BF-4A70-A614-08B676E89955}" type="pres">
      <dgm:prSet presAssocID="{ABEF426E-B491-40FF-AC15-A987673D5657}" presName="spaceRect" presStyleCnt="0"/>
      <dgm:spPr/>
    </dgm:pt>
    <dgm:pt modelId="{17C93FD6-FE78-4E19-8113-215B862E0B3B}" type="pres">
      <dgm:prSet presAssocID="{ABEF426E-B491-40FF-AC15-A987673D5657}" presName="parTx" presStyleLbl="revTx" presStyleIdx="2" presStyleCnt="5">
        <dgm:presLayoutVars>
          <dgm:chMax val="0"/>
          <dgm:chPref val="0"/>
        </dgm:presLayoutVars>
      </dgm:prSet>
      <dgm:spPr/>
    </dgm:pt>
    <dgm:pt modelId="{89ECC8D6-3C42-4372-9545-E1073DDBD09E}" type="pres">
      <dgm:prSet presAssocID="{FD32A3B9-A8D0-4359-AAD4-1E7566649D87}" presName="sibTrans" presStyleCnt="0"/>
      <dgm:spPr/>
    </dgm:pt>
    <dgm:pt modelId="{2C2ADB25-1C59-4816-BAB3-2E4B1D59474A}" type="pres">
      <dgm:prSet presAssocID="{CCB8D15D-723C-4981-B18C-F1466BE1AAB4}" presName="compNode" presStyleCnt="0"/>
      <dgm:spPr/>
    </dgm:pt>
    <dgm:pt modelId="{5337A328-9D44-4FD8-A65D-8843ECCBAEB9}" type="pres">
      <dgm:prSet presAssocID="{CCB8D15D-723C-4981-B18C-F1466BE1AAB4}" presName="bgRect" presStyleLbl="bgShp" presStyleIdx="3" presStyleCnt="5"/>
      <dgm:spPr/>
    </dgm:pt>
    <dgm:pt modelId="{9983B2FA-E8DD-4F67-ABC9-8F64E73C68CB}" type="pres">
      <dgm:prSet presAssocID="{CCB8D15D-723C-4981-B18C-F1466BE1AAB4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B9AB47E-3CD7-4D80-ADC0-A5B8C980E74B}" type="pres">
      <dgm:prSet presAssocID="{CCB8D15D-723C-4981-B18C-F1466BE1AAB4}" presName="spaceRect" presStyleCnt="0"/>
      <dgm:spPr/>
    </dgm:pt>
    <dgm:pt modelId="{35C2D13B-CA3C-42DE-82A0-173555030FAA}" type="pres">
      <dgm:prSet presAssocID="{CCB8D15D-723C-4981-B18C-F1466BE1AAB4}" presName="parTx" presStyleLbl="revTx" presStyleIdx="3" presStyleCnt="5">
        <dgm:presLayoutVars>
          <dgm:chMax val="0"/>
          <dgm:chPref val="0"/>
        </dgm:presLayoutVars>
      </dgm:prSet>
      <dgm:spPr/>
    </dgm:pt>
    <dgm:pt modelId="{214C0D83-6E0E-4943-B0AF-64564C3E3B1F}" type="pres">
      <dgm:prSet presAssocID="{DE020A91-7E26-42CF-BA54-F258A6F62FA1}" presName="sibTrans" presStyleCnt="0"/>
      <dgm:spPr/>
    </dgm:pt>
    <dgm:pt modelId="{95168195-6A59-44AC-8122-BF816058F3B5}" type="pres">
      <dgm:prSet presAssocID="{C9BE8925-93DB-4A77-A7B5-D77AAF1F7F8F}" presName="compNode" presStyleCnt="0"/>
      <dgm:spPr/>
    </dgm:pt>
    <dgm:pt modelId="{5615F553-8E0E-46E9-AADF-90659E3BED77}" type="pres">
      <dgm:prSet presAssocID="{C9BE8925-93DB-4A77-A7B5-D77AAF1F7F8F}" presName="bgRect" presStyleLbl="bgShp" presStyleIdx="4" presStyleCnt="5"/>
      <dgm:spPr/>
    </dgm:pt>
    <dgm:pt modelId="{988E9CB8-CF0C-4630-B17A-A79A810C1ED3}" type="pres">
      <dgm:prSet presAssocID="{C9BE8925-93DB-4A77-A7B5-D77AAF1F7F8F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873AEB0-5035-448D-A86A-F7B446CA5B10}" type="pres">
      <dgm:prSet presAssocID="{C9BE8925-93DB-4A77-A7B5-D77AAF1F7F8F}" presName="spaceRect" presStyleCnt="0"/>
      <dgm:spPr/>
    </dgm:pt>
    <dgm:pt modelId="{33CD02C7-6B37-4267-AC58-EE3D761DFA40}" type="pres">
      <dgm:prSet presAssocID="{C9BE8925-93DB-4A77-A7B5-D77AAF1F7F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3682313-AAF8-48B5-9CAE-0EC9DBA8AC38}" type="presOf" srcId="{092B2B0B-E1EB-413E-9DDA-E947D59F25D8}" destId="{9CC28595-DE9C-4D9D-A4A9-237FAAB25E9F}" srcOrd="0" destOrd="0" presId="urn:microsoft.com/office/officeart/2018/2/layout/IconVerticalSolidList"/>
    <dgm:cxn modelId="{1FD0491C-29F0-46D5-BCB6-432F58E9D832}" srcId="{092B2B0B-E1EB-413E-9DDA-E947D59F25D8}" destId="{CCB8D15D-723C-4981-B18C-F1466BE1AAB4}" srcOrd="3" destOrd="0" parTransId="{65CA7CE1-41FE-4B30-966E-96DEDA3457DA}" sibTransId="{DE020A91-7E26-42CF-BA54-F258A6F62FA1}"/>
    <dgm:cxn modelId="{0CC5B961-7A65-4F71-A10E-085849CD1382}" type="presOf" srcId="{22A9C8C7-F5B2-47F8-9266-7D3C5B78203D}" destId="{D0D8196F-B337-4AF8-AF88-96A24CCD0947}" srcOrd="0" destOrd="0" presId="urn:microsoft.com/office/officeart/2018/2/layout/IconVerticalSolidList"/>
    <dgm:cxn modelId="{08283577-9E7F-424F-9F9B-626E2AB1D018}" type="presOf" srcId="{C9BE8925-93DB-4A77-A7B5-D77AAF1F7F8F}" destId="{33CD02C7-6B37-4267-AC58-EE3D761DFA40}" srcOrd="0" destOrd="0" presId="urn:microsoft.com/office/officeart/2018/2/layout/IconVerticalSolidList"/>
    <dgm:cxn modelId="{66D3E18C-0B0C-4B1C-B1EF-E623E12AA24C}" srcId="{092B2B0B-E1EB-413E-9DDA-E947D59F25D8}" destId="{ABEF426E-B491-40FF-AC15-A987673D5657}" srcOrd="2" destOrd="0" parTransId="{030946D5-5CF2-4290-A76A-0674D8E41067}" sibTransId="{FD32A3B9-A8D0-4359-AAD4-1E7566649D87}"/>
    <dgm:cxn modelId="{B415BE9B-358B-4A65-B0BB-543CB2D0E032}" srcId="{092B2B0B-E1EB-413E-9DDA-E947D59F25D8}" destId="{C9BE8925-93DB-4A77-A7B5-D77AAF1F7F8F}" srcOrd="4" destOrd="0" parTransId="{C719A9D3-2F1E-42D8-BCE8-ACFAB380378B}" sibTransId="{019C1C66-502C-4B34-9CFE-5A235A780816}"/>
    <dgm:cxn modelId="{4B88C9A8-A9FD-4844-94CF-A5870E537ACE}" type="presOf" srcId="{E1C93713-C3EB-49CB-91FC-6AE222C01E06}" destId="{0CAE225C-FE04-4CE9-A9A3-60CAC3219064}" srcOrd="0" destOrd="0" presId="urn:microsoft.com/office/officeart/2018/2/layout/IconVerticalSolidList"/>
    <dgm:cxn modelId="{DEFD1AA9-127B-4449-A581-39F72D42AABE}" type="presOf" srcId="{ABEF426E-B491-40FF-AC15-A987673D5657}" destId="{17C93FD6-FE78-4E19-8113-215B862E0B3B}" srcOrd="0" destOrd="0" presId="urn:microsoft.com/office/officeart/2018/2/layout/IconVerticalSolidList"/>
    <dgm:cxn modelId="{417E77D2-2844-4756-B3DC-2328CC82AE64}" srcId="{092B2B0B-E1EB-413E-9DDA-E947D59F25D8}" destId="{E1C93713-C3EB-49CB-91FC-6AE222C01E06}" srcOrd="0" destOrd="0" parTransId="{017DDF6E-A81F-4ED1-9A22-704725CF3315}" sibTransId="{681B1666-B7DC-46FF-865C-E7E4408A3128}"/>
    <dgm:cxn modelId="{68ACB6E8-AC02-4B8C-9035-41F674AA3C1B}" type="presOf" srcId="{CCB8D15D-723C-4981-B18C-F1466BE1AAB4}" destId="{35C2D13B-CA3C-42DE-82A0-173555030FAA}" srcOrd="0" destOrd="0" presId="urn:microsoft.com/office/officeart/2018/2/layout/IconVerticalSolidList"/>
    <dgm:cxn modelId="{E331CCFB-8655-40AB-A8B0-C2D8CAF50BB7}" srcId="{092B2B0B-E1EB-413E-9DDA-E947D59F25D8}" destId="{22A9C8C7-F5B2-47F8-9266-7D3C5B78203D}" srcOrd="1" destOrd="0" parTransId="{B101DCC5-9DFD-4A6B-BA5C-685F2C04701A}" sibTransId="{8DD8678B-BA49-4419-9EBE-3976039D4D32}"/>
    <dgm:cxn modelId="{1E107F34-59DC-4012-AB29-4E4FC985F8AB}" type="presParOf" srcId="{9CC28595-DE9C-4D9D-A4A9-237FAAB25E9F}" destId="{06304710-C377-43C6-8E6B-236B8C9860A1}" srcOrd="0" destOrd="0" presId="urn:microsoft.com/office/officeart/2018/2/layout/IconVerticalSolidList"/>
    <dgm:cxn modelId="{85FEACF7-A376-4C3A-A083-F240CAB11952}" type="presParOf" srcId="{06304710-C377-43C6-8E6B-236B8C9860A1}" destId="{93202B0C-73E3-4FE0-AE31-9D4E51D7D38F}" srcOrd="0" destOrd="0" presId="urn:microsoft.com/office/officeart/2018/2/layout/IconVerticalSolidList"/>
    <dgm:cxn modelId="{16A9B616-8DE4-4D0E-8789-DAE8E9228BDB}" type="presParOf" srcId="{06304710-C377-43C6-8E6B-236B8C9860A1}" destId="{77F77850-9AEC-4F25-AA31-E89395EE4FF0}" srcOrd="1" destOrd="0" presId="urn:microsoft.com/office/officeart/2018/2/layout/IconVerticalSolidList"/>
    <dgm:cxn modelId="{8401C5A2-1726-4D9F-A530-9CA8B275C4D8}" type="presParOf" srcId="{06304710-C377-43C6-8E6B-236B8C9860A1}" destId="{4986EA0F-85C0-4BF9-AB83-958EC624E790}" srcOrd="2" destOrd="0" presId="urn:microsoft.com/office/officeart/2018/2/layout/IconVerticalSolidList"/>
    <dgm:cxn modelId="{D0EDF2C1-8B15-4622-B422-32E414A243EA}" type="presParOf" srcId="{06304710-C377-43C6-8E6B-236B8C9860A1}" destId="{0CAE225C-FE04-4CE9-A9A3-60CAC3219064}" srcOrd="3" destOrd="0" presId="urn:microsoft.com/office/officeart/2018/2/layout/IconVerticalSolidList"/>
    <dgm:cxn modelId="{C0F55A2F-EEB1-4FD5-A41A-0B16AA70AEC8}" type="presParOf" srcId="{9CC28595-DE9C-4D9D-A4A9-237FAAB25E9F}" destId="{579B1BF8-459F-4645-BFA4-A14708C9DD28}" srcOrd="1" destOrd="0" presId="urn:microsoft.com/office/officeart/2018/2/layout/IconVerticalSolidList"/>
    <dgm:cxn modelId="{CEEBBE07-3F05-487E-B529-326983F01D57}" type="presParOf" srcId="{9CC28595-DE9C-4D9D-A4A9-237FAAB25E9F}" destId="{BADE3A05-048E-4B3E-AE6E-AF82914AC5FE}" srcOrd="2" destOrd="0" presId="urn:microsoft.com/office/officeart/2018/2/layout/IconVerticalSolidList"/>
    <dgm:cxn modelId="{E09F4697-5A00-4E1C-9DCE-F3932D6D4C75}" type="presParOf" srcId="{BADE3A05-048E-4B3E-AE6E-AF82914AC5FE}" destId="{B9A615F9-4B41-4A9E-B2E1-37E1E8A3C4E0}" srcOrd="0" destOrd="0" presId="urn:microsoft.com/office/officeart/2018/2/layout/IconVerticalSolidList"/>
    <dgm:cxn modelId="{B06C319E-134B-4A39-9705-E1DDD5DEB78C}" type="presParOf" srcId="{BADE3A05-048E-4B3E-AE6E-AF82914AC5FE}" destId="{4ABF02F5-C0DC-4756-9F1A-E5A4EAD919C2}" srcOrd="1" destOrd="0" presId="urn:microsoft.com/office/officeart/2018/2/layout/IconVerticalSolidList"/>
    <dgm:cxn modelId="{2855CE38-3011-4F98-AD3A-23CF6042EFE1}" type="presParOf" srcId="{BADE3A05-048E-4B3E-AE6E-AF82914AC5FE}" destId="{CC88A1C8-9C03-4BD8-9CC2-E1C354D8688C}" srcOrd="2" destOrd="0" presId="urn:microsoft.com/office/officeart/2018/2/layout/IconVerticalSolidList"/>
    <dgm:cxn modelId="{A1224ED7-EB36-4A3B-8C25-E447F138A0EE}" type="presParOf" srcId="{BADE3A05-048E-4B3E-AE6E-AF82914AC5FE}" destId="{D0D8196F-B337-4AF8-AF88-96A24CCD0947}" srcOrd="3" destOrd="0" presId="urn:microsoft.com/office/officeart/2018/2/layout/IconVerticalSolidList"/>
    <dgm:cxn modelId="{89DC460D-9F77-404B-80F1-30904CBABA4C}" type="presParOf" srcId="{9CC28595-DE9C-4D9D-A4A9-237FAAB25E9F}" destId="{072046E2-E012-4B1D-BA88-3C3FFF5D161E}" srcOrd="3" destOrd="0" presId="urn:microsoft.com/office/officeart/2018/2/layout/IconVerticalSolidList"/>
    <dgm:cxn modelId="{5EFF31E7-F649-46C2-AF8B-3D842A1EC468}" type="presParOf" srcId="{9CC28595-DE9C-4D9D-A4A9-237FAAB25E9F}" destId="{0BF3D3FF-D051-401A-A7E5-E54480F19EC3}" srcOrd="4" destOrd="0" presId="urn:microsoft.com/office/officeart/2018/2/layout/IconVerticalSolidList"/>
    <dgm:cxn modelId="{055AD89D-0AA5-42D4-83F4-DDCC51631FF8}" type="presParOf" srcId="{0BF3D3FF-D051-401A-A7E5-E54480F19EC3}" destId="{C835CB1C-8BCF-4E68-BA83-388E026FD4EC}" srcOrd="0" destOrd="0" presId="urn:microsoft.com/office/officeart/2018/2/layout/IconVerticalSolidList"/>
    <dgm:cxn modelId="{77C9ADB9-D966-4B10-A866-F4A7728D3857}" type="presParOf" srcId="{0BF3D3FF-D051-401A-A7E5-E54480F19EC3}" destId="{C27798A9-D92B-4B89-8A82-E4C56811104B}" srcOrd="1" destOrd="0" presId="urn:microsoft.com/office/officeart/2018/2/layout/IconVerticalSolidList"/>
    <dgm:cxn modelId="{66A4CF1C-2BE5-4CEA-A974-ADD7389D11CA}" type="presParOf" srcId="{0BF3D3FF-D051-401A-A7E5-E54480F19EC3}" destId="{326636F0-E6BF-4A70-A614-08B676E89955}" srcOrd="2" destOrd="0" presId="urn:microsoft.com/office/officeart/2018/2/layout/IconVerticalSolidList"/>
    <dgm:cxn modelId="{508EC50C-42EB-46D1-A24F-C4DFBC59EA03}" type="presParOf" srcId="{0BF3D3FF-D051-401A-A7E5-E54480F19EC3}" destId="{17C93FD6-FE78-4E19-8113-215B862E0B3B}" srcOrd="3" destOrd="0" presId="urn:microsoft.com/office/officeart/2018/2/layout/IconVerticalSolidList"/>
    <dgm:cxn modelId="{52AFDE7F-37E5-41CA-BC78-4E59F3DFE8CC}" type="presParOf" srcId="{9CC28595-DE9C-4D9D-A4A9-237FAAB25E9F}" destId="{89ECC8D6-3C42-4372-9545-E1073DDBD09E}" srcOrd="5" destOrd="0" presId="urn:microsoft.com/office/officeart/2018/2/layout/IconVerticalSolidList"/>
    <dgm:cxn modelId="{0D733A39-00E3-45D7-9E5B-EA7A0C7EAAD5}" type="presParOf" srcId="{9CC28595-DE9C-4D9D-A4A9-237FAAB25E9F}" destId="{2C2ADB25-1C59-4816-BAB3-2E4B1D59474A}" srcOrd="6" destOrd="0" presId="urn:microsoft.com/office/officeart/2018/2/layout/IconVerticalSolidList"/>
    <dgm:cxn modelId="{C903974A-BA35-4C3D-A0C2-FD73D657AA45}" type="presParOf" srcId="{2C2ADB25-1C59-4816-BAB3-2E4B1D59474A}" destId="{5337A328-9D44-4FD8-A65D-8843ECCBAEB9}" srcOrd="0" destOrd="0" presId="urn:microsoft.com/office/officeart/2018/2/layout/IconVerticalSolidList"/>
    <dgm:cxn modelId="{A4A68F70-E816-41C1-9B2A-0C0739850FD3}" type="presParOf" srcId="{2C2ADB25-1C59-4816-BAB3-2E4B1D59474A}" destId="{9983B2FA-E8DD-4F67-ABC9-8F64E73C68CB}" srcOrd="1" destOrd="0" presId="urn:microsoft.com/office/officeart/2018/2/layout/IconVerticalSolidList"/>
    <dgm:cxn modelId="{C35C744C-9955-4508-899C-4560DAE1B6AF}" type="presParOf" srcId="{2C2ADB25-1C59-4816-BAB3-2E4B1D59474A}" destId="{9B9AB47E-3CD7-4D80-ADC0-A5B8C980E74B}" srcOrd="2" destOrd="0" presId="urn:microsoft.com/office/officeart/2018/2/layout/IconVerticalSolidList"/>
    <dgm:cxn modelId="{915469F3-600D-46BC-B6BF-A41D4D9CE1D3}" type="presParOf" srcId="{2C2ADB25-1C59-4816-BAB3-2E4B1D59474A}" destId="{35C2D13B-CA3C-42DE-82A0-173555030FAA}" srcOrd="3" destOrd="0" presId="urn:microsoft.com/office/officeart/2018/2/layout/IconVerticalSolidList"/>
    <dgm:cxn modelId="{259454CE-43A3-4473-8C7A-83D9F346A2B5}" type="presParOf" srcId="{9CC28595-DE9C-4D9D-A4A9-237FAAB25E9F}" destId="{214C0D83-6E0E-4943-B0AF-64564C3E3B1F}" srcOrd="7" destOrd="0" presId="urn:microsoft.com/office/officeart/2018/2/layout/IconVerticalSolidList"/>
    <dgm:cxn modelId="{50FE7203-B986-4D1E-9113-AF9340462F66}" type="presParOf" srcId="{9CC28595-DE9C-4D9D-A4A9-237FAAB25E9F}" destId="{95168195-6A59-44AC-8122-BF816058F3B5}" srcOrd="8" destOrd="0" presId="urn:microsoft.com/office/officeart/2018/2/layout/IconVerticalSolidList"/>
    <dgm:cxn modelId="{0DD3EB9C-161A-4015-9A4D-C46C63ADD1DE}" type="presParOf" srcId="{95168195-6A59-44AC-8122-BF816058F3B5}" destId="{5615F553-8E0E-46E9-AADF-90659E3BED77}" srcOrd="0" destOrd="0" presId="urn:microsoft.com/office/officeart/2018/2/layout/IconVerticalSolidList"/>
    <dgm:cxn modelId="{EC25F975-AFE3-42A4-AC79-A34E4B0BA807}" type="presParOf" srcId="{95168195-6A59-44AC-8122-BF816058F3B5}" destId="{988E9CB8-CF0C-4630-B17A-A79A810C1ED3}" srcOrd="1" destOrd="0" presId="urn:microsoft.com/office/officeart/2018/2/layout/IconVerticalSolidList"/>
    <dgm:cxn modelId="{9EA8675C-3B26-4083-BC48-BA4029B2A6F9}" type="presParOf" srcId="{95168195-6A59-44AC-8122-BF816058F3B5}" destId="{7873AEB0-5035-448D-A86A-F7B446CA5B10}" srcOrd="2" destOrd="0" presId="urn:microsoft.com/office/officeart/2018/2/layout/IconVerticalSolidList"/>
    <dgm:cxn modelId="{BE25714D-04B7-4C10-BEF8-F6509007A412}" type="presParOf" srcId="{95168195-6A59-44AC-8122-BF816058F3B5}" destId="{33CD02C7-6B37-4267-AC58-EE3D761DFA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36647C-5324-4D08-BDB9-3E9B48F20DD1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8DC0D2-4444-40D9-B858-BFDAA4CDF353}">
      <dgm:prSet/>
      <dgm:spPr/>
      <dgm:t>
        <a:bodyPr/>
        <a:lstStyle/>
        <a:p>
          <a:pPr>
            <a:defRPr b="1"/>
          </a:pPr>
          <a:r>
            <a:rPr lang="en-US"/>
            <a:t>January</a:t>
          </a:r>
        </a:p>
      </dgm:t>
    </dgm:pt>
    <dgm:pt modelId="{60EC43F8-DA40-49EB-BE0E-26C4F395A32F}" type="parTrans" cxnId="{3F45C7ED-0090-4AEE-94EB-07E2C9AD936C}">
      <dgm:prSet/>
      <dgm:spPr/>
      <dgm:t>
        <a:bodyPr/>
        <a:lstStyle/>
        <a:p>
          <a:endParaRPr lang="en-US"/>
        </a:p>
      </dgm:t>
    </dgm:pt>
    <dgm:pt modelId="{4EEDA2CB-0EF6-42B3-B5C1-B63D1AE6F3BD}" type="sibTrans" cxnId="{3F45C7ED-0090-4AEE-94EB-07E2C9AD936C}">
      <dgm:prSet/>
      <dgm:spPr/>
      <dgm:t>
        <a:bodyPr/>
        <a:lstStyle/>
        <a:p>
          <a:endParaRPr lang="en-US"/>
        </a:p>
      </dgm:t>
    </dgm:pt>
    <dgm:pt modelId="{35F31090-FA02-4466-AFB5-87B6DF07BCD7}">
      <dgm:prSet/>
      <dgm:spPr/>
      <dgm:t>
        <a:bodyPr/>
        <a:lstStyle/>
        <a:p>
          <a:r>
            <a:rPr lang="en-US"/>
            <a:t>Equitable and Respectful Care Education and Implementation</a:t>
          </a:r>
        </a:p>
      </dgm:t>
    </dgm:pt>
    <dgm:pt modelId="{02A6F90A-4E5E-47CC-991A-2BAB3C5B6268}" type="parTrans" cxnId="{EFA22CE1-2C52-470A-9938-CD484B2EA0F6}">
      <dgm:prSet/>
      <dgm:spPr/>
      <dgm:t>
        <a:bodyPr/>
        <a:lstStyle/>
        <a:p>
          <a:endParaRPr lang="en-US"/>
        </a:p>
      </dgm:t>
    </dgm:pt>
    <dgm:pt modelId="{F084EB43-00FB-414A-AD2A-3F7880D78FB6}" type="sibTrans" cxnId="{EFA22CE1-2C52-470A-9938-CD484B2EA0F6}">
      <dgm:prSet/>
      <dgm:spPr/>
      <dgm:t>
        <a:bodyPr/>
        <a:lstStyle/>
        <a:p>
          <a:endParaRPr lang="en-US"/>
        </a:p>
      </dgm:t>
    </dgm:pt>
    <dgm:pt modelId="{71889293-8C1F-4AD7-B68C-3FE0C7D16B13}">
      <dgm:prSet/>
      <dgm:spPr/>
      <dgm:t>
        <a:bodyPr/>
        <a:lstStyle/>
        <a:p>
          <a:pPr>
            <a:defRPr b="1"/>
          </a:pPr>
          <a:r>
            <a:rPr lang="en-US"/>
            <a:t>February</a:t>
          </a:r>
        </a:p>
      </dgm:t>
    </dgm:pt>
    <dgm:pt modelId="{FDAA98F7-80E5-459E-B1FE-A3F0CB591E6B}" type="parTrans" cxnId="{D1029826-F304-40AB-8A45-E110812DD908}">
      <dgm:prSet/>
      <dgm:spPr/>
      <dgm:t>
        <a:bodyPr/>
        <a:lstStyle/>
        <a:p>
          <a:endParaRPr lang="en-US"/>
        </a:p>
      </dgm:t>
    </dgm:pt>
    <dgm:pt modelId="{704D613E-FC16-44F7-BE3D-38E429095BE1}" type="sibTrans" cxnId="{D1029826-F304-40AB-8A45-E110812DD908}">
      <dgm:prSet/>
      <dgm:spPr/>
      <dgm:t>
        <a:bodyPr/>
        <a:lstStyle/>
        <a:p>
          <a:endParaRPr lang="en-US"/>
        </a:p>
      </dgm:t>
    </dgm:pt>
    <dgm:pt modelId="{CD7881FF-A15F-410F-B09D-1E890C99EC42}">
      <dgm:prSet/>
      <dgm:spPr/>
      <dgm:t>
        <a:bodyPr/>
        <a:lstStyle/>
        <a:p>
          <a:r>
            <a:rPr lang="en-US"/>
            <a:t>Equitable and Respectful Care Education and Implementation Part 2</a:t>
          </a:r>
        </a:p>
      </dgm:t>
    </dgm:pt>
    <dgm:pt modelId="{E5D9AAA8-90BA-4237-8261-FCC83548659B}" type="parTrans" cxnId="{BAADE26F-6135-4A42-861F-8734B5021E8C}">
      <dgm:prSet/>
      <dgm:spPr/>
      <dgm:t>
        <a:bodyPr/>
        <a:lstStyle/>
        <a:p>
          <a:endParaRPr lang="en-US"/>
        </a:p>
      </dgm:t>
    </dgm:pt>
    <dgm:pt modelId="{6AF0B477-E943-470E-9479-F3363B74625A}" type="sibTrans" cxnId="{BAADE26F-6135-4A42-861F-8734B5021E8C}">
      <dgm:prSet/>
      <dgm:spPr/>
      <dgm:t>
        <a:bodyPr/>
        <a:lstStyle/>
        <a:p>
          <a:endParaRPr lang="en-US"/>
        </a:p>
      </dgm:t>
    </dgm:pt>
    <dgm:pt modelId="{782B7E6D-275E-44FE-B64E-CF4DCB18CE03}">
      <dgm:prSet/>
      <dgm:spPr/>
      <dgm:t>
        <a:bodyPr/>
        <a:lstStyle/>
        <a:p>
          <a:pPr>
            <a:defRPr b="1"/>
          </a:pPr>
          <a:r>
            <a:rPr lang="en-US"/>
            <a:t>March</a:t>
          </a:r>
        </a:p>
      </dgm:t>
    </dgm:pt>
    <dgm:pt modelId="{7E3DD2C2-FCF7-483B-BBFA-964A0E2EAC0C}" type="parTrans" cxnId="{8DCA5369-4987-4395-B577-3F77808A3F83}">
      <dgm:prSet/>
      <dgm:spPr/>
      <dgm:t>
        <a:bodyPr/>
        <a:lstStyle/>
        <a:p>
          <a:endParaRPr lang="en-US"/>
        </a:p>
      </dgm:t>
    </dgm:pt>
    <dgm:pt modelId="{7A44FBB3-0697-4CC5-A841-27A346413981}" type="sibTrans" cxnId="{8DCA5369-4987-4395-B577-3F77808A3F83}">
      <dgm:prSet/>
      <dgm:spPr/>
      <dgm:t>
        <a:bodyPr/>
        <a:lstStyle/>
        <a:p>
          <a:endParaRPr lang="en-US"/>
        </a:p>
      </dgm:t>
    </dgm:pt>
    <dgm:pt modelId="{3941DDB8-F743-41AB-B193-8BE13A9EBF36}">
      <dgm:prSet/>
      <dgm:spPr/>
      <dgm:t>
        <a:bodyPr/>
        <a:lstStyle/>
        <a:p>
          <a:r>
            <a:rPr lang="en-US"/>
            <a:t>Safe Sleep Environment Education and Implementation</a:t>
          </a:r>
        </a:p>
      </dgm:t>
    </dgm:pt>
    <dgm:pt modelId="{58428392-E344-41F5-84FA-76EEA50DA237}" type="parTrans" cxnId="{F4F8E7B3-B5C3-4ADE-A4BF-BF9089E937FD}">
      <dgm:prSet/>
      <dgm:spPr/>
      <dgm:t>
        <a:bodyPr/>
        <a:lstStyle/>
        <a:p>
          <a:endParaRPr lang="en-US"/>
        </a:p>
      </dgm:t>
    </dgm:pt>
    <dgm:pt modelId="{6DEDE53F-E007-4201-94B1-14C6431F9A09}" type="sibTrans" cxnId="{F4F8E7B3-B5C3-4ADE-A4BF-BF9089E937FD}">
      <dgm:prSet/>
      <dgm:spPr/>
      <dgm:t>
        <a:bodyPr/>
        <a:lstStyle/>
        <a:p>
          <a:endParaRPr lang="en-US"/>
        </a:p>
      </dgm:t>
    </dgm:pt>
    <dgm:pt modelId="{08572C69-19EE-42C6-BA4D-603CD7F3307B}">
      <dgm:prSet/>
      <dgm:spPr/>
      <dgm:t>
        <a:bodyPr/>
        <a:lstStyle/>
        <a:p>
          <a:pPr>
            <a:defRPr b="1"/>
          </a:pPr>
          <a:r>
            <a:rPr lang="en-US"/>
            <a:t>April</a:t>
          </a:r>
        </a:p>
      </dgm:t>
    </dgm:pt>
    <dgm:pt modelId="{F36C70AE-C5E9-45FD-B03D-266D24EF552D}" type="parTrans" cxnId="{C7566451-E4E4-4666-9F97-113B57CFD5DA}">
      <dgm:prSet/>
      <dgm:spPr/>
      <dgm:t>
        <a:bodyPr/>
        <a:lstStyle/>
        <a:p>
          <a:endParaRPr lang="en-US"/>
        </a:p>
      </dgm:t>
    </dgm:pt>
    <dgm:pt modelId="{82A263F1-86DA-4665-B566-AA56CDF4A9BB}" type="sibTrans" cxnId="{C7566451-E4E4-4666-9F97-113B57CFD5DA}">
      <dgm:prSet/>
      <dgm:spPr/>
      <dgm:t>
        <a:bodyPr/>
        <a:lstStyle/>
        <a:p>
          <a:endParaRPr lang="en-US"/>
        </a:p>
      </dgm:t>
    </dgm:pt>
    <dgm:pt modelId="{788A36FF-269B-4055-95FF-3C5324B20379}">
      <dgm:prSet/>
      <dgm:spPr/>
      <dgm:t>
        <a:bodyPr/>
        <a:lstStyle/>
        <a:p>
          <a:r>
            <a:rPr lang="en-US"/>
            <a:t>Policy Review (AAP Safe Sleep Guidelines and reviewing polices with an equity lens) </a:t>
          </a:r>
        </a:p>
      </dgm:t>
    </dgm:pt>
    <dgm:pt modelId="{CCA24C21-3B1C-402F-8FDC-C2B89962FAF9}" type="parTrans" cxnId="{6679F8F8-4DD6-45EF-A5D8-9725BB126DC4}">
      <dgm:prSet/>
      <dgm:spPr/>
      <dgm:t>
        <a:bodyPr/>
        <a:lstStyle/>
        <a:p>
          <a:endParaRPr lang="en-US"/>
        </a:p>
      </dgm:t>
    </dgm:pt>
    <dgm:pt modelId="{C51466E5-D8D4-4B32-8450-8F1E54EA0DC1}" type="sibTrans" cxnId="{6679F8F8-4DD6-45EF-A5D8-9725BB126DC4}">
      <dgm:prSet/>
      <dgm:spPr/>
      <dgm:t>
        <a:bodyPr/>
        <a:lstStyle/>
        <a:p>
          <a:endParaRPr lang="en-US"/>
        </a:p>
      </dgm:t>
    </dgm:pt>
    <dgm:pt modelId="{9DACF67C-F2C7-4BB0-891B-22735034EE56}">
      <dgm:prSet/>
      <dgm:spPr/>
      <dgm:t>
        <a:bodyPr/>
        <a:lstStyle/>
        <a:p>
          <a:pPr>
            <a:defRPr b="1"/>
          </a:pPr>
          <a:r>
            <a:rPr lang="en-US"/>
            <a:t>May</a:t>
          </a:r>
        </a:p>
      </dgm:t>
    </dgm:pt>
    <dgm:pt modelId="{7F53CC57-155F-4B0C-BC49-1CD3FA3AA2D3}" type="parTrans" cxnId="{69545631-356E-4F19-BD8D-26C6F2396ED8}">
      <dgm:prSet/>
      <dgm:spPr/>
      <dgm:t>
        <a:bodyPr/>
        <a:lstStyle/>
        <a:p>
          <a:endParaRPr lang="en-US"/>
        </a:p>
      </dgm:t>
    </dgm:pt>
    <dgm:pt modelId="{67BA471E-783A-4701-8B8C-A920C9849F32}" type="sibTrans" cxnId="{69545631-356E-4F19-BD8D-26C6F2396ED8}">
      <dgm:prSet/>
      <dgm:spPr/>
      <dgm:t>
        <a:bodyPr/>
        <a:lstStyle/>
        <a:p>
          <a:endParaRPr lang="en-US"/>
        </a:p>
      </dgm:t>
    </dgm:pt>
    <dgm:pt modelId="{B883083D-8218-49D7-A828-1ECC3C14D9E4}">
      <dgm:prSet/>
      <dgm:spPr/>
      <dgm:t>
        <a:bodyPr/>
        <a:lstStyle/>
        <a:p>
          <a:r>
            <a:rPr lang="en-US"/>
            <a:t>2024 Face-to-Face Meeting in Springfield IL</a:t>
          </a:r>
        </a:p>
      </dgm:t>
    </dgm:pt>
    <dgm:pt modelId="{3085840A-FC05-43FB-9035-4E3F090482CE}" type="parTrans" cxnId="{C1C5D9CF-DAC4-4058-A2FB-83924AE08BCC}">
      <dgm:prSet/>
      <dgm:spPr/>
      <dgm:t>
        <a:bodyPr/>
        <a:lstStyle/>
        <a:p>
          <a:endParaRPr lang="en-US"/>
        </a:p>
      </dgm:t>
    </dgm:pt>
    <dgm:pt modelId="{B0152FBA-F1BA-4B09-9920-901A87904351}" type="sibTrans" cxnId="{C1C5D9CF-DAC4-4058-A2FB-83924AE08BCC}">
      <dgm:prSet/>
      <dgm:spPr/>
      <dgm:t>
        <a:bodyPr/>
        <a:lstStyle/>
        <a:p>
          <a:endParaRPr lang="en-US"/>
        </a:p>
      </dgm:t>
    </dgm:pt>
    <dgm:pt modelId="{A2E3FFE0-9999-4268-8734-DB850753F80D}">
      <dgm:prSet/>
      <dgm:spPr/>
      <dgm:t>
        <a:bodyPr/>
        <a:lstStyle/>
        <a:p>
          <a:pPr>
            <a:defRPr b="1"/>
          </a:pPr>
          <a:r>
            <a:rPr lang="en-US"/>
            <a:t>June</a:t>
          </a:r>
        </a:p>
      </dgm:t>
    </dgm:pt>
    <dgm:pt modelId="{6361E677-9F3D-4A4A-99E9-7CE7A5F01E13}" type="parTrans" cxnId="{65F80EA2-5680-4228-9825-E3CDA1171EEC}">
      <dgm:prSet/>
      <dgm:spPr/>
      <dgm:t>
        <a:bodyPr/>
        <a:lstStyle/>
        <a:p>
          <a:endParaRPr lang="en-US"/>
        </a:p>
      </dgm:t>
    </dgm:pt>
    <dgm:pt modelId="{25EAF25B-BEF4-4F4D-B2AD-CA7A1C39F772}" type="sibTrans" cxnId="{65F80EA2-5680-4228-9825-E3CDA1171EEC}">
      <dgm:prSet/>
      <dgm:spPr/>
      <dgm:t>
        <a:bodyPr/>
        <a:lstStyle/>
        <a:p>
          <a:endParaRPr lang="en-US"/>
        </a:p>
      </dgm:t>
    </dgm:pt>
    <dgm:pt modelId="{DCC8DE00-82BC-4FE7-898C-EE46322F74A2}">
      <dgm:prSet/>
      <dgm:spPr/>
      <dgm:t>
        <a:bodyPr/>
        <a:lstStyle/>
        <a:p>
          <a:r>
            <a:rPr lang="en-US"/>
            <a:t>Use qualified interpreters and provide information in multiple languages </a:t>
          </a:r>
        </a:p>
      </dgm:t>
    </dgm:pt>
    <dgm:pt modelId="{3CB8E035-6D16-4AC8-8498-BC3E5C909FD4}" type="parTrans" cxnId="{9CCC6C1C-B34E-4BF8-A441-D8690429EEE2}">
      <dgm:prSet/>
      <dgm:spPr/>
      <dgm:t>
        <a:bodyPr/>
        <a:lstStyle/>
        <a:p>
          <a:endParaRPr lang="en-US"/>
        </a:p>
      </dgm:t>
    </dgm:pt>
    <dgm:pt modelId="{15991261-2B68-4B79-B15A-381A2449504C}" type="sibTrans" cxnId="{9CCC6C1C-B34E-4BF8-A441-D8690429EEE2}">
      <dgm:prSet/>
      <dgm:spPr/>
      <dgm:t>
        <a:bodyPr/>
        <a:lstStyle/>
        <a:p>
          <a:endParaRPr lang="en-US"/>
        </a:p>
      </dgm:t>
    </dgm:pt>
    <dgm:pt modelId="{1BECC204-0B33-4492-B18F-BFFE0A1C4F24}" type="pres">
      <dgm:prSet presAssocID="{FF36647C-5324-4D08-BDB9-3E9B48F20DD1}" presName="root" presStyleCnt="0">
        <dgm:presLayoutVars>
          <dgm:chMax/>
          <dgm:chPref/>
          <dgm:animLvl val="lvl"/>
        </dgm:presLayoutVars>
      </dgm:prSet>
      <dgm:spPr/>
    </dgm:pt>
    <dgm:pt modelId="{3348F4B1-7F5F-4A53-A952-22DBCA5BB3EC}" type="pres">
      <dgm:prSet presAssocID="{FF36647C-5324-4D08-BDB9-3E9B48F20DD1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0AA2C8D3-19FD-4BCC-B35D-CCF603F7C82D}" type="pres">
      <dgm:prSet presAssocID="{FF36647C-5324-4D08-BDB9-3E9B48F20DD1}" presName="nodes" presStyleCnt="0">
        <dgm:presLayoutVars>
          <dgm:chMax/>
          <dgm:chPref/>
          <dgm:animLvl val="lvl"/>
        </dgm:presLayoutVars>
      </dgm:prSet>
      <dgm:spPr/>
    </dgm:pt>
    <dgm:pt modelId="{7647DCFA-31EF-4955-B48B-77294C2049C0}" type="pres">
      <dgm:prSet presAssocID="{888DC0D2-4444-40D9-B858-BFDAA4CDF353}" presName="composite" presStyleCnt="0"/>
      <dgm:spPr/>
    </dgm:pt>
    <dgm:pt modelId="{D22A234F-1E9D-4969-A922-A19F09F4C458}" type="pres">
      <dgm:prSet presAssocID="{888DC0D2-4444-40D9-B858-BFDAA4CDF353}" presName="ConnectorPoint" presStyleLbl="ln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94BEF26-121F-48B4-9A3A-6B5F50F65E99}" type="pres">
      <dgm:prSet presAssocID="{888DC0D2-4444-40D9-B858-BFDAA4CDF353}" presName="DropPinPlaceHolder" presStyleCnt="0"/>
      <dgm:spPr/>
    </dgm:pt>
    <dgm:pt modelId="{A9511F33-CA42-4152-A4A1-9DD03A2021F8}" type="pres">
      <dgm:prSet presAssocID="{888DC0D2-4444-40D9-B858-BFDAA4CDF353}" presName="DropPin" presStyleLbl="alignNode1" presStyleIdx="0" presStyleCnt="6"/>
      <dgm:spPr/>
    </dgm:pt>
    <dgm:pt modelId="{68D7ED5E-FB27-42A2-AA5A-D2F167CAF615}" type="pres">
      <dgm:prSet presAssocID="{888DC0D2-4444-40D9-B858-BFDAA4CDF353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CFABF29-6938-49B1-A567-2C728891E9CA}" type="pres">
      <dgm:prSet presAssocID="{888DC0D2-4444-40D9-B858-BFDAA4CDF353}" presName="L2TextContainer" presStyleLbl="revTx" presStyleIdx="0" presStyleCnt="12">
        <dgm:presLayoutVars>
          <dgm:bulletEnabled val="1"/>
        </dgm:presLayoutVars>
      </dgm:prSet>
      <dgm:spPr/>
    </dgm:pt>
    <dgm:pt modelId="{9645BC26-64C3-4BAD-BB69-975CFA0A023B}" type="pres">
      <dgm:prSet presAssocID="{888DC0D2-4444-40D9-B858-BFDAA4CDF353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0878A462-46B3-4B25-9268-DE75AAAA8082}" type="pres">
      <dgm:prSet presAssocID="{888DC0D2-4444-40D9-B858-BFDAA4CDF353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A4F517A-B97A-4D6D-A03F-37D75BFB37CD}" type="pres">
      <dgm:prSet presAssocID="{888DC0D2-4444-40D9-B858-BFDAA4CDF353}" presName="EmptyPlaceHolder" presStyleCnt="0"/>
      <dgm:spPr/>
    </dgm:pt>
    <dgm:pt modelId="{839A820A-31DA-4797-8204-7F7EF9F5555F}" type="pres">
      <dgm:prSet presAssocID="{4EEDA2CB-0EF6-42B3-B5C1-B63D1AE6F3BD}" presName="spaceBetweenRectangles" presStyleCnt="0"/>
      <dgm:spPr/>
    </dgm:pt>
    <dgm:pt modelId="{8C66825A-5B96-44A4-805E-158B893449C4}" type="pres">
      <dgm:prSet presAssocID="{71889293-8C1F-4AD7-B68C-3FE0C7D16B13}" presName="composite" presStyleCnt="0"/>
      <dgm:spPr/>
    </dgm:pt>
    <dgm:pt modelId="{9D2E5EF5-7EEC-4C17-8531-A7A2D99FD415}" type="pres">
      <dgm:prSet presAssocID="{71889293-8C1F-4AD7-B68C-3FE0C7D16B13}" presName="ConnectorPoint" presStyleLbl="ln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3D0FEF-32C2-487B-9F98-8494D9AF969D}" type="pres">
      <dgm:prSet presAssocID="{71889293-8C1F-4AD7-B68C-3FE0C7D16B13}" presName="DropPinPlaceHolder" presStyleCnt="0"/>
      <dgm:spPr/>
    </dgm:pt>
    <dgm:pt modelId="{A75CD570-BD88-4B9C-A3F3-94C8F8344772}" type="pres">
      <dgm:prSet presAssocID="{71889293-8C1F-4AD7-B68C-3FE0C7D16B13}" presName="DropPin" presStyleLbl="alignNode1" presStyleIdx="1" presStyleCnt="6"/>
      <dgm:spPr/>
    </dgm:pt>
    <dgm:pt modelId="{302517CD-6564-4F8E-8536-A67BF33B4069}" type="pres">
      <dgm:prSet presAssocID="{71889293-8C1F-4AD7-B68C-3FE0C7D16B13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BF2188-6BF4-47CB-ACB2-C7EBAAA124D8}" type="pres">
      <dgm:prSet presAssocID="{71889293-8C1F-4AD7-B68C-3FE0C7D16B13}" presName="L2TextContainer" presStyleLbl="revTx" presStyleIdx="2" presStyleCnt="12">
        <dgm:presLayoutVars>
          <dgm:bulletEnabled val="1"/>
        </dgm:presLayoutVars>
      </dgm:prSet>
      <dgm:spPr/>
    </dgm:pt>
    <dgm:pt modelId="{D0934DA1-1A1E-4382-BFE9-4832C18E047F}" type="pres">
      <dgm:prSet presAssocID="{71889293-8C1F-4AD7-B68C-3FE0C7D16B13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FC6D5085-BC9A-425C-9655-F4EAAB9422C6}" type="pres">
      <dgm:prSet presAssocID="{71889293-8C1F-4AD7-B68C-3FE0C7D16B13}" presName="ConnectLine" presStyleLbl="sibTrans1D1" presStyleIdx="1" presStyleCnt="6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CFA46A4-9BD6-49D6-94DC-1AE13D5F412E}" type="pres">
      <dgm:prSet presAssocID="{71889293-8C1F-4AD7-B68C-3FE0C7D16B13}" presName="EmptyPlaceHolder" presStyleCnt="0"/>
      <dgm:spPr/>
    </dgm:pt>
    <dgm:pt modelId="{9B67900B-CDC5-49D7-8DC9-8FE2E33D3D7E}" type="pres">
      <dgm:prSet presAssocID="{704D613E-FC16-44F7-BE3D-38E429095BE1}" presName="spaceBetweenRectangles" presStyleCnt="0"/>
      <dgm:spPr/>
    </dgm:pt>
    <dgm:pt modelId="{3D4DFCF6-A2AE-4455-8EA6-7F92B134DC1A}" type="pres">
      <dgm:prSet presAssocID="{782B7E6D-275E-44FE-B64E-CF4DCB18CE03}" presName="composite" presStyleCnt="0"/>
      <dgm:spPr/>
    </dgm:pt>
    <dgm:pt modelId="{CC3026BE-E675-4141-8C6B-877C71AFCD1B}" type="pres">
      <dgm:prSet presAssocID="{782B7E6D-275E-44FE-B64E-CF4DCB18CE03}" presName="ConnectorPoint" presStyleLbl="ln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AF1427C-042E-4DCE-B899-4E00DBD112C1}" type="pres">
      <dgm:prSet presAssocID="{782B7E6D-275E-44FE-B64E-CF4DCB18CE03}" presName="DropPinPlaceHolder" presStyleCnt="0"/>
      <dgm:spPr/>
    </dgm:pt>
    <dgm:pt modelId="{03390ACF-8941-4B21-81FE-E24DE182F400}" type="pres">
      <dgm:prSet presAssocID="{782B7E6D-275E-44FE-B64E-CF4DCB18CE03}" presName="DropPin" presStyleLbl="alignNode1" presStyleIdx="2" presStyleCnt="6"/>
      <dgm:spPr/>
    </dgm:pt>
    <dgm:pt modelId="{43CE6054-7DA9-41CA-A822-B5AEFEF9A36D}" type="pres">
      <dgm:prSet presAssocID="{782B7E6D-275E-44FE-B64E-CF4DCB18CE03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E565CC8-066C-44C8-A00D-95B6F78719F0}" type="pres">
      <dgm:prSet presAssocID="{782B7E6D-275E-44FE-B64E-CF4DCB18CE03}" presName="L2TextContainer" presStyleLbl="revTx" presStyleIdx="4" presStyleCnt="12">
        <dgm:presLayoutVars>
          <dgm:bulletEnabled val="1"/>
        </dgm:presLayoutVars>
      </dgm:prSet>
      <dgm:spPr/>
    </dgm:pt>
    <dgm:pt modelId="{4183CEC0-935A-410C-86C6-DD5A3092D739}" type="pres">
      <dgm:prSet presAssocID="{782B7E6D-275E-44FE-B64E-CF4DCB18CE03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8C47003B-F241-4006-92DC-837EB791561B}" type="pres">
      <dgm:prSet presAssocID="{782B7E6D-275E-44FE-B64E-CF4DCB18CE03}" presName="ConnectLine" presStyleLbl="sibTrans1D1" presStyleIdx="2" presStyleCnt="6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84F423D-ECA1-4D55-B1B0-2AD397FD43B9}" type="pres">
      <dgm:prSet presAssocID="{782B7E6D-275E-44FE-B64E-CF4DCB18CE03}" presName="EmptyPlaceHolder" presStyleCnt="0"/>
      <dgm:spPr/>
    </dgm:pt>
    <dgm:pt modelId="{C4A8F019-51C6-4150-A9A3-7778464D4D9A}" type="pres">
      <dgm:prSet presAssocID="{7A44FBB3-0697-4CC5-A841-27A346413981}" presName="spaceBetweenRectangles" presStyleCnt="0"/>
      <dgm:spPr/>
    </dgm:pt>
    <dgm:pt modelId="{1627D70B-BA61-4CFB-8CD9-DFD6FD208DB8}" type="pres">
      <dgm:prSet presAssocID="{08572C69-19EE-42C6-BA4D-603CD7F3307B}" presName="composite" presStyleCnt="0"/>
      <dgm:spPr/>
    </dgm:pt>
    <dgm:pt modelId="{C04AE90F-AC95-43B5-B942-8D97C0918650}" type="pres">
      <dgm:prSet presAssocID="{08572C69-19EE-42C6-BA4D-603CD7F3307B}" presName="ConnectorPoint" presStyleLbl="ln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375F317-579E-4A58-B1AE-3DB841CCE3C7}" type="pres">
      <dgm:prSet presAssocID="{08572C69-19EE-42C6-BA4D-603CD7F3307B}" presName="DropPinPlaceHolder" presStyleCnt="0"/>
      <dgm:spPr/>
    </dgm:pt>
    <dgm:pt modelId="{6667F50D-D88C-4B95-A4A3-18B9756C037C}" type="pres">
      <dgm:prSet presAssocID="{08572C69-19EE-42C6-BA4D-603CD7F3307B}" presName="DropPin" presStyleLbl="alignNode1" presStyleIdx="3" presStyleCnt="6"/>
      <dgm:spPr/>
    </dgm:pt>
    <dgm:pt modelId="{CE1B5BCF-E41F-44D1-B630-6887D15A7398}" type="pres">
      <dgm:prSet presAssocID="{08572C69-19EE-42C6-BA4D-603CD7F3307B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0EAA9EE-7BD3-411E-86E5-2BA99352C26E}" type="pres">
      <dgm:prSet presAssocID="{08572C69-19EE-42C6-BA4D-603CD7F3307B}" presName="L2TextContainer" presStyleLbl="revTx" presStyleIdx="6" presStyleCnt="12">
        <dgm:presLayoutVars>
          <dgm:bulletEnabled val="1"/>
        </dgm:presLayoutVars>
      </dgm:prSet>
      <dgm:spPr/>
    </dgm:pt>
    <dgm:pt modelId="{2FB1246F-9AFE-48AF-BDF2-C0001E8CE969}" type="pres">
      <dgm:prSet presAssocID="{08572C69-19EE-42C6-BA4D-603CD7F3307B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60A486CB-3970-483A-B450-0DD424E81EA2}" type="pres">
      <dgm:prSet presAssocID="{08572C69-19EE-42C6-BA4D-603CD7F3307B}" presName="ConnectLine" presStyleLbl="sibTrans1D1" presStyleIdx="3" presStyleCnt="6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1F339AF-F68F-4A37-BAD3-4D68C1C35319}" type="pres">
      <dgm:prSet presAssocID="{08572C69-19EE-42C6-BA4D-603CD7F3307B}" presName="EmptyPlaceHolder" presStyleCnt="0"/>
      <dgm:spPr/>
    </dgm:pt>
    <dgm:pt modelId="{679765CD-0C4C-4A20-81BD-17500EDE937C}" type="pres">
      <dgm:prSet presAssocID="{82A263F1-86DA-4665-B566-AA56CDF4A9BB}" presName="spaceBetweenRectangles" presStyleCnt="0"/>
      <dgm:spPr/>
    </dgm:pt>
    <dgm:pt modelId="{10FB814B-C4E0-4046-964B-836A7400F5D5}" type="pres">
      <dgm:prSet presAssocID="{9DACF67C-F2C7-4BB0-891B-22735034EE56}" presName="composite" presStyleCnt="0"/>
      <dgm:spPr/>
    </dgm:pt>
    <dgm:pt modelId="{88C9072A-7971-4C81-9C00-3C768C49DB68}" type="pres">
      <dgm:prSet presAssocID="{9DACF67C-F2C7-4BB0-891B-22735034EE56}" presName="ConnectorPoint" presStyleLbl="ln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7A16FE5-37BD-43C7-A92B-586DC7330561}" type="pres">
      <dgm:prSet presAssocID="{9DACF67C-F2C7-4BB0-891B-22735034EE56}" presName="DropPinPlaceHolder" presStyleCnt="0"/>
      <dgm:spPr/>
    </dgm:pt>
    <dgm:pt modelId="{F5D614B9-A401-4908-A5B6-5C785767B12A}" type="pres">
      <dgm:prSet presAssocID="{9DACF67C-F2C7-4BB0-891B-22735034EE56}" presName="DropPin" presStyleLbl="alignNode1" presStyleIdx="4" presStyleCnt="6"/>
      <dgm:spPr/>
    </dgm:pt>
    <dgm:pt modelId="{A10E4821-9E9D-43D5-AF7E-3658E3CCA6D9}" type="pres">
      <dgm:prSet presAssocID="{9DACF67C-F2C7-4BB0-891B-22735034EE56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A9B991F-842F-4129-B41A-36744D0D1DAF}" type="pres">
      <dgm:prSet presAssocID="{9DACF67C-F2C7-4BB0-891B-22735034EE56}" presName="L2TextContainer" presStyleLbl="revTx" presStyleIdx="8" presStyleCnt="12">
        <dgm:presLayoutVars>
          <dgm:bulletEnabled val="1"/>
        </dgm:presLayoutVars>
      </dgm:prSet>
      <dgm:spPr/>
    </dgm:pt>
    <dgm:pt modelId="{B37425C6-3D26-4CCF-BFF5-FB031B76BCAC}" type="pres">
      <dgm:prSet presAssocID="{9DACF67C-F2C7-4BB0-891B-22735034EE56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24B3BAC8-22E0-488C-8C7D-45D0A71DFCF1}" type="pres">
      <dgm:prSet presAssocID="{9DACF67C-F2C7-4BB0-891B-22735034EE56}" presName="ConnectLine" presStyleLbl="sibTrans1D1" presStyleIdx="4" presStyleCnt="6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5BF1A3A-B469-4681-8F9B-30A2EC4CF281}" type="pres">
      <dgm:prSet presAssocID="{9DACF67C-F2C7-4BB0-891B-22735034EE56}" presName="EmptyPlaceHolder" presStyleCnt="0"/>
      <dgm:spPr/>
    </dgm:pt>
    <dgm:pt modelId="{EDD7BCFB-0E64-4494-BD88-9777C3C7D089}" type="pres">
      <dgm:prSet presAssocID="{67BA471E-783A-4701-8B8C-A920C9849F32}" presName="spaceBetweenRectangles" presStyleCnt="0"/>
      <dgm:spPr/>
    </dgm:pt>
    <dgm:pt modelId="{92191D19-5F0F-4055-9F4E-7E513F5CFF20}" type="pres">
      <dgm:prSet presAssocID="{A2E3FFE0-9999-4268-8734-DB850753F80D}" presName="composite" presStyleCnt="0"/>
      <dgm:spPr/>
    </dgm:pt>
    <dgm:pt modelId="{D6764629-0256-43E9-9304-2A75162A40BD}" type="pres">
      <dgm:prSet presAssocID="{A2E3FFE0-9999-4268-8734-DB850753F80D}" presName="ConnectorPoint" presStyleLbl="ln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489A80B-9845-44E3-A5A9-CAA0CC15D7F5}" type="pres">
      <dgm:prSet presAssocID="{A2E3FFE0-9999-4268-8734-DB850753F80D}" presName="DropPinPlaceHolder" presStyleCnt="0"/>
      <dgm:spPr/>
    </dgm:pt>
    <dgm:pt modelId="{16327667-BB9F-4AE2-9DE4-614AFF9D570E}" type="pres">
      <dgm:prSet presAssocID="{A2E3FFE0-9999-4268-8734-DB850753F80D}" presName="DropPin" presStyleLbl="alignNode1" presStyleIdx="5" presStyleCnt="6"/>
      <dgm:spPr/>
    </dgm:pt>
    <dgm:pt modelId="{CFD18D11-A7C8-47E9-81DA-B44E1399082D}" type="pres">
      <dgm:prSet presAssocID="{A2E3FFE0-9999-4268-8734-DB850753F80D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2E86E62-E1D6-4BA3-9A6E-0EE2F5195A9B}" type="pres">
      <dgm:prSet presAssocID="{A2E3FFE0-9999-4268-8734-DB850753F80D}" presName="L2TextContainer" presStyleLbl="revTx" presStyleIdx="10" presStyleCnt="12">
        <dgm:presLayoutVars>
          <dgm:bulletEnabled val="1"/>
        </dgm:presLayoutVars>
      </dgm:prSet>
      <dgm:spPr/>
    </dgm:pt>
    <dgm:pt modelId="{E0F79C68-0658-4690-ABBE-75BF5D6FB4CE}" type="pres">
      <dgm:prSet presAssocID="{A2E3FFE0-9999-4268-8734-DB850753F80D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E26F8033-47B9-4A2F-AFA4-759D63C0F3B1}" type="pres">
      <dgm:prSet presAssocID="{A2E3FFE0-9999-4268-8734-DB850753F80D}" presName="ConnectLine" presStyleLbl="sibTrans1D1" presStyleIdx="5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00EC29A-42C8-4740-A31D-95BA171F815F}" type="pres">
      <dgm:prSet presAssocID="{A2E3FFE0-9999-4268-8734-DB850753F80D}" presName="EmptyPlaceHolder" presStyleCnt="0"/>
      <dgm:spPr/>
    </dgm:pt>
  </dgm:ptLst>
  <dgm:cxnLst>
    <dgm:cxn modelId="{94473607-AF6F-47DA-A9AA-9286961CC0E8}" type="presOf" srcId="{782B7E6D-275E-44FE-B64E-CF4DCB18CE03}" destId="{4183CEC0-935A-410C-86C6-DD5A3092D739}" srcOrd="0" destOrd="0" presId="urn:microsoft.com/office/officeart/2017/3/layout/DropPinTimeline"/>
    <dgm:cxn modelId="{C55CE314-DBFC-4A66-90C4-D00FD0AD26FD}" type="presOf" srcId="{B883083D-8218-49D7-A828-1ECC3C14D9E4}" destId="{2A9B991F-842F-4129-B41A-36744D0D1DAF}" srcOrd="0" destOrd="0" presId="urn:microsoft.com/office/officeart/2017/3/layout/DropPinTimeline"/>
    <dgm:cxn modelId="{9CCC6C1C-B34E-4BF8-A441-D8690429EEE2}" srcId="{A2E3FFE0-9999-4268-8734-DB850753F80D}" destId="{DCC8DE00-82BC-4FE7-898C-EE46322F74A2}" srcOrd="0" destOrd="0" parTransId="{3CB8E035-6D16-4AC8-8498-BC3E5C909FD4}" sibTransId="{15991261-2B68-4B79-B15A-381A2449504C}"/>
    <dgm:cxn modelId="{D1029826-F304-40AB-8A45-E110812DD908}" srcId="{FF36647C-5324-4D08-BDB9-3E9B48F20DD1}" destId="{71889293-8C1F-4AD7-B68C-3FE0C7D16B13}" srcOrd="1" destOrd="0" parTransId="{FDAA98F7-80E5-459E-B1FE-A3F0CB591E6B}" sibTransId="{704D613E-FC16-44F7-BE3D-38E429095BE1}"/>
    <dgm:cxn modelId="{69545631-356E-4F19-BD8D-26C6F2396ED8}" srcId="{FF36647C-5324-4D08-BDB9-3E9B48F20DD1}" destId="{9DACF67C-F2C7-4BB0-891B-22735034EE56}" srcOrd="4" destOrd="0" parTransId="{7F53CC57-155F-4B0C-BC49-1CD3FA3AA2D3}" sibTransId="{67BA471E-783A-4701-8B8C-A920C9849F32}"/>
    <dgm:cxn modelId="{DEFE3E44-B52F-4216-A2F0-DF5907C6D1D3}" type="presOf" srcId="{A2E3FFE0-9999-4268-8734-DB850753F80D}" destId="{E0F79C68-0658-4690-ABBE-75BF5D6FB4CE}" srcOrd="0" destOrd="0" presId="urn:microsoft.com/office/officeart/2017/3/layout/DropPinTimeline"/>
    <dgm:cxn modelId="{8DCA5369-4987-4395-B577-3F77808A3F83}" srcId="{FF36647C-5324-4D08-BDB9-3E9B48F20DD1}" destId="{782B7E6D-275E-44FE-B64E-CF4DCB18CE03}" srcOrd="2" destOrd="0" parTransId="{7E3DD2C2-FCF7-483B-BBFA-964A0E2EAC0C}" sibTransId="{7A44FBB3-0697-4CC5-A841-27A346413981}"/>
    <dgm:cxn modelId="{2F57F54B-CDA7-436D-9D93-937E560F07A7}" type="presOf" srcId="{888DC0D2-4444-40D9-B858-BFDAA4CDF353}" destId="{9645BC26-64C3-4BAD-BB69-975CFA0A023B}" srcOrd="0" destOrd="0" presId="urn:microsoft.com/office/officeart/2017/3/layout/DropPinTimeline"/>
    <dgm:cxn modelId="{62B3BE6D-6C27-458F-9023-D37F72BE72D6}" type="presOf" srcId="{35F31090-FA02-4466-AFB5-87B6DF07BCD7}" destId="{FCFABF29-6938-49B1-A567-2C728891E9CA}" srcOrd="0" destOrd="0" presId="urn:microsoft.com/office/officeart/2017/3/layout/DropPinTimeline"/>
    <dgm:cxn modelId="{BAADE26F-6135-4A42-861F-8734B5021E8C}" srcId="{71889293-8C1F-4AD7-B68C-3FE0C7D16B13}" destId="{CD7881FF-A15F-410F-B09D-1E890C99EC42}" srcOrd="0" destOrd="0" parTransId="{E5D9AAA8-90BA-4237-8261-FCC83548659B}" sibTransId="{6AF0B477-E943-470E-9479-F3363B74625A}"/>
    <dgm:cxn modelId="{C7566451-E4E4-4666-9F97-113B57CFD5DA}" srcId="{FF36647C-5324-4D08-BDB9-3E9B48F20DD1}" destId="{08572C69-19EE-42C6-BA4D-603CD7F3307B}" srcOrd="3" destOrd="0" parTransId="{F36C70AE-C5E9-45FD-B03D-266D24EF552D}" sibTransId="{82A263F1-86DA-4665-B566-AA56CDF4A9BB}"/>
    <dgm:cxn modelId="{023FFB8A-CC41-4880-A25C-A982B2EAE09D}" type="presOf" srcId="{CD7881FF-A15F-410F-B09D-1E890C99EC42}" destId="{F8BF2188-6BF4-47CB-ACB2-C7EBAAA124D8}" srcOrd="0" destOrd="0" presId="urn:microsoft.com/office/officeart/2017/3/layout/DropPinTimeline"/>
    <dgm:cxn modelId="{E960518D-60D6-4F79-BB9F-34549CE5715F}" type="presOf" srcId="{71889293-8C1F-4AD7-B68C-3FE0C7D16B13}" destId="{D0934DA1-1A1E-4382-BFE9-4832C18E047F}" srcOrd="0" destOrd="0" presId="urn:microsoft.com/office/officeart/2017/3/layout/DropPinTimeline"/>
    <dgm:cxn modelId="{65F80EA2-5680-4228-9825-E3CDA1171EEC}" srcId="{FF36647C-5324-4D08-BDB9-3E9B48F20DD1}" destId="{A2E3FFE0-9999-4268-8734-DB850753F80D}" srcOrd="5" destOrd="0" parTransId="{6361E677-9F3D-4A4A-99E9-7CE7A5F01E13}" sibTransId="{25EAF25B-BEF4-4F4D-B2AD-CA7A1C39F772}"/>
    <dgm:cxn modelId="{F5A8ECA5-D200-40EA-B295-2C48EA2573E9}" type="presOf" srcId="{9DACF67C-F2C7-4BB0-891B-22735034EE56}" destId="{B37425C6-3D26-4CCF-BFF5-FB031B76BCAC}" srcOrd="0" destOrd="0" presId="urn:microsoft.com/office/officeart/2017/3/layout/DropPinTimeline"/>
    <dgm:cxn modelId="{F4F8E7B3-B5C3-4ADE-A4BF-BF9089E937FD}" srcId="{782B7E6D-275E-44FE-B64E-CF4DCB18CE03}" destId="{3941DDB8-F743-41AB-B193-8BE13A9EBF36}" srcOrd="0" destOrd="0" parTransId="{58428392-E344-41F5-84FA-76EEA50DA237}" sibTransId="{6DEDE53F-E007-4201-94B1-14C6431F9A09}"/>
    <dgm:cxn modelId="{BE4FB4BB-893E-4D70-9D8D-4A9F27996DAB}" type="presOf" srcId="{DCC8DE00-82BC-4FE7-898C-EE46322F74A2}" destId="{E2E86E62-E1D6-4BA3-9A6E-0EE2F5195A9B}" srcOrd="0" destOrd="0" presId="urn:microsoft.com/office/officeart/2017/3/layout/DropPinTimeline"/>
    <dgm:cxn modelId="{DA332ABC-6DD8-4389-AAF7-C6A73104A100}" type="presOf" srcId="{FF36647C-5324-4D08-BDB9-3E9B48F20DD1}" destId="{1BECC204-0B33-4492-B18F-BFFE0A1C4F24}" srcOrd="0" destOrd="0" presId="urn:microsoft.com/office/officeart/2017/3/layout/DropPinTimeline"/>
    <dgm:cxn modelId="{852115BD-8DBB-476D-AE59-2D18B21343B2}" type="presOf" srcId="{788A36FF-269B-4055-95FF-3C5324B20379}" destId="{B0EAA9EE-7BD3-411E-86E5-2BA99352C26E}" srcOrd="0" destOrd="0" presId="urn:microsoft.com/office/officeart/2017/3/layout/DropPinTimeline"/>
    <dgm:cxn modelId="{C1C5D9CF-DAC4-4058-A2FB-83924AE08BCC}" srcId="{9DACF67C-F2C7-4BB0-891B-22735034EE56}" destId="{B883083D-8218-49D7-A828-1ECC3C14D9E4}" srcOrd="0" destOrd="0" parTransId="{3085840A-FC05-43FB-9035-4E3F090482CE}" sibTransId="{B0152FBA-F1BA-4B09-9920-901A87904351}"/>
    <dgm:cxn modelId="{2F1EA5D0-72A7-4D63-A3B9-C55FD9D5EC85}" type="presOf" srcId="{08572C69-19EE-42C6-BA4D-603CD7F3307B}" destId="{2FB1246F-9AFE-48AF-BDF2-C0001E8CE969}" srcOrd="0" destOrd="0" presId="urn:microsoft.com/office/officeart/2017/3/layout/DropPinTimeline"/>
    <dgm:cxn modelId="{D9D49FD4-C759-4DE9-A729-2F33D8D18D67}" type="presOf" srcId="{3941DDB8-F743-41AB-B193-8BE13A9EBF36}" destId="{BE565CC8-066C-44C8-A00D-95B6F78719F0}" srcOrd="0" destOrd="0" presId="urn:microsoft.com/office/officeart/2017/3/layout/DropPinTimeline"/>
    <dgm:cxn modelId="{EFA22CE1-2C52-470A-9938-CD484B2EA0F6}" srcId="{888DC0D2-4444-40D9-B858-BFDAA4CDF353}" destId="{35F31090-FA02-4466-AFB5-87B6DF07BCD7}" srcOrd="0" destOrd="0" parTransId="{02A6F90A-4E5E-47CC-991A-2BAB3C5B6268}" sibTransId="{F084EB43-00FB-414A-AD2A-3F7880D78FB6}"/>
    <dgm:cxn modelId="{3F45C7ED-0090-4AEE-94EB-07E2C9AD936C}" srcId="{FF36647C-5324-4D08-BDB9-3E9B48F20DD1}" destId="{888DC0D2-4444-40D9-B858-BFDAA4CDF353}" srcOrd="0" destOrd="0" parTransId="{60EC43F8-DA40-49EB-BE0E-26C4F395A32F}" sibTransId="{4EEDA2CB-0EF6-42B3-B5C1-B63D1AE6F3BD}"/>
    <dgm:cxn modelId="{6679F8F8-4DD6-45EF-A5D8-9725BB126DC4}" srcId="{08572C69-19EE-42C6-BA4D-603CD7F3307B}" destId="{788A36FF-269B-4055-95FF-3C5324B20379}" srcOrd="0" destOrd="0" parTransId="{CCA24C21-3B1C-402F-8FDC-C2B89962FAF9}" sibTransId="{C51466E5-D8D4-4B32-8450-8F1E54EA0DC1}"/>
    <dgm:cxn modelId="{6A67045D-1354-440F-9A28-A42F1D9F1265}" type="presParOf" srcId="{1BECC204-0B33-4492-B18F-BFFE0A1C4F24}" destId="{3348F4B1-7F5F-4A53-A952-22DBCA5BB3EC}" srcOrd="0" destOrd="0" presId="urn:microsoft.com/office/officeart/2017/3/layout/DropPinTimeline"/>
    <dgm:cxn modelId="{3400EEBC-C979-402C-8939-06CAC4AC19CA}" type="presParOf" srcId="{1BECC204-0B33-4492-B18F-BFFE0A1C4F24}" destId="{0AA2C8D3-19FD-4BCC-B35D-CCF603F7C82D}" srcOrd="1" destOrd="0" presId="urn:microsoft.com/office/officeart/2017/3/layout/DropPinTimeline"/>
    <dgm:cxn modelId="{2F5330BE-A0DD-4392-8C5E-94750473B115}" type="presParOf" srcId="{0AA2C8D3-19FD-4BCC-B35D-CCF603F7C82D}" destId="{7647DCFA-31EF-4955-B48B-77294C2049C0}" srcOrd="0" destOrd="0" presId="urn:microsoft.com/office/officeart/2017/3/layout/DropPinTimeline"/>
    <dgm:cxn modelId="{C7421BAC-9BC9-4EEA-820A-D2D79CCF2F4E}" type="presParOf" srcId="{7647DCFA-31EF-4955-B48B-77294C2049C0}" destId="{D22A234F-1E9D-4969-A922-A19F09F4C458}" srcOrd="0" destOrd="0" presId="urn:microsoft.com/office/officeart/2017/3/layout/DropPinTimeline"/>
    <dgm:cxn modelId="{B29F44CB-8AE2-4D42-976A-5883521861B4}" type="presParOf" srcId="{7647DCFA-31EF-4955-B48B-77294C2049C0}" destId="{794BEF26-121F-48B4-9A3A-6B5F50F65E99}" srcOrd="1" destOrd="0" presId="urn:microsoft.com/office/officeart/2017/3/layout/DropPinTimeline"/>
    <dgm:cxn modelId="{6A347135-F060-4D46-ADAC-DE749FF56D65}" type="presParOf" srcId="{794BEF26-121F-48B4-9A3A-6B5F50F65E99}" destId="{A9511F33-CA42-4152-A4A1-9DD03A2021F8}" srcOrd="0" destOrd="0" presId="urn:microsoft.com/office/officeart/2017/3/layout/DropPinTimeline"/>
    <dgm:cxn modelId="{549F65AA-2C27-455D-80A9-303672782118}" type="presParOf" srcId="{794BEF26-121F-48B4-9A3A-6B5F50F65E99}" destId="{68D7ED5E-FB27-42A2-AA5A-D2F167CAF615}" srcOrd="1" destOrd="0" presId="urn:microsoft.com/office/officeart/2017/3/layout/DropPinTimeline"/>
    <dgm:cxn modelId="{7CEAF441-7F03-498D-8422-52D9584A6BB5}" type="presParOf" srcId="{7647DCFA-31EF-4955-B48B-77294C2049C0}" destId="{FCFABF29-6938-49B1-A567-2C728891E9CA}" srcOrd="2" destOrd="0" presId="urn:microsoft.com/office/officeart/2017/3/layout/DropPinTimeline"/>
    <dgm:cxn modelId="{320CA93D-6092-4754-8C68-BE338ED5E344}" type="presParOf" srcId="{7647DCFA-31EF-4955-B48B-77294C2049C0}" destId="{9645BC26-64C3-4BAD-BB69-975CFA0A023B}" srcOrd="3" destOrd="0" presId="urn:microsoft.com/office/officeart/2017/3/layout/DropPinTimeline"/>
    <dgm:cxn modelId="{8C3857A8-3D31-46CF-94C8-620479968E7A}" type="presParOf" srcId="{7647DCFA-31EF-4955-B48B-77294C2049C0}" destId="{0878A462-46B3-4B25-9268-DE75AAAA8082}" srcOrd="4" destOrd="0" presId="urn:microsoft.com/office/officeart/2017/3/layout/DropPinTimeline"/>
    <dgm:cxn modelId="{42C17B05-0ABA-4CC4-B943-D9DE73FF7019}" type="presParOf" srcId="{7647DCFA-31EF-4955-B48B-77294C2049C0}" destId="{AA4F517A-B97A-4D6D-A03F-37D75BFB37CD}" srcOrd="5" destOrd="0" presId="urn:microsoft.com/office/officeart/2017/3/layout/DropPinTimeline"/>
    <dgm:cxn modelId="{34446949-6F13-4FB6-B877-234EA599667A}" type="presParOf" srcId="{0AA2C8D3-19FD-4BCC-B35D-CCF603F7C82D}" destId="{839A820A-31DA-4797-8204-7F7EF9F5555F}" srcOrd="1" destOrd="0" presId="urn:microsoft.com/office/officeart/2017/3/layout/DropPinTimeline"/>
    <dgm:cxn modelId="{FF5964BD-0C16-4036-A42F-E0645A29956C}" type="presParOf" srcId="{0AA2C8D3-19FD-4BCC-B35D-CCF603F7C82D}" destId="{8C66825A-5B96-44A4-805E-158B893449C4}" srcOrd="2" destOrd="0" presId="urn:microsoft.com/office/officeart/2017/3/layout/DropPinTimeline"/>
    <dgm:cxn modelId="{8B76A158-1822-4755-9FB9-1A65B71995E4}" type="presParOf" srcId="{8C66825A-5B96-44A4-805E-158B893449C4}" destId="{9D2E5EF5-7EEC-4C17-8531-A7A2D99FD415}" srcOrd="0" destOrd="0" presId="urn:microsoft.com/office/officeart/2017/3/layout/DropPinTimeline"/>
    <dgm:cxn modelId="{CF9CA8AD-F398-47A7-BF48-0A4845CC86F5}" type="presParOf" srcId="{8C66825A-5B96-44A4-805E-158B893449C4}" destId="{073D0FEF-32C2-487B-9F98-8494D9AF969D}" srcOrd="1" destOrd="0" presId="urn:microsoft.com/office/officeart/2017/3/layout/DropPinTimeline"/>
    <dgm:cxn modelId="{21B5DB09-4954-4266-8643-D2E07131F88F}" type="presParOf" srcId="{073D0FEF-32C2-487B-9F98-8494D9AF969D}" destId="{A75CD570-BD88-4B9C-A3F3-94C8F8344772}" srcOrd="0" destOrd="0" presId="urn:microsoft.com/office/officeart/2017/3/layout/DropPinTimeline"/>
    <dgm:cxn modelId="{5502604D-F939-4B2C-B045-53E8A70A58DA}" type="presParOf" srcId="{073D0FEF-32C2-487B-9F98-8494D9AF969D}" destId="{302517CD-6564-4F8E-8536-A67BF33B4069}" srcOrd="1" destOrd="0" presId="urn:microsoft.com/office/officeart/2017/3/layout/DropPinTimeline"/>
    <dgm:cxn modelId="{11819EBB-A86F-473C-A06F-9DD6EC596FB5}" type="presParOf" srcId="{8C66825A-5B96-44A4-805E-158B893449C4}" destId="{F8BF2188-6BF4-47CB-ACB2-C7EBAAA124D8}" srcOrd="2" destOrd="0" presId="urn:microsoft.com/office/officeart/2017/3/layout/DropPinTimeline"/>
    <dgm:cxn modelId="{DD292452-E187-4812-870A-E21111532A7F}" type="presParOf" srcId="{8C66825A-5B96-44A4-805E-158B893449C4}" destId="{D0934DA1-1A1E-4382-BFE9-4832C18E047F}" srcOrd="3" destOrd="0" presId="urn:microsoft.com/office/officeart/2017/3/layout/DropPinTimeline"/>
    <dgm:cxn modelId="{26F036F4-3983-43A5-B5CC-52FD8ED089DA}" type="presParOf" srcId="{8C66825A-5B96-44A4-805E-158B893449C4}" destId="{FC6D5085-BC9A-425C-9655-F4EAAB9422C6}" srcOrd="4" destOrd="0" presId="urn:microsoft.com/office/officeart/2017/3/layout/DropPinTimeline"/>
    <dgm:cxn modelId="{767E848F-F165-4ABD-8F61-587CA5E93B40}" type="presParOf" srcId="{8C66825A-5B96-44A4-805E-158B893449C4}" destId="{7CFA46A4-9BD6-49D6-94DC-1AE13D5F412E}" srcOrd="5" destOrd="0" presId="urn:microsoft.com/office/officeart/2017/3/layout/DropPinTimeline"/>
    <dgm:cxn modelId="{4EA020F6-F55E-4D45-80FA-D6B638AE141E}" type="presParOf" srcId="{0AA2C8D3-19FD-4BCC-B35D-CCF603F7C82D}" destId="{9B67900B-CDC5-49D7-8DC9-8FE2E33D3D7E}" srcOrd="3" destOrd="0" presId="urn:microsoft.com/office/officeart/2017/3/layout/DropPinTimeline"/>
    <dgm:cxn modelId="{415A46C0-2283-44FF-915C-034A03DFB1A9}" type="presParOf" srcId="{0AA2C8D3-19FD-4BCC-B35D-CCF603F7C82D}" destId="{3D4DFCF6-A2AE-4455-8EA6-7F92B134DC1A}" srcOrd="4" destOrd="0" presId="urn:microsoft.com/office/officeart/2017/3/layout/DropPinTimeline"/>
    <dgm:cxn modelId="{6BF9F790-C0F3-483D-97F5-835AA42DCCCA}" type="presParOf" srcId="{3D4DFCF6-A2AE-4455-8EA6-7F92B134DC1A}" destId="{CC3026BE-E675-4141-8C6B-877C71AFCD1B}" srcOrd="0" destOrd="0" presId="urn:microsoft.com/office/officeart/2017/3/layout/DropPinTimeline"/>
    <dgm:cxn modelId="{8F749BEB-EBEA-4701-9BB5-110EC3C0F436}" type="presParOf" srcId="{3D4DFCF6-A2AE-4455-8EA6-7F92B134DC1A}" destId="{3AF1427C-042E-4DCE-B899-4E00DBD112C1}" srcOrd="1" destOrd="0" presId="urn:microsoft.com/office/officeart/2017/3/layout/DropPinTimeline"/>
    <dgm:cxn modelId="{CC99A7F0-0A73-4B2A-88A4-113E711A26CC}" type="presParOf" srcId="{3AF1427C-042E-4DCE-B899-4E00DBD112C1}" destId="{03390ACF-8941-4B21-81FE-E24DE182F400}" srcOrd="0" destOrd="0" presId="urn:microsoft.com/office/officeart/2017/3/layout/DropPinTimeline"/>
    <dgm:cxn modelId="{811285A6-B995-42A7-9DFD-50E8C0FAC27B}" type="presParOf" srcId="{3AF1427C-042E-4DCE-B899-4E00DBD112C1}" destId="{43CE6054-7DA9-41CA-A822-B5AEFEF9A36D}" srcOrd="1" destOrd="0" presId="urn:microsoft.com/office/officeart/2017/3/layout/DropPinTimeline"/>
    <dgm:cxn modelId="{AD96CE97-29BA-4085-8390-F1258EC25ACF}" type="presParOf" srcId="{3D4DFCF6-A2AE-4455-8EA6-7F92B134DC1A}" destId="{BE565CC8-066C-44C8-A00D-95B6F78719F0}" srcOrd="2" destOrd="0" presId="urn:microsoft.com/office/officeart/2017/3/layout/DropPinTimeline"/>
    <dgm:cxn modelId="{708B1D52-6D57-4751-8D51-3F644342C3D8}" type="presParOf" srcId="{3D4DFCF6-A2AE-4455-8EA6-7F92B134DC1A}" destId="{4183CEC0-935A-410C-86C6-DD5A3092D739}" srcOrd="3" destOrd="0" presId="urn:microsoft.com/office/officeart/2017/3/layout/DropPinTimeline"/>
    <dgm:cxn modelId="{1E192408-7A1B-4667-B04A-72AB1A5F39A6}" type="presParOf" srcId="{3D4DFCF6-A2AE-4455-8EA6-7F92B134DC1A}" destId="{8C47003B-F241-4006-92DC-837EB791561B}" srcOrd="4" destOrd="0" presId="urn:microsoft.com/office/officeart/2017/3/layout/DropPinTimeline"/>
    <dgm:cxn modelId="{21786ED5-6784-4CD2-BED0-B0167FCC003D}" type="presParOf" srcId="{3D4DFCF6-A2AE-4455-8EA6-7F92B134DC1A}" destId="{984F423D-ECA1-4D55-B1B0-2AD397FD43B9}" srcOrd="5" destOrd="0" presId="urn:microsoft.com/office/officeart/2017/3/layout/DropPinTimeline"/>
    <dgm:cxn modelId="{5962FF41-4E8D-408D-9421-0D522727A31C}" type="presParOf" srcId="{0AA2C8D3-19FD-4BCC-B35D-CCF603F7C82D}" destId="{C4A8F019-51C6-4150-A9A3-7778464D4D9A}" srcOrd="5" destOrd="0" presId="urn:microsoft.com/office/officeart/2017/3/layout/DropPinTimeline"/>
    <dgm:cxn modelId="{30F3A29A-AF88-4D2A-AD10-6E2218883C49}" type="presParOf" srcId="{0AA2C8D3-19FD-4BCC-B35D-CCF603F7C82D}" destId="{1627D70B-BA61-4CFB-8CD9-DFD6FD208DB8}" srcOrd="6" destOrd="0" presId="urn:microsoft.com/office/officeart/2017/3/layout/DropPinTimeline"/>
    <dgm:cxn modelId="{FB274EBD-6DC7-445F-83F4-B0A005288D97}" type="presParOf" srcId="{1627D70B-BA61-4CFB-8CD9-DFD6FD208DB8}" destId="{C04AE90F-AC95-43B5-B942-8D97C0918650}" srcOrd="0" destOrd="0" presId="urn:microsoft.com/office/officeart/2017/3/layout/DropPinTimeline"/>
    <dgm:cxn modelId="{1FC3FC91-B01A-4DD8-8680-A597376F8EF2}" type="presParOf" srcId="{1627D70B-BA61-4CFB-8CD9-DFD6FD208DB8}" destId="{A375F317-579E-4A58-B1AE-3DB841CCE3C7}" srcOrd="1" destOrd="0" presId="urn:microsoft.com/office/officeart/2017/3/layout/DropPinTimeline"/>
    <dgm:cxn modelId="{7DAE3E81-6628-45C0-A4A6-28776692FD6A}" type="presParOf" srcId="{A375F317-579E-4A58-B1AE-3DB841CCE3C7}" destId="{6667F50D-D88C-4B95-A4A3-18B9756C037C}" srcOrd="0" destOrd="0" presId="urn:microsoft.com/office/officeart/2017/3/layout/DropPinTimeline"/>
    <dgm:cxn modelId="{7C8A3F87-1C6A-4785-B4A2-FA74B422570C}" type="presParOf" srcId="{A375F317-579E-4A58-B1AE-3DB841CCE3C7}" destId="{CE1B5BCF-E41F-44D1-B630-6887D15A7398}" srcOrd="1" destOrd="0" presId="urn:microsoft.com/office/officeart/2017/3/layout/DropPinTimeline"/>
    <dgm:cxn modelId="{42A1AC80-780E-40F1-8D01-5B4452BC2EA2}" type="presParOf" srcId="{1627D70B-BA61-4CFB-8CD9-DFD6FD208DB8}" destId="{B0EAA9EE-7BD3-411E-86E5-2BA99352C26E}" srcOrd="2" destOrd="0" presId="urn:microsoft.com/office/officeart/2017/3/layout/DropPinTimeline"/>
    <dgm:cxn modelId="{A020CE66-6498-407E-8F0C-F70A679512B9}" type="presParOf" srcId="{1627D70B-BA61-4CFB-8CD9-DFD6FD208DB8}" destId="{2FB1246F-9AFE-48AF-BDF2-C0001E8CE969}" srcOrd="3" destOrd="0" presId="urn:microsoft.com/office/officeart/2017/3/layout/DropPinTimeline"/>
    <dgm:cxn modelId="{DE47D8C3-BDC5-421D-A9D7-59A189B3D10B}" type="presParOf" srcId="{1627D70B-BA61-4CFB-8CD9-DFD6FD208DB8}" destId="{60A486CB-3970-483A-B450-0DD424E81EA2}" srcOrd="4" destOrd="0" presId="urn:microsoft.com/office/officeart/2017/3/layout/DropPinTimeline"/>
    <dgm:cxn modelId="{2F4BD41C-253E-4EAA-9D2B-3ADFA4F11CD5}" type="presParOf" srcId="{1627D70B-BA61-4CFB-8CD9-DFD6FD208DB8}" destId="{41F339AF-F68F-4A37-BAD3-4D68C1C35319}" srcOrd="5" destOrd="0" presId="urn:microsoft.com/office/officeart/2017/3/layout/DropPinTimeline"/>
    <dgm:cxn modelId="{00AA0129-1B6C-4281-BA68-BA42E3271CF1}" type="presParOf" srcId="{0AA2C8D3-19FD-4BCC-B35D-CCF603F7C82D}" destId="{679765CD-0C4C-4A20-81BD-17500EDE937C}" srcOrd="7" destOrd="0" presId="urn:microsoft.com/office/officeart/2017/3/layout/DropPinTimeline"/>
    <dgm:cxn modelId="{D977D28C-ED46-48FD-A996-8098CCEFFC41}" type="presParOf" srcId="{0AA2C8D3-19FD-4BCC-B35D-CCF603F7C82D}" destId="{10FB814B-C4E0-4046-964B-836A7400F5D5}" srcOrd="8" destOrd="0" presId="urn:microsoft.com/office/officeart/2017/3/layout/DropPinTimeline"/>
    <dgm:cxn modelId="{E8A22D41-670E-4BF0-9F37-A6F88F2874DF}" type="presParOf" srcId="{10FB814B-C4E0-4046-964B-836A7400F5D5}" destId="{88C9072A-7971-4C81-9C00-3C768C49DB68}" srcOrd="0" destOrd="0" presId="urn:microsoft.com/office/officeart/2017/3/layout/DropPinTimeline"/>
    <dgm:cxn modelId="{E5967F9F-7178-4817-981F-0F51807C5276}" type="presParOf" srcId="{10FB814B-C4E0-4046-964B-836A7400F5D5}" destId="{27A16FE5-37BD-43C7-A92B-586DC7330561}" srcOrd="1" destOrd="0" presId="urn:microsoft.com/office/officeart/2017/3/layout/DropPinTimeline"/>
    <dgm:cxn modelId="{C2BC39FB-E92A-4A16-834D-251939077C79}" type="presParOf" srcId="{27A16FE5-37BD-43C7-A92B-586DC7330561}" destId="{F5D614B9-A401-4908-A5B6-5C785767B12A}" srcOrd="0" destOrd="0" presId="urn:microsoft.com/office/officeart/2017/3/layout/DropPinTimeline"/>
    <dgm:cxn modelId="{C17D6FA1-3707-4001-903B-EC26B4FB537B}" type="presParOf" srcId="{27A16FE5-37BD-43C7-A92B-586DC7330561}" destId="{A10E4821-9E9D-43D5-AF7E-3658E3CCA6D9}" srcOrd="1" destOrd="0" presId="urn:microsoft.com/office/officeart/2017/3/layout/DropPinTimeline"/>
    <dgm:cxn modelId="{7CFF131E-F01C-471B-9E5C-B4AC966BD036}" type="presParOf" srcId="{10FB814B-C4E0-4046-964B-836A7400F5D5}" destId="{2A9B991F-842F-4129-B41A-36744D0D1DAF}" srcOrd="2" destOrd="0" presId="urn:microsoft.com/office/officeart/2017/3/layout/DropPinTimeline"/>
    <dgm:cxn modelId="{FA91CB86-2717-4126-9675-FE77488A118E}" type="presParOf" srcId="{10FB814B-C4E0-4046-964B-836A7400F5D5}" destId="{B37425C6-3D26-4CCF-BFF5-FB031B76BCAC}" srcOrd="3" destOrd="0" presId="urn:microsoft.com/office/officeart/2017/3/layout/DropPinTimeline"/>
    <dgm:cxn modelId="{17B14DDF-F5FE-434E-A5D9-DCBE5EBAB2C9}" type="presParOf" srcId="{10FB814B-C4E0-4046-964B-836A7400F5D5}" destId="{24B3BAC8-22E0-488C-8C7D-45D0A71DFCF1}" srcOrd="4" destOrd="0" presId="urn:microsoft.com/office/officeart/2017/3/layout/DropPinTimeline"/>
    <dgm:cxn modelId="{41CBC4C9-9241-40FE-9382-52818ED01737}" type="presParOf" srcId="{10FB814B-C4E0-4046-964B-836A7400F5D5}" destId="{95BF1A3A-B469-4681-8F9B-30A2EC4CF281}" srcOrd="5" destOrd="0" presId="urn:microsoft.com/office/officeart/2017/3/layout/DropPinTimeline"/>
    <dgm:cxn modelId="{D11AE649-3A53-4AFA-8542-E830A4FD9A12}" type="presParOf" srcId="{0AA2C8D3-19FD-4BCC-B35D-CCF603F7C82D}" destId="{EDD7BCFB-0E64-4494-BD88-9777C3C7D089}" srcOrd="9" destOrd="0" presId="urn:microsoft.com/office/officeart/2017/3/layout/DropPinTimeline"/>
    <dgm:cxn modelId="{F1D90775-9E7D-482F-9A4A-97989273414E}" type="presParOf" srcId="{0AA2C8D3-19FD-4BCC-B35D-CCF603F7C82D}" destId="{92191D19-5F0F-4055-9F4E-7E513F5CFF20}" srcOrd="10" destOrd="0" presId="urn:microsoft.com/office/officeart/2017/3/layout/DropPinTimeline"/>
    <dgm:cxn modelId="{5620E10E-7F4C-41B1-9C32-F791287DD0CF}" type="presParOf" srcId="{92191D19-5F0F-4055-9F4E-7E513F5CFF20}" destId="{D6764629-0256-43E9-9304-2A75162A40BD}" srcOrd="0" destOrd="0" presId="urn:microsoft.com/office/officeart/2017/3/layout/DropPinTimeline"/>
    <dgm:cxn modelId="{EC99C47E-3688-4ECC-9402-80F616B4A61F}" type="presParOf" srcId="{92191D19-5F0F-4055-9F4E-7E513F5CFF20}" destId="{D489A80B-9845-44E3-A5A9-CAA0CC15D7F5}" srcOrd="1" destOrd="0" presId="urn:microsoft.com/office/officeart/2017/3/layout/DropPinTimeline"/>
    <dgm:cxn modelId="{A421B55C-86E7-4D9A-866B-899199CB75A8}" type="presParOf" srcId="{D489A80B-9845-44E3-A5A9-CAA0CC15D7F5}" destId="{16327667-BB9F-4AE2-9DE4-614AFF9D570E}" srcOrd="0" destOrd="0" presId="urn:microsoft.com/office/officeart/2017/3/layout/DropPinTimeline"/>
    <dgm:cxn modelId="{47F85E29-976D-48A1-AA8D-5AB53637279D}" type="presParOf" srcId="{D489A80B-9845-44E3-A5A9-CAA0CC15D7F5}" destId="{CFD18D11-A7C8-47E9-81DA-B44E1399082D}" srcOrd="1" destOrd="0" presId="urn:microsoft.com/office/officeart/2017/3/layout/DropPinTimeline"/>
    <dgm:cxn modelId="{C8F27549-5C96-4BCD-8A58-E0417B6F10C7}" type="presParOf" srcId="{92191D19-5F0F-4055-9F4E-7E513F5CFF20}" destId="{E2E86E62-E1D6-4BA3-9A6E-0EE2F5195A9B}" srcOrd="2" destOrd="0" presId="urn:microsoft.com/office/officeart/2017/3/layout/DropPinTimeline"/>
    <dgm:cxn modelId="{83664170-82C7-4F2E-B368-DC7EF4EF4C6A}" type="presParOf" srcId="{92191D19-5F0F-4055-9F4E-7E513F5CFF20}" destId="{E0F79C68-0658-4690-ABBE-75BF5D6FB4CE}" srcOrd="3" destOrd="0" presId="urn:microsoft.com/office/officeart/2017/3/layout/DropPinTimeline"/>
    <dgm:cxn modelId="{6444DB2D-0C58-40F2-91C2-4D74DED454AE}" type="presParOf" srcId="{92191D19-5F0F-4055-9F4E-7E513F5CFF20}" destId="{E26F8033-47B9-4A2F-AFA4-759D63C0F3B1}" srcOrd="4" destOrd="0" presId="urn:microsoft.com/office/officeart/2017/3/layout/DropPinTimeline"/>
    <dgm:cxn modelId="{9B2BF7D2-B370-486B-A389-950AC455F839}" type="presParOf" srcId="{92191D19-5F0F-4055-9F4E-7E513F5CFF20}" destId="{800EC29A-42C8-4740-A31D-95BA171F815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BA07D-2FFC-4844-9439-7ACE1858F8CE}">
      <dsp:nvSpPr>
        <dsp:cNvPr id="0" name=""/>
        <dsp:cNvSpPr/>
      </dsp:nvSpPr>
      <dsp:spPr>
        <a:xfrm>
          <a:off x="3080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options for each education component </a:t>
          </a:r>
        </a:p>
      </dsp:txBody>
      <dsp:txXfrm>
        <a:off x="3080" y="1619995"/>
        <a:ext cx="2444055" cy="2053006"/>
      </dsp:txXfrm>
    </dsp:sp>
    <dsp:sp modelId="{CA8BC1A7-1E17-405F-A824-4D23A6F60A0F}">
      <dsp:nvSpPr>
        <dsp:cNvPr id="0" name=""/>
        <dsp:cNvSpPr/>
      </dsp:nvSpPr>
      <dsp:spPr>
        <a:xfrm>
          <a:off x="711856" y="661925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812253"/>
        <a:ext cx="725847" cy="725847"/>
      </dsp:txXfrm>
    </dsp:sp>
    <dsp:sp modelId="{D30B1E82-D9E1-4ED4-8BDD-1A4621C3F917}">
      <dsp:nvSpPr>
        <dsp:cNvPr id="0" name=""/>
        <dsp:cNvSpPr/>
      </dsp:nvSpPr>
      <dsp:spPr>
        <a:xfrm>
          <a:off x="3080" y="3741363"/>
          <a:ext cx="2444055" cy="72"/>
        </a:xfrm>
        <a:prstGeom prst="rect">
          <a:avLst/>
        </a:prstGeom>
        <a:solidFill>
          <a:schemeClr val="accent2">
            <a:hueOff val="-2833963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833963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8D079-9B2F-4398-A4AD-45251AA1D108}">
      <dsp:nvSpPr>
        <dsp:cNvPr id="0" name=""/>
        <dsp:cNvSpPr/>
      </dsp:nvSpPr>
      <dsp:spPr>
        <a:xfrm>
          <a:off x="2691541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6799879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799879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what option is best for your hospital with each component</a:t>
          </a:r>
        </a:p>
      </dsp:txBody>
      <dsp:txXfrm>
        <a:off x="2691541" y="1619995"/>
        <a:ext cx="2444055" cy="2053006"/>
      </dsp:txXfrm>
    </dsp:sp>
    <dsp:sp modelId="{23860105-10C8-40BE-A47F-B9C4B9FBFF8F}">
      <dsp:nvSpPr>
        <dsp:cNvPr id="0" name=""/>
        <dsp:cNvSpPr/>
      </dsp:nvSpPr>
      <dsp:spPr>
        <a:xfrm>
          <a:off x="3400317" y="661925"/>
          <a:ext cx="1026503" cy="1026503"/>
        </a:xfrm>
        <a:prstGeom prst="ellipse">
          <a:avLst/>
        </a:prstGeom>
        <a:solidFill>
          <a:schemeClr val="accent2">
            <a:hueOff val="-566792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66792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812253"/>
        <a:ext cx="725847" cy="725847"/>
      </dsp:txXfrm>
    </dsp:sp>
    <dsp:sp modelId="{CC74998B-C2A5-4D68-AB70-72AD62B3D556}">
      <dsp:nvSpPr>
        <dsp:cNvPr id="0" name=""/>
        <dsp:cNvSpPr/>
      </dsp:nvSpPr>
      <dsp:spPr>
        <a:xfrm>
          <a:off x="2691541" y="3741363"/>
          <a:ext cx="2444055" cy="72"/>
        </a:xfrm>
        <a:prstGeom prst="rect">
          <a:avLst/>
        </a:prstGeom>
        <a:solidFill>
          <a:schemeClr val="accent2">
            <a:hueOff val="-850189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50189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CE8BF-C63F-403C-8BC5-FFC87033D9D9}">
      <dsp:nvSpPr>
        <dsp:cNvPr id="0" name=""/>
        <dsp:cNvSpPr/>
      </dsp:nvSpPr>
      <dsp:spPr>
        <a:xfrm>
          <a:off x="5380002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13599759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3599759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Create a 30-60-90 day plan to implement each component</a:t>
          </a:r>
        </a:p>
      </dsp:txBody>
      <dsp:txXfrm>
        <a:off x="5380002" y="1619995"/>
        <a:ext cx="2444055" cy="2053006"/>
      </dsp:txXfrm>
    </dsp:sp>
    <dsp:sp modelId="{E2625CA3-F61B-41A4-90FE-17F1E6BD97B1}">
      <dsp:nvSpPr>
        <dsp:cNvPr id="0" name=""/>
        <dsp:cNvSpPr/>
      </dsp:nvSpPr>
      <dsp:spPr>
        <a:xfrm>
          <a:off x="6088778" y="661925"/>
          <a:ext cx="1026503" cy="1026503"/>
        </a:xfrm>
        <a:prstGeom prst="ellipse">
          <a:avLst/>
        </a:prstGeom>
        <a:solidFill>
          <a:schemeClr val="accent2">
            <a:hueOff val="-11335854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33585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812253"/>
        <a:ext cx="725847" cy="725847"/>
      </dsp:txXfrm>
    </dsp:sp>
    <dsp:sp modelId="{0842CD35-F874-42CE-BD66-BE403075A66F}">
      <dsp:nvSpPr>
        <dsp:cNvPr id="0" name=""/>
        <dsp:cNvSpPr/>
      </dsp:nvSpPr>
      <dsp:spPr>
        <a:xfrm>
          <a:off x="5380002" y="3741363"/>
          <a:ext cx="2444055" cy="72"/>
        </a:xfrm>
        <a:prstGeom prst="rect">
          <a:avLst/>
        </a:prstGeom>
        <a:solidFill>
          <a:schemeClr val="accent2">
            <a:hueOff val="-1416981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16981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0EDCA-448B-4983-A460-269B260836D3}">
      <dsp:nvSpPr>
        <dsp:cNvPr id="0" name=""/>
        <dsp:cNvSpPr/>
      </dsp:nvSpPr>
      <dsp:spPr>
        <a:xfrm>
          <a:off x="8068463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2039963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39963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Reach out to ILPQC with questions / for assistance</a:t>
          </a:r>
        </a:p>
      </dsp:txBody>
      <dsp:txXfrm>
        <a:off x="8068463" y="1619995"/>
        <a:ext cx="2444055" cy="2053006"/>
      </dsp:txXfrm>
    </dsp:sp>
    <dsp:sp modelId="{ADBBB7F3-3F8F-4D8C-A4BD-5AFBC47EAE01}">
      <dsp:nvSpPr>
        <dsp:cNvPr id="0" name=""/>
        <dsp:cNvSpPr/>
      </dsp:nvSpPr>
      <dsp:spPr>
        <a:xfrm>
          <a:off x="8777239" y="661925"/>
          <a:ext cx="1026503" cy="1026503"/>
        </a:xfrm>
        <a:prstGeom prst="ellipse">
          <a:avLst/>
        </a:prstGeom>
        <a:solidFill>
          <a:schemeClr val="accent2">
            <a:hueOff val="-1700378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00378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812253"/>
        <a:ext cx="725847" cy="725847"/>
      </dsp:txXfrm>
    </dsp:sp>
    <dsp:sp modelId="{2C9468BC-17CF-4509-BD1E-77219778FC94}">
      <dsp:nvSpPr>
        <dsp:cNvPr id="0" name=""/>
        <dsp:cNvSpPr/>
      </dsp:nvSpPr>
      <dsp:spPr>
        <a:xfrm>
          <a:off x="8068463" y="3741363"/>
          <a:ext cx="2444055" cy="72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983774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31C6F-7311-4A33-A9DE-E1E3BE163BA6}">
      <dsp:nvSpPr>
        <dsp:cNvPr id="0" name=""/>
        <dsp:cNvSpPr/>
      </dsp:nvSpPr>
      <dsp:spPr>
        <a:xfrm>
          <a:off x="1240391" y="0"/>
          <a:ext cx="5285866" cy="5285866"/>
        </a:xfrm>
        <a:prstGeom prst="diamond">
          <a:avLst/>
        </a:prstGeom>
        <a:solidFill>
          <a:srgbClr val="8AE3A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17B62-974B-4CCC-82D4-15FD309F3A58}">
      <dsp:nvSpPr>
        <dsp:cNvPr id="0" name=""/>
        <dsp:cNvSpPr/>
      </dsp:nvSpPr>
      <dsp:spPr>
        <a:xfrm>
          <a:off x="1742548" y="502157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physicians and providers, nurses, ancillary clinicians and hospital staff completing E-Modules</a:t>
          </a:r>
        </a:p>
      </dsp:txBody>
      <dsp:txXfrm>
        <a:off x="1843182" y="602791"/>
        <a:ext cx="1860219" cy="1860219"/>
      </dsp:txXfrm>
    </dsp:sp>
    <dsp:sp modelId="{67399538-B1C4-4C02-AA54-EC019EDC318E}">
      <dsp:nvSpPr>
        <dsp:cNvPr id="0" name=""/>
        <dsp:cNvSpPr/>
      </dsp:nvSpPr>
      <dsp:spPr>
        <a:xfrm>
          <a:off x="3962612" y="502157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 least 1 ESSI Team Member attends PQI training</a:t>
          </a:r>
        </a:p>
      </dsp:txBody>
      <dsp:txXfrm>
        <a:off x="4063246" y="602791"/>
        <a:ext cx="1860219" cy="1860219"/>
      </dsp:txXfrm>
    </dsp:sp>
    <dsp:sp modelId="{AD986641-CB14-4D63-8E1D-83F37749B4CF}">
      <dsp:nvSpPr>
        <dsp:cNvPr id="0" name=""/>
        <dsp:cNvSpPr/>
      </dsp:nvSpPr>
      <dsp:spPr>
        <a:xfrm>
          <a:off x="1742548" y="2722220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/>
            </a:rPr>
            <a:t>Host</a:t>
          </a:r>
          <a:r>
            <a:rPr lang="en-US" sz="1800" kern="1200" dirty="0"/>
            <a:t> at least 1 facilitated discussion</a:t>
          </a:r>
        </a:p>
      </dsp:txBody>
      <dsp:txXfrm>
        <a:off x="1843182" y="2822854"/>
        <a:ext cx="1860219" cy="1860219"/>
      </dsp:txXfrm>
    </dsp:sp>
    <dsp:sp modelId="{41B30F7D-63E8-4828-A2D7-8618F5B94D35}">
      <dsp:nvSpPr>
        <dsp:cNvPr id="0" name=""/>
        <dsp:cNvSpPr/>
      </dsp:nvSpPr>
      <dsp:spPr>
        <a:xfrm>
          <a:off x="3962612" y="2722220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System to facilitate feedback from peers, parents and families </a:t>
          </a:r>
        </a:p>
      </dsp:txBody>
      <dsp:txXfrm>
        <a:off x="4063246" y="2822854"/>
        <a:ext cx="1860219" cy="1860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9845D-39F5-48F1-8DA7-A66018D897CC}">
      <dsp:nvSpPr>
        <dsp:cNvPr id="0" name=""/>
        <dsp:cNvSpPr/>
      </dsp:nvSpPr>
      <dsp:spPr>
        <a:xfrm>
          <a:off x="0" y="373855"/>
          <a:ext cx="1162610" cy="69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Heather Chavez</a:t>
          </a:r>
        </a:p>
      </dsp:txBody>
      <dsp:txXfrm>
        <a:off x="0" y="373855"/>
        <a:ext cx="1162610" cy="697566"/>
      </dsp:txXfrm>
    </dsp:sp>
    <dsp:sp modelId="{74D7173E-4CA8-4739-9462-78764D24E9E2}">
      <dsp:nvSpPr>
        <dsp:cNvPr id="0" name=""/>
        <dsp:cNvSpPr/>
      </dsp:nvSpPr>
      <dsp:spPr>
        <a:xfrm>
          <a:off x="1278871" y="373855"/>
          <a:ext cx="1162610" cy="697566"/>
        </a:xfrm>
        <a:prstGeom prst="rect">
          <a:avLst/>
        </a:prstGeom>
        <a:solidFill>
          <a:schemeClr val="accent2">
            <a:hueOff val="-495943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Karen Richardson	</a:t>
          </a:r>
        </a:p>
      </dsp:txBody>
      <dsp:txXfrm>
        <a:off x="1278871" y="373855"/>
        <a:ext cx="1162610" cy="697566"/>
      </dsp:txXfrm>
    </dsp:sp>
    <dsp:sp modelId="{C605D868-3FA2-450B-B685-332EA93E6717}">
      <dsp:nvSpPr>
        <dsp:cNvPr id="0" name=""/>
        <dsp:cNvSpPr/>
      </dsp:nvSpPr>
      <dsp:spPr>
        <a:xfrm>
          <a:off x="2557743" y="373855"/>
          <a:ext cx="1162610" cy="697566"/>
        </a:xfrm>
        <a:prstGeom prst="rect">
          <a:avLst/>
        </a:prstGeom>
        <a:solidFill>
          <a:schemeClr val="accent2">
            <a:hueOff val="-9918872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Maria </a:t>
          </a:r>
          <a:r>
            <a:rPr lang="en-US" sz="1400" kern="1200" dirty="0" err="1"/>
            <a:t>Lotesto</a:t>
          </a:r>
          <a:endParaRPr lang="en-US" sz="1400" kern="1200" dirty="0"/>
        </a:p>
      </dsp:txBody>
      <dsp:txXfrm>
        <a:off x="2557743" y="373855"/>
        <a:ext cx="1162610" cy="697566"/>
      </dsp:txXfrm>
    </dsp:sp>
    <dsp:sp modelId="{8DCE8560-C958-4E3A-BF7D-89089E868E3F}">
      <dsp:nvSpPr>
        <dsp:cNvPr id="0" name=""/>
        <dsp:cNvSpPr/>
      </dsp:nvSpPr>
      <dsp:spPr>
        <a:xfrm>
          <a:off x="639435" y="1187682"/>
          <a:ext cx="1162610" cy="697566"/>
        </a:xfrm>
        <a:prstGeom prst="rect">
          <a:avLst/>
        </a:prstGeom>
        <a:solidFill>
          <a:schemeClr val="accent2">
            <a:hueOff val="-1487830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Kari Phillips </a:t>
          </a:r>
        </a:p>
      </dsp:txBody>
      <dsp:txXfrm>
        <a:off x="639435" y="1187682"/>
        <a:ext cx="1162610" cy="697566"/>
      </dsp:txXfrm>
    </dsp:sp>
    <dsp:sp modelId="{C546C6AC-17C3-4092-8789-CB0636ACBDE4}">
      <dsp:nvSpPr>
        <dsp:cNvPr id="0" name=""/>
        <dsp:cNvSpPr/>
      </dsp:nvSpPr>
      <dsp:spPr>
        <a:xfrm>
          <a:off x="1918307" y="1187682"/>
          <a:ext cx="1162610" cy="697566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Debbie Basa</a:t>
          </a:r>
        </a:p>
      </dsp:txBody>
      <dsp:txXfrm>
        <a:off x="1918307" y="1187682"/>
        <a:ext cx="1162610" cy="697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9845D-39F5-48F1-8DA7-A66018D897CC}">
      <dsp:nvSpPr>
        <dsp:cNvPr id="0" name=""/>
        <dsp:cNvSpPr/>
      </dsp:nvSpPr>
      <dsp:spPr>
        <a:xfrm>
          <a:off x="0" y="373855"/>
          <a:ext cx="1162610" cy="69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Dr. Mohammed </a:t>
          </a:r>
        </a:p>
      </dsp:txBody>
      <dsp:txXfrm>
        <a:off x="0" y="373855"/>
        <a:ext cx="1162610" cy="697566"/>
      </dsp:txXfrm>
    </dsp:sp>
    <dsp:sp modelId="{74D7173E-4CA8-4739-9462-78764D24E9E2}">
      <dsp:nvSpPr>
        <dsp:cNvPr id="0" name=""/>
        <dsp:cNvSpPr/>
      </dsp:nvSpPr>
      <dsp:spPr>
        <a:xfrm>
          <a:off x="1278871" y="373855"/>
          <a:ext cx="1162610" cy="697566"/>
        </a:xfrm>
        <a:prstGeom prst="rect">
          <a:avLst/>
        </a:prstGeom>
        <a:solidFill>
          <a:schemeClr val="accent2">
            <a:hueOff val="-3967549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Heather Chavez</a:t>
          </a:r>
        </a:p>
      </dsp:txBody>
      <dsp:txXfrm>
        <a:off x="1278871" y="373855"/>
        <a:ext cx="1162610" cy="697566"/>
      </dsp:txXfrm>
    </dsp:sp>
    <dsp:sp modelId="{C605D868-3FA2-450B-B685-332EA93E6717}">
      <dsp:nvSpPr>
        <dsp:cNvPr id="0" name=""/>
        <dsp:cNvSpPr/>
      </dsp:nvSpPr>
      <dsp:spPr>
        <a:xfrm>
          <a:off x="2557743" y="373855"/>
          <a:ext cx="1162610" cy="697566"/>
        </a:xfrm>
        <a:prstGeom prst="rect">
          <a:avLst/>
        </a:prstGeom>
        <a:solidFill>
          <a:schemeClr val="accent2">
            <a:hueOff val="-793509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Karen Richardson </a:t>
          </a:r>
        </a:p>
      </dsp:txBody>
      <dsp:txXfrm>
        <a:off x="2557743" y="373855"/>
        <a:ext cx="1162610" cy="697566"/>
      </dsp:txXfrm>
    </dsp:sp>
    <dsp:sp modelId="{8DCE8560-C958-4E3A-BF7D-89089E868E3F}">
      <dsp:nvSpPr>
        <dsp:cNvPr id="0" name=""/>
        <dsp:cNvSpPr/>
      </dsp:nvSpPr>
      <dsp:spPr>
        <a:xfrm>
          <a:off x="0" y="1187682"/>
          <a:ext cx="1162610" cy="697566"/>
        </a:xfrm>
        <a:prstGeom prst="rect">
          <a:avLst/>
        </a:prstGeom>
        <a:solidFill>
          <a:schemeClr val="accent2">
            <a:hueOff val="-1190264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Amanda Lopez</a:t>
          </a:r>
        </a:p>
      </dsp:txBody>
      <dsp:txXfrm>
        <a:off x="0" y="1187682"/>
        <a:ext cx="1162610" cy="697566"/>
      </dsp:txXfrm>
    </dsp:sp>
    <dsp:sp modelId="{C546C6AC-17C3-4092-8789-CB0636ACBDE4}">
      <dsp:nvSpPr>
        <dsp:cNvPr id="0" name=""/>
        <dsp:cNvSpPr/>
      </dsp:nvSpPr>
      <dsp:spPr>
        <a:xfrm>
          <a:off x="1278871" y="1187682"/>
          <a:ext cx="1162610" cy="697566"/>
        </a:xfrm>
        <a:prstGeom prst="rect">
          <a:avLst/>
        </a:prstGeom>
        <a:solidFill>
          <a:schemeClr val="accent2">
            <a:hueOff val="-1587019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Maria </a:t>
          </a:r>
          <a:r>
            <a:rPr lang="en-US" sz="1600" kern="1200" dirty="0" err="1"/>
            <a:t>Lotesto</a:t>
          </a:r>
          <a:endParaRPr lang="en-US" sz="1600" kern="1200" dirty="0"/>
        </a:p>
      </dsp:txBody>
      <dsp:txXfrm>
        <a:off x="1278871" y="1187682"/>
        <a:ext cx="1162610" cy="697566"/>
      </dsp:txXfrm>
    </dsp:sp>
    <dsp:sp modelId="{FB1A80AF-4723-4AFB-A56D-172CA05CCEE3}">
      <dsp:nvSpPr>
        <dsp:cNvPr id="0" name=""/>
        <dsp:cNvSpPr/>
      </dsp:nvSpPr>
      <dsp:spPr>
        <a:xfrm>
          <a:off x="2557743" y="1187682"/>
          <a:ext cx="1162610" cy="697566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Carla Gamboa</a:t>
          </a:r>
        </a:p>
      </dsp:txBody>
      <dsp:txXfrm>
        <a:off x="2557743" y="1187682"/>
        <a:ext cx="1162610" cy="697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A1696-515F-4AF7-9B83-FF380B22CE0E}">
      <dsp:nvSpPr>
        <dsp:cNvPr id="0" name=""/>
        <dsp:cNvSpPr/>
      </dsp:nvSpPr>
      <dsp:spPr>
        <a:xfrm rot="5400000">
          <a:off x="-242253" y="242253"/>
          <a:ext cx="1615021" cy="113051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2022</a:t>
          </a:r>
        </a:p>
      </dsp:txBody>
      <dsp:txXfrm rot="-5400000">
        <a:off x="1" y="565256"/>
        <a:ext cx="1130514" cy="484507"/>
      </dsp:txXfrm>
    </dsp:sp>
    <dsp:sp modelId="{09787E47-ABA4-4949-A4CD-16DD840D8C8A}">
      <dsp:nvSpPr>
        <dsp:cNvPr id="0" name=""/>
        <dsp:cNvSpPr/>
      </dsp:nvSpPr>
      <dsp:spPr>
        <a:xfrm rot="5400000">
          <a:off x="2764543" y="-1634028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Bias training </a:t>
          </a:r>
        </a:p>
      </dsp:txBody>
      <dsp:txXfrm rot="-5400000">
        <a:off x="1130515" y="51245"/>
        <a:ext cx="4266575" cy="947273"/>
      </dsp:txXfrm>
    </dsp:sp>
    <dsp:sp modelId="{0DAA98B0-7F69-498F-B08D-36E4A8373689}">
      <dsp:nvSpPr>
        <dsp:cNvPr id="0" name=""/>
        <dsp:cNvSpPr/>
      </dsp:nvSpPr>
      <dsp:spPr>
        <a:xfrm rot="5400000">
          <a:off x="-242253" y="1663559"/>
          <a:ext cx="1615021" cy="1130514"/>
        </a:xfrm>
        <a:prstGeom prst="chevron">
          <a:avLst/>
        </a:prstGeom>
        <a:solidFill>
          <a:schemeClr val="accent3">
            <a:hueOff val="1162435"/>
            <a:satOff val="5350"/>
            <a:lumOff val="-9018"/>
            <a:alphaOff val="0"/>
          </a:schemeClr>
        </a:solidFill>
        <a:ln w="12700" cap="flat" cmpd="sng" algn="ctr">
          <a:solidFill>
            <a:schemeClr val="accent3">
              <a:hueOff val="1162435"/>
              <a:satOff val="5350"/>
              <a:lumOff val="-90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2023</a:t>
          </a:r>
        </a:p>
      </dsp:txBody>
      <dsp:txXfrm rot="-5400000">
        <a:off x="1" y="1986562"/>
        <a:ext cx="1130514" cy="484507"/>
      </dsp:txXfrm>
    </dsp:sp>
    <dsp:sp modelId="{AF2622EE-7525-4ACF-93D9-977C179C4C24}">
      <dsp:nvSpPr>
        <dsp:cNvPr id="0" name=""/>
        <dsp:cNvSpPr/>
      </dsp:nvSpPr>
      <dsp:spPr>
        <a:xfrm rot="5400000">
          <a:off x="2764543" y="-212722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162435"/>
              <a:satOff val="5350"/>
              <a:lumOff val="-90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Continuing education refresher course</a:t>
          </a:r>
        </a:p>
      </dsp:txBody>
      <dsp:txXfrm rot="-5400000">
        <a:off x="1130515" y="1472551"/>
        <a:ext cx="4266575" cy="947273"/>
      </dsp:txXfrm>
    </dsp:sp>
    <dsp:sp modelId="{12878D92-A9CE-43D3-AC36-3D4E40AA085B}">
      <dsp:nvSpPr>
        <dsp:cNvPr id="0" name=""/>
        <dsp:cNvSpPr/>
      </dsp:nvSpPr>
      <dsp:spPr>
        <a:xfrm rot="5400000">
          <a:off x="-242253" y="3084500"/>
          <a:ext cx="1615021" cy="1130514"/>
        </a:xfrm>
        <a:prstGeom prst="chevron">
          <a:avLst/>
        </a:prstGeom>
        <a:solidFill>
          <a:schemeClr val="accent3">
            <a:hueOff val="2324871"/>
            <a:satOff val="10701"/>
            <a:lumOff val="-18037"/>
            <a:alphaOff val="0"/>
          </a:schemeClr>
        </a:solidFill>
        <a:ln w="12700" cap="flat" cmpd="sng" algn="ctr">
          <a:solidFill>
            <a:schemeClr val="accent3">
              <a:hueOff val="2324871"/>
              <a:satOff val="10701"/>
              <a:lumOff val="-180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2024</a:t>
          </a:r>
        </a:p>
      </dsp:txBody>
      <dsp:txXfrm rot="-5400000">
        <a:off x="1" y="3407503"/>
        <a:ext cx="1130514" cy="484507"/>
      </dsp:txXfrm>
    </dsp:sp>
    <dsp:sp modelId="{DD16C4F6-360E-451F-8844-DC87C8A7ABD1}">
      <dsp:nvSpPr>
        <dsp:cNvPr id="0" name=""/>
        <dsp:cNvSpPr/>
      </dsp:nvSpPr>
      <dsp:spPr>
        <a:xfrm rot="5400000">
          <a:off x="2764543" y="1208219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324871"/>
              <a:satOff val="10701"/>
              <a:lumOff val="-180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Annual HealthStream </a:t>
          </a:r>
        </a:p>
      </dsp:txBody>
      <dsp:txXfrm rot="-5400000">
        <a:off x="1130515" y="2893493"/>
        <a:ext cx="4266575" cy="9472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E60D1-F877-47D4-8B41-F856165E7A80}">
      <dsp:nvSpPr>
        <dsp:cNvPr id="0" name=""/>
        <dsp:cNvSpPr/>
      </dsp:nvSpPr>
      <dsp:spPr>
        <a:xfrm>
          <a:off x="53" y="72692"/>
          <a:ext cx="5127426" cy="83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Hospital Level Data form</a:t>
          </a:r>
        </a:p>
      </dsp:txBody>
      <dsp:txXfrm>
        <a:off x="53" y="72692"/>
        <a:ext cx="5127426" cy="835200"/>
      </dsp:txXfrm>
    </dsp:sp>
    <dsp:sp modelId="{9CDF1165-2B21-4627-8D70-B6E057345958}">
      <dsp:nvSpPr>
        <dsp:cNvPr id="0" name=""/>
        <dsp:cNvSpPr/>
      </dsp:nvSpPr>
      <dsp:spPr>
        <a:xfrm>
          <a:off x="53" y="907892"/>
          <a:ext cx="5127426" cy="38309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Structure Measures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Education Measures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Crib Audits</a:t>
          </a:r>
        </a:p>
      </dsp:txBody>
      <dsp:txXfrm>
        <a:off x="53" y="907892"/>
        <a:ext cx="5127426" cy="3830990"/>
      </dsp:txXfrm>
    </dsp:sp>
    <dsp:sp modelId="{72E90577-3D0A-44A9-802D-7402B1482B47}">
      <dsp:nvSpPr>
        <dsp:cNvPr id="0" name=""/>
        <dsp:cNvSpPr/>
      </dsp:nvSpPr>
      <dsp:spPr>
        <a:xfrm>
          <a:off x="5845319" y="72692"/>
          <a:ext cx="5127426" cy="835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Patient Level Data form</a:t>
          </a:r>
        </a:p>
      </dsp:txBody>
      <dsp:txXfrm>
        <a:off x="5845319" y="72692"/>
        <a:ext cx="5127426" cy="835200"/>
      </dsp:txXfrm>
    </dsp:sp>
    <dsp:sp modelId="{CF05495E-421B-40F8-91AB-BC717C052FA2}">
      <dsp:nvSpPr>
        <dsp:cNvPr id="0" name=""/>
        <dsp:cNvSpPr/>
      </dsp:nvSpPr>
      <dsp:spPr>
        <a:xfrm>
          <a:off x="5845319" y="907892"/>
          <a:ext cx="5127426" cy="38309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Random sample of 20 newborns discharged each month​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Newborn and birthing person demographic data​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Safe sleep education​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Transfer of care documentation​</a:t>
          </a:r>
        </a:p>
      </dsp:txBody>
      <dsp:txXfrm>
        <a:off x="5845319" y="907892"/>
        <a:ext cx="5127426" cy="38309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02B0C-73E3-4FE0-AE31-9D4E51D7D38F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7850-9AEC-4F25-AA31-E89395EE4FF0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E225C-FE04-4CE9-A9A3-60CAC321906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Roster</a:t>
          </a:r>
          <a:r>
            <a:rPr lang="en-US" sz="1900" kern="1200" dirty="0">
              <a:latin typeface="Calibri" panose="020F0502020204030204"/>
            </a:rPr>
            <a:t> completed</a:t>
          </a:r>
          <a:endParaRPr lang="en-US" sz="1900" kern="1200" dirty="0"/>
        </a:p>
      </dsp:txBody>
      <dsp:txXfrm>
        <a:off x="1074268" y="4366"/>
        <a:ext cx="5170996" cy="930102"/>
      </dsp:txXfrm>
    </dsp:sp>
    <dsp:sp modelId="{B9A615F9-4B41-4A9E-B2E1-37E1E8A3C4E0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02F5-C0DC-4756-9F1A-E5A4EAD919C2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8196F-B337-4AF8-AF88-96A24CCD0947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Readiness survey</a:t>
          </a:r>
          <a:r>
            <a:rPr lang="en-US" sz="1900" kern="1200" dirty="0">
              <a:latin typeface="Calibri" panose="020F0502020204030204"/>
            </a:rPr>
            <a:t> submitted</a:t>
          </a:r>
          <a:endParaRPr lang="en-US" sz="1900" kern="1200" dirty="0"/>
        </a:p>
      </dsp:txBody>
      <dsp:txXfrm>
        <a:off x="1074268" y="1166994"/>
        <a:ext cx="5170996" cy="930102"/>
      </dsp:txXfrm>
    </dsp:sp>
    <dsp:sp modelId="{C835CB1C-8BCF-4E68-BA83-388E026FD4EC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798A9-D92B-4B89-8A82-E4C56811104B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93FD6-FE78-4E19-8113-215B862E0B3B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Data submission Baseline-March</a:t>
          </a:r>
          <a:endParaRPr lang="en-US" sz="1900" kern="1200" dirty="0"/>
        </a:p>
      </dsp:txBody>
      <dsp:txXfrm>
        <a:off x="1074268" y="2329622"/>
        <a:ext cx="5170996" cy="930102"/>
      </dsp:txXfrm>
    </dsp:sp>
    <dsp:sp modelId="{5337A328-9D44-4FD8-A65D-8843ECCBAEB9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3B2FA-E8DD-4F67-ABC9-8F64E73C68CB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2D13B-CA3C-42DE-82A0-173555030FAA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Regular webinar attendance</a:t>
          </a:r>
          <a:endParaRPr lang="en-US" sz="1900" kern="1200" dirty="0"/>
        </a:p>
      </dsp:txBody>
      <dsp:txXfrm>
        <a:off x="1074268" y="3492250"/>
        <a:ext cx="5170996" cy="930102"/>
      </dsp:txXfrm>
    </dsp:sp>
    <dsp:sp modelId="{5615F553-8E0E-46E9-AADF-90659E3BED77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E9CB8-CF0C-4630-B17A-A79A810C1ED3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D02C7-6B37-4267-AC58-EE3D761DFA40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At least 1 ESSI team member registered and attended PQI Training </a:t>
          </a:r>
          <a:endParaRPr lang="en-US" sz="1900" kern="1200" dirty="0"/>
        </a:p>
      </dsp:txBody>
      <dsp:txXfrm>
        <a:off x="1074268" y="4654878"/>
        <a:ext cx="5170996" cy="9301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8F4B1-7F5F-4A53-A952-22DBCA5BB3EC}">
      <dsp:nvSpPr>
        <dsp:cNvPr id="0" name=""/>
        <dsp:cNvSpPr/>
      </dsp:nvSpPr>
      <dsp:spPr>
        <a:xfrm>
          <a:off x="0" y="2756916"/>
          <a:ext cx="735160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11F33-CA42-4152-A4A1-9DD03A2021F8}">
      <dsp:nvSpPr>
        <dsp:cNvPr id="0" name=""/>
        <dsp:cNvSpPr/>
      </dsp:nvSpPr>
      <dsp:spPr>
        <a:xfrm rot="8100000">
          <a:off x="77590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7ED5E-FB27-42A2-AA5A-D2F167CAF615}">
      <dsp:nvSpPr>
        <dsp:cNvPr id="0" name=""/>
        <dsp:cNvSpPr/>
      </dsp:nvSpPr>
      <dsp:spPr>
        <a:xfrm>
          <a:off x="118476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ABF29-6938-49B1-A567-2C728891E9CA}">
      <dsp:nvSpPr>
        <dsp:cNvPr id="0" name=""/>
        <dsp:cNvSpPr/>
      </dsp:nvSpPr>
      <dsp:spPr>
        <a:xfrm>
          <a:off x="521852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Equitable and Respectful Care Education and Implementation</a:t>
          </a:r>
        </a:p>
      </dsp:txBody>
      <dsp:txXfrm>
        <a:off x="521852" y="1124821"/>
        <a:ext cx="1589773" cy="1632094"/>
      </dsp:txXfrm>
    </dsp:sp>
    <dsp:sp modelId="{9645BC26-64C3-4BAD-BB69-975CFA0A023B}">
      <dsp:nvSpPr>
        <dsp:cNvPr id="0" name=""/>
        <dsp:cNvSpPr/>
      </dsp:nvSpPr>
      <dsp:spPr>
        <a:xfrm>
          <a:off x="521852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January</a:t>
          </a:r>
        </a:p>
      </dsp:txBody>
      <dsp:txXfrm>
        <a:off x="521852" y="551383"/>
        <a:ext cx="1589773" cy="573438"/>
      </dsp:txXfrm>
    </dsp:sp>
    <dsp:sp modelId="{0878A462-46B3-4B25-9268-DE75AAAA8082}">
      <dsp:nvSpPr>
        <dsp:cNvPr id="0" name=""/>
        <dsp:cNvSpPr/>
      </dsp:nvSpPr>
      <dsp:spPr>
        <a:xfrm>
          <a:off x="261609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A234F-1E9D-4969-A922-A19F09F4C458}">
      <dsp:nvSpPr>
        <dsp:cNvPr id="0" name=""/>
        <dsp:cNvSpPr/>
      </dsp:nvSpPr>
      <dsp:spPr>
        <a:xfrm>
          <a:off x="241242" y="2705306"/>
          <a:ext cx="93687" cy="1032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CD570-BD88-4B9C-A3F3-94C8F8344772}">
      <dsp:nvSpPr>
        <dsp:cNvPr id="0" name=""/>
        <dsp:cNvSpPr/>
      </dsp:nvSpPr>
      <dsp:spPr>
        <a:xfrm rot="18900000">
          <a:off x="1125312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517CD-6564-4F8E-8536-A67BF33B4069}">
      <dsp:nvSpPr>
        <dsp:cNvPr id="0" name=""/>
        <dsp:cNvSpPr/>
      </dsp:nvSpPr>
      <dsp:spPr>
        <a:xfrm>
          <a:off x="1166198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F2188-6BF4-47CB-ACB2-C7EBAAA124D8}">
      <dsp:nvSpPr>
        <dsp:cNvPr id="0" name=""/>
        <dsp:cNvSpPr/>
      </dsp:nvSpPr>
      <dsp:spPr>
        <a:xfrm>
          <a:off x="1569574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Equitable and Respectful Care Education and Implementation Part 2</a:t>
          </a:r>
        </a:p>
      </dsp:txBody>
      <dsp:txXfrm>
        <a:off x="1569574" y="2756916"/>
        <a:ext cx="1589773" cy="1632094"/>
      </dsp:txXfrm>
    </dsp:sp>
    <dsp:sp modelId="{D0934DA1-1A1E-4382-BFE9-4832C18E047F}">
      <dsp:nvSpPr>
        <dsp:cNvPr id="0" name=""/>
        <dsp:cNvSpPr/>
      </dsp:nvSpPr>
      <dsp:spPr>
        <a:xfrm>
          <a:off x="1569574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February</a:t>
          </a:r>
        </a:p>
      </dsp:txBody>
      <dsp:txXfrm>
        <a:off x="1569574" y="4389010"/>
        <a:ext cx="1589773" cy="573438"/>
      </dsp:txXfrm>
    </dsp:sp>
    <dsp:sp modelId="{FC6D5085-BC9A-425C-9655-F4EAAB9422C6}">
      <dsp:nvSpPr>
        <dsp:cNvPr id="0" name=""/>
        <dsp:cNvSpPr/>
      </dsp:nvSpPr>
      <dsp:spPr>
        <a:xfrm>
          <a:off x="1309331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E5EF5-7EEC-4C17-8531-A7A2D99FD415}">
      <dsp:nvSpPr>
        <dsp:cNvPr id="0" name=""/>
        <dsp:cNvSpPr/>
      </dsp:nvSpPr>
      <dsp:spPr>
        <a:xfrm>
          <a:off x="1288964" y="2705306"/>
          <a:ext cx="93687" cy="1032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90ACF-8941-4B21-81FE-E24DE182F400}">
      <dsp:nvSpPr>
        <dsp:cNvPr id="0" name=""/>
        <dsp:cNvSpPr/>
      </dsp:nvSpPr>
      <dsp:spPr>
        <a:xfrm rot="8100000">
          <a:off x="2173034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E6054-7DA9-41CA-A822-B5AEFEF9A36D}">
      <dsp:nvSpPr>
        <dsp:cNvPr id="0" name=""/>
        <dsp:cNvSpPr/>
      </dsp:nvSpPr>
      <dsp:spPr>
        <a:xfrm>
          <a:off x="2213920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65CC8-066C-44C8-A00D-95B6F78719F0}">
      <dsp:nvSpPr>
        <dsp:cNvPr id="0" name=""/>
        <dsp:cNvSpPr/>
      </dsp:nvSpPr>
      <dsp:spPr>
        <a:xfrm>
          <a:off x="2617296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Safe Sleep Environment Education and Implementation</a:t>
          </a:r>
        </a:p>
      </dsp:txBody>
      <dsp:txXfrm>
        <a:off x="2617296" y="1124821"/>
        <a:ext cx="1589773" cy="1632094"/>
      </dsp:txXfrm>
    </dsp:sp>
    <dsp:sp modelId="{4183CEC0-935A-410C-86C6-DD5A3092D739}">
      <dsp:nvSpPr>
        <dsp:cNvPr id="0" name=""/>
        <dsp:cNvSpPr/>
      </dsp:nvSpPr>
      <dsp:spPr>
        <a:xfrm>
          <a:off x="2617296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March</a:t>
          </a:r>
        </a:p>
      </dsp:txBody>
      <dsp:txXfrm>
        <a:off x="2617296" y="551383"/>
        <a:ext cx="1589773" cy="573438"/>
      </dsp:txXfrm>
    </dsp:sp>
    <dsp:sp modelId="{8C47003B-F241-4006-92DC-837EB791561B}">
      <dsp:nvSpPr>
        <dsp:cNvPr id="0" name=""/>
        <dsp:cNvSpPr/>
      </dsp:nvSpPr>
      <dsp:spPr>
        <a:xfrm>
          <a:off x="2357053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026BE-E675-4141-8C6B-877C71AFCD1B}">
      <dsp:nvSpPr>
        <dsp:cNvPr id="0" name=""/>
        <dsp:cNvSpPr/>
      </dsp:nvSpPr>
      <dsp:spPr>
        <a:xfrm>
          <a:off x="2336686" y="2705306"/>
          <a:ext cx="93687" cy="1032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7F50D-D88C-4B95-A4A3-18B9756C037C}">
      <dsp:nvSpPr>
        <dsp:cNvPr id="0" name=""/>
        <dsp:cNvSpPr/>
      </dsp:nvSpPr>
      <dsp:spPr>
        <a:xfrm rot="18900000">
          <a:off x="3220756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B5BCF-E41F-44D1-B630-6887D15A7398}">
      <dsp:nvSpPr>
        <dsp:cNvPr id="0" name=""/>
        <dsp:cNvSpPr/>
      </dsp:nvSpPr>
      <dsp:spPr>
        <a:xfrm>
          <a:off x="3261642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AA9EE-7BD3-411E-86E5-2BA99352C26E}">
      <dsp:nvSpPr>
        <dsp:cNvPr id="0" name=""/>
        <dsp:cNvSpPr/>
      </dsp:nvSpPr>
      <dsp:spPr>
        <a:xfrm>
          <a:off x="3665018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Policy Review (AAP Safe Sleep Guidelines and reviewing polices with an equity lens) </a:t>
          </a:r>
        </a:p>
      </dsp:txBody>
      <dsp:txXfrm>
        <a:off x="3665018" y="2756916"/>
        <a:ext cx="1589773" cy="1632094"/>
      </dsp:txXfrm>
    </dsp:sp>
    <dsp:sp modelId="{2FB1246F-9AFE-48AF-BDF2-C0001E8CE969}">
      <dsp:nvSpPr>
        <dsp:cNvPr id="0" name=""/>
        <dsp:cNvSpPr/>
      </dsp:nvSpPr>
      <dsp:spPr>
        <a:xfrm>
          <a:off x="3665018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April</a:t>
          </a:r>
        </a:p>
      </dsp:txBody>
      <dsp:txXfrm>
        <a:off x="3665018" y="4389010"/>
        <a:ext cx="1589773" cy="573438"/>
      </dsp:txXfrm>
    </dsp:sp>
    <dsp:sp modelId="{60A486CB-3970-483A-B450-0DD424E81EA2}">
      <dsp:nvSpPr>
        <dsp:cNvPr id="0" name=""/>
        <dsp:cNvSpPr/>
      </dsp:nvSpPr>
      <dsp:spPr>
        <a:xfrm>
          <a:off x="3404775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AE90F-AC95-43B5-B942-8D97C0918650}">
      <dsp:nvSpPr>
        <dsp:cNvPr id="0" name=""/>
        <dsp:cNvSpPr/>
      </dsp:nvSpPr>
      <dsp:spPr>
        <a:xfrm>
          <a:off x="3384408" y="2705306"/>
          <a:ext cx="93687" cy="10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614B9-A401-4908-A5B6-5C785767B12A}">
      <dsp:nvSpPr>
        <dsp:cNvPr id="0" name=""/>
        <dsp:cNvSpPr/>
      </dsp:nvSpPr>
      <dsp:spPr>
        <a:xfrm rot="8100000">
          <a:off x="4268478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4821-9E9D-43D5-AF7E-3658E3CCA6D9}">
      <dsp:nvSpPr>
        <dsp:cNvPr id="0" name=""/>
        <dsp:cNvSpPr/>
      </dsp:nvSpPr>
      <dsp:spPr>
        <a:xfrm>
          <a:off x="4309364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B991F-842F-4129-B41A-36744D0D1DAF}">
      <dsp:nvSpPr>
        <dsp:cNvPr id="0" name=""/>
        <dsp:cNvSpPr/>
      </dsp:nvSpPr>
      <dsp:spPr>
        <a:xfrm>
          <a:off x="4712740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2024 Face-to-Face Meeting in Springfield IL</a:t>
          </a:r>
        </a:p>
      </dsp:txBody>
      <dsp:txXfrm>
        <a:off x="4712740" y="1124821"/>
        <a:ext cx="1589773" cy="1632094"/>
      </dsp:txXfrm>
    </dsp:sp>
    <dsp:sp modelId="{B37425C6-3D26-4CCF-BFF5-FB031B76BCAC}">
      <dsp:nvSpPr>
        <dsp:cNvPr id="0" name=""/>
        <dsp:cNvSpPr/>
      </dsp:nvSpPr>
      <dsp:spPr>
        <a:xfrm>
          <a:off x="4712740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May</a:t>
          </a:r>
        </a:p>
      </dsp:txBody>
      <dsp:txXfrm>
        <a:off x="4712740" y="551383"/>
        <a:ext cx="1589773" cy="573438"/>
      </dsp:txXfrm>
    </dsp:sp>
    <dsp:sp modelId="{24B3BAC8-22E0-488C-8C7D-45D0A71DFCF1}">
      <dsp:nvSpPr>
        <dsp:cNvPr id="0" name=""/>
        <dsp:cNvSpPr/>
      </dsp:nvSpPr>
      <dsp:spPr>
        <a:xfrm>
          <a:off x="4452497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9072A-7971-4C81-9C00-3C768C49DB68}">
      <dsp:nvSpPr>
        <dsp:cNvPr id="0" name=""/>
        <dsp:cNvSpPr/>
      </dsp:nvSpPr>
      <dsp:spPr>
        <a:xfrm>
          <a:off x="4432130" y="2705306"/>
          <a:ext cx="93687" cy="1032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27667-BB9F-4AE2-9DE4-614AFF9D570E}">
      <dsp:nvSpPr>
        <dsp:cNvPr id="0" name=""/>
        <dsp:cNvSpPr/>
      </dsp:nvSpPr>
      <dsp:spPr>
        <a:xfrm rot="18900000">
          <a:off x="5316200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18D11-A7C8-47E9-81DA-B44E1399082D}">
      <dsp:nvSpPr>
        <dsp:cNvPr id="0" name=""/>
        <dsp:cNvSpPr/>
      </dsp:nvSpPr>
      <dsp:spPr>
        <a:xfrm>
          <a:off x="5357086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86E62-E1D6-4BA3-9A6E-0EE2F5195A9B}">
      <dsp:nvSpPr>
        <dsp:cNvPr id="0" name=""/>
        <dsp:cNvSpPr/>
      </dsp:nvSpPr>
      <dsp:spPr>
        <a:xfrm>
          <a:off x="5760462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qualified interpreters and provide information in multiple languages </a:t>
          </a:r>
        </a:p>
      </dsp:txBody>
      <dsp:txXfrm>
        <a:off x="5760462" y="2756916"/>
        <a:ext cx="1589773" cy="1632094"/>
      </dsp:txXfrm>
    </dsp:sp>
    <dsp:sp modelId="{E0F79C68-0658-4690-ABBE-75BF5D6FB4CE}">
      <dsp:nvSpPr>
        <dsp:cNvPr id="0" name=""/>
        <dsp:cNvSpPr/>
      </dsp:nvSpPr>
      <dsp:spPr>
        <a:xfrm>
          <a:off x="5760462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June</a:t>
          </a:r>
        </a:p>
      </dsp:txBody>
      <dsp:txXfrm>
        <a:off x="5760462" y="4389010"/>
        <a:ext cx="1589773" cy="573438"/>
      </dsp:txXfrm>
    </dsp:sp>
    <dsp:sp modelId="{E26F8033-47B9-4A2F-AFA4-759D63C0F3B1}">
      <dsp:nvSpPr>
        <dsp:cNvPr id="0" name=""/>
        <dsp:cNvSpPr/>
      </dsp:nvSpPr>
      <dsp:spPr>
        <a:xfrm>
          <a:off x="5500219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64629-0256-43E9-9304-2A75162A40BD}">
      <dsp:nvSpPr>
        <dsp:cNvPr id="0" name=""/>
        <dsp:cNvSpPr/>
      </dsp:nvSpPr>
      <dsp:spPr>
        <a:xfrm>
          <a:off x="5479852" y="2705306"/>
          <a:ext cx="93687" cy="1032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0608D-03E6-4E16-A007-9C8759E298F3}" type="datetimeFigureOut"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CA2D-DEC8-4DCF-B290-1C0640AFF2D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26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" name="Google Shape;12687;p1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12688" name="Google Shape;12688;p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B010-FF72-F22C-89F5-6F969D8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DAC9-7258-171C-50F1-43D1301B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A6D2-AE17-E5D3-89D8-CFCA2DF1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F5BFF-47B7-6110-D5DA-510AAD240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0" name="Google Shape;12720;p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1" name="Google Shape;12721;p1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22" name="Google Shape;12722;p1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5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6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6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8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30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37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730973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1/22/2024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1/22/2024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1/22/2024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1/22/2024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 dirty="0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 dirty="0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 dirty="0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99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324" Type="http://schemas.openxmlformats.org/officeDocument/2006/relationships/slideLayout" Target="../slideLayouts/slideLayout335.xml"/><Relationship Id="rId366" Type="http://schemas.openxmlformats.org/officeDocument/2006/relationships/slideLayout" Target="../slideLayouts/slideLayout377.xml"/><Relationship Id="rId170" Type="http://schemas.openxmlformats.org/officeDocument/2006/relationships/slideLayout" Target="../slideLayouts/slideLayout181.xml"/><Relationship Id="rId226" Type="http://schemas.openxmlformats.org/officeDocument/2006/relationships/slideLayout" Target="../slideLayouts/slideLayout237.xml"/><Relationship Id="rId433" Type="http://schemas.openxmlformats.org/officeDocument/2006/relationships/slideLayout" Target="../slideLayouts/slideLayout444.xml"/><Relationship Id="rId268" Type="http://schemas.openxmlformats.org/officeDocument/2006/relationships/slideLayout" Target="../slideLayouts/slideLayout279.xml"/><Relationship Id="rId32" Type="http://schemas.openxmlformats.org/officeDocument/2006/relationships/slideLayout" Target="../slideLayouts/slideLayout43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335" Type="http://schemas.openxmlformats.org/officeDocument/2006/relationships/slideLayout" Target="../slideLayouts/slideLayout346.xml"/><Relationship Id="rId377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16.xml"/><Relationship Id="rId181" Type="http://schemas.openxmlformats.org/officeDocument/2006/relationships/slideLayout" Target="../slideLayouts/slideLayout192.xml"/><Relationship Id="rId237" Type="http://schemas.openxmlformats.org/officeDocument/2006/relationships/slideLayout" Target="../slideLayouts/slideLayout248.xml"/><Relationship Id="rId402" Type="http://schemas.openxmlformats.org/officeDocument/2006/relationships/slideLayout" Target="../slideLayouts/slideLayout413.xml"/><Relationship Id="rId279" Type="http://schemas.openxmlformats.org/officeDocument/2006/relationships/slideLayout" Target="../slideLayouts/slideLayout290.xml"/><Relationship Id="rId444" Type="http://schemas.openxmlformats.org/officeDocument/2006/relationships/slideLayout" Target="../slideLayouts/slideLayout455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346" Type="http://schemas.openxmlformats.org/officeDocument/2006/relationships/slideLayout" Target="../slideLayouts/slideLayout357.xml"/><Relationship Id="rId388" Type="http://schemas.openxmlformats.org/officeDocument/2006/relationships/slideLayout" Target="../slideLayouts/slideLayout399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413" Type="http://schemas.openxmlformats.org/officeDocument/2006/relationships/slideLayout" Target="../slideLayouts/slideLayout424.xml"/><Relationship Id="rId248" Type="http://schemas.openxmlformats.org/officeDocument/2006/relationships/slideLayout" Target="../slideLayouts/slideLayout259.xml"/><Relationship Id="rId455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357" Type="http://schemas.openxmlformats.org/officeDocument/2006/relationships/slideLayout" Target="../slideLayouts/slideLayout368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399" Type="http://schemas.openxmlformats.org/officeDocument/2006/relationships/slideLayout" Target="../slideLayouts/slideLayout410.xml"/><Relationship Id="rId259" Type="http://schemas.openxmlformats.org/officeDocument/2006/relationships/slideLayout" Target="../slideLayouts/slideLayout270.xml"/><Relationship Id="rId424" Type="http://schemas.openxmlformats.org/officeDocument/2006/relationships/slideLayout" Target="../slideLayouts/slideLayout435.xml"/><Relationship Id="rId466" Type="http://schemas.openxmlformats.org/officeDocument/2006/relationships/slideLayout" Target="../slideLayouts/slideLayout47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326" Type="http://schemas.openxmlformats.org/officeDocument/2006/relationships/slideLayout" Target="../slideLayouts/slideLayout337.xml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368" Type="http://schemas.openxmlformats.org/officeDocument/2006/relationships/slideLayout" Target="../slideLayouts/slideLayout379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435" Type="http://schemas.openxmlformats.org/officeDocument/2006/relationships/slideLayout" Target="../slideLayouts/slideLayout446.xml"/><Relationship Id="rId281" Type="http://schemas.openxmlformats.org/officeDocument/2006/relationships/slideLayout" Target="../slideLayouts/slideLayout292.xml"/><Relationship Id="rId337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45.xml"/><Relationship Id="rId76" Type="http://schemas.openxmlformats.org/officeDocument/2006/relationships/slideLayout" Target="../slideLayouts/slideLayout87.xml"/><Relationship Id="rId141" Type="http://schemas.openxmlformats.org/officeDocument/2006/relationships/slideLayout" Target="../slideLayouts/slideLayout152.xml"/><Relationship Id="rId379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18.xml"/><Relationship Id="rId183" Type="http://schemas.openxmlformats.org/officeDocument/2006/relationships/slideLayout" Target="../slideLayouts/slideLayout194.xml"/><Relationship Id="rId239" Type="http://schemas.openxmlformats.org/officeDocument/2006/relationships/slideLayout" Target="../slideLayouts/slideLayout250.xml"/><Relationship Id="rId390" Type="http://schemas.openxmlformats.org/officeDocument/2006/relationships/slideLayout" Target="../slideLayouts/slideLayout401.xml"/><Relationship Id="rId404" Type="http://schemas.openxmlformats.org/officeDocument/2006/relationships/slideLayout" Target="../slideLayouts/slideLayout415.xml"/><Relationship Id="rId446" Type="http://schemas.openxmlformats.org/officeDocument/2006/relationships/slideLayout" Target="../slideLayouts/slideLayout457.xml"/><Relationship Id="rId250" Type="http://schemas.openxmlformats.org/officeDocument/2006/relationships/slideLayout" Target="../slideLayouts/slideLayout261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56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348" Type="http://schemas.openxmlformats.org/officeDocument/2006/relationships/slideLayout" Target="../slideLayouts/slideLayout359.xml"/><Relationship Id="rId152" Type="http://schemas.openxmlformats.org/officeDocument/2006/relationships/slideLayout" Target="../slideLayouts/slideLayout163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415" Type="http://schemas.openxmlformats.org/officeDocument/2006/relationships/slideLayout" Target="../slideLayouts/slideLayout426.xml"/><Relationship Id="rId457" Type="http://schemas.openxmlformats.org/officeDocument/2006/relationships/slideLayout" Target="../slideLayouts/slideLayout468.xml"/><Relationship Id="rId261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5.xml"/><Relationship Id="rId56" Type="http://schemas.openxmlformats.org/officeDocument/2006/relationships/slideLayout" Target="../slideLayouts/slideLayout67.xml"/><Relationship Id="rId317" Type="http://schemas.openxmlformats.org/officeDocument/2006/relationships/slideLayout" Target="../slideLayouts/slideLayout328.xml"/><Relationship Id="rId359" Type="http://schemas.openxmlformats.org/officeDocument/2006/relationships/slideLayout" Target="../slideLayouts/slideLayout370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63" Type="http://schemas.openxmlformats.org/officeDocument/2006/relationships/slideLayout" Target="../slideLayouts/slideLayout174.xml"/><Relationship Id="rId219" Type="http://schemas.openxmlformats.org/officeDocument/2006/relationships/slideLayout" Target="../slideLayouts/slideLayout230.xml"/><Relationship Id="rId370" Type="http://schemas.openxmlformats.org/officeDocument/2006/relationships/slideLayout" Target="../slideLayouts/slideLayout381.xml"/><Relationship Id="rId426" Type="http://schemas.openxmlformats.org/officeDocument/2006/relationships/slideLayout" Target="../slideLayouts/slideLayout437.xml"/><Relationship Id="rId230" Type="http://schemas.openxmlformats.org/officeDocument/2006/relationships/slideLayout" Target="../slideLayouts/slideLayout241.xml"/><Relationship Id="rId468" Type="http://schemas.openxmlformats.org/officeDocument/2006/relationships/slideLayout" Target="../slideLayouts/slideLayout479.xml"/><Relationship Id="rId25" Type="http://schemas.openxmlformats.org/officeDocument/2006/relationships/slideLayout" Target="../slideLayouts/slideLayout36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328" Type="http://schemas.openxmlformats.org/officeDocument/2006/relationships/slideLayout" Target="../slideLayouts/slideLayout339.xml"/><Relationship Id="rId132" Type="http://schemas.openxmlformats.org/officeDocument/2006/relationships/slideLayout" Target="../slideLayouts/slideLayout143.xml"/><Relationship Id="rId174" Type="http://schemas.openxmlformats.org/officeDocument/2006/relationships/slideLayout" Target="../slideLayouts/slideLayout185.xml"/><Relationship Id="rId381" Type="http://schemas.openxmlformats.org/officeDocument/2006/relationships/slideLayout" Target="../slideLayouts/slideLayout392.xml"/><Relationship Id="rId241" Type="http://schemas.openxmlformats.org/officeDocument/2006/relationships/slideLayout" Target="../slideLayouts/slideLayout252.xml"/><Relationship Id="rId437" Type="http://schemas.openxmlformats.org/officeDocument/2006/relationships/slideLayout" Target="../slideLayouts/slideLayout448.xml"/><Relationship Id="rId36" Type="http://schemas.openxmlformats.org/officeDocument/2006/relationships/slideLayout" Target="../slideLayouts/slideLayout47.xml"/><Relationship Id="rId283" Type="http://schemas.openxmlformats.org/officeDocument/2006/relationships/slideLayout" Target="../slideLayouts/slideLayout294.xml"/><Relationship Id="rId339" Type="http://schemas.openxmlformats.org/officeDocument/2006/relationships/slideLayout" Target="../slideLayouts/slideLayout350.xml"/><Relationship Id="rId78" Type="http://schemas.openxmlformats.org/officeDocument/2006/relationships/slideLayout" Target="../slideLayouts/slideLayout89.xml"/><Relationship Id="rId101" Type="http://schemas.openxmlformats.org/officeDocument/2006/relationships/slideLayout" Target="../slideLayouts/slideLayout112.xml"/><Relationship Id="rId143" Type="http://schemas.openxmlformats.org/officeDocument/2006/relationships/slideLayout" Target="../slideLayouts/slideLayout154.xml"/><Relationship Id="rId185" Type="http://schemas.openxmlformats.org/officeDocument/2006/relationships/slideLayout" Target="../slideLayouts/slideLayout196.xml"/><Relationship Id="rId350" Type="http://schemas.openxmlformats.org/officeDocument/2006/relationships/slideLayout" Target="../slideLayouts/slideLayout361.xml"/><Relationship Id="rId406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392" Type="http://schemas.openxmlformats.org/officeDocument/2006/relationships/slideLayout" Target="../slideLayouts/slideLayout403.xml"/><Relationship Id="rId448" Type="http://schemas.openxmlformats.org/officeDocument/2006/relationships/slideLayout" Target="../slideLayouts/slideLayout459.xml"/><Relationship Id="rId252" Type="http://schemas.openxmlformats.org/officeDocument/2006/relationships/slideLayout" Target="../slideLayouts/slideLayout263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58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54" Type="http://schemas.openxmlformats.org/officeDocument/2006/relationships/slideLayout" Target="../slideLayouts/slideLayout165.xml"/><Relationship Id="rId361" Type="http://schemas.openxmlformats.org/officeDocument/2006/relationships/slideLayout" Target="../slideLayouts/slideLayout372.xml"/><Relationship Id="rId196" Type="http://schemas.openxmlformats.org/officeDocument/2006/relationships/slideLayout" Target="../slideLayouts/slideLayout207.xml"/><Relationship Id="rId417" Type="http://schemas.openxmlformats.org/officeDocument/2006/relationships/slideLayout" Target="../slideLayouts/slideLayout428.xml"/><Relationship Id="rId459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63" Type="http://schemas.openxmlformats.org/officeDocument/2006/relationships/slideLayout" Target="../slideLayouts/slideLayout274.xml"/><Relationship Id="rId319" Type="http://schemas.openxmlformats.org/officeDocument/2006/relationships/slideLayout" Target="../slideLayouts/slideLayout330.xml"/><Relationship Id="rId470" Type="http://schemas.openxmlformats.org/officeDocument/2006/relationships/slideLayout" Target="../slideLayouts/slideLayout481.xml"/><Relationship Id="rId58" Type="http://schemas.openxmlformats.org/officeDocument/2006/relationships/slideLayout" Target="../slideLayouts/slideLayout69.xml"/><Relationship Id="rId123" Type="http://schemas.openxmlformats.org/officeDocument/2006/relationships/slideLayout" Target="../slideLayouts/slideLayout134.xml"/><Relationship Id="rId330" Type="http://schemas.openxmlformats.org/officeDocument/2006/relationships/slideLayout" Target="../slideLayouts/slideLayout341.xml"/><Relationship Id="rId165" Type="http://schemas.openxmlformats.org/officeDocument/2006/relationships/slideLayout" Target="../slideLayouts/slideLayout176.xml"/><Relationship Id="rId372" Type="http://schemas.openxmlformats.org/officeDocument/2006/relationships/slideLayout" Target="../slideLayouts/slideLayout383.xml"/><Relationship Id="rId428" Type="http://schemas.openxmlformats.org/officeDocument/2006/relationships/slideLayout" Target="../slideLayouts/slideLayout439.xml"/><Relationship Id="rId232" Type="http://schemas.openxmlformats.org/officeDocument/2006/relationships/slideLayout" Target="../slideLayouts/slideLayout243.xml"/><Relationship Id="rId274" Type="http://schemas.openxmlformats.org/officeDocument/2006/relationships/slideLayout" Target="../slideLayouts/slideLayout285.xml"/><Relationship Id="rId27" Type="http://schemas.openxmlformats.org/officeDocument/2006/relationships/slideLayout" Target="../slideLayouts/slideLayout38.xml"/><Relationship Id="rId69" Type="http://schemas.openxmlformats.org/officeDocument/2006/relationships/slideLayout" Target="../slideLayouts/slideLayout80.xml"/><Relationship Id="rId134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91.xml"/><Relationship Id="rId176" Type="http://schemas.openxmlformats.org/officeDocument/2006/relationships/slideLayout" Target="../slideLayouts/slideLayout187.xml"/><Relationship Id="rId341" Type="http://schemas.openxmlformats.org/officeDocument/2006/relationships/slideLayout" Target="../slideLayouts/slideLayout352.xml"/><Relationship Id="rId383" Type="http://schemas.openxmlformats.org/officeDocument/2006/relationships/slideLayout" Target="../slideLayouts/slideLayout394.xml"/><Relationship Id="rId439" Type="http://schemas.openxmlformats.org/officeDocument/2006/relationships/slideLayout" Target="../slideLayouts/slideLayout450.xml"/><Relationship Id="rId201" Type="http://schemas.openxmlformats.org/officeDocument/2006/relationships/slideLayout" Target="../slideLayouts/slideLayout212.xml"/><Relationship Id="rId243" Type="http://schemas.openxmlformats.org/officeDocument/2006/relationships/slideLayout" Target="../slideLayouts/slideLayout254.xml"/><Relationship Id="rId285" Type="http://schemas.openxmlformats.org/officeDocument/2006/relationships/slideLayout" Target="../slideLayouts/slideLayout296.xml"/><Relationship Id="rId450" Type="http://schemas.openxmlformats.org/officeDocument/2006/relationships/slideLayout" Target="../slideLayouts/slideLayout461.xml"/><Relationship Id="rId38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14.xml"/><Relationship Id="rId310" Type="http://schemas.openxmlformats.org/officeDocument/2006/relationships/slideLayout" Target="../slideLayouts/slideLayout32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87" Type="http://schemas.openxmlformats.org/officeDocument/2006/relationships/slideLayout" Target="../slideLayouts/slideLayout198.xml"/><Relationship Id="rId352" Type="http://schemas.openxmlformats.org/officeDocument/2006/relationships/slideLayout" Target="../slideLayouts/slideLayout363.xml"/><Relationship Id="rId394" Type="http://schemas.openxmlformats.org/officeDocument/2006/relationships/slideLayout" Target="../slideLayouts/slideLayout405.xml"/><Relationship Id="rId408" Type="http://schemas.openxmlformats.org/officeDocument/2006/relationships/slideLayout" Target="../slideLayouts/slideLayout419.xml"/><Relationship Id="rId212" Type="http://schemas.openxmlformats.org/officeDocument/2006/relationships/slideLayout" Target="../slideLayouts/slideLayout223.xml"/><Relationship Id="rId254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96" Type="http://schemas.openxmlformats.org/officeDocument/2006/relationships/slideLayout" Target="../slideLayouts/slideLayout307.xml"/><Relationship Id="rId461" Type="http://schemas.openxmlformats.org/officeDocument/2006/relationships/slideLayout" Target="../slideLayouts/slideLayout472.xml"/><Relationship Id="rId60" Type="http://schemas.openxmlformats.org/officeDocument/2006/relationships/slideLayout" Target="../slideLayouts/slideLayout71.xml"/><Relationship Id="rId156" Type="http://schemas.openxmlformats.org/officeDocument/2006/relationships/slideLayout" Target="../slideLayouts/slideLayout167.xml"/><Relationship Id="rId198" Type="http://schemas.openxmlformats.org/officeDocument/2006/relationships/slideLayout" Target="../slideLayouts/slideLayout209.xml"/><Relationship Id="rId321" Type="http://schemas.openxmlformats.org/officeDocument/2006/relationships/slideLayout" Target="../slideLayouts/slideLayout332.xml"/><Relationship Id="rId363" Type="http://schemas.openxmlformats.org/officeDocument/2006/relationships/slideLayout" Target="../slideLayouts/slideLayout374.xml"/><Relationship Id="rId419" Type="http://schemas.openxmlformats.org/officeDocument/2006/relationships/slideLayout" Target="../slideLayouts/slideLayout430.xml"/><Relationship Id="rId223" Type="http://schemas.openxmlformats.org/officeDocument/2006/relationships/slideLayout" Target="../slideLayouts/slideLayout234.xml"/><Relationship Id="rId430" Type="http://schemas.openxmlformats.org/officeDocument/2006/relationships/slideLayout" Target="../slideLayouts/slideLayout441.xml"/><Relationship Id="rId18" Type="http://schemas.openxmlformats.org/officeDocument/2006/relationships/slideLayout" Target="../slideLayouts/slideLayout29.xml"/><Relationship Id="rId265" Type="http://schemas.openxmlformats.org/officeDocument/2006/relationships/slideLayout" Target="../slideLayouts/slideLayout276.xml"/><Relationship Id="rId472" Type="http://schemas.openxmlformats.org/officeDocument/2006/relationships/theme" Target="../theme/theme2.xml"/><Relationship Id="rId125" Type="http://schemas.openxmlformats.org/officeDocument/2006/relationships/slideLayout" Target="../slideLayouts/slideLayout136.xml"/><Relationship Id="rId167" Type="http://schemas.openxmlformats.org/officeDocument/2006/relationships/slideLayout" Target="../slideLayouts/slideLayout178.xml"/><Relationship Id="rId332" Type="http://schemas.openxmlformats.org/officeDocument/2006/relationships/slideLayout" Target="../slideLayouts/slideLayout343.xml"/><Relationship Id="rId374" Type="http://schemas.openxmlformats.org/officeDocument/2006/relationships/slideLayout" Target="../slideLayouts/slideLayout385.xml"/><Relationship Id="rId71" Type="http://schemas.openxmlformats.org/officeDocument/2006/relationships/slideLayout" Target="../slideLayouts/slideLayout82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76" Type="http://schemas.openxmlformats.org/officeDocument/2006/relationships/slideLayout" Target="../slideLayouts/slideLayout287.xml"/><Relationship Id="rId441" Type="http://schemas.openxmlformats.org/officeDocument/2006/relationships/slideLayout" Target="../slideLayouts/slideLayout452.xml"/><Relationship Id="rId40" Type="http://schemas.openxmlformats.org/officeDocument/2006/relationships/slideLayout" Target="../slideLayouts/slideLayout51.xml"/><Relationship Id="rId136" Type="http://schemas.openxmlformats.org/officeDocument/2006/relationships/slideLayout" Target="../slideLayouts/slideLayout147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343" Type="http://schemas.openxmlformats.org/officeDocument/2006/relationships/slideLayout" Target="../slideLayouts/slideLayout354.xml"/><Relationship Id="rId82" Type="http://schemas.openxmlformats.org/officeDocument/2006/relationships/slideLayout" Target="../slideLayouts/slideLayout93.xml"/><Relationship Id="rId203" Type="http://schemas.openxmlformats.org/officeDocument/2006/relationships/slideLayout" Target="../slideLayouts/slideLayout214.xml"/><Relationship Id="rId385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45" Type="http://schemas.openxmlformats.org/officeDocument/2006/relationships/slideLayout" Target="../slideLayouts/slideLayout256.xml"/><Relationship Id="rId266" Type="http://schemas.openxmlformats.org/officeDocument/2006/relationships/slideLayout" Target="../slideLayouts/slideLayout277.xml"/><Relationship Id="rId287" Type="http://schemas.openxmlformats.org/officeDocument/2006/relationships/slideLayout" Target="../slideLayouts/slideLayout298.xml"/><Relationship Id="rId410" Type="http://schemas.openxmlformats.org/officeDocument/2006/relationships/slideLayout" Target="../slideLayouts/slideLayout421.xml"/><Relationship Id="rId431" Type="http://schemas.openxmlformats.org/officeDocument/2006/relationships/slideLayout" Target="../slideLayouts/slideLayout442.xml"/><Relationship Id="rId452" Type="http://schemas.openxmlformats.org/officeDocument/2006/relationships/slideLayout" Target="../slideLayouts/slideLayout463.xml"/><Relationship Id="rId30" Type="http://schemas.openxmlformats.org/officeDocument/2006/relationships/slideLayout" Target="../slideLayouts/slideLayout4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312" Type="http://schemas.openxmlformats.org/officeDocument/2006/relationships/slideLayout" Target="../slideLayouts/slideLayout323.xml"/><Relationship Id="rId333" Type="http://schemas.openxmlformats.org/officeDocument/2006/relationships/slideLayout" Target="../slideLayouts/slideLayout344.xml"/><Relationship Id="rId354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75" Type="http://schemas.openxmlformats.org/officeDocument/2006/relationships/slideLayout" Target="../slideLayouts/slideLayout386.xml"/><Relationship Id="rId396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35" Type="http://schemas.openxmlformats.org/officeDocument/2006/relationships/slideLayout" Target="../slideLayouts/slideLayout246.xml"/><Relationship Id="rId256" Type="http://schemas.openxmlformats.org/officeDocument/2006/relationships/slideLayout" Target="../slideLayouts/slideLayout267.xml"/><Relationship Id="rId277" Type="http://schemas.openxmlformats.org/officeDocument/2006/relationships/slideLayout" Target="../slideLayouts/slideLayout288.xml"/><Relationship Id="rId298" Type="http://schemas.openxmlformats.org/officeDocument/2006/relationships/slideLayout" Target="../slideLayouts/slideLayout309.xml"/><Relationship Id="rId400" Type="http://schemas.openxmlformats.org/officeDocument/2006/relationships/slideLayout" Target="../slideLayouts/slideLayout411.xml"/><Relationship Id="rId421" Type="http://schemas.openxmlformats.org/officeDocument/2006/relationships/slideLayout" Target="../slideLayouts/slideLayout432.xml"/><Relationship Id="rId442" Type="http://schemas.openxmlformats.org/officeDocument/2006/relationships/slideLayout" Target="../slideLayouts/slideLayout453.xml"/><Relationship Id="rId463" Type="http://schemas.openxmlformats.org/officeDocument/2006/relationships/slideLayout" Target="../slideLayouts/slideLayout474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302" Type="http://schemas.openxmlformats.org/officeDocument/2006/relationships/slideLayout" Target="../slideLayouts/slideLayout313.xml"/><Relationship Id="rId323" Type="http://schemas.openxmlformats.org/officeDocument/2006/relationships/slideLayout" Target="../slideLayouts/slideLayout334.xml"/><Relationship Id="rId344" Type="http://schemas.openxmlformats.org/officeDocument/2006/relationships/slideLayout" Target="../slideLayouts/slideLayout355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365" Type="http://schemas.openxmlformats.org/officeDocument/2006/relationships/slideLayout" Target="../slideLayouts/slideLayout376.xml"/><Relationship Id="rId386" Type="http://schemas.openxmlformats.org/officeDocument/2006/relationships/slideLayout" Target="../slideLayouts/slideLayout397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5" Type="http://schemas.openxmlformats.org/officeDocument/2006/relationships/slideLayout" Target="../slideLayouts/slideLayout236.xml"/><Relationship Id="rId246" Type="http://schemas.openxmlformats.org/officeDocument/2006/relationships/slideLayout" Target="../slideLayouts/slideLayout257.xml"/><Relationship Id="rId267" Type="http://schemas.openxmlformats.org/officeDocument/2006/relationships/slideLayout" Target="../slideLayouts/slideLayout278.xml"/><Relationship Id="rId288" Type="http://schemas.openxmlformats.org/officeDocument/2006/relationships/slideLayout" Target="../slideLayouts/slideLayout299.xml"/><Relationship Id="rId411" Type="http://schemas.openxmlformats.org/officeDocument/2006/relationships/slideLayout" Target="../slideLayouts/slideLayout422.xml"/><Relationship Id="rId432" Type="http://schemas.openxmlformats.org/officeDocument/2006/relationships/slideLayout" Target="../slideLayouts/slideLayout443.xml"/><Relationship Id="rId453" Type="http://schemas.openxmlformats.org/officeDocument/2006/relationships/slideLayout" Target="../slideLayouts/slideLayout464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313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169" Type="http://schemas.openxmlformats.org/officeDocument/2006/relationships/slideLayout" Target="../slideLayouts/slideLayout180.xml"/><Relationship Id="rId334" Type="http://schemas.openxmlformats.org/officeDocument/2006/relationships/slideLayout" Target="../slideLayouts/slideLayout345.xml"/><Relationship Id="rId355" Type="http://schemas.openxmlformats.org/officeDocument/2006/relationships/slideLayout" Target="../slideLayouts/slideLayout366.xml"/><Relationship Id="rId376" Type="http://schemas.openxmlformats.org/officeDocument/2006/relationships/slideLayout" Target="../slideLayouts/slideLayout387.xml"/><Relationship Id="rId397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15" Type="http://schemas.openxmlformats.org/officeDocument/2006/relationships/slideLayout" Target="../slideLayouts/slideLayout226.xml"/><Relationship Id="rId236" Type="http://schemas.openxmlformats.org/officeDocument/2006/relationships/slideLayout" Target="../slideLayouts/slideLayout247.xml"/><Relationship Id="rId257" Type="http://schemas.openxmlformats.org/officeDocument/2006/relationships/slideLayout" Target="../slideLayouts/slideLayout268.xml"/><Relationship Id="rId278" Type="http://schemas.openxmlformats.org/officeDocument/2006/relationships/slideLayout" Target="../slideLayouts/slideLayout289.xml"/><Relationship Id="rId401" Type="http://schemas.openxmlformats.org/officeDocument/2006/relationships/slideLayout" Target="../slideLayouts/slideLayout412.xml"/><Relationship Id="rId422" Type="http://schemas.openxmlformats.org/officeDocument/2006/relationships/slideLayout" Target="../slideLayouts/slideLayout433.xml"/><Relationship Id="rId443" Type="http://schemas.openxmlformats.org/officeDocument/2006/relationships/slideLayout" Target="../slideLayouts/slideLayout454.xml"/><Relationship Id="rId464" Type="http://schemas.openxmlformats.org/officeDocument/2006/relationships/slideLayout" Target="../slideLayouts/slideLayout475.xml"/><Relationship Id="rId303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345" Type="http://schemas.openxmlformats.org/officeDocument/2006/relationships/slideLayout" Target="../slideLayouts/slideLayout356.xml"/><Relationship Id="rId387" Type="http://schemas.openxmlformats.org/officeDocument/2006/relationships/slideLayout" Target="../slideLayouts/slideLayout398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412" Type="http://schemas.openxmlformats.org/officeDocument/2006/relationships/slideLayout" Target="../slideLayouts/slideLayout423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454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356" Type="http://schemas.openxmlformats.org/officeDocument/2006/relationships/slideLayout" Target="../slideLayouts/slideLayout367.xml"/><Relationship Id="rId398" Type="http://schemas.openxmlformats.org/officeDocument/2006/relationships/slideLayout" Target="../slideLayouts/slideLayout409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423" Type="http://schemas.openxmlformats.org/officeDocument/2006/relationships/slideLayout" Target="../slideLayouts/slideLayout434.xml"/><Relationship Id="rId258" Type="http://schemas.openxmlformats.org/officeDocument/2006/relationships/slideLayout" Target="../slideLayouts/slideLayout269.xml"/><Relationship Id="rId465" Type="http://schemas.openxmlformats.org/officeDocument/2006/relationships/slideLayout" Target="../slideLayouts/slideLayout476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325" Type="http://schemas.openxmlformats.org/officeDocument/2006/relationships/slideLayout" Target="../slideLayouts/slideLayout336.xml"/><Relationship Id="rId367" Type="http://schemas.openxmlformats.org/officeDocument/2006/relationships/slideLayout" Target="../slideLayouts/slideLayout378.xml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434" Type="http://schemas.openxmlformats.org/officeDocument/2006/relationships/slideLayout" Target="../slideLayouts/slideLayout445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336" Type="http://schemas.openxmlformats.org/officeDocument/2006/relationships/slideLayout" Target="../slideLayouts/slideLayout347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378" Type="http://schemas.openxmlformats.org/officeDocument/2006/relationships/slideLayout" Target="../slideLayouts/slideLayout389.xml"/><Relationship Id="rId403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445" Type="http://schemas.openxmlformats.org/officeDocument/2006/relationships/slideLayout" Target="../slideLayouts/slideLayout456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347" Type="http://schemas.openxmlformats.org/officeDocument/2006/relationships/slideLayout" Target="../slideLayouts/slideLayout358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389" Type="http://schemas.openxmlformats.org/officeDocument/2006/relationships/slideLayout" Target="../slideLayouts/slideLayout400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414" Type="http://schemas.openxmlformats.org/officeDocument/2006/relationships/slideLayout" Target="../slideLayouts/slideLayout425.xml"/><Relationship Id="rId456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Relationship Id="rId55" Type="http://schemas.openxmlformats.org/officeDocument/2006/relationships/slideLayout" Target="../slideLayouts/slideLayout66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358" Type="http://schemas.openxmlformats.org/officeDocument/2006/relationships/slideLayout" Target="../slideLayouts/slideLayout369.xml"/><Relationship Id="rId162" Type="http://schemas.openxmlformats.org/officeDocument/2006/relationships/slideLayout" Target="../slideLayouts/slideLayout173.xml"/><Relationship Id="rId218" Type="http://schemas.openxmlformats.org/officeDocument/2006/relationships/slideLayout" Target="../slideLayouts/slideLayout229.xml"/><Relationship Id="rId425" Type="http://schemas.openxmlformats.org/officeDocument/2006/relationships/slideLayout" Target="../slideLayouts/slideLayout436.xml"/><Relationship Id="rId467" Type="http://schemas.openxmlformats.org/officeDocument/2006/relationships/slideLayout" Target="../slideLayouts/slideLayout478.xml"/><Relationship Id="rId27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7.xml"/><Relationship Id="rId131" Type="http://schemas.openxmlformats.org/officeDocument/2006/relationships/slideLayout" Target="../slideLayouts/slideLayout142.xml"/><Relationship Id="rId327" Type="http://schemas.openxmlformats.org/officeDocument/2006/relationships/slideLayout" Target="../slideLayouts/slideLayout338.xml"/><Relationship Id="rId369" Type="http://schemas.openxmlformats.org/officeDocument/2006/relationships/slideLayout" Target="../slideLayouts/slideLayout380.xml"/><Relationship Id="rId173" Type="http://schemas.openxmlformats.org/officeDocument/2006/relationships/slideLayout" Target="../slideLayouts/slideLayout184.xml"/><Relationship Id="rId229" Type="http://schemas.openxmlformats.org/officeDocument/2006/relationships/slideLayout" Target="../slideLayouts/slideLayout240.xml"/><Relationship Id="rId380" Type="http://schemas.openxmlformats.org/officeDocument/2006/relationships/slideLayout" Target="../slideLayouts/slideLayout391.xml"/><Relationship Id="rId436" Type="http://schemas.openxmlformats.org/officeDocument/2006/relationships/slideLayout" Target="../slideLayouts/slideLayout447.xml"/><Relationship Id="rId240" Type="http://schemas.openxmlformats.org/officeDocument/2006/relationships/slideLayout" Target="../slideLayouts/slideLayout251.xml"/><Relationship Id="rId35" Type="http://schemas.openxmlformats.org/officeDocument/2006/relationships/slideLayout" Target="../slideLayouts/slideLayout46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38" Type="http://schemas.openxmlformats.org/officeDocument/2006/relationships/slideLayout" Target="../slideLayouts/slideLayout349.xml"/><Relationship Id="rId8" Type="http://schemas.openxmlformats.org/officeDocument/2006/relationships/slideLayout" Target="../slideLayouts/slideLayout19.xml"/><Relationship Id="rId142" Type="http://schemas.openxmlformats.org/officeDocument/2006/relationships/slideLayout" Target="../slideLayouts/slideLayout153.xml"/><Relationship Id="rId184" Type="http://schemas.openxmlformats.org/officeDocument/2006/relationships/slideLayout" Target="../slideLayouts/slideLayout195.xml"/><Relationship Id="rId391" Type="http://schemas.openxmlformats.org/officeDocument/2006/relationships/slideLayout" Target="../slideLayouts/slideLayout402.xml"/><Relationship Id="rId405" Type="http://schemas.openxmlformats.org/officeDocument/2006/relationships/slideLayout" Target="../slideLayouts/slideLayout416.xml"/><Relationship Id="rId447" Type="http://schemas.openxmlformats.org/officeDocument/2006/relationships/slideLayout" Target="../slideLayouts/slideLayout458.xml"/><Relationship Id="rId251" Type="http://schemas.openxmlformats.org/officeDocument/2006/relationships/slideLayout" Target="../slideLayouts/slideLayout262.xml"/><Relationship Id="rId46" Type="http://schemas.openxmlformats.org/officeDocument/2006/relationships/slideLayout" Target="../slideLayouts/slideLayout57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349" Type="http://schemas.openxmlformats.org/officeDocument/2006/relationships/slideLayout" Target="../slideLayouts/slideLayout360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53" Type="http://schemas.openxmlformats.org/officeDocument/2006/relationships/slideLayout" Target="../slideLayouts/slideLayout164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360" Type="http://schemas.openxmlformats.org/officeDocument/2006/relationships/slideLayout" Target="../slideLayouts/slideLayout371.xml"/><Relationship Id="rId416" Type="http://schemas.openxmlformats.org/officeDocument/2006/relationships/slideLayout" Target="../slideLayouts/slideLayout427.xml"/><Relationship Id="rId220" Type="http://schemas.openxmlformats.org/officeDocument/2006/relationships/slideLayout" Target="../slideLayouts/slideLayout231.xml"/><Relationship Id="rId458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6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318" Type="http://schemas.openxmlformats.org/officeDocument/2006/relationships/slideLayout" Target="../slideLayouts/slideLayout329.xml"/><Relationship Id="rId99" Type="http://schemas.openxmlformats.org/officeDocument/2006/relationships/slideLayout" Target="../slideLayouts/slideLayout110.xml"/><Relationship Id="rId122" Type="http://schemas.openxmlformats.org/officeDocument/2006/relationships/slideLayout" Target="../slideLayouts/slideLayout133.xml"/><Relationship Id="rId164" Type="http://schemas.openxmlformats.org/officeDocument/2006/relationships/slideLayout" Target="../slideLayouts/slideLayout175.xml"/><Relationship Id="rId371" Type="http://schemas.openxmlformats.org/officeDocument/2006/relationships/slideLayout" Target="../slideLayouts/slideLayout382.xml"/><Relationship Id="rId427" Type="http://schemas.openxmlformats.org/officeDocument/2006/relationships/slideLayout" Target="../slideLayouts/slideLayout438.xml"/><Relationship Id="rId469" Type="http://schemas.openxmlformats.org/officeDocument/2006/relationships/slideLayout" Target="../slideLayouts/slideLayout480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73" Type="http://schemas.openxmlformats.org/officeDocument/2006/relationships/slideLayout" Target="../slideLayouts/slideLayout284.xml"/><Relationship Id="rId329" Type="http://schemas.openxmlformats.org/officeDocument/2006/relationships/slideLayout" Target="../slideLayouts/slideLayout340.xml"/><Relationship Id="rId68" Type="http://schemas.openxmlformats.org/officeDocument/2006/relationships/slideLayout" Target="../slideLayouts/slideLayout79.xml"/><Relationship Id="rId133" Type="http://schemas.openxmlformats.org/officeDocument/2006/relationships/slideLayout" Target="../slideLayouts/slideLayout144.xml"/><Relationship Id="rId175" Type="http://schemas.openxmlformats.org/officeDocument/2006/relationships/slideLayout" Target="../slideLayouts/slideLayout186.xml"/><Relationship Id="rId340" Type="http://schemas.openxmlformats.org/officeDocument/2006/relationships/slideLayout" Target="../slideLayouts/slideLayout351.xml"/><Relationship Id="rId200" Type="http://schemas.openxmlformats.org/officeDocument/2006/relationships/slideLayout" Target="../slideLayouts/slideLayout211.xml"/><Relationship Id="rId382" Type="http://schemas.openxmlformats.org/officeDocument/2006/relationships/slideLayout" Target="../slideLayouts/slideLayout393.xml"/><Relationship Id="rId438" Type="http://schemas.openxmlformats.org/officeDocument/2006/relationships/slideLayout" Target="../slideLayouts/slideLayout449.xml"/><Relationship Id="rId242" Type="http://schemas.openxmlformats.org/officeDocument/2006/relationships/slideLayout" Target="../slideLayouts/slideLayout253.xml"/><Relationship Id="rId284" Type="http://schemas.openxmlformats.org/officeDocument/2006/relationships/slideLayout" Target="../slideLayouts/slideLayout295.xml"/><Relationship Id="rId37" Type="http://schemas.openxmlformats.org/officeDocument/2006/relationships/slideLayout" Target="../slideLayouts/slideLayout48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86" Type="http://schemas.openxmlformats.org/officeDocument/2006/relationships/slideLayout" Target="../slideLayouts/slideLayout197.xml"/><Relationship Id="rId351" Type="http://schemas.openxmlformats.org/officeDocument/2006/relationships/slideLayout" Target="../slideLayouts/slideLayout362.xml"/><Relationship Id="rId393" Type="http://schemas.openxmlformats.org/officeDocument/2006/relationships/slideLayout" Target="../slideLayouts/slideLayout404.xml"/><Relationship Id="rId407" Type="http://schemas.openxmlformats.org/officeDocument/2006/relationships/slideLayout" Target="../slideLayouts/slideLayout418.xml"/><Relationship Id="rId449" Type="http://schemas.openxmlformats.org/officeDocument/2006/relationships/slideLayout" Target="../slideLayouts/slideLayout460.xml"/><Relationship Id="rId211" Type="http://schemas.openxmlformats.org/officeDocument/2006/relationships/slideLayout" Target="../slideLayouts/slideLayout222.xml"/><Relationship Id="rId253" Type="http://schemas.openxmlformats.org/officeDocument/2006/relationships/slideLayout" Target="../slideLayouts/slideLayout264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460" Type="http://schemas.openxmlformats.org/officeDocument/2006/relationships/slideLayout" Target="../slideLayouts/slideLayout471.xml"/><Relationship Id="rId48" Type="http://schemas.openxmlformats.org/officeDocument/2006/relationships/slideLayout" Target="../slideLayouts/slideLayout59.xml"/><Relationship Id="rId113" Type="http://schemas.openxmlformats.org/officeDocument/2006/relationships/slideLayout" Target="../slideLayouts/slideLayout124.xml"/><Relationship Id="rId320" Type="http://schemas.openxmlformats.org/officeDocument/2006/relationships/slideLayout" Target="../slideLayouts/slideLayout331.xml"/><Relationship Id="rId155" Type="http://schemas.openxmlformats.org/officeDocument/2006/relationships/slideLayout" Target="../slideLayouts/slideLayout166.xml"/><Relationship Id="rId197" Type="http://schemas.openxmlformats.org/officeDocument/2006/relationships/slideLayout" Target="../slideLayouts/slideLayout208.xml"/><Relationship Id="rId362" Type="http://schemas.openxmlformats.org/officeDocument/2006/relationships/slideLayout" Target="../slideLayouts/slideLayout373.xml"/><Relationship Id="rId418" Type="http://schemas.openxmlformats.org/officeDocument/2006/relationships/slideLayout" Target="../slideLayouts/slideLayout429.xml"/><Relationship Id="rId222" Type="http://schemas.openxmlformats.org/officeDocument/2006/relationships/slideLayout" Target="../slideLayouts/slideLayout233.xml"/><Relationship Id="rId264" Type="http://schemas.openxmlformats.org/officeDocument/2006/relationships/slideLayout" Target="../slideLayouts/slideLayout275.xml"/><Relationship Id="rId471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28.xml"/><Relationship Id="rId59" Type="http://schemas.openxmlformats.org/officeDocument/2006/relationships/slideLayout" Target="../slideLayouts/slideLayout70.xml"/><Relationship Id="rId124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81.xml"/><Relationship Id="rId166" Type="http://schemas.openxmlformats.org/officeDocument/2006/relationships/slideLayout" Target="../slideLayouts/slideLayout177.xml"/><Relationship Id="rId331" Type="http://schemas.openxmlformats.org/officeDocument/2006/relationships/slideLayout" Target="../slideLayouts/slideLayout342.xml"/><Relationship Id="rId373" Type="http://schemas.openxmlformats.org/officeDocument/2006/relationships/slideLayout" Target="../slideLayouts/slideLayout384.xml"/><Relationship Id="rId429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12.xml"/><Relationship Id="rId233" Type="http://schemas.openxmlformats.org/officeDocument/2006/relationships/slideLayout" Target="../slideLayouts/slideLayout244.xml"/><Relationship Id="rId440" Type="http://schemas.openxmlformats.org/officeDocument/2006/relationships/slideLayout" Target="../slideLayouts/slideLayout451.xml"/><Relationship Id="rId28" Type="http://schemas.openxmlformats.org/officeDocument/2006/relationships/slideLayout" Target="../slideLayouts/slideLayout39.xml"/><Relationship Id="rId275" Type="http://schemas.openxmlformats.org/officeDocument/2006/relationships/slideLayout" Target="../slideLayouts/slideLayout286.xml"/><Relationship Id="rId300" Type="http://schemas.openxmlformats.org/officeDocument/2006/relationships/slideLayout" Target="../slideLayouts/slideLayout31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77" Type="http://schemas.openxmlformats.org/officeDocument/2006/relationships/slideLayout" Target="../slideLayouts/slideLayout188.xml"/><Relationship Id="rId342" Type="http://schemas.openxmlformats.org/officeDocument/2006/relationships/slideLayout" Target="../slideLayouts/slideLayout353.xml"/><Relationship Id="rId384" Type="http://schemas.openxmlformats.org/officeDocument/2006/relationships/slideLayout" Target="../slideLayouts/slideLayout395.xml"/><Relationship Id="rId202" Type="http://schemas.openxmlformats.org/officeDocument/2006/relationships/slideLayout" Target="../slideLayouts/slideLayout213.xml"/><Relationship Id="rId244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50.xml"/><Relationship Id="rId286" Type="http://schemas.openxmlformats.org/officeDocument/2006/relationships/slideLayout" Target="../slideLayouts/slideLayout297.xml"/><Relationship Id="rId451" Type="http://schemas.openxmlformats.org/officeDocument/2006/relationships/slideLayout" Target="../slideLayouts/slideLayout462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46" Type="http://schemas.openxmlformats.org/officeDocument/2006/relationships/slideLayout" Target="../slideLayouts/slideLayout157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353" Type="http://schemas.openxmlformats.org/officeDocument/2006/relationships/slideLayout" Target="../slideLayouts/slideLayout364.xml"/><Relationship Id="rId395" Type="http://schemas.openxmlformats.org/officeDocument/2006/relationships/slideLayout" Target="../slideLayouts/slideLayout406.xml"/><Relationship Id="rId409" Type="http://schemas.openxmlformats.org/officeDocument/2006/relationships/slideLayout" Target="../slideLayouts/slideLayout420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420" Type="http://schemas.openxmlformats.org/officeDocument/2006/relationships/slideLayout" Target="../slideLayouts/slideLayout431.xml"/><Relationship Id="rId255" Type="http://schemas.openxmlformats.org/officeDocument/2006/relationships/slideLayout" Target="../slideLayouts/slideLayout266.xml"/><Relationship Id="rId297" Type="http://schemas.openxmlformats.org/officeDocument/2006/relationships/slideLayout" Target="../slideLayouts/slideLayout308.xml"/><Relationship Id="rId462" Type="http://schemas.openxmlformats.org/officeDocument/2006/relationships/slideLayout" Target="../slideLayouts/slideLayout473.xml"/><Relationship Id="rId115" Type="http://schemas.openxmlformats.org/officeDocument/2006/relationships/slideLayout" Target="../slideLayouts/slideLayout126.xml"/><Relationship Id="rId157" Type="http://schemas.openxmlformats.org/officeDocument/2006/relationships/slideLayout" Target="../slideLayouts/slideLayout168.xml"/><Relationship Id="rId322" Type="http://schemas.openxmlformats.org/officeDocument/2006/relationships/slideLayout" Target="../slideLayouts/slideLayout333.xml"/><Relationship Id="rId364" Type="http://schemas.openxmlformats.org/officeDocument/2006/relationships/slideLayout" Target="../slideLayouts/slideLayout375.xml"/><Relationship Id="rId61" Type="http://schemas.openxmlformats.org/officeDocument/2006/relationships/slideLayout" Target="../slideLayouts/slideLayout72.xml"/><Relationship Id="rId199" Type="http://schemas.openxmlformats.org/officeDocument/2006/relationships/slideLayout" Target="../slideLayouts/slideLayout2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178" r:id="rId12"/>
    <p:sldLayoutId id="2147487179" r:id="rId13"/>
    <p:sldLayoutId id="2147487180" r:id="rId14"/>
    <p:sldLayoutId id="2147487039" r:id="rId15"/>
    <p:sldLayoutId id="2147487182" r:id="rId16"/>
    <p:sldLayoutId id="2147487183" r:id="rId17"/>
    <p:sldLayoutId id="2147487184" r:id="rId18"/>
    <p:sldLayoutId id="2147487185" r:id="rId19"/>
    <p:sldLayoutId id="2147487040" r:id="rId20"/>
    <p:sldLayoutId id="2147487041" r:id="rId21"/>
    <p:sldLayoutId id="2147487188" r:id="rId22"/>
    <p:sldLayoutId id="2147487189" r:id="rId23"/>
    <p:sldLayoutId id="2147487190" r:id="rId24"/>
    <p:sldLayoutId id="2147487042" r:id="rId25"/>
    <p:sldLayoutId id="2147487192" r:id="rId26"/>
    <p:sldLayoutId id="2147487193" r:id="rId27"/>
    <p:sldLayoutId id="2147487043" r:id="rId28"/>
    <p:sldLayoutId id="2147487044" r:id="rId29"/>
    <p:sldLayoutId id="2147487045" r:id="rId30"/>
    <p:sldLayoutId id="2147487046" r:id="rId31"/>
    <p:sldLayoutId id="2147487047" r:id="rId32"/>
    <p:sldLayoutId id="2147487048" r:id="rId33"/>
    <p:sldLayoutId id="2147487049" r:id="rId34"/>
    <p:sldLayoutId id="2147487050" r:id="rId35"/>
    <p:sldLayoutId id="2147487051" r:id="rId36"/>
    <p:sldLayoutId id="2147487052" r:id="rId37"/>
    <p:sldLayoutId id="2147487053" r:id="rId38"/>
    <p:sldLayoutId id="2147487205" r:id="rId39"/>
    <p:sldLayoutId id="2147487207" r:id="rId40"/>
    <p:sldLayoutId id="2147487208" r:id="rId41"/>
    <p:sldLayoutId id="2147487209" r:id="rId42"/>
    <p:sldLayoutId id="2147487210" r:id="rId43"/>
    <p:sldLayoutId id="2147487211" r:id="rId44"/>
    <p:sldLayoutId id="2147487212" r:id="rId45"/>
    <p:sldLayoutId id="2147487213" r:id="rId46"/>
    <p:sldLayoutId id="2147487214" r:id="rId47"/>
    <p:sldLayoutId id="2147487215" r:id="rId48"/>
    <p:sldLayoutId id="2147487225" r:id="rId49"/>
    <p:sldLayoutId id="2147487226" r:id="rId50"/>
    <p:sldLayoutId id="2147487227" r:id="rId51"/>
    <p:sldLayoutId id="2147487228" r:id="rId52"/>
    <p:sldLayoutId id="2147487229" r:id="rId53"/>
    <p:sldLayoutId id="2147487058" r:id="rId54"/>
    <p:sldLayoutId id="2147487231" r:id="rId55"/>
    <p:sldLayoutId id="2147487232" r:id="rId56"/>
    <p:sldLayoutId id="2147487233" r:id="rId57"/>
    <p:sldLayoutId id="2147487234" r:id="rId58"/>
    <p:sldLayoutId id="2147487235" r:id="rId59"/>
    <p:sldLayoutId id="2147487236" r:id="rId60"/>
    <p:sldLayoutId id="2147487237" r:id="rId61"/>
    <p:sldLayoutId id="2147487059" r:id="rId62"/>
    <p:sldLayoutId id="2147487060" r:id="rId63"/>
    <p:sldLayoutId id="2147487061" r:id="rId64"/>
    <p:sldLayoutId id="2147487062" r:id="rId65"/>
    <p:sldLayoutId id="2147487242" r:id="rId66"/>
    <p:sldLayoutId id="2147487063" r:id="rId67"/>
    <p:sldLayoutId id="2147487244" r:id="rId68"/>
    <p:sldLayoutId id="2147487245" r:id="rId69"/>
    <p:sldLayoutId id="2147487246" r:id="rId70"/>
    <p:sldLayoutId id="2147487064" r:id="rId71"/>
    <p:sldLayoutId id="2147487248" r:id="rId72"/>
    <p:sldLayoutId id="2147487249" r:id="rId73"/>
    <p:sldLayoutId id="2147487250" r:id="rId74"/>
    <p:sldLayoutId id="2147487251" r:id="rId75"/>
    <p:sldLayoutId id="2147487252" r:id="rId76"/>
    <p:sldLayoutId id="2147487253" r:id="rId77"/>
    <p:sldLayoutId id="2147487065" r:id="rId78"/>
    <p:sldLayoutId id="2147487066" r:id="rId79"/>
    <p:sldLayoutId id="2147487067" r:id="rId80"/>
    <p:sldLayoutId id="2147487068" r:id="rId81"/>
    <p:sldLayoutId id="2147487069" r:id="rId82"/>
    <p:sldLayoutId id="2147487070" r:id="rId83"/>
    <p:sldLayoutId id="2147487071" r:id="rId84"/>
    <p:sldLayoutId id="2147487072" r:id="rId85"/>
    <p:sldLayoutId id="2147487073" r:id="rId86"/>
    <p:sldLayoutId id="2147487074" r:id="rId87"/>
    <p:sldLayoutId id="2147487075" r:id="rId88"/>
    <p:sldLayoutId id="2147487155" r:id="rId89"/>
    <p:sldLayoutId id="2147487265" r:id="rId90"/>
    <p:sldLayoutId id="2147487266" r:id="rId91"/>
    <p:sldLayoutId id="2147487076" r:id="rId92"/>
    <p:sldLayoutId id="2147487078" r:id="rId93"/>
    <p:sldLayoutId id="2147487270" r:id="rId94"/>
    <p:sldLayoutId id="2147487271" r:id="rId95"/>
    <p:sldLayoutId id="2147487272" r:id="rId96"/>
    <p:sldLayoutId id="2147487273" r:id="rId97"/>
    <p:sldLayoutId id="2147487274" r:id="rId98"/>
    <p:sldLayoutId id="2147487275" r:id="rId99"/>
    <p:sldLayoutId id="2147487276" r:id="rId100"/>
    <p:sldLayoutId id="2147487277" r:id="rId101"/>
    <p:sldLayoutId id="2147487079" r:id="rId102"/>
    <p:sldLayoutId id="2147487080" r:id="rId103"/>
    <p:sldLayoutId id="2147487081" r:id="rId104"/>
    <p:sldLayoutId id="2147487082" r:id="rId105"/>
    <p:sldLayoutId id="2147487083" r:id="rId106"/>
    <p:sldLayoutId id="2147487084" r:id="rId107"/>
    <p:sldLayoutId id="2147487085" r:id="rId108"/>
    <p:sldLayoutId id="2147487086" r:id="rId109"/>
    <p:sldLayoutId id="2147487311" r:id="rId110"/>
    <p:sldLayoutId id="2147487096" r:id="rId111"/>
    <p:sldLayoutId id="2147487098" r:id="rId112"/>
    <p:sldLayoutId id="2147487099" r:id="rId113"/>
    <p:sldLayoutId id="2147487104" r:id="rId114"/>
    <p:sldLayoutId id="2147487326" r:id="rId115"/>
    <p:sldLayoutId id="2147487105" r:id="rId116"/>
    <p:sldLayoutId id="2147487106" r:id="rId117"/>
    <p:sldLayoutId id="2147487107" r:id="rId118"/>
    <p:sldLayoutId id="2147487108" r:id="rId119"/>
    <p:sldLayoutId id="2147487109" r:id="rId120"/>
    <p:sldLayoutId id="2147487110" r:id="rId121"/>
    <p:sldLayoutId id="2147487111" r:id="rId122"/>
    <p:sldLayoutId id="2147487112" r:id="rId123"/>
    <p:sldLayoutId id="2147487113" r:id="rId124"/>
    <p:sldLayoutId id="2147487118" r:id="rId125"/>
    <p:sldLayoutId id="2147487119" r:id="rId126"/>
    <p:sldLayoutId id="2147487120" r:id="rId127"/>
    <p:sldLayoutId id="2147487121" r:id="rId128"/>
    <p:sldLayoutId id="2147487122" r:id="rId129"/>
    <p:sldLayoutId id="2147487123" r:id="rId130"/>
    <p:sldLayoutId id="2147487346" r:id="rId131"/>
    <p:sldLayoutId id="2147487124" r:id="rId132"/>
    <p:sldLayoutId id="2147487348" r:id="rId133"/>
    <p:sldLayoutId id="2147487349" r:id="rId134"/>
    <p:sldLayoutId id="2147483847" r:id="rId135"/>
    <p:sldLayoutId id="2147483848" r:id="rId136"/>
    <p:sldLayoutId id="2147483849" r:id="rId137"/>
    <p:sldLayoutId id="2147483850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5" r:id="rId150"/>
    <p:sldLayoutId id="2147483876" r:id="rId151"/>
    <p:sldLayoutId id="2147483877" r:id="rId152"/>
    <p:sldLayoutId id="2147483878" r:id="rId153"/>
    <p:sldLayoutId id="2147483879" r:id="rId154"/>
    <p:sldLayoutId id="2147483880" r:id="rId155"/>
    <p:sldLayoutId id="2147483881" r:id="rId156"/>
    <p:sldLayoutId id="2147483882" r:id="rId157"/>
    <p:sldLayoutId id="2147483884" r:id="rId158"/>
    <p:sldLayoutId id="2147483885" r:id="rId159"/>
    <p:sldLayoutId id="2147483886" r:id="rId160"/>
    <p:sldLayoutId id="2147483887" r:id="rId161"/>
    <p:sldLayoutId id="2147483888" r:id="rId162"/>
    <p:sldLayoutId id="2147483889" r:id="rId163"/>
    <p:sldLayoutId id="2147483890" r:id="rId164"/>
    <p:sldLayoutId id="2147483891" r:id="rId165"/>
    <p:sldLayoutId id="2147483892" r:id="rId166"/>
    <p:sldLayoutId id="2147483893" r:id="rId167"/>
    <p:sldLayoutId id="2147483894" r:id="rId168"/>
    <p:sldLayoutId id="2147483896" r:id="rId169"/>
    <p:sldLayoutId id="2147483897" r:id="rId170"/>
    <p:sldLayoutId id="2147483898" r:id="rId171"/>
    <p:sldLayoutId id="2147483899" r:id="rId172"/>
    <p:sldLayoutId id="2147483900" r:id="rId173"/>
    <p:sldLayoutId id="2147483901" r:id="rId174"/>
    <p:sldLayoutId id="2147483902" r:id="rId175"/>
    <p:sldLayoutId id="2147483903" r:id="rId176"/>
    <p:sldLayoutId id="2147487126" r:id="rId177"/>
    <p:sldLayoutId id="2147487128" r:id="rId178"/>
    <p:sldLayoutId id="2147487129" r:id="rId179"/>
    <p:sldLayoutId id="2147487127" r:id="rId180"/>
    <p:sldLayoutId id="2147487131" r:id="rId181"/>
    <p:sldLayoutId id="2147487132" r:id="rId182"/>
    <p:sldLayoutId id="2147487133" r:id="rId183"/>
    <p:sldLayoutId id="2147487134" r:id="rId184"/>
    <p:sldLayoutId id="2147487135" r:id="rId185"/>
    <p:sldLayoutId id="2147487136" r:id="rId186"/>
    <p:sldLayoutId id="2147487137" r:id="rId187"/>
    <p:sldLayoutId id="2147487138" r:id="rId188"/>
    <p:sldLayoutId id="2147487139" r:id="rId189"/>
    <p:sldLayoutId id="2147487140" r:id="rId190"/>
    <p:sldLayoutId id="2147487141" r:id="rId191"/>
    <p:sldLayoutId id="2147483934" r:id="rId192"/>
    <p:sldLayoutId id="2147483935" r:id="rId193"/>
    <p:sldLayoutId id="2147483936" r:id="rId194"/>
    <p:sldLayoutId id="2147487130" r:id="rId195"/>
    <p:sldLayoutId id="2147483735" r:id="rId196"/>
    <p:sldLayoutId id="2147486987" r:id="rId197"/>
    <p:sldLayoutId id="2147487355" r:id="rId198"/>
    <p:sldLayoutId id="2147487369" r:id="rId199"/>
    <p:sldLayoutId id="2147487356" r:id="rId200"/>
    <p:sldLayoutId id="2147487357" r:id="rId201"/>
    <p:sldLayoutId id="2147487358" r:id="rId202"/>
    <p:sldLayoutId id="2147485074" r:id="rId203"/>
    <p:sldLayoutId id="2147485075" r:id="rId204"/>
    <p:sldLayoutId id="2147485076" r:id="rId205"/>
    <p:sldLayoutId id="2147485077" r:id="rId206"/>
    <p:sldLayoutId id="2147485078" r:id="rId207"/>
    <p:sldLayoutId id="2147484851" r:id="rId208"/>
    <p:sldLayoutId id="2147487362" r:id="rId209"/>
    <p:sldLayoutId id="2147487360" r:id="rId210"/>
    <p:sldLayoutId id="2147483736" r:id="rId211"/>
    <p:sldLayoutId id="2147487359" r:id="rId212"/>
    <p:sldLayoutId id="2147487361" r:id="rId213"/>
    <p:sldLayoutId id="2147483764" r:id="rId214"/>
    <p:sldLayoutId id="2147484627" r:id="rId215"/>
    <p:sldLayoutId id="2147485879" r:id="rId216"/>
    <p:sldLayoutId id="2147484838" r:id="rId217"/>
    <p:sldLayoutId id="2147485857" r:id="rId218"/>
    <p:sldLayoutId id="2147485858" r:id="rId219"/>
    <p:sldLayoutId id="2147485859" r:id="rId220"/>
    <p:sldLayoutId id="2147485860" r:id="rId221"/>
    <p:sldLayoutId id="2147485861" r:id="rId222"/>
    <p:sldLayoutId id="2147484634" r:id="rId223"/>
    <p:sldLayoutId id="2147484635" r:id="rId224"/>
    <p:sldLayoutId id="2147484238" r:id="rId225"/>
    <p:sldLayoutId id="2147486915" r:id="rId226"/>
    <p:sldLayoutId id="2147484840" r:id="rId227"/>
    <p:sldLayoutId id="2147486917" r:id="rId228"/>
    <p:sldLayoutId id="2147484203" r:id="rId229"/>
    <p:sldLayoutId id="2147484204" r:id="rId230"/>
    <p:sldLayoutId id="2147484205" r:id="rId231"/>
    <p:sldLayoutId id="2147484206" r:id="rId232"/>
    <p:sldLayoutId id="2147484237" r:id="rId233"/>
    <p:sldLayoutId id="2147484208" r:id="rId234"/>
    <p:sldLayoutId id="2147485064" r:id="rId235"/>
    <p:sldLayoutId id="2147485065" r:id="rId236"/>
    <p:sldLayoutId id="2147486965" r:id="rId237"/>
    <p:sldLayoutId id="2147485066" r:id="rId238"/>
    <p:sldLayoutId id="2147485067" r:id="rId239"/>
    <p:sldLayoutId id="2147485068" r:id="rId240"/>
    <p:sldLayoutId id="2147485069" r:id="rId241"/>
    <p:sldLayoutId id="2147485352" r:id="rId242"/>
    <p:sldLayoutId id="2147485070" r:id="rId243"/>
    <p:sldLayoutId id="2147486030" r:id="rId244"/>
    <p:sldLayoutId id="2147485071" r:id="rId245"/>
    <p:sldLayoutId id="2147487168" r:id="rId246"/>
    <p:sldLayoutId id="2147484626" r:id="rId247"/>
    <p:sldLayoutId id="2147484836" r:id="rId248"/>
    <p:sldLayoutId id="2147484837" r:id="rId249"/>
    <p:sldLayoutId id="2147487169" r:id="rId250"/>
    <p:sldLayoutId id="2147484602" r:id="rId251"/>
    <p:sldLayoutId id="2147484603" r:id="rId252"/>
    <p:sldLayoutId id="2147484604" r:id="rId253"/>
    <p:sldLayoutId id="2147484839" r:id="rId254"/>
    <p:sldLayoutId id="2147485847" r:id="rId255"/>
    <p:sldLayoutId id="2147485848" r:id="rId256"/>
    <p:sldLayoutId id="2147485849" r:id="rId257"/>
    <p:sldLayoutId id="2147485850" r:id="rId258"/>
    <p:sldLayoutId id="2147485851" r:id="rId259"/>
    <p:sldLayoutId id="2147485852" r:id="rId260"/>
    <p:sldLayoutId id="2147485853" r:id="rId261"/>
    <p:sldLayoutId id="2147485854" r:id="rId262"/>
    <p:sldLayoutId id="2147485855" r:id="rId263"/>
    <p:sldLayoutId id="2147485856" r:id="rId264"/>
    <p:sldLayoutId id="2147484384" r:id="rId265"/>
    <p:sldLayoutId id="2147485405" r:id="rId266"/>
    <p:sldLayoutId id="2147484559" r:id="rId267"/>
    <p:sldLayoutId id="2147484385" r:id="rId268"/>
    <p:sldLayoutId id="2147485406" r:id="rId269"/>
    <p:sldLayoutId id="2147484387" r:id="rId270"/>
    <p:sldLayoutId id="2147484388" r:id="rId271"/>
    <p:sldLayoutId id="2147484389" r:id="rId272"/>
    <p:sldLayoutId id="2147484390" r:id="rId273"/>
    <p:sldLayoutId id="2147484391" r:id="rId274"/>
    <p:sldLayoutId id="2147484392" r:id="rId275"/>
    <p:sldLayoutId id="2147486200" r:id="rId276"/>
    <p:sldLayoutId id="2147483743" r:id="rId277"/>
    <p:sldLayoutId id="2147485878" r:id="rId278"/>
    <p:sldLayoutId id="2147484654" r:id="rId279"/>
    <p:sldLayoutId id="2147484655" r:id="rId280"/>
    <p:sldLayoutId id="2147484608" r:id="rId281"/>
    <p:sldLayoutId id="2147485213" r:id="rId282"/>
    <p:sldLayoutId id="2147485214" r:id="rId283"/>
    <p:sldLayoutId id="2147485179" r:id="rId284"/>
    <p:sldLayoutId id="2147486360" r:id="rId285"/>
    <p:sldLayoutId id="2147485556" r:id="rId286"/>
    <p:sldLayoutId id="2147486361" r:id="rId287"/>
    <p:sldLayoutId id="2147484335" r:id="rId288"/>
    <p:sldLayoutId id="2147484336" r:id="rId289"/>
    <p:sldLayoutId id="2147484337" r:id="rId290"/>
    <p:sldLayoutId id="2147484853" r:id="rId291"/>
    <p:sldLayoutId id="2147484339" r:id="rId292"/>
    <p:sldLayoutId id="2147484340" r:id="rId293"/>
    <p:sldLayoutId id="2147484341" r:id="rId294"/>
    <p:sldLayoutId id="2147484342" r:id="rId295"/>
    <p:sldLayoutId id="2147484343" r:id="rId296"/>
    <p:sldLayoutId id="2147484344" r:id="rId297"/>
    <p:sldLayoutId id="2147485468" r:id="rId298"/>
    <p:sldLayoutId id="2147485865" r:id="rId299"/>
    <p:sldLayoutId id="2147484364" r:id="rId300"/>
    <p:sldLayoutId id="2147485358" r:id="rId301"/>
    <p:sldLayoutId id="2147485868" r:id="rId302"/>
    <p:sldLayoutId id="2147485869" r:id="rId303"/>
    <p:sldLayoutId id="2147485870" r:id="rId304"/>
    <p:sldLayoutId id="2147485385" r:id="rId305"/>
    <p:sldLayoutId id="2147485871" r:id="rId306"/>
    <p:sldLayoutId id="2147485469" r:id="rId307"/>
    <p:sldLayoutId id="2147484222" r:id="rId308"/>
    <p:sldLayoutId id="2147484854" r:id="rId309"/>
    <p:sldLayoutId id="2147485079" r:id="rId310"/>
    <p:sldLayoutId id="2147485080" r:id="rId311"/>
    <p:sldLayoutId id="2147485081" r:id="rId312"/>
    <p:sldLayoutId id="2147485082" r:id="rId313"/>
    <p:sldLayoutId id="2147485083" r:id="rId314"/>
    <p:sldLayoutId id="2147484596" r:id="rId315"/>
    <p:sldLayoutId id="2147484835" r:id="rId316"/>
    <p:sldLayoutId id="2147484852" r:id="rId317"/>
    <p:sldLayoutId id="2147485093" r:id="rId318"/>
    <p:sldLayoutId id="2147485072" r:id="rId319"/>
    <p:sldLayoutId id="2147485355" r:id="rId320"/>
    <p:sldLayoutId id="2147487366" r:id="rId321"/>
    <p:sldLayoutId id="2147484355" r:id="rId322"/>
    <p:sldLayoutId id="2147485444" r:id="rId323"/>
    <p:sldLayoutId id="2147484356" r:id="rId324"/>
    <p:sldLayoutId id="2147483860" r:id="rId325"/>
    <p:sldLayoutId id="2147484357" r:id="rId326"/>
    <p:sldLayoutId id="2147484358" r:id="rId327"/>
    <p:sldLayoutId id="2147484359" r:id="rId328"/>
    <p:sldLayoutId id="2147484360" r:id="rId329"/>
    <p:sldLayoutId id="2147484361" r:id="rId330"/>
    <p:sldLayoutId id="2147484393" r:id="rId331"/>
    <p:sldLayoutId id="2147484394" r:id="rId332"/>
    <p:sldLayoutId id="2147483672" r:id="rId333"/>
    <p:sldLayoutId id="2147484845" r:id="rId334"/>
    <p:sldLayoutId id="2147484846" r:id="rId335"/>
    <p:sldLayoutId id="2147484566" r:id="rId336"/>
    <p:sldLayoutId id="2147485470" r:id="rId337"/>
    <p:sldLayoutId id="2147484231" r:id="rId338"/>
    <p:sldLayoutId id="2147484268" r:id="rId339"/>
    <p:sldLayoutId id="2147484235" r:id="rId340"/>
    <p:sldLayoutId id="2147484847" r:id="rId341"/>
    <p:sldLayoutId id="2147484245" r:id="rId342"/>
    <p:sldLayoutId id="2147484262" r:id="rId343"/>
    <p:sldLayoutId id="2147486955" r:id="rId344"/>
    <p:sldLayoutId id="2147485238" r:id="rId345"/>
    <p:sldLayoutId id="2147486956" r:id="rId346"/>
    <p:sldLayoutId id="2147484233" r:id="rId347"/>
    <p:sldLayoutId id="2147484821" r:id="rId348"/>
    <p:sldLayoutId id="2147486952" r:id="rId349"/>
    <p:sldLayoutId id="2147485239" r:id="rId350"/>
    <p:sldLayoutId id="2147484848" r:id="rId351"/>
    <p:sldLayoutId id="2147486048" r:id="rId352"/>
    <p:sldLayoutId id="2147486954" r:id="rId353"/>
    <p:sldLayoutId id="2147484400" r:id="rId354"/>
    <p:sldLayoutId id="2147484401" r:id="rId355"/>
    <p:sldLayoutId id="2147484402" r:id="rId356"/>
    <p:sldLayoutId id="2147484822" r:id="rId357"/>
    <p:sldLayoutId id="2147486251" r:id="rId358"/>
    <p:sldLayoutId id="2147484334" r:id="rId359"/>
    <p:sldLayoutId id="2147487351" r:id="rId360"/>
    <p:sldLayoutId id="2147486990" r:id="rId361"/>
    <p:sldLayoutId id="2147484585" r:id="rId362"/>
    <p:sldLayoutId id="2147484586" r:id="rId363"/>
    <p:sldLayoutId id="2147484587" r:id="rId364"/>
    <p:sldLayoutId id="2147484588" r:id="rId365"/>
    <p:sldLayoutId id="2147484592" r:id="rId366"/>
    <p:sldLayoutId id="2147484593" r:id="rId367"/>
    <p:sldLayoutId id="2147484594" r:id="rId368"/>
    <p:sldLayoutId id="2147487156" r:id="rId369"/>
    <p:sldLayoutId id="2147485370" r:id="rId370"/>
    <p:sldLayoutId id="2147485872" r:id="rId371"/>
    <p:sldLayoutId id="2147486927" r:id="rId372"/>
    <p:sldLayoutId id="2147485367" r:id="rId373"/>
    <p:sldLayoutId id="2147485368" r:id="rId374"/>
    <p:sldLayoutId id="2147485369" r:id="rId375"/>
    <p:sldLayoutId id="2147485400" r:id="rId376"/>
    <p:sldLayoutId id="2147485401" r:id="rId377"/>
    <p:sldLayoutId id="2147485402" r:id="rId378"/>
    <p:sldLayoutId id="2147485403" r:id="rId379"/>
    <p:sldLayoutId id="2147483752" r:id="rId380"/>
    <p:sldLayoutId id="2147483753" r:id="rId381"/>
    <p:sldLayoutId id="2147483754" r:id="rId382"/>
    <p:sldLayoutId id="2147483755" r:id="rId383"/>
    <p:sldLayoutId id="2147484386" r:id="rId384"/>
    <p:sldLayoutId id="2147484815" r:id="rId385"/>
    <p:sldLayoutId id="2147484816" r:id="rId386"/>
    <p:sldLayoutId id="2147484817" r:id="rId387"/>
    <p:sldLayoutId id="2147484330" r:id="rId388"/>
    <p:sldLayoutId id="2147484331" r:id="rId389"/>
    <p:sldLayoutId id="2147484332" r:id="rId390"/>
    <p:sldLayoutId id="2147484485" r:id="rId391"/>
    <p:sldLayoutId id="2147484486" r:id="rId392"/>
    <p:sldLayoutId id="2147484609" r:id="rId393"/>
    <p:sldLayoutId id="2147484477" r:id="rId394"/>
    <p:sldLayoutId id="2147484478" r:id="rId395"/>
    <p:sldLayoutId id="2147484260" r:id="rId396"/>
    <p:sldLayoutId id="2147484856" r:id="rId397"/>
    <p:sldLayoutId id="2147484480" r:id="rId398"/>
    <p:sldLayoutId id="2147484267" r:id="rId399"/>
    <p:sldLayoutId id="2147484481" r:id="rId400"/>
    <p:sldLayoutId id="2147484482" r:id="rId401"/>
    <p:sldLayoutId id="2147484483" r:id="rId402"/>
    <p:sldLayoutId id="2147484484" r:id="rId403"/>
    <p:sldLayoutId id="2147486991" r:id="rId404"/>
    <p:sldLayoutId id="2147486992" r:id="rId405"/>
    <p:sldLayoutId id="2147486252" r:id="rId406"/>
    <p:sldLayoutId id="2147486253" r:id="rId407"/>
    <p:sldLayoutId id="2147486363" r:id="rId408"/>
    <p:sldLayoutId id="2147487006" r:id="rId409"/>
    <p:sldLayoutId id="2147486364" r:id="rId410"/>
    <p:sldLayoutId id="2147486365" r:id="rId411"/>
    <p:sldLayoutId id="2147487007" r:id="rId412"/>
    <p:sldLayoutId id="2147483940" r:id="rId413"/>
    <p:sldLayoutId id="2147486366" r:id="rId414"/>
    <p:sldLayoutId id="2147486367" r:id="rId415"/>
    <p:sldLayoutId id="2147486368" r:id="rId416"/>
    <p:sldLayoutId id="2147486369" r:id="rId417"/>
    <p:sldLayoutId id="2147483944" r:id="rId418"/>
    <p:sldLayoutId id="2147483945" r:id="rId419"/>
    <p:sldLayoutId id="2147483967" r:id="rId420"/>
    <p:sldLayoutId id="2147483968" r:id="rId421"/>
    <p:sldLayoutId id="2147483969" r:id="rId422"/>
    <p:sldLayoutId id="2147483970" r:id="rId423"/>
    <p:sldLayoutId id="2147483971" r:id="rId424"/>
    <p:sldLayoutId id="2147483972" r:id="rId425"/>
    <p:sldLayoutId id="2147483973" r:id="rId426"/>
    <p:sldLayoutId id="2147483976" r:id="rId427"/>
    <p:sldLayoutId id="2147483977" r:id="rId428"/>
    <p:sldLayoutId id="2147483978" r:id="rId429"/>
    <p:sldLayoutId id="2147483983" r:id="rId430"/>
    <p:sldLayoutId id="2147483984" r:id="rId431"/>
    <p:sldLayoutId id="2147483985" r:id="rId432"/>
    <p:sldLayoutId id="2147483986" r:id="rId433"/>
    <p:sldLayoutId id="2147483989" r:id="rId434"/>
    <p:sldLayoutId id="2147483990" r:id="rId435"/>
    <p:sldLayoutId id="2147483991" r:id="rId436"/>
    <p:sldLayoutId id="2147483992" r:id="rId437"/>
    <p:sldLayoutId id="2147483993" r:id="rId438"/>
    <p:sldLayoutId id="2147483996" r:id="rId439"/>
    <p:sldLayoutId id="2147483997" r:id="rId440"/>
    <p:sldLayoutId id="2147483998" r:id="rId441"/>
    <p:sldLayoutId id="2147483999" r:id="rId442"/>
    <p:sldLayoutId id="2147484000" r:id="rId443"/>
    <p:sldLayoutId id="2147484001" r:id="rId444"/>
    <p:sldLayoutId id="2147484652" r:id="rId445"/>
    <p:sldLayoutId id="2147484653" r:id="rId446"/>
    <p:sldLayoutId id="2147487008" r:id="rId447"/>
    <p:sldLayoutId id="2147487009" r:id="rId448"/>
    <p:sldLayoutId id="2147487010" r:id="rId449"/>
    <p:sldLayoutId id="2147487011" r:id="rId450"/>
    <p:sldLayoutId id="2147487012" r:id="rId451"/>
    <p:sldLayoutId id="2147487013" r:id="rId452"/>
    <p:sldLayoutId id="2147488239" r:id="rId453"/>
    <p:sldLayoutId id="2147485215" r:id="rId454"/>
    <p:sldLayoutId id="2147485425" r:id="rId455"/>
    <p:sldLayoutId id="2147485903" r:id="rId456"/>
    <p:sldLayoutId id="2147485904" r:id="rId457"/>
    <p:sldLayoutId id="2147485391" r:id="rId458"/>
    <p:sldLayoutId id="2147485392" r:id="rId459"/>
    <p:sldLayoutId id="2147484376" r:id="rId460"/>
    <p:sldLayoutId id="2147485905" r:id="rId461"/>
    <p:sldLayoutId id="2147485906" r:id="rId462"/>
    <p:sldLayoutId id="2147485394" r:id="rId463"/>
    <p:sldLayoutId id="2147485395" r:id="rId464"/>
    <p:sldLayoutId id="2147486284" r:id="rId465"/>
    <p:sldLayoutId id="2147484378" r:id="rId466"/>
    <p:sldLayoutId id="2147484379" r:id="rId467"/>
    <p:sldLayoutId id="2147485396" r:id="rId468"/>
    <p:sldLayoutId id="2147488079" r:id="rId469"/>
    <p:sldLayoutId id="2147488240" r:id="rId470"/>
    <p:sldLayoutId id="2147488241" r:id="rId47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sv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svg"/><Relationship Id="rId10" Type="http://schemas.openxmlformats.org/officeDocument/2006/relationships/image" Target="../media/image106.svg"/><Relationship Id="rId4" Type="http://schemas.openxmlformats.org/officeDocument/2006/relationships/image" Target="../media/image10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12.png"/><Relationship Id="rId21" Type="http://schemas.openxmlformats.org/officeDocument/2006/relationships/image" Target="../media/image110.png"/><Relationship Id="rId7" Type="http://schemas.openxmlformats.org/officeDocument/2006/relationships/image" Target="../media/image86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116.png"/><Relationship Id="rId5" Type="http://schemas.openxmlformats.org/officeDocument/2006/relationships/image" Target="../media/image82.png"/><Relationship Id="rId15" Type="http://schemas.openxmlformats.org/officeDocument/2006/relationships/image" Target="../media/image120.png"/><Relationship Id="rId23" Type="http://schemas.openxmlformats.org/officeDocument/2006/relationships/image" Target="../media/image105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13.sv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Relationship Id="rId22" Type="http://schemas.openxmlformats.org/officeDocument/2006/relationships/image" Target="../media/image1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2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2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36.svg"/><Relationship Id="rId10" Type="http://schemas.openxmlformats.org/officeDocument/2006/relationships/image" Target="../media/image1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0.svg"/><Relationship Id="rId1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microsoft.com/office/2018/10/relationships/comments" Target="../comments/modernComment_33F_26C347EB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7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8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5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9.jpe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81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8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8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64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89.xml"/><Relationship Id="rId4" Type="http://schemas.openxmlformats.org/officeDocument/2006/relationships/image" Target="../media/image16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89.xml"/><Relationship Id="rId6" Type="http://schemas.openxmlformats.org/officeDocument/2006/relationships/hyperlink" Target="mailto:info@ilpqc.org" TargetMode="Externa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761" y="1843789"/>
            <a:ext cx="5439923" cy="2618177"/>
          </a:xfrm>
        </p:spPr>
        <p:txBody>
          <a:bodyPr/>
          <a:lstStyle/>
          <a:p>
            <a:pPr lvl="1" algn="ctr"/>
            <a:r>
              <a:rPr lang="en-US" sz="4800" b="1">
                <a:solidFill>
                  <a:schemeClr val="accent1"/>
                </a:solidFill>
                <a:ea typeface="+mj-lt"/>
                <a:cs typeface="+mj-lt"/>
              </a:rPr>
              <a:t>Equity and Safe Sleep for Infants</a:t>
            </a:r>
            <a:br>
              <a:rPr lang="en-US" sz="4800" b="1">
                <a:latin typeface="+mj-lt"/>
                <a:ea typeface="+mj-lt"/>
                <a:cs typeface="+mj-lt"/>
              </a:rPr>
            </a:br>
            <a:r>
              <a:rPr lang="en-US" sz="3200" b="1">
                <a:solidFill>
                  <a:srgbClr val="444444"/>
                </a:solidFill>
                <a:ea typeface="+mj-lt"/>
                <a:cs typeface="+mj-lt"/>
              </a:rPr>
              <a:t>Equitable and Respectful Care Education and Implementation</a:t>
            </a:r>
            <a:br>
              <a:rPr lang="en-US" sz="3600">
                <a:ea typeface="+mj-lt"/>
                <a:cs typeface="+mj-lt"/>
              </a:rPr>
            </a:br>
            <a:endParaRPr lang="en-US" sz="3600" b="0"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15724" y="3973463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ea typeface="+mn-lt"/>
                <a:cs typeface="+mn-lt"/>
              </a:rPr>
              <a:t> January 22nd, 2024 2:00 PM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74BCB8-9FFF-63F2-561A-5CC7F70FBD99}"/>
              </a:ext>
            </a:extLst>
          </p:cNvPr>
          <p:cNvSpPr/>
          <p:nvPr/>
        </p:nvSpPr>
        <p:spPr>
          <a:xfrm>
            <a:off x="44648" y="-119063"/>
            <a:ext cx="12203906" cy="697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18394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Community Partnerships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78B5A3B7-0107-74A6-42BE-EFADF14BEC3D}"/>
              </a:ext>
            </a:extLst>
          </p:cNvPr>
          <p:cNvSpPr/>
          <p:nvPr/>
        </p:nvSpPr>
        <p:spPr>
          <a:xfrm>
            <a:off x="1546973" y="230077"/>
            <a:ext cx="10059729" cy="115765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US" sz="1500">
              <a:ea typeface="Calibri"/>
              <a:cs typeface="Calibri"/>
            </a:endParaRP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5872540"/>
            <a:ext cx="1939447" cy="8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 dirty="0"/>
              <a:t>By December 2025: </a:t>
            </a:r>
            <a:endParaRPr lang="en-US" sz="1500" dirty="0">
              <a:ea typeface="Calibri"/>
              <a:cs typeface="Calibri"/>
            </a:endParaRPr>
          </a:p>
          <a:p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1. Greater than 70% of Illinois birthing and children’s hospitals will address disparities and promote neonatal equity by actively participating in the ESSI initiative.</a:t>
            </a:r>
            <a:endParaRPr lang="en-US" sz="1500" dirty="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2. Greater than 80% of infants will be discharged from ILPQC hospitals with a completed ESSI bundle.  </a:t>
            </a:r>
            <a:endParaRPr lang="en-US" sz="15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/>
              <a:t>Parent and Caregiver Empowerment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/>
              <a:t>Community 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Partnerships</a:t>
            </a:r>
            <a:endParaRPr lang="en-US" sz="16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Calibri"/>
                <a:cs typeface="Calibri"/>
              </a:rPr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56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377-28A9-F2D5-76A8-8CDE2A9E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11" y="135087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Respectful Care - 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Provider, Nurse and Staff Education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D8681-4EEB-D787-F499-A1B98BC6C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C763-309B-DB8E-4FAF-E8BF531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38EC5-0A81-7DC2-69F0-D3BF4953F92A}"/>
              </a:ext>
            </a:extLst>
          </p:cNvPr>
          <p:cNvSpPr txBox="1"/>
          <p:nvPr/>
        </p:nvSpPr>
        <p:spPr>
          <a:xfrm>
            <a:off x="109267" y="1360099"/>
            <a:ext cx="5503653" cy="1813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444C55"/>
                </a:solidFill>
                <a:ea typeface="Calibri"/>
                <a:cs typeface="Calibri"/>
              </a:rPr>
              <a:t>Do you currently have any education for providers, nurses, and staff about listening to parents and caregivers, providing respectful care and building trust, and addressing implicit bias and engaging in anti-racism?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2C132-6976-52A2-A4F0-D81D09CBB1EA}"/>
              </a:ext>
            </a:extLst>
          </p:cNvPr>
          <p:cNvSpPr txBox="1"/>
          <p:nvPr/>
        </p:nvSpPr>
        <p:spPr>
          <a:xfrm>
            <a:off x="7456098" y="1963947"/>
            <a:ext cx="37639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44444"/>
                </a:solidFill>
              </a:rPr>
              <a:t>If yes, how is it provided?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pie chart with a number of circles&#10;&#10;Description automatically generated">
            <a:extLst>
              <a:ext uri="{FF2B5EF4-FFF2-40B4-BE49-F238E27FC236}">
                <a16:creationId xmlns:a16="http://schemas.microsoft.com/office/drawing/2014/main" id="{F6AF464B-BCF9-C413-1A61-5938E8025F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5" y="3330468"/>
            <a:ext cx="4008407" cy="3345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3280F-F27E-3A70-1DDD-92D0DF001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420" y="2575826"/>
            <a:ext cx="6524444" cy="39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5A66549B-87E1-6A02-FCDC-CA7CECBED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27E5E-2864-B934-2F85-9EA3AF02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1DEA7-492B-63BE-D7C0-AA632B25F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  <a:ea typeface="+mn-ea"/>
                <a:cs typeface="+mn-cs"/>
              </a:rPr>
              <a:t>If your team has provided any training beyond an e-module, what was it? (Free Text)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8D06D-CF45-5BE5-88F9-F10E303B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C25D2-8465-AAF1-D73A-EED43E28D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4536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 dirty="0"/>
              <a:t>By December 2025: </a:t>
            </a:r>
            <a:endParaRPr lang="en-US" sz="1500" dirty="0">
              <a:ea typeface="Calibri"/>
              <a:cs typeface="Calibri"/>
            </a:endParaRPr>
          </a:p>
          <a:p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1. Greater than 70% of Illinois birthing and children’s hospitals will address disparities and promote neonatal equity by actively participating in the ESSI initiative.</a:t>
            </a:r>
            <a:endParaRPr lang="en-US" sz="1500" dirty="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2. Greater than 80% of infants will be discharged from ILPQC hospitals with a completed ESSI bundle.  </a:t>
            </a:r>
            <a:endParaRPr lang="en-US" sz="15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1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100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6157418" y="4167674"/>
            <a:ext cx="5457846" cy="1383500"/>
            <a:chOff x="0" y="0"/>
            <a:chExt cx="2156186" cy="428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53BF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97887" y="1906286"/>
            <a:ext cx="5445940" cy="1526374"/>
            <a:chOff x="0" y="0"/>
            <a:chExt cx="2156186" cy="428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7315243" y="3496691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7244599" y="4270993"/>
            <a:ext cx="0" cy="10826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6615130" y="-1343913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861257" y="991624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64395" y="3174206"/>
            <a:ext cx="3816499" cy="1229323"/>
            <a:chOff x="0" y="0"/>
            <a:chExt cx="1300650" cy="41894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00650" cy="418949"/>
            </a:xfrm>
            <a:custGeom>
              <a:avLst/>
              <a:gdLst/>
              <a:ahLst/>
              <a:cxnLst/>
              <a:rect l="l" t="t" r="r" b="b"/>
              <a:pathLst>
                <a:path w="1300650" h="418949">
                  <a:moveTo>
                    <a:pt x="27047" y="0"/>
                  </a:moveTo>
                  <a:lnTo>
                    <a:pt x="1273603" y="0"/>
                  </a:lnTo>
                  <a:cubicBezTo>
                    <a:pt x="1288541" y="0"/>
                    <a:pt x="1300650" y="12109"/>
                    <a:pt x="1300650" y="27047"/>
                  </a:cubicBezTo>
                  <a:lnTo>
                    <a:pt x="1300650" y="391902"/>
                  </a:lnTo>
                  <a:cubicBezTo>
                    <a:pt x="1300650" y="399075"/>
                    <a:pt x="1297800" y="405955"/>
                    <a:pt x="1292728" y="411027"/>
                  </a:cubicBezTo>
                  <a:cubicBezTo>
                    <a:pt x="1287656" y="416099"/>
                    <a:pt x="1280776" y="418949"/>
                    <a:pt x="1273603" y="418949"/>
                  </a:cubicBezTo>
                  <a:lnTo>
                    <a:pt x="27047" y="418949"/>
                  </a:lnTo>
                  <a:cubicBezTo>
                    <a:pt x="19874" y="418949"/>
                    <a:pt x="12994" y="416099"/>
                    <a:pt x="7922" y="411027"/>
                  </a:cubicBezTo>
                  <a:cubicBezTo>
                    <a:pt x="2850" y="405955"/>
                    <a:pt x="0" y="399075"/>
                    <a:pt x="0" y="391902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3BF9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300650" cy="4570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435711" y="1438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6257780" y="2324463"/>
            <a:ext cx="862781" cy="670812"/>
          </a:xfrm>
          <a:custGeom>
            <a:avLst/>
            <a:gdLst/>
            <a:ahLst/>
            <a:cxnLst/>
            <a:rect l="l" t="t" r="r" b="b"/>
            <a:pathLst>
              <a:path w="1294171" h="1006218">
                <a:moveTo>
                  <a:pt x="0" y="0"/>
                </a:moveTo>
                <a:lnTo>
                  <a:pt x="1294171" y="0"/>
                </a:lnTo>
                <a:lnTo>
                  <a:pt x="1294171" y="1006218"/>
                </a:lnTo>
                <a:lnTo>
                  <a:pt x="0" y="1006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6331260" y="4425581"/>
            <a:ext cx="787260" cy="787260"/>
          </a:xfrm>
          <a:custGeom>
            <a:avLst/>
            <a:gdLst/>
            <a:ahLst/>
            <a:cxnLst/>
            <a:rect l="l" t="t" r="r" b="b"/>
            <a:pathLst>
              <a:path w="1180890" h="1180890">
                <a:moveTo>
                  <a:pt x="0" y="0"/>
                </a:moveTo>
                <a:lnTo>
                  <a:pt x="1180890" y="0"/>
                </a:lnTo>
                <a:lnTo>
                  <a:pt x="1180890" y="1180890"/>
                </a:lnTo>
                <a:lnTo>
                  <a:pt x="0" y="1180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7371598" y="2048191"/>
            <a:ext cx="4084512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sz="1600" b="1" spc="43">
                <a:solidFill>
                  <a:srgbClr val="FFFFFF"/>
                </a:solidFill>
                <a:latin typeface="Barlow Semi-Bold"/>
              </a:rPr>
              <a:t>Educate providers, nurses, and other staff about listening to families, providing respectful care and building trust, and addressing implicit bias and engaging in anti-racism </a:t>
            </a:r>
            <a:endParaRPr lang="en-US" sz="1600" spc="43">
              <a:solidFill>
                <a:srgbClr val="FFFFFF"/>
              </a:solidFill>
              <a:latin typeface="Barlow Semi-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7502567" y="4539286"/>
            <a:ext cx="371846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sz="1600" b="1" spc="43">
                <a:solidFill>
                  <a:srgbClr val="FFFFFF"/>
                </a:solidFill>
                <a:latin typeface="Barlow Semi-Bold"/>
              </a:rPr>
              <a:t>Encourage open discussions about equitable and respectful care</a:t>
            </a:r>
            <a:r>
              <a:rPr lang="en-US" sz="1300" b="1" spc="43">
                <a:solidFill>
                  <a:srgbClr val="FFFFFF"/>
                </a:solidFill>
                <a:latin typeface="Barlow Semi-Bold"/>
              </a:rPr>
              <a:t> </a:t>
            </a:r>
            <a:endParaRPr lang="en-US" sz="1344" b="1" spc="43">
              <a:solidFill>
                <a:srgbClr val="FFFFFF"/>
              </a:solidFill>
              <a:latin typeface="Barlow Semi-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039850" y="3375800"/>
            <a:ext cx="3454879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Barlow Semi-Bold"/>
              </a:rPr>
              <a:t>Secondary Driver 1: Equitable and Respectful Care Education and Implementation 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E085C4-0A4D-D525-BEFC-A58C8B262908}"/>
              </a:ext>
            </a:extLst>
          </p:cNvPr>
          <p:cNvCxnSpPr/>
          <p:nvPr/>
        </p:nvCxnSpPr>
        <p:spPr>
          <a:xfrm>
            <a:off x="4730315" y="3890353"/>
            <a:ext cx="1435233" cy="127360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B05664-6AAD-B37F-B42B-F3BE57FF4B64}"/>
              </a:ext>
            </a:extLst>
          </p:cNvPr>
          <p:cNvCxnSpPr>
            <a:cxnSpLocks/>
          </p:cNvCxnSpPr>
          <p:nvPr/>
        </p:nvCxnSpPr>
        <p:spPr>
          <a:xfrm flipV="1">
            <a:off x="4682793" y="2617931"/>
            <a:ext cx="1435131" cy="11806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962388" y="1200793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/>
                <a:ea typeface="MS PGothic"/>
                <a:cs typeface="Arial"/>
              </a:rPr>
              <a:t>Change Ideas</a:t>
            </a:r>
          </a:p>
        </p:txBody>
      </p:sp>
      <p:sp>
        <p:nvSpPr>
          <p:cNvPr id="66" name="AutoShape 18">
            <a:extLst>
              <a:ext uri="{FF2B5EF4-FFF2-40B4-BE49-F238E27FC236}">
                <a16:creationId xmlns:a16="http://schemas.microsoft.com/office/drawing/2014/main" id="{6709B76E-C13F-CDBC-A217-3FE0EE748101}"/>
              </a:ext>
            </a:extLst>
          </p:cNvPr>
          <p:cNvSpPr/>
          <p:nvPr/>
        </p:nvSpPr>
        <p:spPr>
          <a:xfrm flipV="1">
            <a:off x="7244599" y="2163587"/>
            <a:ext cx="0" cy="10826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5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EDD1-1B2F-10C8-9EFB-EFBD0CAB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5163"/>
            <a:ext cx="10972800" cy="1325563"/>
          </a:xfrm>
        </p:spPr>
        <p:txBody>
          <a:bodyPr/>
          <a:lstStyle/>
          <a:p>
            <a:r>
              <a:rPr lang="en-US" sz="4800">
                <a:ea typeface="Lato Medium"/>
                <a:cs typeface="Lato Medium"/>
              </a:rPr>
              <a:t>The ILPQC ESSI Toolkit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8DB7D-70BC-F3BC-5E8D-8CFC7F509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85059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ea typeface="Lato"/>
                <a:cs typeface="Lato"/>
              </a:rPr>
              <a:t>The ESSI Toolkit includes the resources you need to successfully launch the ESSI initiative and achieve performance improvement </a:t>
            </a:r>
            <a:r>
              <a:rPr lang="en-US" sz="3200">
                <a:ea typeface="Lato"/>
                <a:cs typeface="Calibri"/>
              </a:rPr>
              <a:t>at</a:t>
            </a:r>
            <a:r>
              <a:rPr lang="en-US" sz="3200">
                <a:ea typeface="+mn-lt"/>
                <a:cs typeface="+mn-lt"/>
              </a:rPr>
              <a:t> your hospital</a:t>
            </a:r>
            <a:r>
              <a:rPr lang="en-US" sz="3200">
                <a:ea typeface="Lato"/>
                <a:cs typeface="Lato"/>
              </a:rPr>
              <a:t>.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0E548-6F53-0D95-2283-736F798A3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866F-BB5C-35BF-E8E6-AB28AF18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BD3D8-0E72-993A-2F4C-9CE922B7CC0B}"/>
              </a:ext>
            </a:extLst>
          </p:cNvPr>
          <p:cNvSpPr txBox="1"/>
          <p:nvPr/>
        </p:nvSpPr>
        <p:spPr>
          <a:xfrm>
            <a:off x="4350590" y="4293079"/>
            <a:ext cx="400840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C498B"/>
                </a:solidFill>
                <a:latin typeface="Barlow Bold"/>
              </a:rPr>
              <a:t>ESSI Toolkit</a:t>
            </a:r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9CAE83B1-576A-4BD3-4D30-DC90CF84A4CA}"/>
              </a:ext>
            </a:extLst>
          </p:cNvPr>
          <p:cNvSpPr/>
          <p:nvPr/>
        </p:nvSpPr>
        <p:spPr>
          <a:xfrm>
            <a:off x="7735814" y="3741039"/>
            <a:ext cx="1992043" cy="1667420"/>
          </a:xfrm>
          <a:custGeom>
            <a:avLst/>
            <a:gdLst/>
            <a:ahLst/>
            <a:cxnLst/>
            <a:rect l="l" t="t" r="r" b="b"/>
            <a:pathLst>
              <a:path w="2319518" h="2026679">
                <a:moveTo>
                  <a:pt x="0" y="0"/>
                </a:moveTo>
                <a:lnTo>
                  <a:pt x="2319518" y="0"/>
                </a:lnTo>
                <a:lnTo>
                  <a:pt x="2319518" y="2026679"/>
                </a:lnTo>
                <a:lnTo>
                  <a:pt x="0" y="202667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2197" y="2587284"/>
            <a:ext cx="2409770" cy="2804096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22623" y="1413045"/>
            <a:ext cx="1331545" cy="1549435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58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24792" y="1413045"/>
            <a:ext cx="1331545" cy="1549435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23169" y="3128439"/>
            <a:ext cx="1313884" cy="1528883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73115" y="3128439"/>
            <a:ext cx="1313884" cy="1528883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8CF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80111" y="4987657"/>
            <a:ext cx="1285801" cy="1496205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566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37970" y="4987657"/>
            <a:ext cx="1285801" cy="1496205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C7E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-727206" y="6780867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8"/>
                </a:lnTo>
                <a:lnTo>
                  <a:pt x="0" y="69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75869" y="484024"/>
            <a:ext cx="3069801" cy="585540"/>
          </a:xfrm>
          <a:custGeom>
            <a:avLst/>
            <a:gdLst/>
            <a:ahLst/>
            <a:cxnLst/>
            <a:rect l="l" t="t" r="r" b="b"/>
            <a:pathLst>
              <a:path w="5074427" h="862653">
                <a:moveTo>
                  <a:pt x="0" y="0"/>
                </a:moveTo>
                <a:lnTo>
                  <a:pt x="5074427" y="0"/>
                </a:lnTo>
                <a:lnTo>
                  <a:pt x="5074427" y="862652"/>
                </a:lnTo>
                <a:lnTo>
                  <a:pt x="0" y="86265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378598" y="303553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6" y="0"/>
                </a:lnTo>
                <a:lnTo>
                  <a:pt x="1266856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133617" y="1863794"/>
            <a:ext cx="987780" cy="656130"/>
          </a:xfrm>
          <a:custGeom>
            <a:avLst/>
            <a:gdLst/>
            <a:ahLst/>
            <a:cxnLst/>
            <a:rect l="l" t="t" r="r" b="b"/>
            <a:pathLst>
              <a:path w="1481670" h="984195">
                <a:moveTo>
                  <a:pt x="0" y="0"/>
                </a:moveTo>
                <a:lnTo>
                  <a:pt x="1481670" y="0"/>
                </a:lnTo>
                <a:lnTo>
                  <a:pt x="1481670" y="984194"/>
                </a:lnTo>
                <a:lnTo>
                  <a:pt x="0" y="9841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438022" y="3567183"/>
            <a:ext cx="1005513" cy="613363"/>
          </a:xfrm>
          <a:custGeom>
            <a:avLst/>
            <a:gdLst/>
            <a:ahLst/>
            <a:cxnLst/>
            <a:rect l="l" t="t" r="r" b="b"/>
            <a:pathLst>
              <a:path w="1508270" h="920045">
                <a:moveTo>
                  <a:pt x="0" y="0"/>
                </a:moveTo>
                <a:lnTo>
                  <a:pt x="1508270" y="0"/>
                </a:lnTo>
                <a:lnTo>
                  <a:pt x="1508270" y="920045"/>
                </a:lnTo>
                <a:lnTo>
                  <a:pt x="0" y="920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048019" y="5311105"/>
            <a:ext cx="791031" cy="791031"/>
          </a:xfrm>
          <a:custGeom>
            <a:avLst/>
            <a:gdLst/>
            <a:ahLst/>
            <a:cxnLst/>
            <a:rect l="l" t="t" r="r" b="b"/>
            <a:pathLst>
              <a:path w="1186546" h="1186546">
                <a:moveTo>
                  <a:pt x="0" y="0"/>
                </a:moveTo>
                <a:lnTo>
                  <a:pt x="1186546" y="0"/>
                </a:lnTo>
                <a:lnTo>
                  <a:pt x="1186546" y="1186546"/>
                </a:lnTo>
                <a:lnTo>
                  <a:pt x="0" y="1186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717491" y="1739170"/>
            <a:ext cx="784248" cy="685861"/>
          </a:xfrm>
          <a:custGeom>
            <a:avLst/>
            <a:gdLst/>
            <a:ahLst/>
            <a:cxnLst/>
            <a:rect l="l" t="t" r="r" b="b"/>
            <a:pathLst>
              <a:path w="1176372" h="1028791">
                <a:moveTo>
                  <a:pt x="0" y="0"/>
                </a:moveTo>
                <a:lnTo>
                  <a:pt x="1176372" y="0"/>
                </a:lnTo>
                <a:lnTo>
                  <a:pt x="1176372" y="1028791"/>
                </a:lnTo>
                <a:lnTo>
                  <a:pt x="0" y="102879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429650" y="3511255"/>
            <a:ext cx="801345" cy="725217"/>
          </a:xfrm>
          <a:custGeom>
            <a:avLst/>
            <a:gdLst/>
            <a:ahLst/>
            <a:cxnLst/>
            <a:rect l="l" t="t" r="r" b="b"/>
            <a:pathLst>
              <a:path w="1202018" h="1087826">
                <a:moveTo>
                  <a:pt x="0" y="0"/>
                </a:moveTo>
                <a:lnTo>
                  <a:pt x="1202018" y="0"/>
                </a:lnTo>
                <a:lnTo>
                  <a:pt x="1202018" y="1087827"/>
                </a:lnTo>
                <a:lnTo>
                  <a:pt x="0" y="108782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6918620" y="5247872"/>
            <a:ext cx="602027" cy="946211"/>
          </a:xfrm>
          <a:custGeom>
            <a:avLst/>
            <a:gdLst/>
            <a:ahLst/>
            <a:cxnLst/>
            <a:rect l="l" t="t" r="r" b="b"/>
            <a:pathLst>
              <a:path w="903040" h="1419316">
                <a:moveTo>
                  <a:pt x="0" y="0"/>
                </a:moveTo>
                <a:lnTo>
                  <a:pt x="903039" y="0"/>
                </a:lnTo>
                <a:lnTo>
                  <a:pt x="903039" y="1419316"/>
                </a:lnTo>
                <a:lnTo>
                  <a:pt x="0" y="141931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-308363" y="1512272"/>
            <a:ext cx="4330985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I-PROMOTE Implicit Bias Training Directory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10362" y="3169469"/>
            <a:ext cx="2093537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E-Learning Modules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952" y="3569064"/>
            <a:ext cx="3364637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National Health Start Association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March of Dimes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Think Cultural Health</a:t>
            </a:r>
          </a:p>
          <a:p>
            <a:pPr marL="331067" lvl="1" indent="-165534" algn="just">
              <a:lnSpc>
                <a:spcPts val="2147"/>
              </a:lnSpc>
              <a:spcBef>
                <a:spcPct val="0"/>
              </a:spcBef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Diversity Science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14473" y="5273005"/>
            <a:ext cx="2093537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Live Trainings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62155" y="5600666"/>
            <a:ext cx="2403253" cy="5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PQI </a:t>
            </a:r>
            <a:r>
              <a:rPr lang="en-US" sz="1533" err="1">
                <a:solidFill>
                  <a:srgbClr val="63696F"/>
                </a:solidFill>
                <a:latin typeface="Barlow"/>
              </a:rPr>
              <a:t>SpeakUp</a:t>
            </a:r>
            <a:r>
              <a:rPr lang="en-US" sz="1533">
                <a:solidFill>
                  <a:srgbClr val="63696F"/>
                </a:solidFill>
                <a:latin typeface="Barlow"/>
              </a:rPr>
              <a:t> Training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March of Dimes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03749" y="1462309"/>
            <a:ext cx="3698763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Listening to Parents and Family Voices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30322" y="1789970"/>
            <a:ext cx="4106918" cy="77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The Illinois Maternal Health Digital Storytelling Project </a:t>
            </a:r>
            <a:endParaRPr lang="en-US"/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CDC HEAR HER Campaign 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640926" y="3288849"/>
            <a:ext cx="3061585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Tools to Facilitate Discussions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73382" y="3529382"/>
            <a:ext cx="3449481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Toxic – A Black Woman’s Story</a:t>
            </a:r>
            <a:endParaRPr lang="en-US" sz="1500">
              <a:solidFill>
                <a:srgbClr val="000000"/>
              </a:solidFill>
              <a:latin typeface="Calibri"/>
              <a:cs typeface="Calibri"/>
            </a:endParaRP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Laboring with Hope Film</a:t>
            </a:r>
            <a:endParaRPr lang="en-US" sz="1500">
              <a:cs typeface="Calibri"/>
            </a:endParaRP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Aftershock Film</a:t>
            </a: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PQI 21-day Anti-Racism Challenge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03749" y="5115389"/>
            <a:ext cx="3933491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Resources for Respectful Care Practices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24163" y="5447842"/>
            <a:ext cx="4405185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ILPQC Actionable Respectful Care Strategies </a:t>
            </a:r>
            <a:endParaRPr lang="en-US"/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AWHONN Respectful Maternity Care Implementation Toolkit-</a:t>
            </a: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The SHARE Approach  to shared decision-making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0590" y="646588"/>
            <a:ext cx="1727680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627558" y="481574"/>
            <a:ext cx="3545557" cy="671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721453" y="3190368"/>
            <a:ext cx="236226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u="sng">
                <a:solidFill>
                  <a:srgbClr val="FDFDFD"/>
                </a:solidFill>
                <a:latin typeface="Canva Sans Bold"/>
              </a:rPr>
              <a:t>Secondary Driver 1:</a:t>
            </a:r>
            <a:r>
              <a:rPr lang="en-US" sz="1866">
                <a:solidFill>
                  <a:srgbClr val="FDFDFD"/>
                </a:solidFill>
                <a:latin typeface="Canva Sans Bold"/>
              </a:rPr>
              <a:t>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86798" y="1824388"/>
            <a:ext cx="362203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00">
                <a:solidFill>
                  <a:srgbClr val="63696F"/>
                </a:solidFill>
                <a:latin typeface="Barlow"/>
              </a:rPr>
              <a:t>Inventory of implicit bias trainings available including the sponsoring organization, title, estimated completion time, and cost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839050" y="3597777"/>
            <a:ext cx="2079570" cy="116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>
                <a:solidFill>
                  <a:srgbClr val="FDFDFD"/>
                </a:solidFill>
                <a:latin typeface="Canva Sans"/>
              </a:rPr>
              <a:t>Equitable and Respectful Care Education and Implementation </a:t>
            </a:r>
          </a:p>
        </p:txBody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DADB789B-D1D8-A439-C1FC-0121F131E706}"/>
              </a:ext>
            </a:extLst>
          </p:cNvPr>
          <p:cNvSpPr/>
          <p:nvPr/>
        </p:nvSpPr>
        <p:spPr>
          <a:xfrm>
            <a:off x="8564610" y="43476"/>
            <a:ext cx="1401505" cy="1264101"/>
          </a:xfrm>
          <a:custGeom>
            <a:avLst/>
            <a:gdLst/>
            <a:ahLst/>
            <a:cxnLst/>
            <a:rect l="l" t="t" r="r" b="b"/>
            <a:pathLst>
              <a:path w="1632533" h="1426426">
                <a:moveTo>
                  <a:pt x="0" y="0"/>
                </a:moveTo>
                <a:lnTo>
                  <a:pt x="1632533" y="0"/>
                </a:lnTo>
                <a:lnTo>
                  <a:pt x="1632533" y="1426426"/>
                </a:lnTo>
                <a:lnTo>
                  <a:pt x="0" y="142642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7AA1F7FA-AA52-FED3-1784-BE66C8A7FBFC}"/>
              </a:ext>
            </a:extLst>
          </p:cNvPr>
          <p:cNvSpPr txBox="1"/>
          <p:nvPr/>
        </p:nvSpPr>
        <p:spPr>
          <a:xfrm>
            <a:off x="9761891" y="888931"/>
            <a:ext cx="253219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650" b="1" spc="85">
                <a:solidFill>
                  <a:srgbClr val="1C498B"/>
                </a:solidFill>
                <a:latin typeface="Barlow Bold"/>
              </a:rPr>
              <a:t>ESSI Toolkit</a:t>
            </a: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20BABE46-A93F-751A-4C5F-3AC294D73230}"/>
              </a:ext>
            </a:extLst>
          </p:cNvPr>
          <p:cNvSpPr/>
          <p:nvPr/>
        </p:nvSpPr>
        <p:spPr>
          <a:xfrm>
            <a:off x="10381762" y="42230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5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ECFF0-B547-B54F-AAD4-1A44298A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04" y="4169134"/>
            <a:ext cx="10972800" cy="19646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ILPQC Birth Equity hospital teams have been hard at work implementing healthcare professional education on equity and implicit bias</a:t>
            </a:r>
          </a:p>
          <a:p>
            <a:r>
              <a:rPr lang="en-US">
                <a:ea typeface="Lato"/>
                <a:cs typeface="Lato"/>
              </a:rPr>
              <a:t>We hope you can work closely with your hospital BE team, if there is one, to build on the foundation they have laid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6D365D57-F01D-2DB0-9403-250150672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513"/>
            <a:ext cx="12192000" cy="37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2AD60-EF70-AB13-AE31-2F656BDE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4F5AB9-DB9A-3B62-49AC-5AE7AA294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BD48B44D-028F-08A8-8D7C-16920ECF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059D6-3E1E-2B5B-6BF1-A00AD054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0477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6F47-8F63-C69E-160F-9B038137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321" y="3641819"/>
            <a:ext cx="9661584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Have you connected with your Birth Equity Team? </a:t>
            </a:r>
            <a:endParaRPr lang="en-US" sz="36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Yes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Yes, I am on the BE team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No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Not sure if we have one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D9DE2-6559-19E1-5710-EA076AE3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A0DC-2BA0-E180-297F-486566CF1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42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5789" y="45652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altLang="en-US" sz="4800">
                <a:ea typeface="Lato Medium"/>
                <a:cs typeface="Lato Medium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04159" y="1720370"/>
            <a:ext cx="7489719" cy="49483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 marL="457200" lvl="1" indent="0">
              <a:buClr>
                <a:srgbClr val="004990"/>
              </a:buClr>
              <a:buNone/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2A739-51C3-9CBF-7F6C-3EE69AAB6035}"/>
              </a:ext>
            </a:extLst>
          </p:cNvPr>
          <p:cNvSpPr txBox="1">
            <a:spLocks/>
          </p:cNvSpPr>
          <p:nvPr/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Lato"/>
                <a:cs typeface="Lato"/>
              </a:rPr>
              <a:t>ESSI Aims and Measures</a:t>
            </a:r>
            <a:endParaRPr lang="en-US"/>
          </a:p>
          <a:p>
            <a:r>
              <a:rPr lang="en-US">
                <a:ea typeface="Lato"/>
                <a:cs typeface="Lato"/>
              </a:rPr>
              <a:t>Healthcare Professional Education: Equitable and Respectful Care</a:t>
            </a:r>
          </a:p>
          <a:p>
            <a:r>
              <a:rPr lang="en-US">
                <a:ea typeface="Lato"/>
                <a:cs typeface="Lato"/>
              </a:rPr>
              <a:t>Toolkit Resources</a:t>
            </a:r>
          </a:p>
          <a:p>
            <a:r>
              <a:rPr lang="en-US">
                <a:ea typeface="Lato"/>
                <a:cs typeface="Lato"/>
              </a:rPr>
              <a:t>Education Implementation Plan</a:t>
            </a:r>
          </a:p>
          <a:p>
            <a:r>
              <a:rPr lang="en-US">
                <a:ea typeface="Lato"/>
                <a:cs typeface="Lato"/>
              </a:rPr>
              <a:t>ESSI Next Steps</a:t>
            </a:r>
          </a:p>
          <a:p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4469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1B7E7-F3DD-2335-32A6-BB94AD61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QI Team's Role in Getting Started</a:t>
            </a:r>
            <a:endParaRPr lang="en-US" sz="4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64E4-9D32-D9B2-E6B7-5C8C2950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0DB96-E779-D9EE-2168-C901A6BD2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895CC7D-BE88-91DC-61F0-29C5DA6A2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698150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620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BC4-FDCE-7B1B-D288-192FF0A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Structure Measures</a:t>
            </a:r>
            <a:endParaRPr lang="en-US"/>
          </a:p>
        </p:txBody>
      </p:sp>
      <p:pic>
        <p:nvPicPr>
          <p:cNvPr id="8" name="Content Placeholder 7" descr="Traffic light with solid fill">
            <a:extLst>
              <a:ext uri="{FF2B5EF4-FFF2-40B4-BE49-F238E27FC236}">
                <a16:creationId xmlns:a16="http://schemas.microsoft.com/office/drawing/2014/main" id="{E7DFC1F9-C5E5-8106-F025-DB03C289C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00" y="1237456"/>
            <a:ext cx="4355305" cy="43433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19D83-5FA7-B7B0-B5A1-DA4A5CEA95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F5BE7-233A-1239-3881-026637C0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AF476D-E255-AA0F-4E41-D18CBB455173}"/>
              </a:ext>
            </a:extLst>
          </p:cNvPr>
          <p:cNvSpPr/>
          <p:nvPr/>
        </p:nvSpPr>
        <p:spPr>
          <a:xfrm>
            <a:off x="7849194" y="1791891"/>
            <a:ext cx="3833812" cy="313134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cs typeface="Calibri"/>
              </a:rPr>
              <a:t>As this point, we expect that most structure measures will be in the HAVEN’T STARTED category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EF1FE1-43ED-D200-5EAE-E15B334B31A6}"/>
              </a:ext>
            </a:extLst>
          </p:cNvPr>
          <p:cNvSpPr/>
          <p:nvPr/>
        </p:nvSpPr>
        <p:spPr>
          <a:xfrm>
            <a:off x="2062757" y="1976436"/>
            <a:ext cx="916780" cy="89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5200C2-C3FD-E192-EF27-715A1699F06A}"/>
              </a:ext>
            </a:extLst>
          </p:cNvPr>
          <p:cNvSpPr/>
          <p:nvPr/>
        </p:nvSpPr>
        <p:spPr>
          <a:xfrm>
            <a:off x="2062756" y="2964655"/>
            <a:ext cx="916780" cy="8929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9A0596-DC3E-2E1C-06B6-3ACCB81E7E9B}"/>
              </a:ext>
            </a:extLst>
          </p:cNvPr>
          <p:cNvSpPr/>
          <p:nvPr/>
        </p:nvSpPr>
        <p:spPr>
          <a:xfrm>
            <a:off x="2062756" y="3952874"/>
            <a:ext cx="916780" cy="8929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A4BC0-5C13-5D86-D1F4-CB891EB2DA6A}"/>
              </a:ext>
            </a:extLst>
          </p:cNvPr>
          <p:cNvSpPr txBox="1"/>
          <p:nvPr/>
        </p:nvSpPr>
        <p:spPr>
          <a:xfrm>
            <a:off x="4289226" y="1976437"/>
            <a:ext cx="488156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Haven't Started</a:t>
            </a:r>
          </a:p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Working On It</a:t>
            </a:r>
          </a:p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In Place</a:t>
            </a:r>
          </a:p>
        </p:txBody>
      </p:sp>
    </p:spTree>
    <p:extLst>
      <p:ext uri="{BB962C8B-B14F-4D97-AF65-F5344CB8AC3E}">
        <p14:creationId xmlns:p14="http://schemas.microsoft.com/office/powerpoint/2010/main" val="407643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FC4FE-4460-3B96-3FAB-78D11A22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504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Get to GREEN: 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Education Plan Components</a:t>
            </a:r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A6F95A4-E644-E141-85AC-FEE639D90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424313"/>
              </p:ext>
            </p:extLst>
          </p:nvPr>
        </p:nvGraphicFramePr>
        <p:xfrm>
          <a:off x="5751" y="1351173"/>
          <a:ext cx="7766649" cy="528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4B5DC-0432-49B8-02DA-1B7242F7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625FE-B64F-8473-62B7-FF30B54D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4A281-746F-C7C8-CF71-ECB6B5CBF987}"/>
              </a:ext>
            </a:extLst>
          </p:cNvPr>
          <p:cNvSpPr/>
          <p:nvPr/>
        </p:nvSpPr>
        <p:spPr>
          <a:xfrm>
            <a:off x="7923068" y="2289512"/>
            <a:ext cx="3565584" cy="35094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QR Code</a:t>
            </a:r>
            <a:endParaRPr lang="en-US" sz="3200"/>
          </a:p>
        </p:txBody>
      </p:sp>
      <p:pic>
        <p:nvPicPr>
          <p:cNvPr id="38" name="Graphic 37" descr="Badge 1 with solid fill">
            <a:extLst>
              <a:ext uri="{FF2B5EF4-FFF2-40B4-BE49-F238E27FC236}">
                <a16:creationId xmlns:a16="http://schemas.microsoft.com/office/drawing/2014/main" id="{7280F87C-D391-AE08-9C9D-1DEC3C9E37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366" y="2296064"/>
            <a:ext cx="914400" cy="914400"/>
          </a:xfrm>
          <a:prstGeom prst="rect">
            <a:avLst/>
          </a:prstGeom>
        </p:spPr>
      </p:pic>
      <p:pic>
        <p:nvPicPr>
          <p:cNvPr id="39" name="Graphic 38" descr="Badge with solid fill">
            <a:extLst>
              <a:ext uri="{FF2B5EF4-FFF2-40B4-BE49-F238E27FC236}">
                <a16:creationId xmlns:a16="http://schemas.microsoft.com/office/drawing/2014/main" id="{5C95010D-F147-72CD-70DB-706F39F6FF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6385" y="2296064"/>
            <a:ext cx="914400" cy="914400"/>
          </a:xfrm>
          <a:prstGeom prst="rect">
            <a:avLst/>
          </a:prstGeom>
        </p:spPr>
      </p:pic>
      <p:pic>
        <p:nvPicPr>
          <p:cNvPr id="94" name="Graphic 93" descr="Badge 3 with solid fill">
            <a:extLst>
              <a:ext uri="{FF2B5EF4-FFF2-40B4-BE49-F238E27FC236}">
                <a16:creationId xmlns:a16="http://schemas.microsoft.com/office/drawing/2014/main" id="{F0171824-883A-E897-C316-FF24C292F29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366" y="4697083"/>
            <a:ext cx="914400" cy="914400"/>
          </a:xfrm>
          <a:prstGeom prst="rect">
            <a:avLst/>
          </a:prstGeom>
        </p:spPr>
      </p:pic>
      <p:pic>
        <p:nvPicPr>
          <p:cNvPr id="95" name="Graphic 94" descr="Badge 4 with solid fill">
            <a:extLst>
              <a:ext uri="{FF2B5EF4-FFF2-40B4-BE49-F238E27FC236}">
                <a16:creationId xmlns:a16="http://schemas.microsoft.com/office/drawing/2014/main" id="{307CCD85-F7F2-75D1-B7CB-F0F348C29BE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56385" y="4697083"/>
            <a:ext cx="914400" cy="914400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1010B63-6F0D-6A52-B77E-08080955E5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9972" y="2373872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31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1CCB-5604-9758-6865-9FFA8C58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2597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Step 1: E-Modules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128C-627A-0230-9FA6-DCAEC8830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01" y="1324547"/>
            <a:ext cx="7162800" cy="50270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Lato"/>
                <a:cs typeface="Lato"/>
              </a:rPr>
              <a:t>Guidelines for ESSI approved e-modules: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Lato"/>
                <a:cs typeface="Lato"/>
              </a:rPr>
              <a:t>Perinatal context</a:t>
            </a:r>
            <a:endParaRPr lang="en-US" dirty="0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 dirty="0">
                <a:ea typeface="Lato"/>
                <a:cs typeface="Lato"/>
              </a:rPr>
              <a:t>Reflection or application exercise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 dirty="0">
                <a:ea typeface="Lato"/>
                <a:cs typeface="Lato"/>
              </a:rPr>
              <a:t>Supplemental to your hospital's DEI training 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 dirty="0">
                <a:ea typeface="Lato"/>
                <a:cs typeface="Lato"/>
              </a:rPr>
              <a:t>Separate from your hospital's annual required trainings </a:t>
            </a:r>
          </a:p>
          <a:p>
            <a:r>
              <a:rPr lang="en-US" dirty="0">
                <a:ea typeface="Lato"/>
                <a:cs typeface="Lato"/>
              </a:rPr>
              <a:t>Options:</a:t>
            </a:r>
          </a:p>
          <a:p>
            <a:pPr lvl="1">
              <a:buClr>
                <a:srgbClr val="1C498B"/>
              </a:buClr>
            </a:pPr>
            <a:r>
              <a:rPr lang="en-US" dirty="0">
                <a:ea typeface="Lato"/>
                <a:cs typeface="Lato"/>
              </a:rPr>
              <a:t>Free: Think Cultural Health and Diversity Science: Dignity in Pregnancy &amp; Childbirth: Preventing Racial Bias in Perinatal Care</a:t>
            </a:r>
          </a:p>
          <a:p>
            <a:pPr lvl="1"/>
            <a:r>
              <a:rPr lang="en-US" dirty="0">
                <a:ea typeface="Lato"/>
                <a:cs typeface="Lato"/>
              </a:rPr>
              <a:t>Paid: March of Dimes: Awareness to Action: Dismantling Bias in Maternal and Infant Healthcare™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EB99F-1116-03FC-BA4E-22226F5EA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40D0-3B16-E742-13AD-7890B4E6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8" name="Picture 7" descr="A person smiling next to a person&#10;&#10;Description automatically generated">
            <a:extLst>
              <a:ext uri="{FF2B5EF4-FFF2-40B4-BE49-F238E27FC236}">
                <a16:creationId xmlns:a16="http://schemas.microsoft.com/office/drawing/2014/main" id="{BE197551-CB24-D979-0EEA-15C091CC7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548" y="-6089"/>
            <a:ext cx="5046452" cy="1996257"/>
          </a:xfrm>
          <a:prstGeom prst="rect">
            <a:avLst/>
          </a:prstGeom>
        </p:spPr>
      </p:pic>
      <p:pic>
        <p:nvPicPr>
          <p:cNvPr id="9" name="Picture 8" descr="A child holding a flower&#10;&#10;Description automatically generated">
            <a:extLst>
              <a:ext uri="{FF2B5EF4-FFF2-40B4-BE49-F238E27FC236}">
                <a16:creationId xmlns:a16="http://schemas.microsoft.com/office/drawing/2014/main" id="{9B34A82E-4F6D-4F29-13A2-419681F6CF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547" y="2264512"/>
            <a:ext cx="5046453" cy="1581353"/>
          </a:xfrm>
          <a:prstGeom prst="rect">
            <a:avLst/>
          </a:prstGeom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AFDB8730-A9FA-583D-96C5-9D85B3C721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684" y="4176982"/>
            <a:ext cx="4939162" cy="21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9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0107-CC73-5DE6-5981-7CCC0F78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 2: PQI Speak Up Champion Course</a:t>
            </a:r>
            <a:br>
              <a:rPr lang="en-US">
                <a:ea typeface="Lato Medium"/>
                <a:cs typeface="Lato Medium"/>
              </a:rPr>
            </a:br>
            <a:r>
              <a:rPr lang="en-US" sz="2800" i="1">
                <a:ea typeface="Lato Medium"/>
                <a:cs typeface="Lato Medium"/>
              </a:rPr>
              <a:t>Implicit and Explicit Racial Bias Education</a:t>
            </a:r>
            <a:endParaRPr lang="en-US" sz="28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6A1F-9EB6-6FBA-3D6C-B0AF3240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7450348" cy="21803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A Black woman is 3 to 4 times more likely to die of pregnancy-related complications than a white woman. Research shows that inequities in outcomes are primarily due to differences in how women are treated within the health care setting based on race (racism).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F76F5-A41F-2B11-6FF3-29E93A189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0CF62-A085-4316-E941-AD9F1FB9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1304C7A9-0E9E-85C1-D46C-D383A0E5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79" y="2205936"/>
            <a:ext cx="3743325" cy="12096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AE81B-1219-E8CC-1D1B-59D8856DEB54}"/>
              </a:ext>
            </a:extLst>
          </p:cNvPr>
          <p:cNvSpPr txBox="1">
            <a:spLocks/>
          </p:cNvSpPr>
          <p:nvPr/>
        </p:nvSpPr>
        <p:spPr>
          <a:xfrm>
            <a:off x="603849" y="3904592"/>
            <a:ext cx="11432876" cy="21803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The SPEAK UP Champion™ Implicit and Explicit Racial Bias Education is a total of eight hours over two days </a:t>
            </a:r>
            <a:r>
              <a:rPr lang="en-US" b="1" dirty="0">
                <a:ea typeface="+mn-lt"/>
                <a:cs typeface="+mn-lt"/>
              </a:rPr>
              <a:t>(April 12th &amp; 19th)</a:t>
            </a:r>
            <a:r>
              <a:rPr lang="en-US" dirty="0">
                <a:ea typeface="+mn-lt"/>
                <a:cs typeface="+mn-lt"/>
              </a:rPr>
              <a:t> of live virtual interactive learning that outlines quality improvement strategies to support individuals and groups with dismantling racism, providing quality equitable care, and reducing health disparities. 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149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E922-B2E3-12F6-553C-6DA9015B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PQI Speak Up Champion Course</a:t>
            </a:r>
            <a:br>
              <a:rPr lang="en-US">
                <a:ea typeface="Calibri"/>
                <a:cs typeface="Calibri"/>
              </a:rPr>
            </a:br>
            <a:r>
              <a:rPr lang="en-US" sz="2800" i="1">
                <a:ea typeface="Calibri"/>
                <a:cs typeface="Calibri"/>
              </a:rPr>
              <a:t>Implicit and Explicit Racial Bias Education </a:t>
            </a:r>
            <a:endParaRPr lang="en-US" sz="2800" b="0" i="1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90FA-00E0-3681-0C93-59A8F1530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2" y="2256946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Target Audience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Illinois Healthcare professionals who support and care for patients before, during and after pregnancy or professionals that care for newborns.</a:t>
            </a:r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Learning Outcomes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Describe factors that contribute to perinatal disparities based on a racial equity framework.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Outline quality improvement strategies and tactics for eliminating implicit and explicit bias in perinatal care.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Develop a quality improvement action plan for ensuring equity in perinatal outcomes.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DC999-6EEC-0031-CC0F-21E13579E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1DC25-7B4A-ACA0-9A5B-F5E09A85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7" name="Picture 6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F1B00279-A15D-40E9-6BDC-5C1FA48E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79" y="1530200"/>
            <a:ext cx="37433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0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0" name="Google Shape;12690;p1190"/>
          <p:cNvSpPr txBox="1">
            <a:spLocks noGrp="1"/>
          </p:cNvSpPr>
          <p:nvPr>
            <p:ph type="title"/>
          </p:nvPr>
        </p:nvSpPr>
        <p:spPr>
          <a:xfrm>
            <a:off x="120771" y="227250"/>
            <a:ext cx="5336874" cy="484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700"/>
              </a:spcAft>
            </a:pPr>
            <a:r>
              <a:rPr lang="en-US" b="0">
                <a:ea typeface="+mj-lt"/>
                <a:cs typeface="+mj-lt"/>
              </a:rPr>
              <a:t>ILPQC will be offering one seat to each ESSI hospital team to help build capacity to facilitate live discussions about equity and respectful care with your providers, nurses and staff</a:t>
            </a:r>
          </a:p>
        </p:txBody>
      </p:sp>
      <p:sp>
        <p:nvSpPr>
          <p:cNvPr id="12691" name="Google Shape;12691;p1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2692" name="Google Shape;12692;p1190" descr="A white and green flyer with a 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2260" y="6587"/>
            <a:ext cx="6645214" cy="66739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2AABC-2FAE-C746-BE44-74BD0DF24816}"/>
              </a:ext>
            </a:extLst>
          </p:cNvPr>
          <p:cNvSpPr txBox="1"/>
          <p:nvPr/>
        </p:nvSpPr>
        <p:spPr>
          <a:xfrm>
            <a:off x="-63261" y="4997570"/>
            <a:ext cx="56186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Join the 178 ILPQC hospital-based team members who have already completed this training!</a:t>
            </a:r>
            <a:r>
              <a:rPr lang="en-US" sz="2400">
                <a:cs typeface="Calibri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80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8D53A-B5CA-C508-9D41-75B6BAF7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9F94E1-1512-3BC4-5A97-67A450289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52C48EAD-5F1C-8803-6D2B-5630C88BF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4FA53-097B-D6C2-3EB3-DFB592FA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0477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54061-C64B-3EC1-43A3-60B0EEC65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321" y="3641819"/>
            <a:ext cx="9661584" cy="109839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FFFFF"/>
                </a:solidFill>
                <a:ea typeface="+mn-lt"/>
                <a:cs typeface="+mn-lt"/>
              </a:rPr>
              <a:t>Has anyone on your ESSI team attended a previous PQI training</a:t>
            </a: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? </a:t>
            </a:r>
            <a:endParaRPr lang="en-US" sz="36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Yes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No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 dirty="0">
                <a:solidFill>
                  <a:srgbClr val="FFFFFF"/>
                </a:solidFill>
                <a:ea typeface="Calibri"/>
                <a:cs typeface="Calibri"/>
              </a:rPr>
              <a:t>Not sure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1DBA-BE3D-7006-1929-05DF94DF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9C56E-1C30-AEC6-1DFD-0882E46850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635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9FD2-1695-E7EF-D825-53F9ACD6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3114674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  <a:ea typeface="+mj-ea"/>
                <a:cs typeface="+mj-cs"/>
              </a:rPr>
              <a:t>Speak UP 28-Day Challenge</a:t>
            </a:r>
          </a:p>
        </p:txBody>
      </p:sp>
      <p:pic>
        <p:nvPicPr>
          <p:cNvPr id="6" name="Picture 5" descr="A group of hands holding puzzle pieces&#10;&#10;Description automatically generated">
            <a:extLst>
              <a:ext uri="{FF2B5EF4-FFF2-40B4-BE49-F238E27FC236}">
                <a16:creationId xmlns:a16="http://schemas.microsoft.com/office/drawing/2014/main" id="{67F02C2D-28F6-8FA2-1783-E1BF60F6A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57B85-D7AA-EF41-21B6-4BBE4C0C9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3982" y="3752850"/>
            <a:ext cx="538267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</a:pPr>
            <a:r>
              <a:rPr lang="en-US" sz="1500">
                <a:ea typeface="+mn-ea"/>
                <a:cs typeface="+mn-cs"/>
              </a:rPr>
              <a:t>The third year of the Institute for Perinatal Quality Improvement (PQI) 28-Day Anti-Racism Challenge begins February 1, 2024. Each day during the challenge there is a quote meant for reflection (Reflect), a learning activity (Learn), and a recommended action (Act). When you register, you will receive a daily email with links to each day’s challenge activities. EVERYONE is invited to join the challenge!</a:t>
            </a:r>
            <a:endParaRPr lang="en-US" sz="1500">
              <a:ea typeface="+mn-ea"/>
              <a:cs typeface="Calibri" panose="020F0502020204030204"/>
            </a:endParaRPr>
          </a:p>
          <a:p>
            <a:pPr marL="457200" indent="-228600">
              <a:lnSpc>
                <a:spcPct val="90000"/>
              </a:lnSpc>
            </a:pPr>
            <a:r>
              <a:rPr lang="en-US" sz="1500">
                <a:ea typeface="+mn-ea"/>
                <a:cs typeface="+mn-cs"/>
              </a:rPr>
              <a:t>WHEN: 2/1/2024 - 2/29/2024 </a:t>
            </a:r>
            <a:endParaRPr lang="en-US" sz="1500">
              <a:ea typeface="+mn-ea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2DBE2-A2C1-E216-01EB-88661825A32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Tx/>
              <a:defRPr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6BE5A-33E4-E173-972A-3A6F557E6C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8" name="Picture 7" descr="A qr code with text&#10;&#10;Description automatically generated">
            <a:extLst>
              <a:ext uri="{FF2B5EF4-FFF2-40B4-BE49-F238E27FC236}">
                <a16:creationId xmlns:a16="http://schemas.microsoft.com/office/drawing/2014/main" id="{BA21F1F0-6B3F-1EA0-B013-B662068F9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706" y="3816752"/>
            <a:ext cx="1885500" cy="2330370"/>
          </a:xfrm>
          <a:prstGeom prst="rect">
            <a:avLst/>
          </a:prstGeom>
        </p:spPr>
      </p:pic>
      <p:pic>
        <p:nvPicPr>
          <p:cNvPr id="10" name="Picture 9" descr="A green frog with black text&#10;&#10;Description automatically generated">
            <a:extLst>
              <a:ext uri="{FF2B5EF4-FFF2-40B4-BE49-F238E27FC236}">
                <a16:creationId xmlns:a16="http://schemas.microsoft.com/office/drawing/2014/main" id="{36CCEF34-AB5B-FC9E-973F-BD9FCCF062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912995"/>
            <a:ext cx="1666875" cy="1295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B60DD9-2AB1-E914-4179-3DAB135F07B8}"/>
              </a:ext>
            </a:extLst>
          </p:cNvPr>
          <p:cNvSpPr txBox="1"/>
          <p:nvPr/>
        </p:nvSpPr>
        <p:spPr>
          <a:xfrm>
            <a:off x="2247900" y="4972050"/>
            <a:ext cx="19240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29-day challenge for 2024!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503321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Hexagon 198">
            <a:extLst>
              <a:ext uri="{FF2B5EF4-FFF2-40B4-BE49-F238E27FC236}">
                <a16:creationId xmlns:a16="http://schemas.microsoft.com/office/drawing/2014/main" id="{72F8B695-1C88-6E7D-6CAC-BC314928D179}"/>
              </a:ext>
            </a:extLst>
          </p:cNvPr>
          <p:cNvSpPr/>
          <p:nvPr/>
        </p:nvSpPr>
        <p:spPr>
          <a:xfrm>
            <a:off x="9156171" y="2274972"/>
            <a:ext cx="2544791" cy="218535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D5ADC-445E-1C6B-C0AB-E11FA04A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 3: Facilitated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58259-AE1B-BD89-70B2-359B67B5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710607"/>
            <a:ext cx="901748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Tools for hospitals to facilitate live, in-person discussions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Health Equity Rounds (Boston Medical Center and CHOP)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Small Group Role play scenarios to address implicit bias (Cedars Sinai)</a:t>
            </a:r>
            <a:endParaRPr lang="en-US"/>
          </a:p>
          <a:p>
            <a:r>
              <a:rPr lang="en-US">
                <a:ea typeface="Lato"/>
                <a:cs typeface="Lato"/>
              </a:rPr>
              <a:t>View a Patient Story Video(s) and Facilitate a Discussion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Hear Her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I-Promote</a:t>
            </a:r>
          </a:p>
          <a:p>
            <a:r>
              <a:rPr lang="en-US">
                <a:ea typeface="Lato"/>
                <a:cs typeface="Lato"/>
              </a:rPr>
              <a:t>View a Film / Documentary Capturing Peoples Lived Experience with Discrimination and Bias and Facilitate a Discussion (Discussion Guides Available)</a:t>
            </a:r>
          </a:p>
          <a:p>
            <a:pPr>
              <a:buClr>
                <a:srgbClr val="F5668F"/>
              </a:buClr>
            </a:pPr>
            <a:endParaRPr lang="en-US">
              <a:cs typeface="Calibri"/>
            </a:endParaRP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endParaRPr lang="en-US"/>
          </a:p>
          <a:p>
            <a:pPr marL="457200" lvl="1" indent="0">
              <a:buClr>
                <a:srgbClr val="1C498B"/>
              </a:buClr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4125E-F00D-E7D2-AD19-86ADFEDCC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38914-8DFA-E2E4-4BB9-F8963447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194" name="Freeform 31">
            <a:extLst>
              <a:ext uri="{FF2B5EF4-FFF2-40B4-BE49-F238E27FC236}">
                <a16:creationId xmlns:a16="http://schemas.microsoft.com/office/drawing/2014/main" id="{B2C260E9-EB8A-92A8-BFFE-597AB722E82B}"/>
              </a:ext>
            </a:extLst>
          </p:cNvPr>
          <p:cNvSpPr/>
          <p:nvPr/>
        </p:nvSpPr>
        <p:spPr>
          <a:xfrm>
            <a:off x="9643762" y="2619859"/>
            <a:ext cx="1592101" cy="1487217"/>
          </a:xfrm>
          <a:custGeom>
            <a:avLst/>
            <a:gdLst/>
            <a:ahLst/>
            <a:cxnLst/>
            <a:rect l="l" t="t" r="r" b="b"/>
            <a:pathLst>
              <a:path w="1202018" h="1087826">
                <a:moveTo>
                  <a:pt x="0" y="0"/>
                </a:moveTo>
                <a:lnTo>
                  <a:pt x="1202018" y="0"/>
                </a:lnTo>
                <a:lnTo>
                  <a:pt x="1202018" y="1087827"/>
                </a:lnTo>
                <a:lnTo>
                  <a:pt x="0" y="10878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D265EEA3-514D-39D6-7325-4E57C656637A}"/>
              </a:ext>
            </a:extLst>
          </p:cNvPr>
          <p:cNvSpPr txBox="1"/>
          <p:nvPr/>
        </p:nvSpPr>
        <p:spPr>
          <a:xfrm>
            <a:off x="7848851" y="5037754"/>
            <a:ext cx="1313884" cy="111082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800"/>
          </a:p>
        </p:txBody>
      </p:sp>
    </p:spTree>
    <p:extLst>
      <p:ext uri="{BB962C8B-B14F-4D97-AF65-F5344CB8AC3E}">
        <p14:creationId xmlns:p14="http://schemas.microsoft.com/office/powerpoint/2010/main" val="372525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01C8C-5255-279A-AB70-1BFDB297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38" y="45072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Ice Breaker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799F-4552-F1BC-2CCE-113429273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46" y="2103143"/>
            <a:ext cx="7037277" cy="4189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accent3"/>
                </a:solidFill>
                <a:ea typeface="Lato"/>
                <a:cs typeface="Lato"/>
              </a:rPr>
              <a:t>Where are you joining us from today?</a:t>
            </a:r>
            <a:endParaRPr lang="en-US" sz="3200" b="1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 sz="3200" b="1">
                <a:solidFill>
                  <a:schemeClr val="accent3"/>
                </a:solidFill>
                <a:ea typeface="Lato"/>
                <a:cs typeface="Lato"/>
              </a:rPr>
              <a:t>Add your city to the chat! </a:t>
            </a:r>
            <a:endParaRPr lang="en-US" sz="3200" b="1">
              <a:solidFill>
                <a:schemeClr val="accent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7AE9C-E79F-073D-BD2C-FE5C8710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pic>
        <p:nvPicPr>
          <p:cNvPr id="6" name="Picture 5" descr="A outline of a state&#10;&#10;Description automatically generated">
            <a:extLst>
              <a:ext uri="{FF2B5EF4-FFF2-40B4-BE49-F238E27FC236}">
                <a16:creationId xmlns:a16="http://schemas.microsoft.com/office/drawing/2014/main" id="{7811D116-B19F-ABA3-3AD2-F3C6D7B2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" r="49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3E1AD-78C7-3D19-085D-27C17DB09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Graphic 6" descr="Badge New outline">
            <a:extLst>
              <a:ext uri="{FF2B5EF4-FFF2-40B4-BE49-F238E27FC236}">
                <a16:creationId xmlns:a16="http://schemas.microsoft.com/office/drawing/2014/main" id="{28EB129E-83DD-2636-49BD-F12337DBF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8951" y="1203385"/>
            <a:ext cx="554967" cy="554967"/>
          </a:xfrm>
          <a:prstGeom prst="rect">
            <a:avLst/>
          </a:prstGeom>
        </p:spPr>
      </p:pic>
      <p:pic>
        <p:nvPicPr>
          <p:cNvPr id="8" name="Graphic 7" descr="Badge New outline">
            <a:extLst>
              <a:ext uri="{FF2B5EF4-FFF2-40B4-BE49-F238E27FC236}">
                <a16:creationId xmlns:a16="http://schemas.microsoft.com/office/drawing/2014/main" id="{6665EFE5-0A05-8F90-4F73-6278542AB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8045" y="3561271"/>
            <a:ext cx="554967" cy="554967"/>
          </a:xfrm>
          <a:prstGeom prst="rect">
            <a:avLst/>
          </a:prstGeom>
        </p:spPr>
      </p:pic>
      <p:pic>
        <p:nvPicPr>
          <p:cNvPr id="9" name="Graphic 8" descr="Badge New outline">
            <a:extLst>
              <a:ext uri="{FF2B5EF4-FFF2-40B4-BE49-F238E27FC236}">
                <a16:creationId xmlns:a16="http://schemas.microsoft.com/office/drawing/2014/main" id="{5EBB37DC-4F11-5F5C-2CC7-E9D7F227B7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2498" y="757687"/>
            <a:ext cx="554967" cy="554967"/>
          </a:xfrm>
          <a:prstGeom prst="rect">
            <a:avLst/>
          </a:prstGeom>
        </p:spPr>
      </p:pic>
      <p:pic>
        <p:nvPicPr>
          <p:cNvPr id="10" name="Graphic 9" descr="Badge New outline">
            <a:extLst>
              <a:ext uri="{FF2B5EF4-FFF2-40B4-BE49-F238E27FC236}">
                <a16:creationId xmlns:a16="http://schemas.microsoft.com/office/drawing/2014/main" id="{309E0E32-18E2-6FE0-1409-13ABB4DC81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5818" y="4150743"/>
            <a:ext cx="554967" cy="554967"/>
          </a:xfrm>
          <a:prstGeom prst="rect">
            <a:avLst/>
          </a:prstGeom>
        </p:spPr>
      </p:pic>
      <p:pic>
        <p:nvPicPr>
          <p:cNvPr id="12" name="Graphic 11" descr="Badge New outline">
            <a:extLst>
              <a:ext uri="{FF2B5EF4-FFF2-40B4-BE49-F238E27FC236}">
                <a16:creationId xmlns:a16="http://schemas.microsoft.com/office/drawing/2014/main" id="{51FDE42A-E62D-27EB-642E-EB3D36C31B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5781" y="1562819"/>
            <a:ext cx="554967" cy="554967"/>
          </a:xfrm>
          <a:prstGeom prst="rect">
            <a:avLst/>
          </a:prstGeom>
        </p:spPr>
      </p:pic>
      <p:pic>
        <p:nvPicPr>
          <p:cNvPr id="14" name="Graphic 13" descr="Badge New outline">
            <a:extLst>
              <a:ext uri="{FF2B5EF4-FFF2-40B4-BE49-F238E27FC236}">
                <a16:creationId xmlns:a16="http://schemas.microsoft.com/office/drawing/2014/main" id="{BE74356E-9A86-3A71-B0F1-964D3A113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7478" y="3978214"/>
            <a:ext cx="554967" cy="554967"/>
          </a:xfrm>
          <a:prstGeom prst="rect">
            <a:avLst/>
          </a:prstGeom>
        </p:spPr>
      </p:pic>
      <p:pic>
        <p:nvPicPr>
          <p:cNvPr id="15" name="Graphic 14" descr="Badge New outline">
            <a:extLst>
              <a:ext uri="{FF2B5EF4-FFF2-40B4-BE49-F238E27FC236}">
                <a16:creationId xmlns:a16="http://schemas.microsoft.com/office/drawing/2014/main" id="{56A41B4C-0C8D-AF79-0F77-C374470E05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0045" y="2109158"/>
            <a:ext cx="554967" cy="554967"/>
          </a:xfrm>
          <a:prstGeom prst="rect">
            <a:avLst/>
          </a:prstGeom>
        </p:spPr>
      </p:pic>
      <p:pic>
        <p:nvPicPr>
          <p:cNvPr id="16" name="Graphic 15" descr="Badge New outline">
            <a:extLst>
              <a:ext uri="{FF2B5EF4-FFF2-40B4-BE49-F238E27FC236}">
                <a16:creationId xmlns:a16="http://schemas.microsoft.com/office/drawing/2014/main" id="{EF31DC61-DCC1-7064-6C36-1EBC319F66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5064" y="5286555"/>
            <a:ext cx="554967" cy="554967"/>
          </a:xfrm>
          <a:prstGeom prst="rect">
            <a:avLst/>
          </a:prstGeom>
        </p:spPr>
      </p:pic>
      <p:pic>
        <p:nvPicPr>
          <p:cNvPr id="17" name="Graphic 16" descr="Badge New outline">
            <a:extLst>
              <a:ext uri="{FF2B5EF4-FFF2-40B4-BE49-F238E27FC236}">
                <a16:creationId xmlns:a16="http://schemas.microsoft.com/office/drawing/2014/main" id="{8524B748-9110-6E25-F8D6-8FD7561CE5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215" y="4912743"/>
            <a:ext cx="554967" cy="5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6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37F8-88CF-F6E4-1C8D-99C15753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11" y="-193137"/>
            <a:ext cx="4242305" cy="1616203"/>
          </a:xfrm>
        </p:spPr>
        <p:txBody>
          <a:bodyPr anchor="b"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Step 4: Feedback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AFB0-3D0C-1414-1AE9-B2E85EFA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5" y="2015892"/>
            <a:ext cx="3681588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ea typeface="Lato"/>
                <a:cs typeface="Lato"/>
              </a:rPr>
              <a:t>Parent and Family Feedback</a:t>
            </a:r>
            <a:endParaRPr lang="en-US" sz="2000"/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PREM – implemented by BE teams</a:t>
            </a:r>
            <a:endParaRPr lang="en-US"/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Feedback from NICU families</a:t>
            </a:r>
          </a:p>
          <a:p>
            <a:pPr>
              <a:lnSpc>
                <a:spcPct val="90000"/>
              </a:lnSpc>
            </a:pPr>
            <a:r>
              <a:rPr lang="en-US" sz="2000">
                <a:ea typeface="Lato"/>
                <a:cs typeface="Lato"/>
              </a:rPr>
              <a:t>Hospital peer feedback </a:t>
            </a:r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Mass General: (In)equity Inbox</a:t>
            </a:r>
            <a:endParaRPr lang="en-US"/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B6718B6D-CAE7-2B01-F29F-C3BC30923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471" y="1307812"/>
            <a:ext cx="3287840" cy="4242374"/>
          </a:xfrm>
          <a:prstGeom prst="rect">
            <a:avLst/>
          </a:prstGeom>
        </p:spPr>
      </p:pic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A4AB7E37-A7DD-30B6-7AC8-EE138E2FC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780" y="2121376"/>
            <a:ext cx="3331526" cy="261524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3288-DA2F-EE4F-D85C-FCE2D464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01953-0CBE-9F7C-7840-32A85F3CD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dirty="0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775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3669B0-4D5C-7083-92C3-FF0A4286F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442839"/>
              </p:ext>
            </p:extLst>
          </p:nvPr>
        </p:nvGraphicFramePr>
        <p:xfrm>
          <a:off x="800100" y="1600200"/>
          <a:ext cx="1083959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60">
                  <a:extLst>
                    <a:ext uri="{9D8B030D-6E8A-4147-A177-3AD203B41FA5}">
                      <a16:colId xmlns:a16="http://schemas.microsoft.com/office/drawing/2014/main" val="2614293928"/>
                    </a:ext>
                  </a:extLst>
                </a:gridCol>
                <a:gridCol w="1636351">
                  <a:extLst>
                    <a:ext uri="{9D8B030D-6E8A-4147-A177-3AD203B41FA5}">
                      <a16:colId xmlns:a16="http://schemas.microsoft.com/office/drawing/2014/main" val="488963868"/>
                    </a:ext>
                  </a:extLst>
                </a:gridCol>
                <a:gridCol w="5240795">
                  <a:extLst>
                    <a:ext uri="{9D8B030D-6E8A-4147-A177-3AD203B41FA5}">
                      <a16:colId xmlns:a16="http://schemas.microsoft.com/office/drawing/2014/main" val="917253984"/>
                    </a:ext>
                  </a:extLst>
                </a:gridCol>
                <a:gridCol w="1735592">
                  <a:extLst>
                    <a:ext uri="{9D8B030D-6E8A-4147-A177-3AD203B41FA5}">
                      <a16:colId xmlns:a16="http://schemas.microsoft.com/office/drawing/2014/main" val="406568214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Targeted Staff 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Brief Description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Date &amp; Time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3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/>
                        </a:rPr>
                        <a:t>Step 1: E-Module Selections</a:t>
                      </a:r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61384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Diversity 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dirty="0">
                          <a:effectLst/>
                          <a:latin typeface="Calibri"/>
                        </a:rPr>
                        <a:t>All staff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This three-part course uses the example of real-life, composite stories to illustrate the way racial bias, however unintended, can undermine care.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effectLst/>
                        </a:rPr>
                        <a:t>Launch February 26, 2024 </a:t>
                      </a:r>
                    </a:p>
                    <a:p>
                      <a:pPr algn="l" rtl="0" fontAlgn="base"/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97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2: 1 ESSI Team Member Attends Live Training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89342"/>
                  </a:ext>
                </a:extLst>
              </a:tr>
              <a:tr h="10477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Perinatal Quality Improvement, SPEAK UP Champion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At least 1 ESSI Team member</a:t>
                      </a:r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444C55"/>
                          </a:solidFill>
                          <a:effectLst/>
                          <a:latin typeface="Calibri"/>
                        </a:rPr>
                        <a:t>live virtual interactive learning that outlines quality improvement strategies to support individuals and groups with dismantling racism, providing quality equitable care, and reducing health disparities.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April 9 &amp; 12,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692440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3: Tools for hospitals to facilitate live, in-person discussions 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45786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effectLst/>
                          <a:latin typeface="Calibri"/>
                        </a:rPr>
                        <a:t>Addressing implicit bias and health disparities in a level IV NICU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Nurses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and implement small group workshops to provide experiential learning through role-play to highlight examples of implicit bias in the NICU.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May 15th,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99504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/>
                        </a:rPr>
                        <a:t>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0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PREM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All Staff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Patient Reported Experience Measure (PREM) Survey to obtain feedback from patients.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effectLst/>
                        </a:rPr>
                        <a:t>Data Review Monthly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06162"/>
                  </a:ext>
                </a:extLst>
              </a:tr>
            </a:tbl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3FF1D49C-558F-AE87-5E5C-BD8113F4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74625"/>
            <a:ext cx="4610100" cy="1325563"/>
          </a:xfrm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Example Training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91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B019-A9BE-8573-89D6-C6A147C35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5042-2614-023F-3A9D-3DF49DAF6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2CF4A5-9ED0-DA87-6254-EDD3436EA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24938"/>
              </p:ext>
            </p:extLst>
          </p:nvPr>
        </p:nvGraphicFramePr>
        <p:xfrm>
          <a:off x="749300" y="1244600"/>
          <a:ext cx="10839598" cy="568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60">
                  <a:extLst>
                    <a:ext uri="{9D8B030D-6E8A-4147-A177-3AD203B41FA5}">
                      <a16:colId xmlns:a16="http://schemas.microsoft.com/office/drawing/2014/main" val="2614293928"/>
                    </a:ext>
                  </a:extLst>
                </a:gridCol>
                <a:gridCol w="1636351">
                  <a:extLst>
                    <a:ext uri="{9D8B030D-6E8A-4147-A177-3AD203B41FA5}">
                      <a16:colId xmlns:a16="http://schemas.microsoft.com/office/drawing/2014/main" val="488963868"/>
                    </a:ext>
                  </a:extLst>
                </a:gridCol>
                <a:gridCol w="5240795">
                  <a:extLst>
                    <a:ext uri="{9D8B030D-6E8A-4147-A177-3AD203B41FA5}">
                      <a16:colId xmlns:a16="http://schemas.microsoft.com/office/drawing/2014/main" val="917253984"/>
                    </a:ext>
                  </a:extLst>
                </a:gridCol>
                <a:gridCol w="1735592">
                  <a:extLst>
                    <a:ext uri="{9D8B030D-6E8A-4147-A177-3AD203B41FA5}">
                      <a16:colId xmlns:a16="http://schemas.microsoft.com/office/drawing/2014/main" val="406568214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Targeted Staff 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Brief Description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Date &amp; Time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3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/>
                        </a:rPr>
                        <a:t>Step 1: E-Module Selections</a:t>
                      </a:r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61384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Think Cultural Health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dirty="0">
                          <a:effectLst/>
                          <a:latin typeface="Calibri"/>
                        </a:rPr>
                        <a:t>All staff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This training is designed to teach healthcare providers skills related to cultural competence and humility with a focus on patient-centered care. Additionally, healthcare providers explore more about their own biases and learn strategies to mitigate the impact of bias within maternal healthcare.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effectLst/>
                        </a:rPr>
                        <a:t>Launch February 26, 2024 </a:t>
                      </a:r>
                    </a:p>
                    <a:p>
                      <a:pPr algn="l" rtl="0" fontAlgn="base"/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97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2: 1 ESSI Team Member Attends Live Training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89342"/>
                  </a:ext>
                </a:extLst>
              </a:tr>
              <a:tr h="10477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Perinatal Quality Improvement, SPEAK UP Champion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At least 1 ESSI Team member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444C55"/>
                          </a:solidFill>
                          <a:effectLst/>
                          <a:latin typeface="Calibri"/>
                        </a:rPr>
                        <a:t>live virtual interactive learning that outlines quality improvement strategies to support individuals and groups with dismantling racism, providing quality equitable care, and reducing health disparities.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April 9 &amp; 12,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692440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3: Tools for hospitals to facilitate live, in-person discussions 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45786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Aftershock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All Staff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This documentary film witnesses two families become ardent advocates in the maternal health space after the tragic loss of two women following the deliveries.  Screening and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May 15th,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99504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/>
                        </a:rPr>
                        <a:t>Feedback</a:t>
                      </a:r>
                      <a:endParaRPr lang="en-US" sz="1600" b="0" i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0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Inequity Toolbox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Calibri"/>
                        </a:rPr>
                        <a:t>All Staff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Strategy used by Massachusetts General Hospital OB Department to provide anonymous feedback of workplace and patient interactions to improve equity.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effectLst/>
                        </a:rPr>
                        <a:t>Launch February 15th, 2024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06162"/>
                  </a:ext>
                </a:extLst>
              </a:tr>
            </a:tbl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571FB80A-5A36-A3AE-7E55-1B543708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74625"/>
            <a:ext cx="4610100" cy="1325563"/>
          </a:xfrm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Example Training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9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BF8C-E76B-5DCC-741A-A8EC35718A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To Dos before February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3934-04CC-F21C-59FC-C580A9F6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ea typeface="Lato"/>
                <a:cs typeface="Lato"/>
              </a:rPr>
              <a:t>Review Provider Education document and select an appropriate E-Module for your providers, nurses and staff</a:t>
            </a:r>
            <a:endParaRPr lang="en-US" dirty="0"/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ea typeface="Lato"/>
                <a:cs typeface="Lato"/>
              </a:rPr>
              <a:t>Highlight trainings you think would be most helpful from each category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ea typeface="Lato"/>
                <a:cs typeface="Lato"/>
              </a:rPr>
              <a:t>Register at least 1 ESSI team member for PQI 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ea typeface="Lato"/>
                <a:cs typeface="Lato"/>
              </a:rPr>
              <a:t>Create your 30-60-90 plan for implementation of healthcare professional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5744C-DFFD-D823-3D18-A60497D3B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9CC6-7C54-87EE-08FC-CC127EFF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904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D4B7-18A7-76E3-2CBA-3647A32E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Team Talk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812-8336-152D-B896-A021E583E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MacNeal Hospital</a:t>
            </a:r>
          </a:p>
        </p:txBody>
      </p:sp>
    </p:spTree>
    <p:extLst>
      <p:ext uri="{BB962C8B-B14F-4D97-AF65-F5344CB8AC3E}">
        <p14:creationId xmlns:p14="http://schemas.microsoft.com/office/powerpoint/2010/main" val="777023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MacNeal Hospital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0619" y="1622224"/>
            <a:ext cx="3910612" cy="2887023"/>
          </a:xfrm>
        </p:spPr>
        <p:txBody>
          <a:bodyPr anchor="t"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 of Loyola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374 Bed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13,450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56,788 ED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 Bed Labor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 Special care bed Nursery Level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25-bed Mother Baby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macneal hospit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285" y="1219200"/>
            <a:ext cx="5399056" cy="4693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09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11200" dirty="0"/>
              <a:t>Macneal Hospital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AEC5AC-E7CE-C89A-0EBD-41D62A670F8E}"/>
              </a:ext>
            </a:extLst>
          </p:cNvPr>
          <p:cNvGraphicFramePr/>
          <p:nvPr/>
        </p:nvGraphicFramePr>
        <p:xfrm>
          <a:off x="215152" y="1488264"/>
          <a:ext cx="3720354" cy="225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0F74D42A-E7ED-3866-A6E7-AEE96B70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255" y="2061882"/>
            <a:ext cx="3361766" cy="44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9444EC-7C83-E8CD-1AC7-863E7DFCF223}"/>
              </a:ext>
            </a:extLst>
          </p:cNvPr>
          <p:cNvGraphicFramePr/>
          <p:nvPr/>
        </p:nvGraphicFramePr>
        <p:xfrm>
          <a:off x="4776508" y="3265840"/>
          <a:ext cx="3720354" cy="225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D9A31BB-136A-FF9A-3682-0CC0FC0A1ABC}"/>
              </a:ext>
            </a:extLst>
          </p:cNvPr>
          <p:cNvSpPr txBox="1"/>
          <p:nvPr/>
        </p:nvSpPr>
        <p:spPr>
          <a:xfrm>
            <a:off x="5825379" y="2804175"/>
            <a:ext cx="162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ESSI Team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0E098-E449-3C90-AE80-899AB84CB704}"/>
              </a:ext>
            </a:extLst>
          </p:cNvPr>
          <p:cNvSpPr txBox="1"/>
          <p:nvPr/>
        </p:nvSpPr>
        <p:spPr>
          <a:xfrm>
            <a:off x="847166" y="1172862"/>
            <a:ext cx="136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 Team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3499C3C-F33D-5D89-6611-1F5EF33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673" y="3429000"/>
            <a:ext cx="2473833" cy="32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43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MacNeal Hospital</a:t>
            </a:r>
            <a:r>
              <a:rPr lang="en-US" sz="4000" dirty="0"/>
              <a:t> 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CD5DCDF-789E-2424-D084-04B40F34CF87}"/>
              </a:ext>
            </a:extLst>
          </p:cNvPr>
          <p:cNvGraphicFramePr/>
          <p:nvPr/>
        </p:nvGraphicFramePr>
        <p:xfrm>
          <a:off x="167342" y="1933642"/>
          <a:ext cx="5448335" cy="445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7A3D64-01AE-9385-6541-FCC7A80C305C}"/>
              </a:ext>
            </a:extLst>
          </p:cNvPr>
          <p:cNvSpPr txBox="1"/>
          <p:nvPr/>
        </p:nvSpPr>
        <p:spPr>
          <a:xfrm>
            <a:off x="1739151" y="1152724"/>
            <a:ext cx="2259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Timeline</a:t>
            </a:r>
          </a:p>
        </p:txBody>
      </p:sp>
      <p:pic>
        <p:nvPicPr>
          <p:cNvPr id="13" name="Picture 12" descr="A person kissing a baby&#10;&#10;Description automatically generated">
            <a:extLst>
              <a:ext uri="{FF2B5EF4-FFF2-40B4-BE49-F238E27FC236}">
                <a16:creationId xmlns:a16="http://schemas.microsoft.com/office/drawing/2014/main" id="{88DBA3CF-3B9E-C1CF-58CE-D8235844FC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88" y="4160451"/>
            <a:ext cx="2218730" cy="2542006"/>
          </a:xfrm>
          <a:prstGeom prst="rect">
            <a:avLst/>
          </a:prstGeom>
        </p:spPr>
      </p:pic>
      <p:pic>
        <p:nvPicPr>
          <p:cNvPr id="21" name="Picture 2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68014C-10A0-82C3-92CE-E2A52DCC48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900" y="4216432"/>
            <a:ext cx="2133600" cy="2486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2FC8B-1714-760D-8F29-DD20852D6D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900" y="1537444"/>
            <a:ext cx="6058429" cy="22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3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baseline="0">
                <a:solidFill>
                  <a:srgbClr val="8C2347"/>
                </a:solidFill>
                <a:latin typeface="Calibri"/>
              </a:rPr>
              <a:t>MacNeal Hospital</a:t>
            </a:r>
            <a:r>
              <a:rPr lang="en-US" sz="4000" b="1" baseline="0">
                <a:solidFill>
                  <a:srgbClr val="8C2347"/>
                </a:solidFill>
                <a:latin typeface="Calibri"/>
              </a:rPr>
              <a:t> </a:t>
            </a:r>
            <a:endParaRPr lang="en-US" dirty="0"/>
          </a:p>
        </p:txBody>
      </p:sp>
      <p:pic>
        <p:nvPicPr>
          <p:cNvPr id="4" name="Picture 3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A2A52128-EB69-AD7C-48C6-E819091FB2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376" y="1182012"/>
            <a:ext cx="4983942" cy="5514623"/>
          </a:xfrm>
          <a:prstGeom prst="rect">
            <a:avLst/>
          </a:prstGeom>
        </p:spPr>
      </p:pic>
      <p:pic>
        <p:nvPicPr>
          <p:cNvPr id="3" name="Picture 2" descr="Birth Equity (BE) QI Topic Call">
            <a:extLst>
              <a:ext uri="{FF2B5EF4-FFF2-40B4-BE49-F238E27FC236}">
                <a16:creationId xmlns:a16="http://schemas.microsoft.com/office/drawing/2014/main" id="{9B3F0BB7-6F76-21C0-A038-72F27783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22" y="1546739"/>
            <a:ext cx="3947184" cy="49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5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Respectful care breakfast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F57F25B-C8E9-C68B-61CB-58A549CD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697" y="3739736"/>
            <a:ext cx="4127045" cy="30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466C254-0CAD-00F2-EA67-4B65C546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2" y="1089626"/>
            <a:ext cx="4392706" cy="329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B2D97D-DA53-0EDB-B53F-37BDB259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8399" y="1323974"/>
            <a:ext cx="3040696" cy="220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8058C-BE4B-6E4A-B223-BA035B1387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56" y="3692023"/>
            <a:ext cx="3092824" cy="30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47ACF-7B4F-FF05-ADBC-2C1C2F69B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2328"/>
            <a:ext cx="3092824" cy="17131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90AF44-8ACF-AC6D-DD4F-7EEB137ABEFB}"/>
              </a:ext>
            </a:extLst>
          </p:cNvPr>
          <p:cNvSpPr/>
          <p:nvPr/>
        </p:nvSpPr>
        <p:spPr>
          <a:xfrm>
            <a:off x="3711388" y="3213964"/>
            <a:ext cx="5289851" cy="18149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2400" b="0" cap="none" spc="0" dirty="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Avenir Next LT Pro" panose="020B0504020202020204" pitchFamily="34" charset="0"/>
            </a:endParaRPr>
          </a:p>
          <a:p>
            <a:pPr algn="ctr"/>
            <a:endParaRPr lang="en-US" sz="2400" dirty="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Avenir Next LT Pro" panose="020B0504020202020204" pitchFamily="34" charset="0"/>
            </a:endParaRPr>
          </a:p>
          <a:p>
            <a:pPr algn="ctr"/>
            <a:r>
              <a:rPr lang="en-US" sz="2400" b="0" cap="none" spc="0" dirty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Patients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Community Partners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Nurses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Doctors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Staff</a:t>
            </a:r>
            <a:endParaRPr lang="en-US" sz="2400" b="0" cap="none" spc="0" dirty="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25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Welcome Kiela!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43155" y="1854380"/>
            <a:ext cx="94735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ea typeface="Lato"/>
                <a:cs typeface="Lato"/>
              </a:rPr>
              <a:t>Please welcome our newest ILPQC team member: </a:t>
            </a: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Kiela Moreno, MPH</a:t>
            </a:r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ILPQC Project Coordinator </a:t>
            </a:r>
            <a:endParaRPr lang="en-US" sz="3600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 descr="A person with a white shirt&#10;&#10;Description automatically generated">
            <a:extLst>
              <a:ext uri="{FF2B5EF4-FFF2-40B4-BE49-F238E27FC236}">
                <a16:creationId xmlns:a16="http://schemas.microsoft.com/office/drawing/2014/main" id="{5F5B414C-641F-D23A-485E-78838F898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093" y="2446546"/>
            <a:ext cx="4183812" cy="278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176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C3E6-8E03-4AD0-DC5A-624DF52B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ESSI Data Collection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44735-35A6-47CD-D81A-CE1B78234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3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3F33-C3B5-E055-DCEE-2F9C8502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Data Collection Timelines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859F-8E0E-956F-2CC7-6B793607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663083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Lato"/>
                <a:cs typeface="Lato"/>
              </a:rPr>
              <a:t>Baseline Data (October-December 2023): Due February 15th</a:t>
            </a:r>
          </a:p>
          <a:p>
            <a:r>
              <a:rPr lang="en-US" dirty="0">
                <a:ea typeface="Lato"/>
                <a:cs typeface="Calibri"/>
              </a:rPr>
              <a:t>Ongoing data due on the final day of the following month: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dirty="0">
                <a:ea typeface="Lato"/>
                <a:cs typeface="Calibri"/>
              </a:rPr>
              <a:t>January Data Due February 29th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dirty="0">
                <a:ea typeface="Lato"/>
                <a:cs typeface="Calibri"/>
              </a:rPr>
              <a:t>February Data due March 31st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dirty="0">
                <a:ea typeface="Lato"/>
                <a:cs typeface="Calibri"/>
              </a:rPr>
              <a:t>March Data Due April 30th</a:t>
            </a:r>
            <a:endParaRPr lang="en-US" dirty="0"/>
          </a:p>
          <a:p>
            <a:r>
              <a:rPr lang="en-US" dirty="0">
                <a:ea typeface="Lato"/>
                <a:cs typeface="Lato"/>
              </a:rPr>
              <a:t>Award Data: Baseline – March data due April 30th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BD2C-EF0D-27DE-A30C-E3B2A26CD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C2F7-CC9C-B84B-F5E0-2D89F85A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EB7261-6CAD-A586-63E2-7EFA2E7C8857}"/>
              </a:ext>
            </a:extLst>
          </p:cNvPr>
          <p:cNvSpPr/>
          <p:nvPr/>
        </p:nvSpPr>
        <p:spPr>
          <a:xfrm>
            <a:off x="7851628" y="2017876"/>
            <a:ext cx="4040036" cy="36087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For more information watch the ESSI Data training Webinar recording</a:t>
            </a:r>
          </a:p>
        </p:txBody>
      </p:sp>
    </p:spTree>
    <p:extLst>
      <p:ext uri="{BB962C8B-B14F-4D97-AF65-F5344CB8AC3E}">
        <p14:creationId xmlns:p14="http://schemas.microsoft.com/office/powerpoint/2010/main" val="1383153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Lato Medium"/>
                <a:cs typeface="Lato Medium"/>
              </a:rPr>
              <a:t> Two ESSI Data Forms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3EF601-CA84-ECB1-08DF-C8BAEC274F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44774"/>
          <a:ext cx="10972800" cy="481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46" name="Graphic 45" descr="Hospital with solid fill">
            <a:extLst>
              <a:ext uri="{FF2B5EF4-FFF2-40B4-BE49-F238E27FC236}">
                <a16:creationId xmlns:a16="http://schemas.microsoft.com/office/drawing/2014/main" id="{5E04828F-545E-7B88-1CDE-A6B8BD1213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328" y="1548442"/>
            <a:ext cx="914400" cy="914400"/>
          </a:xfrm>
          <a:prstGeom prst="rect">
            <a:avLst/>
          </a:prstGeom>
        </p:spPr>
      </p:pic>
      <p:pic>
        <p:nvPicPr>
          <p:cNvPr id="47" name="Graphic 46" descr="Baby with solid fill">
            <a:extLst>
              <a:ext uri="{FF2B5EF4-FFF2-40B4-BE49-F238E27FC236}">
                <a16:creationId xmlns:a16="http://schemas.microsoft.com/office/drawing/2014/main" id="{C13E9A9E-F1C1-0883-4F89-871783B27D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2687" y="15915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2024 Face-to Face Meeting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56BD7-2B58-B243-D788-FA2969900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0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674" y="1550229"/>
            <a:ext cx="3027790" cy="1416510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8317" y="3188989"/>
            <a:ext cx="5883121" cy="2700867"/>
            <a:chOff x="0" y="0"/>
            <a:chExt cx="2324196" cy="106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196" cy="1067009"/>
            </a:xfrm>
            <a:custGeom>
              <a:avLst/>
              <a:gdLst/>
              <a:ahLst/>
              <a:cxnLst/>
              <a:rect l="l" t="t" r="r" b="b"/>
              <a:pathLst>
                <a:path w="2324196" h="1067009">
                  <a:moveTo>
                    <a:pt x="44742" y="0"/>
                  </a:moveTo>
                  <a:lnTo>
                    <a:pt x="2279454" y="0"/>
                  </a:lnTo>
                  <a:cubicBezTo>
                    <a:pt x="2304164" y="0"/>
                    <a:pt x="2324196" y="20032"/>
                    <a:pt x="2324196" y="44742"/>
                  </a:cubicBezTo>
                  <a:lnTo>
                    <a:pt x="2324196" y="1022267"/>
                  </a:lnTo>
                  <a:cubicBezTo>
                    <a:pt x="2324196" y="1046977"/>
                    <a:pt x="2304164" y="1067009"/>
                    <a:pt x="2279454" y="1067009"/>
                  </a:cubicBezTo>
                  <a:lnTo>
                    <a:pt x="44742" y="1067009"/>
                  </a:lnTo>
                  <a:cubicBezTo>
                    <a:pt x="20032" y="1067009"/>
                    <a:pt x="0" y="1046977"/>
                    <a:pt x="0" y="1022267"/>
                  </a:cubicBezTo>
                  <a:lnTo>
                    <a:pt x="0" y="44742"/>
                  </a:lnTo>
                  <a:cubicBezTo>
                    <a:pt x="0" y="20032"/>
                    <a:pt x="20032" y="0"/>
                    <a:pt x="447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144B9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196" cy="1105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6500845" y="3539704"/>
            <a:ext cx="5435579" cy="1983986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039" y="1760750"/>
            <a:ext cx="7955264" cy="11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2024 OB &amp; Neonatal </a:t>
            </a:r>
          </a:p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Face-to-Face Meetings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6674" y="649404"/>
            <a:ext cx="9245237" cy="114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9868" spc="957">
                <a:solidFill>
                  <a:srgbClr val="144B90"/>
                </a:solidFill>
                <a:latin typeface="Staatliches"/>
              </a:rPr>
              <a:t>save the date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792" y="6209752"/>
            <a:ext cx="11307852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50" i="1">
                <a:solidFill>
                  <a:srgbClr val="144B90"/>
                </a:solidFill>
                <a:latin typeface="Prompt Italics"/>
              </a:rPr>
              <a:t>Join us for two interactive days of collaborative learning with the IL Perinatal Quality Collaborative!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189" y="3864626"/>
            <a:ext cx="2720421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22ND,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911" y="3539704"/>
            <a:ext cx="2108092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 b="1">
                <a:solidFill>
                  <a:srgbClr val="144B90"/>
                </a:solidFill>
                <a:latin typeface="Cambria"/>
                <a:ea typeface="Cambria"/>
              </a:rPr>
              <a:t>OB TEAMS: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912" y="5174923"/>
            <a:ext cx="2449487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23RD,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5189" y="4451023"/>
            <a:ext cx="3468303" cy="73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NEONATAL </a:t>
            </a:r>
          </a:p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TEAMS: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7602" y="3824546"/>
            <a:ext cx="2701691" cy="15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at the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President Abraham Lincoln Doubletree Hotel </a:t>
            </a:r>
          </a:p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in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Springfield, IL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04996" y="3812489"/>
            <a:ext cx="4702289" cy="140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19" b="1">
                <a:solidFill>
                  <a:srgbClr val="144B90"/>
                </a:solidFill>
                <a:latin typeface="Prompt"/>
              </a:rPr>
              <a:t>Calling ALL Perinatal Leaders, Providers, Nurses, Advocates, &amp; Friends!</a:t>
            </a:r>
          </a:p>
        </p:txBody>
      </p:sp>
    </p:spTree>
    <p:extLst>
      <p:ext uri="{BB962C8B-B14F-4D97-AF65-F5344CB8AC3E}">
        <p14:creationId xmlns:p14="http://schemas.microsoft.com/office/powerpoint/2010/main" val="1310655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5AA37-0DF0-577D-12F0-0C47C613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1CC47398-47D1-3991-0095-85F08C7014B2}"/>
              </a:ext>
            </a:extLst>
          </p:cNvPr>
          <p:cNvSpPr/>
          <p:nvPr/>
        </p:nvSpPr>
        <p:spPr>
          <a:xfrm>
            <a:off x="5696651" y="218534"/>
            <a:ext cx="6152571" cy="2357797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2552A16-8979-8328-044D-EB965134F322}"/>
              </a:ext>
            </a:extLst>
          </p:cNvPr>
          <p:cNvSpPr txBox="1"/>
          <p:nvPr/>
        </p:nvSpPr>
        <p:spPr>
          <a:xfrm>
            <a:off x="6762505" y="692602"/>
            <a:ext cx="4702289" cy="140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  <a:ea typeface="+mn-lt"/>
                <a:cs typeface="Prompt"/>
              </a:rPr>
              <a:t>Interested in Facilitating an ILPQC Face-to-Face </a:t>
            </a:r>
            <a:endParaRPr lang="en-US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  <a:ea typeface="+mn-lt"/>
                <a:cs typeface="Prompt"/>
              </a:rPr>
              <a:t>Breakout Session?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69B6B7F5-0814-52E5-DC91-550599718ADA}"/>
              </a:ext>
            </a:extLst>
          </p:cNvPr>
          <p:cNvSpPr/>
          <p:nvPr/>
        </p:nvSpPr>
        <p:spPr>
          <a:xfrm>
            <a:off x="5696650" y="4301703"/>
            <a:ext cx="6152571" cy="2357797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F70AE4-9AF0-75FE-8520-8A3427521F2B}"/>
              </a:ext>
            </a:extLst>
          </p:cNvPr>
          <p:cNvSpPr txBox="1"/>
          <p:nvPr/>
        </p:nvSpPr>
        <p:spPr>
          <a:xfrm>
            <a:off x="6938513" y="4638136"/>
            <a:ext cx="418093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144B90"/>
                </a:solidFill>
                <a:latin typeface="Prompt"/>
                <a:cs typeface="Segoe UI"/>
              </a:rPr>
              <a:t>Interested in Volunteering on the Face-to-Face Planning Committee?</a:t>
            </a:r>
            <a:endParaRPr lang="en-US"/>
          </a:p>
        </p:txBody>
      </p:sp>
      <p:pic>
        <p:nvPicPr>
          <p:cNvPr id="21" name="Picture 20" descr="A poster with hands raised&#10;&#10;Description automatically generated">
            <a:extLst>
              <a:ext uri="{FF2B5EF4-FFF2-40B4-BE49-F238E27FC236}">
                <a16:creationId xmlns:a16="http://schemas.microsoft.com/office/drawing/2014/main" id="{4D872AB4-619D-ECAA-EBA3-1B41B67364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2" y="135147"/>
            <a:ext cx="5062116" cy="657332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B173B5D-F90F-66F4-E5DE-807C02C7D380}"/>
              </a:ext>
            </a:extLst>
          </p:cNvPr>
          <p:cNvSpPr/>
          <p:nvPr/>
        </p:nvSpPr>
        <p:spPr>
          <a:xfrm>
            <a:off x="1796749" y="213135"/>
            <a:ext cx="1733828" cy="827039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8ABA3E72-0F12-C088-6AD1-F2AC98F861D2}"/>
              </a:ext>
            </a:extLst>
          </p:cNvPr>
          <p:cNvSpPr/>
          <p:nvPr/>
        </p:nvSpPr>
        <p:spPr>
          <a:xfrm>
            <a:off x="6288835" y="2843212"/>
            <a:ext cx="5449019" cy="1063924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ea typeface="Calibri"/>
                <a:cs typeface="Calibri"/>
              </a:rPr>
              <a:t>Email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>
                <a:ea typeface="Calibri"/>
                <a:cs typeface="Calibri"/>
                <a:hlinkClick r:id="rId6"/>
              </a:rPr>
              <a:t>info@ilpqc.org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262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0E6DC-BCB6-7021-74E4-A553695C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ea typeface="Lato Medium"/>
                <a:cs typeface="Lato Medium"/>
              </a:rPr>
              <a:t>ESSI Launch Award Criteria</a:t>
            </a:r>
            <a:endParaRPr lang="en-US" sz="8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E1BB-D0B5-7D22-2E3B-1C4FE9EB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FD39A-017D-DA82-0009-376839B3F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6C0E3B9-AD38-3062-92BA-93FBC8926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64083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4199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ESSI 2024 Plan: Jan-June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11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9B647FFD-DB92-0E72-0606-A89EC41A7F93}"/>
              </a:ext>
            </a:extLst>
          </p:cNvPr>
          <p:cNvGraphicFramePr/>
          <p:nvPr/>
        </p:nvGraphicFramePr>
        <p:xfrm>
          <a:off x="4713239" y="676656"/>
          <a:ext cx="7351603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322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D3F6-4276-9857-871F-5D56FB42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10D5-0922-E3FB-2E32-5E2628A0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3" y="738936"/>
            <a:ext cx="10972800" cy="1325563"/>
          </a:xfrm>
        </p:spPr>
        <p:txBody>
          <a:bodyPr/>
          <a:lstStyle/>
          <a:p>
            <a:r>
              <a:rPr lang="en-US">
                <a:solidFill>
                  <a:srgbClr val="F37150"/>
                </a:solidFill>
                <a:ea typeface="Lato Medium"/>
                <a:cs typeface="Lato Medium"/>
              </a:rPr>
              <a:t>Upcoming ESSI Calls</a:t>
            </a:r>
            <a:endParaRPr lang="en-US">
              <a:solidFill>
                <a:srgbClr val="F3715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349F207-60F4-234D-4729-00A6824BBB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924678"/>
              </p:ext>
            </p:extLst>
          </p:nvPr>
        </p:nvGraphicFramePr>
        <p:xfrm>
          <a:off x="621205" y="2140887"/>
          <a:ext cx="10972800" cy="378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181861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02193684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Date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Topic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940731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February 19th,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Equitable and Respectful Care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208285"/>
                  </a:ext>
                </a:extLst>
              </a:tr>
              <a:tr h="79872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March 18th,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Safe Sleep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064444"/>
                  </a:ext>
                </a:extLst>
              </a:tr>
              <a:tr h="8619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April 15th,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Policy Review</a:t>
                      </a:r>
                      <a:endParaRPr lang="en-US" sz="2800" b="0" i="0" u="none" strike="noStrike" baseline="0" noProof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355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628E-DEC7-C9E6-9EF3-F80B5E99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1585-888F-0107-E78B-CD3615B1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17634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4" name="Google Shape;12724;p11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900"/>
              <a:buNone/>
            </a:pPr>
            <a:fld id="{00000000-1234-1234-1234-123412341234}" type="slidenum">
              <a:rPr lang="en-US" dirty="0"/>
              <a:t>49</a:t>
            </a:fld>
            <a:endParaRPr/>
          </a:p>
        </p:txBody>
      </p:sp>
      <p:sp>
        <p:nvSpPr>
          <p:cNvPr id="12725" name="Google Shape;12725;p1192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900"/>
              <a:buNone/>
            </a:pPr>
            <a:r>
              <a:rPr lang="en-US"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12726" name="Google Shape;12726;p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38" y="0"/>
            <a:ext cx="6173327" cy="63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7" name="Google Shape;12727;p1192" descr="A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2136" y="2198002"/>
            <a:ext cx="6107502" cy="4201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8" name="Google Shape;12728;p1192"/>
          <p:cNvSpPr/>
          <p:nvPr/>
        </p:nvSpPr>
        <p:spPr>
          <a:xfrm>
            <a:off x="6799951" y="-90"/>
            <a:ext cx="5391508" cy="14377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9" name="Google Shape;12729;p1192"/>
          <p:cNvSpPr txBox="1"/>
          <p:nvPr/>
        </p:nvSpPr>
        <p:spPr>
          <a:xfrm>
            <a:off x="7506329" y="574195"/>
            <a:ext cx="3245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ILPQC </a:t>
            </a:r>
            <a:endParaRPr sz="39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2024 Events</a:t>
            </a:r>
            <a:endParaRPr sz="39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30" name="Google Shape;12730;p1192" descr="Balloons outlin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064" y="1394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1" name="Google Shape;12731;p1192" descr="Dance outlin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34" y="128964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64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24F0-A3EC-200C-FF5A-476B2FCC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Healthcare Professional Education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04D8-5662-7097-9940-0AF787486F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A2794-0DBF-AA34-2B9E-B8E68D10F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05EA-AD31-476F-2A18-07F0687387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765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olleagues huddle">
            <a:extLst>
              <a:ext uri="{FF2B5EF4-FFF2-40B4-BE49-F238E27FC236}">
                <a16:creationId xmlns:a16="http://schemas.microsoft.com/office/drawing/2014/main" id="{918A0054-D0F6-439D-8824-CADD3C1651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74A498-DED8-8CA6-F58E-93ECCDB99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>
                <a:solidFill>
                  <a:srgbClr val="FFFFFF"/>
                </a:solidFill>
                <a:ea typeface="+mj-ea"/>
                <a:cs typeface="+mj-cs"/>
              </a:rPr>
              <a:t>Thank you for your dedication to making Illinois the best place to give birth and be born!</a:t>
            </a:r>
            <a:endParaRPr lang="en-US" sz="5100">
              <a:ea typeface="+mj-ea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37260-EABB-D91F-DF60-EA0F89C20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735" y="4706588"/>
            <a:ext cx="9144000" cy="1536192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>
                <a:ea typeface="+mn-ea"/>
                <a:cs typeface="+mn-cs"/>
              </a:rPr>
              <a:t>Q &amp; A Session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4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61D58-2345-8140-2120-DC1F272BBFF2}"/>
              </a:ext>
            </a:extLst>
          </p:cNvPr>
          <p:cNvSpPr/>
          <p:nvPr/>
        </p:nvSpPr>
        <p:spPr>
          <a:xfrm>
            <a:off x="7048499" y="0"/>
            <a:ext cx="51435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8FC7-57F5-1E3A-49A6-53E69C2CA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5387" y="6377437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55EC6-512E-CD50-1A08-34BC71A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182B8-D745-6D49-E823-6B4C35752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28790" y="-189057"/>
            <a:ext cx="9531829" cy="1334873"/>
          </a:xfrm>
        </p:spPr>
        <p:txBody>
          <a:bodyPr/>
          <a:lstStyle/>
          <a:p>
            <a:pPr algn="ctr"/>
            <a:r>
              <a:rPr lang="en-US" sz="4800">
                <a:ea typeface="Lato Medium"/>
                <a:cs typeface="Lato Medium"/>
              </a:rPr>
              <a:t>ESSI Initiative Aims</a:t>
            </a:r>
            <a:endParaRPr lang="en-US" sz="4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28016B6-6D80-89E3-91AF-D930E421AD61}"/>
              </a:ext>
            </a:extLst>
          </p:cNvPr>
          <p:cNvGrpSpPr/>
          <p:nvPr/>
        </p:nvGrpSpPr>
        <p:grpSpPr>
          <a:xfrm>
            <a:off x="608847" y="787285"/>
            <a:ext cx="11250165" cy="1346928"/>
            <a:chOff x="0" y="-57150"/>
            <a:chExt cx="2879117" cy="6976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6BE466-0331-E647-C2F5-1581C924B039}"/>
                </a:ext>
              </a:extLst>
            </p:cNvPr>
            <p:cNvSpPr/>
            <p:nvPr/>
          </p:nvSpPr>
          <p:spPr>
            <a:xfrm>
              <a:off x="0" y="0"/>
              <a:ext cx="2879117" cy="640540"/>
            </a:xfrm>
            <a:custGeom>
              <a:avLst/>
              <a:gdLst/>
              <a:ahLst/>
              <a:cxnLst/>
              <a:rect l="l" t="t" r="r" b="b"/>
              <a:pathLst>
                <a:path w="2879117" h="640540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604421"/>
                  </a:lnTo>
                  <a:cubicBezTo>
                    <a:pt x="2879117" y="614001"/>
                    <a:pt x="2875312" y="623188"/>
                    <a:pt x="2868538" y="629961"/>
                  </a:cubicBezTo>
                  <a:cubicBezTo>
                    <a:pt x="2861764" y="636735"/>
                    <a:pt x="2852578" y="640540"/>
                    <a:pt x="2842998" y="640540"/>
                  </a:cubicBezTo>
                  <a:lnTo>
                    <a:pt x="36119" y="640540"/>
                  </a:lnTo>
                  <a:cubicBezTo>
                    <a:pt x="26539" y="640540"/>
                    <a:pt x="17353" y="636735"/>
                    <a:pt x="10579" y="629961"/>
                  </a:cubicBezTo>
                  <a:cubicBezTo>
                    <a:pt x="3805" y="623188"/>
                    <a:pt x="0" y="614001"/>
                    <a:pt x="0" y="604421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604E516-649C-1FD9-2519-CEA85AA2096B}"/>
                </a:ext>
              </a:extLst>
            </p:cNvPr>
            <p:cNvSpPr txBox="1"/>
            <p:nvPr/>
          </p:nvSpPr>
          <p:spPr>
            <a:xfrm>
              <a:off x="0" y="-57150"/>
              <a:ext cx="2879117" cy="6976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0963B6F-3E16-814E-7593-2BE3F5176BAA}"/>
              </a:ext>
            </a:extLst>
          </p:cNvPr>
          <p:cNvGrpSpPr/>
          <p:nvPr/>
        </p:nvGrpSpPr>
        <p:grpSpPr>
          <a:xfrm>
            <a:off x="608847" y="2215964"/>
            <a:ext cx="11288265" cy="1272328"/>
            <a:chOff x="0" y="-57150"/>
            <a:chExt cx="2879117" cy="54780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080C1E4-8D81-DC7D-733F-543A19CACC97}"/>
                </a:ext>
              </a:extLst>
            </p:cNvPr>
            <p:cNvSpPr/>
            <p:nvPr/>
          </p:nvSpPr>
          <p:spPr>
            <a:xfrm>
              <a:off x="0" y="0"/>
              <a:ext cx="2879117" cy="490653"/>
            </a:xfrm>
            <a:custGeom>
              <a:avLst/>
              <a:gdLst/>
              <a:ahLst/>
              <a:cxnLst/>
              <a:rect l="l" t="t" r="r" b="b"/>
              <a:pathLst>
                <a:path w="2879117" h="490653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454535"/>
                  </a:lnTo>
                  <a:cubicBezTo>
                    <a:pt x="2879117" y="464114"/>
                    <a:pt x="2875312" y="473301"/>
                    <a:pt x="2868538" y="480074"/>
                  </a:cubicBezTo>
                  <a:cubicBezTo>
                    <a:pt x="2861764" y="486848"/>
                    <a:pt x="2852578" y="490653"/>
                    <a:pt x="2842998" y="490653"/>
                  </a:cubicBezTo>
                  <a:lnTo>
                    <a:pt x="36119" y="490653"/>
                  </a:lnTo>
                  <a:cubicBezTo>
                    <a:pt x="26539" y="490653"/>
                    <a:pt x="17353" y="486848"/>
                    <a:pt x="10579" y="480074"/>
                  </a:cubicBezTo>
                  <a:cubicBezTo>
                    <a:pt x="3805" y="473301"/>
                    <a:pt x="0" y="464114"/>
                    <a:pt x="0" y="454535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1866C53-10BB-5C7A-FBB8-8B559FBF4543}"/>
                </a:ext>
              </a:extLst>
            </p:cNvPr>
            <p:cNvSpPr txBox="1"/>
            <p:nvPr/>
          </p:nvSpPr>
          <p:spPr>
            <a:xfrm>
              <a:off x="0" y="-57150"/>
              <a:ext cx="2879117" cy="547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57B897C2-5645-67EB-E870-DDA8EEAA309C}"/>
              </a:ext>
            </a:extLst>
          </p:cNvPr>
          <p:cNvGrpSpPr/>
          <p:nvPr/>
        </p:nvGrpSpPr>
        <p:grpSpPr>
          <a:xfrm>
            <a:off x="91329" y="1152079"/>
            <a:ext cx="812800" cy="825500"/>
            <a:chOff x="0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87BADC8-1879-2359-C52E-E819876B32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AF32047E-EB6B-BD4B-76DD-7D47B980544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E9780070-BCB0-A4DC-93F5-6A72106D04EE}"/>
              </a:ext>
            </a:extLst>
          </p:cNvPr>
          <p:cNvSpPr txBox="1"/>
          <p:nvPr/>
        </p:nvSpPr>
        <p:spPr>
          <a:xfrm>
            <a:off x="992051" y="1158360"/>
            <a:ext cx="10796527" cy="95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70% of Illinois birthing and children’s hospitals will address disparities and promote neonatal equity by actively participating in the ESSI initiative.​</a:t>
            </a:r>
          </a:p>
          <a:p>
            <a:pPr>
              <a:lnSpc>
                <a:spcPts val="2167"/>
              </a:lnSpc>
            </a:pPr>
            <a:endParaRPr lang="en-US" sz="20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C1D734D-3C73-E6F6-D1A8-CF64A5F8112D}"/>
              </a:ext>
            </a:extLst>
          </p:cNvPr>
          <p:cNvSpPr txBox="1"/>
          <p:nvPr/>
        </p:nvSpPr>
        <p:spPr>
          <a:xfrm>
            <a:off x="1111307" y="2549809"/>
            <a:ext cx="10558015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80% of infants will be discharged from ILPQC hospitals with a completed ESSI Bundle.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807B8E33-7EFF-7586-9B2A-EEB15CC8C381}"/>
              </a:ext>
            </a:extLst>
          </p:cNvPr>
          <p:cNvSpPr/>
          <p:nvPr/>
        </p:nvSpPr>
        <p:spPr>
          <a:xfrm>
            <a:off x="886026" y="4618936"/>
            <a:ext cx="3150228" cy="608867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80"/>
                </a:lnTo>
                <a:lnTo>
                  <a:pt x="0" y="78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29085F2-BEE6-99AF-40AD-620EFEAA68F9}"/>
              </a:ext>
            </a:extLst>
          </p:cNvPr>
          <p:cNvSpPr txBox="1"/>
          <p:nvPr/>
        </p:nvSpPr>
        <p:spPr>
          <a:xfrm>
            <a:off x="1387344" y="4822963"/>
            <a:ext cx="2028316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READINESS</a:t>
            </a: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27AAACD0-2AD9-0861-FD85-F167BEEF8D8C}"/>
              </a:ext>
            </a:extLst>
          </p:cNvPr>
          <p:cNvSpPr/>
          <p:nvPr/>
        </p:nvSpPr>
        <p:spPr>
          <a:xfrm>
            <a:off x="886027" y="5385726"/>
            <a:ext cx="3150228" cy="553649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79"/>
                </a:lnTo>
                <a:lnTo>
                  <a:pt x="0" y="7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3602F57-63E5-AD2C-8F35-EEE5A55C03B9}"/>
              </a:ext>
            </a:extLst>
          </p:cNvPr>
          <p:cNvSpPr txBox="1"/>
          <p:nvPr/>
        </p:nvSpPr>
        <p:spPr>
          <a:xfrm>
            <a:off x="836786" y="5562784"/>
            <a:ext cx="3206735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TRANSFER OF CARE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B9969608-898E-6FC6-1F08-56733F2AA44B}"/>
              </a:ext>
            </a:extLst>
          </p:cNvPr>
          <p:cNvSpPr/>
          <p:nvPr/>
        </p:nvSpPr>
        <p:spPr>
          <a:xfrm>
            <a:off x="888227" y="3819390"/>
            <a:ext cx="3148028" cy="608493"/>
          </a:xfrm>
          <a:custGeom>
            <a:avLst/>
            <a:gdLst/>
            <a:ahLst/>
            <a:cxnLst/>
            <a:rect l="l" t="t" r="r" b="b"/>
            <a:pathLst>
              <a:path w="4589522" h="780219">
                <a:moveTo>
                  <a:pt x="0" y="0"/>
                </a:moveTo>
                <a:lnTo>
                  <a:pt x="4589521" y="0"/>
                </a:lnTo>
                <a:lnTo>
                  <a:pt x="4589521" y="780218"/>
                </a:lnTo>
                <a:lnTo>
                  <a:pt x="0" y="78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69AD74-D8A3-0B44-10F4-685B412FCB24}"/>
              </a:ext>
            </a:extLst>
          </p:cNvPr>
          <p:cNvSpPr txBox="1"/>
          <p:nvPr/>
        </p:nvSpPr>
        <p:spPr>
          <a:xfrm>
            <a:off x="298855" y="947398"/>
            <a:ext cx="410448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1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E3D868BB-9056-5F85-37FB-DC17C2377580}"/>
              </a:ext>
            </a:extLst>
          </p:cNvPr>
          <p:cNvSpPr txBox="1"/>
          <p:nvPr/>
        </p:nvSpPr>
        <p:spPr>
          <a:xfrm>
            <a:off x="1488052" y="4008485"/>
            <a:ext cx="1951014" cy="3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AWARENESS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072F846-48B0-2F56-6528-205809296213}"/>
              </a:ext>
            </a:extLst>
          </p:cNvPr>
          <p:cNvSpPr txBox="1"/>
          <p:nvPr/>
        </p:nvSpPr>
        <p:spPr>
          <a:xfrm>
            <a:off x="4312052" y="3863840"/>
            <a:ext cx="7763339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Parents or caregivers report an understanding of a safe sleep environment.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9DA002CE-213B-0EFE-03DC-C3DB65BCF003}"/>
              </a:ext>
            </a:extLst>
          </p:cNvPr>
          <p:cNvSpPr txBox="1"/>
          <p:nvPr/>
        </p:nvSpPr>
        <p:spPr>
          <a:xfrm>
            <a:off x="4311686" y="4691360"/>
            <a:ext cx="7409744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Family is prepared for a transition to home, including 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SDoH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 screening and resource linkage.</a:t>
            </a:r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484FA518-5005-04AD-A148-23B555389D18}"/>
              </a:ext>
            </a:extLst>
          </p:cNvPr>
          <p:cNvSpPr txBox="1"/>
          <p:nvPr/>
        </p:nvSpPr>
        <p:spPr>
          <a:xfrm>
            <a:off x="4314936" y="5661147"/>
            <a:ext cx="7457964" cy="286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Communication to primary care provider completed.</a:t>
            </a:r>
            <a:endParaRPr lang="en-US" sz="2200" dirty="0">
              <a:cs typeface="Calibri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9DCCF77-1BDF-BB49-8752-58A43F365FAC}"/>
              </a:ext>
            </a:extLst>
          </p:cNvPr>
          <p:cNvGrpSpPr/>
          <p:nvPr/>
        </p:nvGrpSpPr>
        <p:grpSpPr>
          <a:xfrm>
            <a:off x="91329" y="2498278"/>
            <a:ext cx="812800" cy="825500"/>
            <a:chOff x="0" y="0"/>
            <a:chExt cx="812800" cy="812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15AE669-9885-B6BE-D637-60B38E0F9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EC913AF-9BAA-D267-4DAB-C2EAAC071B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FB430A34-582F-067B-AEF5-DB4764FC6C5A}"/>
              </a:ext>
            </a:extLst>
          </p:cNvPr>
          <p:cNvSpPr txBox="1"/>
          <p:nvPr/>
        </p:nvSpPr>
        <p:spPr>
          <a:xfrm>
            <a:off x="290166" y="2295809"/>
            <a:ext cx="434023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2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DDD164-0124-FE54-AD8E-88B343F5817D}"/>
              </a:ext>
            </a:extLst>
          </p:cNvPr>
          <p:cNvSpPr/>
          <p:nvPr/>
        </p:nvSpPr>
        <p:spPr>
          <a:xfrm>
            <a:off x="9566983" y="166209"/>
            <a:ext cx="1520914" cy="655191"/>
          </a:xfrm>
          <a:custGeom>
            <a:avLst/>
            <a:gdLst/>
            <a:ahLst/>
            <a:cxnLst/>
            <a:rect l="l" t="t" r="r" b="b"/>
            <a:pathLst>
              <a:path w="2281371" h="982786">
                <a:moveTo>
                  <a:pt x="0" y="0"/>
                </a:moveTo>
                <a:lnTo>
                  <a:pt x="2281372" y="0"/>
                </a:lnTo>
                <a:lnTo>
                  <a:pt x="2281372" y="982786"/>
                </a:lnTo>
                <a:lnTo>
                  <a:pt x="0" y="9827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74BCB8-9FFF-63F2-561A-5CC7F70FBD99}"/>
              </a:ext>
            </a:extLst>
          </p:cNvPr>
          <p:cNvSpPr/>
          <p:nvPr/>
        </p:nvSpPr>
        <p:spPr>
          <a:xfrm>
            <a:off x="44648" y="-119063"/>
            <a:ext cx="12203906" cy="697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18394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Community Partnerships</a:t>
            </a: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5872540"/>
            <a:ext cx="1939447" cy="8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 dirty="0"/>
              <a:t>By December 2025: </a:t>
            </a:r>
            <a:endParaRPr lang="en-US" sz="1500" dirty="0">
              <a:ea typeface="Calibri"/>
              <a:cs typeface="Calibri"/>
            </a:endParaRPr>
          </a:p>
          <a:p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1. Greater than 70% of Illinois birthing and children’s hospitals will address disparities and promote neonatal equity by actively participating in the ESSI initiative.</a:t>
            </a:r>
            <a:endParaRPr lang="en-US" sz="1500" dirty="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 dirty="0">
              <a:ea typeface="Calibri"/>
              <a:cs typeface="Calibri"/>
            </a:endParaRPr>
          </a:p>
          <a:p>
            <a:r>
              <a:rPr lang="en-US" sz="1500" dirty="0"/>
              <a:t>2. Greater than 80% of infants will be discharged from ILPQC hospitals with a completed ESSI bundle.  </a:t>
            </a:r>
            <a:endParaRPr lang="en-US" sz="15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16599" y="313764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77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52B7C-2B42-6DED-9764-38EEC8A879E1}"/>
              </a:ext>
            </a:extLst>
          </p:cNvPr>
          <p:cNvSpPr txBox="1"/>
          <p:nvPr/>
        </p:nvSpPr>
        <p:spPr>
          <a:xfrm>
            <a:off x="1425039" y="2090057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Hold for Justin’s elephant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8" y="0"/>
            <a:ext cx="1015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e6e514-d900-4268-895b-c4602e757f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92A4705BA2B4F932736A1725E6E61" ma:contentTypeVersion="18" ma:contentTypeDescription="Create a new document." ma:contentTypeScope="" ma:versionID="ebbee26ce1a92ae93adb5cb49ccaf48a">
  <xsd:schema xmlns:xsd="http://www.w3.org/2001/XMLSchema" xmlns:xs="http://www.w3.org/2001/XMLSchema" xmlns:p="http://schemas.microsoft.com/office/2006/metadata/properties" xmlns:ns3="40e6e514-d900-4268-895b-c4602e757f8e" xmlns:ns4="141bf384-ae1f-47bb-b28c-d3a08b6696de" targetNamespace="http://schemas.microsoft.com/office/2006/metadata/properties" ma:root="true" ma:fieldsID="1bf1e38b677dacbda683198b4001957d" ns3:_="" ns4:_="">
    <xsd:import namespace="40e6e514-d900-4268-895b-c4602e757f8e"/>
    <xsd:import namespace="141bf384-ae1f-47bb-b28c-d3a08b669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e514-d900-4268-895b-c4602e757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f384-ae1f-47bb-b28c-d3a08b66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10078C-AFB1-479D-9CD7-6C46A808DC5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141bf384-ae1f-47bb-b28c-d3a08b6696de"/>
    <ds:schemaRef ds:uri="40e6e514-d900-4268-895b-c4602e757f8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C2EB5D-AC92-4CD2-903B-12FF96984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6e514-d900-4268-895b-c4602e757f8e"/>
    <ds:schemaRef ds:uri="141bf384-ae1f-47bb-b28c-d3a08b669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1040FC-5242-4252-831A-13DB1F918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</TotalTime>
  <Words>2997</Words>
  <Application>Microsoft Office PowerPoint</Application>
  <PresentationFormat>Widescreen</PresentationFormat>
  <Paragraphs>514</Paragraphs>
  <Slides>50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1_Office Theme</vt:lpstr>
      <vt:lpstr>Office Theme</vt:lpstr>
      <vt:lpstr>Equity and Safe Sleep for Infants Equitable and Respectful Care Education and Implementation </vt:lpstr>
      <vt:lpstr>Overview</vt:lpstr>
      <vt:lpstr>Ice Breaker</vt:lpstr>
      <vt:lpstr>Welcome Kiela! </vt:lpstr>
      <vt:lpstr>Healthcare Professional Education</vt:lpstr>
      <vt:lpstr>ESSI Initiative Aims</vt:lpstr>
      <vt:lpstr>PowerPoint Presentation</vt:lpstr>
      <vt:lpstr>Key Driver Diagram</vt:lpstr>
      <vt:lpstr>PowerPoint Presentation</vt:lpstr>
      <vt:lpstr>PowerPoint Presentation</vt:lpstr>
      <vt:lpstr>Key Driver Diagram</vt:lpstr>
      <vt:lpstr>Respectful Care -  Provider, Nurse and Staff Education</vt:lpstr>
      <vt:lpstr>POLL</vt:lpstr>
      <vt:lpstr>Key Driver Diagram</vt:lpstr>
      <vt:lpstr>PowerPoint Presentation</vt:lpstr>
      <vt:lpstr>The ILPQC ESSI Toolkit</vt:lpstr>
      <vt:lpstr>PowerPoint Presentation</vt:lpstr>
      <vt:lpstr>PowerPoint Presentation</vt:lpstr>
      <vt:lpstr>POLL</vt:lpstr>
      <vt:lpstr>QI Team's Role in Getting Started</vt:lpstr>
      <vt:lpstr>Structure Measures</vt:lpstr>
      <vt:lpstr>Get to GREEN:  Education Plan Components</vt:lpstr>
      <vt:lpstr>Step 1: E-Modules</vt:lpstr>
      <vt:lpstr>Step 2: PQI Speak Up Champion Course Implicit and Explicit Racial Bias Education</vt:lpstr>
      <vt:lpstr>PQI Speak Up Champion Course Implicit and Explicit Racial Bias Education </vt:lpstr>
      <vt:lpstr>ILPQC will be offering one seat to each ESSI hospital team to help build capacity to facilitate live discussions about equity and respectful care with your providers, nurses and staff</vt:lpstr>
      <vt:lpstr>POLL</vt:lpstr>
      <vt:lpstr>Speak UP 28-Day Challenge</vt:lpstr>
      <vt:lpstr>Step 3: Facilitated Discussion</vt:lpstr>
      <vt:lpstr>Step 4: Feedback</vt:lpstr>
      <vt:lpstr>Example Training Plan</vt:lpstr>
      <vt:lpstr>Example Training Plan</vt:lpstr>
      <vt:lpstr>To Dos before February Call</vt:lpstr>
      <vt:lpstr>Team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ESSI Data Collection</vt:lpstr>
      <vt:lpstr>Data Collection Timelines</vt:lpstr>
      <vt:lpstr> Two ESSI Data Forms</vt:lpstr>
      <vt:lpstr>2024 Face-to Face Meeting</vt:lpstr>
      <vt:lpstr>PowerPoint Presentation</vt:lpstr>
      <vt:lpstr>PowerPoint Presentation</vt:lpstr>
      <vt:lpstr>ESSI Launch Award Criteria</vt:lpstr>
      <vt:lpstr>ESSI 2024 Plan: Jan-June</vt:lpstr>
      <vt:lpstr>Upcoming ESSI Calls</vt:lpstr>
      <vt:lpstr>PowerPoint Presentation</vt:lpstr>
      <vt:lpstr>Thank you for your dedication to making Illinois the best place to give birth and be born!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Eileen Suse</cp:lastModifiedBy>
  <cp:revision>248</cp:revision>
  <dcterms:created xsi:type="dcterms:W3CDTF">2024-01-16T19:17:00Z</dcterms:created>
  <dcterms:modified xsi:type="dcterms:W3CDTF">2024-01-22T19:33:23Z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0x0101001E092A4705BA2B4F932736A1725E6E61</vt:lpwstr>
  </property>
</Properties>
</file>