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8351" r:id="rId1"/>
    <p:sldMasterId id="2147488560" r:id="rId2"/>
  </p:sldMasterIdLst>
  <p:notesMasterIdLst>
    <p:notesMasterId r:id="rId16"/>
  </p:notesMasterIdLst>
  <p:sldIdLst>
    <p:sldId id="280" r:id="rId3"/>
    <p:sldId id="997" r:id="rId4"/>
    <p:sldId id="998" r:id="rId5"/>
    <p:sldId id="999" r:id="rId6"/>
    <p:sldId id="1000" r:id="rId7"/>
    <p:sldId id="1001" r:id="rId8"/>
    <p:sldId id="1002" r:id="rId9"/>
    <p:sldId id="1003" r:id="rId10"/>
    <p:sldId id="1004" r:id="rId11"/>
    <p:sldId id="1005" r:id="rId12"/>
    <p:sldId id="1006" r:id="rId13"/>
    <p:sldId id="1007" r:id="rId14"/>
    <p:sldId id="10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046CD1-13B3-4B12-BDF7-1E67C59A2D80}">
          <p14:sldIdLst>
            <p14:sldId id="280"/>
          </p14:sldIdLst>
        </p14:section>
        <p14:section name="REDCap" id="{7C682B81-CE89-4541-A737-433A60540500}">
          <p14:sldIdLst>
            <p14:sldId id="997"/>
            <p14:sldId id="998"/>
            <p14:sldId id="999"/>
            <p14:sldId id="1000"/>
            <p14:sldId id="1001"/>
            <p14:sldId id="1002"/>
            <p14:sldId id="1003"/>
            <p14:sldId id="1004"/>
            <p14:sldId id="1005"/>
            <p14:sldId id="1006"/>
            <p14:sldId id="1007"/>
            <p14:sldId id="10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B1E8E1CE-C373-4BDB-0D3F-F84FE1DA86D4}" name="Eileen Fleming Suse" initials="ES" userId="S::efs3844@ads.northwestern.edu::725c94ef-d051-42d7-9d33-8572765d592b" providerId="AD"/>
  <p188:author id="{1BCA7BFC-F11C-3E9E-95B3-FA7A4B2C0B61}" name="Kiela Karina Moreno" initials="KM" userId="S::mpg7143@ads.northwestern.edu::1e897b35-0dd4-497a-9ab7-7a37e6c39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25E"/>
    <a:srgbClr val="F5668F"/>
    <a:srgbClr val="20488E"/>
    <a:srgbClr val="E2DDE5"/>
    <a:srgbClr val="68A1C2"/>
    <a:srgbClr val="000000"/>
    <a:srgbClr val="1C498B"/>
    <a:srgbClr val="DDEEF8"/>
    <a:srgbClr val="F2E1E1"/>
    <a:srgbClr val="31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>
      <p:cViewPr varScale="1">
        <p:scale>
          <a:sx n="101" d="100"/>
          <a:sy n="101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BBA65-082A-4B12-8C12-008467D70980}" type="datetimeFigureOut">
              <a:t>7/31/24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2C71E-C066-413C-8B82-ED7EB3E3A7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3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8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0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9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5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1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9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0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25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4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3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.bin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0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4.bin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3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7.bin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3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0.bin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0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2.bin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00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4863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7054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9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87739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80203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22088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290700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91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62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5380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8476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94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61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75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58328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293865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65731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31829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5780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9868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78397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4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56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95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2907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4142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23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36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43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534852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958706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288252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992380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621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38520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389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17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44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50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3186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8491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5956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27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16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19263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866692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09225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58417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61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31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41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676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2974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32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40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345941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563152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013178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002881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761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288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30356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93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05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70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42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19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582785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44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4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80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945276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344886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14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95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45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23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9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7953721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80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86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25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62054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89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29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05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21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419209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44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2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62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6567607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4941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20201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21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1306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9980540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796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333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49776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532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4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618807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1978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9555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91687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5811283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513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3601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9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1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3" y="1806430"/>
            <a:ext cx="10189827" cy="2278211"/>
          </a:xfrm>
        </p:spPr>
        <p:txBody>
          <a:bodyPr anchor="b"/>
          <a:lstStyle>
            <a:lvl1pPr marL="0" indent="0">
              <a:defRPr sz="5334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8681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929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730973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4537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423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405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842302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891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9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9" y="5400326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2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6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7196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273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19921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51579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612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02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288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4801549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96422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7/31/24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7/31/24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00155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0371994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9051515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078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27438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84180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34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829663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496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4467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637647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4377506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" name="Google Shape;44;p3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" name="Google Shape;46;p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65278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3495631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8878642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554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132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0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68066095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68066095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674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2401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0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7779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1711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33637220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1328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7053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7/31/24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6105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7/31/24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1590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64434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6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5337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83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66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00397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7941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62291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618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33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10582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7239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327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246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5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5481949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38498237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36365882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865632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047394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011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824695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480101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1" r="12170"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54879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7914573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75852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1" name="Google Shape;71;p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" name="Google Shape;72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73;p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" name="Google Shape;74;p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" name="Google Shape;76;p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" name="Google Shape;78;p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51664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506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0619" y="1359436"/>
            <a:ext cx="10768892" cy="498209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Sample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2179098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445800" y="3188132"/>
            <a:ext cx="27832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991766" y="2284285"/>
            <a:ext cx="9563833" cy="5159167"/>
            <a:chOff x="202750" y="921725"/>
            <a:chExt cx="7172875" cy="3869375"/>
          </a:xfrm>
        </p:grpSpPr>
        <p:sp>
          <p:nvSpPr>
            <p:cNvPr id="11" name="Google Shape;11;p2"/>
            <p:cNvSpPr/>
            <p:nvPr/>
          </p:nvSpPr>
          <p:spPr>
            <a:xfrm>
              <a:off x="202750" y="921725"/>
              <a:ext cx="7172875" cy="3869375"/>
            </a:xfrm>
            <a:custGeom>
              <a:avLst/>
              <a:gdLst/>
              <a:ahLst/>
              <a:cxnLst/>
              <a:rect l="l" t="t" r="r" b="b"/>
              <a:pathLst>
                <a:path w="286915" h="154775" extrusionOk="0">
                  <a:moveTo>
                    <a:pt x="11987" y="1"/>
                  </a:moveTo>
                  <a:cubicBezTo>
                    <a:pt x="10286" y="1"/>
                    <a:pt x="8605" y="288"/>
                    <a:pt x="7013" y="946"/>
                  </a:cubicBezTo>
                  <a:cubicBezTo>
                    <a:pt x="4719" y="1891"/>
                    <a:pt x="2688" y="3658"/>
                    <a:pt x="1852" y="5985"/>
                  </a:cubicBezTo>
                  <a:cubicBezTo>
                    <a:pt x="1" y="11146"/>
                    <a:pt x="4372" y="16301"/>
                    <a:pt x="8460" y="19946"/>
                  </a:cubicBezTo>
                  <a:cubicBezTo>
                    <a:pt x="23320" y="33206"/>
                    <a:pt x="40302" y="46479"/>
                    <a:pt x="58119" y="56281"/>
                  </a:cubicBezTo>
                  <a:cubicBezTo>
                    <a:pt x="61391" y="58080"/>
                    <a:pt x="64688" y="59752"/>
                    <a:pt x="68011" y="61307"/>
                  </a:cubicBezTo>
                  <a:cubicBezTo>
                    <a:pt x="79143" y="66475"/>
                    <a:pt x="91279" y="68930"/>
                    <a:pt x="102688" y="73494"/>
                  </a:cubicBezTo>
                  <a:cubicBezTo>
                    <a:pt x="113467" y="77807"/>
                    <a:pt x="124393" y="83212"/>
                    <a:pt x="131277" y="92558"/>
                  </a:cubicBezTo>
                  <a:cubicBezTo>
                    <a:pt x="140327" y="104834"/>
                    <a:pt x="141112" y="122195"/>
                    <a:pt x="151698" y="133173"/>
                  </a:cubicBezTo>
                  <a:cubicBezTo>
                    <a:pt x="159160" y="140912"/>
                    <a:pt x="169778" y="143663"/>
                    <a:pt x="180063" y="145270"/>
                  </a:cubicBezTo>
                  <a:cubicBezTo>
                    <a:pt x="185262" y="146080"/>
                    <a:pt x="191189" y="145926"/>
                    <a:pt x="196196" y="147545"/>
                  </a:cubicBezTo>
                  <a:cubicBezTo>
                    <a:pt x="201126" y="149139"/>
                    <a:pt x="205664" y="150714"/>
                    <a:pt x="210889" y="151646"/>
                  </a:cubicBezTo>
                  <a:cubicBezTo>
                    <a:pt x="222571" y="153732"/>
                    <a:pt x="234410" y="154775"/>
                    <a:pt x="246276" y="154775"/>
                  </a:cubicBezTo>
                  <a:cubicBezTo>
                    <a:pt x="247318" y="154775"/>
                    <a:pt x="248361" y="154767"/>
                    <a:pt x="249403" y="154751"/>
                  </a:cubicBezTo>
                  <a:cubicBezTo>
                    <a:pt x="255998" y="154648"/>
                    <a:pt x="262580" y="154224"/>
                    <a:pt x="269149" y="153478"/>
                  </a:cubicBezTo>
                  <a:cubicBezTo>
                    <a:pt x="270733" y="153295"/>
                    <a:pt x="284030" y="150559"/>
                    <a:pt x="286520" y="150559"/>
                  </a:cubicBezTo>
                  <a:cubicBezTo>
                    <a:pt x="286747" y="150559"/>
                    <a:pt x="286884" y="150581"/>
                    <a:pt x="286914" y="150631"/>
                  </a:cubicBezTo>
                  <a:cubicBezTo>
                    <a:pt x="281155" y="141336"/>
                    <a:pt x="271983" y="134510"/>
                    <a:pt x="262014" y="130024"/>
                  </a:cubicBezTo>
                  <a:cubicBezTo>
                    <a:pt x="252045" y="125538"/>
                    <a:pt x="241240" y="123217"/>
                    <a:pt x="230461" y="121392"/>
                  </a:cubicBezTo>
                  <a:cubicBezTo>
                    <a:pt x="219926" y="119605"/>
                    <a:pt x="209231" y="118242"/>
                    <a:pt x="199159" y="114681"/>
                  </a:cubicBezTo>
                  <a:cubicBezTo>
                    <a:pt x="189993" y="111442"/>
                    <a:pt x="181869" y="106293"/>
                    <a:pt x="175775" y="98670"/>
                  </a:cubicBezTo>
                  <a:cubicBezTo>
                    <a:pt x="169676" y="91047"/>
                    <a:pt x="171328" y="80178"/>
                    <a:pt x="165466" y="72311"/>
                  </a:cubicBezTo>
                  <a:cubicBezTo>
                    <a:pt x="162059" y="67735"/>
                    <a:pt x="156731" y="65048"/>
                    <a:pt x="151486" y="62798"/>
                  </a:cubicBezTo>
                  <a:cubicBezTo>
                    <a:pt x="128739" y="53041"/>
                    <a:pt x="110542" y="48992"/>
                    <a:pt x="104108" y="43348"/>
                  </a:cubicBezTo>
                  <a:cubicBezTo>
                    <a:pt x="100264" y="39980"/>
                    <a:pt x="94313" y="38354"/>
                    <a:pt x="89685" y="36407"/>
                  </a:cubicBezTo>
                  <a:cubicBezTo>
                    <a:pt x="83713" y="33887"/>
                    <a:pt x="79060" y="30738"/>
                    <a:pt x="73552" y="27479"/>
                  </a:cubicBezTo>
                  <a:cubicBezTo>
                    <a:pt x="61108" y="20119"/>
                    <a:pt x="46157" y="18422"/>
                    <a:pt x="33855" y="10741"/>
                  </a:cubicBezTo>
                  <a:cubicBezTo>
                    <a:pt x="29632" y="8106"/>
                    <a:pt x="25820" y="4809"/>
                    <a:pt x="21392" y="2527"/>
                  </a:cubicBezTo>
                  <a:cubicBezTo>
                    <a:pt x="18499" y="1030"/>
                    <a:pt x="15206" y="1"/>
                    <a:pt x="11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88500" y="1911650"/>
              <a:ext cx="93700" cy="27125"/>
            </a:xfrm>
            <a:custGeom>
              <a:avLst/>
              <a:gdLst/>
              <a:ahLst/>
              <a:cxnLst/>
              <a:rect l="l" t="t" r="r" b="b"/>
              <a:pathLst>
                <a:path w="3748" h="1085" extrusionOk="0">
                  <a:moveTo>
                    <a:pt x="3314" y="1"/>
                  </a:moveTo>
                  <a:cubicBezTo>
                    <a:pt x="3298" y="1"/>
                    <a:pt x="3282" y="2"/>
                    <a:pt x="3265" y="4"/>
                  </a:cubicBezTo>
                  <a:cubicBezTo>
                    <a:pt x="2683" y="81"/>
                    <a:pt x="2099" y="120"/>
                    <a:pt x="1513" y="120"/>
                  </a:cubicBezTo>
                  <a:cubicBezTo>
                    <a:pt x="1174" y="120"/>
                    <a:pt x="834" y="107"/>
                    <a:pt x="495" y="81"/>
                  </a:cubicBezTo>
                  <a:cubicBezTo>
                    <a:pt x="489" y="81"/>
                    <a:pt x="483" y="81"/>
                    <a:pt x="477" y="81"/>
                  </a:cubicBezTo>
                  <a:cubicBezTo>
                    <a:pt x="232" y="81"/>
                    <a:pt x="0" y="325"/>
                    <a:pt x="13" y="563"/>
                  </a:cubicBezTo>
                  <a:cubicBezTo>
                    <a:pt x="19" y="827"/>
                    <a:pt x="232" y="1039"/>
                    <a:pt x="495" y="1045"/>
                  </a:cubicBezTo>
                  <a:cubicBezTo>
                    <a:pt x="834" y="1071"/>
                    <a:pt x="1174" y="1084"/>
                    <a:pt x="1513" y="1084"/>
                  </a:cubicBezTo>
                  <a:cubicBezTo>
                    <a:pt x="2099" y="1084"/>
                    <a:pt x="2683" y="1046"/>
                    <a:pt x="3265" y="968"/>
                  </a:cubicBezTo>
                  <a:cubicBezTo>
                    <a:pt x="3394" y="962"/>
                    <a:pt x="3516" y="910"/>
                    <a:pt x="3606" y="827"/>
                  </a:cubicBezTo>
                  <a:cubicBezTo>
                    <a:pt x="3696" y="737"/>
                    <a:pt x="3747" y="615"/>
                    <a:pt x="3747" y="486"/>
                  </a:cubicBezTo>
                  <a:cubicBezTo>
                    <a:pt x="3741" y="269"/>
                    <a:pt x="3560" y="1"/>
                    <a:pt x="3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13025" y="1985975"/>
              <a:ext cx="100125" cy="27350"/>
            </a:xfrm>
            <a:custGeom>
              <a:avLst/>
              <a:gdLst/>
              <a:ahLst/>
              <a:cxnLst/>
              <a:rect l="l" t="t" r="r" b="b"/>
              <a:pathLst>
                <a:path w="4005" h="1094" extrusionOk="0">
                  <a:moveTo>
                    <a:pt x="3531" y="0"/>
                  </a:moveTo>
                  <a:cubicBezTo>
                    <a:pt x="3524" y="0"/>
                    <a:pt x="3517" y="0"/>
                    <a:pt x="3510" y="1"/>
                  </a:cubicBezTo>
                  <a:lnTo>
                    <a:pt x="495" y="129"/>
                  </a:lnTo>
                  <a:cubicBezTo>
                    <a:pt x="245" y="142"/>
                    <a:pt x="0" y="348"/>
                    <a:pt x="13" y="611"/>
                  </a:cubicBezTo>
                  <a:cubicBezTo>
                    <a:pt x="26" y="862"/>
                    <a:pt x="215" y="1094"/>
                    <a:pt x="474" y="1094"/>
                  </a:cubicBezTo>
                  <a:cubicBezTo>
                    <a:pt x="481" y="1094"/>
                    <a:pt x="488" y="1094"/>
                    <a:pt x="495" y="1093"/>
                  </a:cubicBezTo>
                  <a:lnTo>
                    <a:pt x="3510" y="965"/>
                  </a:lnTo>
                  <a:cubicBezTo>
                    <a:pt x="3767" y="952"/>
                    <a:pt x="4005" y="746"/>
                    <a:pt x="3992" y="483"/>
                  </a:cubicBezTo>
                  <a:cubicBezTo>
                    <a:pt x="3986" y="232"/>
                    <a:pt x="3790" y="0"/>
                    <a:pt x="3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806725" y="2659650"/>
              <a:ext cx="74275" cy="27175"/>
            </a:xfrm>
            <a:custGeom>
              <a:avLst/>
              <a:gdLst/>
              <a:ahLst/>
              <a:cxnLst/>
              <a:rect l="l" t="t" r="r" b="b"/>
              <a:pathLst>
                <a:path w="2971" h="1087" extrusionOk="0">
                  <a:moveTo>
                    <a:pt x="483" y="0"/>
                  </a:moveTo>
                  <a:cubicBezTo>
                    <a:pt x="213" y="0"/>
                    <a:pt x="1" y="212"/>
                    <a:pt x="1" y="482"/>
                  </a:cubicBezTo>
                  <a:cubicBezTo>
                    <a:pt x="7" y="746"/>
                    <a:pt x="219" y="958"/>
                    <a:pt x="483" y="965"/>
                  </a:cubicBezTo>
                  <a:lnTo>
                    <a:pt x="2488" y="1087"/>
                  </a:lnTo>
                  <a:cubicBezTo>
                    <a:pt x="2752" y="1087"/>
                    <a:pt x="2970" y="868"/>
                    <a:pt x="2970" y="605"/>
                  </a:cubicBezTo>
                  <a:cubicBezTo>
                    <a:pt x="2964" y="341"/>
                    <a:pt x="2752" y="129"/>
                    <a:pt x="2488" y="123"/>
                  </a:cubicBezTo>
                  <a:lnTo>
                    <a:pt x="4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140000" y="2747150"/>
              <a:ext cx="61875" cy="24150"/>
            </a:xfrm>
            <a:custGeom>
              <a:avLst/>
              <a:gdLst/>
              <a:ahLst/>
              <a:cxnLst/>
              <a:rect l="l" t="t" r="r" b="b"/>
              <a:pathLst>
                <a:path w="2475" h="966" extrusionOk="0">
                  <a:moveTo>
                    <a:pt x="482" y="1"/>
                  </a:moveTo>
                  <a:cubicBezTo>
                    <a:pt x="219" y="1"/>
                    <a:pt x="0" y="220"/>
                    <a:pt x="0" y="483"/>
                  </a:cubicBezTo>
                  <a:cubicBezTo>
                    <a:pt x="0" y="753"/>
                    <a:pt x="219" y="965"/>
                    <a:pt x="482" y="965"/>
                  </a:cubicBezTo>
                  <a:lnTo>
                    <a:pt x="1993" y="965"/>
                  </a:lnTo>
                  <a:cubicBezTo>
                    <a:pt x="2256" y="965"/>
                    <a:pt x="2475" y="753"/>
                    <a:pt x="2475" y="483"/>
                  </a:cubicBezTo>
                  <a:cubicBezTo>
                    <a:pt x="2475" y="220"/>
                    <a:pt x="2256" y="1"/>
                    <a:pt x="1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821000" y="545233"/>
            <a:ext cx="64080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7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1243234" y="-304799"/>
            <a:ext cx="12677996" cy="5633129"/>
            <a:chOff x="932425" y="-228600"/>
            <a:chExt cx="9508497" cy="4224847"/>
          </a:xfrm>
        </p:grpSpPr>
        <p:sp>
          <p:nvSpPr>
            <p:cNvPr id="19" name="Google Shape;19;p3"/>
            <p:cNvSpPr/>
            <p:nvPr/>
          </p:nvSpPr>
          <p:spPr>
            <a:xfrm>
              <a:off x="932425" y="-228600"/>
              <a:ext cx="9508497" cy="4224847"/>
            </a:xfrm>
            <a:custGeom>
              <a:avLst/>
              <a:gdLst/>
              <a:ahLst/>
              <a:cxnLst/>
              <a:rect l="l" t="t" r="r" b="b"/>
              <a:pathLst>
                <a:path w="60555" h="26906" extrusionOk="0">
                  <a:moveTo>
                    <a:pt x="30368" y="1"/>
                  </a:moveTo>
                  <a:cubicBezTo>
                    <a:pt x="29859" y="1"/>
                    <a:pt x="29289" y="93"/>
                    <a:pt x="28992" y="105"/>
                  </a:cubicBezTo>
                  <a:lnTo>
                    <a:pt x="25316" y="255"/>
                  </a:lnTo>
                  <a:cubicBezTo>
                    <a:pt x="24289" y="297"/>
                    <a:pt x="23262" y="343"/>
                    <a:pt x="22235" y="382"/>
                  </a:cubicBezTo>
                  <a:cubicBezTo>
                    <a:pt x="21241" y="420"/>
                    <a:pt x="20858" y="575"/>
                    <a:pt x="19992" y="1085"/>
                  </a:cubicBezTo>
                  <a:cubicBezTo>
                    <a:pt x="18442" y="1998"/>
                    <a:pt x="16834" y="2805"/>
                    <a:pt x="15216" y="3589"/>
                  </a:cubicBezTo>
                  <a:cubicBezTo>
                    <a:pt x="10132" y="6050"/>
                    <a:pt x="3799" y="8371"/>
                    <a:pt x="918" y="13609"/>
                  </a:cubicBezTo>
                  <a:cubicBezTo>
                    <a:pt x="1" y="15277"/>
                    <a:pt x="44" y="16824"/>
                    <a:pt x="912" y="18515"/>
                  </a:cubicBezTo>
                  <a:cubicBezTo>
                    <a:pt x="3962" y="24466"/>
                    <a:pt x="10965" y="25739"/>
                    <a:pt x="17006" y="26454"/>
                  </a:cubicBezTo>
                  <a:cubicBezTo>
                    <a:pt x="17872" y="26557"/>
                    <a:pt x="18795" y="26736"/>
                    <a:pt x="19683" y="26736"/>
                  </a:cubicBezTo>
                  <a:cubicBezTo>
                    <a:pt x="19821" y="26736"/>
                    <a:pt x="19959" y="26731"/>
                    <a:pt x="20095" y="26722"/>
                  </a:cubicBezTo>
                  <a:cubicBezTo>
                    <a:pt x="20696" y="26679"/>
                    <a:pt x="21227" y="26546"/>
                    <a:pt x="21817" y="26546"/>
                  </a:cubicBezTo>
                  <a:cubicBezTo>
                    <a:pt x="21917" y="26546"/>
                    <a:pt x="22020" y="26549"/>
                    <a:pt x="22125" y="26558"/>
                  </a:cubicBezTo>
                  <a:lnTo>
                    <a:pt x="22310" y="26574"/>
                  </a:lnTo>
                  <a:cubicBezTo>
                    <a:pt x="24357" y="26746"/>
                    <a:pt x="26382" y="26905"/>
                    <a:pt x="28439" y="26905"/>
                  </a:cubicBezTo>
                  <a:cubicBezTo>
                    <a:pt x="28546" y="26905"/>
                    <a:pt x="28654" y="26905"/>
                    <a:pt x="28762" y="26904"/>
                  </a:cubicBezTo>
                  <a:cubicBezTo>
                    <a:pt x="31570" y="26880"/>
                    <a:pt x="34392" y="26703"/>
                    <a:pt x="37183" y="26397"/>
                  </a:cubicBezTo>
                  <a:cubicBezTo>
                    <a:pt x="40909" y="25991"/>
                    <a:pt x="44586" y="25231"/>
                    <a:pt x="48222" y="24336"/>
                  </a:cubicBezTo>
                  <a:cubicBezTo>
                    <a:pt x="51765" y="23463"/>
                    <a:pt x="55234" y="22562"/>
                    <a:pt x="58428" y="20736"/>
                  </a:cubicBezTo>
                  <a:cubicBezTo>
                    <a:pt x="59364" y="20201"/>
                    <a:pt x="60356" y="19457"/>
                    <a:pt x="60455" y="18383"/>
                  </a:cubicBezTo>
                  <a:cubicBezTo>
                    <a:pt x="60555" y="17316"/>
                    <a:pt x="59658" y="16354"/>
                    <a:pt x="58636" y="16034"/>
                  </a:cubicBezTo>
                  <a:cubicBezTo>
                    <a:pt x="58242" y="15911"/>
                    <a:pt x="57836" y="15862"/>
                    <a:pt x="57425" y="15862"/>
                  </a:cubicBezTo>
                  <a:cubicBezTo>
                    <a:pt x="56769" y="15862"/>
                    <a:pt x="56103" y="15987"/>
                    <a:pt x="55461" y="16136"/>
                  </a:cubicBezTo>
                  <a:cubicBezTo>
                    <a:pt x="52270" y="16878"/>
                    <a:pt x="49222" y="18146"/>
                    <a:pt x="46130" y="19209"/>
                  </a:cubicBezTo>
                  <a:cubicBezTo>
                    <a:pt x="42962" y="20297"/>
                    <a:pt x="39753" y="21288"/>
                    <a:pt x="36473" y="21983"/>
                  </a:cubicBezTo>
                  <a:cubicBezTo>
                    <a:pt x="33633" y="22584"/>
                    <a:pt x="30836" y="22859"/>
                    <a:pt x="28061" y="22859"/>
                  </a:cubicBezTo>
                  <a:cubicBezTo>
                    <a:pt x="23194" y="22859"/>
                    <a:pt x="18394" y="22011"/>
                    <a:pt x="13550" y="20582"/>
                  </a:cubicBezTo>
                  <a:cubicBezTo>
                    <a:pt x="12514" y="20277"/>
                    <a:pt x="11473" y="19930"/>
                    <a:pt x="10585" y="19315"/>
                  </a:cubicBezTo>
                  <a:cubicBezTo>
                    <a:pt x="9696" y="18702"/>
                    <a:pt x="8969" y="17781"/>
                    <a:pt x="8814" y="16713"/>
                  </a:cubicBezTo>
                  <a:cubicBezTo>
                    <a:pt x="8634" y="15469"/>
                    <a:pt x="9239" y="14249"/>
                    <a:pt x="9947" y="13211"/>
                  </a:cubicBezTo>
                  <a:cubicBezTo>
                    <a:pt x="11915" y="10335"/>
                    <a:pt x="15499" y="7337"/>
                    <a:pt x="19073" y="6824"/>
                  </a:cubicBezTo>
                  <a:cubicBezTo>
                    <a:pt x="23152" y="6237"/>
                    <a:pt x="27106" y="4191"/>
                    <a:pt x="30457" y="1792"/>
                  </a:cubicBezTo>
                  <a:cubicBezTo>
                    <a:pt x="30759" y="1575"/>
                    <a:pt x="31069" y="1342"/>
                    <a:pt x="31241" y="1011"/>
                  </a:cubicBezTo>
                  <a:cubicBezTo>
                    <a:pt x="31675" y="181"/>
                    <a:pt x="31080" y="1"/>
                    <a:pt x="30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2168661" y="1664453"/>
              <a:ext cx="176022" cy="45380"/>
            </a:xfrm>
            <a:custGeom>
              <a:avLst/>
              <a:gdLst/>
              <a:ahLst/>
              <a:cxnLst/>
              <a:rect l="l" t="t" r="r" b="b"/>
              <a:pathLst>
                <a:path w="1121" h="289" extrusionOk="0">
                  <a:moveTo>
                    <a:pt x="135" y="215"/>
                  </a:moveTo>
                  <a:lnTo>
                    <a:pt x="135" y="215"/>
                  </a:lnTo>
                  <a:cubicBezTo>
                    <a:pt x="133" y="215"/>
                    <a:pt x="131" y="215"/>
                    <a:pt x="129" y="215"/>
                  </a:cubicBezTo>
                  <a:lnTo>
                    <a:pt x="129" y="215"/>
                  </a:lnTo>
                  <a:lnTo>
                    <a:pt x="129" y="215"/>
                  </a:lnTo>
                  <a:lnTo>
                    <a:pt x="135" y="215"/>
                  </a:lnTo>
                  <a:close/>
                  <a:moveTo>
                    <a:pt x="403" y="1"/>
                  </a:moveTo>
                  <a:cubicBezTo>
                    <a:pt x="369" y="1"/>
                    <a:pt x="334" y="2"/>
                    <a:pt x="300" y="3"/>
                  </a:cubicBezTo>
                  <a:cubicBezTo>
                    <a:pt x="225" y="6"/>
                    <a:pt x="150" y="15"/>
                    <a:pt x="76" y="25"/>
                  </a:cubicBezTo>
                  <a:cubicBezTo>
                    <a:pt x="53" y="29"/>
                    <a:pt x="28" y="52"/>
                    <a:pt x="17" y="71"/>
                  </a:cubicBezTo>
                  <a:cubicBezTo>
                    <a:pt x="4" y="94"/>
                    <a:pt x="0" y="121"/>
                    <a:pt x="7" y="147"/>
                  </a:cubicBezTo>
                  <a:cubicBezTo>
                    <a:pt x="14" y="172"/>
                    <a:pt x="30" y="193"/>
                    <a:pt x="52" y="206"/>
                  </a:cubicBezTo>
                  <a:cubicBezTo>
                    <a:pt x="69" y="214"/>
                    <a:pt x="87" y="219"/>
                    <a:pt x="105" y="219"/>
                  </a:cubicBezTo>
                  <a:cubicBezTo>
                    <a:pt x="113" y="219"/>
                    <a:pt x="121" y="218"/>
                    <a:pt x="129" y="216"/>
                  </a:cubicBezTo>
                  <a:lnTo>
                    <a:pt x="129" y="216"/>
                  </a:lnTo>
                  <a:lnTo>
                    <a:pt x="129" y="216"/>
                  </a:lnTo>
                  <a:lnTo>
                    <a:pt x="114" y="217"/>
                  </a:lnTo>
                  <a:cubicBezTo>
                    <a:pt x="119" y="217"/>
                    <a:pt x="124" y="216"/>
                    <a:pt x="129" y="215"/>
                  </a:cubicBezTo>
                  <a:lnTo>
                    <a:pt x="129" y="215"/>
                  </a:lnTo>
                  <a:lnTo>
                    <a:pt x="129" y="216"/>
                  </a:lnTo>
                  <a:lnTo>
                    <a:pt x="129" y="216"/>
                  </a:lnTo>
                  <a:lnTo>
                    <a:pt x="141" y="214"/>
                  </a:lnTo>
                  <a:lnTo>
                    <a:pt x="135" y="215"/>
                  </a:lnTo>
                  <a:lnTo>
                    <a:pt x="135" y="215"/>
                  </a:lnTo>
                  <a:cubicBezTo>
                    <a:pt x="223" y="204"/>
                    <a:pt x="311" y="198"/>
                    <a:pt x="399" y="198"/>
                  </a:cubicBezTo>
                  <a:cubicBezTo>
                    <a:pt x="495" y="198"/>
                    <a:pt x="590" y="205"/>
                    <a:pt x="685" y="217"/>
                  </a:cubicBezTo>
                  <a:lnTo>
                    <a:pt x="658" y="214"/>
                  </a:lnTo>
                  <a:lnTo>
                    <a:pt x="658" y="214"/>
                  </a:lnTo>
                  <a:cubicBezTo>
                    <a:pt x="769" y="229"/>
                    <a:pt x="879" y="252"/>
                    <a:pt x="985" y="285"/>
                  </a:cubicBezTo>
                  <a:cubicBezTo>
                    <a:pt x="993" y="287"/>
                    <a:pt x="1002" y="288"/>
                    <a:pt x="1010" y="288"/>
                  </a:cubicBezTo>
                  <a:cubicBezTo>
                    <a:pt x="1053" y="288"/>
                    <a:pt x="1098" y="258"/>
                    <a:pt x="1107" y="215"/>
                  </a:cubicBezTo>
                  <a:cubicBezTo>
                    <a:pt x="1120" y="162"/>
                    <a:pt x="1089" y="110"/>
                    <a:pt x="1038" y="94"/>
                  </a:cubicBezTo>
                  <a:cubicBezTo>
                    <a:pt x="831" y="32"/>
                    <a:pt x="618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641215" y="3300619"/>
              <a:ext cx="201931" cy="60454"/>
            </a:xfrm>
            <a:custGeom>
              <a:avLst/>
              <a:gdLst/>
              <a:ahLst/>
              <a:cxnLst/>
              <a:rect l="l" t="t" r="r" b="b"/>
              <a:pathLst>
                <a:path w="1286" h="385" extrusionOk="0">
                  <a:moveTo>
                    <a:pt x="103" y="1"/>
                  </a:moveTo>
                  <a:cubicBezTo>
                    <a:pt x="86" y="1"/>
                    <a:pt x="69" y="5"/>
                    <a:pt x="53" y="14"/>
                  </a:cubicBezTo>
                  <a:cubicBezTo>
                    <a:pt x="31" y="27"/>
                    <a:pt x="15" y="48"/>
                    <a:pt x="8" y="73"/>
                  </a:cubicBezTo>
                  <a:cubicBezTo>
                    <a:pt x="1" y="99"/>
                    <a:pt x="5" y="127"/>
                    <a:pt x="17" y="149"/>
                  </a:cubicBezTo>
                  <a:cubicBezTo>
                    <a:pt x="32" y="171"/>
                    <a:pt x="52" y="187"/>
                    <a:pt x="76" y="195"/>
                  </a:cubicBezTo>
                  <a:lnTo>
                    <a:pt x="76" y="194"/>
                  </a:lnTo>
                  <a:cubicBezTo>
                    <a:pt x="353" y="297"/>
                    <a:pt x="644" y="360"/>
                    <a:pt x="938" y="378"/>
                  </a:cubicBezTo>
                  <a:cubicBezTo>
                    <a:pt x="1002" y="383"/>
                    <a:pt x="1065" y="384"/>
                    <a:pt x="1129" y="384"/>
                  </a:cubicBezTo>
                  <a:cubicBezTo>
                    <a:pt x="1148" y="384"/>
                    <a:pt x="1166" y="384"/>
                    <a:pt x="1185" y="384"/>
                  </a:cubicBezTo>
                  <a:cubicBezTo>
                    <a:pt x="1236" y="383"/>
                    <a:pt x="1286" y="338"/>
                    <a:pt x="1284" y="285"/>
                  </a:cubicBezTo>
                  <a:cubicBezTo>
                    <a:pt x="1282" y="231"/>
                    <a:pt x="1241" y="186"/>
                    <a:pt x="1186" y="186"/>
                  </a:cubicBezTo>
                  <a:cubicBezTo>
                    <a:pt x="1186" y="186"/>
                    <a:pt x="1185" y="186"/>
                    <a:pt x="1185" y="186"/>
                  </a:cubicBezTo>
                  <a:cubicBezTo>
                    <a:pt x="1164" y="186"/>
                    <a:pt x="1144" y="186"/>
                    <a:pt x="1123" y="186"/>
                  </a:cubicBezTo>
                  <a:cubicBezTo>
                    <a:pt x="994" y="186"/>
                    <a:pt x="864" y="178"/>
                    <a:pt x="735" y="160"/>
                  </a:cubicBezTo>
                  <a:lnTo>
                    <a:pt x="735" y="160"/>
                  </a:lnTo>
                  <a:lnTo>
                    <a:pt x="762" y="164"/>
                  </a:lnTo>
                  <a:cubicBezTo>
                    <a:pt x="546" y="135"/>
                    <a:pt x="334" y="81"/>
                    <a:pt x="129" y="4"/>
                  </a:cubicBezTo>
                  <a:cubicBezTo>
                    <a:pt x="121" y="2"/>
                    <a:pt x="112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4646785" y="3779064"/>
              <a:ext cx="240401" cy="58569"/>
            </a:xfrm>
            <a:custGeom>
              <a:avLst/>
              <a:gdLst/>
              <a:ahLst/>
              <a:cxnLst/>
              <a:rect l="l" t="t" r="r" b="b"/>
              <a:pathLst>
                <a:path w="1531" h="373" extrusionOk="0">
                  <a:moveTo>
                    <a:pt x="109" y="0"/>
                  </a:moveTo>
                  <a:cubicBezTo>
                    <a:pt x="66" y="0"/>
                    <a:pt x="26" y="29"/>
                    <a:pt x="14" y="73"/>
                  </a:cubicBezTo>
                  <a:cubicBezTo>
                    <a:pt x="0" y="125"/>
                    <a:pt x="31" y="179"/>
                    <a:pt x="83" y="194"/>
                  </a:cubicBezTo>
                  <a:cubicBezTo>
                    <a:pt x="422" y="305"/>
                    <a:pt x="776" y="365"/>
                    <a:pt x="1133" y="372"/>
                  </a:cubicBezTo>
                  <a:cubicBezTo>
                    <a:pt x="1158" y="373"/>
                    <a:pt x="1184" y="373"/>
                    <a:pt x="1209" y="373"/>
                  </a:cubicBezTo>
                  <a:cubicBezTo>
                    <a:pt x="1283" y="373"/>
                    <a:pt x="1356" y="371"/>
                    <a:pt x="1429" y="367"/>
                  </a:cubicBezTo>
                  <a:cubicBezTo>
                    <a:pt x="1480" y="364"/>
                    <a:pt x="1530" y="324"/>
                    <a:pt x="1527" y="268"/>
                  </a:cubicBezTo>
                  <a:cubicBezTo>
                    <a:pt x="1525" y="219"/>
                    <a:pt x="1486" y="169"/>
                    <a:pt x="1434" y="169"/>
                  </a:cubicBezTo>
                  <a:cubicBezTo>
                    <a:pt x="1432" y="169"/>
                    <a:pt x="1431" y="169"/>
                    <a:pt x="1429" y="169"/>
                  </a:cubicBezTo>
                  <a:cubicBezTo>
                    <a:pt x="1355" y="173"/>
                    <a:pt x="1281" y="176"/>
                    <a:pt x="1207" y="176"/>
                  </a:cubicBezTo>
                  <a:cubicBezTo>
                    <a:pt x="1051" y="176"/>
                    <a:pt x="894" y="165"/>
                    <a:pt x="740" y="144"/>
                  </a:cubicBezTo>
                  <a:lnTo>
                    <a:pt x="740" y="144"/>
                  </a:lnTo>
                  <a:lnTo>
                    <a:pt x="766" y="148"/>
                  </a:lnTo>
                  <a:cubicBezTo>
                    <a:pt x="552" y="119"/>
                    <a:pt x="341" y="71"/>
                    <a:pt x="135" y="4"/>
                  </a:cubicBezTo>
                  <a:cubicBezTo>
                    <a:pt x="126" y="2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5032903" y="3737139"/>
              <a:ext cx="110858" cy="41925"/>
            </a:xfrm>
            <a:custGeom>
              <a:avLst/>
              <a:gdLst/>
              <a:ahLst/>
              <a:cxnLst/>
              <a:rect l="l" t="t" r="r" b="b"/>
              <a:pathLst>
                <a:path w="706" h="267" extrusionOk="0">
                  <a:moveTo>
                    <a:pt x="601" y="1"/>
                  </a:moveTo>
                  <a:cubicBezTo>
                    <a:pt x="593" y="1"/>
                    <a:pt x="584" y="2"/>
                    <a:pt x="577" y="6"/>
                  </a:cubicBezTo>
                  <a:cubicBezTo>
                    <a:pt x="506" y="35"/>
                    <a:pt x="431" y="55"/>
                    <a:pt x="355" y="66"/>
                  </a:cubicBezTo>
                  <a:lnTo>
                    <a:pt x="382" y="61"/>
                  </a:lnTo>
                  <a:lnTo>
                    <a:pt x="382" y="61"/>
                  </a:lnTo>
                  <a:cubicBezTo>
                    <a:pt x="343" y="67"/>
                    <a:pt x="304" y="69"/>
                    <a:pt x="264" y="69"/>
                  </a:cubicBezTo>
                  <a:cubicBezTo>
                    <a:pt x="227" y="69"/>
                    <a:pt x="190" y="67"/>
                    <a:pt x="153" y="62"/>
                  </a:cubicBezTo>
                  <a:lnTo>
                    <a:pt x="153" y="62"/>
                  </a:lnTo>
                  <a:cubicBezTo>
                    <a:pt x="146" y="61"/>
                    <a:pt x="140" y="60"/>
                    <a:pt x="133" y="58"/>
                  </a:cubicBezTo>
                  <a:cubicBezTo>
                    <a:pt x="125" y="56"/>
                    <a:pt x="117" y="55"/>
                    <a:pt x="109" y="55"/>
                  </a:cubicBezTo>
                  <a:cubicBezTo>
                    <a:pt x="91" y="55"/>
                    <a:pt x="73" y="60"/>
                    <a:pt x="57" y="69"/>
                  </a:cubicBezTo>
                  <a:cubicBezTo>
                    <a:pt x="34" y="81"/>
                    <a:pt x="18" y="103"/>
                    <a:pt x="11" y="128"/>
                  </a:cubicBezTo>
                  <a:cubicBezTo>
                    <a:pt x="0" y="176"/>
                    <a:pt x="25" y="240"/>
                    <a:pt x="80" y="249"/>
                  </a:cubicBezTo>
                  <a:cubicBezTo>
                    <a:pt x="141" y="261"/>
                    <a:pt x="203" y="266"/>
                    <a:pt x="265" y="266"/>
                  </a:cubicBezTo>
                  <a:cubicBezTo>
                    <a:pt x="389" y="266"/>
                    <a:pt x="513" y="243"/>
                    <a:pt x="630" y="196"/>
                  </a:cubicBezTo>
                  <a:cubicBezTo>
                    <a:pt x="654" y="188"/>
                    <a:pt x="675" y="172"/>
                    <a:pt x="689" y="151"/>
                  </a:cubicBezTo>
                  <a:cubicBezTo>
                    <a:pt x="701" y="128"/>
                    <a:pt x="706" y="100"/>
                    <a:pt x="698" y="74"/>
                  </a:cubicBezTo>
                  <a:cubicBezTo>
                    <a:pt x="692" y="50"/>
                    <a:pt x="675" y="29"/>
                    <a:pt x="653" y="15"/>
                  </a:cubicBezTo>
                  <a:cubicBezTo>
                    <a:pt x="638" y="7"/>
                    <a:pt x="619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1387161" y="2890165"/>
              <a:ext cx="131271" cy="38628"/>
            </a:xfrm>
            <a:custGeom>
              <a:avLst/>
              <a:gdLst/>
              <a:ahLst/>
              <a:cxnLst/>
              <a:rect l="l" t="t" r="r" b="b"/>
              <a:pathLst>
                <a:path w="836" h="246" extrusionOk="0">
                  <a:moveTo>
                    <a:pt x="504" y="1"/>
                  </a:moveTo>
                  <a:cubicBezTo>
                    <a:pt x="363" y="1"/>
                    <a:pt x="221" y="18"/>
                    <a:pt x="83" y="52"/>
                  </a:cubicBezTo>
                  <a:cubicBezTo>
                    <a:pt x="32" y="67"/>
                    <a:pt x="1" y="121"/>
                    <a:pt x="15" y="173"/>
                  </a:cubicBezTo>
                  <a:cubicBezTo>
                    <a:pt x="27" y="218"/>
                    <a:pt x="67" y="246"/>
                    <a:pt x="111" y="246"/>
                  </a:cubicBezTo>
                  <a:cubicBezTo>
                    <a:pt x="120" y="246"/>
                    <a:pt x="128" y="245"/>
                    <a:pt x="136" y="243"/>
                  </a:cubicBezTo>
                  <a:cubicBezTo>
                    <a:pt x="195" y="228"/>
                    <a:pt x="255" y="216"/>
                    <a:pt x="315" y="208"/>
                  </a:cubicBezTo>
                  <a:lnTo>
                    <a:pt x="315" y="208"/>
                  </a:lnTo>
                  <a:lnTo>
                    <a:pt x="289" y="211"/>
                  </a:lnTo>
                  <a:cubicBezTo>
                    <a:pt x="360" y="202"/>
                    <a:pt x="433" y="197"/>
                    <a:pt x="505" y="197"/>
                  </a:cubicBezTo>
                  <a:cubicBezTo>
                    <a:pt x="577" y="197"/>
                    <a:pt x="649" y="202"/>
                    <a:pt x="721" y="211"/>
                  </a:cubicBezTo>
                  <a:lnTo>
                    <a:pt x="695" y="208"/>
                  </a:lnTo>
                  <a:lnTo>
                    <a:pt x="707" y="210"/>
                  </a:lnTo>
                  <a:cubicBezTo>
                    <a:pt x="717" y="211"/>
                    <a:pt x="726" y="212"/>
                    <a:pt x="735" y="212"/>
                  </a:cubicBezTo>
                  <a:cubicBezTo>
                    <a:pt x="752" y="212"/>
                    <a:pt x="768" y="209"/>
                    <a:pt x="784" y="200"/>
                  </a:cubicBezTo>
                  <a:cubicBezTo>
                    <a:pt x="806" y="187"/>
                    <a:pt x="822" y="166"/>
                    <a:pt x="830" y="141"/>
                  </a:cubicBezTo>
                  <a:cubicBezTo>
                    <a:pt x="836" y="115"/>
                    <a:pt x="833" y="88"/>
                    <a:pt x="819" y="65"/>
                  </a:cubicBezTo>
                  <a:cubicBezTo>
                    <a:pt x="806" y="45"/>
                    <a:pt x="785" y="22"/>
                    <a:pt x="760" y="19"/>
                  </a:cubicBezTo>
                  <a:cubicBezTo>
                    <a:pt x="675" y="7"/>
                    <a:pt x="590" y="1"/>
                    <a:pt x="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8020800" y="1600933"/>
            <a:ext cx="321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8020800" y="2168133"/>
            <a:ext cx="321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195316" y="1884537"/>
            <a:ext cx="2338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054600" y="946967"/>
            <a:ext cx="6177600" cy="13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ctrTitle" idx="2"/>
          </p:nvPr>
        </p:nvSpPr>
        <p:spPr>
          <a:xfrm flipH="1">
            <a:off x="1995075" y="3619567"/>
            <a:ext cx="3641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 flipH="1">
            <a:off x="1995075" y="4234833"/>
            <a:ext cx="3641600" cy="13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ctrTitle" idx="3"/>
          </p:nvPr>
        </p:nvSpPr>
        <p:spPr>
          <a:xfrm flipH="1">
            <a:off x="6692508" y="3619567"/>
            <a:ext cx="350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 flipH="1">
            <a:off x="6692508" y="4234833"/>
            <a:ext cx="3504400" cy="13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-1218626" y="-956376"/>
            <a:ext cx="10565633" cy="3946807"/>
            <a:chOff x="1163125" y="4466300"/>
            <a:chExt cx="1482050" cy="573875"/>
          </a:xfrm>
        </p:grpSpPr>
        <p:sp>
          <p:nvSpPr>
            <p:cNvPr id="46" name="Google Shape;46;p5"/>
            <p:cNvSpPr/>
            <p:nvPr/>
          </p:nvSpPr>
          <p:spPr>
            <a:xfrm>
              <a:off x="1163125" y="4466300"/>
              <a:ext cx="1482050" cy="573875"/>
            </a:xfrm>
            <a:custGeom>
              <a:avLst/>
              <a:gdLst/>
              <a:ahLst/>
              <a:cxnLst/>
              <a:rect l="l" t="t" r="r" b="b"/>
              <a:pathLst>
                <a:path w="59282" h="22955" extrusionOk="0">
                  <a:moveTo>
                    <a:pt x="59206" y="0"/>
                  </a:moveTo>
                  <a:cubicBezTo>
                    <a:pt x="59201" y="0"/>
                    <a:pt x="59195" y="4"/>
                    <a:pt x="59188" y="13"/>
                  </a:cubicBezTo>
                  <a:lnTo>
                    <a:pt x="49580" y="3488"/>
                  </a:lnTo>
                  <a:cubicBezTo>
                    <a:pt x="49404" y="3866"/>
                    <a:pt x="49242" y="3992"/>
                    <a:pt x="49076" y="3992"/>
                  </a:cubicBezTo>
                  <a:cubicBezTo>
                    <a:pt x="48743" y="3992"/>
                    <a:pt x="48390" y="3490"/>
                    <a:pt x="47869" y="3490"/>
                  </a:cubicBezTo>
                  <a:cubicBezTo>
                    <a:pt x="47660" y="3490"/>
                    <a:pt x="47424" y="3571"/>
                    <a:pt x="47150" y="3799"/>
                  </a:cubicBezTo>
                  <a:cubicBezTo>
                    <a:pt x="46575" y="4279"/>
                    <a:pt x="8390" y="7892"/>
                    <a:pt x="4800" y="14575"/>
                  </a:cubicBezTo>
                  <a:cubicBezTo>
                    <a:pt x="3738" y="16555"/>
                    <a:pt x="1179" y="15755"/>
                    <a:pt x="590" y="17776"/>
                  </a:cubicBezTo>
                  <a:cubicBezTo>
                    <a:pt x="0" y="19797"/>
                    <a:pt x="1001" y="22299"/>
                    <a:pt x="3208" y="22955"/>
                  </a:cubicBezTo>
                  <a:cubicBezTo>
                    <a:pt x="3305" y="20620"/>
                    <a:pt x="5507" y="18897"/>
                    <a:pt x="7320" y="17755"/>
                  </a:cubicBezTo>
                  <a:cubicBezTo>
                    <a:pt x="9378" y="16460"/>
                    <a:pt x="11678" y="15617"/>
                    <a:pt x="13950" y="14787"/>
                  </a:cubicBezTo>
                  <a:cubicBezTo>
                    <a:pt x="19133" y="12891"/>
                    <a:pt x="24368" y="10983"/>
                    <a:pt x="29840" y="10269"/>
                  </a:cubicBezTo>
                  <a:cubicBezTo>
                    <a:pt x="35848" y="9485"/>
                    <a:pt x="42042" y="10154"/>
                    <a:pt x="47918" y="8679"/>
                  </a:cubicBezTo>
                  <a:cubicBezTo>
                    <a:pt x="50927" y="7925"/>
                    <a:pt x="54869" y="6755"/>
                    <a:pt x="56980" y="4385"/>
                  </a:cubicBezTo>
                  <a:cubicBezTo>
                    <a:pt x="57800" y="3464"/>
                    <a:pt x="58458" y="2369"/>
                    <a:pt x="58926" y="1230"/>
                  </a:cubicBezTo>
                  <a:cubicBezTo>
                    <a:pt x="58983" y="1089"/>
                    <a:pt x="59281" y="0"/>
                    <a:pt x="5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108050" y="4644775"/>
              <a:ext cx="24625" cy="6150"/>
            </a:xfrm>
            <a:custGeom>
              <a:avLst/>
              <a:gdLst/>
              <a:ahLst/>
              <a:cxnLst/>
              <a:rect l="l" t="t" r="r" b="b"/>
              <a:pathLst>
                <a:path w="985" h="246" extrusionOk="0">
                  <a:moveTo>
                    <a:pt x="880" y="1"/>
                  </a:moveTo>
                  <a:cubicBezTo>
                    <a:pt x="872" y="1"/>
                    <a:pt x="864" y="2"/>
                    <a:pt x="856" y="3"/>
                  </a:cubicBezTo>
                  <a:cubicBezTo>
                    <a:pt x="829" y="7"/>
                    <a:pt x="805" y="12"/>
                    <a:pt x="779" y="15"/>
                  </a:cubicBezTo>
                  <a:lnTo>
                    <a:pt x="805" y="12"/>
                  </a:lnTo>
                  <a:lnTo>
                    <a:pt x="805" y="12"/>
                  </a:lnTo>
                  <a:cubicBezTo>
                    <a:pt x="620" y="36"/>
                    <a:pt x="435" y="48"/>
                    <a:pt x="249" y="48"/>
                  </a:cubicBezTo>
                  <a:cubicBezTo>
                    <a:pt x="199" y="48"/>
                    <a:pt x="149" y="47"/>
                    <a:pt x="100" y="45"/>
                  </a:cubicBezTo>
                  <a:cubicBezTo>
                    <a:pt x="45" y="46"/>
                    <a:pt x="1" y="90"/>
                    <a:pt x="1" y="145"/>
                  </a:cubicBezTo>
                  <a:cubicBezTo>
                    <a:pt x="2" y="198"/>
                    <a:pt x="45" y="242"/>
                    <a:pt x="100" y="244"/>
                  </a:cubicBezTo>
                  <a:lnTo>
                    <a:pt x="99" y="244"/>
                  </a:lnTo>
                  <a:cubicBezTo>
                    <a:pt x="145" y="245"/>
                    <a:pt x="192" y="246"/>
                    <a:pt x="239" y="246"/>
                  </a:cubicBezTo>
                  <a:cubicBezTo>
                    <a:pt x="463" y="246"/>
                    <a:pt x="687" y="229"/>
                    <a:pt x="908" y="194"/>
                  </a:cubicBezTo>
                  <a:cubicBezTo>
                    <a:pt x="934" y="188"/>
                    <a:pt x="955" y="171"/>
                    <a:pt x="967" y="149"/>
                  </a:cubicBezTo>
                  <a:cubicBezTo>
                    <a:pt x="981" y="126"/>
                    <a:pt x="984" y="98"/>
                    <a:pt x="978" y="73"/>
                  </a:cubicBezTo>
                  <a:cubicBezTo>
                    <a:pt x="971" y="48"/>
                    <a:pt x="955" y="26"/>
                    <a:pt x="933" y="14"/>
                  </a:cubicBezTo>
                  <a:cubicBezTo>
                    <a:pt x="916" y="5"/>
                    <a:pt x="898" y="1"/>
                    <a:pt x="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2127650" y="4653150"/>
              <a:ext cx="15275" cy="6125"/>
            </a:xfrm>
            <a:custGeom>
              <a:avLst/>
              <a:gdLst/>
              <a:ahLst/>
              <a:cxnLst/>
              <a:rect l="l" t="t" r="r" b="b"/>
              <a:pathLst>
                <a:path w="611" h="245" extrusionOk="0">
                  <a:moveTo>
                    <a:pt x="518" y="1"/>
                  </a:moveTo>
                  <a:cubicBezTo>
                    <a:pt x="516" y="1"/>
                    <a:pt x="514" y="1"/>
                    <a:pt x="511" y="1"/>
                  </a:cubicBezTo>
                  <a:lnTo>
                    <a:pt x="99" y="47"/>
                  </a:lnTo>
                  <a:cubicBezTo>
                    <a:pt x="74" y="47"/>
                    <a:pt x="48" y="57"/>
                    <a:pt x="29" y="75"/>
                  </a:cubicBezTo>
                  <a:cubicBezTo>
                    <a:pt x="12" y="94"/>
                    <a:pt x="1" y="119"/>
                    <a:pt x="1" y="146"/>
                  </a:cubicBezTo>
                  <a:cubicBezTo>
                    <a:pt x="1" y="171"/>
                    <a:pt x="12" y="196"/>
                    <a:pt x="29" y="215"/>
                  </a:cubicBezTo>
                  <a:cubicBezTo>
                    <a:pt x="46" y="231"/>
                    <a:pt x="69" y="244"/>
                    <a:pt x="92" y="244"/>
                  </a:cubicBezTo>
                  <a:cubicBezTo>
                    <a:pt x="94" y="244"/>
                    <a:pt x="97" y="244"/>
                    <a:pt x="99" y="244"/>
                  </a:cubicBezTo>
                  <a:lnTo>
                    <a:pt x="511" y="199"/>
                  </a:lnTo>
                  <a:cubicBezTo>
                    <a:pt x="538" y="197"/>
                    <a:pt x="563" y="188"/>
                    <a:pt x="582" y="170"/>
                  </a:cubicBezTo>
                  <a:cubicBezTo>
                    <a:pt x="600" y="151"/>
                    <a:pt x="610" y="126"/>
                    <a:pt x="610" y="100"/>
                  </a:cubicBezTo>
                  <a:cubicBezTo>
                    <a:pt x="610" y="74"/>
                    <a:pt x="600" y="49"/>
                    <a:pt x="582" y="30"/>
                  </a:cubicBezTo>
                  <a:cubicBezTo>
                    <a:pt x="566" y="15"/>
                    <a:pt x="542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847675" y="4703275"/>
              <a:ext cx="19600" cy="3675"/>
            </a:xfrm>
            <a:custGeom>
              <a:avLst/>
              <a:gdLst/>
              <a:ahLst/>
              <a:cxnLst/>
              <a:rect l="l" t="t" r="r" b="b"/>
              <a:pathLst>
                <a:path w="784" h="147" extrusionOk="0">
                  <a:moveTo>
                    <a:pt x="320" y="0"/>
                  </a:moveTo>
                  <a:cubicBezTo>
                    <a:pt x="236" y="0"/>
                    <a:pt x="153" y="5"/>
                    <a:pt x="70" y="13"/>
                  </a:cubicBezTo>
                  <a:cubicBezTo>
                    <a:pt x="35" y="18"/>
                    <a:pt x="1" y="42"/>
                    <a:pt x="4" y="80"/>
                  </a:cubicBezTo>
                  <a:cubicBezTo>
                    <a:pt x="5" y="111"/>
                    <a:pt x="30" y="145"/>
                    <a:pt x="64" y="145"/>
                  </a:cubicBezTo>
                  <a:cubicBezTo>
                    <a:pt x="66" y="145"/>
                    <a:pt x="68" y="145"/>
                    <a:pt x="70" y="145"/>
                  </a:cubicBezTo>
                  <a:lnTo>
                    <a:pt x="70" y="146"/>
                  </a:lnTo>
                  <a:cubicBezTo>
                    <a:pt x="145" y="139"/>
                    <a:pt x="221" y="136"/>
                    <a:pt x="296" y="136"/>
                  </a:cubicBezTo>
                  <a:cubicBezTo>
                    <a:pt x="332" y="136"/>
                    <a:pt x="367" y="136"/>
                    <a:pt x="402" y="138"/>
                  </a:cubicBezTo>
                  <a:cubicBezTo>
                    <a:pt x="456" y="141"/>
                    <a:pt x="512" y="141"/>
                    <a:pt x="567" y="144"/>
                  </a:cubicBezTo>
                  <a:cubicBezTo>
                    <a:pt x="570" y="144"/>
                    <a:pt x="572" y="144"/>
                    <a:pt x="575" y="144"/>
                  </a:cubicBezTo>
                  <a:cubicBezTo>
                    <a:pt x="582" y="144"/>
                    <a:pt x="590" y="143"/>
                    <a:pt x="597" y="142"/>
                  </a:cubicBezTo>
                  <a:cubicBezTo>
                    <a:pt x="597" y="142"/>
                    <a:pt x="604" y="140"/>
                    <a:pt x="606" y="139"/>
                  </a:cubicBezTo>
                  <a:lnTo>
                    <a:pt x="606" y="139"/>
                  </a:lnTo>
                  <a:cubicBezTo>
                    <a:pt x="612" y="138"/>
                    <a:pt x="617" y="138"/>
                    <a:pt x="622" y="138"/>
                  </a:cubicBezTo>
                  <a:cubicBezTo>
                    <a:pt x="631" y="138"/>
                    <a:pt x="640" y="139"/>
                    <a:pt x="649" y="140"/>
                  </a:cubicBezTo>
                  <a:cubicBezTo>
                    <a:pt x="677" y="140"/>
                    <a:pt x="704" y="142"/>
                    <a:pt x="732" y="144"/>
                  </a:cubicBezTo>
                  <a:cubicBezTo>
                    <a:pt x="732" y="144"/>
                    <a:pt x="733" y="144"/>
                    <a:pt x="734" y="144"/>
                  </a:cubicBezTo>
                  <a:cubicBezTo>
                    <a:pt x="777" y="144"/>
                    <a:pt x="784" y="77"/>
                    <a:pt x="742" y="66"/>
                  </a:cubicBezTo>
                  <a:cubicBezTo>
                    <a:pt x="716" y="59"/>
                    <a:pt x="689" y="51"/>
                    <a:pt x="662" y="45"/>
                  </a:cubicBezTo>
                  <a:cubicBezTo>
                    <a:pt x="647" y="43"/>
                    <a:pt x="634" y="40"/>
                    <a:pt x="619" y="35"/>
                  </a:cubicBezTo>
                  <a:lnTo>
                    <a:pt x="619" y="35"/>
                  </a:lnTo>
                  <a:cubicBezTo>
                    <a:pt x="617" y="33"/>
                    <a:pt x="611" y="29"/>
                    <a:pt x="611" y="29"/>
                  </a:cubicBezTo>
                  <a:cubicBezTo>
                    <a:pt x="603" y="25"/>
                    <a:pt x="593" y="22"/>
                    <a:pt x="584" y="21"/>
                  </a:cubicBezTo>
                  <a:cubicBezTo>
                    <a:pt x="525" y="11"/>
                    <a:pt x="465" y="4"/>
                    <a:pt x="405" y="2"/>
                  </a:cubicBezTo>
                  <a:cubicBezTo>
                    <a:pt x="376" y="1"/>
                    <a:pt x="348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871875" y="4706825"/>
              <a:ext cx="14075" cy="2900"/>
            </a:xfrm>
            <a:custGeom>
              <a:avLst/>
              <a:gdLst/>
              <a:ahLst/>
              <a:cxnLst/>
              <a:rect l="l" t="t" r="r" b="b"/>
              <a:pathLst>
                <a:path w="563" h="116" extrusionOk="0">
                  <a:moveTo>
                    <a:pt x="396" y="1"/>
                  </a:moveTo>
                  <a:cubicBezTo>
                    <a:pt x="357" y="1"/>
                    <a:pt x="319" y="1"/>
                    <a:pt x="280" y="2"/>
                  </a:cubicBezTo>
                  <a:lnTo>
                    <a:pt x="50" y="9"/>
                  </a:lnTo>
                  <a:cubicBezTo>
                    <a:pt x="24" y="9"/>
                    <a:pt x="2" y="32"/>
                    <a:pt x="1" y="59"/>
                  </a:cubicBezTo>
                  <a:cubicBezTo>
                    <a:pt x="2" y="85"/>
                    <a:pt x="24" y="107"/>
                    <a:pt x="50" y="107"/>
                  </a:cubicBezTo>
                  <a:lnTo>
                    <a:pt x="280" y="115"/>
                  </a:lnTo>
                  <a:cubicBezTo>
                    <a:pt x="317" y="116"/>
                    <a:pt x="355" y="116"/>
                    <a:pt x="392" y="116"/>
                  </a:cubicBezTo>
                  <a:lnTo>
                    <a:pt x="451" y="116"/>
                  </a:lnTo>
                  <a:cubicBezTo>
                    <a:pt x="473" y="114"/>
                    <a:pt x="495" y="111"/>
                    <a:pt x="517" y="104"/>
                  </a:cubicBezTo>
                  <a:cubicBezTo>
                    <a:pt x="563" y="94"/>
                    <a:pt x="563" y="23"/>
                    <a:pt x="517" y="13"/>
                  </a:cubicBezTo>
                  <a:cubicBezTo>
                    <a:pt x="497" y="6"/>
                    <a:pt x="476" y="2"/>
                    <a:pt x="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515225" y="4762750"/>
              <a:ext cx="14550" cy="4375"/>
            </a:xfrm>
            <a:custGeom>
              <a:avLst/>
              <a:gdLst/>
              <a:ahLst/>
              <a:cxnLst/>
              <a:rect l="l" t="t" r="r" b="b"/>
              <a:pathLst>
                <a:path w="582" h="175" extrusionOk="0">
                  <a:moveTo>
                    <a:pt x="379" y="1"/>
                  </a:moveTo>
                  <a:cubicBezTo>
                    <a:pt x="353" y="1"/>
                    <a:pt x="326" y="3"/>
                    <a:pt x="299" y="4"/>
                  </a:cubicBezTo>
                  <a:lnTo>
                    <a:pt x="82" y="15"/>
                  </a:lnTo>
                  <a:cubicBezTo>
                    <a:pt x="41" y="18"/>
                    <a:pt x="1" y="51"/>
                    <a:pt x="3" y="94"/>
                  </a:cubicBezTo>
                  <a:cubicBezTo>
                    <a:pt x="5" y="132"/>
                    <a:pt x="34" y="174"/>
                    <a:pt x="74" y="174"/>
                  </a:cubicBezTo>
                  <a:cubicBezTo>
                    <a:pt x="76" y="174"/>
                    <a:pt x="79" y="174"/>
                    <a:pt x="82" y="173"/>
                  </a:cubicBezTo>
                  <a:lnTo>
                    <a:pt x="82" y="174"/>
                  </a:lnTo>
                  <a:lnTo>
                    <a:pt x="273" y="152"/>
                  </a:lnTo>
                  <a:cubicBezTo>
                    <a:pt x="306" y="149"/>
                    <a:pt x="338" y="146"/>
                    <a:pt x="371" y="141"/>
                  </a:cubicBezTo>
                  <a:cubicBezTo>
                    <a:pt x="406" y="136"/>
                    <a:pt x="439" y="128"/>
                    <a:pt x="474" y="121"/>
                  </a:cubicBezTo>
                  <a:cubicBezTo>
                    <a:pt x="508" y="114"/>
                    <a:pt x="565" y="112"/>
                    <a:pt x="576" y="71"/>
                  </a:cubicBezTo>
                  <a:cubicBezTo>
                    <a:pt x="582" y="49"/>
                    <a:pt x="573" y="27"/>
                    <a:pt x="554" y="16"/>
                  </a:cubicBezTo>
                  <a:cubicBezTo>
                    <a:pt x="538" y="6"/>
                    <a:pt x="519" y="5"/>
                    <a:pt x="501" y="5"/>
                  </a:cubicBezTo>
                  <a:cubicBezTo>
                    <a:pt x="498" y="5"/>
                    <a:pt x="494" y="5"/>
                    <a:pt x="491" y="5"/>
                  </a:cubicBezTo>
                  <a:lnTo>
                    <a:pt x="396" y="1"/>
                  </a:lnTo>
                  <a:cubicBezTo>
                    <a:pt x="390" y="1"/>
                    <a:pt x="385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535125" y="4754350"/>
              <a:ext cx="11325" cy="3525"/>
            </a:xfrm>
            <a:custGeom>
              <a:avLst/>
              <a:gdLst/>
              <a:ahLst/>
              <a:cxnLst/>
              <a:rect l="l" t="t" r="r" b="b"/>
              <a:pathLst>
                <a:path w="453" h="141" extrusionOk="0">
                  <a:moveTo>
                    <a:pt x="139" y="1"/>
                  </a:moveTo>
                  <a:cubicBezTo>
                    <a:pt x="116" y="1"/>
                    <a:pt x="93" y="1"/>
                    <a:pt x="70" y="1"/>
                  </a:cubicBezTo>
                  <a:cubicBezTo>
                    <a:pt x="32" y="1"/>
                    <a:pt x="2" y="33"/>
                    <a:pt x="1" y="71"/>
                  </a:cubicBezTo>
                  <a:cubicBezTo>
                    <a:pt x="2" y="108"/>
                    <a:pt x="32" y="139"/>
                    <a:pt x="70" y="140"/>
                  </a:cubicBezTo>
                  <a:cubicBezTo>
                    <a:pt x="93" y="140"/>
                    <a:pt x="116" y="140"/>
                    <a:pt x="139" y="140"/>
                  </a:cubicBezTo>
                  <a:cubicBezTo>
                    <a:pt x="174" y="140"/>
                    <a:pt x="208" y="140"/>
                    <a:pt x="242" y="138"/>
                  </a:cubicBezTo>
                  <a:cubicBezTo>
                    <a:pt x="271" y="137"/>
                    <a:pt x="298" y="134"/>
                    <a:pt x="327" y="131"/>
                  </a:cubicBezTo>
                  <a:cubicBezTo>
                    <a:pt x="359" y="126"/>
                    <a:pt x="394" y="126"/>
                    <a:pt x="424" y="110"/>
                  </a:cubicBezTo>
                  <a:cubicBezTo>
                    <a:pt x="452" y="92"/>
                    <a:pt x="452" y="49"/>
                    <a:pt x="424" y="32"/>
                  </a:cubicBezTo>
                  <a:cubicBezTo>
                    <a:pt x="395" y="15"/>
                    <a:pt x="361" y="15"/>
                    <a:pt x="330" y="10"/>
                  </a:cubicBezTo>
                  <a:cubicBezTo>
                    <a:pt x="300" y="7"/>
                    <a:pt x="272" y="4"/>
                    <a:pt x="242" y="3"/>
                  </a:cubicBezTo>
                  <a:cubicBezTo>
                    <a:pt x="208" y="1"/>
                    <a:pt x="174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71975" y="4664625"/>
              <a:ext cx="17450" cy="4625"/>
            </a:xfrm>
            <a:custGeom>
              <a:avLst/>
              <a:gdLst/>
              <a:ahLst/>
              <a:cxnLst/>
              <a:rect l="l" t="t" r="r" b="b"/>
              <a:pathLst>
                <a:path w="698" h="185" extrusionOk="0">
                  <a:moveTo>
                    <a:pt x="614" y="1"/>
                  </a:moveTo>
                  <a:cubicBezTo>
                    <a:pt x="612" y="1"/>
                    <a:pt x="609" y="1"/>
                    <a:pt x="607" y="1"/>
                  </a:cubicBezTo>
                  <a:cubicBezTo>
                    <a:pt x="595" y="1"/>
                    <a:pt x="582" y="2"/>
                    <a:pt x="571" y="3"/>
                  </a:cubicBezTo>
                  <a:lnTo>
                    <a:pt x="496" y="11"/>
                  </a:lnTo>
                  <a:cubicBezTo>
                    <a:pt x="447" y="15"/>
                    <a:pt x="399" y="21"/>
                    <a:pt x="349" y="26"/>
                  </a:cubicBezTo>
                  <a:cubicBezTo>
                    <a:pt x="248" y="40"/>
                    <a:pt x="147" y="56"/>
                    <a:pt x="46" y="72"/>
                  </a:cubicBezTo>
                  <a:cubicBezTo>
                    <a:pt x="17" y="75"/>
                    <a:pt x="0" y="110"/>
                    <a:pt x="4" y="135"/>
                  </a:cubicBezTo>
                  <a:cubicBezTo>
                    <a:pt x="8" y="159"/>
                    <a:pt x="29" y="185"/>
                    <a:pt x="55" y="185"/>
                  </a:cubicBezTo>
                  <a:cubicBezTo>
                    <a:pt x="57" y="185"/>
                    <a:pt x="59" y="185"/>
                    <a:pt x="61" y="184"/>
                  </a:cubicBezTo>
                  <a:lnTo>
                    <a:pt x="62" y="184"/>
                  </a:lnTo>
                  <a:cubicBezTo>
                    <a:pt x="164" y="173"/>
                    <a:pt x="266" y="163"/>
                    <a:pt x="367" y="150"/>
                  </a:cubicBezTo>
                  <a:cubicBezTo>
                    <a:pt x="416" y="143"/>
                    <a:pt x="464" y="136"/>
                    <a:pt x="512" y="129"/>
                  </a:cubicBezTo>
                  <a:lnTo>
                    <a:pt x="582" y="116"/>
                  </a:lnTo>
                  <a:cubicBezTo>
                    <a:pt x="596" y="114"/>
                    <a:pt x="609" y="112"/>
                    <a:pt x="621" y="109"/>
                  </a:cubicBezTo>
                  <a:cubicBezTo>
                    <a:pt x="636" y="105"/>
                    <a:pt x="650" y="99"/>
                    <a:pt x="663" y="92"/>
                  </a:cubicBezTo>
                  <a:cubicBezTo>
                    <a:pt x="697" y="71"/>
                    <a:pt x="690" y="19"/>
                    <a:pt x="652" y="7"/>
                  </a:cubicBezTo>
                  <a:cubicBezTo>
                    <a:pt x="640" y="3"/>
                    <a:pt x="627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398725" y="4652425"/>
              <a:ext cx="11450" cy="4725"/>
            </a:xfrm>
            <a:custGeom>
              <a:avLst/>
              <a:gdLst/>
              <a:ahLst/>
              <a:cxnLst/>
              <a:rect l="l" t="t" r="r" b="b"/>
              <a:pathLst>
                <a:path w="458" h="189" extrusionOk="0">
                  <a:moveTo>
                    <a:pt x="383" y="0"/>
                  </a:moveTo>
                  <a:cubicBezTo>
                    <a:pt x="369" y="0"/>
                    <a:pt x="356" y="2"/>
                    <a:pt x="343" y="4"/>
                  </a:cubicBezTo>
                  <a:lnTo>
                    <a:pt x="304" y="12"/>
                  </a:lnTo>
                  <a:lnTo>
                    <a:pt x="218" y="30"/>
                  </a:lnTo>
                  <a:cubicBezTo>
                    <a:pt x="162" y="43"/>
                    <a:pt x="106" y="59"/>
                    <a:pt x="50" y="74"/>
                  </a:cubicBezTo>
                  <a:cubicBezTo>
                    <a:pt x="19" y="82"/>
                    <a:pt x="1" y="115"/>
                    <a:pt x="9" y="145"/>
                  </a:cubicBezTo>
                  <a:cubicBezTo>
                    <a:pt x="17" y="172"/>
                    <a:pt x="40" y="189"/>
                    <a:pt x="66" y="189"/>
                  </a:cubicBezTo>
                  <a:cubicBezTo>
                    <a:pt x="71" y="189"/>
                    <a:pt x="77" y="188"/>
                    <a:pt x="82" y="186"/>
                  </a:cubicBezTo>
                  <a:cubicBezTo>
                    <a:pt x="138" y="174"/>
                    <a:pt x="195" y="160"/>
                    <a:pt x="249" y="144"/>
                  </a:cubicBezTo>
                  <a:lnTo>
                    <a:pt x="332" y="121"/>
                  </a:lnTo>
                  <a:cubicBezTo>
                    <a:pt x="344" y="117"/>
                    <a:pt x="359" y="114"/>
                    <a:pt x="372" y="109"/>
                  </a:cubicBezTo>
                  <a:cubicBezTo>
                    <a:pt x="389" y="103"/>
                    <a:pt x="404" y="96"/>
                    <a:pt x="419" y="86"/>
                  </a:cubicBezTo>
                  <a:cubicBezTo>
                    <a:pt x="457" y="62"/>
                    <a:pt x="441" y="3"/>
                    <a:pt x="396" y="1"/>
                  </a:cubicBezTo>
                  <a:cubicBezTo>
                    <a:pt x="391" y="1"/>
                    <a:pt x="387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-569859" y="5917719"/>
            <a:ext cx="4251604" cy="1156044"/>
            <a:chOff x="1296625" y="5272425"/>
            <a:chExt cx="751450" cy="204325"/>
          </a:xfrm>
        </p:grpSpPr>
        <p:sp>
          <p:nvSpPr>
            <p:cNvPr id="56" name="Google Shape;56;p5"/>
            <p:cNvSpPr/>
            <p:nvPr/>
          </p:nvSpPr>
          <p:spPr>
            <a:xfrm>
              <a:off x="1296625" y="5272425"/>
              <a:ext cx="751450" cy="204325"/>
            </a:xfrm>
            <a:custGeom>
              <a:avLst/>
              <a:gdLst/>
              <a:ahLst/>
              <a:cxnLst/>
              <a:rect l="l" t="t" r="r" b="b"/>
              <a:pathLst>
                <a:path w="30058" h="8173" extrusionOk="0">
                  <a:moveTo>
                    <a:pt x="1831" y="0"/>
                  </a:moveTo>
                  <a:cubicBezTo>
                    <a:pt x="1359" y="0"/>
                    <a:pt x="921" y="261"/>
                    <a:pt x="576" y="977"/>
                  </a:cubicBezTo>
                  <a:cubicBezTo>
                    <a:pt x="0" y="2170"/>
                    <a:pt x="458" y="4179"/>
                    <a:pt x="1209" y="5205"/>
                  </a:cubicBezTo>
                  <a:cubicBezTo>
                    <a:pt x="2352" y="6765"/>
                    <a:pt x="4549" y="7016"/>
                    <a:pt x="6482" y="7078"/>
                  </a:cubicBezTo>
                  <a:cubicBezTo>
                    <a:pt x="12255" y="7267"/>
                    <a:pt x="18061" y="6994"/>
                    <a:pt x="23788" y="7750"/>
                  </a:cubicBezTo>
                  <a:cubicBezTo>
                    <a:pt x="25169" y="7932"/>
                    <a:pt x="26573" y="8173"/>
                    <a:pt x="27959" y="8173"/>
                  </a:cubicBezTo>
                  <a:cubicBezTo>
                    <a:pt x="28665" y="8173"/>
                    <a:pt x="29367" y="8110"/>
                    <a:pt x="30058" y="7945"/>
                  </a:cubicBezTo>
                  <a:cubicBezTo>
                    <a:pt x="26482" y="6211"/>
                    <a:pt x="22600" y="5194"/>
                    <a:pt x="18632" y="4954"/>
                  </a:cubicBezTo>
                  <a:cubicBezTo>
                    <a:pt x="16764" y="4841"/>
                    <a:pt x="14885" y="4902"/>
                    <a:pt x="13025" y="4685"/>
                  </a:cubicBezTo>
                  <a:cubicBezTo>
                    <a:pt x="9662" y="4293"/>
                    <a:pt x="6423" y="2958"/>
                    <a:pt x="3732" y="908"/>
                  </a:cubicBezTo>
                  <a:cubicBezTo>
                    <a:pt x="3126" y="447"/>
                    <a:pt x="2449" y="0"/>
                    <a:pt x="1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429850" y="5340900"/>
              <a:ext cx="17250" cy="14500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217" y="194"/>
                  </a:moveTo>
                  <a:cubicBezTo>
                    <a:pt x="217" y="194"/>
                    <a:pt x="218" y="195"/>
                    <a:pt x="219" y="196"/>
                  </a:cubicBezTo>
                  <a:lnTo>
                    <a:pt x="219" y="196"/>
                  </a:lnTo>
                  <a:lnTo>
                    <a:pt x="218" y="196"/>
                  </a:lnTo>
                  <a:cubicBezTo>
                    <a:pt x="217" y="194"/>
                    <a:pt x="217" y="194"/>
                    <a:pt x="217" y="194"/>
                  </a:cubicBezTo>
                  <a:close/>
                  <a:moveTo>
                    <a:pt x="364" y="341"/>
                  </a:moveTo>
                  <a:cubicBezTo>
                    <a:pt x="365" y="342"/>
                    <a:pt x="365" y="342"/>
                    <a:pt x="366" y="342"/>
                  </a:cubicBezTo>
                  <a:lnTo>
                    <a:pt x="364" y="341"/>
                  </a:lnTo>
                  <a:close/>
                  <a:moveTo>
                    <a:pt x="68" y="0"/>
                  </a:moveTo>
                  <a:cubicBezTo>
                    <a:pt x="56" y="0"/>
                    <a:pt x="46" y="3"/>
                    <a:pt x="37" y="8"/>
                  </a:cubicBezTo>
                  <a:cubicBezTo>
                    <a:pt x="6" y="28"/>
                    <a:pt x="1" y="61"/>
                    <a:pt x="15" y="94"/>
                  </a:cubicBezTo>
                  <a:cubicBezTo>
                    <a:pt x="59" y="194"/>
                    <a:pt x="122" y="285"/>
                    <a:pt x="199" y="363"/>
                  </a:cubicBezTo>
                  <a:cubicBezTo>
                    <a:pt x="239" y="403"/>
                    <a:pt x="282" y="438"/>
                    <a:pt x="328" y="471"/>
                  </a:cubicBezTo>
                  <a:cubicBezTo>
                    <a:pt x="374" y="503"/>
                    <a:pt x="425" y="528"/>
                    <a:pt x="478" y="545"/>
                  </a:cubicBezTo>
                  <a:cubicBezTo>
                    <a:pt x="506" y="554"/>
                    <a:pt x="534" y="563"/>
                    <a:pt x="563" y="569"/>
                  </a:cubicBezTo>
                  <a:cubicBezTo>
                    <a:pt x="585" y="576"/>
                    <a:pt x="608" y="579"/>
                    <a:pt x="631" y="579"/>
                  </a:cubicBezTo>
                  <a:cubicBezTo>
                    <a:pt x="641" y="579"/>
                    <a:pt x="650" y="579"/>
                    <a:pt x="660" y="578"/>
                  </a:cubicBezTo>
                  <a:cubicBezTo>
                    <a:pt x="689" y="573"/>
                    <a:pt x="686" y="535"/>
                    <a:pt x="667" y="522"/>
                  </a:cubicBezTo>
                  <a:cubicBezTo>
                    <a:pt x="647" y="508"/>
                    <a:pt x="625" y="497"/>
                    <a:pt x="602" y="489"/>
                  </a:cubicBezTo>
                  <a:cubicBezTo>
                    <a:pt x="579" y="479"/>
                    <a:pt x="557" y="468"/>
                    <a:pt x="534" y="455"/>
                  </a:cubicBezTo>
                  <a:cubicBezTo>
                    <a:pt x="491" y="431"/>
                    <a:pt x="450" y="400"/>
                    <a:pt x="408" y="373"/>
                  </a:cubicBezTo>
                  <a:cubicBezTo>
                    <a:pt x="397" y="367"/>
                    <a:pt x="388" y="359"/>
                    <a:pt x="377" y="352"/>
                  </a:cubicBezTo>
                  <a:lnTo>
                    <a:pt x="365" y="341"/>
                  </a:lnTo>
                  <a:cubicBezTo>
                    <a:pt x="364" y="341"/>
                    <a:pt x="363" y="340"/>
                    <a:pt x="363" y="340"/>
                  </a:cubicBezTo>
                  <a:lnTo>
                    <a:pt x="363" y="340"/>
                  </a:lnTo>
                  <a:lnTo>
                    <a:pt x="356" y="335"/>
                  </a:lnTo>
                  <a:cubicBezTo>
                    <a:pt x="336" y="319"/>
                    <a:pt x="317" y="302"/>
                    <a:pt x="299" y="284"/>
                  </a:cubicBezTo>
                  <a:cubicBezTo>
                    <a:pt x="281" y="268"/>
                    <a:pt x="263" y="249"/>
                    <a:pt x="247" y="230"/>
                  </a:cubicBezTo>
                  <a:cubicBezTo>
                    <a:pt x="238" y="221"/>
                    <a:pt x="231" y="212"/>
                    <a:pt x="223" y="201"/>
                  </a:cubicBezTo>
                  <a:lnTo>
                    <a:pt x="219" y="197"/>
                  </a:lnTo>
                  <a:cubicBezTo>
                    <a:pt x="214" y="190"/>
                    <a:pt x="211" y="185"/>
                    <a:pt x="206" y="179"/>
                  </a:cubicBezTo>
                  <a:cubicBezTo>
                    <a:pt x="173" y="133"/>
                    <a:pt x="144" y="83"/>
                    <a:pt x="121" y="30"/>
                  </a:cubicBezTo>
                  <a:cubicBezTo>
                    <a:pt x="113" y="11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436300" y="5366700"/>
              <a:ext cx="19050" cy="9500"/>
            </a:xfrm>
            <a:custGeom>
              <a:avLst/>
              <a:gdLst/>
              <a:ahLst/>
              <a:cxnLst/>
              <a:rect l="l" t="t" r="r" b="b"/>
              <a:pathLst>
                <a:path w="762" h="380" extrusionOk="0">
                  <a:moveTo>
                    <a:pt x="556" y="240"/>
                  </a:moveTo>
                  <a:lnTo>
                    <a:pt x="556" y="240"/>
                  </a:lnTo>
                  <a:cubicBezTo>
                    <a:pt x="558" y="240"/>
                    <a:pt x="560" y="240"/>
                    <a:pt x="562" y="240"/>
                  </a:cubicBezTo>
                  <a:cubicBezTo>
                    <a:pt x="562" y="240"/>
                    <a:pt x="558" y="240"/>
                    <a:pt x="556" y="240"/>
                  </a:cubicBezTo>
                  <a:close/>
                  <a:moveTo>
                    <a:pt x="65" y="0"/>
                  </a:moveTo>
                  <a:cubicBezTo>
                    <a:pt x="50" y="0"/>
                    <a:pt x="35" y="6"/>
                    <a:pt x="23" y="18"/>
                  </a:cubicBezTo>
                  <a:cubicBezTo>
                    <a:pt x="0" y="41"/>
                    <a:pt x="0" y="78"/>
                    <a:pt x="23" y="102"/>
                  </a:cubicBezTo>
                  <a:cubicBezTo>
                    <a:pt x="169" y="252"/>
                    <a:pt x="361" y="348"/>
                    <a:pt x="567" y="375"/>
                  </a:cubicBezTo>
                  <a:cubicBezTo>
                    <a:pt x="584" y="378"/>
                    <a:pt x="600" y="380"/>
                    <a:pt x="617" y="380"/>
                  </a:cubicBezTo>
                  <a:cubicBezTo>
                    <a:pt x="656" y="380"/>
                    <a:pt x="695" y="372"/>
                    <a:pt x="731" y="356"/>
                  </a:cubicBezTo>
                  <a:cubicBezTo>
                    <a:pt x="749" y="350"/>
                    <a:pt x="760" y="333"/>
                    <a:pt x="761" y="313"/>
                  </a:cubicBezTo>
                  <a:cubicBezTo>
                    <a:pt x="761" y="290"/>
                    <a:pt x="742" y="275"/>
                    <a:pt x="722" y="269"/>
                  </a:cubicBezTo>
                  <a:cubicBezTo>
                    <a:pt x="700" y="261"/>
                    <a:pt x="677" y="255"/>
                    <a:pt x="653" y="252"/>
                  </a:cubicBezTo>
                  <a:cubicBezTo>
                    <a:pt x="638" y="249"/>
                    <a:pt x="622" y="248"/>
                    <a:pt x="607" y="246"/>
                  </a:cubicBezTo>
                  <a:cubicBezTo>
                    <a:pt x="603" y="246"/>
                    <a:pt x="600" y="245"/>
                    <a:pt x="597" y="245"/>
                  </a:cubicBezTo>
                  <a:cubicBezTo>
                    <a:pt x="598" y="245"/>
                    <a:pt x="599" y="245"/>
                    <a:pt x="600" y="245"/>
                  </a:cubicBezTo>
                  <a:lnTo>
                    <a:pt x="600" y="245"/>
                  </a:lnTo>
                  <a:cubicBezTo>
                    <a:pt x="599" y="245"/>
                    <a:pt x="597" y="245"/>
                    <a:pt x="595" y="245"/>
                  </a:cubicBezTo>
                  <a:cubicBezTo>
                    <a:pt x="586" y="243"/>
                    <a:pt x="577" y="242"/>
                    <a:pt x="568" y="241"/>
                  </a:cubicBezTo>
                  <a:lnTo>
                    <a:pt x="560" y="240"/>
                  </a:lnTo>
                  <a:cubicBezTo>
                    <a:pt x="556" y="240"/>
                    <a:pt x="554" y="240"/>
                    <a:pt x="555" y="240"/>
                  </a:cubicBezTo>
                  <a:cubicBezTo>
                    <a:pt x="555" y="240"/>
                    <a:pt x="555" y="240"/>
                    <a:pt x="556" y="240"/>
                  </a:cubicBezTo>
                  <a:lnTo>
                    <a:pt x="556" y="240"/>
                  </a:lnTo>
                  <a:cubicBezTo>
                    <a:pt x="553" y="240"/>
                    <a:pt x="550" y="239"/>
                    <a:pt x="546" y="238"/>
                  </a:cubicBezTo>
                  <a:cubicBezTo>
                    <a:pt x="534" y="236"/>
                    <a:pt x="520" y="234"/>
                    <a:pt x="508" y="231"/>
                  </a:cubicBezTo>
                  <a:cubicBezTo>
                    <a:pt x="460" y="220"/>
                    <a:pt x="412" y="207"/>
                    <a:pt x="367" y="189"/>
                  </a:cubicBezTo>
                  <a:lnTo>
                    <a:pt x="358" y="184"/>
                  </a:lnTo>
                  <a:lnTo>
                    <a:pt x="339" y="176"/>
                  </a:lnTo>
                  <a:cubicBezTo>
                    <a:pt x="325" y="171"/>
                    <a:pt x="313" y="164"/>
                    <a:pt x="301" y="158"/>
                  </a:cubicBezTo>
                  <a:cubicBezTo>
                    <a:pt x="276" y="145"/>
                    <a:pt x="253" y="132"/>
                    <a:pt x="230" y="117"/>
                  </a:cubicBezTo>
                  <a:cubicBezTo>
                    <a:pt x="218" y="110"/>
                    <a:pt x="207" y="101"/>
                    <a:pt x="195" y="93"/>
                  </a:cubicBezTo>
                  <a:lnTo>
                    <a:pt x="178" y="81"/>
                  </a:lnTo>
                  <a:lnTo>
                    <a:pt x="176" y="79"/>
                  </a:lnTo>
                  <a:lnTo>
                    <a:pt x="170" y="74"/>
                  </a:lnTo>
                  <a:cubicBezTo>
                    <a:pt x="148" y="57"/>
                    <a:pt x="127" y="38"/>
                    <a:pt x="107" y="18"/>
                  </a:cubicBezTo>
                  <a:cubicBezTo>
                    <a:pt x="95" y="6"/>
                    <a:pt x="80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 flipH="1">
            <a:off x="9860930" y="-107073"/>
            <a:ext cx="3043012" cy="2266103"/>
            <a:chOff x="4858550" y="1156475"/>
            <a:chExt cx="384925" cy="286650"/>
          </a:xfrm>
        </p:grpSpPr>
        <p:sp>
          <p:nvSpPr>
            <p:cNvPr id="62" name="Google Shape;62;p6"/>
            <p:cNvSpPr/>
            <p:nvPr/>
          </p:nvSpPr>
          <p:spPr>
            <a:xfrm>
              <a:off x="4858550" y="1156475"/>
              <a:ext cx="384925" cy="286650"/>
            </a:xfrm>
            <a:custGeom>
              <a:avLst/>
              <a:gdLst/>
              <a:ahLst/>
              <a:cxnLst/>
              <a:rect l="l" t="t" r="r" b="b"/>
              <a:pathLst>
                <a:path w="15397" h="11466" extrusionOk="0">
                  <a:moveTo>
                    <a:pt x="12124" y="1"/>
                  </a:moveTo>
                  <a:cubicBezTo>
                    <a:pt x="11083" y="1"/>
                    <a:pt x="10204" y="261"/>
                    <a:pt x="9468" y="1127"/>
                  </a:cubicBezTo>
                  <a:cubicBezTo>
                    <a:pt x="8392" y="2392"/>
                    <a:pt x="7694" y="3730"/>
                    <a:pt x="6351" y="4830"/>
                  </a:cubicBezTo>
                  <a:cubicBezTo>
                    <a:pt x="4727" y="6161"/>
                    <a:pt x="2801" y="7142"/>
                    <a:pt x="1077" y="8355"/>
                  </a:cubicBezTo>
                  <a:cubicBezTo>
                    <a:pt x="708" y="8615"/>
                    <a:pt x="331" y="8908"/>
                    <a:pt x="188" y="9310"/>
                  </a:cubicBezTo>
                  <a:cubicBezTo>
                    <a:pt x="1" y="9840"/>
                    <a:pt x="286" y="10436"/>
                    <a:pt x="755" y="10795"/>
                  </a:cubicBezTo>
                  <a:cubicBezTo>
                    <a:pt x="1223" y="11153"/>
                    <a:pt x="1840" y="11310"/>
                    <a:pt x="2447" y="11392"/>
                  </a:cubicBezTo>
                  <a:cubicBezTo>
                    <a:pt x="2821" y="11441"/>
                    <a:pt x="3197" y="11465"/>
                    <a:pt x="3574" y="11465"/>
                  </a:cubicBezTo>
                  <a:cubicBezTo>
                    <a:pt x="5277" y="11465"/>
                    <a:pt x="6978" y="10978"/>
                    <a:pt x="8468" y="10211"/>
                  </a:cubicBezTo>
                  <a:cubicBezTo>
                    <a:pt x="10287" y="9276"/>
                    <a:pt x="11821" y="7946"/>
                    <a:pt x="13207" y="6528"/>
                  </a:cubicBezTo>
                  <a:cubicBezTo>
                    <a:pt x="13865" y="5856"/>
                    <a:pt x="14505" y="5143"/>
                    <a:pt x="14842" y="4298"/>
                  </a:cubicBezTo>
                  <a:cubicBezTo>
                    <a:pt x="15168" y="3479"/>
                    <a:pt x="15396" y="2121"/>
                    <a:pt x="15166" y="1255"/>
                  </a:cubicBezTo>
                  <a:cubicBezTo>
                    <a:pt x="14910" y="289"/>
                    <a:pt x="14264" y="199"/>
                    <a:pt x="13244" y="78"/>
                  </a:cubicBezTo>
                  <a:cubicBezTo>
                    <a:pt x="12852" y="31"/>
                    <a:pt x="12478" y="1"/>
                    <a:pt x="12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5158650" y="1313650"/>
              <a:ext cx="23475" cy="3650"/>
            </a:xfrm>
            <a:custGeom>
              <a:avLst/>
              <a:gdLst/>
              <a:ahLst/>
              <a:cxnLst/>
              <a:rect l="l" t="t" r="r" b="b"/>
              <a:pathLst>
                <a:path w="939" h="146" extrusionOk="0">
                  <a:moveTo>
                    <a:pt x="615" y="0"/>
                  </a:moveTo>
                  <a:cubicBezTo>
                    <a:pt x="569" y="0"/>
                    <a:pt x="524" y="1"/>
                    <a:pt x="478" y="1"/>
                  </a:cubicBezTo>
                  <a:lnTo>
                    <a:pt x="69" y="3"/>
                  </a:lnTo>
                  <a:cubicBezTo>
                    <a:pt x="31" y="4"/>
                    <a:pt x="0" y="34"/>
                    <a:pt x="0" y="71"/>
                  </a:cubicBezTo>
                  <a:cubicBezTo>
                    <a:pt x="1" y="109"/>
                    <a:pt x="31" y="140"/>
                    <a:pt x="69" y="141"/>
                  </a:cubicBezTo>
                  <a:lnTo>
                    <a:pt x="69" y="142"/>
                  </a:lnTo>
                  <a:lnTo>
                    <a:pt x="478" y="144"/>
                  </a:lnTo>
                  <a:cubicBezTo>
                    <a:pt x="523" y="144"/>
                    <a:pt x="568" y="145"/>
                    <a:pt x="613" y="145"/>
                  </a:cubicBezTo>
                  <a:cubicBezTo>
                    <a:pt x="635" y="145"/>
                    <a:pt x="658" y="145"/>
                    <a:pt x="680" y="144"/>
                  </a:cubicBezTo>
                  <a:lnTo>
                    <a:pt x="782" y="141"/>
                  </a:lnTo>
                  <a:lnTo>
                    <a:pt x="834" y="140"/>
                  </a:lnTo>
                  <a:cubicBezTo>
                    <a:pt x="847" y="140"/>
                    <a:pt x="860" y="139"/>
                    <a:pt x="871" y="135"/>
                  </a:cubicBezTo>
                  <a:cubicBezTo>
                    <a:pt x="882" y="131"/>
                    <a:pt x="892" y="126"/>
                    <a:pt x="902" y="121"/>
                  </a:cubicBezTo>
                  <a:cubicBezTo>
                    <a:pt x="939" y="103"/>
                    <a:pt x="939" y="42"/>
                    <a:pt x="902" y="24"/>
                  </a:cubicBezTo>
                  <a:cubicBezTo>
                    <a:pt x="892" y="18"/>
                    <a:pt x="882" y="13"/>
                    <a:pt x="871" y="9"/>
                  </a:cubicBezTo>
                  <a:cubicBezTo>
                    <a:pt x="862" y="7"/>
                    <a:pt x="851" y="5"/>
                    <a:pt x="841" y="5"/>
                  </a:cubicBezTo>
                  <a:cubicBezTo>
                    <a:pt x="839" y="5"/>
                    <a:pt x="837" y="5"/>
                    <a:pt x="834" y="5"/>
                  </a:cubicBezTo>
                  <a:lnTo>
                    <a:pt x="782" y="4"/>
                  </a:lnTo>
                  <a:lnTo>
                    <a:pt x="684" y="1"/>
                  </a:lnTo>
                  <a:cubicBezTo>
                    <a:pt x="661" y="0"/>
                    <a:pt x="638" y="0"/>
                    <a:pt x="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5162050" y="1326350"/>
              <a:ext cx="9600" cy="4500"/>
            </a:xfrm>
            <a:custGeom>
              <a:avLst/>
              <a:gdLst/>
              <a:ahLst/>
              <a:cxnLst/>
              <a:rect l="l" t="t" r="r" b="b"/>
              <a:pathLst>
                <a:path w="384" h="180" extrusionOk="0">
                  <a:moveTo>
                    <a:pt x="272" y="7"/>
                  </a:moveTo>
                  <a:lnTo>
                    <a:pt x="274" y="7"/>
                  </a:lnTo>
                  <a:lnTo>
                    <a:pt x="277" y="8"/>
                  </a:lnTo>
                  <a:lnTo>
                    <a:pt x="277" y="8"/>
                  </a:lnTo>
                  <a:cubicBezTo>
                    <a:pt x="276" y="8"/>
                    <a:pt x="274" y="7"/>
                    <a:pt x="272" y="7"/>
                  </a:cubicBezTo>
                  <a:close/>
                  <a:moveTo>
                    <a:pt x="277" y="174"/>
                  </a:moveTo>
                  <a:lnTo>
                    <a:pt x="270" y="175"/>
                  </a:lnTo>
                  <a:lnTo>
                    <a:pt x="270" y="175"/>
                  </a:lnTo>
                  <a:cubicBezTo>
                    <a:pt x="271" y="174"/>
                    <a:pt x="272" y="174"/>
                    <a:pt x="273" y="174"/>
                  </a:cubicBezTo>
                  <a:close/>
                  <a:moveTo>
                    <a:pt x="172" y="1"/>
                  </a:moveTo>
                  <a:lnTo>
                    <a:pt x="88" y="2"/>
                  </a:lnTo>
                  <a:cubicBezTo>
                    <a:pt x="65" y="3"/>
                    <a:pt x="43" y="11"/>
                    <a:pt x="26" y="28"/>
                  </a:cubicBezTo>
                  <a:cubicBezTo>
                    <a:pt x="10" y="44"/>
                    <a:pt x="0" y="66"/>
                    <a:pt x="0" y="89"/>
                  </a:cubicBezTo>
                  <a:cubicBezTo>
                    <a:pt x="1" y="137"/>
                    <a:pt x="40" y="176"/>
                    <a:pt x="88" y="177"/>
                  </a:cubicBezTo>
                  <a:lnTo>
                    <a:pt x="88" y="178"/>
                  </a:lnTo>
                  <a:lnTo>
                    <a:pt x="172" y="179"/>
                  </a:lnTo>
                  <a:lnTo>
                    <a:pt x="234" y="179"/>
                  </a:lnTo>
                  <a:cubicBezTo>
                    <a:pt x="236" y="179"/>
                    <a:pt x="238" y="179"/>
                    <a:pt x="240" y="179"/>
                  </a:cubicBezTo>
                  <a:cubicBezTo>
                    <a:pt x="249" y="179"/>
                    <a:pt x="258" y="178"/>
                    <a:pt x="268" y="175"/>
                  </a:cubicBezTo>
                  <a:lnTo>
                    <a:pt x="268" y="175"/>
                  </a:lnTo>
                  <a:lnTo>
                    <a:pt x="281" y="174"/>
                  </a:lnTo>
                  <a:cubicBezTo>
                    <a:pt x="288" y="174"/>
                    <a:pt x="296" y="173"/>
                    <a:pt x="303" y="172"/>
                  </a:cubicBezTo>
                  <a:cubicBezTo>
                    <a:pt x="322" y="170"/>
                    <a:pt x="339" y="161"/>
                    <a:pt x="353" y="146"/>
                  </a:cubicBezTo>
                  <a:cubicBezTo>
                    <a:pt x="383" y="116"/>
                    <a:pt x="383" y="65"/>
                    <a:pt x="353" y="34"/>
                  </a:cubicBezTo>
                  <a:cubicBezTo>
                    <a:pt x="341" y="23"/>
                    <a:pt x="328" y="16"/>
                    <a:pt x="314" y="10"/>
                  </a:cubicBezTo>
                  <a:cubicBezTo>
                    <a:pt x="303" y="8"/>
                    <a:pt x="292" y="7"/>
                    <a:pt x="281" y="7"/>
                  </a:cubicBezTo>
                  <a:lnTo>
                    <a:pt x="273" y="6"/>
                  </a:lnTo>
                  <a:lnTo>
                    <a:pt x="272" y="6"/>
                  </a:lnTo>
                  <a:lnTo>
                    <a:pt x="273" y="6"/>
                  </a:lnTo>
                  <a:lnTo>
                    <a:pt x="270" y="6"/>
                  </a:lnTo>
                  <a:lnTo>
                    <a:pt x="270" y="6"/>
                  </a:lnTo>
                  <a:cubicBezTo>
                    <a:pt x="259" y="3"/>
                    <a:pt x="248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4944000" y="1355175"/>
              <a:ext cx="16250" cy="4200"/>
            </a:xfrm>
            <a:custGeom>
              <a:avLst/>
              <a:gdLst/>
              <a:ahLst/>
              <a:cxnLst/>
              <a:rect l="l" t="t" r="r" b="b"/>
              <a:pathLst>
                <a:path w="650" h="168" extrusionOk="0">
                  <a:moveTo>
                    <a:pt x="334" y="0"/>
                  </a:moveTo>
                  <a:lnTo>
                    <a:pt x="84" y="2"/>
                  </a:lnTo>
                  <a:cubicBezTo>
                    <a:pt x="41" y="2"/>
                    <a:pt x="0" y="39"/>
                    <a:pt x="2" y="84"/>
                  </a:cubicBezTo>
                  <a:cubicBezTo>
                    <a:pt x="3" y="129"/>
                    <a:pt x="39" y="165"/>
                    <a:pt x="84" y="166"/>
                  </a:cubicBezTo>
                  <a:lnTo>
                    <a:pt x="84" y="165"/>
                  </a:lnTo>
                  <a:lnTo>
                    <a:pt x="334" y="167"/>
                  </a:lnTo>
                  <a:lnTo>
                    <a:pt x="459" y="167"/>
                  </a:lnTo>
                  <a:cubicBezTo>
                    <a:pt x="463" y="167"/>
                    <a:pt x="467" y="167"/>
                    <a:pt x="471" y="167"/>
                  </a:cubicBezTo>
                  <a:cubicBezTo>
                    <a:pt x="492" y="167"/>
                    <a:pt x="513" y="165"/>
                    <a:pt x="535" y="159"/>
                  </a:cubicBezTo>
                  <a:cubicBezTo>
                    <a:pt x="555" y="154"/>
                    <a:pt x="575" y="147"/>
                    <a:pt x="595" y="139"/>
                  </a:cubicBezTo>
                  <a:cubicBezTo>
                    <a:pt x="649" y="123"/>
                    <a:pt x="649" y="45"/>
                    <a:pt x="595" y="28"/>
                  </a:cubicBezTo>
                  <a:lnTo>
                    <a:pt x="538" y="9"/>
                  </a:lnTo>
                  <a:cubicBezTo>
                    <a:pt x="518" y="4"/>
                    <a:pt x="498" y="1"/>
                    <a:pt x="478" y="1"/>
                  </a:cubicBezTo>
                  <a:cubicBezTo>
                    <a:pt x="472" y="1"/>
                    <a:pt x="467" y="1"/>
                    <a:pt x="462" y="1"/>
                  </a:cubicBezTo>
                  <a:cubicBezTo>
                    <a:pt x="420" y="0"/>
                    <a:pt x="377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4958550" y="1363500"/>
              <a:ext cx="9700" cy="455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90" y="0"/>
                  </a:moveTo>
                  <a:cubicBezTo>
                    <a:pt x="40" y="1"/>
                    <a:pt x="0" y="42"/>
                    <a:pt x="0" y="91"/>
                  </a:cubicBezTo>
                  <a:cubicBezTo>
                    <a:pt x="1" y="141"/>
                    <a:pt x="40" y="181"/>
                    <a:pt x="90" y="182"/>
                  </a:cubicBezTo>
                  <a:lnTo>
                    <a:pt x="90" y="181"/>
                  </a:lnTo>
                  <a:lnTo>
                    <a:pt x="160" y="180"/>
                  </a:lnTo>
                  <a:lnTo>
                    <a:pt x="197" y="180"/>
                  </a:lnTo>
                  <a:cubicBezTo>
                    <a:pt x="208" y="180"/>
                    <a:pt x="219" y="178"/>
                    <a:pt x="230" y="174"/>
                  </a:cubicBezTo>
                  <a:cubicBezTo>
                    <a:pt x="236" y="172"/>
                    <a:pt x="241" y="170"/>
                    <a:pt x="248" y="168"/>
                  </a:cubicBezTo>
                  <a:cubicBezTo>
                    <a:pt x="294" y="154"/>
                    <a:pt x="388" y="161"/>
                    <a:pt x="388" y="91"/>
                  </a:cubicBezTo>
                  <a:cubicBezTo>
                    <a:pt x="387" y="64"/>
                    <a:pt x="369" y="42"/>
                    <a:pt x="344" y="33"/>
                  </a:cubicBezTo>
                  <a:cubicBezTo>
                    <a:pt x="333" y="30"/>
                    <a:pt x="323" y="27"/>
                    <a:pt x="312" y="26"/>
                  </a:cubicBezTo>
                  <a:cubicBezTo>
                    <a:pt x="290" y="23"/>
                    <a:pt x="269" y="18"/>
                    <a:pt x="248" y="13"/>
                  </a:cubicBezTo>
                  <a:cubicBezTo>
                    <a:pt x="241" y="11"/>
                    <a:pt x="236" y="9"/>
                    <a:pt x="230" y="7"/>
                  </a:cubicBezTo>
                  <a:cubicBezTo>
                    <a:pt x="219" y="4"/>
                    <a:pt x="208" y="1"/>
                    <a:pt x="197" y="1"/>
                  </a:cubicBezTo>
                  <a:lnTo>
                    <a:pt x="162" y="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5079800" y="1221025"/>
              <a:ext cx="15625" cy="4950"/>
            </a:xfrm>
            <a:custGeom>
              <a:avLst/>
              <a:gdLst/>
              <a:ahLst/>
              <a:cxnLst/>
              <a:rect l="l" t="t" r="r" b="b"/>
              <a:pathLst>
                <a:path w="625" h="198" extrusionOk="0">
                  <a:moveTo>
                    <a:pt x="467" y="45"/>
                  </a:moveTo>
                  <a:cubicBezTo>
                    <a:pt x="469" y="46"/>
                    <a:pt x="471" y="47"/>
                    <a:pt x="473" y="47"/>
                  </a:cubicBezTo>
                  <a:cubicBezTo>
                    <a:pt x="470" y="46"/>
                    <a:pt x="468" y="45"/>
                    <a:pt x="467" y="45"/>
                  </a:cubicBezTo>
                  <a:close/>
                  <a:moveTo>
                    <a:pt x="388" y="179"/>
                  </a:moveTo>
                  <a:lnTo>
                    <a:pt x="388" y="179"/>
                  </a:lnTo>
                  <a:cubicBezTo>
                    <a:pt x="388" y="179"/>
                    <a:pt x="389" y="179"/>
                    <a:pt x="391" y="180"/>
                  </a:cubicBezTo>
                  <a:lnTo>
                    <a:pt x="391" y="180"/>
                  </a:lnTo>
                  <a:cubicBezTo>
                    <a:pt x="389" y="179"/>
                    <a:pt x="388" y="179"/>
                    <a:pt x="388" y="179"/>
                  </a:cubicBezTo>
                  <a:close/>
                  <a:moveTo>
                    <a:pt x="235" y="1"/>
                  </a:moveTo>
                  <a:cubicBezTo>
                    <a:pt x="230" y="1"/>
                    <a:pt x="224" y="1"/>
                    <a:pt x="218" y="1"/>
                  </a:cubicBezTo>
                  <a:cubicBezTo>
                    <a:pt x="171" y="3"/>
                    <a:pt x="122" y="8"/>
                    <a:pt x="76" y="17"/>
                  </a:cubicBezTo>
                  <a:cubicBezTo>
                    <a:pt x="30" y="25"/>
                    <a:pt x="1" y="82"/>
                    <a:pt x="15" y="124"/>
                  </a:cubicBezTo>
                  <a:cubicBezTo>
                    <a:pt x="26" y="162"/>
                    <a:pt x="62" y="188"/>
                    <a:pt x="101" y="188"/>
                  </a:cubicBezTo>
                  <a:cubicBezTo>
                    <a:pt x="108" y="188"/>
                    <a:pt x="115" y="187"/>
                    <a:pt x="122" y="185"/>
                  </a:cubicBezTo>
                  <a:lnTo>
                    <a:pt x="122" y="184"/>
                  </a:lnTo>
                  <a:cubicBezTo>
                    <a:pt x="132" y="182"/>
                    <a:pt x="141" y="180"/>
                    <a:pt x="151" y="179"/>
                  </a:cubicBezTo>
                  <a:cubicBezTo>
                    <a:pt x="151" y="179"/>
                    <a:pt x="152" y="179"/>
                    <a:pt x="154" y="179"/>
                  </a:cubicBezTo>
                  <a:lnTo>
                    <a:pt x="154" y="179"/>
                  </a:lnTo>
                  <a:cubicBezTo>
                    <a:pt x="157" y="178"/>
                    <a:pt x="161" y="178"/>
                    <a:pt x="162" y="178"/>
                  </a:cubicBezTo>
                  <a:cubicBezTo>
                    <a:pt x="182" y="176"/>
                    <a:pt x="201" y="175"/>
                    <a:pt x="221" y="174"/>
                  </a:cubicBezTo>
                  <a:cubicBezTo>
                    <a:pt x="237" y="173"/>
                    <a:pt x="254" y="173"/>
                    <a:pt x="270" y="173"/>
                  </a:cubicBezTo>
                  <a:cubicBezTo>
                    <a:pt x="293" y="173"/>
                    <a:pt x="316" y="174"/>
                    <a:pt x="338" y="175"/>
                  </a:cubicBezTo>
                  <a:cubicBezTo>
                    <a:pt x="356" y="176"/>
                    <a:pt x="375" y="180"/>
                    <a:pt x="393" y="180"/>
                  </a:cubicBezTo>
                  <a:lnTo>
                    <a:pt x="393" y="180"/>
                  </a:lnTo>
                  <a:cubicBezTo>
                    <a:pt x="393" y="180"/>
                    <a:pt x="393" y="180"/>
                    <a:pt x="393" y="180"/>
                  </a:cubicBezTo>
                  <a:cubicBezTo>
                    <a:pt x="401" y="182"/>
                    <a:pt x="409" y="183"/>
                    <a:pt x="417" y="183"/>
                  </a:cubicBezTo>
                  <a:cubicBezTo>
                    <a:pt x="420" y="183"/>
                    <a:pt x="423" y="182"/>
                    <a:pt x="426" y="182"/>
                  </a:cubicBezTo>
                  <a:cubicBezTo>
                    <a:pt x="429" y="182"/>
                    <a:pt x="433" y="181"/>
                    <a:pt x="436" y="181"/>
                  </a:cubicBezTo>
                  <a:cubicBezTo>
                    <a:pt x="431" y="180"/>
                    <a:pt x="429" y="180"/>
                    <a:pt x="429" y="180"/>
                  </a:cubicBezTo>
                  <a:lnTo>
                    <a:pt x="429" y="180"/>
                  </a:lnTo>
                  <a:cubicBezTo>
                    <a:pt x="430" y="180"/>
                    <a:pt x="431" y="180"/>
                    <a:pt x="432" y="180"/>
                  </a:cubicBezTo>
                  <a:lnTo>
                    <a:pt x="438" y="181"/>
                  </a:lnTo>
                  <a:cubicBezTo>
                    <a:pt x="462" y="185"/>
                    <a:pt x="484" y="191"/>
                    <a:pt x="507" y="193"/>
                  </a:cubicBezTo>
                  <a:cubicBezTo>
                    <a:pt x="527" y="194"/>
                    <a:pt x="546" y="195"/>
                    <a:pt x="565" y="197"/>
                  </a:cubicBezTo>
                  <a:cubicBezTo>
                    <a:pt x="566" y="197"/>
                    <a:pt x="568" y="197"/>
                    <a:pt x="569" y="197"/>
                  </a:cubicBezTo>
                  <a:cubicBezTo>
                    <a:pt x="604" y="197"/>
                    <a:pt x="624" y="143"/>
                    <a:pt x="597" y="120"/>
                  </a:cubicBezTo>
                  <a:cubicBezTo>
                    <a:pt x="579" y="105"/>
                    <a:pt x="561" y="90"/>
                    <a:pt x="541" y="78"/>
                  </a:cubicBezTo>
                  <a:cubicBezTo>
                    <a:pt x="522" y="65"/>
                    <a:pt x="500" y="56"/>
                    <a:pt x="477" y="49"/>
                  </a:cubicBezTo>
                  <a:lnTo>
                    <a:pt x="469" y="46"/>
                  </a:lnTo>
                  <a:cubicBezTo>
                    <a:pt x="467" y="45"/>
                    <a:pt x="466" y="45"/>
                    <a:pt x="467" y="45"/>
                  </a:cubicBezTo>
                  <a:lnTo>
                    <a:pt x="467" y="45"/>
                  </a:lnTo>
                  <a:cubicBezTo>
                    <a:pt x="467" y="45"/>
                    <a:pt x="467" y="45"/>
                    <a:pt x="467" y="45"/>
                  </a:cubicBezTo>
                  <a:lnTo>
                    <a:pt x="467" y="45"/>
                  </a:lnTo>
                  <a:cubicBezTo>
                    <a:pt x="465" y="43"/>
                    <a:pt x="462" y="41"/>
                    <a:pt x="461" y="40"/>
                  </a:cubicBezTo>
                  <a:cubicBezTo>
                    <a:pt x="448" y="32"/>
                    <a:pt x="433" y="27"/>
                    <a:pt x="417" y="24"/>
                  </a:cubicBezTo>
                  <a:cubicBezTo>
                    <a:pt x="398" y="19"/>
                    <a:pt x="378" y="14"/>
                    <a:pt x="357" y="11"/>
                  </a:cubicBezTo>
                  <a:cubicBezTo>
                    <a:pt x="318" y="4"/>
                    <a:pt x="276" y="1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ctrTitle"/>
          </p:nvPr>
        </p:nvSpPr>
        <p:spPr>
          <a:xfrm flipH="1">
            <a:off x="958000" y="4008933"/>
            <a:ext cx="6001600" cy="1394800"/>
          </a:xfrm>
          <a:prstGeom prst="rect">
            <a:avLst/>
          </a:prstGeom>
        </p:spPr>
        <p:txBody>
          <a:bodyPr spcFirstLastPara="1" wrap="square" lIns="91425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 flipH="1">
            <a:off x="956800" y="5239833"/>
            <a:ext cx="6001600" cy="8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3236600" y="2056400"/>
            <a:ext cx="5718800" cy="2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73" name="Google Shape;73;p8"/>
          <p:cNvGrpSpPr/>
          <p:nvPr/>
        </p:nvGrpSpPr>
        <p:grpSpPr>
          <a:xfrm rot="367901">
            <a:off x="3611500" y="-716311"/>
            <a:ext cx="9067003" cy="2372147"/>
            <a:chOff x="3270900" y="2843975"/>
            <a:chExt cx="1469475" cy="375975"/>
          </a:xfrm>
        </p:grpSpPr>
        <p:sp>
          <p:nvSpPr>
            <p:cNvPr id="74" name="Google Shape;74;p8"/>
            <p:cNvSpPr/>
            <p:nvPr/>
          </p:nvSpPr>
          <p:spPr>
            <a:xfrm>
              <a:off x="3270900" y="2843975"/>
              <a:ext cx="1469475" cy="375975"/>
            </a:xfrm>
            <a:custGeom>
              <a:avLst/>
              <a:gdLst/>
              <a:ahLst/>
              <a:cxnLst/>
              <a:rect l="l" t="t" r="r" b="b"/>
              <a:pathLst>
                <a:path w="58779" h="15039" extrusionOk="0">
                  <a:moveTo>
                    <a:pt x="40" y="251"/>
                  </a:moveTo>
                  <a:cubicBezTo>
                    <a:pt x="0" y="251"/>
                    <a:pt x="108" y="313"/>
                    <a:pt x="425" y="472"/>
                  </a:cubicBezTo>
                  <a:cubicBezTo>
                    <a:pt x="883" y="701"/>
                    <a:pt x="1509" y="808"/>
                    <a:pt x="2169" y="870"/>
                  </a:cubicBezTo>
                  <a:lnTo>
                    <a:pt x="2169" y="870"/>
                  </a:lnTo>
                  <a:cubicBezTo>
                    <a:pt x="1206" y="656"/>
                    <a:pt x="142" y="251"/>
                    <a:pt x="40" y="251"/>
                  </a:cubicBezTo>
                  <a:close/>
                  <a:moveTo>
                    <a:pt x="10025" y="1"/>
                  </a:moveTo>
                  <a:cubicBezTo>
                    <a:pt x="9252" y="1"/>
                    <a:pt x="8347" y="54"/>
                    <a:pt x="7228" y="181"/>
                  </a:cubicBezTo>
                  <a:cubicBezTo>
                    <a:pt x="5795" y="343"/>
                    <a:pt x="4856" y="538"/>
                    <a:pt x="3475" y="957"/>
                  </a:cubicBezTo>
                  <a:lnTo>
                    <a:pt x="3475" y="957"/>
                  </a:lnTo>
                  <a:cubicBezTo>
                    <a:pt x="3050" y="932"/>
                    <a:pt x="2602" y="911"/>
                    <a:pt x="2169" y="870"/>
                  </a:cubicBezTo>
                  <a:lnTo>
                    <a:pt x="2169" y="870"/>
                  </a:lnTo>
                  <a:cubicBezTo>
                    <a:pt x="2516" y="947"/>
                    <a:pt x="2850" y="1000"/>
                    <a:pt x="3121" y="1000"/>
                  </a:cubicBezTo>
                  <a:cubicBezTo>
                    <a:pt x="3256" y="1000"/>
                    <a:pt x="3376" y="987"/>
                    <a:pt x="3474" y="957"/>
                  </a:cubicBezTo>
                  <a:cubicBezTo>
                    <a:pt x="3474" y="957"/>
                    <a:pt x="3475" y="957"/>
                    <a:pt x="3475" y="957"/>
                  </a:cubicBezTo>
                  <a:lnTo>
                    <a:pt x="3475" y="957"/>
                  </a:lnTo>
                  <a:cubicBezTo>
                    <a:pt x="3921" y="982"/>
                    <a:pt x="4343" y="1010"/>
                    <a:pt x="4696" y="1067"/>
                  </a:cubicBezTo>
                  <a:cubicBezTo>
                    <a:pt x="6111" y="1291"/>
                    <a:pt x="7522" y="1547"/>
                    <a:pt x="8918" y="1867"/>
                  </a:cubicBezTo>
                  <a:cubicBezTo>
                    <a:pt x="11944" y="2558"/>
                    <a:pt x="14923" y="3538"/>
                    <a:pt x="17647" y="5046"/>
                  </a:cubicBezTo>
                  <a:cubicBezTo>
                    <a:pt x="21049" y="6930"/>
                    <a:pt x="23627" y="7708"/>
                    <a:pt x="26956" y="9717"/>
                  </a:cubicBezTo>
                  <a:cubicBezTo>
                    <a:pt x="33431" y="13626"/>
                    <a:pt x="41225" y="15038"/>
                    <a:pt x="48933" y="15038"/>
                  </a:cubicBezTo>
                  <a:cubicBezTo>
                    <a:pt x="51669" y="15038"/>
                    <a:pt x="54395" y="14860"/>
                    <a:pt x="57046" y="14552"/>
                  </a:cubicBezTo>
                  <a:cubicBezTo>
                    <a:pt x="57853" y="14459"/>
                    <a:pt x="58778" y="13851"/>
                    <a:pt x="58687" y="13045"/>
                  </a:cubicBezTo>
                  <a:cubicBezTo>
                    <a:pt x="58643" y="12668"/>
                    <a:pt x="58365" y="12363"/>
                    <a:pt x="58068" y="12126"/>
                  </a:cubicBezTo>
                  <a:cubicBezTo>
                    <a:pt x="56243" y="10673"/>
                    <a:pt x="53649" y="10981"/>
                    <a:pt x="51319" y="10871"/>
                  </a:cubicBezTo>
                  <a:cubicBezTo>
                    <a:pt x="49167" y="10768"/>
                    <a:pt x="47138" y="9869"/>
                    <a:pt x="44999" y="9606"/>
                  </a:cubicBezTo>
                  <a:cubicBezTo>
                    <a:pt x="33862" y="8232"/>
                    <a:pt x="26530" y="2093"/>
                    <a:pt x="18708" y="1371"/>
                  </a:cubicBezTo>
                  <a:cubicBezTo>
                    <a:pt x="14172" y="953"/>
                    <a:pt x="13284" y="1"/>
                    <a:pt x="10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3845125" y="2930600"/>
              <a:ext cx="13800" cy="4825"/>
            </a:xfrm>
            <a:custGeom>
              <a:avLst/>
              <a:gdLst/>
              <a:ahLst/>
              <a:cxnLst/>
              <a:rect l="l" t="t" r="r" b="b"/>
              <a:pathLst>
                <a:path w="552" h="193" extrusionOk="0">
                  <a:moveTo>
                    <a:pt x="480" y="0"/>
                  </a:moveTo>
                  <a:cubicBezTo>
                    <a:pt x="344" y="6"/>
                    <a:pt x="210" y="27"/>
                    <a:pt x="75" y="42"/>
                  </a:cubicBezTo>
                  <a:cubicBezTo>
                    <a:pt x="55" y="43"/>
                    <a:pt x="36" y="51"/>
                    <a:pt x="23" y="64"/>
                  </a:cubicBezTo>
                  <a:cubicBezTo>
                    <a:pt x="9" y="78"/>
                    <a:pt x="0" y="97"/>
                    <a:pt x="0" y="117"/>
                  </a:cubicBezTo>
                  <a:cubicBezTo>
                    <a:pt x="2" y="152"/>
                    <a:pt x="31" y="192"/>
                    <a:pt x="70" y="192"/>
                  </a:cubicBezTo>
                  <a:cubicBezTo>
                    <a:pt x="71" y="192"/>
                    <a:pt x="73" y="192"/>
                    <a:pt x="75" y="192"/>
                  </a:cubicBezTo>
                  <a:cubicBezTo>
                    <a:pt x="218" y="178"/>
                    <a:pt x="359" y="168"/>
                    <a:pt x="499" y="144"/>
                  </a:cubicBezTo>
                  <a:cubicBezTo>
                    <a:pt x="533" y="137"/>
                    <a:pt x="550" y="103"/>
                    <a:pt x="552" y="73"/>
                  </a:cubicBezTo>
                  <a:cubicBezTo>
                    <a:pt x="552" y="67"/>
                    <a:pt x="552" y="60"/>
                    <a:pt x="550" y="54"/>
                  </a:cubicBezTo>
                  <a:cubicBezTo>
                    <a:pt x="540" y="22"/>
                    <a:pt x="512" y="1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3855900" y="2919575"/>
              <a:ext cx="10825" cy="5700"/>
            </a:xfrm>
            <a:custGeom>
              <a:avLst/>
              <a:gdLst/>
              <a:ahLst/>
              <a:cxnLst/>
              <a:rect l="l" t="t" r="r" b="b"/>
              <a:pathLst>
                <a:path w="433" h="228" extrusionOk="0">
                  <a:moveTo>
                    <a:pt x="128" y="203"/>
                  </a:moveTo>
                  <a:cubicBezTo>
                    <a:pt x="126" y="204"/>
                    <a:pt x="126" y="204"/>
                    <a:pt x="126" y="204"/>
                  </a:cubicBezTo>
                  <a:cubicBezTo>
                    <a:pt x="126" y="204"/>
                    <a:pt x="127" y="204"/>
                    <a:pt x="128" y="203"/>
                  </a:cubicBezTo>
                  <a:close/>
                  <a:moveTo>
                    <a:pt x="302" y="0"/>
                  </a:moveTo>
                  <a:cubicBezTo>
                    <a:pt x="267" y="3"/>
                    <a:pt x="235" y="8"/>
                    <a:pt x="202" y="17"/>
                  </a:cubicBezTo>
                  <a:cubicBezTo>
                    <a:pt x="138" y="36"/>
                    <a:pt x="79" y="68"/>
                    <a:pt x="28" y="111"/>
                  </a:cubicBezTo>
                  <a:cubicBezTo>
                    <a:pt x="1" y="134"/>
                    <a:pt x="3" y="184"/>
                    <a:pt x="28" y="208"/>
                  </a:cubicBezTo>
                  <a:cubicBezTo>
                    <a:pt x="41" y="221"/>
                    <a:pt x="58" y="227"/>
                    <a:pt x="76" y="227"/>
                  </a:cubicBezTo>
                  <a:cubicBezTo>
                    <a:pt x="93" y="227"/>
                    <a:pt x="110" y="221"/>
                    <a:pt x="124" y="208"/>
                  </a:cubicBezTo>
                  <a:lnTo>
                    <a:pt x="123" y="206"/>
                  </a:lnTo>
                  <a:cubicBezTo>
                    <a:pt x="126" y="204"/>
                    <a:pt x="128" y="202"/>
                    <a:pt x="131" y="200"/>
                  </a:cubicBezTo>
                  <a:lnTo>
                    <a:pt x="131" y="200"/>
                  </a:lnTo>
                  <a:cubicBezTo>
                    <a:pt x="131" y="200"/>
                    <a:pt x="129" y="202"/>
                    <a:pt x="128" y="203"/>
                  </a:cubicBezTo>
                  <a:lnTo>
                    <a:pt x="128" y="203"/>
                  </a:lnTo>
                  <a:cubicBezTo>
                    <a:pt x="128" y="203"/>
                    <a:pt x="129" y="202"/>
                    <a:pt x="129" y="202"/>
                  </a:cubicBezTo>
                  <a:cubicBezTo>
                    <a:pt x="135" y="198"/>
                    <a:pt x="140" y="194"/>
                    <a:pt x="145" y="190"/>
                  </a:cubicBezTo>
                  <a:cubicBezTo>
                    <a:pt x="156" y="183"/>
                    <a:pt x="167" y="177"/>
                    <a:pt x="179" y="170"/>
                  </a:cubicBezTo>
                  <a:cubicBezTo>
                    <a:pt x="184" y="167"/>
                    <a:pt x="190" y="165"/>
                    <a:pt x="197" y="162"/>
                  </a:cubicBezTo>
                  <a:cubicBezTo>
                    <a:pt x="197" y="161"/>
                    <a:pt x="198" y="161"/>
                    <a:pt x="199" y="161"/>
                  </a:cubicBezTo>
                  <a:lnTo>
                    <a:pt x="199" y="161"/>
                  </a:lnTo>
                  <a:cubicBezTo>
                    <a:pt x="199" y="161"/>
                    <a:pt x="199" y="161"/>
                    <a:pt x="199" y="161"/>
                  </a:cubicBezTo>
                  <a:cubicBezTo>
                    <a:pt x="200" y="161"/>
                    <a:pt x="201" y="160"/>
                    <a:pt x="203" y="159"/>
                  </a:cubicBezTo>
                  <a:lnTo>
                    <a:pt x="203" y="159"/>
                  </a:lnTo>
                  <a:cubicBezTo>
                    <a:pt x="202" y="160"/>
                    <a:pt x="200" y="160"/>
                    <a:pt x="199" y="161"/>
                  </a:cubicBezTo>
                  <a:lnTo>
                    <a:pt x="199" y="161"/>
                  </a:lnTo>
                  <a:cubicBezTo>
                    <a:pt x="199" y="161"/>
                    <a:pt x="200" y="160"/>
                    <a:pt x="203" y="159"/>
                  </a:cubicBezTo>
                  <a:cubicBezTo>
                    <a:pt x="204" y="158"/>
                    <a:pt x="204" y="158"/>
                    <a:pt x="205" y="158"/>
                  </a:cubicBezTo>
                  <a:lnTo>
                    <a:pt x="205" y="158"/>
                  </a:lnTo>
                  <a:cubicBezTo>
                    <a:pt x="205" y="158"/>
                    <a:pt x="204" y="159"/>
                    <a:pt x="203" y="159"/>
                  </a:cubicBezTo>
                  <a:lnTo>
                    <a:pt x="203" y="159"/>
                  </a:lnTo>
                  <a:cubicBezTo>
                    <a:pt x="204" y="159"/>
                    <a:pt x="205" y="158"/>
                    <a:pt x="205" y="158"/>
                  </a:cubicBezTo>
                  <a:lnTo>
                    <a:pt x="205" y="158"/>
                  </a:lnTo>
                  <a:cubicBezTo>
                    <a:pt x="217" y="153"/>
                    <a:pt x="230" y="149"/>
                    <a:pt x="242" y="146"/>
                  </a:cubicBezTo>
                  <a:cubicBezTo>
                    <a:pt x="256" y="142"/>
                    <a:pt x="267" y="140"/>
                    <a:pt x="280" y="136"/>
                  </a:cubicBezTo>
                  <a:lnTo>
                    <a:pt x="300" y="133"/>
                  </a:lnTo>
                  <a:lnTo>
                    <a:pt x="303" y="133"/>
                  </a:lnTo>
                  <a:cubicBezTo>
                    <a:pt x="300" y="134"/>
                    <a:pt x="299" y="134"/>
                    <a:pt x="299" y="134"/>
                  </a:cubicBezTo>
                  <a:cubicBezTo>
                    <a:pt x="299" y="134"/>
                    <a:pt x="305" y="133"/>
                    <a:pt x="306" y="133"/>
                  </a:cubicBezTo>
                  <a:cubicBezTo>
                    <a:pt x="319" y="132"/>
                    <a:pt x="333" y="131"/>
                    <a:pt x="345" y="131"/>
                  </a:cubicBezTo>
                  <a:cubicBezTo>
                    <a:pt x="348" y="131"/>
                    <a:pt x="350" y="131"/>
                    <a:pt x="352" y="131"/>
                  </a:cubicBezTo>
                  <a:cubicBezTo>
                    <a:pt x="362" y="131"/>
                    <a:pt x="373" y="129"/>
                    <a:pt x="382" y="126"/>
                  </a:cubicBezTo>
                  <a:cubicBezTo>
                    <a:pt x="391" y="123"/>
                    <a:pt x="398" y="120"/>
                    <a:pt x="405" y="116"/>
                  </a:cubicBezTo>
                  <a:cubicBezTo>
                    <a:pt x="422" y="106"/>
                    <a:pt x="433" y="88"/>
                    <a:pt x="432" y="69"/>
                  </a:cubicBezTo>
                  <a:cubicBezTo>
                    <a:pt x="432" y="49"/>
                    <a:pt x="421" y="32"/>
                    <a:pt x="405" y="22"/>
                  </a:cubicBezTo>
                  <a:cubicBezTo>
                    <a:pt x="398" y="16"/>
                    <a:pt x="391" y="11"/>
                    <a:pt x="382" y="8"/>
                  </a:cubicBezTo>
                  <a:cubicBezTo>
                    <a:pt x="370" y="4"/>
                    <a:pt x="357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4065050" y="3127375"/>
              <a:ext cx="26350" cy="6400"/>
            </a:xfrm>
            <a:custGeom>
              <a:avLst/>
              <a:gdLst/>
              <a:ahLst/>
              <a:cxnLst/>
              <a:rect l="l" t="t" r="r" b="b"/>
              <a:pathLst>
                <a:path w="1054" h="256" extrusionOk="0">
                  <a:moveTo>
                    <a:pt x="893" y="3"/>
                  </a:moveTo>
                  <a:cubicBezTo>
                    <a:pt x="864" y="4"/>
                    <a:pt x="836" y="6"/>
                    <a:pt x="807" y="9"/>
                  </a:cubicBezTo>
                  <a:cubicBezTo>
                    <a:pt x="750" y="14"/>
                    <a:pt x="694" y="20"/>
                    <a:pt x="637" y="26"/>
                  </a:cubicBezTo>
                  <a:lnTo>
                    <a:pt x="295" y="63"/>
                  </a:lnTo>
                  <a:cubicBezTo>
                    <a:pt x="258" y="67"/>
                    <a:pt x="220" y="70"/>
                    <a:pt x="183" y="77"/>
                  </a:cubicBezTo>
                  <a:cubicBezTo>
                    <a:pt x="150" y="83"/>
                    <a:pt x="119" y="90"/>
                    <a:pt x="88" y="100"/>
                  </a:cubicBezTo>
                  <a:cubicBezTo>
                    <a:pt x="1" y="124"/>
                    <a:pt x="19" y="253"/>
                    <a:pt x="109" y="253"/>
                  </a:cubicBezTo>
                  <a:lnTo>
                    <a:pt x="128" y="254"/>
                  </a:lnTo>
                  <a:lnTo>
                    <a:pt x="143" y="254"/>
                  </a:lnTo>
                  <a:cubicBezTo>
                    <a:pt x="125" y="254"/>
                    <a:pt x="162" y="256"/>
                    <a:pt x="161" y="256"/>
                  </a:cubicBezTo>
                  <a:lnTo>
                    <a:pt x="194" y="256"/>
                  </a:lnTo>
                  <a:cubicBezTo>
                    <a:pt x="222" y="256"/>
                    <a:pt x="251" y="251"/>
                    <a:pt x="279" y="247"/>
                  </a:cubicBezTo>
                  <a:lnTo>
                    <a:pt x="449" y="230"/>
                  </a:lnTo>
                  <a:cubicBezTo>
                    <a:pt x="563" y="217"/>
                    <a:pt x="678" y="205"/>
                    <a:pt x="791" y="191"/>
                  </a:cubicBezTo>
                  <a:cubicBezTo>
                    <a:pt x="828" y="186"/>
                    <a:pt x="866" y="184"/>
                    <a:pt x="902" y="177"/>
                  </a:cubicBezTo>
                  <a:cubicBezTo>
                    <a:pt x="918" y="174"/>
                    <a:pt x="932" y="169"/>
                    <a:pt x="946" y="166"/>
                  </a:cubicBezTo>
                  <a:cubicBezTo>
                    <a:pt x="955" y="164"/>
                    <a:pt x="963" y="162"/>
                    <a:pt x="972" y="160"/>
                  </a:cubicBezTo>
                  <a:cubicBezTo>
                    <a:pt x="989" y="155"/>
                    <a:pt x="1004" y="146"/>
                    <a:pt x="1017" y="135"/>
                  </a:cubicBezTo>
                  <a:cubicBezTo>
                    <a:pt x="1054" y="106"/>
                    <a:pt x="1042" y="38"/>
                    <a:pt x="1002" y="18"/>
                  </a:cubicBezTo>
                  <a:cubicBezTo>
                    <a:pt x="967" y="1"/>
                    <a:pt x="930" y="4"/>
                    <a:pt x="893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439100" y="3121250"/>
              <a:ext cx="21650" cy="7400"/>
            </a:xfrm>
            <a:custGeom>
              <a:avLst/>
              <a:gdLst/>
              <a:ahLst/>
              <a:cxnLst/>
              <a:rect l="l" t="t" r="r" b="b"/>
              <a:pathLst>
                <a:path w="866" h="296" extrusionOk="0">
                  <a:moveTo>
                    <a:pt x="770" y="0"/>
                  </a:moveTo>
                  <a:cubicBezTo>
                    <a:pt x="750" y="1"/>
                    <a:pt x="730" y="4"/>
                    <a:pt x="711" y="10"/>
                  </a:cubicBezTo>
                  <a:lnTo>
                    <a:pt x="622" y="30"/>
                  </a:lnTo>
                  <a:lnTo>
                    <a:pt x="434" y="72"/>
                  </a:lnTo>
                  <a:lnTo>
                    <a:pt x="61" y="154"/>
                  </a:lnTo>
                  <a:cubicBezTo>
                    <a:pt x="23" y="166"/>
                    <a:pt x="1" y="205"/>
                    <a:pt x="11" y="243"/>
                  </a:cubicBezTo>
                  <a:cubicBezTo>
                    <a:pt x="20" y="275"/>
                    <a:pt x="49" y="295"/>
                    <a:pt x="81" y="295"/>
                  </a:cubicBezTo>
                  <a:cubicBezTo>
                    <a:pt x="87" y="295"/>
                    <a:pt x="93" y="295"/>
                    <a:pt x="99" y="293"/>
                  </a:cubicBezTo>
                  <a:lnTo>
                    <a:pt x="100" y="293"/>
                  </a:lnTo>
                  <a:lnTo>
                    <a:pt x="474" y="215"/>
                  </a:lnTo>
                  <a:lnTo>
                    <a:pt x="659" y="176"/>
                  </a:lnTo>
                  <a:lnTo>
                    <a:pt x="752" y="157"/>
                  </a:lnTo>
                  <a:cubicBezTo>
                    <a:pt x="771" y="154"/>
                    <a:pt x="790" y="149"/>
                    <a:pt x="807" y="139"/>
                  </a:cubicBezTo>
                  <a:cubicBezTo>
                    <a:pt x="826" y="128"/>
                    <a:pt x="841" y="111"/>
                    <a:pt x="851" y="92"/>
                  </a:cubicBezTo>
                  <a:cubicBezTo>
                    <a:pt x="865" y="69"/>
                    <a:pt x="857" y="38"/>
                    <a:pt x="833" y="23"/>
                  </a:cubicBezTo>
                  <a:cubicBezTo>
                    <a:pt x="814" y="10"/>
                    <a:pt x="793" y="2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4463250" y="3129575"/>
              <a:ext cx="22075" cy="7975"/>
            </a:xfrm>
            <a:custGeom>
              <a:avLst/>
              <a:gdLst/>
              <a:ahLst/>
              <a:cxnLst/>
              <a:rect l="l" t="t" r="r" b="b"/>
              <a:pathLst>
                <a:path w="883" h="319" extrusionOk="0">
                  <a:moveTo>
                    <a:pt x="794" y="1"/>
                  </a:moveTo>
                  <a:cubicBezTo>
                    <a:pt x="768" y="1"/>
                    <a:pt x="742" y="8"/>
                    <a:pt x="717" y="14"/>
                  </a:cubicBezTo>
                  <a:cubicBezTo>
                    <a:pt x="685" y="21"/>
                    <a:pt x="653" y="31"/>
                    <a:pt x="622" y="39"/>
                  </a:cubicBezTo>
                  <a:cubicBezTo>
                    <a:pt x="561" y="56"/>
                    <a:pt x="500" y="73"/>
                    <a:pt x="439" y="91"/>
                  </a:cubicBezTo>
                  <a:cubicBezTo>
                    <a:pt x="379" y="108"/>
                    <a:pt x="318" y="125"/>
                    <a:pt x="258" y="145"/>
                  </a:cubicBezTo>
                  <a:lnTo>
                    <a:pt x="70" y="206"/>
                  </a:lnTo>
                  <a:cubicBezTo>
                    <a:pt x="0" y="222"/>
                    <a:pt x="20" y="319"/>
                    <a:pt x="81" y="319"/>
                  </a:cubicBezTo>
                  <a:cubicBezTo>
                    <a:pt x="87" y="319"/>
                    <a:pt x="93" y="318"/>
                    <a:pt x="100" y="316"/>
                  </a:cubicBezTo>
                  <a:lnTo>
                    <a:pt x="100" y="317"/>
                  </a:lnTo>
                  <a:lnTo>
                    <a:pt x="293" y="276"/>
                  </a:lnTo>
                  <a:cubicBezTo>
                    <a:pt x="356" y="264"/>
                    <a:pt x="417" y="248"/>
                    <a:pt x="478" y="233"/>
                  </a:cubicBezTo>
                  <a:cubicBezTo>
                    <a:pt x="539" y="219"/>
                    <a:pt x="601" y="204"/>
                    <a:pt x="662" y="188"/>
                  </a:cubicBezTo>
                  <a:cubicBezTo>
                    <a:pt x="694" y="179"/>
                    <a:pt x="727" y="172"/>
                    <a:pt x="757" y="163"/>
                  </a:cubicBezTo>
                  <a:cubicBezTo>
                    <a:pt x="798" y="150"/>
                    <a:pt x="847" y="140"/>
                    <a:pt x="867" y="99"/>
                  </a:cubicBezTo>
                  <a:cubicBezTo>
                    <a:pt x="883" y="70"/>
                    <a:pt x="873" y="33"/>
                    <a:pt x="845" y="15"/>
                  </a:cubicBezTo>
                  <a:cubicBezTo>
                    <a:pt x="829" y="4"/>
                    <a:pt x="812" y="1"/>
                    <a:pt x="7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4088575" y="3140300"/>
              <a:ext cx="15225" cy="3725"/>
            </a:xfrm>
            <a:custGeom>
              <a:avLst/>
              <a:gdLst/>
              <a:ahLst/>
              <a:cxnLst/>
              <a:rect l="l" t="t" r="r" b="b"/>
              <a:pathLst>
                <a:path w="609" h="149" extrusionOk="0">
                  <a:moveTo>
                    <a:pt x="574" y="1"/>
                  </a:moveTo>
                  <a:cubicBezTo>
                    <a:pt x="553" y="1"/>
                    <a:pt x="534" y="8"/>
                    <a:pt x="514" y="14"/>
                  </a:cubicBezTo>
                  <a:cubicBezTo>
                    <a:pt x="492" y="19"/>
                    <a:pt x="471" y="25"/>
                    <a:pt x="449" y="31"/>
                  </a:cubicBezTo>
                  <a:cubicBezTo>
                    <a:pt x="406" y="44"/>
                    <a:pt x="362" y="54"/>
                    <a:pt x="316" y="62"/>
                  </a:cubicBezTo>
                  <a:cubicBezTo>
                    <a:pt x="250" y="73"/>
                    <a:pt x="184" y="78"/>
                    <a:pt x="117" y="78"/>
                  </a:cubicBezTo>
                  <a:cubicBezTo>
                    <a:pt x="94" y="78"/>
                    <a:pt x="71" y="78"/>
                    <a:pt x="49" y="76"/>
                  </a:cubicBezTo>
                  <a:cubicBezTo>
                    <a:pt x="48" y="76"/>
                    <a:pt x="47" y="76"/>
                    <a:pt x="46" y="76"/>
                  </a:cubicBezTo>
                  <a:cubicBezTo>
                    <a:pt x="0" y="76"/>
                    <a:pt x="0" y="146"/>
                    <a:pt x="46" y="146"/>
                  </a:cubicBezTo>
                  <a:cubicBezTo>
                    <a:pt x="47" y="146"/>
                    <a:pt x="48" y="146"/>
                    <a:pt x="49" y="146"/>
                  </a:cubicBezTo>
                  <a:cubicBezTo>
                    <a:pt x="77" y="148"/>
                    <a:pt x="106" y="149"/>
                    <a:pt x="135" y="149"/>
                  </a:cubicBezTo>
                  <a:cubicBezTo>
                    <a:pt x="200" y="149"/>
                    <a:pt x="266" y="144"/>
                    <a:pt x="330" y="134"/>
                  </a:cubicBezTo>
                  <a:cubicBezTo>
                    <a:pt x="377" y="127"/>
                    <a:pt x="422" y="118"/>
                    <a:pt x="467" y="106"/>
                  </a:cubicBezTo>
                  <a:cubicBezTo>
                    <a:pt x="488" y="99"/>
                    <a:pt x="509" y="92"/>
                    <a:pt x="530" y="84"/>
                  </a:cubicBezTo>
                  <a:cubicBezTo>
                    <a:pt x="553" y="75"/>
                    <a:pt x="582" y="68"/>
                    <a:pt x="597" y="48"/>
                  </a:cubicBezTo>
                  <a:cubicBezTo>
                    <a:pt x="608" y="34"/>
                    <a:pt x="608" y="6"/>
                    <a:pt x="585" y="1"/>
                  </a:cubicBezTo>
                  <a:cubicBezTo>
                    <a:pt x="582" y="1"/>
                    <a:pt x="578" y="1"/>
                    <a:pt x="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288010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9"/>
          <p:cNvGrpSpPr/>
          <p:nvPr/>
        </p:nvGrpSpPr>
        <p:grpSpPr>
          <a:xfrm>
            <a:off x="-1146400" y="-653112"/>
            <a:ext cx="8633368" cy="4623647"/>
            <a:chOff x="-859800" y="-489834"/>
            <a:chExt cx="6475026" cy="3467735"/>
          </a:xfrm>
        </p:grpSpPr>
        <p:sp>
          <p:nvSpPr>
            <p:cNvPr id="83" name="Google Shape;83;p9"/>
            <p:cNvSpPr/>
            <p:nvPr/>
          </p:nvSpPr>
          <p:spPr>
            <a:xfrm>
              <a:off x="-859800" y="-489834"/>
              <a:ext cx="6475026" cy="3467735"/>
            </a:xfrm>
            <a:custGeom>
              <a:avLst/>
              <a:gdLst/>
              <a:ahLst/>
              <a:cxnLst/>
              <a:rect l="l" t="t" r="r" b="b"/>
              <a:pathLst>
                <a:path w="40144" h="21499" extrusionOk="0">
                  <a:moveTo>
                    <a:pt x="37082" y="1"/>
                  </a:moveTo>
                  <a:cubicBezTo>
                    <a:pt x="37030" y="1"/>
                    <a:pt x="36980" y="3"/>
                    <a:pt x="36931" y="7"/>
                  </a:cubicBezTo>
                  <a:cubicBezTo>
                    <a:pt x="35241" y="146"/>
                    <a:pt x="34183" y="2200"/>
                    <a:pt x="32993" y="3189"/>
                  </a:cubicBezTo>
                  <a:cubicBezTo>
                    <a:pt x="30766" y="5040"/>
                    <a:pt x="27809" y="5923"/>
                    <a:pt x="25130" y="6891"/>
                  </a:cubicBezTo>
                  <a:cubicBezTo>
                    <a:pt x="19428" y="8949"/>
                    <a:pt x="13925" y="11546"/>
                    <a:pt x="8151" y="13394"/>
                  </a:cubicBezTo>
                  <a:cubicBezTo>
                    <a:pt x="6456" y="13936"/>
                    <a:pt x="4716" y="14423"/>
                    <a:pt x="3194" y="15346"/>
                  </a:cubicBezTo>
                  <a:cubicBezTo>
                    <a:pt x="1671" y="16271"/>
                    <a:pt x="361" y="17718"/>
                    <a:pt x="70" y="19475"/>
                  </a:cubicBezTo>
                  <a:cubicBezTo>
                    <a:pt x="6" y="19869"/>
                    <a:pt x="1" y="20307"/>
                    <a:pt x="236" y="20630"/>
                  </a:cubicBezTo>
                  <a:cubicBezTo>
                    <a:pt x="405" y="20866"/>
                    <a:pt x="676" y="21007"/>
                    <a:pt x="945" y="21115"/>
                  </a:cubicBezTo>
                  <a:cubicBezTo>
                    <a:pt x="1608" y="21382"/>
                    <a:pt x="2310" y="21498"/>
                    <a:pt x="3020" y="21498"/>
                  </a:cubicBezTo>
                  <a:cubicBezTo>
                    <a:pt x="4181" y="21498"/>
                    <a:pt x="5363" y="21188"/>
                    <a:pt x="6433" y="20718"/>
                  </a:cubicBezTo>
                  <a:cubicBezTo>
                    <a:pt x="8157" y="19961"/>
                    <a:pt x="9679" y="18818"/>
                    <a:pt x="11294" y="17848"/>
                  </a:cubicBezTo>
                  <a:cubicBezTo>
                    <a:pt x="15824" y="15125"/>
                    <a:pt x="21022" y="13783"/>
                    <a:pt x="25991" y="11988"/>
                  </a:cubicBezTo>
                  <a:cubicBezTo>
                    <a:pt x="30566" y="10335"/>
                    <a:pt x="35249" y="8146"/>
                    <a:pt x="38462" y="4366"/>
                  </a:cubicBezTo>
                  <a:cubicBezTo>
                    <a:pt x="39191" y="3509"/>
                    <a:pt x="40144" y="2493"/>
                    <a:pt x="39551" y="1320"/>
                  </a:cubicBezTo>
                  <a:cubicBezTo>
                    <a:pt x="39166" y="560"/>
                    <a:pt x="37955" y="1"/>
                    <a:pt x="37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84" name="Google Shape;84;p9"/>
            <p:cNvGrpSpPr/>
            <p:nvPr/>
          </p:nvGrpSpPr>
          <p:grpSpPr>
            <a:xfrm>
              <a:off x="2219922" y="1563358"/>
              <a:ext cx="239200" cy="60809"/>
              <a:chOff x="2701150" y="1792225"/>
              <a:chExt cx="37075" cy="9425"/>
            </a:xfrm>
          </p:grpSpPr>
          <p:sp>
            <p:nvSpPr>
              <p:cNvPr id="85" name="Google Shape;85;p9"/>
              <p:cNvSpPr/>
              <p:nvPr/>
            </p:nvSpPr>
            <p:spPr>
              <a:xfrm>
                <a:off x="2701150" y="1792225"/>
                <a:ext cx="191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02" extrusionOk="0">
                    <a:moveTo>
                      <a:pt x="673" y="1"/>
                    </a:moveTo>
                    <a:cubicBezTo>
                      <a:pt x="659" y="1"/>
                      <a:pt x="644" y="3"/>
                      <a:pt x="630" y="4"/>
                    </a:cubicBezTo>
                    <a:cubicBezTo>
                      <a:pt x="604" y="6"/>
                      <a:pt x="577" y="8"/>
                      <a:pt x="552" y="10"/>
                    </a:cubicBezTo>
                    <a:cubicBezTo>
                      <a:pt x="492" y="17"/>
                      <a:pt x="433" y="26"/>
                      <a:pt x="373" y="35"/>
                    </a:cubicBezTo>
                    <a:cubicBezTo>
                      <a:pt x="264" y="51"/>
                      <a:pt x="155" y="70"/>
                      <a:pt x="45" y="87"/>
                    </a:cubicBezTo>
                    <a:cubicBezTo>
                      <a:pt x="17" y="91"/>
                      <a:pt x="0" y="125"/>
                      <a:pt x="4" y="150"/>
                    </a:cubicBezTo>
                    <a:cubicBezTo>
                      <a:pt x="7" y="175"/>
                      <a:pt x="31" y="201"/>
                      <a:pt x="58" y="201"/>
                    </a:cubicBezTo>
                    <a:cubicBezTo>
                      <a:pt x="59" y="201"/>
                      <a:pt x="60" y="201"/>
                      <a:pt x="61" y="201"/>
                    </a:cubicBezTo>
                    <a:cubicBezTo>
                      <a:pt x="171" y="190"/>
                      <a:pt x="281" y="179"/>
                      <a:pt x="392" y="168"/>
                    </a:cubicBezTo>
                    <a:cubicBezTo>
                      <a:pt x="448" y="162"/>
                      <a:pt x="505" y="155"/>
                      <a:pt x="561" y="147"/>
                    </a:cubicBezTo>
                    <a:cubicBezTo>
                      <a:pt x="590" y="143"/>
                      <a:pt x="619" y="138"/>
                      <a:pt x="647" y="133"/>
                    </a:cubicBezTo>
                    <a:cubicBezTo>
                      <a:pt x="662" y="131"/>
                      <a:pt x="676" y="129"/>
                      <a:pt x="690" y="125"/>
                    </a:cubicBezTo>
                    <a:cubicBezTo>
                      <a:pt x="708" y="120"/>
                      <a:pt x="725" y="111"/>
                      <a:pt x="738" y="97"/>
                    </a:cubicBezTo>
                    <a:cubicBezTo>
                      <a:pt x="764" y="78"/>
                      <a:pt x="757" y="28"/>
                      <a:pt x="728" y="16"/>
                    </a:cubicBezTo>
                    <a:cubicBezTo>
                      <a:pt x="711" y="6"/>
                      <a:pt x="692" y="2"/>
                      <a:pt x="6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" name="Google Shape;86;p9"/>
              <p:cNvSpPr/>
              <p:nvPr/>
            </p:nvSpPr>
            <p:spPr>
              <a:xfrm>
                <a:off x="2720900" y="1795025"/>
                <a:ext cx="173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265" extrusionOk="0">
                    <a:moveTo>
                      <a:pt x="590" y="0"/>
                    </a:moveTo>
                    <a:cubicBezTo>
                      <a:pt x="573" y="3"/>
                      <a:pt x="557" y="5"/>
                      <a:pt x="541" y="10"/>
                    </a:cubicBezTo>
                    <a:lnTo>
                      <a:pt x="471" y="23"/>
                    </a:lnTo>
                    <a:cubicBezTo>
                      <a:pt x="426" y="34"/>
                      <a:pt x="380" y="43"/>
                      <a:pt x="335" y="54"/>
                    </a:cubicBezTo>
                    <a:lnTo>
                      <a:pt x="62" y="121"/>
                    </a:lnTo>
                    <a:cubicBezTo>
                      <a:pt x="23" y="133"/>
                      <a:pt x="0" y="172"/>
                      <a:pt x="11" y="211"/>
                    </a:cubicBezTo>
                    <a:cubicBezTo>
                      <a:pt x="20" y="244"/>
                      <a:pt x="51" y="265"/>
                      <a:pt x="83" y="265"/>
                    </a:cubicBezTo>
                    <a:cubicBezTo>
                      <a:pt x="89" y="265"/>
                      <a:pt x="94" y="264"/>
                      <a:pt x="100" y="263"/>
                    </a:cubicBezTo>
                    <a:lnTo>
                      <a:pt x="100" y="264"/>
                    </a:lnTo>
                    <a:lnTo>
                      <a:pt x="377" y="204"/>
                    </a:lnTo>
                    <a:cubicBezTo>
                      <a:pt x="423" y="195"/>
                      <a:pt x="468" y="185"/>
                      <a:pt x="512" y="173"/>
                    </a:cubicBezTo>
                    <a:lnTo>
                      <a:pt x="581" y="156"/>
                    </a:lnTo>
                    <a:cubicBezTo>
                      <a:pt x="608" y="150"/>
                      <a:pt x="633" y="139"/>
                      <a:pt x="656" y="124"/>
                    </a:cubicBezTo>
                    <a:cubicBezTo>
                      <a:pt x="680" y="109"/>
                      <a:pt x="692" y="79"/>
                      <a:pt x="685" y="51"/>
                    </a:cubicBezTo>
                    <a:cubicBezTo>
                      <a:pt x="676" y="25"/>
                      <a:pt x="652" y="6"/>
                      <a:pt x="624" y="5"/>
                    </a:cubicBezTo>
                    <a:cubicBezTo>
                      <a:pt x="613" y="3"/>
                      <a:pt x="601" y="2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87" name="Google Shape;87;p9"/>
            <p:cNvGrpSpPr/>
            <p:nvPr/>
          </p:nvGrpSpPr>
          <p:grpSpPr>
            <a:xfrm>
              <a:off x="3776397" y="509596"/>
              <a:ext cx="239200" cy="60809"/>
              <a:chOff x="2701150" y="1792225"/>
              <a:chExt cx="37075" cy="9425"/>
            </a:xfrm>
          </p:grpSpPr>
          <p:sp>
            <p:nvSpPr>
              <p:cNvPr id="88" name="Google Shape;88;p9"/>
              <p:cNvSpPr/>
              <p:nvPr/>
            </p:nvSpPr>
            <p:spPr>
              <a:xfrm>
                <a:off x="2701150" y="1792225"/>
                <a:ext cx="191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02" extrusionOk="0">
                    <a:moveTo>
                      <a:pt x="673" y="1"/>
                    </a:moveTo>
                    <a:cubicBezTo>
                      <a:pt x="659" y="1"/>
                      <a:pt x="644" y="3"/>
                      <a:pt x="630" y="4"/>
                    </a:cubicBezTo>
                    <a:cubicBezTo>
                      <a:pt x="604" y="6"/>
                      <a:pt x="577" y="8"/>
                      <a:pt x="552" y="10"/>
                    </a:cubicBezTo>
                    <a:cubicBezTo>
                      <a:pt x="492" y="17"/>
                      <a:pt x="433" y="26"/>
                      <a:pt x="373" y="35"/>
                    </a:cubicBezTo>
                    <a:cubicBezTo>
                      <a:pt x="264" y="51"/>
                      <a:pt x="155" y="70"/>
                      <a:pt x="45" y="87"/>
                    </a:cubicBezTo>
                    <a:cubicBezTo>
                      <a:pt x="17" y="91"/>
                      <a:pt x="0" y="125"/>
                      <a:pt x="4" y="150"/>
                    </a:cubicBezTo>
                    <a:cubicBezTo>
                      <a:pt x="7" y="175"/>
                      <a:pt x="31" y="201"/>
                      <a:pt x="58" y="201"/>
                    </a:cubicBezTo>
                    <a:cubicBezTo>
                      <a:pt x="59" y="201"/>
                      <a:pt x="60" y="201"/>
                      <a:pt x="61" y="201"/>
                    </a:cubicBezTo>
                    <a:cubicBezTo>
                      <a:pt x="171" y="190"/>
                      <a:pt x="281" y="179"/>
                      <a:pt x="392" y="168"/>
                    </a:cubicBezTo>
                    <a:cubicBezTo>
                      <a:pt x="448" y="162"/>
                      <a:pt x="505" y="155"/>
                      <a:pt x="561" y="147"/>
                    </a:cubicBezTo>
                    <a:cubicBezTo>
                      <a:pt x="590" y="143"/>
                      <a:pt x="619" y="138"/>
                      <a:pt x="647" y="133"/>
                    </a:cubicBezTo>
                    <a:cubicBezTo>
                      <a:pt x="662" y="131"/>
                      <a:pt x="676" y="129"/>
                      <a:pt x="690" y="125"/>
                    </a:cubicBezTo>
                    <a:cubicBezTo>
                      <a:pt x="708" y="120"/>
                      <a:pt x="725" y="111"/>
                      <a:pt x="738" y="97"/>
                    </a:cubicBezTo>
                    <a:cubicBezTo>
                      <a:pt x="764" y="78"/>
                      <a:pt x="757" y="28"/>
                      <a:pt x="728" y="16"/>
                    </a:cubicBezTo>
                    <a:cubicBezTo>
                      <a:pt x="711" y="6"/>
                      <a:pt x="692" y="2"/>
                      <a:pt x="6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" name="Google Shape;89;p9"/>
              <p:cNvSpPr/>
              <p:nvPr/>
            </p:nvSpPr>
            <p:spPr>
              <a:xfrm>
                <a:off x="2720900" y="1795025"/>
                <a:ext cx="173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265" extrusionOk="0">
                    <a:moveTo>
                      <a:pt x="590" y="0"/>
                    </a:moveTo>
                    <a:cubicBezTo>
                      <a:pt x="573" y="3"/>
                      <a:pt x="557" y="5"/>
                      <a:pt x="541" y="10"/>
                    </a:cubicBezTo>
                    <a:lnTo>
                      <a:pt x="471" y="23"/>
                    </a:lnTo>
                    <a:cubicBezTo>
                      <a:pt x="426" y="34"/>
                      <a:pt x="380" y="43"/>
                      <a:pt x="335" y="54"/>
                    </a:cubicBezTo>
                    <a:lnTo>
                      <a:pt x="62" y="121"/>
                    </a:lnTo>
                    <a:cubicBezTo>
                      <a:pt x="23" y="133"/>
                      <a:pt x="0" y="172"/>
                      <a:pt x="11" y="211"/>
                    </a:cubicBezTo>
                    <a:cubicBezTo>
                      <a:pt x="20" y="244"/>
                      <a:pt x="51" y="265"/>
                      <a:pt x="83" y="265"/>
                    </a:cubicBezTo>
                    <a:cubicBezTo>
                      <a:pt x="89" y="265"/>
                      <a:pt x="94" y="264"/>
                      <a:pt x="100" y="263"/>
                    </a:cubicBezTo>
                    <a:lnTo>
                      <a:pt x="100" y="264"/>
                    </a:lnTo>
                    <a:lnTo>
                      <a:pt x="377" y="204"/>
                    </a:lnTo>
                    <a:cubicBezTo>
                      <a:pt x="423" y="195"/>
                      <a:pt x="468" y="185"/>
                      <a:pt x="512" y="173"/>
                    </a:cubicBezTo>
                    <a:lnTo>
                      <a:pt x="581" y="156"/>
                    </a:lnTo>
                    <a:cubicBezTo>
                      <a:pt x="608" y="150"/>
                      <a:pt x="633" y="139"/>
                      <a:pt x="656" y="124"/>
                    </a:cubicBezTo>
                    <a:cubicBezTo>
                      <a:pt x="680" y="109"/>
                      <a:pt x="692" y="79"/>
                      <a:pt x="685" y="51"/>
                    </a:cubicBezTo>
                    <a:cubicBezTo>
                      <a:pt x="676" y="25"/>
                      <a:pt x="652" y="6"/>
                      <a:pt x="624" y="5"/>
                    </a:cubicBezTo>
                    <a:cubicBezTo>
                      <a:pt x="613" y="3"/>
                      <a:pt x="601" y="2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90" name="Google Shape;90;p9"/>
            <p:cNvGrpSpPr/>
            <p:nvPr/>
          </p:nvGrpSpPr>
          <p:grpSpPr>
            <a:xfrm>
              <a:off x="224772" y="1896296"/>
              <a:ext cx="239200" cy="60809"/>
              <a:chOff x="2701150" y="1792225"/>
              <a:chExt cx="37075" cy="9425"/>
            </a:xfrm>
          </p:grpSpPr>
          <p:sp>
            <p:nvSpPr>
              <p:cNvPr id="91" name="Google Shape;91;p9"/>
              <p:cNvSpPr/>
              <p:nvPr/>
            </p:nvSpPr>
            <p:spPr>
              <a:xfrm>
                <a:off x="2701150" y="1792225"/>
                <a:ext cx="191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02" extrusionOk="0">
                    <a:moveTo>
                      <a:pt x="673" y="1"/>
                    </a:moveTo>
                    <a:cubicBezTo>
                      <a:pt x="659" y="1"/>
                      <a:pt x="644" y="3"/>
                      <a:pt x="630" y="4"/>
                    </a:cubicBezTo>
                    <a:cubicBezTo>
                      <a:pt x="604" y="6"/>
                      <a:pt x="577" y="8"/>
                      <a:pt x="552" y="10"/>
                    </a:cubicBezTo>
                    <a:cubicBezTo>
                      <a:pt x="492" y="17"/>
                      <a:pt x="433" y="26"/>
                      <a:pt x="373" y="35"/>
                    </a:cubicBezTo>
                    <a:cubicBezTo>
                      <a:pt x="264" y="51"/>
                      <a:pt x="155" y="70"/>
                      <a:pt x="45" y="87"/>
                    </a:cubicBezTo>
                    <a:cubicBezTo>
                      <a:pt x="17" y="91"/>
                      <a:pt x="0" y="125"/>
                      <a:pt x="4" y="150"/>
                    </a:cubicBezTo>
                    <a:cubicBezTo>
                      <a:pt x="7" y="175"/>
                      <a:pt x="31" y="201"/>
                      <a:pt x="58" y="201"/>
                    </a:cubicBezTo>
                    <a:cubicBezTo>
                      <a:pt x="59" y="201"/>
                      <a:pt x="60" y="201"/>
                      <a:pt x="61" y="201"/>
                    </a:cubicBezTo>
                    <a:cubicBezTo>
                      <a:pt x="171" y="190"/>
                      <a:pt x="281" y="179"/>
                      <a:pt x="392" y="168"/>
                    </a:cubicBezTo>
                    <a:cubicBezTo>
                      <a:pt x="448" y="162"/>
                      <a:pt x="505" y="155"/>
                      <a:pt x="561" y="147"/>
                    </a:cubicBezTo>
                    <a:cubicBezTo>
                      <a:pt x="590" y="143"/>
                      <a:pt x="619" y="138"/>
                      <a:pt x="647" y="133"/>
                    </a:cubicBezTo>
                    <a:cubicBezTo>
                      <a:pt x="662" y="131"/>
                      <a:pt x="676" y="129"/>
                      <a:pt x="690" y="125"/>
                    </a:cubicBezTo>
                    <a:cubicBezTo>
                      <a:pt x="708" y="120"/>
                      <a:pt x="725" y="111"/>
                      <a:pt x="738" y="97"/>
                    </a:cubicBezTo>
                    <a:cubicBezTo>
                      <a:pt x="764" y="78"/>
                      <a:pt x="757" y="28"/>
                      <a:pt x="728" y="16"/>
                    </a:cubicBezTo>
                    <a:cubicBezTo>
                      <a:pt x="711" y="6"/>
                      <a:pt x="692" y="2"/>
                      <a:pt x="6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" name="Google Shape;92;p9"/>
              <p:cNvSpPr/>
              <p:nvPr/>
            </p:nvSpPr>
            <p:spPr>
              <a:xfrm>
                <a:off x="2720900" y="1795025"/>
                <a:ext cx="173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265" extrusionOk="0">
                    <a:moveTo>
                      <a:pt x="590" y="0"/>
                    </a:moveTo>
                    <a:cubicBezTo>
                      <a:pt x="573" y="3"/>
                      <a:pt x="557" y="5"/>
                      <a:pt x="541" y="10"/>
                    </a:cubicBezTo>
                    <a:lnTo>
                      <a:pt x="471" y="23"/>
                    </a:lnTo>
                    <a:cubicBezTo>
                      <a:pt x="426" y="34"/>
                      <a:pt x="380" y="43"/>
                      <a:pt x="335" y="54"/>
                    </a:cubicBezTo>
                    <a:lnTo>
                      <a:pt x="62" y="121"/>
                    </a:lnTo>
                    <a:cubicBezTo>
                      <a:pt x="23" y="133"/>
                      <a:pt x="0" y="172"/>
                      <a:pt x="11" y="211"/>
                    </a:cubicBezTo>
                    <a:cubicBezTo>
                      <a:pt x="20" y="244"/>
                      <a:pt x="51" y="265"/>
                      <a:pt x="83" y="265"/>
                    </a:cubicBezTo>
                    <a:cubicBezTo>
                      <a:pt x="89" y="265"/>
                      <a:pt x="94" y="264"/>
                      <a:pt x="100" y="263"/>
                    </a:cubicBezTo>
                    <a:lnTo>
                      <a:pt x="100" y="264"/>
                    </a:lnTo>
                    <a:lnTo>
                      <a:pt x="377" y="204"/>
                    </a:lnTo>
                    <a:cubicBezTo>
                      <a:pt x="423" y="195"/>
                      <a:pt x="468" y="185"/>
                      <a:pt x="512" y="173"/>
                    </a:cubicBezTo>
                    <a:lnTo>
                      <a:pt x="581" y="156"/>
                    </a:lnTo>
                    <a:cubicBezTo>
                      <a:pt x="608" y="150"/>
                      <a:pt x="633" y="139"/>
                      <a:pt x="656" y="124"/>
                    </a:cubicBezTo>
                    <a:cubicBezTo>
                      <a:pt x="680" y="109"/>
                      <a:pt x="692" y="79"/>
                      <a:pt x="685" y="51"/>
                    </a:cubicBezTo>
                    <a:cubicBezTo>
                      <a:pt x="676" y="25"/>
                      <a:pt x="652" y="6"/>
                      <a:pt x="624" y="5"/>
                    </a:cubicBezTo>
                    <a:cubicBezTo>
                      <a:pt x="613" y="3"/>
                      <a:pt x="601" y="2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93" name="Google Shape;93;p9"/>
          <p:cNvSpPr txBox="1">
            <a:spLocks noGrp="1"/>
          </p:cNvSpPr>
          <p:nvPr>
            <p:ph type="ctrTitle"/>
          </p:nvPr>
        </p:nvSpPr>
        <p:spPr>
          <a:xfrm flipH="1">
            <a:off x="3897600" y="2479567"/>
            <a:ext cx="4396800" cy="138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"/>
          </p:nvPr>
        </p:nvSpPr>
        <p:spPr>
          <a:xfrm flipH="1">
            <a:off x="3897567" y="4112551"/>
            <a:ext cx="43968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5054600" y="946967"/>
            <a:ext cx="6177600" cy="13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subTitle" idx="1"/>
          </p:nvPr>
        </p:nvSpPr>
        <p:spPr>
          <a:xfrm flipH="1">
            <a:off x="2669000" y="2778595"/>
            <a:ext cx="6854000" cy="5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 flipH="1">
            <a:off x="2829600" y="1282033"/>
            <a:ext cx="6532800" cy="16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00" name="Google Shape;100;p11"/>
          <p:cNvGrpSpPr/>
          <p:nvPr/>
        </p:nvGrpSpPr>
        <p:grpSpPr>
          <a:xfrm>
            <a:off x="-1303939" y="2880209"/>
            <a:ext cx="6616353" cy="4906852"/>
            <a:chOff x="4822800" y="2395325"/>
            <a:chExt cx="807450" cy="598825"/>
          </a:xfrm>
        </p:grpSpPr>
        <p:sp>
          <p:nvSpPr>
            <p:cNvPr id="101" name="Google Shape;101;p11"/>
            <p:cNvSpPr/>
            <p:nvPr/>
          </p:nvSpPr>
          <p:spPr>
            <a:xfrm>
              <a:off x="5094575" y="2654525"/>
              <a:ext cx="12650" cy="3625"/>
            </a:xfrm>
            <a:custGeom>
              <a:avLst/>
              <a:gdLst/>
              <a:ahLst/>
              <a:cxnLst/>
              <a:rect l="l" t="t" r="r" b="b"/>
              <a:pathLst>
                <a:path w="506" h="145" extrusionOk="0">
                  <a:moveTo>
                    <a:pt x="70" y="0"/>
                  </a:moveTo>
                  <a:cubicBezTo>
                    <a:pt x="34" y="0"/>
                    <a:pt x="0" y="37"/>
                    <a:pt x="2" y="72"/>
                  </a:cubicBezTo>
                  <a:cubicBezTo>
                    <a:pt x="3" y="107"/>
                    <a:pt x="32" y="145"/>
                    <a:pt x="70" y="145"/>
                  </a:cubicBezTo>
                  <a:cubicBezTo>
                    <a:pt x="71" y="145"/>
                    <a:pt x="73" y="145"/>
                    <a:pt x="74" y="145"/>
                  </a:cubicBezTo>
                  <a:cubicBezTo>
                    <a:pt x="143" y="138"/>
                    <a:pt x="210" y="133"/>
                    <a:pt x="279" y="127"/>
                  </a:cubicBezTo>
                  <a:cubicBezTo>
                    <a:pt x="312" y="124"/>
                    <a:pt x="346" y="121"/>
                    <a:pt x="379" y="118"/>
                  </a:cubicBezTo>
                  <a:cubicBezTo>
                    <a:pt x="398" y="116"/>
                    <a:pt x="416" y="112"/>
                    <a:pt x="435" y="109"/>
                  </a:cubicBezTo>
                  <a:cubicBezTo>
                    <a:pt x="452" y="107"/>
                    <a:pt x="467" y="102"/>
                    <a:pt x="483" y="97"/>
                  </a:cubicBezTo>
                  <a:cubicBezTo>
                    <a:pt x="505" y="88"/>
                    <a:pt x="505" y="56"/>
                    <a:pt x="483" y="48"/>
                  </a:cubicBezTo>
                  <a:cubicBezTo>
                    <a:pt x="467" y="42"/>
                    <a:pt x="452" y="38"/>
                    <a:pt x="435" y="36"/>
                  </a:cubicBezTo>
                  <a:cubicBezTo>
                    <a:pt x="416" y="33"/>
                    <a:pt x="398" y="29"/>
                    <a:pt x="379" y="27"/>
                  </a:cubicBezTo>
                  <a:cubicBezTo>
                    <a:pt x="346" y="22"/>
                    <a:pt x="312" y="21"/>
                    <a:pt x="279" y="18"/>
                  </a:cubicBezTo>
                  <a:cubicBezTo>
                    <a:pt x="210" y="11"/>
                    <a:pt x="143" y="7"/>
                    <a:pt x="74" y="0"/>
                  </a:cubicBezTo>
                  <a:cubicBezTo>
                    <a:pt x="73" y="0"/>
                    <a:pt x="71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11"/>
            <p:cNvSpPr/>
            <p:nvPr/>
          </p:nvSpPr>
          <p:spPr>
            <a:xfrm>
              <a:off x="5106150" y="2668325"/>
              <a:ext cx="8925" cy="3875"/>
            </a:xfrm>
            <a:custGeom>
              <a:avLst/>
              <a:gdLst/>
              <a:ahLst/>
              <a:cxnLst/>
              <a:rect l="l" t="t" r="r" b="b"/>
              <a:pathLst>
                <a:path w="357" h="155" extrusionOk="0">
                  <a:moveTo>
                    <a:pt x="154" y="1"/>
                  </a:moveTo>
                  <a:cubicBezTo>
                    <a:pt x="128" y="1"/>
                    <a:pt x="101" y="2"/>
                    <a:pt x="75" y="3"/>
                  </a:cubicBezTo>
                  <a:cubicBezTo>
                    <a:pt x="34" y="3"/>
                    <a:pt x="1" y="36"/>
                    <a:pt x="0" y="78"/>
                  </a:cubicBezTo>
                  <a:cubicBezTo>
                    <a:pt x="1" y="119"/>
                    <a:pt x="34" y="151"/>
                    <a:pt x="75" y="152"/>
                  </a:cubicBezTo>
                  <a:cubicBezTo>
                    <a:pt x="104" y="152"/>
                    <a:pt x="133" y="154"/>
                    <a:pt x="161" y="154"/>
                  </a:cubicBezTo>
                  <a:cubicBezTo>
                    <a:pt x="171" y="154"/>
                    <a:pt x="180" y="154"/>
                    <a:pt x="190" y="154"/>
                  </a:cubicBezTo>
                  <a:lnTo>
                    <a:pt x="245" y="150"/>
                  </a:lnTo>
                  <a:cubicBezTo>
                    <a:pt x="255" y="150"/>
                    <a:pt x="265" y="149"/>
                    <a:pt x="275" y="148"/>
                  </a:cubicBezTo>
                  <a:cubicBezTo>
                    <a:pt x="298" y="147"/>
                    <a:pt x="320" y="137"/>
                    <a:pt x="333" y="120"/>
                  </a:cubicBezTo>
                  <a:cubicBezTo>
                    <a:pt x="357" y="96"/>
                    <a:pt x="357" y="59"/>
                    <a:pt x="333" y="35"/>
                  </a:cubicBezTo>
                  <a:cubicBezTo>
                    <a:pt x="320" y="18"/>
                    <a:pt x="298" y="7"/>
                    <a:pt x="275" y="6"/>
                  </a:cubicBezTo>
                  <a:cubicBezTo>
                    <a:pt x="265" y="5"/>
                    <a:pt x="255" y="5"/>
                    <a:pt x="245" y="5"/>
                  </a:cubicBezTo>
                  <a:lnTo>
                    <a:pt x="190" y="2"/>
                  </a:lnTo>
                  <a:cubicBezTo>
                    <a:pt x="178" y="1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4822800" y="2395325"/>
              <a:ext cx="807450" cy="598825"/>
            </a:xfrm>
            <a:custGeom>
              <a:avLst/>
              <a:gdLst/>
              <a:ahLst/>
              <a:cxnLst/>
              <a:rect l="l" t="t" r="r" b="b"/>
              <a:pathLst>
                <a:path w="32298" h="23953" extrusionOk="0">
                  <a:moveTo>
                    <a:pt x="5555" y="1"/>
                  </a:moveTo>
                  <a:cubicBezTo>
                    <a:pt x="3688" y="1"/>
                    <a:pt x="1707" y="413"/>
                    <a:pt x="0" y="571"/>
                  </a:cubicBezTo>
                  <a:cubicBezTo>
                    <a:pt x="2931" y="938"/>
                    <a:pt x="4272" y="2206"/>
                    <a:pt x="6023" y="3779"/>
                  </a:cubicBezTo>
                  <a:cubicBezTo>
                    <a:pt x="7865" y="5435"/>
                    <a:pt x="9279" y="7799"/>
                    <a:pt x="10017" y="10455"/>
                  </a:cubicBezTo>
                  <a:cubicBezTo>
                    <a:pt x="10241" y="11259"/>
                    <a:pt x="10409" y="12099"/>
                    <a:pt x="10773" y="12822"/>
                  </a:cubicBezTo>
                  <a:cubicBezTo>
                    <a:pt x="11147" y="13561"/>
                    <a:pt x="11706" y="14129"/>
                    <a:pt x="12295" y="14611"/>
                  </a:cubicBezTo>
                  <a:cubicBezTo>
                    <a:pt x="15119" y="16922"/>
                    <a:pt x="18633" y="17424"/>
                    <a:pt x="21910" y="18507"/>
                  </a:cubicBezTo>
                  <a:cubicBezTo>
                    <a:pt x="22992" y="18864"/>
                    <a:pt x="24051" y="19287"/>
                    <a:pt x="25081" y="19772"/>
                  </a:cubicBezTo>
                  <a:cubicBezTo>
                    <a:pt x="26833" y="20595"/>
                    <a:pt x="28937" y="21544"/>
                    <a:pt x="30375" y="23061"/>
                  </a:cubicBezTo>
                  <a:cubicBezTo>
                    <a:pt x="30682" y="23384"/>
                    <a:pt x="31130" y="23952"/>
                    <a:pt x="31503" y="23952"/>
                  </a:cubicBezTo>
                  <a:cubicBezTo>
                    <a:pt x="31688" y="23952"/>
                    <a:pt x="31855" y="23813"/>
                    <a:pt x="31977" y="23437"/>
                  </a:cubicBezTo>
                  <a:cubicBezTo>
                    <a:pt x="32297" y="22448"/>
                    <a:pt x="32268" y="20901"/>
                    <a:pt x="31982" y="19913"/>
                  </a:cubicBezTo>
                  <a:cubicBezTo>
                    <a:pt x="31609" y="18622"/>
                    <a:pt x="30656" y="17722"/>
                    <a:pt x="29677" y="17069"/>
                  </a:cubicBezTo>
                  <a:cubicBezTo>
                    <a:pt x="27475" y="15600"/>
                    <a:pt x="24964" y="15023"/>
                    <a:pt x="22573" y="14102"/>
                  </a:cubicBezTo>
                  <a:cubicBezTo>
                    <a:pt x="20181" y="13180"/>
                    <a:pt x="17756" y="11773"/>
                    <a:pt x="16373" y="9204"/>
                  </a:cubicBezTo>
                  <a:cubicBezTo>
                    <a:pt x="15763" y="8075"/>
                    <a:pt x="15389" y="6778"/>
                    <a:pt x="14833" y="5608"/>
                  </a:cubicBezTo>
                  <a:cubicBezTo>
                    <a:pt x="13503" y="2812"/>
                    <a:pt x="10931" y="1449"/>
                    <a:pt x="8419" y="466"/>
                  </a:cubicBezTo>
                  <a:cubicBezTo>
                    <a:pt x="7538" y="121"/>
                    <a:pt x="6563" y="1"/>
                    <a:pt x="5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11"/>
            <p:cNvSpPr/>
            <p:nvPr/>
          </p:nvSpPr>
          <p:spPr>
            <a:xfrm>
              <a:off x="4999325" y="2416675"/>
              <a:ext cx="14800" cy="4675"/>
            </a:xfrm>
            <a:custGeom>
              <a:avLst/>
              <a:gdLst/>
              <a:ahLst/>
              <a:cxnLst/>
              <a:rect l="l" t="t" r="r" b="b"/>
              <a:pathLst>
                <a:path w="592" h="187" extrusionOk="0">
                  <a:moveTo>
                    <a:pt x="227" y="1"/>
                  </a:moveTo>
                  <a:cubicBezTo>
                    <a:pt x="221" y="1"/>
                    <a:pt x="215" y="1"/>
                    <a:pt x="209" y="1"/>
                  </a:cubicBezTo>
                  <a:cubicBezTo>
                    <a:pt x="169" y="1"/>
                    <a:pt x="129" y="4"/>
                    <a:pt x="89" y="9"/>
                  </a:cubicBezTo>
                  <a:cubicBezTo>
                    <a:pt x="65" y="9"/>
                    <a:pt x="43" y="19"/>
                    <a:pt x="26" y="36"/>
                  </a:cubicBezTo>
                  <a:cubicBezTo>
                    <a:pt x="10" y="52"/>
                    <a:pt x="0" y="74"/>
                    <a:pt x="0" y="98"/>
                  </a:cubicBezTo>
                  <a:cubicBezTo>
                    <a:pt x="0" y="121"/>
                    <a:pt x="10" y="143"/>
                    <a:pt x="26" y="160"/>
                  </a:cubicBezTo>
                  <a:cubicBezTo>
                    <a:pt x="41" y="173"/>
                    <a:pt x="62" y="187"/>
                    <a:pt x="84" y="187"/>
                  </a:cubicBezTo>
                  <a:cubicBezTo>
                    <a:pt x="86" y="187"/>
                    <a:pt x="87" y="187"/>
                    <a:pt x="89" y="187"/>
                  </a:cubicBezTo>
                  <a:lnTo>
                    <a:pt x="89" y="186"/>
                  </a:lnTo>
                  <a:cubicBezTo>
                    <a:pt x="127" y="180"/>
                    <a:pt x="165" y="178"/>
                    <a:pt x="204" y="176"/>
                  </a:cubicBezTo>
                  <a:cubicBezTo>
                    <a:pt x="216" y="176"/>
                    <a:pt x="229" y="177"/>
                    <a:pt x="243" y="177"/>
                  </a:cubicBezTo>
                  <a:cubicBezTo>
                    <a:pt x="249" y="177"/>
                    <a:pt x="256" y="176"/>
                    <a:pt x="263" y="176"/>
                  </a:cubicBezTo>
                  <a:lnTo>
                    <a:pt x="278" y="174"/>
                  </a:lnTo>
                  <a:lnTo>
                    <a:pt x="278" y="174"/>
                  </a:lnTo>
                  <a:cubicBezTo>
                    <a:pt x="280" y="174"/>
                    <a:pt x="282" y="175"/>
                    <a:pt x="284" y="175"/>
                  </a:cubicBezTo>
                  <a:cubicBezTo>
                    <a:pt x="286" y="175"/>
                    <a:pt x="288" y="174"/>
                    <a:pt x="290" y="174"/>
                  </a:cubicBezTo>
                  <a:lnTo>
                    <a:pt x="322" y="174"/>
                  </a:lnTo>
                  <a:cubicBezTo>
                    <a:pt x="332" y="174"/>
                    <a:pt x="342" y="175"/>
                    <a:pt x="351" y="175"/>
                  </a:cubicBezTo>
                  <a:cubicBezTo>
                    <a:pt x="365" y="175"/>
                    <a:pt x="379" y="174"/>
                    <a:pt x="392" y="169"/>
                  </a:cubicBezTo>
                  <a:lnTo>
                    <a:pt x="404" y="169"/>
                  </a:lnTo>
                  <a:cubicBezTo>
                    <a:pt x="414" y="169"/>
                    <a:pt x="425" y="169"/>
                    <a:pt x="434" y="170"/>
                  </a:cubicBezTo>
                  <a:cubicBezTo>
                    <a:pt x="453" y="171"/>
                    <a:pt x="471" y="172"/>
                    <a:pt x="489" y="174"/>
                  </a:cubicBezTo>
                  <a:cubicBezTo>
                    <a:pt x="497" y="175"/>
                    <a:pt x="504" y="175"/>
                    <a:pt x="512" y="175"/>
                  </a:cubicBezTo>
                  <a:cubicBezTo>
                    <a:pt x="526" y="175"/>
                    <a:pt x="540" y="174"/>
                    <a:pt x="554" y="172"/>
                  </a:cubicBezTo>
                  <a:cubicBezTo>
                    <a:pt x="583" y="168"/>
                    <a:pt x="592" y="124"/>
                    <a:pt x="571" y="105"/>
                  </a:cubicBezTo>
                  <a:cubicBezTo>
                    <a:pt x="539" y="77"/>
                    <a:pt x="498" y="63"/>
                    <a:pt x="458" y="50"/>
                  </a:cubicBezTo>
                  <a:lnTo>
                    <a:pt x="428" y="39"/>
                  </a:lnTo>
                  <a:lnTo>
                    <a:pt x="413" y="35"/>
                  </a:lnTo>
                  <a:lnTo>
                    <a:pt x="411" y="34"/>
                  </a:lnTo>
                  <a:lnTo>
                    <a:pt x="411" y="34"/>
                  </a:lnTo>
                  <a:cubicBezTo>
                    <a:pt x="408" y="32"/>
                    <a:pt x="404" y="29"/>
                    <a:pt x="401" y="27"/>
                  </a:cubicBezTo>
                  <a:cubicBezTo>
                    <a:pt x="392" y="22"/>
                    <a:pt x="383" y="19"/>
                    <a:pt x="373" y="17"/>
                  </a:cubicBezTo>
                  <a:cubicBezTo>
                    <a:pt x="363" y="15"/>
                    <a:pt x="352" y="14"/>
                    <a:pt x="343" y="13"/>
                  </a:cubicBezTo>
                  <a:cubicBezTo>
                    <a:pt x="328" y="11"/>
                    <a:pt x="313" y="8"/>
                    <a:pt x="298" y="6"/>
                  </a:cubicBezTo>
                  <a:cubicBezTo>
                    <a:pt x="295" y="6"/>
                    <a:pt x="289" y="5"/>
                    <a:pt x="285" y="5"/>
                  </a:cubicBezTo>
                  <a:lnTo>
                    <a:pt x="285" y="5"/>
                  </a:lnTo>
                  <a:cubicBezTo>
                    <a:pt x="285" y="5"/>
                    <a:pt x="285" y="5"/>
                    <a:pt x="285" y="5"/>
                  </a:cubicBezTo>
                  <a:cubicBezTo>
                    <a:pt x="265" y="2"/>
                    <a:pt x="246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4999025" y="2416600"/>
              <a:ext cx="5025" cy="4925"/>
            </a:xfrm>
            <a:custGeom>
              <a:avLst/>
              <a:gdLst/>
              <a:ahLst/>
              <a:cxnLst/>
              <a:rect l="l" t="t" r="r" b="b"/>
              <a:pathLst>
                <a:path w="201" h="197" extrusionOk="0">
                  <a:moveTo>
                    <a:pt x="101" y="1"/>
                  </a:moveTo>
                  <a:cubicBezTo>
                    <a:pt x="49" y="1"/>
                    <a:pt x="0" y="46"/>
                    <a:pt x="3" y="99"/>
                  </a:cubicBezTo>
                  <a:cubicBezTo>
                    <a:pt x="4" y="153"/>
                    <a:pt x="47" y="197"/>
                    <a:pt x="101" y="197"/>
                  </a:cubicBezTo>
                  <a:cubicBezTo>
                    <a:pt x="152" y="197"/>
                    <a:pt x="201" y="153"/>
                    <a:pt x="199" y="99"/>
                  </a:cubicBezTo>
                  <a:cubicBezTo>
                    <a:pt x="198" y="45"/>
                    <a:pt x="154" y="2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5016350" y="2430825"/>
              <a:ext cx="14400" cy="4225"/>
            </a:xfrm>
            <a:custGeom>
              <a:avLst/>
              <a:gdLst/>
              <a:ahLst/>
              <a:cxnLst/>
              <a:rect l="l" t="t" r="r" b="b"/>
              <a:pathLst>
                <a:path w="576" h="169" extrusionOk="0">
                  <a:moveTo>
                    <a:pt x="414" y="0"/>
                  </a:moveTo>
                  <a:cubicBezTo>
                    <a:pt x="375" y="0"/>
                    <a:pt x="335" y="2"/>
                    <a:pt x="296" y="5"/>
                  </a:cubicBezTo>
                  <a:cubicBezTo>
                    <a:pt x="214" y="13"/>
                    <a:pt x="132" y="28"/>
                    <a:pt x="52" y="49"/>
                  </a:cubicBezTo>
                  <a:cubicBezTo>
                    <a:pt x="19" y="57"/>
                    <a:pt x="0" y="91"/>
                    <a:pt x="9" y="125"/>
                  </a:cubicBezTo>
                  <a:cubicBezTo>
                    <a:pt x="17" y="151"/>
                    <a:pt x="42" y="169"/>
                    <a:pt x="69" y="169"/>
                  </a:cubicBezTo>
                  <a:cubicBezTo>
                    <a:pt x="74" y="169"/>
                    <a:pt x="79" y="168"/>
                    <a:pt x="84" y="167"/>
                  </a:cubicBezTo>
                  <a:cubicBezTo>
                    <a:pt x="120" y="158"/>
                    <a:pt x="157" y="150"/>
                    <a:pt x="195" y="144"/>
                  </a:cubicBezTo>
                  <a:lnTo>
                    <a:pt x="223" y="139"/>
                  </a:lnTo>
                  <a:lnTo>
                    <a:pt x="238" y="137"/>
                  </a:lnTo>
                  <a:lnTo>
                    <a:pt x="241" y="137"/>
                  </a:lnTo>
                  <a:cubicBezTo>
                    <a:pt x="259" y="135"/>
                    <a:pt x="280" y="133"/>
                    <a:pt x="300" y="131"/>
                  </a:cubicBezTo>
                  <a:cubicBezTo>
                    <a:pt x="336" y="128"/>
                    <a:pt x="374" y="127"/>
                    <a:pt x="412" y="126"/>
                  </a:cubicBezTo>
                  <a:lnTo>
                    <a:pt x="468" y="126"/>
                  </a:lnTo>
                  <a:cubicBezTo>
                    <a:pt x="471" y="126"/>
                    <a:pt x="474" y="126"/>
                    <a:pt x="477" y="126"/>
                  </a:cubicBezTo>
                  <a:cubicBezTo>
                    <a:pt x="497" y="126"/>
                    <a:pt x="516" y="123"/>
                    <a:pt x="536" y="116"/>
                  </a:cubicBezTo>
                  <a:cubicBezTo>
                    <a:pt x="555" y="111"/>
                    <a:pt x="569" y="94"/>
                    <a:pt x="573" y="73"/>
                  </a:cubicBezTo>
                  <a:cubicBezTo>
                    <a:pt x="576" y="53"/>
                    <a:pt x="565" y="32"/>
                    <a:pt x="547" y="22"/>
                  </a:cubicBezTo>
                  <a:cubicBezTo>
                    <a:pt x="537" y="16"/>
                    <a:pt x="525" y="11"/>
                    <a:pt x="513" y="6"/>
                  </a:cubicBezTo>
                  <a:cubicBezTo>
                    <a:pt x="500" y="3"/>
                    <a:pt x="487" y="2"/>
                    <a:pt x="475" y="2"/>
                  </a:cubicBezTo>
                  <a:cubicBezTo>
                    <a:pt x="455" y="1"/>
                    <a:pt x="436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5136400" y="2735125"/>
              <a:ext cx="10200" cy="3250"/>
            </a:xfrm>
            <a:custGeom>
              <a:avLst/>
              <a:gdLst/>
              <a:ahLst/>
              <a:cxnLst/>
              <a:rect l="l" t="t" r="r" b="b"/>
              <a:pathLst>
                <a:path w="408" h="130" extrusionOk="0">
                  <a:moveTo>
                    <a:pt x="131" y="0"/>
                  </a:moveTo>
                  <a:cubicBezTo>
                    <a:pt x="102" y="1"/>
                    <a:pt x="72" y="5"/>
                    <a:pt x="43" y="10"/>
                  </a:cubicBezTo>
                  <a:cubicBezTo>
                    <a:pt x="18" y="17"/>
                    <a:pt x="1" y="39"/>
                    <a:pt x="1" y="65"/>
                  </a:cubicBezTo>
                  <a:cubicBezTo>
                    <a:pt x="2" y="88"/>
                    <a:pt x="17" y="116"/>
                    <a:pt x="43" y="120"/>
                  </a:cubicBezTo>
                  <a:lnTo>
                    <a:pt x="43" y="119"/>
                  </a:lnTo>
                  <a:cubicBezTo>
                    <a:pt x="72" y="126"/>
                    <a:pt x="102" y="129"/>
                    <a:pt x="131" y="130"/>
                  </a:cubicBezTo>
                  <a:lnTo>
                    <a:pt x="205" y="130"/>
                  </a:lnTo>
                  <a:cubicBezTo>
                    <a:pt x="229" y="130"/>
                    <a:pt x="255" y="130"/>
                    <a:pt x="279" y="129"/>
                  </a:cubicBezTo>
                  <a:cubicBezTo>
                    <a:pt x="292" y="129"/>
                    <a:pt x="305" y="128"/>
                    <a:pt x="318" y="127"/>
                  </a:cubicBezTo>
                  <a:cubicBezTo>
                    <a:pt x="327" y="127"/>
                    <a:pt x="337" y="126"/>
                    <a:pt x="346" y="124"/>
                  </a:cubicBezTo>
                  <a:cubicBezTo>
                    <a:pt x="356" y="120"/>
                    <a:pt x="365" y="116"/>
                    <a:pt x="373" y="110"/>
                  </a:cubicBezTo>
                  <a:cubicBezTo>
                    <a:pt x="408" y="90"/>
                    <a:pt x="408" y="39"/>
                    <a:pt x="373" y="19"/>
                  </a:cubicBezTo>
                  <a:cubicBezTo>
                    <a:pt x="365" y="13"/>
                    <a:pt x="356" y="9"/>
                    <a:pt x="346" y="6"/>
                  </a:cubicBezTo>
                  <a:cubicBezTo>
                    <a:pt x="337" y="3"/>
                    <a:pt x="327" y="2"/>
                    <a:pt x="319" y="2"/>
                  </a:cubicBezTo>
                  <a:cubicBezTo>
                    <a:pt x="305" y="2"/>
                    <a:pt x="293" y="1"/>
                    <a:pt x="279" y="1"/>
                  </a:cubicBezTo>
                  <a:cubicBezTo>
                    <a:pt x="255" y="0"/>
                    <a:pt x="230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5140125" y="2750750"/>
              <a:ext cx="19950" cy="2875"/>
            </a:xfrm>
            <a:custGeom>
              <a:avLst/>
              <a:gdLst/>
              <a:ahLst/>
              <a:cxnLst/>
              <a:rect l="l" t="t" r="r" b="b"/>
              <a:pathLst>
                <a:path w="798" h="115" extrusionOk="0">
                  <a:moveTo>
                    <a:pt x="407" y="1"/>
                  </a:moveTo>
                  <a:lnTo>
                    <a:pt x="53" y="4"/>
                  </a:lnTo>
                  <a:cubicBezTo>
                    <a:pt x="24" y="4"/>
                    <a:pt x="1" y="27"/>
                    <a:pt x="0" y="56"/>
                  </a:cubicBezTo>
                  <a:cubicBezTo>
                    <a:pt x="1" y="85"/>
                    <a:pt x="24" y="108"/>
                    <a:pt x="53" y="109"/>
                  </a:cubicBezTo>
                  <a:lnTo>
                    <a:pt x="53" y="112"/>
                  </a:lnTo>
                  <a:lnTo>
                    <a:pt x="407" y="114"/>
                  </a:lnTo>
                  <a:lnTo>
                    <a:pt x="538" y="114"/>
                  </a:lnTo>
                  <a:cubicBezTo>
                    <a:pt x="554" y="113"/>
                    <a:pt x="571" y="109"/>
                    <a:pt x="584" y="108"/>
                  </a:cubicBezTo>
                  <a:lnTo>
                    <a:pt x="670" y="103"/>
                  </a:lnTo>
                  <a:cubicBezTo>
                    <a:pt x="701" y="103"/>
                    <a:pt x="733" y="99"/>
                    <a:pt x="764" y="90"/>
                  </a:cubicBezTo>
                  <a:cubicBezTo>
                    <a:pt x="797" y="81"/>
                    <a:pt x="797" y="34"/>
                    <a:pt x="764" y="25"/>
                  </a:cubicBezTo>
                  <a:cubicBezTo>
                    <a:pt x="733" y="16"/>
                    <a:pt x="701" y="12"/>
                    <a:pt x="670" y="12"/>
                  </a:cubicBezTo>
                  <a:lnTo>
                    <a:pt x="584" y="7"/>
                  </a:lnTo>
                  <a:cubicBezTo>
                    <a:pt x="571" y="6"/>
                    <a:pt x="555" y="2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574550" y="2840650"/>
              <a:ext cx="12700" cy="3500"/>
            </a:xfrm>
            <a:custGeom>
              <a:avLst/>
              <a:gdLst/>
              <a:ahLst/>
              <a:cxnLst/>
              <a:rect l="l" t="t" r="r" b="b"/>
              <a:pathLst>
                <a:path w="508" h="140" extrusionOk="0">
                  <a:moveTo>
                    <a:pt x="54" y="1"/>
                  </a:moveTo>
                  <a:cubicBezTo>
                    <a:pt x="26" y="1"/>
                    <a:pt x="1" y="31"/>
                    <a:pt x="3" y="58"/>
                  </a:cubicBezTo>
                  <a:cubicBezTo>
                    <a:pt x="3" y="88"/>
                    <a:pt x="28" y="113"/>
                    <a:pt x="59" y="114"/>
                  </a:cubicBezTo>
                  <a:lnTo>
                    <a:pt x="275" y="136"/>
                  </a:lnTo>
                  <a:cubicBezTo>
                    <a:pt x="309" y="139"/>
                    <a:pt x="344" y="140"/>
                    <a:pt x="379" y="140"/>
                  </a:cubicBezTo>
                  <a:lnTo>
                    <a:pt x="435" y="140"/>
                  </a:lnTo>
                  <a:cubicBezTo>
                    <a:pt x="437" y="140"/>
                    <a:pt x="440" y="140"/>
                    <a:pt x="442" y="140"/>
                  </a:cubicBezTo>
                  <a:cubicBezTo>
                    <a:pt x="461" y="140"/>
                    <a:pt x="482" y="139"/>
                    <a:pt x="495" y="124"/>
                  </a:cubicBezTo>
                  <a:cubicBezTo>
                    <a:pt x="506" y="113"/>
                    <a:pt x="508" y="96"/>
                    <a:pt x="500" y="83"/>
                  </a:cubicBezTo>
                  <a:cubicBezTo>
                    <a:pt x="490" y="62"/>
                    <a:pt x="468" y="58"/>
                    <a:pt x="447" y="54"/>
                  </a:cubicBezTo>
                  <a:lnTo>
                    <a:pt x="396" y="43"/>
                  </a:lnTo>
                  <a:cubicBezTo>
                    <a:pt x="357" y="36"/>
                    <a:pt x="318" y="28"/>
                    <a:pt x="278" y="24"/>
                  </a:cubicBezTo>
                  <a:lnTo>
                    <a:pt x="59" y="1"/>
                  </a:lnTo>
                  <a:cubicBezTo>
                    <a:pt x="57" y="1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11"/>
            <p:cNvSpPr/>
            <p:nvPr/>
          </p:nvSpPr>
          <p:spPr>
            <a:xfrm>
              <a:off x="5569225" y="2853800"/>
              <a:ext cx="12600" cy="3100"/>
            </a:xfrm>
            <a:custGeom>
              <a:avLst/>
              <a:gdLst/>
              <a:ahLst/>
              <a:cxnLst/>
              <a:rect l="l" t="t" r="r" b="b"/>
              <a:pathLst>
                <a:path w="504" h="124" extrusionOk="0">
                  <a:moveTo>
                    <a:pt x="180" y="1"/>
                  </a:moveTo>
                  <a:cubicBezTo>
                    <a:pt x="148" y="1"/>
                    <a:pt x="117" y="1"/>
                    <a:pt x="85" y="1"/>
                  </a:cubicBezTo>
                  <a:cubicBezTo>
                    <a:pt x="84" y="1"/>
                    <a:pt x="82" y="1"/>
                    <a:pt x="81" y="1"/>
                  </a:cubicBezTo>
                  <a:cubicBezTo>
                    <a:pt x="1" y="1"/>
                    <a:pt x="1" y="123"/>
                    <a:pt x="81" y="123"/>
                  </a:cubicBezTo>
                  <a:cubicBezTo>
                    <a:pt x="82" y="123"/>
                    <a:pt x="84" y="123"/>
                    <a:pt x="85" y="123"/>
                  </a:cubicBezTo>
                  <a:lnTo>
                    <a:pt x="86" y="123"/>
                  </a:lnTo>
                  <a:cubicBezTo>
                    <a:pt x="122" y="123"/>
                    <a:pt x="157" y="124"/>
                    <a:pt x="193" y="124"/>
                  </a:cubicBezTo>
                  <a:cubicBezTo>
                    <a:pt x="220" y="124"/>
                    <a:pt x="248" y="124"/>
                    <a:pt x="275" y="122"/>
                  </a:cubicBezTo>
                  <a:lnTo>
                    <a:pt x="365" y="119"/>
                  </a:lnTo>
                  <a:cubicBezTo>
                    <a:pt x="383" y="119"/>
                    <a:pt x="401" y="117"/>
                    <a:pt x="418" y="113"/>
                  </a:cubicBezTo>
                  <a:cubicBezTo>
                    <a:pt x="430" y="110"/>
                    <a:pt x="433" y="105"/>
                    <a:pt x="442" y="104"/>
                  </a:cubicBezTo>
                  <a:cubicBezTo>
                    <a:pt x="452" y="103"/>
                    <a:pt x="458" y="101"/>
                    <a:pt x="467" y="99"/>
                  </a:cubicBezTo>
                  <a:cubicBezTo>
                    <a:pt x="503" y="93"/>
                    <a:pt x="503" y="33"/>
                    <a:pt x="467" y="25"/>
                  </a:cubicBezTo>
                  <a:cubicBezTo>
                    <a:pt x="458" y="23"/>
                    <a:pt x="450" y="21"/>
                    <a:pt x="442" y="20"/>
                  </a:cubicBezTo>
                  <a:cubicBezTo>
                    <a:pt x="436" y="19"/>
                    <a:pt x="430" y="17"/>
                    <a:pt x="424" y="14"/>
                  </a:cubicBezTo>
                  <a:cubicBezTo>
                    <a:pt x="408" y="8"/>
                    <a:pt x="392" y="6"/>
                    <a:pt x="375" y="6"/>
                  </a:cubicBezTo>
                  <a:cubicBezTo>
                    <a:pt x="372" y="6"/>
                    <a:pt x="369" y="6"/>
                    <a:pt x="365" y="6"/>
                  </a:cubicBezTo>
                  <a:lnTo>
                    <a:pt x="274" y="2"/>
                  </a:lnTo>
                  <a:cubicBezTo>
                    <a:pt x="243" y="1"/>
                    <a:pt x="211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5394250" y="2848825"/>
              <a:ext cx="14175" cy="2750"/>
            </a:xfrm>
            <a:custGeom>
              <a:avLst/>
              <a:gdLst/>
              <a:ahLst/>
              <a:cxnLst/>
              <a:rect l="l" t="t" r="r" b="b"/>
              <a:pathLst>
                <a:path w="567" h="110" extrusionOk="0">
                  <a:moveTo>
                    <a:pt x="102" y="1"/>
                  </a:moveTo>
                  <a:cubicBezTo>
                    <a:pt x="92" y="1"/>
                    <a:pt x="82" y="1"/>
                    <a:pt x="72" y="2"/>
                  </a:cubicBezTo>
                  <a:cubicBezTo>
                    <a:pt x="1" y="2"/>
                    <a:pt x="1" y="108"/>
                    <a:pt x="72" y="108"/>
                  </a:cubicBezTo>
                  <a:cubicBezTo>
                    <a:pt x="84" y="108"/>
                    <a:pt x="97" y="109"/>
                    <a:pt x="110" y="109"/>
                  </a:cubicBezTo>
                  <a:cubicBezTo>
                    <a:pt x="116" y="109"/>
                    <a:pt x="122" y="109"/>
                    <a:pt x="129" y="108"/>
                  </a:cubicBezTo>
                  <a:cubicBezTo>
                    <a:pt x="146" y="107"/>
                    <a:pt x="168" y="104"/>
                    <a:pt x="188" y="104"/>
                  </a:cubicBezTo>
                  <a:lnTo>
                    <a:pt x="303" y="100"/>
                  </a:lnTo>
                  <a:cubicBezTo>
                    <a:pt x="379" y="98"/>
                    <a:pt x="459" y="100"/>
                    <a:pt x="534" y="87"/>
                  </a:cubicBezTo>
                  <a:cubicBezTo>
                    <a:pt x="566" y="82"/>
                    <a:pt x="566" y="28"/>
                    <a:pt x="534" y="23"/>
                  </a:cubicBezTo>
                  <a:cubicBezTo>
                    <a:pt x="459" y="10"/>
                    <a:pt x="379" y="12"/>
                    <a:pt x="303" y="10"/>
                  </a:cubicBezTo>
                  <a:lnTo>
                    <a:pt x="191" y="6"/>
                  </a:lnTo>
                  <a:cubicBezTo>
                    <a:pt x="171" y="6"/>
                    <a:pt x="151" y="4"/>
                    <a:pt x="132" y="2"/>
                  </a:cubicBezTo>
                  <a:cubicBezTo>
                    <a:pt x="122" y="1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11"/>
            <p:cNvSpPr/>
            <p:nvPr/>
          </p:nvSpPr>
          <p:spPr>
            <a:xfrm>
              <a:off x="5178525" y="2618350"/>
              <a:ext cx="15000" cy="3650"/>
            </a:xfrm>
            <a:custGeom>
              <a:avLst/>
              <a:gdLst/>
              <a:ahLst/>
              <a:cxnLst/>
              <a:rect l="l" t="t" r="r" b="b"/>
              <a:pathLst>
                <a:path w="600" h="146" extrusionOk="0">
                  <a:moveTo>
                    <a:pt x="240" y="1"/>
                  </a:moveTo>
                  <a:cubicBezTo>
                    <a:pt x="222" y="1"/>
                    <a:pt x="204" y="1"/>
                    <a:pt x="186" y="3"/>
                  </a:cubicBezTo>
                  <a:cubicBezTo>
                    <a:pt x="137" y="3"/>
                    <a:pt x="90" y="9"/>
                    <a:pt x="44" y="24"/>
                  </a:cubicBezTo>
                  <a:cubicBezTo>
                    <a:pt x="17" y="31"/>
                    <a:pt x="0" y="57"/>
                    <a:pt x="4" y="84"/>
                  </a:cubicBezTo>
                  <a:cubicBezTo>
                    <a:pt x="8" y="111"/>
                    <a:pt x="31" y="132"/>
                    <a:pt x="58" y="132"/>
                  </a:cubicBezTo>
                  <a:cubicBezTo>
                    <a:pt x="69" y="133"/>
                    <a:pt x="79" y="134"/>
                    <a:pt x="89" y="134"/>
                  </a:cubicBezTo>
                  <a:cubicBezTo>
                    <a:pt x="100" y="134"/>
                    <a:pt x="110" y="133"/>
                    <a:pt x="121" y="132"/>
                  </a:cubicBezTo>
                  <a:cubicBezTo>
                    <a:pt x="142" y="131"/>
                    <a:pt x="163" y="130"/>
                    <a:pt x="183" y="130"/>
                  </a:cubicBezTo>
                  <a:cubicBezTo>
                    <a:pt x="195" y="130"/>
                    <a:pt x="208" y="130"/>
                    <a:pt x="221" y="130"/>
                  </a:cubicBezTo>
                  <a:cubicBezTo>
                    <a:pt x="251" y="130"/>
                    <a:pt x="281" y="131"/>
                    <a:pt x="311" y="131"/>
                  </a:cubicBezTo>
                  <a:cubicBezTo>
                    <a:pt x="355" y="133"/>
                    <a:pt x="395" y="137"/>
                    <a:pt x="436" y="141"/>
                  </a:cubicBezTo>
                  <a:cubicBezTo>
                    <a:pt x="459" y="143"/>
                    <a:pt x="485" y="145"/>
                    <a:pt x="510" y="145"/>
                  </a:cubicBezTo>
                  <a:cubicBezTo>
                    <a:pt x="529" y="145"/>
                    <a:pt x="547" y="144"/>
                    <a:pt x="564" y="140"/>
                  </a:cubicBezTo>
                  <a:cubicBezTo>
                    <a:pt x="591" y="132"/>
                    <a:pt x="599" y="100"/>
                    <a:pt x="580" y="81"/>
                  </a:cubicBezTo>
                  <a:cubicBezTo>
                    <a:pt x="548" y="51"/>
                    <a:pt x="497" y="35"/>
                    <a:pt x="455" y="25"/>
                  </a:cubicBezTo>
                  <a:cubicBezTo>
                    <a:pt x="408" y="14"/>
                    <a:pt x="362" y="7"/>
                    <a:pt x="315" y="4"/>
                  </a:cubicBezTo>
                  <a:cubicBezTo>
                    <a:pt x="289" y="2"/>
                    <a:pt x="265" y="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4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3656148" y="4690904"/>
            <a:ext cx="233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/>
          </p:nvPr>
        </p:nvSpPr>
        <p:spPr>
          <a:xfrm>
            <a:off x="6198247" y="4690904"/>
            <a:ext cx="233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656148" y="4130500"/>
            <a:ext cx="2337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5"/>
          </p:nvPr>
        </p:nvSpPr>
        <p:spPr>
          <a:xfrm>
            <a:off x="6198248" y="4130500"/>
            <a:ext cx="2337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8740347" y="4690904"/>
            <a:ext cx="233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/>
          </p:nvPr>
        </p:nvSpPr>
        <p:spPr>
          <a:xfrm>
            <a:off x="8740347" y="4130500"/>
            <a:ext cx="2337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/>
          </p:nvPr>
        </p:nvSpPr>
        <p:spPr>
          <a:xfrm>
            <a:off x="1114051" y="4690904"/>
            <a:ext cx="233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None/>
              <a:defRPr sz="1867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/>
          </p:nvPr>
        </p:nvSpPr>
        <p:spPr>
          <a:xfrm>
            <a:off x="1114051" y="4130500"/>
            <a:ext cx="2337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13" hasCustomPrompt="1"/>
          </p:nvPr>
        </p:nvSpPr>
        <p:spPr>
          <a:xfrm>
            <a:off x="1114051" y="3169920"/>
            <a:ext cx="23376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14" hasCustomPrompt="1"/>
          </p:nvPr>
        </p:nvSpPr>
        <p:spPr>
          <a:xfrm>
            <a:off x="3656151" y="3169920"/>
            <a:ext cx="23376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15" hasCustomPrompt="1"/>
          </p:nvPr>
        </p:nvSpPr>
        <p:spPr>
          <a:xfrm>
            <a:off x="6198251" y="3169920"/>
            <a:ext cx="23376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6" hasCustomPrompt="1"/>
          </p:nvPr>
        </p:nvSpPr>
        <p:spPr>
          <a:xfrm>
            <a:off x="8740351" y="3169920"/>
            <a:ext cx="23376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128" name="Google Shape;128;p13"/>
          <p:cNvGrpSpPr/>
          <p:nvPr/>
        </p:nvGrpSpPr>
        <p:grpSpPr>
          <a:xfrm>
            <a:off x="-2264365" y="593371"/>
            <a:ext cx="14570679" cy="3262632"/>
            <a:chOff x="-1698274" y="778703"/>
            <a:chExt cx="10928009" cy="2446974"/>
          </a:xfrm>
        </p:grpSpPr>
        <p:sp>
          <p:nvSpPr>
            <p:cNvPr id="129" name="Google Shape;129;p13"/>
            <p:cNvSpPr/>
            <p:nvPr/>
          </p:nvSpPr>
          <p:spPr>
            <a:xfrm rot="-385521">
              <a:off x="-1666583" y="1383116"/>
              <a:ext cx="10864626" cy="1238147"/>
            </a:xfrm>
            <a:custGeom>
              <a:avLst/>
              <a:gdLst/>
              <a:ahLst/>
              <a:cxnLst/>
              <a:rect l="l" t="t" r="r" b="b"/>
              <a:pathLst>
                <a:path w="58779" h="15039" extrusionOk="0">
                  <a:moveTo>
                    <a:pt x="40" y="251"/>
                  </a:moveTo>
                  <a:cubicBezTo>
                    <a:pt x="0" y="251"/>
                    <a:pt x="108" y="313"/>
                    <a:pt x="425" y="472"/>
                  </a:cubicBezTo>
                  <a:cubicBezTo>
                    <a:pt x="883" y="701"/>
                    <a:pt x="1509" y="808"/>
                    <a:pt x="2169" y="870"/>
                  </a:cubicBezTo>
                  <a:lnTo>
                    <a:pt x="2169" y="870"/>
                  </a:lnTo>
                  <a:cubicBezTo>
                    <a:pt x="1206" y="656"/>
                    <a:pt x="142" y="251"/>
                    <a:pt x="40" y="251"/>
                  </a:cubicBezTo>
                  <a:close/>
                  <a:moveTo>
                    <a:pt x="10025" y="1"/>
                  </a:moveTo>
                  <a:cubicBezTo>
                    <a:pt x="9252" y="1"/>
                    <a:pt x="8347" y="54"/>
                    <a:pt x="7228" y="181"/>
                  </a:cubicBezTo>
                  <a:cubicBezTo>
                    <a:pt x="5795" y="343"/>
                    <a:pt x="4856" y="538"/>
                    <a:pt x="3475" y="957"/>
                  </a:cubicBezTo>
                  <a:lnTo>
                    <a:pt x="3475" y="957"/>
                  </a:lnTo>
                  <a:cubicBezTo>
                    <a:pt x="3050" y="932"/>
                    <a:pt x="2602" y="911"/>
                    <a:pt x="2169" y="870"/>
                  </a:cubicBezTo>
                  <a:lnTo>
                    <a:pt x="2169" y="870"/>
                  </a:lnTo>
                  <a:cubicBezTo>
                    <a:pt x="2516" y="947"/>
                    <a:pt x="2850" y="1000"/>
                    <a:pt x="3121" y="1000"/>
                  </a:cubicBezTo>
                  <a:cubicBezTo>
                    <a:pt x="3256" y="1000"/>
                    <a:pt x="3376" y="987"/>
                    <a:pt x="3474" y="957"/>
                  </a:cubicBezTo>
                  <a:cubicBezTo>
                    <a:pt x="3474" y="957"/>
                    <a:pt x="3475" y="957"/>
                    <a:pt x="3475" y="957"/>
                  </a:cubicBezTo>
                  <a:lnTo>
                    <a:pt x="3475" y="957"/>
                  </a:lnTo>
                  <a:cubicBezTo>
                    <a:pt x="3921" y="982"/>
                    <a:pt x="4343" y="1010"/>
                    <a:pt x="4696" y="1067"/>
                  </a:cubicBezTo>
                  <a:cubicBezTo>
                    <a:pt x="6111" y="1291"/>
                    <a:pt x="7522" y="1547"/>
                    <a:pt x="8918" y="1867"/>
                  </a:cubicBezTo>
                  <a:cubicBezTo>
                    <a:pt x="11944" y="2558"/>
                    <a:pt x="14923" y="3538"/>
                    <a:pt x="17647" y="5046"/>
                  </a:cubicBezTo>
                  <a:cubicBezTo>
                    <a:pt x="21049" y="6930"/>
                    <a:pt x="23627" y="7708"/>
                    <a:pt x="26956" y="9717"/>
                  </a:cubicBezTo>
                  <a:cubicBezTo>
                    <a:pt x="33431" y="13626"/>
                    <a:pt x="41225" y="15038"/>
                    <a:pt x="48933" y="15038"/>
                  </a:cubicBezTo>
                  <a:cubicBezTo>
                    <a:pt x="51669" y="15038"/>
                    <a:pt x="54395" y="14860"/>
                    <a:pt x="57046" y="14552"/>
                  </a:cubicBezTo>
                  <a:cubicBezTo>
                    <a:pt x="57853" y="14459"/>
                    <a:pt x="58778" y="13851"/>
                    <a:pt x="58687" y="13045"/>
                  </a:cubicBezTo>
                  <a:cubicBezTo>
                    <a:pt x="58643" y="12668"/>
                    <a:pt x="58365" y="12363"/>
                    <a:pt x="58068" y="12126"/>
                  </a:cubicBezTo>
                  <a:cubicBezTo>
                    <a:pt x="56243" y="10673"/>
                    <a:pt x="53649" y="10981"/>
                    <a:pt x="51319" y="10871"/>
                  </a:cubicBezTo>
                  <a:cubicBezTo>
                    <a:pt x="49167" y="10768"/>
                    <a:pt x="47138" y="9869"/>
                    <a:pt x="44999" y="9606"/>
                  </a:cubicBezTo>
                  <a:cubicBezTo>
                    <a:pt x="33862" y="8232"/>
                    <a:pt x="26530" y="2093"/>
                    <a:pt x="18708" y="1371"/>
                  </a:cubicBezTo>
                  <a:cubicBezTo>
                    <a:pt x="14172" y="953"/>
                    <a:pt x="13284" y="1"/>
                    <a:pt x="10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13"/>
            <p:cNvSpPr/>
            <p:nvPr/>
          </p:nvSpPr>
          <p:spPr>
            <a:xfrm rot="-385539">
              <a:off x="1529708" y="1945575"/>
              <a:ext cx="63862" cy="22832"/>
            </a:xfrm>
            <a:custGeom>
              <a:avLst/>
              <a:gdLst/>
              <a:ahLst/>
              <a:cxnLst/>
              <a:rect l="l" t="t" r="r" b="b"/>
              <a:pathLst>
                <a:path w="552" h="193" extrusionOk="0">
                  <a:moveTo>
                    <a:pt x="480" y="0"/>
                  </a:moveTo>
                  <a:cubicBezTo>
                    <a:pt x="344" y="6"/>
                    <a:pt x="210" y="27"/>
                    <a:pt x="75" y="42"/>
                  </a:cubicBezTo>
                  <a:cubicBezTo>
                    <a:pt x="55" y="43"/>
                    <a:pt x="36" y="51"/>
                    <a:pt x="23" y="64"/>
                  </a:cubicBezTo>
                  <a:cubicBezTo>
                    <a:pt x="9" y="78"/>
                    <a:pt x="0" y="97"/>
                    <a:pt x="0" y="117"/>
                  </a:cubicBezTo>
                  <a:cubicBezTo>
                    <a:pt x="2" y="152"/>
                    <a:pt x="31" y="192"/>
                    <a:pt x="70" y="192"/>
                  </a:cubicBezTo>
                  <a:cubicBezTo>
                    <a:pt x="71" y="192"/>
                    <a:pt x="73" y="192"/>
                    <a:pt x="75" y="192"/>
                  </a:cubicBezTo>
                  <a:cubicBezTo>
                    <a:pt x="218" y="178"/>
                    <a:pt x="359" y="168"/>
                    <a:pt x="499" y="144"/>
                  </a:cubicBezTo>
                  <a:cubicBezTo>
                    <a:pt x="533" y="137"/>
                    <a:pt x="550" y="103"/>
                    <a:pt x="552" y="73"/>
                  </a:cubicBezTo>
                  <a:cubicBezTo>
                    <a:pt x="552" y="67"/>
                    <a:pt x="552" y="60"/>
                    <a:pt x="550" y="54"/>
                  </a:cubicBezTo>
                  <a:cubicBezTo>
                    <a:pt x="540" y="22"/>
                    <a:pt x="512" y="1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13"/>
            <p:cNvSpPr/>
            <p:nvPr/>
          </p:nvSpPr>
          <p:spPr>
            <a:xfrm rot="-385539">
              <a:off x="1573975" y="1888878"/>
              <a:ext cx="50095" cy="26973"/>
            </a:xfrm>
            <a:custGeom>
              <a:avLst/>
              <a:gdLst/>
              <a:ahLst/>
              <a:cxnLst/>
              <a:rect l="l" t="t" r="r" b="b"/>
              <a:pathLst>
                <a:path w="433" h="228" extrusionOk="0">
                  <a:moveTo>
                    <a:pt x="128" y="203"/>
                  </a:moveTo>
                  <a:cubicBezTo>
                    <a:pt x="126" y="204"/>
                    <a:pt x="126" y="204"/>
                    <a:pt x="126" y="204"/>
                  </a:cubicBezTo>
                  <a:cubicBezTo>
                    <a:pt x="126" y="204"/>
                    <a:pt x="127" y="204"/>
                    <a:pt x="128" y="203"/>
                  </a:cubicBezTo>
                  <a:close/>
                  <a:moveTo>
                    <a:pt x="302" y="0"/>
                  </a:moveTo>
                  <a:cubicBezTo>
                    <a:pt x="267" y="3"/>
                    <a:pt x="235" y="8"/>
                    <a:pt x="202" y="17"/>
                  </a:cubicBezTo>
                  <a:cubicBezTo>
                    <a:pt x="138" y="36"/>
                    <a:pt x="79" y="68"/>
                    <a:pt x="28" y="111"/>
                  </a:cubicBezTo>
                  <a:cubicBezTo>
                    <a:pt x="1" y="134"/>
                    <a:pt x="3" y="184"/>
                    <a:pt x="28" y="208"/>
                  </a:cubicBezTo>
                  <a:cubicBezTo>
                    <a:pt x="41" y="221"/>
                    <a:pt x="58" y="227"/>
                    <a:pt x="76" y="227"/>
                  </a:cubicBezTo>
                  <a:cubicBezTo>
                    <a:pt x="93" y="227"/>
                    <a:pt x="110" y="221"/>
                    <a:pt x="124" y="208"/>
                  </a:cubicBezTo>
                  <a:lnTo>
                    <a:pt x="123" y="206"/>
                  </a:lnTo>
                  <a:cubicBezTo>
                    <a:pt x="126" y="204"/>
                    <a:pt x="128" y="202"/>
                    <a:pt x="131" y="200"/>
                  </a:cubicBezTo>
                  <a:lnTo>
                    <a:pt x="131" y="200"/>
                  </a:lnTo>
                  <a:cubicBezTo>
                    <a:pt x="131" y="200"/>
                    <a:pt x="129" y="202"/>
                    <a:pt x="128" y="203"/>
                  </a:cubicBezTo>
                  <a:lnTo>
                    <a:pt x="128" y="203"/>
                  </a:lnTo>
                  <a:cubicBezTo>
                    <a:pt x="128" y="203"/>
                    <a:pt x="129" y="202"/>
                    <a:pt x="129" y="202"/>
                  </a:cubicBezTo>
                  <a:cubicBezTo>
                    <a:pt x="135" y="198"/>
                    <a:pt x="140" y="194"/>
                    <a:pt x="145" y="190"/>
                  </a:cubicBezTo>
                  <a:cubicBezTo>
                    <a:pt x="156" y="183"/>
                    <a:pt x="167" y="177"/>
                    <a:pt x="179" y="170"/>
                  </a:cubicBezTo>
                  <a:cubicBezTo>
                    <a:pt x="184" y="167"/>
                    <a:pt x="190" y="165"/>
                    <a:pt x="197" y="162"/>
                  </a:cubicBezTo>
                  <a:cubicBezTo>
                    <a:pt x="197" y="161"/>
                    <a:pt x="198" y="161"/>
                    <a:pt x="199" y="161"/>
                  </a:cubicBezTo>
                  <a:lnTo>
                    <a:pt x="199" y="161"/>
                  </a:lnTo>
                  <a:cubicBezTo>
                    <a:pt x="199" y="161"/>
                    <a:pt x="199" y="161"/>
                    <a:pt x="199" y="161"/>
                  </a:cubicBezTo>
                  <a:cubicBezTo>
                    <a:pt x="200" y="161"/>
                    <a:pt x="201" y="160"/>
                    <a:pt x="203" y="159"/>
                  </a:cubicBezTo>
                  <a:lnTo>
                    <a:pt x="203" y="159"/>
                  </a:lnTo>
                  <a:cubicBezTo>
                    <a:pt x="202" y="160"/>
                    <a:pt x="200" y="160"/>
                    <a:pt x="199" y="161"/>
                  </a:cubicBezTo>
                  <a:lnTo>
                    <a:pt x="199" y="161"/>
                  </a:lnTo>
                  <a:cubicBezTo>
                    <a:pt x="199" y="161"/>
                    <a:pt x="200" y="160"/>
                    <a:pt x="203" y="159"/>
                  </a:cubicBezTo>
                  <a:cubicBezTo>
                    <a:pt x="204" y="158"/>
                    <a:pt x="204" y="158"/>
                    <a:pt x="205" y="158"/>
                  </a:cubicBezTo>
                  <a:lnTo>
                    <a:pt x="205" y="158"/>
                  </a:lnTo>
                  <a:cubicBezTo>
                    <a:pt x="205" y="158"/>
                    <a:pt x="204" y="159"/>
                    <a:pt x="203" y="159"/>
                  </a:cubicBezTo>
                  <a:lnTo>
                    <a:pt x="203" y="159"/>
                  </a:lnTo>
                  <a:cubicBezTo>
                    <a:pt x="204" y="159"/>
                    <a:pt x="205" y="158"/>
                    <a:pt x="205" y="158"/>
                  </a:cubicBezTo>
                  <a:lnTo>
                    <a:pt x="205" y="158"/>
                  </a:lnTo>
                  <a:cubicBezTo>
                    <a:pt x="217" y="153"/>
                    <a:pt x="230" y="149"/>
                    <a:pt x="242" y="146"/>
                  </a:cubicBezTo>
                  <a:cubicBezTo>
                    <a:pt x="256" y="142"/>
                    <a:pt x="267" y="140"/>
                    <a:pt x="280" y="136"/>
                  </a:cubicBezTo>
                  <a:lnTo>
                    <a:pt x="300" y="133"/>
                  </a:lnTo>
                  <a:lnTo>
                    <a:pt x="303" y="133"/>
                  </a:lnTo>
                  <a:cubicBezTo>
                    <a:pt x="300" y="134"/>
                    <a:pt x="299" y="134"/>
                    <a:pt x="299" y="134"/>
                  </a:cubicBezTo>
                  <a:cubicBezTo>
                    <a:pt x="299" y="134"/>
                    <a:pt x="305" y="133"/>
                    <a:pt x="306" y="133"/>
                  </a:cubicBezTo>
                  <a:cubicBezTo>
                    <a:pt x="319" y="132"/>
                    <a:pt x="333" y="131"/>
                    <a:pt x="345" y="131"/>
                  </a:cubicBezTo>
                  <a:cubicBezTo>
                    <a:pt x="348" y="131"/>
                    <a:pt x="350" y="131"/>
                    <a:pt x="352" y="131"/>
                  </a:cubicBezTo>
                  <a:cubicBezTo>
                    <a:pt x="362" y="131"/>
                    <a:pt x="373" y="129"/>
                    <a:pt x="382" y="126"/>
                  </a:cubicBezTo>
                  <a:cubicBezTo>
                    <a:pt x="391" y="123"/>
                    <a:pt x="398" y="120"/>
                    <a:pt x="405" y="116"/>
                  </a:cubicBezTo>
                  <a:cubicBezTo>
                    <a:pt x="422" y="106"/>
                    <a:pt x="433" y="88"/>
                    <a:pt x="432" y="69"/>
                  </a:cubicBezTo>
                  <a:cubicBezTo>
                    <a:pt x="432" y="49"/>
                    <a:pt x="421" y="32"/>
                    <a:pt x="405" y="22"/>
                  </a:cubicBezTo>
                  <a:cubicBezTo>
                    <a:pt x="398" y="16"/>
                    <a:pt x="391" y="11"/>
                    <a:pt x="382" y="8"/>
                  </a:cubicBezTo>
                  <a:cubicBezTo>
                    <a:pt x="370" y="4"/>
                    <a:pt x="357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13"/>
            <p:cNvSpPr/>
            <p:nvPr/>
          </p:nvSpPr>
          <p:spPr>
            <a:xfrm rot="-385539">
              <a:off x="4421442" y="2155283"/>
              <a:ext cx="121939" cy="30285"/>
            </a:xfrm>
            <a:custGeom>
              <a:avLst/>
              <a:gdLst/>
              <a:ahLst/>
              <a:cxnLst/>
              <a:rect l="l" t="t" r="r" b="b"/>
              <a:pathLst>
                <a:path w="1054" h="256" extrusionOk="0">
                  <a:moveTo>
                    <a:pt x="893" y="3"/>
                  </a:moveTo>
                  <a:cubicBezTo>
                    <a:pt x="864" y="4"/>
                    <a:pt x="836" y="6"/>
                    <a:pt x="807" y="9"/>
                  </a:cubicBezTo>
                  <a:cubicBezTo>
                    <a:pt x="750" y="14"/>
                    <a:pt x="694" y="20"/>
                    <a:pt x="637" y="26"/>
                  </a:cubicBezTo>
                  <a:lnTo>
                    <a:pt x="295" y="63"/>
                  </a:lnTo>
                  <a:cubicBezTo>
                    <a:pt x="258" y="67"/>
                    <a:pt x="220" y="70"/>
                    <a:pt x="183" y="77"/>
                  </a:cubicBezTo>
                  <a:cubicBezTo>
                    <a:pt x="150" y="83"/>
                    <a:pt x="119" y="90"/>
                    <a:pt x="88" y="100"/>
                  </a:cubicBezTo>
                  <a:cubicBezTo>
                    <a:pt x="1" y="124"/>
                    <a:pt x="19" y="253"/>
                    <a:pt x="109" y="253"/>
                  </a:cubicBezTo>
                  <a:lnTo>
                    <a:pt x="128" y="254"/>
                  </a:lnTo>
                  <a:lnTo>
                    <a:pt x="143" y="254"/>
                  </a:lnTo>
                  <a:cubicBezTo>
                    <a:pt x="125" y="254"/>
                    <a:pt x="162" y="256"/>
                    <a:pt x="161" y="256"/>
                  </a:cubicBezTo>
                  <a:lnTo>
                    <a:pt x="194" y="256"/>
                  </a:lnTo>
                  <a:cubicBezTo>
                    <a:pt x="222" y="256"/>
                    <a:pt x="251" y="251"/>
                    <a:pt x="279" y="247"/>
                  </a:cubicBezTo>
                  <a:lnTo>
                    <a:pt x="449" y="230"/>
                  </a:lnTo>
                  <a:cubicBezTo>
                    <a:pt x="563" y="217"/>
                    <a:pt x="678" y="205"/>
                    <a:pt x="791" y="191"/>
                  </a:cubicBezTo>
                  <a:cubicBezTo>
                    <a:pt x="828" y="186"/>
                    <a:pt x="866" y="184"/>
                    <a:pt x="902" y="177"/>
                  </a:cubicBezTo>
                  <a:cubicBezTo>
                    <a:pt x="918" y="174"/>
                    <a:pt x="932" y="169"/>
                    <a:pt x="946" y="166"/>
                  </a:cubicBezTo>
                  <a:cubicBezTo>
                    <a:pt x="955" y="164"/>
                    <a:pt x="963" y="162"/>
                    <a:pt x="972" y="160"/>
                  </a:cubicBezTo>
                  <a:cubicBezTo>
                    <a:pt x="989" y="155"/>
                    <a:pt x="1004" y="146"/>
                    <a:pt x="1017" y="135"/>
                  </a:cubicBezTo>
                  <a:cubicBezTo>
                    <a:pt x="1054" y="106"/>
                    <a:pt x="1042" y="38"/>
                    <a:pt x="1002" y="18"/>
                  </a:cubicBezTo>
                  <a:cubicBezTo>
                    <a:pt x="967" y="1"/>
                    <a:pt x="930" y="4"/>
                    <a:pt x="893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" name="Google Shape;133;p13"/>
            <p:cNvSpPr/>
            <p:nvPr/>
          </p:nvSpPr>
          <p:spPr>
            <a:xfrm rot="-385539">
              <a:off x="7815186" y="1857746"/>
              <a:ext cx="100189" cy="35017"/>
            </a:xfrm>
            <a:custGeom>
              <a:avLst/>
              <a:gdLst/>
              <a:ahLst/>
              <a:cxnLst/>
              <a:rect l="l" t="t" r="r" b="b"/>
              <a:pathLst>
                <a:path w="866" h="296" extrusionOk="0">
                  <a:moveTo>
                    <a:pt x="770" y="0"/>
                  </a:moveTo>
                  <a:cubicBezTo>
                    <a:pt x="750" y="1"/>
                    <a:pt x="730" y="4"/>
                    <a:pt x="711" y="10"/>
                  </a:cubicBezTo>
                  <a:lnTo>
                    <a:pt x="622" y="30"/>
                  </a:lnTo>
                  <a:lnTo>
                    <a:pt x="434" y="72"/>
                  </a:lnTo>
                  <a:lnTo>
                    <a:pt x="61" y="154"/>
                  </a:lnTo>
                  <a:cubicBezTo>
                    <a:pt x="23" y="166"/>
                    <a:pt x="1" y="205"/>
                    <a:pt x="11" y="243"/>
                  </a:cubicBezTo>
                  <a:cubicBezTo>
                    <a:pt x="20" y="275"/>
                    <a:pt x="49" y="295"/>
                    <a:pt x="81" y="295"/>
                  </a:cubicBezTo>
                  <a:cubicBezTo>
                    <a:pt x="87" y="295"/>
                    <a:pt x="93" y="295"/>
                    <a:pt x="99" y="293"/>
                  </a:cubicBezTo>
                  <a:lnTo>
                    <a:pt x="100" y="293"/>
                  </a:lnTo>
                  <a:lnTo>
                    <a:pt x="474" y="215"/>
                  </a:lnTo>
                  <a:lnTo>
                    <a:pt x="659" y="176"/>
                  </a:lnTo>
                  <a:lnTo>
                    <a:pt x="752" y="157"/>
                  </a:lnTo>
                  <a:cubicBezTo>
                    <a:pt x="771" y="154"/>
                    <a:pt x="790" y="149"/>
                    <a:pt x="807" y="139"/>
                  </a:cubicBezTo>
                  <a:cubicBezTo>
                    <a:pt x="826" y="128"/>
                    <a:pt x="841" y="111"/>
                    <a:pt x="851" y="92"/>
                  </a:cubicBezTo>
                  <a:cubicBezTo>
                    <a:pt x="865" y="69"/>
                    <a:pt x="857" y="38"/>
                    <a:pt x="833" y="23"/>
                  </a:cubicBezTo>
                  <a:cubicBezTo>
                    <a:pt x="814" y="10"/>
                    <a:pt x="793" y="2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" name="Google Shape;134;p13"/>
            <p:cNvSpPr/>
            <p:nvPr/>
          </p:nvSpPr>
          <p:spPr>
            <a:xfrm rot="-385539">
              <a:off x="7930569" y="1884292"/>
              <a:ext cx="102156" cy="37738"/>
            </a:xfrm>
            <a:custGeom>
              <a:avLst/>
              <a:gdLst/>
              <a:ahLst/>
              <a:cxnLst/>
              <a:rect l="l" t="t" r="r" b="b"/>
              <a:pathLst>
                <a:path w="883" h="319" extrusionOk="0">
                  <a:moveTo>
                    <a:pt x="794" y="1"/>
                  </a:moveTo>
                  <a:cubicBezTo>
                    <a:pt x="768" y="1"/>
                    <a:pt x="742" y="8"/>
                    <a:pt x="717" y="14"/>
                  </a:cubicBezTo>
                  <a:cubicBezTo>
                    <a:pt x="685" y="21"/>
                    <a:pt x="653" y="31"/>
                    <a:pt x="622" y="39"/>
                  </a:cubicBezTo>
                  <a:cubicBezTo>
                    <a:pt x="561" y="56"/>
                    <a:pt x="500" y="73"/>
                    <a:pt x="439" y="91"/>
                  </a:cubicBezTo>
                  <a:cubicBezTo>
                    <a:pt x="379" y="108"/>
                    <a:pt x="318" y="125"/>
                    <a:pt x="258" y="145"/>
                  </a:cubicBezTo>
                  <a:lnTo>
                    <a:pt x="70" y="206"/>
                  </a:lnTo>
                  <a:cubicBezTo>
                    <a:pt x="0" y="222"/>
                    <a:pt x="20" y="319"/>
                    <a:pt x="81" y="319"/>
                  </a:cubicBezTo>
                  <a:cubicBezTo>
                    <a:pt x="87" y="319"/>
                    <a:pt x="93" y="318"/>
                    <a:pt x="100" y="316"/>
                  </a:cubicBezTo>
                  <a:lnTo>
                    <a:pt x="100" y="317"/>
                  </a:lnTo>
                  <a:lnTo>
                    <a:pt x="293" y="276"/>
                  </a:lnTo>
                  <a:cubicBezTo>
                    <a:pt x="356" y="264"/>
                    <a:pt x="417" y="248"/>
                    <a:pt x="478" y="233"/>
                  </a:cubicBezTo>
                  <a:cubicBezTo>
                    <a:pt x="539" y="219"/>
                    <a:pt x="601" y="204"/>
                    <a:pt x="662" y="188"/>
                  </a:cubicBezTo>
                  <a:cubicBezTo>
                    <a:pt x="694" y="179"/>
                    <a:pt x="727" y="172"/>
                    <a:pt x="757" y="163"/>
                  </a:cubicBezTo>
                  <a:cubicBezTo>
                    <a:pt x="798" y="150"/>
                    <a:pt x="847" y="140"/>
                    <a:pt x="867" y="99"/>
                  </a:cubicBezTo>
                  <a:cubicBezTo>
                    <a:pt x="883" y="70"/>
                    <a:pt x="873" y="33"/>
                    <a:pt x="845" y="15"/>
                  </a:cubicBezTo>
                  <a:cubicBezTo>
                    <a:pt x="829" y="4"/>
                    <a:pt x="812" y="1"/>
                    <a:pt x="7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" name="Google Shape;135;p13"/>
            <p:cNvSpPr/>
            <p:nvPr/>
          </p:nvSpPr>
          <p:spPr>
            <a:xfrm rot="-385539">
              <a:off x="4535615" y="2206830"/>
              <a:ext cx="70456" cy="17627"/>
            </a:xfrm>
            <a:custGeom>
              <a:avLst/>
              <a:gdLst/>
              <a:ahLst/>
              <a:cxnLst/>
              <a:rect l="l" t="t" r="r" b="b"/>
              <a:pathLst>
                <a:path w="609" h="149" extrusionOk="0">
                  <a:moveTo>
                    <a:pt x="574" y="1"/>
                  </a:moveTo>
                  <a:cubicBezTo>
                    <a:pt x="553" y="1"/>
                    <a:pt x="534" y="8"/>
                    <a:pt x="514" y="14"/>
                  </a:cubicBezTo>
                  <a:cubicBezTo>
                    <a:pt x="492" y="19"/>
                    <a:pt x="471" y="25"/>
                    <a:pt x="449" y="31"/>
                  </a:cubicBezTo>
                  <a:cubicBezTo>
                    <a:pt x="406" y="44"/>
                    <a:pt x="362" y="54"/>
                    <a:pt x="316" y="62"/>
                  </a:cubicBezTo>
                  <a:cubicBezTo>
                    <a:pt x="250" y="73"/>
                    <a:pt x="184" y="78"/>
                    <a:pt x="117" y="78"/>
                  </a:cubicBezTo>
                  <a:cubicBezTo>
                    <a:pt x="94" y="78"/>
                    <a:pt x="71" y="78"/>
                    <a:pt x="49" y="76"/>
                  </a:cubicBezTo>
                  <a:cubicBezTo>
                    <a:pt x="48" y="76"/>
                    <a:pt x="47" y="76"/>
                    <a:pt x="46" y="76"/>
                  </a:cubicBezTo>
                  <a:cubicBezTo>
                    <a:pt x="0" y="76"/>
                    <a:pt x="0" y="146"/>
                    <a:pt x="46" y="146"/>
                  </a:cubicBezTo>
                  <a:cubicBezTo>
                    <a:pt x="47" y="146"/>
                    <a:pt x="48" y="146"/>
                    <a:pt x="49" y="146"/>
                  </a:cubicBezTo>
                  <a:cubicBezTo>
                    <a:pt x="77" y="148"/>
                    <a:pt x="106" y="149"/>
                    <a:pt x="135" y="149"/>
                  </a:cubicBezTo>
                  <a:cubicBezTo>
                    <a:pt x="200" y="149"/>
                    <a:pt x="266" y="144"/>
                    <a:pt x="330" y="134"/>
                  </a:cubicBezTo>
                  <a:cubicBezTo>
                    <a:pt x="377" y="127"/>
                    <a:pt x="422" y="118"/>
                    <a:pt x="467" y="106"/>
                  </a:cubicBezTo>
                  <a:cubicBezTo>
                    <a:pt x="488" y="99"/>
                    <a:pt x="509" y="92"/>
                    <a:pt x="530" y="84"/>
                  </a:cubicBezTo>
                  <a:cubicBezTo>
                    <a:pt x="553" y="75"/>
                    <a:pt x="582" y="68"/>
                    <a:pt x="597" y="48"/>
                  </a:cubicBezTo>
                  <a:cubicBezTo>
                    <a:pt x="608" y="34"/>
                    <a:pt x="608" y="6"/>
                    <a:pt x="585" y="1"/>
                  </a:cubicBezTo>
                  <a:cubicBezTo>
                    <a:pt x="582" y="1"/>
                    <a:pt x="578" y="1"/>
                    <a:pt x="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5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 txBox="1">
            <a:spLocks noGrp="1"/>
          </p:cNvSpPr>
          <p:nvPr>
            <p:ph type="ctrTitle"/>
          </p:nvPr>
        </p:nvSpPr>
        <p:spPr>
          <a:xfrm flipH="1">
            <a:off x="6835200" y="2479567"/>
            <a:ext cx="4396800" cy="138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subTitle" idx="1"/>
          </p:nvPr>
        </p:nvSpPr>
        <p:spPr>
          <a:xfrm flipH="1">
            <a:off x="6835167" y="4112551"/>
            <a:ext cx="43968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176" name="Google Shape;176;p15"/>
          <p:cNvGrpSpPr/>
          <p:nvPr/>
        </p:nvGrpSpPr>
        <p:grpSpPr>
          <a:xfrm rot="509245" flipH="1">
            <a:off x="-1354374" y="2488817"/>
            <a:ext cx="8633820" cy="4623888"/>
            <a:chOff x="-859800" y="-489834"/>
            <a:chExt cx="6475026" cy="3467735"/>
          </a:xfrm>
        </p:grpSpPr>
        <p:sp>
          <p:nvSpPr>
            <p:cNvPr id="177" name="Google Shape;177;p15"/>
            <p:cNvSpPr/>
            <p:nvPr/>
          </p:nvSpPr>
          <p:spPr>
            <a:xfrm>
              <a:off x="-859800" y="-489834"/>
              <a:ext cx="6475026" cy="3467735"/>
            </a:xfrm>
            <a:custGeom>
              <a:avLst/>
              <a:gdLst/>
              <a:ahLst/>
              <a:cxnLst/>
              <a:rect l="l" t="t" r="r" b="b"/>
              <a:pathLst>
                <a:path w="40144" h="21499" extrusionOk="0">
                  <a:moveTo>
                    <a:pt x="37082" y="1"/>
                  </a:moveTo>
                  <a:cubicBezTo>
                    <a:pt x="37030" y="1"/>
                    <a:pt x="36980" y="3"/>
                    <a:pt x="36931" y="7"/>
                  </a:cubicBezTo>
                  <a:cubicBezTo>
                    <a:pt x="35241" y="146"/>
                    <a:pt x="34183" y="2200"/>
                    <a:pt x="32993" y="3189"/>
                  </a:cubicBezTo>
                  <a:cubicBezTo>
                    <a:pt x="30766" y="5040"/>
                    <a:pt x="27809" y="5923"/>
                    <a:pt x="25130" y="6891"/>
                  </a:cubicBezTo>
                  <a:cubicBezTo>
                    <a:pt x="19428" y="8949"/>
                    <a:pt x="13925" y="11546"/>
                    <a:pt x="8151" y="13394"/>
                  </a:cubicBezTo>
                  <a:cubicBezTo>
                    <a:pt x="6456" y="13936"/>
                    <a:pt x="4716" y="14423"/>
                    <a:pt x="3194" y="15346"/>
                  </a:cubicBezTo>
                  <a:cubicBezTo>
                    <a:pt x="1671" y="16271"/>
                    <a:pt x="361" y="17718"/>
                    <a:pt x="70" y="19475"/>
                  </a:cubicBezTo>
                  <a:cubicBezTo>
                    <a:pt x="6" y="19869"/>
                    <a:pt x="1" y="20307"/>
                    <a:pt x="236" y="20630"/>
                  </a:cubicBezTo>
                  <a:cubicBezTo>
                    <a:pt x="405" y="20866"/>
                    <a:pt x="676" y="21007"/>
                    <a:pt x="945" y="21115"/>
                  </a:cubicBezTo>
                  <a:cubicBezTo>
                    <a:pt x="1608" y="21382"/>
                    <a:pt x="2310" y="21498"/>
                    <a:pt x="3020" y="21498"/>
                  </a:cubicBezTo>
                  <a:cubicBezTo>
                    <a:pt x="4181" y="21498"/>
                    <a:pt x="5363" y="21188"/>
                    <a:pt x="6433" y="20718"/>
                  </a:cubicBezTo>
                  <a:cubicBezTo>
                    <a:pt x="8157" y="19961"/>
                    <a:pt x="9679" y="18818"/>
                    <a:pt x="11294" y="17848"/>
                  </a:cubicBezTo>
                  <a:cubicBezTo>
                    <a:pt x="15824" y="15125"/>
                    <a:pt x="21022" y="13783"/>
                    <a:pt x="25991" y="11988"/>
                  </a:cubicBezTo>
                  <a:cubicBezTo>
                    <a:pt x="30566" y="10335"/>
                    <a:pt x="35249" y="8146"/>
                    <a:pt x="38462" y="4366"/>
                  </a:cubicBezTo>
                  <a:cubicBezTo>
                    <a:pt x="39191" y="3509"/>
                    <a:pt x="40144" y="2493"/>
                    <a:pt x="39551" y="1320"/>
                  </a:cubicBezTo>
                  <a:cubicBezTo>
                    <a:pt x="39166" y="560"/>
                    <a:pt x="37955" y="1"/>
                    <a:pt x="37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78" name="Google Shape;178;p15"/>
            <p:cNvGrpSpPr/>
            <p:nvPr/>
          </p:nvGrpSpPr>
          <p:grpSpPr>
            <a:xfrm>
              <a:off x="2219922" y="1563358"/>
              <a:ext cx="239200" cy="60809"/>
              <a:chOff x="2701150" y="1792225"/>
              <a:chExt cx="37075" cy="9425"/>
            </a:xfrm>
          </p:grpSpPr>
          <p:sp>
            <p:nvSpPr>
              <p:cNvPr id="179" name="Google Shape;179;p15"/>
              <p:cNvSpPr/>
              <p:nvPr/>
            </p:nvSpPr>
            <p:spPr>
              <a:xfrm>
                <a:off x="2701150" y="1792225"/>
                <a:ext cx="191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02" extrusionOk="0">
                    <a:moveTo>
                      <a:pt x="673" y="1"/>
                    </a:moveTo>
                    <a:cubicBezTo>
                      <a:pt x="659" y="1"/>
                      <a:pt x="644" y="3"/>
                      <a:pt x="630" y="4"/>
                    </a:cubicBezTo>
                    <a:cubicBezTo>
                      <a:pt x="604" y="6"/>
                      <a:pt x="577" y="8"/>
                      <a:pt x="552" y="10"/>
                    </a:cubicBezTo>
                    <a:cubicBezTo>
                      <a:pt x="492" y="17"/>
                      <a:pt x="433" y="26"/>
                      <a:pt x="373" y="35"/>
                    </a:cubicBezTo>
                    <a:cubicBezTo>
                      <a:pt x="264" y="51"/>
                      <a:pt x="155" y="70"/>
                      <a:pt x="45" y="87"/>
                    </a:cubicBezTo>
                    <a:cubicBezTo>
                      <a:pt x="17" y="91"/>
                      <a:pt x="0" y="125"/>
                      <a:pt x="4" y="150"/>
                    </a:cubicBezTo>
                    <a:cubicBezTo>
                      <a:pt x="7" y="175"/>
                      <a:pt x="31" y="201"/>
                      <a:pt x="58" y="201"/>
                    </a:cubicBezTo>
                    <a:cubicBezTo>
                      <a:pt x="59" y="201"/>
                      <a:pt x="60" y="201"/>
                      <a:pt x="61" y="201"/>
                    </a:cubicBezTo>
                    <a:cubicBezTo>
                      <a:pt x="171" y="190"/>
                      <a:pt x="281" y="179"/>
                      <a:pt x="392" y="168"/>
                    </a:cubicBezTo>
                    <a:cubicBezTo>
                      <a:pt x="448" y="162"/>
                      <a:pt x="505" y="155"/>
                      <a:pt x="561" y="147"/>
                    </a:cubicBezTo>
                    <a:cubicBezTo>
                      <a:pt x="590" y="143"/>
                      <a:pt x="619" y="138"/>
                      <a:pt x="647" y="133"/>
                    </a:cubicBezTo>
                    <a:cubicBezTo>
                      <a:pt x="662" y="131"/>
                      <a:pt x="676" y="129"/>
                      <a:pt x="690" y="125"/>
                    </a:cubicBezTo>
                    <a:cubicBezTo>
                      <a:pt x="708" y="120"/>
                      <a:pt x="725" y="111"/>
                      <a:pt x="738" y="97"/>
                    </a:cubicBezTo>
                    <a:cubicBezTo>
                      <a:pt x="764" y="78"/>
                      <a:pt x="757" y="28"/>
                      <a:pt x="728" y="16"/>
                    </a:cubicBezTo>
                    <a:cubicBezTo>
                      <a:pt x="711" y="6"/>
                      <a:pt x="692" y="2"/>
                      <a:pt x="6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2720900" y="1795025"/>
                <a:ext cx="173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265" extrusionOk="0">
                    <a:moveTo>
                      <a:pt x="590" y="0"/>
                    </a:moveTo>
                    <a:cubicBezTo>
                      <a:pt x="573" y="3"/>
                      <a:pt x="557" y="5"/>
                      <a:pt x="541" y="10"/>
                    </a:cubicBezTo>
                    <a:lnTo>
                      <a:pt x="471" y="23"/>
                    </a:lnTo>
                    <a:cubicBezTo>
                      <a:pt x="426" y="34"/>
                      <a:pt x="380" y="43"/>
                      <a:pt x="335" y="54"/>
                    </a:cubicBezTo>
                    <a:lnTo>
                      <a:pt x="62" y="121"/>
                    </a:lnTo>
                    <a:cubicBezTo>
                      <a:pt x="23" y="133"/>
                      <a:pt x="0" y="172"/>
                      <a:pt x="11" y="211"/>
                    </a:cubicBezTo>
                    <a:cubicBezTo>
                      <a:pt x="20" y="244"/>
                      <a:pt x="51" y="265"/>
                      <a:pt x="83" y="265"/>
                    </a:cubicBezTo>
                    <a:cubicBezTo>
                      <a:pt x="89" y="265"/>
                      <a:pt x="94" y="264"/>
                      <a:pt x="100" y="263"/>
                    </a:cubicBezTo>
                    <a:lnTo>
                      <a:pt x="100" y="264"/>
                    </a:lnTo>
                    <a:lnTo>
                      <a:pt x="377" y="204"/>
                    </a:lnTo>
                    <a:cubicBezTo>
                      <a:pt x="423" y="195"/>
                      <a:pt x="468" y="185"/>
                      <a:pt x="512" y="173"/>
                    </a:cubicBezTo>
                    <a:lnTo>
                      <a:pt x="581" y="156"/>
                    </a:lnTo>
                    <a:cubicBezTo>
                      <a:pt x="608" y="150"/>
                      <a:pt x="633" y="139"/>
                      <a:pt x="656" y="124"/>
                    </a:cubicBezTo>
                    <a:cubicBezTo>
                      <a:pt x="680" y="109"/>
                      <a:pt x="692" y="79"/>
                      <a:pt x="685" y="51"/>
                    </a:cubicBezTo>
                    <a:cubicBezTo>
                      <a:pt x="676" y="25"/>
                      <a:pt x="652" y="6"/>
                      <a:pt x="624" y="5"/>
                    </a:cubicBezTo>
                    <a:cubicBezTo>
                      <a:pt x="613" y="3"/>
                      <a:pt x="601" y="2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81" name="Google Shape;181;p15"/>
            <p:cNvGrpSpPr/>
            <p:nvPr/>
          </p:nvGrpSpPr>
          <p:grpSpPr>
            <a:xfrm>
              <a:off x="3776397" y="509596"/>
              <a:ext cx="239200" cy="60809"/>
              <a:chOff x="2701150" y="1792225"/>
              <a:chExt cx="37075" cy="9425"/>
            </a:xfrm>
          </p:grpSpPr>
          <p:sp>
            <p:nvSpPr>
              <p:cNvPr id="182" name="Google Shape;182;p15"/>
              <p:cNvSpPr/>
              <p:nvPr/>
            </p:nvSpPr>
            <p:spPr>
              <a:xfrm>
                <a:off x="2701150" y="1792225"/>
                <a:ext cx="191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02" extrusionOk="0">
                    <a:moveTo>
                      <a:pt x="673" y="1"/>
                    </a:moveTo>
                    <a:cubicBezTo>
                      <a:pt x="659" y="1"/>
                      <a:pt x="644" y="3"/>
                      <a:pt x="630" y="4"/>
                    </a:cubicBezTo>
                    <a:cubicBezTo>
                      <a:pt x="604" y="6"/>
                      <a:pt x="577" y="8"/>
                      <a:pt x="552" y="10"/>
                    </a:cubicBezTo>
                    <a:cubicBezTo>
                      <a:pt x="492" y="17"/>
                      <a:pt x="433" y="26"/>
                      <a:pt x="373" y="35"/>
                    </a:cubicBezTo>
                    <a:cubicBezTo>
                      <a:pt x="264" y="51"/>
                      <a:pt x="155" y="70"/>
                      <a:pt x="45" y="87"/>
                    </a:cubicBezTo>
                    <a:cubicBezTo>
                      <a:pt x="17" y="91"/>
                      <a:pt x="0" y="125"/>
                      <a:pt x="4" y="150"/>
                    </a:cubicBezTo>
                    <a:cubicBezTo>
                      <a:pt x="7" y="175"/>
                      <a:pt x="31" y="201"/>
                      <a:pt x="58" y="201"/>
                    </a:cubicBezTo>
                    <a:cubicBezTo>
                      <a:pt x="59" y="201"/>
                      <a:pt x="60" y="201"/>
                      <a:pt x="61" y="201"/>
                    </a:cubicBezTo>
                    <a:cubicBezTo>
                      <a:pt x="171" y="190"/>
                      <a:pt x="281" y="179"/>
                      <a:pt x="392" y="168"/>
                    </a:cubicBezTo>
                    <a:cubicBezTo>
                      <a:pt x="448" y="162"/>
                      <a:pt x="505" y="155"/>
                      <a:pt x="561" y="147"/>
                    </a:cubicBezTo>
                    <a:cubicBezTo>
                      <a:pt x="590" y="143"/>
                      <a:pt x="619" y="138"/>
                      <a:pt x="647" y="133"/>
                    </a:cubicBezTo>
                    <a:cubicBezTo>
                      <a:pt x="662" y="131"/>
                      <a:pt x="676" y="129"/>
                      <a:pt x="690" y="125"/>
                    </a:cubicBezTo>
                    <a:cubicBezTo>
                      <a:pt x="708" y="120"/>
                      <a:pt x="725" y="111"/>
                      <a:pt x="738" y="97"/>
                    </a:cubicBezTo>
                    <a:cubicBezTo>
                      <a:pt x="764" y="78"/>
                      <a:pt x="757" y="28"/>
                      <a:pt x="728" y="16"/>
                    </a:cubicBezTo>
                    <a:cubicBezTo>
                      <a:pt x="711" y="6"/>
                      <a:pt x="692" y="2"/>
                      <a:pt x="6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>
                <a:off x="2720900" y="1795025"/>
                <a:ext cx="173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265" extrusionOk="0">
                    <a:moveTo>
                      <a:pt x="590" y="0"/>
                    </a:moveTo>
                    <a:cubicBezTo>
                      <a:pt x="573" y="3"/>
                      <a:pt x="557" y="5"/>
                      <a:pt x="541" y="10"/>
                    </a:cubicBezTo>
                    <a:lnTo>
                      <a:pt x="471" y="23"/>
                    </a:lnTo>
                    <a:cubicBezTo>
                      <a:pt x="426" y="34"/>
                      <a:pt x="380" y="43"/>
                      <a:pt x="335" y="54"/>
                    </a:cubicBezTo>
                    <a:lnTo>
                      <a:pt x="62" y="121"/>
                    </a:lnTo>
                    <a:cubicBezTo>
                      <a:pt x="23" y="133"/>
                      <a:pt x="0" y="172"/>
                      <a:pt x="11" y="211"/>
                    </a:cubicBezTo>
                    <a:cubicBezTo>
                      <a:pt x="20" y="244"/>
                      <a:pt x="51" y="265"/>
                      <a:pt x="83" y="265"/>
                    </a:cubicBezTo>
                    <a:cubicBezTo>
                      <a:pt x="89" y="265"/>
                      <a:pt x="94" y="264"/>
                      <a:pt x="100" y="263"/>
                    </a:cubicBezTo>
                    <a:lnTo>
                      <a:pt x="100" y="264"/>
                    </a:lnTo>
                    <a:lnTo>
                      <a:pt x="377" y="204"/>
                    </a:lnTo>
                    <a:cubicBezTo>
                      <a:pt x="423" y="195"/>
                      <a:pt x="468" y="185"/>
                      <a:pt x="512" y="173"/>
                    </a:cubicBezTo>
                    <a:lnTo>
                      <a:pt x="581" y="156"/>
                    </a:lnTo>
                    <a:cubicBezTo>
                      <a:pt x="608" y="150"/>
                      <a:pt x="633" y="139"/>
                      <a:pt x="656" y="124"/>
                    </a:cubicBezTo>
                    <a:cubicBezTo>
                      <a:pt x="680" y="109"/>
                      <a:pt x="692" y="79"/>
                      <a:pt x="685" y="51"/>
                    </a:cubicBezTo>
                    <a:cubicBezTo>
                      <a:pt x="676" y="25"/>
                      <a:pt x="652" y="6"/>
                      <a:pt x="624" y="5"/>
                    </a:cubicBezTo>
                    <a:cubicBezTo>
                      <a:pt x="613" y="3"/>
                      <a:pt x="601" y="2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84" name="Google Shape;184;p15"/>
            <p:cNvGrpSpPr/>
            <p:nvPr/>
          </p:nvGrpSpPr>
          <p:grpSpPr>
            <a:xfrm>
              <a:off x="224772" y="1896296"/>
              <a:ext cx="239200" cy="60809"/>
              <a:chOff x="2701150" y="1792225"/>
              <a:chExt cx="37075" cy="9425"/>
            </a:xfrm>
          </p:grpSpPr>
          <p:sp>
            <p:nvSpPr>
              <p:cNvPr id="185" name="Google Shape;185;p15"/>
              <p:cNvSpPr/>
              <p:nvPr/>
            </p:nvSpPr>
            <p:spPr>
              <a:xfrm>
                <a:off x="2701150" y="1792225"/>
                <a:ext cx="191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02" extrusionOk="0">
                    <a:moveTo>
                      <a:pt x="673" y="1"/>
                    </a:moveTo>
                    <a:cubicBezTo>
                      <a:pt x="659" y="1"/>
                      <a:pt x="644" y="3"/>
                      <a:pt x="630" y="4"/>
                    </a:cubicBezTo>
                    <a:cubicBezTo>
                      <a:pt x="604" y="6"/>
                      <a:pt x="577" y="8"/>
                      <a:pt x="552" y="10"/>
                    </a:cubicBezTo>
                    <a:cubicBezTo>
                      <a:pt x="492" y="17"/>
                      <a:pt x="433" y="26"/>
                      <a:pt x="373" y="35"/>
                    </a:cubicBezTo>
                    <a:cubicBezTo>
                      <a:pt x="264" y="51"/>
                      <a:pt x="155" y="70"/>
                      <a:pt x="45" y="87"/>
                    </a:cubicBezTo>
                    <a:cubicBezTo>
                      <a:pt x="17" y="91"/>
                      <a:pt x="0" y="125"/>
                      <a:pt x="4" y="150"/>
                    </a:cubicBezTo>
                    <a:cubicBezTo>
                      <a:pt x="7" y="175"/>
                      <a:pt x="31" y="201"/>
                      <a:pt x="58" y="201"/>
                    </a:cubicBezTo>
                    <a:cubicBezTo>
                      <a:pt x="59" y="201"/>
                      <a:pt x="60" y="201"/>
                      <a:pt x="61" y="201"/>
                    </a:cubicBezTo>
                    <a:cubicBezTo>
                      <a:pt x="171" y="190"/>
                      <a:pt x="281" y="179"/>
                      <a:pt x="392" y="168"/>
                    </a:cubicBezTo>
                    <a:cubicBezTo>
                      <a:pt x="448" y="162"/>
                      <a:pt x="505" y="155"/>
                      <a:pt x="561" y="147"/>
                    </a:cubicBezTo>
                    <a:cubicBezTo>
                      <a:pt x="590" y="143"/>
                      <a:pt x="619" y="138"/>
                      <a:pt x="647" y="133"/>
                    </a:cubicBezTo>
                    <a:cubicBezTo>
                      <a:pt x="662" y="131"/>
                      <a:pt x="676" y="129"/>
                      <a:pt x="690" y="125"/>
                    </a:cubicBezTo>
                    <a:cubicBezTo>
                      <a:pt x="708" y="120"/>
                      <a:pt x="725" y="111"/>
                      <a:pt x="738" y="97"/>
                    </a:cubicBezTo>
                    <a:cubicBezTo>
                      <a:pt x="764" y="78"/>
                      <a:pt x="757" y="28"/>
                      <a:pt x="728" y="16"/>
                    </a:cubicBezTo>
                    <a:cubicBezTo>
                      <a:pt x="711" y="6"/>
                      <a:pt x="692" y="2"/>
                      <a:pt x="6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6" name="Google Shape;186;p15"/>
              <p:cNvSpPr/>
              <p:nvPr/>
            </p:nvSpPr>
            <p:spPr>
              <a:xfrm>
                <a:off x="2720900" y="1795025"/>
                <a:ext cx="173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265" extrusionOk="0">
                    <a:moveTo>
                      <a:pt x="590" y="0"/>
                    </a:moveTo>
                    <a:cubicBezTo>
                      <a:pt x="573" y="3"/>
                      <a:pt x="557" y="5"/>
                      <a:pt x="541" y="10"/>
                    </a:cubicBezTo>
                    <a:lnTo>
                      <a:pt x="471" y="23"/>
                    </a:lnTo>
                    <a:cubicBezTo>
                      <a:pt x="426" y="34"/>
                      <a:pt x="380" y="43"/>
                      <a:pt x="335" y="54"/>
                    </a:cubicBezTo>
                    <a:lnTo>
                      <a:pt x="62" y="121"/>
                    </a:lnTo>
                    <a:cubicBezTo>
                      <a:pt x="23" y="133"/>
                      <a:pt x="0" y="172"/>
                      <a:pt x="11" y="211"/>
                    </a:cubicBezTo>
                    <a:cubicBezTo>
                      <a:pt x="20" y="244"/>
                      <a:pt x="51" y="265"/>
                      <a:pt x="83" y="265"/>
                    </a:cubicBezTo>
                    <a:cubicBezTo>
                      <a:pt x="89" y="265"/>
                      <a:pt x="94" y="264"/>
                      <a:pt x="100" y="263"/>
                    </a:cubicBezTo>
                    <a:lnTo>
                      <a:pt x="100" y="264"/>
                    </a:lnTo>
                    <a:lnTo>
                      <a:pt x="377" y="204"/>
                    </a:lnTo>
                    <a:cubicBezTo>
                      <a:pt x="423" y="195"/>
                      <a:pt x="468" y="185"/>
                      <a:pt x="512" y="173"/>
                    </a:cubicBezTo>
                    <a:lnTo>
                      <a:pt x="581" y="156"/>
                    </a:lnTo>
                    <a:cubicBezTo>
                      <a:pt x="608" y="150"/>
                      <a:pt x="633" y="139"/>
                      <a:pt x="656" y="124"/>
                    </a:cubicBezTo>
                    <a:cubicBezTo>
                      <a:pt x="680" y="109"/>
                      <a:pt x="692" y="79"/>
                      <a:pt x="685" y="51"/>
                    </a:cubicBezTo>
                    <a:cubicBezTo>
                      <a:pt x="676" y="25"/>
                      <a:pt x="652" y="6"/>
                      <a:pt x="624" y="5"/>
                    </a:cubicBezTo>
                    <a:cubicBezTo>
                      <a:pt x="613" y="3"/>
                      <a:pt x="601" y="2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"/>
          <p:cNvSpPr txBox="1">
            <a:spLocks noGrp="1"/>
          </p:cNvSpPr>
          <p:nvPr>
            <p:ph type="ctrTitle"/>
          </p:nvPr>
        </p:nvSpPr>
        <p:spPr>
          <a:xfrm flipH="1">
            <a:off x="3988800" y="5444633"/>
            <a:ext cx="4214400" cy="6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1"/>
          </p:nvPr>
        </p:nvSpPr>
        <p:spPr>
          <a:xfrm flipH="1">
            <a:off x="3988800" y="3831667"/>
            <a:ext cx="42144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7"/>
          <p:cNvGrpSpPr/>
          <p:nvPr/>
        </p:nvGrpSpPr>
        <p:grpSpPr>
          <a:xfrm flipH="1">
            <a:off x="-774898" y="3921098"/>
            <a:ext cx="5133444" cy="4041079"/>
            <a:chOff x="5855892" y="2765248"/>
            <a:chExt cx="3850083" cy="3030809"/>
          </a:xfrm>
        </p:grpSpPr>
        <p:sp>
          <p:nvSpPr>
            <p:cNvPr id="202" name="Google Shape;202;p17"/>
            <p:cNvSpPr/>
            <p:nvPr/>
          </p:nvSpPr>
          <p:spPr>
            <a:xfrm flipH="1">
              <a:off x="5855892" y="2765248"/>
              <a:ext cx="3850083" cy="3030809"/>
            </a:xfrm>
            <a:custGeom>
              <a:avLst/>
              <a:gdLst/>
              <a:ahLst/>
              <a:cxnLst/>
              <a:rect l="l" t="t" r="r" b="b"/>
              <a:pathLst>
                <a:path w="22073" h="17376" extrusionOk="0">
                  <a:moveTo>
                    <a:pt x="1149" y="0"/>
                  </a:moveTo>
                  <a:cubicBezTo>
                    <a:pt x="1" y="0"/>
                    <a:pt x="975" y="2695"/>
                    <a:pt x="1358" y="3386"/>
                  </a:cubicBezTo>
                  <a:cubicBezTo>
                    <a:pt x="2198" y="4899"/>
                    <a:pt x="3524" y="6098"/>
                    <a:pt x="4943" y="7061"/>
                  </a:cubicBezTo>
                  <a:cubicBezTo>
                    <a:pt x="6771" y="8300"/>
                    <a:pt x="8801" y="9217"/>
                    <a:pt x="10658" y="10413"/>
                  </a:cubicBezTo>
                  <a:cubicBezTo>
                    <a:pt x="11457" y="10929"/>
                    <a:pt x="12230" y="11501"/>
                    <a:pt x="12866" y="12205"/>
                  </a:cubicBezTo>
                  <a:cubicBezTo>
                    <a:pt x="13900" y="13351"/>
                    <a:pt x="14533" y="14792"/>
                    <a:pt x="15350" y="16101"/>
                  </a:cubicBezTo>
                  <a:cubicBezTo>
                    <a:pt x="15612" y="16521"/>
                    <a:pt x="15913" y="16946"/>
                    <a:pt x="16354" y="17170"/>
                  </a:cubicBezTo>
                  <a:cubicBezTo>
                    <a:pt x="16670" y="17332"/>
                    <a:pt x="17026" y="17376"/>
                    <a:pt x="17384" y="17376"/>
                  </a:cubicBezTo>
                  <a:cubicBezTo>
                    <a:pt x="17538" y="17376"/>
                    <a:pt x="17691" y="17368"/>
                    <a:pt x="17843" y="17358"/>
                  </a:cubicBezTo>
                  <a:cubicBezTo>
                    <a:pt x="18720" y="17300"/>
                    <a:pt x="19595" y="17192"/>
                    <a:pt x="20459" y="17032"/>
                  </a:cubicBezTo>
                  <a:cubicBezTo>
                    <a:pt x="20939" y="16945"/>
                    <a:pt x="21463" y="16811"/>
                    <a:pt x="21742" y="16411"/>
                  </a:cubicBezTo>
                  <a:cubicBezTo>
                    <a:pt x="22072" y="15937"/>
                    <a:pt x="21926" y="15287"/>
                    <a:pt x="21702" y="14755"/>
                  </a:cubicBezTo>
                  <a:cubicBezTo>
                    <a:pt x="20625" y="12206"/>
                    <a:pt x="18172" y="10535"/>
                    <a:pt x="15740" y="9217"/>
                  </a:cubicBezTo>
                  <a:cubicBezTo>
                    <a:pt x="13914" y="8227"/>
                    <a:pt x="12030" y="7347"/>
                    <a:pt x="10191" y="6384"/>
                  </a:cubicBezTo>
                  <a:cubicBezTo>
                    <a:pt x="8553" y="5526"/>
                    <a:pt x="6939" y="4603"/>
                    <a:pt x="5465" y="3480"/>
                  </a:cubicBezTo>
                  <a:cubicBezTo>
                    <a:pt x="4223" y="2534"/>
                    <a:pt x="3150" y="816"/>
                    <a:pt x="1746" y="164"/>
                  </a:cubicBezTo>
                  <a:cubicBezTo>
                    <a:pt x="1502" y="51"/>
                    <a:pt x="130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03" name="Google Shape;203;p17"/>
            <p:cNvGrpSpPr/>
            <p:nvPr/>
          </p:nvGrpSpPr>
          <p:grpSpPr>
            <a:xfrm>
              <a:off x="8320882" y="3662814"/>
              <a:ext cx="301490" cy="101204"/>
              <a:chOff x="8273257" y="3662814"/>
              <a:chExt cx="301490" cy="101204"/>
            </a:xfrm>
          </p:grpSpPr>
          <p:sp>
            <p:nvSpPr>
              <p:cNvPr id="204" name="Google Shape;204;p17"/>
              <p:cNvSpPr/>
              <p:nvPr/>
            </p:nvSpPr>
            <p:spPr>
              <a:xfrm>
                <a:off x="8412651" y="3672361"/>
                <a:ext cx="162096" cy="91656"/>
              </a:xfrm>
              <a:custGeom>
                <a:avLst/>
                <a:gdLst/>
                <a:ahLst/>
                <a:cxnLst/>
                <a:rect l="l" t="t" r="r" b="b"/>
                <a:pathLst>
                  <a:path w="764" h="432" extrusionOk="0">
                    <a:moveTo>
                      <a:pt x="693" y="0"/>
                    </a:moveTo>
                    <a:cubicBezTo>
                      <a:pt x="688" y="0"/>
                      <a:pt x="683" y="1"/>
                      <a:pt x="677" y="2"/>
                    </a:cubicBezTo>
                    <a:cubicBezTo>
                      <a:pt x="663" y="6"/>
                      <a:pt x="650" y="8"/>
                      <a:pt x="637" y="12"/>
                    </a:cubicBezTo>
                    <a:cubicBezTo>
                      <a:pt x="619" y="17"/>
                      <a:pt x="601" y="24"/>
                      <a:pt x="585" y="32"/>
                    </a:cubicBezTo>
                    <a:lnTo>
                      <a:pt x="507" y="69"/>
                    </a:lnTo>
                    <a:cubicBezTo>
                      <a:pt x="455" y="92"/>
                      <a:pt x="404" y="119"/>
                      <a:pt x="354" y="144"/>
                    </a:cubicBezTo>
                    <a:lnTo>
                      <a:pt x="46" y="298"/>
                    </a:lnTo>
                    <a:cubicBezTo>
                      <a:pt x="12" y="319"/>
                      <a:pt x="0" y="363"/>
                      <a:pt x="21" y="396"/>
                    </a:cubicBezTo>
                    <a:cubicBezTo>
                      <a:pt x="35" y="419"/>
                      <a:pt x="59" y="431"/>
                      <a:pt x="84" y="431"/>
                    </a:cubicBezTo>
                    <a:cubicBezTo>
                      <a:pt x="96" y="431"/>
                      <a:pt x="108" y="429"/>
                      <a:pt x="119" y="423"/>
                    </a:cubicBezTo>
                    <a:lnTo>
                      <a:pt x="431" y="276"/>
                    </a:lnTo>
                    <a:cubicBezTo>
                      <a:pt x="483" y="252"/>
                      <a:pt x="535" y="228"/>
                      <a:pt x="586" y="203"/>
                    </a:cubicBezTo>
                    <a:lnTo>
                      <a:pt x="660" y="166"/>
                    </a:lnTo>
                    <a:cubicBezTo>
                      <a:pt x="688" y="150"/>
                      <a:pt x="715" y="130"/>
                      <a:pt x="739" y="108"/>
                    </a:cubicBezTo>
                    <a:cubicBezTo>
                      <a:pt x="760" y="88"/>
                      <a:pt x="764" y="57"/>
                      <a:pt x="750" y="31"/>
                    </a:cubicBezTo>
                    <a:cubicBezTo>
                      <a:pt x="738" y="12"/>
                      <a:pt x="716" y="0"/>
                      <a:pt x="6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5" name="Google Shape;205;p17"/>
              <p:cNvSpPr/>
              <p:nvPr/>
            </p:nvSpPr>
            <p:spPr>
              <a:xfrm>
                <a:off x="8273257" y="3662814"/>
                <a:ext cx="153821" cy="63226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8" extrusionOk="0">
                    <a:moveTo>
                      <a:pt x="675" y="0"/>
                    </a:moveTo>
                    <a:cubicBezTo>
                      <a:pt x="674" y="0"/>
                      <a:pt x="674" y="0"/>
                      <a:pt x="674" y="0"/>
                    </a:cubicBezTo>
                    <a:cubicBezTo>
                      <a:pt x="618" y="1"/>
                      <a:pt x="563" y="15"/>
                      <a:pt x="509" y="28"/>
                    </a:cubicBezTo>
                    <a:cubicBezTo>
                      <a:pt x="454" y="41"/>
                      <a:pt x="403" y="53"/>
                      <a:pt x="350" y="70"/>
                    </a:cubicBezTo>
                    <a:cubicBezTo>
                      <a:pt x="244" y="105"/>
                      <a:pt x="139" y="145"/>
                      <a:pt x="37" y="189"/>
                    </a:cubicBezTo>
                    <a:cubicBezTo>
                      <a:pt x="8" y="202"/>
                      <a:pt x="0" y="244"/>
                      <a:pt x="15" y="268"/>
                    </a:cubicBezTo>
                    <a:cubicBezTo>
                      <a:pt x="27" y="287"/>
                      <a:pt x="46" y="297"/>
                      <a:pt x="66" y="297"/>
                    </a:cubicBezTo>
                    <a:cubicBezTo>
                      <a:pt x="76" y="297"/>
                      <a:pt x="86" y="295"/>
                      <a:pt x="96" y="289"/>
                    </a:cubicBezTo>
                    <a:cubicBezTo>
                      <a:pt x="188" y="248"/>
                      <a:pt x="287" y="210"/>
                      <a:pt x="387" y="176"/>
                    </a:cubicBezTo>
                    <a:cubicBezTo>
                      <a:pt x="436" y="159"/>
                      <a:pt x="486" y="141"/>
                      <a:pt x="535" y="123"/>
                    </a:cubicBezTo>
                    <a:cubicBezTo>
                      <a:pt x="588" y="108"/>
                      <a:pt x="641" y="90"/>
                      <a:pt x="692" y="68"/>
                    </a:cubicBezTo>
                    <a:cubicBezTo>
                      <a:pt x="725" y="52"/>
                      <a:pt x="708" y="0"/>
                      <a:pt x="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06" name="Google Shape;206;p17"/>
            <p:cNvGrpSpPr/>
            <p:nvPr/>
          </p:nvGrpSpPr>
          <p:grpSpPr>
            <a:xfrm>
              <a:off x="7235032" y="4603489"/>
              <a:ext cx="301490" cy="101204"/>
              <a:chOff x="8273257" y="3662814"/>
              <a:chExt cx="301490" cy="101204"/>
            </a:xfrm>
          </p:grpSpPr>
          <p:sp>
            <p:nvSpPr>
              <p:cNvPr id="207" name="Google Shape;207;p17"/>
              <p:cNvSpPr/>
              <p:nvPr/>
            </p:nvSpPr>
            <p:spPr>
              <a:xfrm>
                <a:off x="8412651" y="3672361"/>
                <a:ext cx="162096" cy="91656"/>
              </a:xfrm>
              <a:custGeom>
                <a:avLst/>
                <a:gdLst/>
                <a:ahLst/>
                <a:cxnLst/>
                <a:rect l="l" t="t" r="r" b="b"/>
                <a:pathLst>
                  <a:path w="764" h="432" extrusionOk="0">
                    <a:moveTo>
                      <a:pt x="693" y="0"/>
                    </a:moveTo>
                    <a:cubicBezTo>
                      <a:pt x="688" y="0"/>
                      <a:pt x="683" y="1"/>
                      <a:pt x="677" y="2"/>
                    </a:cubicBezTo>
                    <a:cubicBezTo>
                      <a:pt x="663" y="6"/>
                      <a:pt x="650" y="8"/>
                      <a:pt x="637" y="12"/>
                    </a:cubicBezTo>
                    <a:cubicBezTo>
                      <a:pt x="619" y="17"/>
                      <a:pt x="601" y="24"/>
                      <a:pt x="585" y="32"/>
                    </a:cubicBezTo>
                    <a:lnTo>
                      <a:pt x="507" y="69"/>
                    </a:lnTo>
                    <a:cubicBezTo>
                      <a:pt x="455" y="92"/>
                      <a:pt x="404" y="119"/>
                      <a:pt x="354" y="144"/>
                    </a:cubicBezTo>
                    <a:lnTo>
                      <a:pt x="46" y="298"/>
                    </a:lnTo>
                    <a:cubicBezTo>
                      <a:pt x="12" y="319"/>
                      <a:pt x="0" y="363"/>
                      <a:pt x="21" y="396"/>
                    </a:cubicBezTo>
                    <a:cubicBezTo>
                      <a:pt x="35" y="419"/>
                      <a:pt x="59" y="431"/>
                      <a:pt x="84" y="431"/>
                    </a:cubicBezTo>
                    <a:cubicBezTo>
                      <a:pt x="96" y="431"/>
                      <a:pt x="108" y="429"/>
                      <a:pt x="119" y="423"/>
                    </a:cubicBezTo>
                    <a:lnTo>
                      <a:pt x="431" y="276"/>
                    </a:lnTo>
                    <a:cubicBezTo>
                      <a:pt x="483" y="252"/>
                      <a:pt x="535" y="228"/>
                      <a:pt x="586" y="203"/>
                    </a:cubicBezTo>
                    <a:lnTo>
                      <a:pt x="660" y="166"/>
                    </a:lnTo>
                    <a:cubicBezTo>
                      <a:pt x="688" y="150"/>
                      <a:pt x="715" y="130"/>
                      <a:pt x="739" y="108"/>
                    </a:cubicBezTo>
                    <a:cubicBezTo>
                      <a:pt x="760" y="88"/>
                      <a:pt x="764" y="57"/>
                      <a:pt x="750" y="31"/>
                    </a:cubicBezTo>
                    <a:cubicBezTo>
                      <a:pt x="738" y="12"/>
                      <a:pt x="716" y="0"/>
                      <a:pt x="6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" name="Google Shape;208;p17"/>
              <p:cNvSpPr/>
              <p:nvPr/>
            </p:nvSpPr>
            <p:spPr>
              <a:xfrm>
                <a:off x="8273257" y="3662814"/>
                <a:ext cx="153821" cy="63226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8" extrusionOk="0">
                    <a:moveTo>
                      <a:pt x="675" y="0"/>
                    </a:moveTo>
                    <a:cubicBezTo>
                      <a:pt x="674" y="0"/>
                      <a:pt x="674" y="0"/>
                      <a:pt x="674" y="0"/>
                    </a:cubicBezTo>
                    <a:cubicBezTo>
                      <a:pt x="618" y="1"/>
                      <a:pt x="563" y="15"/>
                      <a:pt x="509" y="28"/>
                    </a:cubicBezTo>
                    <a:cubicBezTo>
                      <a:pt x="454" y="41"/>
                      <a:pt x="403" y="53"/>
                      <a:pt x="350" y="70"/>
                    </a:cubicBezTo>
                    <a:cubicBezTo>
                      <a:pt x="244" y="105"/>
                      <a:pt x="139" y="145"/>
                      <a:pt x="37" y="189"/>
                    </a:cubicBezTo>
                    <a:cubicBezTo>
                      <a:pt x="8" y="202"/>
                      <a:pt x="0" y="244"/>
                      <a:pt x="15" y="268"/>
                    </a:cubicBezTo>
                    <a:cubicBezTo>
                      <a:pt x="27" y="287"/>
                      <a:pt x="46" y="297"/>
                      <a:pt x="66" y="297"/>
                    </a:cubicBezTo>
                    <a:cubicBezTo>
                      <a:pt x="76" y="297"/>
                      <a:pt x="86" y="295"/>
                      <a:pt x="96" y="289"/>
                    </a:cubicBezTo>
                    <a:cubicBezTo>
                      <a:pt x="188" y="248"/>
                      <a:pt x="287" y="210"/>
                      <a:pt x="387" y="176"/>
                    </a:cubicBezTo>
                    <a:cubicBezTo>
                      <a:pt x="436" y="159"/>
                      <a:pt x="486" y="141"/>
                      <a:pt x="535" y="123"/>
                    </a:cubicBezTo>
                    <a:cubicBezTo>
                      <a:pt x="588" y="108"/>
                      <a:pt x="641" y="90"/>
                      <a:pt x="692" y="68"/>
                    </a:cubicBezTo>
                    <a:cubicBezTo>
                      <a:pt x="725" y="52"/>
                      <a:pt x="708" y="0"/>
                      <a:pt x="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>
            <a:spLocks noGrp="1"/>
          </p:cNvSpPr>
          <p:nvPr>
            <p:ph type="body" idx="1"/>
          </p:nvPr>
        </p:nvSpPr>
        <p:spPr>
          <a:xfrm>
            <a:off x="960000" y="3133733"/>
            <a:ext cx="5206000" cy="29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accent4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8"/>
          <p:cNvSpPr txBox="1">
            <a:spLocks noGrp="1"/>
          </p:cNvSpPr>
          <p:nvPr>
            <p:ph type="title"/>
          </p:nvPr>
        </p:nvSpPr>
        <p:spPr>
          <a:xfrm>
            <a:off x="960000" y="2290433"/>
            <a:ext cx="67632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2498549" y="2361867"/>
            <a:ext cx="2285600" cy="29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⎯"/>
              <a:defRPr sz="1867">
                <a:solidFill>
                  <a:schemeClr val="accent4"/>
                </a:solidFill>
              </a:defRPr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>
                <a:solidFill>
                  <a:schemeClr val="accent4"/>
                </a:solidFill>
              </a:defRPr>
            </a:lvl2pPr>
            <a:lvl3pPr marL="1828754" lvl="2" indent="-431789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>
                <a:solidFill>
                  <a:schemeClr val="accent4"/>
                </a:solidFill>
              </a:defRPr>
            </a:lvl3pPr>
            <a:lvl4pPr marL="2438339" lvl="3" indent="-431789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>
                <a:solidFill>
                  <a:schemeClr val="accent4"/>
                </a:solidFill>
              </a:defRPr>
            </a:lvl4pPr>
            <a:lvl5pPr marL="3047924" lvl="4" indent="-42332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>
                <a:solidFill>
                  <a:schemeClr val="accent4"/>
                </a:solidFill>
              </a:defRPr>
            </a:lvl5pPr>
            <a:lvl6pPr marL="3657509" lvl="5" indent="-42332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>
                <a:solidFill>
                  <a:schemeClr val="accent4"/>
                </a:solidFill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>
                <a:solidFill>
                  <a:schemeClr val="accent4"/>
                </a:solidFill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>
                <a:solidFill>
                  <a:schemeClr val="accent4"/>
                </a:solidFill>
              </a:defRPr>
            </a:lvl8pPr>
            <a:lvl9pPr marL="5486263" lvl="8" indent="-423323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9"/>
          <p:cNvSpPr txBox="1">
            <a:spLocks noGrp="1"/>
          </p:cNvSpPr>
          <p:nvPr>
            <p:ph type="title"/>
          </p:nvPr>
        </p:nvSpPr>
        <p:spPr>
          <a:xfrm>
            <a:off x="2714400" y="1518551"/>
            <a:ext cx="67632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15" name="Google Shape;215;p19"/>
          <p:cNvGrpSpPr/>
          <p:nvPr/>
        </p:nvGrpSpPr>
        <p:grpSpPr>
          <a:xfrm>
            <a:off x="-7874002" y="1874635"/>
            <a:ext cx="9507177" cy="4753304"/>
            <a:chOff x="-6290260" y="1405972"/>
            <a:chExt cx="8023386" cy="3564978"/>
          </a:xfrm>
        </p:grpSpPr>
        <p:sp>
          <p:nvSpPr>
            <p:cNvPr id="216" name="Google Shape;216;p19"/>
            <p:cNvSpPr/>
            <p:nvPr/>
          </p:nvSpPr>
          <p:spPr>
            <a:xfrm rot="10800000">
              <a:off x="-6290260" y="1405972"/>
              <a:ext cx="8023386" cy="3564978"/>
            </a:xfrm>
            <a:custGeom>
              <a:avLst/>
              <a:gdLst/>
              <a:ahLst/>
              <a:cxnLst/>
              <a:rect l="l" t="t" r="r" b="b"/>
              <a:pathLst>
                <a:path w="60555" h="26906" extrusionOk="0">
                  <a:moveTo>
                    <a:pt x="30368" y="1"/>
                  </a:moveTo>
                  <a:cubicBezTo>
                    <a:pt x="29859" y="1"/>
                    <a:pt x="29289" y="93"/>
                    <a:pt x="28992" y="105"/>
                  </a:cubicBezTo>
                  <a:lnTo>
                    <a:pt x="25316" y="255"/>
                  </a:lnTo>
                  <a:cubicBezTo>
                    <a:pt x="24289" y="297"/>
                    <a:pt x="23262" y="343"/>
                    <a:pt x="22235" y="382"/>
                  </a:cubicBezTo>
                  <a:cubicBezTo>
                    <a:pt x="21241" y="420"/>
                    <a:pt x="20858" y="575"/>
                    <a:pt x="19992" y="1085"/>
                  </a:cubicBezTo>
                  <a:cubicBezTo>
                    <a:pt x="18442" y="1998"/>
                    <a:pt x="16834" y="2805"/>
                    <a:pt x="15216" y="3589"/>
                  </a:cubicBezTo>
                  <a:cubicBezTo>
                    <a:pt x="10132" y="6050"/>
                    <a:pt x="3799" y="8371"/>
                    <a:pt x="918" y="13609"/>
                  </a:cubicBezTo>
                  <a:cubicBezTo>
                    <a:pt x="1" y="15277"/>
                    <a:pt x="44" y="16824"/>
                    <a:pt x="912" y="18515"/>
                  </a:cubicBezTo>
                  <a:cubicBezTo>
                    <a:pt x="3962" y="24466"/>
                    <a:pt x="10965" y="25739"/>
                    <a:pt x="17006" y="26454"/>
                  </a:cubicBezTo>
                  <a:cubicBezTo>
                    <a:pt x="17872" y="26557"/>
                    <a:pt x="18795" y="26736"/>
                    <a:pt x="19683" y="26736"/>
                  </a:cubicBezTo>
                  <a:cubicBezTo>
                    <a:pt x="19821" y="26736"/>
                    <a:pt x="19959" y="26731"/>
                    <a:pt x="20095" y="26722"/>
                  </a:cubicBezTo>
                  <a:cubicBezTo>
                    <a:pt x="20696" y="26679"/>
                    <a:pt x="21227" y="26546"/>
                    <a:pt x="21817" y="26546"/>
                  </a:cubicBezTo>
                  <a:cubicBezTo>
                    <a:pt x="21917" y="26546"/>
                    <a:pt x="22020" y="26549"/>
                    <a:pt x="22125" y="26558"/>
                  </a:cubicBezTo>
                  <a:lnTo>
                    <a:pt x="22310" y="26574"/>
                  </a:lnTo>
                  <a:cubicBezTo>
                    <a:pt x="24357" y="26746"/>
                    <a:pt x="26382" y="26905"/>
                    <a:pt x="28439" y="26905"/>
                  </a:cubicBezTo>
                  <a:cubicBezTo>
                    <a:pt x="28546" y="26905"/>
                    <a:pt x="28654" y="26905"/>
                    <a:pt x="28762" y="26904"/>
                  </a:cubicBezTo>
                  <a:cubicBezTo>
                    <a:pt x="31570" y="26880"/>
                    <a:pt x="34392" y="26703"/>
                    <a:pt x="37183" y="26397"/>
                  </a:cubicBezTo>
                  <a:cubicBezTo>
                    <a:pt x="40909" y="25991"/>
                    <a:pt x="44586" y="25231"/>
                    <a:pt x="48222" y="24336"/>
                  </a:cubicBezTo>
                  <a:cubicBezTo>
                    <a:pt x="51765" y="23463"/>
                    <a:pt x="55234" y="22562"/>
                    <a:pt x="58428" y="20736"/>
                  </a:cubicBezTo>
                  <a:cubicBezTo>
                    <a:pt x="59364" y="20201"/>
                    <a:pt x="60356" y="19457"/>
                    <a:pt x="60455" y="18383"/>
                  </a:cubicBezTo>
                  <a:cubicBezTo>
                    <a:pt x="60555" y="17316"/>
                    <a:pt x="59658" y="16354"/>
                    <a:pt x="58636" y="16034"/>
                  </a:cubicBezTo>
                  <a:cubicBezTo>
                    <a:pt x="58242" y="15911"/>
                    <a:pt x="57836" y="15862"/>
                    <a:pt x="57425" y="15862"/>
                  </a:cubicBezTo>
                  <a:cubicBezTo>
                    <a:pt x="56769" y="15862"/>
                    <a:pt x="56103" y="15987"/>
                    <a:pt x="55461" y="16136"/>
                  </a:cubicBezTo>
                  <a:cubicBezTo>
                    <a:pt x="52270" y="16878"/>
                    <a:pt x="49222" y="18146"/>
                    <a:pt x="46130" y="19209"/>
                  </a:cubicBezTo>
                  <a:cubicBezTo>
                    <a:pt x="42962" y="20297"/>
                    <a:pt x="39753" y="21288"/>
                    <a:pt x="36473" y="21983"/>
                  </a:cubicBezTo>
                  <a:cubicBezTo>
                    <a:pt x="33633" y="22584"/>
                    <a:pt x="30836" y="22859"/>
                    <a:pt x="28061" y="22859"/>
                  </a:cubicBezTo>
                  <a:cubicBezTo>
                    <a:pt x="23194" y="22859"/>
                    <a:pt x="18394" y="22011"/>
                    <a:pt x="13550" y="20582"/>
                  </a:cubicBezTo>
                  <a:cubicBezTo>
                    <a:pt x="12514" y="20277"/>
                    <a:pt x="11473" y="19930"/>
                    <a:pt x="10585" y="19315"/>
                  </a:cubicBezTo>
                  <a:cubicBezTo>
                    <a:pt x="9696" y="18702"/>
                    <a:pt x="8969" y="17781"/>
                    <a:pt x="8814" y="16713"/>
                  </a:cubicBezTo>
                  <a:cubicBezTo>
                    <a:pt x="8634" y="15469"/>
                    <a:pt x="9239" y="14249"/>
                    <a:pt x="9947" y="13211"/>
                  </a:cubicBezTo>
                  <a:cubicBezTo>
                    <a:pt x="11915" y="10335"/>
                    <a:pt x="15499" y="7337"/>
                    <a:pt x="19073" y="6824"/>
                  </a:cubicBezTo>
                  <a:cubicBezTo>
                    <a:pt x="23152" y="6237"/>
                    <a:pt x="27106" y="4191"/>
                    <a:pt x="30457" y="1792"/>
                  </a:cubicBezTo>
                  <a:cubicBezTo>
                    <a:pt x="30759" y="1575"/>
                    <a:pt x="31069" y="1342"/>
                    <a:pt x="31241" y="1011"/>
                  </a:cubicBezTo>
                  <a:cubicBezTo>
                    <a:pt x="31675" y="181"/>
                    <a:pt x="31080" y="1"/>
                    <a:pt x="30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19"/>
            <p:cNvSpPr/>
            <p:nvPr/>
          </p:nvSpPr>
          <p:spPr>
            <a:xfrm rot="-1273972">
              <a:off x="400022" y="3525664"/>
              <a:ext cx="148529" cy="38292"/>
            </a:xfrm>
            <a:custGeom>
              <a:avLst/>
              <a:gdLst/>
              <a:ahLst/>
              <a:cxnLst/>
              <a:rect l="l" t="t" r="r" b="b"/>
              <a:pathLst>
                <a:path w="1121" h="289" extrusionOk="0">
                  <a:moveTo>
                    <a:pt x="135" y="215"/>
                  </a:moveTo>
                  <a:lnTo>
                    <a:pt x="135" y="215"/>
                  </a:lnTo>
                  <a:cubicBezTo>
                    <a:pt x="133" y="215"/>
                    <a:pt x="131" y="215"/>
                    <a:pt x="129" y="215"/>
                  </a:cubicBezTo>
                  <a:lnTo>
                    <a:pt x="129" y="215"/>
                  </a:lnTo>
                  <a:lnTo>
                    <a:pt x="129" y="215"/>
                  </a:lnTo>
                  <a:lnTo>
                    <a:pt x="135" y="215"/>
                  </a:lnTo>
                  <a:close/>
                  <a:moveTo>
                    <a:pt x="403" y="1"/>
                  </a:moveTo>
                  <a:cubicBezTo>
                    <a:pt x="369" y="1"/>
                    <a:pt x="334" y="2"/>
                    <a:pt x="300" y="3"/>
                  </a:cubicBezTo>
                  <a:cubicBezTo>
                    <a:pt x="225" y="6"/>
                    <a:pt x="150" y="15"/>
                    <a:pt x="76" y="25"/>
                  </a:cubicBezTo>
                  <a:cubicBezTo>
                    <a:pt x="53" y="29"/>
                    <a:pt x="28" y="52"/>
                    <a:pt x="17" y="71"/>
                  </a:cubicBezTo>
                  <a:cubicBezTo>
                    <a:pt x="4" y="94"/>
                    <a:pt x="0" y="121"/>
                    <a:pt x="7" y="147"/>
                  </a:cubicBezTo>
                  <a:cubicBezTo>
                    <a:pt x="14" y="172"/>
                    <a:pt x="30" y="193"/>
                    <a:pt x="52" y="206"/>
                  </a:cubicBezTo>
                  <a:cubicBezTo>
                    <a:pt x="69" y="214"/>
                    <a:pt x="87" y="219"/>
                    <a:pt x="105" y="219"/>
                  </a:cubicBezTo>
                  <a:cubicBezTo>
                    <a:pt x="113" y="219"/>
                    <a:pt x="121" y="218"/>
                    <a:pt x="129" y="216"/>
                  </a:cubicBezTo>
                  <a:lnTo>
                    <a:pt x="129" y="216"/>
                  </a:lnTo>
                  <a:lnTo>
                    <a:pt x="129" y="216"/>
                  </a:lnTo>
                  <a:lnTo>
                    <a:pt x="114" y="217"/>
                  </a:lnTo>
                  <a:cubicBezTo>
                    <a:pt x="119" y="217"/>
                    <a:pt x="124" y="216"/>
                    <a:pt x="129" y="215"/>
                  </a:cubicBezTo>
                  <a:lnTo>
                    <a:pt x="129" y="215"/>
                  </a:lnTo>
                  <a:lnTo>
                    <a:pt x="129" y="216"/>
                  </a:lnTo>
                  <a:lnTo>
                    <a:pt x="129" y="216"/>
                  </a:lnTo>
                  <a:lnTo>
                    <a:pt x="141" y="214"/>
                  </a:lnTo>
                  <a:lnTo>
                    <a:pt x="135" y="215"/>
                  </a:lnTo>
                  <a:lnTo>
                    <a:pt x="135" y="215"/>
                  </a:lnTo>
                  <a:cubicBezTo>
                    <a:pt x="223" y="204"/>
                    <a:pt x="311" y="198"/>
                    <a:pt x="399" y="198"/>
                  </a:cubicBezTo>
                  <a:cubicBezTo>
                    <a:pt x="495" y="198"/>
                    <a:pt x="590" y="205"/>
                    <a:pt x="685" y="217"/>
                  </a:cubicBezTo>
                  <a:lnTo>
                    <a:pt x="658" y="214"/>
                  </a:lnTo>
                  <a:lnTo>
                    <a:pt x="658" y="214"/>
                  </a:lnTo>
                  <a:cubicBezTo>
                    <a:pt x="769" y="229"/>
                    <a:pt x="879" y="252"/>
                    <a:pt x="985" y="285"/>
                  </a:cubicBezTo>
                  <a:cubicBezTo>
                    <a:pt x="993" y="287"/>
                    <a:pt x="1002" y="288"/>
                    <a:pt x="1010" y="288"/>
                  </a:cubicBezTo>
                  <a:cubicBezTo>
                    <a:pt x="1053" y="288"/>
                    <a:pt x="1098" y="258"/>
                    <a:pt x="1107" y="215"/>
                  </a:cubicBezTo>
                  <a:cubicBezTo>
                    <a:pt x="1120" y="162"/>
                    <a:pt x="1089" y="110"/>
                    <a:pt x="1038" y="94"/>
                  </a:cubicBezTo>
                  <a:cubicBezTo>
                    <a:pt x="831" y="32"/>
                    <a:pt x="618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19"/>
            <p:cNvSpPr/>
            <p:nvPr/>
          </p:nvSpPr>
          <p:spPr>
            <a:xfrm rot="-333148">
              <a:off x="18497" y="1714164"/>
              <a:ext cx="170391" cy="51011"/>
            </a:xfrm>
            <a:custGeom>
              <a:avLst/>
              <a:gdLst/>
              <a:ahLst/>
              <a:cxnLst/>
              <a:rect l="l" t="t" r="r" b="b"/>
              <a:pathLst>
                <a:path w="1286" h="385" extrusionOk="0">
                  <a:moveTo>
                    <a:pt x="103" y="1"/>
                  </a:moveTo>
                  <a:cubicBezTo>
                    <a:pt x="86" y="1"/>
                    <a:pt x="69" y="5"/>
                    <a:pt x="53" y="14"/>
                  </a:cubicBezTo>
                  <a:cubicBezTo>
                    <a:pt x="31" y="27"/>
                    <a:pt x="15" y="48"/>
                    <a:pt x="8" y="73"/>
                  </a:cubicBezTo>
                  <a:cubicBezTo>
                    <a:pt x="1" y="99"/>
                    <a:pt x="5" y="127"/>
                    <a:pt x="17" y="149"/>
                  </a:cubicBezTo>
                  <a:cubicBezTo>
                    <a:pt x="32" y="171"/>
                    <a:pt x="52" y="187"/>
                    <a:pt x="76" y="195"/>
                  </a:cubicBezTo>
                  <a:lnTo>
                    <a:pt x="76" y="194"/>
                  </a:lnTo>
                  <a:cubicBezTo>
                    <a:pt x="353" y="297"/>
                    <a:pt x="644" y="360"/>
                    <a:pt x="938" y="378"/>
                  </a:cubicBezTo>
                  <a:cubicBezTo>
                    <a:pt x="1002" y="383"/>
                    <a:pt x="1065" y="384"/>
                    <a:pt x="1129" y="384"/>
                  </a:cubicBezTo>
                  <a:cubicBezTo>
                    <a:pt x="1148" y="384"/>
                    <a:pt x="1166" y="384"/>
                    <a:pt x="1185" y="384"/>
                  </a:cubicBezTo>
                  <a:cubicBezTo>
                    <a:pt x="1236" y="383"/>
                    <a:pt x="1286" y="338"/>
                    <a:pt x="1284" y="285"/>
                  </a:cubicBezTo>
                  <a:cubicBezTo>
                    <a:pt x="1282" y="231"/>
                    <a:pt x="1241" y="186"/>
                    <a:pt x="1186" y="186"/>
                  </a:cubicBezTo>
                  <a:cubicBezTo>
                    <a:pt x="1186" y="186"/>
                    <a:pt x="1185" y="186"/>
                    <a:pt x="1185" y="186"/>
                  </a:cubicBezTo>
                  <a:cubicBezTo>
                    <a:pt x="1164" y="186"/>
                    <a:pt x="1144" y="186"/>
                    <a:pt x="1123" y="186"/>
                  </a:cubicBezTo>
                  <a:cubicBezTo>
                    <a:pt x="994" y="186"/>
                    <a:pt x="864" y="178"/>
                    <a:pt x="735" y="160"/>
                  </a:cubicBezTo>
                  <a:lnTo>
                    <a:pt x="735" y="160"/>
                  </a:lnTo>
                  <a:lnTo>
                    <a:pt x="762" y="164"/>
                  </a:lnTo>
                  <a:cubicBezTo>
                    <a:pt x="546" y="135"/>
                    <a:pt x="334" y="81"/>
                    <a:pt x="129" y="4"/>
                  </a:cubicBezTo>
                  <a:cubicBezTo>
                    <a:pt x="121" y="2"/>
                    <a:pt x="112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19"/>
            <p:cNvSpPr/>
            <p:nvPr/>
          </p:nvSpPr>
          <p:spPr>
            <a:xfrm rot="-381729">
              <a:off x="880182" y="3484950"/>
              <a:ext cx="202855" cy="49422"/>
            </a:xfrm>
            <a:custGeom>
              <a:avLst/>
              <a:gdLst/>
              <a:ahLst/>
              <a:cxnLst/>
              <a:rect l="l" t="t" r="r" b="b"/>
              <a:pathLst>
                <a:path w="1531" h="373" extrusionOk="0">
                  <a:moveTo>
                    <a:pt x="109" y="0"/>
                  </a:moveTo>
                  <a:cubicBezTo>
                    <a:pt x="66" y="0"/>
                    <a:pt x="26" y="29"/>
                    <a:pt x="14" y="73"/>
                  </a:cubicBezTo>
                  <a:cubicBezTo>
                    <a:pt x="0" y="125"/>
                    <a:pt x="31" y="179"/>
                    <a:pt x="83" y="194"/>
                  </a:cubicBezTo>
                  <a:cubicBezTo>
                    <a:pt x="422" y="305"/>
                    <a:pt x="776" y="365"/>
                    <a:pt x="1133" y="372"/>
                  </a:cubicBezTo>
                  <a:cubicBezTo>
                    <a:pt x="1158" y="373"/>
                    <a:pt x="1184" y="373"/>
                    <a:pt x="1209" y="373"/>
                  </a:cubicBezTo>
                  <a:cubicBezTo>
                    <a:pt x="1283" y="373"/>
                    <a:pt x="1356" y="371"/>
                    <a:pt x="1429" y="367"/>
                  </a:cubicBezTo>
                  <a:cubicBezTo>
                    <a:pt x="1480" y="364"/>
                    <a:pt x="1530" y="324"/>
                    <a:pt x="1527" y="268"/>
                  </a:cubicBezTo>
                  <a:cubicBezTo>
                    <a:pt x="1525" y="219"/>
                    <a:pt x="1486" y="169"/>
                    <a:pt x="1434" y="169"/>
                  </a:cubicBezTo>
                  <a:cubicBezTo>
                    <a:pt x="1432" y="169"/>
                    <a:pt x="1431" y="169"/>
                    <a:pt x="1429" y="169"/>
                  </a:cubicBezTo>
                  <a:cubicBezTo>
                    <a:pt x="1355" y="173"/>
                    <a:pt x="1281" y="176"/>
                    <a:pt x="1207" y="176"/>
                  </a:cubicBezTo>
                  <a:cubicBezTo>
                    <a:pt x="1051" y="176"/>
                    <a:pt x="894" y="165"/>
                    <a:pt x="740" y="144"/>
                  </a:cubicBezTo>
                  <a:lnTo>
                    <a:pt x="740" y="144"/>
                  </a:lnTo>
                  <a:lnTo>
                    <a:pt x="766" y="148"/>
                  </a:lnTo>
                  <a:cubicBezTo>
                    <a:pt x="552" y="119"/>
                    <a:pt x="341" y="71"/>
                    <a:pt x="135" y="4"/>
                  </a:cubicBezTo>
                  <a:cubicBezTo>
                    <a:pt x="126" y="2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19"/>
            <p:cNvSpPr/>
            <p:nvPr/>
          </p:nvSpPr>
          <p:spPr>
            <a:xfrm rot="-381729">
              <a:off x="996858" y="3404639"/>
              <a:ext cx="93544" cy="35377"/>
            </a:xfrm>
            <a:custGeom>
              <a:avLst/>
              <a:gdLst/>
              <a:ahLst/>
              <a:cxnLst/>
              <a:rect l="l" t="t" r="r" b="b"/>
              <a:pathLst>
                <a:path w="706" h="267" extrusionOk="0">
                  <a:moveTo>
                    <a:pt x="601" y="1"/>
                  </a:moveTo>
                  <a:cubicBezTo>
                    <a:pt x="593" y="1"/>
                    <a:pt x="584" y="2"/>
                    <a:pt x="577" y="6"/>
                  </a:cubicBezTo>
                  <a:cubicBezTo>
                    <a:pt x="506" y="35"/>
                    <a:pt x="431" y="55"/>
                    <a:pt x="355" y="66"/>
                  </a:cubicBezTo>
                  <a:lnTo>
                    <a:pt x="382" y="61"/>
                  </a:lnTo>
                  <a:lnTo>
                    <a:pt x="382" y="61"/>
                  </a:lnTo>
                  <a:cubicBezTo>
                    <a:pt x="343" y="67"/>
                    <a:pt x="304" y="69"/>
                    <a:pt x="264" y="69"/>
                  </a:cubicBezTo>
                  <a:cubicBezTo>
                    <a:pt x="227" y="69"/>
                    <a:pt x="190" y="67"/>
                    <a:pt x="153" y="62"/>
                  </a:cubicBezTo>
                  <a:lnTo>
                    <a:pt x="153" y="62"/>
                  </a:lnTo>
                  <a:cubicBezTo>
                    <a:pt x="146" y="61"/>
                    <a:pt x="140" y="60"/>
                    <a:pt x="133" y="58"/>
                  </a:cubicBezTo>
                  <a:cubicBezTo>
                    <a:pt x="125" y="56"/>
                    <a:pt x="117" y="55"/>
                    <a:pt x="109" y="55"/>
                  </a:cubicBezTo>
                  <a:cubicBezTo>
                    <a:pt x="91" y="55"/>
                    <a:pt x="73" y="60"/>
                    <a:pt x="57" y="69"/>
                  </a:cubicBezTo>
                  <a:cubicBezTo>
                    <a:pt x="34" y="81"/>
                    <a:pt x="18" y="103"/>
                    <a:pt x="11" y="128"/>
                  </a:cubicBezTo>
                  <a:cubicBezTo>
                    <a:pt x="0" y="176"/>
                    <a:pt x="25" y="240"/>
                    <a:pt x="80" y="249"/>
                  </a:cubicBezTo>
                  <a:cubicBezTo>
                    <a:pt x="141" y="261"/>
                    <a:pt x="203" y="266"/>
                    <a:pt x="265" y="266"/>
                  </a:cubicBezTo>
                  <a:cubicBezTo>
                    <a:pt x="389" y="266"/>
                    <a:pt x="513" y="243"/>
                    <a:pt x="630" y="196"/>
                  </a:cubicBezTo>
                  <a:cubicBezTo>
                    <a:pt x="654" y="188"/>
                    <a:pt x="675" y="172"/>
                    <a:pt x="689" y="151"/>
                  </a:cubicBezTo>
                  <a:cubicBezTo>
                    <a:pt x="701" y="128"/>
                    <a:pt x="706" y="100"/>
                    <a:pt x="698" y="74"/>
                  </a:cubicBezTo>
                  <a:cubicBezTo>
                    <a:pt x="692" y="50"/>
                    <a:pt x="675" y="29"/>
                    <a:pt x="653" y="15"/>
                  </a:cubicBezTo>
                  <a:cubicBezTo>
                    <a:pt x="638" y="7"/>
                    <a:pt x="619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19"/>
            <p:cNvSpPr/>
            <p:nvPr/>
          </p:nvSpPr>
          <p:spPr>
            <a:xfrm rot="10800000">
              <a:off x="1238648" y="2306723"/>
              <a:ext cx="110768" cy="32594"/>
            </a:xfrm>
            <a:custGeom>
              <a:avLst/>
              <a:gdLst/>
              <a:ahLst/>
              <a:cxnLst/>
              <a:rect l="l" t="t" r="r" b="b"/>
              <a:pathLst>
                <a:path w="836" h="246" extrusionOk="0">
                  <a:moveTo>
                    <a:pt x="504" y="1"/>
                  </a:moveTo>
                  <a:cubicBezTo>
                    <a:pt x="363" y="1"/>
                    <a:pt x="221" y="18"/>
                    <a:pt x="83" y="52"/>
                  </a:cubicBezTo>
                  <a:cubicBezTo>
                    <a:pt x="32" y="67"/>
                    <a:pt x="1" y="121"/>
                    <a:pt x="15" y="173"/>
                  </a:cubicBezTo>
                  <a:cubicBezTo>
                    <a:pt x="27" y="218"/>
                    <a:pt x="67" y="246"/>
                    <a:pt x="111" y="246"/>
                  </a:cubicBezTo>
                  <a:cubicBezTo>
                    <a:pt x="120" y="246"/>
                    <a:pt x="128" y="245"/>
                    <a:pt x="136" y="243"/>
                  </a:cubicBezTo>
                  <a:cubicBezTo>
                    <a:pt x="195" y="228"/>
                    <a:pt x="255" y="216"/>
                    <a:pt x="315" y="208"/>
                  </a:cubicBezTo>
                  <a:lnTo>
                    <a:pt x="315" y="208"/>
                  </a:lnTo>
                  <a:lnTo>
                    <a:pt x="289" y="211"/>
                  </a:lnTo>
                  <a:cubicBezTo>
                    <a:pt x="360" y="202"/>
                    <a:pt x="433" y="197"/>
                    <a:pt x="505" y="197"/>
                  </a:cubicBezTo>
                  <a:cubicBezTo>
                    <a:pt x="577" y="197"/>
                    <a:pt x="649" y="202"/>
                    <a:pt x="721" y="211"/>
                  </a:cubicBezTo>
                  <a:lnTo>
                    <a:pt x="695" y="208"/>
                  </a:lnTo>
                  <a:lnTo>
                    <a:pt x="707" y="210"/>
                  </a:lnTo>
                  <a:cubicBezTo>
                    <a:pt x="717" y="211"/>
                    <a:pt x="726" y="212"/>
                    <a:pt x="735" y="212"/>
                  </a:cubicBezTo>
                  <a:cubicBezTo>
                    <a:pt x="752" y="212"/>
                    <a:pt x="768" y="209"/>
                    <a:pt x="784" y="200"/>
                  </a:cubicBezTo>
                  <a:cubicBezTo>
                    <a:pt x="806" y="187"/>
                    <a:pt x="822" y="166"/>
                    <a:pt x="830" y="141"/>
                  </a:cubicBezTo>
                  <a:cubicBezTo>
                    <a:pt x="836" y="115"/>
                    <a:pt x="833" y="88"/>
                    <a:pt x="819" y="65"/>
                  </a:cubicBezTo>
                  <a:cubicBezTo>
                    <a:pt x="806" y="45"/>
                    <a:pt x="785" y="22"/>
                    <a:pt x="760" y="19"/>
                  </a:cubicBezTo>
                  <a:cubicBezTo>
                    <a:pt x="675" y="7"/>
                    <a:pt x="590" y="1"/>
                    <a:pt x="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2" name="Google Shape;222;p19"/>
          <p:cNvGrpSpPr/>
          <p:nvPr/>
        </p:nvGrpSpPr>
        <p:grpSpPr>
          <a:xfrm>
            <a:off x="7018408" y="3582162"/>
            <a:ext cx="6112144" cy="5399468"/>
            <a:chOff x="5263806" y="2686621"/>
            <a:chExt cx="4584108" cy="4049601"/>
          </a:xfrm>
        </p:grpSpPr>
        <p:sp>
          <p:nvSpPr>
            <p:cNvPr id="223" name="Google Shape;223;p19"/>
            <p:cNvSpPr/>
            <p:nvPr/>
          </p:nvSpPr>
          <p:spPr>
            <a:xfrm rot="1051638" flipH="1">
              <a:off x="5630814" y="3196013"/>
              <a:ext cx="3850093" cy="3030817"/>
            </a:xfrm>
            <a:custGeom>
              <a:avLst/>
              <a:gdLst/>
              <a:ahLst/>
              <a:cxnLst/>
              <a:rect l="l" t="t" r="r" b="b"/>
              <a:pathLst>
                <a:path w="22073" h="17376" extrusionOk="0">
                  <a:moveTo>
                    <a:pt x="1149" y="0"/>
                  </a:moveTo>
                  <a:cubicBezTo>
                    <a:pt x="1" y="0"/>
                    <a:pt x="975" y="2695"/>
                    <a:pt x="1358" y="3386"/>
                  </a:cubicBezTo>
                  <a:cubicBezTo>
                    <a:pt x="2198" y="4899"/>
                    <a:pt x="3524" y="6098"/>
                    <a:pt x="4943" y="7061"/>
                  </a:cubicBezTo>
                  <a:cubicBezTo>
                    <a:pt x="6771" y="8300"/>
                    <a:pt x="8801" y="9217"/>
                    <a:pt x="10658" y="10413"/>
                  </a:cubicBezTo>
                  <a:cubicBezTo>
                    <a:pt x="11457" y="10929"/>
                    <a:pt x="12230" y="11501"/>
                    <a:pt x="12866" y="12205"/>
                  </a:cubicBezTo>
                  <a:cubicBezTo>
                    <a:pt x="13900" y="13351"/>
                    <a:pt x="14533" y="14792"/>
                    <a:pt x="15350" y="16101"/>
                  </a:cubicBezTo>
                  <a:cubicBezTo>
                    <a:pt x="15612" y="16521"/>
                    <a:pt x="15913" y="16946"/>
                    <a:pt x="16354" y="17170"/>
                  </a:cubicBezTo>
                  <a:cubicBezTo>
                    <a:pt x="16670" y="17332"/>
                    <a:pt x="17026" y="17376"/>
                    <a:pt x="17384" y="17376"/>
                  </a:cubicBezTo>
                  <a:cubicBezTo>
                    <a:pt x="17538" y="17376"/>
                    <a:pt x="17691" y="17368"/>
                    <a:pt x="17843" y="17358"/>
                  </a:cubicBezTo>
                  <a:cubicBezTo>
                    <a:pt x="18720" y="17300"/>
                    <a:pt x="19595" y="17192"/>
                    <a:pt x="20459" y="17032"/>
                  </a:cubicBezTo>
                  <a:cubicBezTo>
                    <a:pt x="20939" y="16945"/>
                    <a:pt x="21463" y="16811"/>
                    <a:pt x="21742" y="16411"/>
                  </a:cubicBezTo>
                  <a:cubicBezTo>
                    <a:pt x="22072" y="15937"/>
                    <a:pt x="21926" y="15287"/>
                    <a:pt x="21702" y="14755"/>
                  </a:cubicBezTo>
                  <a:cubicBezTo>
                    <a:pt x="20625" y="12206"/>
                    <a:pt x="18172" y="10535"/>
                    <a:pt x="15740" y="9217"/>
                  </a:cubicBezTo>
                  <a:cubicBezTo>
                    <a:pt x="13914" y="8227"/>
                    <a:pt x="12030" y="7347"/>
                    <a:pt x="10191" y="6384"/>
                  </a:cubicBezTo>
                  <a:cubicBezTo>
                    <a:pt x="8553" y="5526"/>
                    <a:pt x="6939" y="4603"/>
                    <a:pt x="5465" y="3480"/>
                  </a:cubicBezTo>
                  <a:cubicBezTo>
                    <a:pt x="4223" y="2534"/>
                    <a:pt x="3150" y="816"/>
                    <a:pt x="1746" y="164"/>
                  </a:cubicBezTo>
                  <a:cubicBezTo>
                    <a:pt x="1502" y="51"/>
                    <a:pt x="130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24" name="Google Shape;224;p19"/>
            <p:cNvGrpSpPr/>
            <p:nvPr/>
          </p:nvGrpSpPr>
          <p:grpSpPr>
            <a:xfrm>
              <a:off x="8237770" y="4284863"/>
              <a:ext cx="303659" cy="187304"/>
              <a:chOff x="8190145" y="4284863"/>
              <a:chExt cx="303659" cy="187304"/>
            </a:xfrm>
          </p:grpSpPr>
          <p:sp>
            <p:nvSpPr>
              <p:cNvPr id="225" name="Google Shape;225;p19"/>
              <p:cNvSpPr/>
              <p:nvPr/>
            </p:nvSpPr>
            <p:spPr>
              <a:xfrm rot="1051654">
                <a:off x="8321668" y="4358230"/>
                <a:ext cx="162096" cy="91657"/>
              </a:xfrm>
              <a:custGeom>
                <a:avLst/>
                <a:gdLst/>
                <a:ahLst/>
                <a:cxnLst/>
                <a:rect l="l" t="t" r="r" b="b"/>
                <a:pathLst>
                  <a:path w="764" h="432" extrusionOk="0">
                    <a:moveTo>
                      <a:pt x="693" y="0"/>
                    </a:moveTo>
                    <a:cubicBezTo>
                      <a:pt x="688" y="0"/>
                      <a:pt x="683" y="1"/>
                      <a:pt x="677" y="2"/>
                    </a:cubicBezTo>
                    <a:cubicBezTo>
                      <a:pt x="663" y="6"/>
                      <a:pt x="650" y="8"/>
                      <a:pt x="637" y="12"/>
                    </a:cubicBezTo>
                    <a:cubicBezTo>
                      <a:pt x="619" y="17"/>
                      <a:pt x="601" y="24"/>
                      <a:pt x="585" y="32"/>
                    </a:cubicBezTo>
                    <a:lnTo>
                      <a:pt x="507" y="69"/>
                    </a:lnTo>
                    <a:cubicBezTo>
                      <a:pt x="455" y="92"/>
                      <a:pt x="404" y="119"/>
                      <a:pt x="354" y="144"/>
                    </a:cubicBezTo>
                    <a:lnTo>
                      <a:pt x="46" y="298"/>
                    </a:lnTo>
                    <a:cubicBezTo>
                      <a:pt x="12" y="319"/>
                      <a:pt x="0" y="363"/>
                      <a:pt x="21" y="396"/>
                    </a:cubicBezTo>
                    <a:cubicBezTo>
                      <a:pt x="35" y="419"/>
                      <a:pt x="59" y="431"/>
                      <a:pt x="84" y="431"/>
                    </a:cubicBezTo>
                    <a:cubicBezTo>
                      <a:pt x="96" y="431"/>
                      <a:pt x="108" y="429"/>
                      <a:pt x="119" y="423"/>
                    </a:cubicBezTo>
                    <a:lnTo>
                      <a:pt x="431" y="276"/>
                    </a:lnTo>
                    <a:cubicBezTo>
                      <a:pt x="483" y="252"/>
                      <a:pt x="535" y="228"/>
                      <a:pt x="586" y="203"/>
                    </a:cubicBezTo>
                    <a:lnTo>
                      <a:pt x="660" y="166"/>
                    </a:lnTo>
                    <a:cubicBezTo>
                      <a:pt x="688" y="150"/>
                      <a:pt x="715" y="130"/>
                      <a:pt x="739" y="108"/>
                    </a:cubicBezTo>
                    <a:cubicBezTo>
                      <a:pt x="760" y="88"/>
                      <a:pt x="764" y="57"/>
                      <a:pt x="750" y="31"/>
                    </a:cubicBezTo>
                    <a:cubicBezTo>
                      <a:pt x="738" y="12"/>
                      <a:pt x="716" y="0"/>
                      <a:pt x="6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 rot="1051654">
                <a:off x="8196095" y="4306558"/>
                <a:ext cx="153822" cy="63226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8" extrusionOk="0">
                    <a:moveTo>
                      <a:pt x="675" y="0"/>
                    </a:moveTo>
                    <a:cubicBezTo>
                      <a:pt x="674" y="0"/>
                      <a:pt x="674" y="0"/>
                      <a:pt x="674" y="0"/>
                    </a:cubicBezTo>
                    <a:cubicBezTo>
                      <a:pt x="618" y="1"/>
                      <a:pt x="563" y="15"/>
                      <a:pt x="509" y="28"/>
                    </a:cubicBezTo>
                    <a:cubicBezTo>
                      <a:pt x="454" y="41"/>
                      <a:pt x="403" y="53"/>
                      <a:pt x="350" y="70"/>
                    </a:cubicBezTo>
                    <a:cubicBezTo>
                      <a:pt x="244" y="105"/>
                      <a:pt x="139" y="145"/>
                      <a:pt x="37" y="189"/>
                    </a:cubicBezTo>
                    <a:cubicBezTo>
                      <a:pt x="8" y="202"/>
                      <a:pt x="0" y="244"/>
                      <a:pt x="15" y="268"/>
                    </a:cubicBezTo>
                    <a:cubicBezTo>
                      <a:pt x="27" y="287"/>
                      <a:pt x="46" y="297"/>
                      <a:pt x="66" y="297"/>
                    </a:cubicBezTo>
                    <a:cubicBezTo>
                      <a:pt x="76" y="297"/>
                      <a:pt x="86" y="295"/>
                      <a:pt x="96" y="289"/>
                    </a:cubicBezTo>
                    <a:cubicBezTo>
                      <a:pt x="188" y="248"/>
                      <a:pt x="287" y="210"/>
                      <a:pt x="387" y="176"/>
                    </a:cubicBezTo>
                    <a:cubicBezTo>
                      <a:pt x="436" y="159"/>
                      <a:pt x="486" y="141"/>
                      <a:pt x="535" y="123"/>
                    </a:cubicBezTo>
                    <a:cubicBezTo>
                      <a:pt x="588" y="108"/>
                      <a:pt x="641" y="90"/>
                      <a:pt x="692" y="68"/>
                    </a:cubicBezTo>
                    <a:cubicBezTo>
                      <a:pt x="725" y="52"/>
                      <a:pt x="708" y="0"/>
                      <a:pt x="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27" name="Google Shape;227;p19"/>
            <p:cNvGrpSpPr/>
            <p:nvPr/>
          </p:nvGrpSpPr>
          <p:grpSpPr>
            <a:xfrm>
              <a:off x="6919034" y="4854841"/>
              <a:ext cx="303659" cy="187304"/>
              <a:chOff x="7957259" y="3914166"/>
              <a:chExt cx="303659" cy="187304"/>
            </a:xfrm>
          </p:grpSpPr>
          <p:sp>
            <p:nvSpPr>
              <p:cNvPr id="228" name="Google Shape;228;p19"/>
              <p:cNvSpPr/>
              <p:nvPr/>
            </p:nvSpPr>
            <p:spPr>
              <a:xfrm rot="1051654">
                <a:off x="8088782" y="3987532"/>
                <a:ext cx="162096" cy="91657"/>
              </a:xfrm>
              <a:custGeom>
                <a:avLst/>
                <a:gdLst/>
                <a:ahLst/>
                <a:cxnLst/>
                <a:rect l="l" t="t" r="r" b="b"/>
                <a:pathLst>
                  <a:path w="764" h="432" extrusionOk="0">
                    <a:moveTo>
                      <a:pt x="693" y="0"/>
                    </a:moveTo>
                    <a:cubicBezTo>
                      <a:pt x="688" y="0"/>
                      <a:pt x="683" y="1"/>
                      <a:pt x="677" y="2"/>
                    </a:cubicBezTo>
                    <a:cubicBezTo>
                      <a:pt x="663" y="6"/>
                      <a:pt x="650" y="8"/>
                      <a:pt x="637" y="12"/>
                    </a:cubicBezTo>
                    <a:cubicBezTo>
                      <a:pt x="619" y="17"/>
                      <a:pt x="601" y="24"/>
                      <a:pt x="585" y="32"/>
                    </a:cubicBezTo>
                    <a:lnTo>
                      <a:pt x="507" y="69"/>
                    </a:lnTo>
                    <a:cubicBezTo>
                      <a:pt x="455" y="92"/>
                      <a:pt x="404" y="119"/>
                      <a:pt x="354" y="144"/>
                    </a:cubicBezTo>
                    <a:lnTo>
                      <a:pt x="46" y="298"/>
                    </a:lnTo>
                    <a:cubicBezTo>
                      <a:pt x="12" y="319"/>
                      <a:pt x="0" y="363"/>
                      <a:pt x="21" y="396"/>
                    </a:cubicBezTo>
                    <a:cubicBezTo>
                      <a:pt x="35" y="419"/>
                      <a:pt x="59" y="431"/>
                      <a:pt x="84" y="431"/>
                    </a:cubicBezTo>
                    <a:cubicBezTo>
                      <a:pt x="96" y="431"/>
                      <a:pt x="108" y="429"/>
                      <a:pt x="119" y="423"/>
                    </a:cubicBezTo>
                    <a:lnTo>
                      <a:pt x="431" y="276"/>
                    </a:lnTo>
                    <a:cubicBezTo>
                      <a:pt x="483" y="252"/>
                      <a:pt x="535" y="228"/>
                      <a:pt x="586" y="203"/>
                    </a:cubicBezTo>
                    <a:lnTo>
                      <a:pt x="660" y="166"/>
                    </a:lnTo>
                    <a:cubicBezTo>
                      <a:pt x="688" y="150"/>
                      <a:pt x="715" y="130"/>
                      <a:pt x="739" y="108"/>
                    </a:cubicBezTo>
                    <a:cubicBezTo>
                      <a:pt x="760" y="88"/>
                      <a:pt x="764" y="57"/>
                      <a:pt x="750" y="31"/>
                    </a:cubicBezTo>
                    <a:cubicBezTo>
                      <a:pt x="738" y="12"/>
                      <a:pt x="716" y="0"/>
                      <a:pt x="6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9" name="Google Shape;229;p19"/>
              <p:cNvSpPr/>
              <p:nvPr/>
            </p:nvSpPr>
            <p:spPr>
              <a:xfrm rot="1051654">
                <a:off x="7963209" y="3935861"/>
                <a:ext cx="153822" cy="63226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8" extrusionOk="0">
                    <a:moveTo>
                      <a:pt x="675" y="0"/>
                    </a:moveTo>
                    <a:cubicBezTo>
                      <a:pt x="674" y="0"/>
                      <a:pt x="674" y="0"/>
                      <a:pt x="674" y="0"/>
                    </a:cubicBezTo>
                    <a:cubicBezTo>
                      <a:pt x="618" y="1"/>
                      <a:pt x="563" y="15"/>
                      <a:pt x="509" y="28"/>
                    </a:cubicBezTo>
                    <a:cubicBezTo>
                      <a:pt x="454" y="41"/>
                      <a:pt x="403" y="53"/>
                      <a:pt x="350" y="70"/>
                    </a:cubicBezTo>
                    <a:cubicBezTo>
                      <a:pt x="244" y="105"/>
                      <a:pt x="139" y="145"/>
                      <a:pt x="37" y="189"/>
                    </a:cubicBezTo>
                    <a:cubicBezTo>
                      <a:pt x="8" y="202"/>
                      <a:pt x="0" y="244"/>
                      <a:pt x="15" y="268"/>
                    </a:cubicBezTo>
                    <a:cubicBezTo>
                      <a:pt x="27" y="287"/>
                      <a:pt x="46" y="297"/>
                      <a:pt x="66" y="297"/>
                    </a:cubicBezTo>
                    <a:cubicBezTo>
                      <a:pt x="76" y="297"/>
                      <a:pt x="86" y="295"/>
                      <a:pt x="96" y="289"/>
                    </a:cubicBezTo>
                    <a:cubicBezTo>
                      <a:pt x="188" y="248"/>
                      <a:pt x="287" y="210"/>
                      <a:pt x="387" y="176"/>
                    </a:cubicBezTo>
                    <a:cubicBezTo>
                      <a:pt x="436" y="159"/>
                      <a:pt x="486" y="141"/>
                      <a:pt x="535" y="123"/>
                    </a:cubicBezTo>
                    <a:cubicBezTo>
                      <a:pt x="588" y="108"/>
                      <a:pt x="641" y="90"/>
                      <a:pt x="692" y="68"/>
                    </a:cubicBezTo>
                    <a:cubicBezTo>
                      <a:pt x="725" y="52"/>
                      <a:pt x="708" y="0"/>
                      <a:pt x="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30" name="Google Shape;230;p19"/>
          <p:cNvSpPr txBox="1">
            <a:spLocks noGrp="1"/>
          </p:cNvSpPr>
          <p:nvPr>
            <p:ph type="body" idx="2"/>
          </p:nvPr>
        </p:nvSpPr>
        <p:spPr>
          <a:xfrm>
            <a:off x="4978233" y="2666667"/>
            <a:ext cx="4715200" cy="29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867">
                <a:solidFill>
                  <a:schemeClr val="accent4"/>
                </a:solidFill>
              </a:defRPr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>
                <a:solidFill>
                  <a:schemeClr val="accent4"/>
                </a:solidFill>
              </a:defRPr>
            </a:lvl2pPr>
            <a:lvl3pPr marL="1828754" lvl="2" indent="-431789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>
                <a:solidFill>
                  <a:schemeClr val="accent4"/>
                </a:solidFill>
              </a:defRPr>
            </a:lvl3pPr>
            <a:lvl4pPr marL="2438339" lvl="3" indent="-431789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>
                <a:solidFill>
                  <a:schemeClr val="accent4"/>
                </a:solidFill>
              </a:defRPr>
            </a:lvl4pPr>
            <a:lvl5pPr marL="3047924" lvl="4" indent="-42332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>
                <a:solidFill>
                  <a:schemeClr val="accent4"/>
                </a:solidFill>
              </a:defRPr>
            </a:lvl5pPr>
            <a:lvl6pPr marL="3657509" lvl="5" indent="-42332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>
                <a:solidFill>
                  <a:schemeClr val="accent4"/>
                </a:solidFill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>
                <a:solidFill>
                  <a:schemeClr val="accent4"/>
                </a:solidFill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>
                <a:solidFill>
                  <a:schemeClr val="accent4"/>
                </a:solidFill>
              </a:defRPr>
            </a:lvl8pPr>
            <a:lvl9pPr marL="5486263" lvl="8" indent="-423323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0"/>
          <p:cNvGrpSpPr/>
          <p:nvPr/>
        </p:nvGrpSpPr>
        <p:grpSpPr>
          <a:xfrm>
            <a:off x="-1445999" y="-155661"/>
            <a:ext cx="12677996" cy="6046039"/>
            <a:chOff x="-1084500" y="-116750"/>
            <a:chExt cx="9508497" cy="4224847"/>
          </a:xfrm>
        </p:grpSpPr>
        <p:sp>
          <p:nvSpPr>
            <p:cNvPr id="233" name="Google Shape;233;p20"/>
            <p:cNvSpPr/>
            <p:nvPr/>
          </p:nvSpPr>
          <p:spPr>
            <a:xfrm flipH="1">
              <a:off x="-1084500" y="-116750"/>
              <a:ext cx="9508497" cy="4224847"/>
            </a:xfrm>
            <a:custGeom>
              <a:avLst/>
              <a:gdLst/>
              <a:ahLst/>
              <a:cxnLst/>
              <a:rect l="l" t="t" r="r" b="b"/>
              <a:pathLst>
                <a:path w="60555" h="26906" extrusionOk="0">
                  <a:moveTo>
                    <a:pt x="30368" y="1"/>
                  </a:moveTo>
                  <a:cubicBezTo>
                    <a:pt x="29859" y="1"/>
                    <a:pt x="29289" y="93"/>
                    <a:pt x="28992" y="105"/>
                  </a:cubicBezTo>
                  <a:lnTo>
                    <a:pt x="25316" y="255"/>
                  </a:lnTo>
                  <a:cubicBezTo>
                    <a:pt x="24289" y="297"/>
                    <a:pt x="23262" y="343"/>
                    <a:pt x="22235" y="382"/>
                  </a:cubicBezTo>
                  <a:cubicBezTo>
                    <a:pt x="21241" y="420"/>
                    <a:pt x="20858" y="575"/>
                    <a:pt x="19992" y="1085"/>
                  </a:cubicBezTo>
                  <a:cubicBezTo>
                    <a:pt x="18442" y="1998"/>
                    <a:pt x="16834" y="2805"/>
                    <a:pt x="15216" y="3589"/>
                  </a:cubicBezTo>
                  <a:cubicBezTo>
                    <a:pt x="10132" y="6050"/>
                    <a:pt x="3799" y="8371"/>
                    <a:pt x="918" y="13609"/>
                  </a:cubicBezTo>
                  <a:cubicBezTo>
                    <a:pt x="1" y="15277"/>
                    <a:pt x="44" y="16824"/>
                    <a:pt x="912" y="18515"/>
                  </a:cubicBezTo>
                  <a:cubicBezTo>
                    <a:pt x="3962" y="24466"/>
                    <a:pt x="10965" y="25739"/>
                    <a:pt x="17006" y="26454"/>
                  </a:cubicBezTo>
                  <a:cubicBezTo>
                    <a:pt x="17872" y="26557"/>
                    <a:pt x="18795" y="26736"/>
                    <a:pt x="19683" y="26736"/>
                  </a:cubicBezTo>
                  <a:cubicBezTo>
                    <a:pt x="19821" y="26736"/>
                    <a:pt x="19959" y="26731"/>
                    <a:pt x="20095" y="26722"/>
                  </a:cubicBezTo>
                  <a:cubicBezTo>
                    <a:pt x="20696" y="26679"/>
                    <a:pt x="21227" y="26546"/>
                    <a:pt x="21817" y="26546"/>
                  </a:cubicBezTo>
                  <a:cubicBezTo>
                    <a:pt x="21917" y="26546"/>
                    <a:pt x="22020" y="26549"/>
                    <a:pt x="22125" y="26558"/>
                  </a:cubicBezTo>
                  <a:lnTo>
                    <a:pt x="22310" y="26574"/>
                  </a:lnTo>
                  <a:cubicBezTo>
                    <a:pt x="24357" y="26746"/>
                    <a:pt x="26382" y="26905"/>
                    <a:pt x="28439" y="26905"/>
                  </a:cubicBezTo>
                  <a:cubicBezTo>
                    <a:pt x="28546" y="26905"/>
                    <a:pt x="28654" y="26905"/>
                    <a:pt x="28762" y="26904"/>
                  </a:cubicBezTo>
                  <a:cubicBezTo>
                    <a:pt x="31570" y="26880"/>
                    <a:pt x="34392" y="26703"/>
                    <a:pt x="37183" y="26397"/>
                  </a:cubicBezTo>
                  <a:cubicBezTo>
                    <a:pt x="40909" y="25991"/>
                    <a:pt x="44586" y="25231"/>
                    <a:pt x="48222" y="24336"/>
                  </a:cubicBezTo>
                  <a:cubicBezTo>
                    <a:pt x="51765" y="23463"/>
                    <a:pt x="55234" y="22562"/>
                    <a:pt x="58428" y="20736"/>
                  </a:cubicBezTo>
                  <a:cubicBezTo>
                    <a:pt x="59364" y="20201"/>
                    <a:pt x="60356" y="19457"/>
                    <a:pt x="60455" y="18383"/>
                  </a:cubicBezTo>
                  <a:cubicBezTo>
                    <a:pt x="60555" y="17316"/>
                    <a:pt x="59658" y="16354"/>
                    <a:pt x="58636" y="16034"/>
                  </a:cubicBezTo>
                  <a:cubicBezTo>
                    <a:pt x="58242" y="15911"/>
                    <a:pt x="57836" y="15862"/>
                    <a:pt x="57425" y="15862"/>
                  </a:cubicBezTo>
                  <a:cubicBezTo>
                    <a:pt x="56769" y="15862"/>
                    <a:pt x="56103" y="15987"/>
                    <a:pt x="55461" y="16136"/>
                  </a:cubicBezTo>
                  <a:cubicBezTo>
                    <a:pt x="52270" y="16878"/>
                    <a:pt x="49222" y="18146"/>
                    <a:pt x="46130" y="19209"/>
                  </a:cubicBezTo>
                  <a:cubicBezTo>
                    <a:pt x="42962" y="20297"/>
                    <a:pt x="39753" y="21288"/>
                    <a:pt x="36473" y="21983"/>
                  </a:cubicBezTo>
                  <a:cubicBezTo>
                    <a:pt x="33633" y="22584"/>
                    <a:pt x="30836" y="22859"/>
                    <a:pt x="28061" y="22859"/>
                  </a:cubicBezTo>
                  <a:cubicBezTo>
                    <a:pt x="23194" y="22859"/>
                    <a:pt x="18394" y="22011"/>
                    <a:pt x="13550" y="20582"/>
                  </a:cubicBezTo>
                  <a:cubicBezTo>
                    <a:pt x="12514" y="20277"/>
                    <a:pt x="11473" y="19930"/>
                    <a:pt x="10585" y="19315"/>
                  </a:cubicBezTo>
                  <a:cubicBezTo>
                    <a:pt x="9696" y="18702"/>
                    <a:pt x="8969" y="17781"/>
                    <a:pt x="8814" y="16713"/>
                  </a:cubicBezTo>
                  <a:cubicBezTo>
                    <a:pt x="8634" y="15469"/>
                    <a:pt x="9239" y="14249"/>
                    <a:pt x="9947" y="13211"/>
                  </a:cubicBezTo>
                  <a:cubicBezTo>
                    <a:pt x="11915" y="10335"/>
                    <a:pt x="15499" y="7337"/>
                    <a:pt x="19073" y="6824"/>
                  </a:cubicBezTo>
                  <a:cubicBezTo>
                    <a:pt x="23152" y="6237"/>
                    <a:pt x="27106" y="4191"/>
                    <a:pt x="30457" y="1792"/>
                  </a:cubicBezTo>
                  <a:cubicBezTo>
                    <a:pt x="30759" y="1575"/>
                    <a:pt x="31069" y="1342"/>
                    <a:pt x="31241" y="1011"/>
                  </a:cubicBezTo>
                  <a:cubicBezTo>
                    <a:pt x="31675" y="181"/>
                    <a:pt x="31080" y="1"/>
                    <a:pt x="30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20"/>
            <p:cNvSpPr/>
            <p:nvPr/>
          </p:nvSpPr>
          <p:spPr>
            <a:xfrm flipH="1">
              <a:off x="7011740" y="1776303"/>
              <a:ext cx="176022" cy="45380"/>
            </a:xfrm>
            <a:custGeom>
              <a:avLst/>
              <a:gdLst/>
              <a:ahLst/>
              <a:cxnLst/>
              <a:rect l="l" t="t" r="r" b="b"/>
              <a:pathLst>
                <a:path w="1121" h="289" extrusionOk="0">
                  <a:moveTo>
                    <a:pt x="135" y="215"/>
                  </a:moveTo>
                  <a:lnTo>
                    <a:pt x="135" y="215"/>
                  </a:lnTo>
                  <a:cubicBezTo>
                    <a:pt x="133" y="215"/>
                    <a:pt x="131" y="215"/>
                    <a:pt x="129" y="215"/>
                  </a:cubicBezTo>
                  <a:lnTo>
                    <a:pt x="129" y="215"/>
                  </a:lnTo>
                  <a:lnTo>
                    <a:pt x="129" y="215"/>
                  </a:lnTo>
                  <a:lnTo>
                    <a:pt x="135" y="215"/>
                  </a:lnTo>
                  <a:close/>
                  <a:moveTo>
                    <a:pt x="403" y="1"/>
                  </a:moveTo>
                  <a:cubicBezTo>
                    <a:pt x="369" y="1"/>
                    <a:pt x="334" y="2"/>
                    <a:pt x="300" y="3"/>
                  </a:cubicBezTo>
                  <a:cubicBezTo>
                    <a:pt x="225" y="6"/>
                    <a:pt x="150" y="15"/>
                    <a:pt x="76" y="25"/>
                  </a:cubicBezTo>
                  <a:cubicBezTo>
                    <a:pt x="53" y="29"/>
                    <a:pt x="28" y="52"/>
                    <a:pt x="17" y="71"/>
                  </a:cubicBezTo>
                  <a:cubicBezTo>
                    <a:pt x="4" y="94"/>
                    <a:pt x="0" y="121"/>
                    <a:pt x="7" y="147"/>
                  </a:cubicBezTo>
                  <a:cubicBezTo>
                    <a:pt x="14" y="172"/>
                    <a:pt x="30" y="193"/>
                    <a:pt x="52" y="206"/>
                  </a:cubicBezTo>
                  <a:cubicBezTo>
                    <a:pt x="69" y="214"/>
                    <a:pt x="87" y="219"/>
                    <a:pt x="105" y="219"/>
                  </a:cubicBezTo>
                  <a:cubicBezTo>
                    <a:pt x="113" y="219"/>
                    <a:pt x="121" y="218"/>
                    <a:pt x="129" y="216"/>
                  </a:cubicBezTo>
                  <a:lnTo>
                    <a:pt x="129" y="216"/>
                  </a:lnTo>
                  <a:lnTo>
                    <a:pt x="129" y="216"/>
                  </a:lnTo>
                  <a:lnTo>
                    <a:pt x="114" y="217"/>
                  </a:lnTo>
                  <a:cubicBezTo>
                    <a:pt x="119" y="217"/>
                    <a:pt x="124" y="216"/>
                    <a:pt x="129" y="215"/>
                  </a:cubicBezTo>
                  <a:lnTo>
                    <a:pt x="129" y="215"/>
                  </a:lnTo>
                  <a:lnTo>
                    <a:pt x="129" y="216"/>
                  </a:lnTo>
                  <a:lnTo>
                    <a:pt x="129" y="216"/>
                  </a:lnTo>
                  <a:lnTo>
                    <a:pt x="141" y="214"/>
                  </a:lnTo>
                  <a:lnTo>
                    <a:pt x="135" y="215"/>
                  </a:lnTo>
                  <a:lnTo>
                    <a:pt x="135" y="215"/>
                  </a:lnTo>
                  <a:cubicBezTo>
                    <a:pt x="223" y="204"/>
                    <a:pt x="311" y="198"/>
                    <a:pt x="399" y="198"/>
                  </a:cubicBezTo>
                  <a:cubicBezTo>
                    <a:pt x="495" y="198"/>
                    <a:pt x="590" y="205"/>
                    <a:pt x="685" y="217"/>
                  </a:cubicBezTo>
                  <a:lnTo>
                    <a:pt x="658" y="214"/>
                  </a:lnTo>
                  <a:lnTo>
                    <a:pt x="658" y="214"/>
                  </a:lnTo>
                  <a:cubicBezTo>
                    <a:pt x="769" y="229"/>
                    <a:pt x="879" y="252"/>
                    <a:pt x="985" y="285"/>
                  </a:cubicBezTo>
                  <a:cubicBezTo>
                    <a:pt x="993" y="287"/>
                    <a:pt x="1002" y="288"/>
                    <a:pt x="1010" y="288"/>
                  </a:cubicBezTo>
                  <a:cubicBezTo>
                    <a:pt x="1053" y="288"/>
                    <a:pt x="1098" y="258"/>
                    <a:pt x="1107" y="215"/>
                  </a:cubicBezTo>
                  <a:cubicBezTo>
                    <a:pt x="1120" y="162"/>
                    <a:pt x="1089" y="110"/>
                    <a:pt x="1038" y="94"/>
                  </a:cubicBezTo>
                  <a:cubicBezTo>
                    <a:pt x="831" y="32"/>
                    <a:pt x="618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20"/>
            <p:cNvSpPr/>
            <p:nvPr/>
          </p:nvSpPr>
          <p:spPr>
            <a:xfrm flipH="1">
              <a:off x="5513277" y="3412469"/>
              <a:ext cx="201931" cy="60454"/>
            </a:xfrm>
            <a:custGeom>
              <a:avLst/>
              <a:gdLst/>
              <a:ahLst/>
              <a:cxnLst/>
              <a:rect l="l" t="t" r="r" b="b"/>
              <a:pathLst>
                <a:path w="1286" h="385" extrusionOk="0">
                  <a:moveTo>
                    <a:pt x="103" y="1"/>
                  </a:moveTo>
                  <a:cubicBezTo>
                    <a:pt x="86" y="1"/>
                    <a:pt x="69" y="5"/>
                    <a:pt x="53" y="14"/>
                  </a:cubicBezTo>
                  <a:cubicBezTo>
                    <a:pt x="31" y="27"/>
                    <a:pt x="15" y="48"/>
                    <a:pt x="8" y="73"/>
                  </a:cubicBezTo>
                  <a:cubicBezTo>
                    <a:pt x="1" y="99"/>
                    <a:pt x="5" y="127"/>
                    <a:pt x="17" y="149"/>
                  </a:cubicBezTo>
                  <a:cubicBezTo>
                    <a:pt x="32" y="171"/>
                    <a:pt x="52" y="187"/>
                    <a:pt x="76" y="195"/>
                  </a:cubicBezTo>
                  <a:lnTo>
                    <a:pt x="76" y="194"/>
                  </a:lnTo>
                  <a:cubicBezTo>
                    <a:pt x="353" y="297"/>
                    <a:pt x="644" y="360"/>
                    <a:pt x="938" y="378"/>
                  </a:cubicBezTo>
                  <a:cubicBezTo>
                    <a:pt x="1002" y="383"/>
                    <a:pt x="1065" y="384"/>
                    <a:pt x="1129" y="384"/>
                  </a:cubicBezTo>
                  <a:cubicBezTo>
                    <a:pt x="1148" y="384"/>
                    <a:pt x="1166" y="384"/>
                    <a:pt x="1185" y="384"/>
                  </a:cubicBezTo>
                  <a:cubicBezTo>
                    <a:pt x="1236" y="383"/>
                    <a:pt x="1286" y="338"/>
                    <a:pt x="1284" y="285"/>
                  </a:cubicBezTo>
                  <a:cubicBezTo>
                    <a:pt x="1282" y="231"/>
                    <a:pt x="1241" y="186"/>
                    <a:pt x="1186" y="186"/>
                  </a:cubicBezTo>
                  <a:cubicBezTo>
                    <a:pt x="1186" y="186"/>
                    <a:pt x="1185" y="186"/>
                    <a:pt x="1185" y="186"/>
                  </a:cubicBezTo>
                  <a:cubicBezTo>
                    <a:pt x="1164" y="186"/>
                    <a:pt x="1144" y="186"/>
                    <a:pt x="1123" y="186"/>
                  </a:cubicBezTo>
                  <a:cubicBezTo>
                    <a:pt x="994" y="186"/>
                    <a:pt x="864" y="178"/>
                    <a:pt x="735" y="160"/>
                  </a:cubicBezTo>
                  <a:lnTo>
                    <a:pt x="735" y="160"/>
                  </a:lnTo>
                  <a:lnTo>
                    <a:pt x="762" y="164"/>
                  </a:lnTo>
                  <a:cubicBezTo>
                    <a:pt x="546" y="135"/>
                    <a:pt x="334" y="81"/>
                    <a:pt x="129" y="4"/>
                  </a:cubicBezTo>
                  <a:cubicBezTo>
                    <a:pt x="121" y="2"/>
                    <a:pt x="112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20"/>
            <p:cNvSpPr/>
            <p:nvPr/>
          </p:nvSpPr>
          <p:spPr>
            <a:xfrm flipH="1">
              <a:off x="4469236" y="3890914"/>
              <a:ext cx="240401" cy="58569"/>
            </a:xfrm>
            <a:custGeom>
              <a:avLst/>
              <a:gdLst/>
              <a:ahLst/>
              <a:cxnLst/>
              <a:rect l="l" t="t" r="r" b="b"/>
              <a:pathLst>
                <a:path w="1531" h="373" extrusionOk="0">
                  <a:moveTo>
                    <a:pt x="109" y="0"/>
                  </a:moveTo>
                  <a:cubicBezTo>
                    <a:pt x="66" y="0"/>
                    <a:pt x="26" y="29"/>
                    <a:pt x="14" y="73"/>
                  </a:cubicBezTo>
                  <a:cubicBezTo>
                    <a:pt x="0" y="125"/>
                    <a:pt x="31" y="179"/>
                    <a:pt x="83" y="194"/>
                  </a:cubicBezTo>
                  <a:cubicBezTo>
                    <a:pt x="422" y="305"/>
                    <a:pt x="776" y="365"/>
                    <a:pt x="1133" y="372"/>
                  </a:cubicBezTo>
                  <a:cubicBezTo>
                    <a:pt x="1158" y="373"/>
                    <a:pt x="1184" y="373"/>
                    <a:pt x="1209" y="373"/>
                  </a:cubicBezTo>
                  <a:cubicBezTo>
                    <a:pt x="1283" y="373"/>
                    <a:pt x="1356" y="371"/>
                    <a:pt x="1429" y="367"/>
                  </a:cubicBezTo>
                  <a:cubicBezTo>
                    <a:pt x="1480" y="364"/>
                    <a:pt x="1530" y="324"/>
                    <a:pt x="1527" y="268"/>
                  </a:cubicBezTo>
                  <a:cubicBezTo>
                    <a:pt x="1525" y="219"/>
                    <a:pt x="1486" y="169"/>
                    <a:pt x="1434" y="169"/>
                  </a:cubicBezTo>
                  <a:cubicBezTo>
                    <a:pt x="1432" y="169"/>
                    <a:pt x="1431" y="169"/>
                    <a:pt x="1429" y="169"/>
                  </a:cubicBezTo>
                  <a:cubicBezTo>
                    <a:pt x="1355" y="173"/>
                    <a:pt x="1281" y="176"/>
                    <a:pt x="1207" y="176"/>
                  </a:cubicBezTo>
                  <a:cubicBezTo>
                    <a:pt x="1051" y="176"/>
                    <a:pt x="894" y="165"/>
                    <a:pt x="740" y="144"/>
                  </a:cubicBezTo>
                  <a:lnTo>
                    <a:pt x="740" y="144"/>
                  </a:lnTo>
                  <a:lnTo>
                    <a:pt x="766" y="148"/>
                  </a:lnTo>
                  <a:cubicBezTo>
                    <a:pt x="552" y="119"/>
                    <a:pt x="341" y="71"/>
                    <a:pt x="135" y="4"/>
                  </a:cubicBezTo>
                  <a:cubicBezTo>
                    <a:pt x="126" y="2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20"/>
            <p:cNvSpPr/>
            <p:nvPr/>
          </p:nvSpPr>
          <p:spPr>
            <a:xfrm flipH="1">
              <a:off x="4212662" y="3848990"/>
              <a:ext cx="110858" cy="41925"/>
            </a:xfrm>
            <a:custGeom>
              <a:avLst/>
              <a:gdLst/>
              <a:ahLst/>
              <a:cxnLst/>
              <a:rect l="l" t="t" r="r" b="b"/>
              <a:pathLst>
                <a:path w="706" h="267" extrusionOk="0">
                  <a:moveTo>
                    <a:pt x="601" y="1"/>
                  </a:moveTo>
                  <a:cubicBezTo>
                    <a:pt x="593" y="1"/>
                    <a:pt x="584" y="2"/>
                    <a:pt x="577" y="6"/>
                  </a:cubicBezTo>
                  <a:cubicBezTo>
                    <a:pt x="506" y="35"/>
                    <a:pt x="431" y="55"/>
                    <a:pt x="355" y="66"/>
                  </a:cubicBezTo>
                  <a:lnTo>
                    <a:pt x="382" y="61"/>
                  </a:lnTo>
                  <a:lnTo>
                    <a:pt x="382" y="61"/>
                  </a:lnTo>
                  <a:cubicBezTo>
                    <a:pt x="343" y="67"/>
                    <a:pt x="304" y="69"/>
                    <a:pt x="264" y="69"/>
                  </a:cubicBezTo>
                  <a:cubicBezTo>
                    <a:pt x="227" y="69"/>
                    <a:pt x="190" y="67"/>
                    <a:pt x="153" y="62"/>
                  </a:cubicBezTo>
                  <a:lnTo>
                    <a:pt x="153" y="62"/>
                  </a:lnTo>
                  <a:cubicBezTo>
                    <a:pt x="146" y="61"/>
                    <a:pt x="140" y="60"/>
                    <a:pt x="133" y="58"/>
                  </a:cubicBezTo>
                  <a:cubicBezTo>
                    <a:pt x="125" y="56"/>
                    <a:pt x="117" y="55"/>
                    <a:pt x="109" y="55"/>
                  </a:cubicBezTo>
                  <a:cubicBezTo>
                    <a:pt x="91" y="55"/>
                    <a:pt x="73" y="60"/>
                    <a:pt x="57" y="69"/>
                  </a:cubicBezTo>
                  <a:cubicBezTo>
                    <a:pt x="34" y="81"/>
                    <a:pt x="18" y="103"/>
                    <a:pt x="11" y="128"/>
                  </a:cubicBezTo>
                  <a:cubicBezTo>
                    <a:pt x="0" y="176"/>
                    <a:pt x="25" y="240"/>
                    <a:pt x="80" y="249"/>
                  </a:cubicBezTo>
                  <a:cubicBezTo>
                    <a:pt x="141" y="261"/>
                    <a:pt x="203" y="266"/>
                    <a:pt x="265" y="266"/>
                  </a:cubicBezTo>
                  <a:cubicBezTo>
                    <a:pt x="389" y="266"/>
                    <a:pt x="513" y="243"/>
                    <a:pt x="630" y="196"/>
                  </a:cubicBezTo>
                  <a:cubicBezTo>
                    <a:pt x="654" y="188"/>
                    <a:pt x="675" y="172"/>
                    <a:pt x="689" y="151"/>
                  </a:cubicBezTo>
                  <a:cubicBezTo>
                    <a:pt x="701" y="128"/>
                    <a:pt x="706" y="100"/>
                    <a:pt x="698" y="74"/>
                  </a:cubicBezTo>
                  <a:cubicBezTo>
                    <a:pt x="692" y="50"/>
                    <a:pt x="675" y="29"/>
                    <a:pt x="653" y="15"/>
                  </a:cubicBezTo>
                  <a:cubicBezTo>
                    <a:pt x="638" y="7"/>
                    <a:pt x="619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20"/>
            <p:cNvSpPr/>
            <p:nvPr/>
          </p:nvSpPr>
          <p:spPr>
            <a:xfrm flipH="1">
              <a:off x="7837990" y="3002015"/>
              <a:ext cx="131271" cy="38628"/>
            </a:xfrm>
            <a:custGeom>
              <a:avLst/>
              <a:gdLst/>
              <a:ahLst/>
              <a:cxnLst/>
              <a:rect l="l" t="t" r="r" b="b"/>
              <a:pathLst>
                <a:path w="836" h="246" extrusionOk="0">
                  <a:moveTo>
                    <a:pt x="504" y="1"/>
                  </a:moveTo>
                  <a:cubicBezTo>
                    <a:pt x="363" y="1"/>
                    <a:pt x="221" y="18"/>
                    <a:pt x="83" y="52"/>
                  </a:cubicBezTo>
                  <a:cubicBezTo>
                    <a:pt x="32" y="67"/>
                    <a:pt x="1" y="121"/>
                    <a:pt x="15" y="173"/>
                  </a:cubicBezTo>
                  <a:cubicBezTo>
                    <a:pt x="27" y="218"/>
                    <a:pt x="67" y="246"/>
                    <a:pt x="111" y="246"/>
                  </a:cubicBezTo>
                  <a:cubicBezTo>
                    <a:pt x="120" y="246"/>
                    <a:pt x="128" y="245"/>
                    <a:pt x="136" y="243"/>
                  </a:cubicBezTo>
                  <a:cubicBezTo>
                    <a:pt x="195" y="228"/>
                    <a:pt x="255" y="216"/>
                    <a:pt x="315" y="208"/>
                  </a:cubicBezTo>
                  <a:lnTo>
                    <a:pt x="315" y="208"/>
                  </a:lnTo>
                  <a:lnTo>
                    <a:pt x="289" y="211"/>
                  </a:lnTo>
                  <a:cubicBezTo>
                    <a:pt x="360" y="202"/>
                    <a:pt x="433" y="197"/>
                    <a:pt x="505" y="197"/>
                  </a:cubicBezTo>
                  <a:cubicBezTo>
                    <a:pt x="577" y="197"/>
                    <a:pt x="649" y="202"/>
                    <a:pt x="721" y="211"/>
                  </a:cubicBezTo>
                  <a:lnTo>
                    <a:pt x="695" y="208"/>
                  </a:lnTo>
                  <a:lnTo>
                    <a:pt x="707" y="210"/>
                  </a:lnTo>
                  <a:cubicBezTo>
                    <a:pt x="717" y="211"/>
                    <a:pt x="726" y="212"/>
                    <a:pt x="735" y="212"/>
                  </a:cubicBezTo>
                  <a:cubicBezTo>
                    <a:pt x="752" y="212"/>
                    <a:pt x="768" y="209"/>
                    <a:pt x="784" y="200"/>
                  </a:cubicBezTo>
                  <a:cubicBezTo>
                    <a:pt x="806" y="187"/>
                    <a:pt x="822" y="166"/>
                    <a:pt x="830" y="141"/>
                  </a:cubicBezTo>
                  <a:cubicBezTo>
                    <a:pt x="836" y="115"/>
                    <a:pt x="833" y="88"/>
                    <a:pt x="819" y="65"/>
                  </a:cubicBezTo>
                  <a:cubicBezTo>
                    <a:pt x="806" y="45"/>
                    <a:pt x="785" y="22"/>
                    <a:pt x="760" y="19"/>
                  </a:cubicBezTo>
                  <a:cubicBezTo>
                    <a:pt x="675" y="7"/>
                    <a:pt x="590" y="1"/>
                    <a:pt x="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39" name="Google Shape;239;p20"/>
          <p:cNvSpPr txBox="1">
            <a:spLocks noGrp="1"/>
          </p:cNvSpPr>
          <p:nvPr>
            <p:ph type="ctrTitle"/>
          </p:nvPr>
        </p:nvSpPr>
        <p:spPr>
          <a:xfrm>
            <a:off x="2667116" y="1600933"/>
            <a:ext cx="321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subTitle" idx="1"/>
          </p:nvPr>
        </p:nvSpPr>
        <p:spPr>
          <a:xfrm>
            <a:off x="2667117" y="2168133"/>
            <a:ext cx="321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title" idx="2" hasCustomPrompt="1"/>
          </p:nvPr>
        </p:nvSpPr>
        <p:spPr>
          <a:xfrm>
            <a:off x="921633" y="1884533"/>
            <a:ext cx="1258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51946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3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"/>
          <p:cNvSpPr txBox="1">
            <a:spLocks noGrp="1"/>
          </p:cNvSpPr>
          <p:nvPr>
            <p:ph type="title"/>
          </p:nvPr>
        </p:nvSpPr>
        <p:spPr>
          <a:xfrm>
            <a:off x="960000" y="946967"/>
            <a:ext cx="5016400" cy="13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1"/>
          <p:cNvSpPr txBox="1">
            <a:spLocks noGrp="1"/>
          </p:cNvSpPr>
          <p:nvPr>
            <p:ph type="ctrTitle" idx="2"/>
          </p:nvPr>
        </p:nvSpPr>
        <p:spPr>
          <a:xfrm flipH="1">
            <a:off x="959687" y="3642100"/>
            <a:ext cx="271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1"/>
          <p:cNvSpPr txBox="1">
            <a:spLocks noGrp="1"/>
          </p:cNvSpPr>
          <p:nvPr>
            <p:ph type="subTitle" idx="1"/>
          </p:nvPr>
        </p:nvSpPr>
        <p:spPr>
          <a:xfrm flipH="1">
            <a:off x="959697" y="4257367"/>
            <a:ext cx="2714400" cy="11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1"/>
          <p:cNvSpPr txBox="1">
            <a:spLocks noGrp="1"/>
          </p:cNvSpPr>
          <p:nvPr>
            <p:ph type="ctrTitle" idx="3"/>
          </p:nvPr>
        </p:nvSpPr>
        <p:spPr>
          <a:xfrm flipH="1">
            <a:off x="4181800" y="3642100"/>
            <a:ext cx="2611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subTitle" idx="4"/>
          </p:nvPr>
        </p:nvSpPr>
        <p:spPr>
          <a:xfrm flipH="1">
            <a:off x="4181800" y="4257367"/>
            <a:ext cx="2611600" cy="11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 flipH="1">
            <a:off x="3280619" y="3296223"/>
            <a:ext cx="10673915" cy="4542576"/>
            <a:chOff x="1003990" y="5084638"/>
            <a:chExt cx="1497239" cy="660501"/>
          </a:xfrm>
        </p:grpSpPr>
        <p:sp>
          <p:nvSpPr>
            <p:cNvPr id="249" name="Google Shape;249;p21"/>
            <p:cNvSpPr/>
            <p:nvPr/>
          </p:nvSpPr>
          <p:spPr>
            <a:xfrm rot="-10691703" flipH="1">
              <a:off x="1011513" y="5107879"/>
              <a:ext cx="1482193" cy="614020"/>
            </a:xfrm>
            <a:custGeom>
              <a:avLst/>
              <a:gdLst/>
              <a:ahLst/>
              <a:cxnLst/>
              <a:rect l="l" t="t" r="r" b="b"/>
              <a:pathLst>
                <a:path w="59282" h="22955" extrusionOk="0">
                  <a:moveTo>
                    <a:pt x="59206" y="0"/>
                  </a:moveTo>
                  <a:cubicBezTo>
                    <a:pt x="59201" y="0"/>
                    <a:pt x="59195" y="4"/>
                    <a:pt x="59188" y="13"/>
                  </a:cubicBezTo>
                  <a:lnTo>
                    <a:pt x="49580" y="3488"/>
                  </a:lnTo>
                  <a:cubicBezTo>
                    <a:pt x="49404" y="3866"/>
                    <a:pt x="49242" y="3992"/>
                    <a:pt x="49076" y="3992"/>
                  </a:cubicBezTo>
                  <a:cubicBezTo>
                    <a:pt x="48743" y="3992"/>
                    <a:pt x="48390" y="3490"/>
                    <a:pt x="47869" y="3490"/>
                  </a:cubicBezTo>
                  <a:cubicBezTo>
                    <a:pt x="47660" y="3490"/>
                    <a:pt x="47424" y="3571"/>
                    <a:pt x="47150" y="3799"/>
                  </a:cubicBezTo>
                  <a:cubicBezTo>
                    <a:pt x="46575" y="4279"/>
                    <a:pt x="8390" y="7892"/>
                    <a:pt x="4800" y="14575"/>
                  </a:cubicBezTo>
                  <a:cubicBezTo>
                    <a:pt x="3738" y="16555"/>
                    <a:pt x="1179" y="15755"/>
                    <a:pt x="590" y="17776"/>
                  </a:cubicBezTo>
                  <a:cubicBezTo>
                    <a:pt x="0" y="19797"/>
                    <a:pt x="1001" y="22299"/>
                    <a:pt x="3208" y="22955"/>
                  </a:cubicBezTo>
                  <a:cubicBezTo>
                    <a:pt x="3305" y="20620"/>
                    <a:pt x="5507" y="18897"/>
                    <a:pt x="7320" y="17755"/>
                  </a:cubicBezTo>
                  <a:cubicBezTo>
                    <a:pt x="9378" y="16460"/>
                    <a:pt x="11678" y="15617"/>
                    <a:pt x="13950" y="14787"/>
                  </a:cubicBezTo>
                  <a:cubicBezTo>
                    <a:pt x="19133" y="12891"/>
                    <a:pt x="24368" y="10983"/>
                    <a:pt x="29840" y="10269"/>
                  </a:cubicBezTo>
                  <a:cubicBezTo>
                    <a:pt x="35848" y="9485"/>
                    <a:pt x="42042" y="10154"/>
                    <a:pt x="47918" y="8679"/>
                  </a:cubicBezTo>
                  <a:cubicBezTo>
                    <a:pt x="50927" y="7925"/>
                    <a:pt x="54869" y="6755"/>
                    <a:pt x="56980" y="4385"/>
                  </a:cubicBezTo>
                  <a:cubicBezTo>
                    <a:pt x="57800" y="3464"/>
                    <a:pt x="58458" y="2369"/>
                    <a:pt x="58926" y="1230"/>
                  </a:cubicBezTo>
                  <a:cubicBezTo>
                    <a:pt x="58983" y="1089"/>
                    <a:pt x="59281" y="0"/>
                    <a:pt x="5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21"/>
            <p:cNvSpPr/>
            <p:nvPr/>
          </p:nvSpPr>
          <p:spPr>
            <a:xfrm rot="-10691703" flipH="1">
              <a:off x="1953509" y="5531180"/>
              <a:ext cx="24627" cy="6580"/>
            </a:xfrm>
            <a:custGeom>
              <a:avLst/>
              <a:gdLst/>
              <a:ahLst/>
              <a:cxnLst/>
              <a:rect l="l" t="t" r="r" b="b"/>
              <a:pathLst>
                <a:path w="985" h="246" extrusionOk="0">
                  <a:moveTo>
                    <a:pt x="880" y="1"/>
                  </a:moveTo>
                  <a:cubicBezTo>
                    <a:pt x="872" y="1"/>
                    <a:pt x="864" y="2"/>
                    <a:pt x="856" y="3"/>
                  </a:cubicBezTo>
                  <a:cubicBezTo>
                    <a:pt x="829" y="7"/>
                    <a:pt x="805" y="12"/>
                    <a:pt x="779" y="15"/>
                  </a:cubicBezTo>
                  <a:lnTo>
                    <a:pt x="805" y="12"/>
                  </a:lnTo>
                  <a:lnTo>
                    <a:pt x="805" y="12"/>
                  </a:lnTo>
                  <a:cubicBezTo>
                    <a:pt x="620" y="36"/>
                    <a:pt x="435" y="48"/>
                    <a:pt x="249" y="48"/>
                  </a:cubicBezTo>
                  <a:cubicBezTo>
                    <a:pt x="199" y="48"/>
                    <a:pt x="149" y="47"/>
                    <a:pt x="100" y="45"/>
                  </a:cubicBezTo>
                  <a:cubicBezTo>
                    <a:pt x="45" y="46"/>
                    <a:pt x="1" y="90"/>
                    <a:pt x="1" y="145"/>
                  </a:cubicBezTo>
                  <a:cubicBezTo>
                    <a:pt x="2" y="198"/>
                    <a:pt x="45" y="242"/>
                    <a:pt x="100" y="244"/>
                  </a:cubicBezTo>
                  <a:lnTo>
                    <a:pt x="99" y="244"/>
                  </a:lnTo>
                  <a:cubicBezTo>
                    <a:pt x="145" y="245"/>
                    <a:pt x="192" y="246"/>
                    <a:pt x="239" y="246"/>
                  </a:cubicBezTo>
                  <a:cubicBezTo>
                    <a:pt x="463" y="246"/>
                    <a:pt x="687" y="229"/>
                    <a:pt x="908" y="194"/>
                  </a:cubicBezTo>
                  <a:cubicBezTo>
                    <a:pt x="934" y="188"/>
                    <a:pt x="955" y="171"/>
                    <a:pt x="967" y="149"/>
                  </a:cubicBezTo>
                  <a:cubicBezTo>
                    <a:pt x="981" y="126"/>
                    <a:pt x="984" y="98"/>
                    <a:pt x="978" y="73"/>
                  </a:cubicBezTo>
                  <a:cubicBezTo>
                    <a:pt x="971" y="48"/>
                    <a:pt x="955" y="26"/>
                    <a:pt x="933" y="14"/>
                  </a:cubicBezTo>
                  <a:cubicBezTo>
                    <a:pt x="916" y="5"/>
                    <a:pt x="898" y="1"/>
                    <a:pt x="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21"/>
            <p:cNvSpPr/>
            <p:nvPr/>
          </p:nvSpPr>
          <p:spPr>
            <a:xfrm rot="-10691703" flipH="1">
              <a:off x="1973332" y="5522720"/>
              <a:ext cx="15276" cy="6553"/>
            </a:xfrm>
            <a:custGeom>
              <a:avLst/>
              <a:gdLst/>
              <a:ahLst/>
              <a:cxnLst/>
              <a:rect l="l" t="t" r="r" b="b"/>
              <a:pathLst>
                <a:path w="611" h="245" extrusionOk="0">
                  <a:moveTo>
                    <a:pt x="518" y="1"/>
                  </a:moveTo>
                  <a:cubicBezTo>
                    <a:pt x="516" y="1"/>
                    <a:pt x="514" y="1"/>
                    <a:pt x="511" y="1"/>
                  </a:cubicBezTo>
                  <a:lnTo>
                    <a:pt x="99" y="47"/>
                  </a:lnTo>
                  <a:cubicBezTo>
                    <a:pt x="74" y="47"/>
                    <a:pt x="48" y="57"/>
                    <a:pt x="29" y="75"/>
                  </a:cubicBezTo>
                  <a:cubicBezTo>
                    <a:pt x="12" y="94"/>
                    <a:pt x="1" y="119"/>
                    <a:pt x="1" y="146"/>
                  </a:cubicBezTo>
                  <a:cubicBezTo>
                    <a:pt x="1" y="171"/>
                    <a:pt x="12" y="196"/>
                    <a:pt x="29" y="215"/>
                  </a:cubicBezTo>
                  <a:cubicBezTo>
                    <a:pt x="46" y="231"/>
                    <a:pt x="69" y="244"/>
                    <a:pt x="92" y="244"/>
                  </a:cubicBezTo>
                  <a:cubicBezTo>
                    <a:pt x="94" y="244"/>
                    <a:pt x="97" y="244"/>
                    <a:pt x="99" y="244"/>
                  </a:cubicBezTo>
                  <a:lnTo>
                    <a:pt x="511" y="199"/>
                  </a:lnTo>
                  <a:cubicBezTo>
                    <a:pt x="538" y="197"/>
                    <a:pt x="563" y="188"/>
                    <a:pt x="582" y="170"/>
                  </a:cubicBezTo>
                  <a:cubicBezTo>
                    <a:pt x="600" y="151"/>
                    <a:pt x="610" y="126"/>
                    <a:pt x="610" y="100"/>
                  </a:cubicBezTo>
                  <a:cubicBezTo>
                    <a:pt x="610" y="74"/>
                    <a:pt x="600" y="49"/>
                    <a:pt x="582" y="30"/>
                  </a:cubicBezTo>
                  <a:cubicBezTo>
                    <a:pt x="566" y="15"/>
                    <a:pt x="542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21"/>
            <p:cNvSpPr/>
            <p:nvPr/>
          </p:nvSpPr>
          <p:spPr>
            <a:xfrm rot="-10691703" flipH="1">
              <a:off x="1694811" y="5462963"/>
              <a:ext cx="19602" cy="3932"/>
            </a:xfrm>
            <a:custGeom>
              <a:avLst/>
              <a:gdLst/>
              <a:ahLst/>
              <a:cxnLst/>
              <a:rect l="l" t="t" r="r" b="b"/>
              <a:pathLst>
                <a:path w="784" h="147" extrusionOk="0">
                  <a:moveTo>
                    <a:pt x="320" y="0"/>
                  </a:moveTo>
                  <a:cubicBezTo>
                    <a:pt x="236" y="0"/>
                    <a:pt x="153" y="5"/>
                    <a:pt x="70" y="13"/>
                  </a:cubicBezTo>
                  <a:cubicBezTo>
                    <a:pt x="35" y="18"/>
                    <a:pt x="1" y="42"/>
                    <a:pt x="4" y="80"/>
                  </a:cubicBezTo>
                  <a:cubicBezTo>
                    <a:pt x="5" y="111"/>
                    <a:pt x="30" y="145"/>
                    <a:pt x="64" y="145"/>
                  </a:cubicBezTo>
                  <a:cubicBezTo>
                    <a:pt x="66" y="145"/>
                    <a:pt x="68" y="145"/>
                    <a:pt x="70" y="145"/>
                  </a:cubicBezTo>
                  <a:lnTo>
                    <a:pt x="70" y="146"/>
                  </a:lnTo>
                  <a:cubicBezTo>
                    <a:pt x="145" y="139"/>
                    <a:pt x="221" y="136"/>
                    <a:pt x="296" y="136"/>
                  </a:cubicBezTo>
                  <a:cubicBezTo>
                    <a:pt x="332" y="136"/>
                    <a:pt x="367" y="136"/>
                    <a:pt x="402" y="138"/>
                  </a:cubicBezTo>
                  <a:cubicBezTo>
                    <a:pt x="456" y="141"/>
                    <a:pt x="512" y="141"/>
                    <a:pt x="567" y="144"/>
                  </a:cubicBezTo>
                  <a:cubicBezTo>
                    <a:pt x="570" y="144"/>
                    <a:pt x="572" y="144"/>
                    <a:pt x="575" y="144"/>
                  </a:cubicBezTo>
                  <a:cubicBezTo>
                    <a:pt x="582" y="144"/>
                    <a:pt x="590" y="143"/>
                    <a:pt x="597" y="142"/>
                  </a:cubicBezTo>
                  <a:cubicBezTo>
                    <a:pt x="597" y="142"/>
                    <a:pt x="604" y="140"/>
                    <a:pt x="606" y="139"/>
                  </a:cubicBezTo>
                  <a:lnTo>
                    <a:pt x="606" y="139"/>
                  </a:lnTo>
                  <a:cubicBezTo>
                    <a:pt x="612" y="138"/>
                    <a:pt x="617" y="138"/>
                    <a:pt x="622" y="138"/>
                  </a:cubicBezTo>
                  <a:cubicBezTo>
                    <a:pt x="631" y="138"/>
                    <a:pt x="640" y="139"/>
                    <a:pt x="649" y="140"/>
                  </a:cubicBezTo>
                  <a:cubicBezTo>
                    <a:pt x="677" y="140"/>
                    <a:pt x="704" y="142"/>
                    <a:pt x="732" y="144"/>
                  </a:cubicBezTo>
                  <a:cubicBezTo>
                    <a:pt x="732" y="144"/>
                    <a:pt x="733" y="144"/>
                    <a:pt x="734" y="144"/>
                  </a:cubicBezTo>
                  <a:cubicBezTo>
                    <a:pt x="777" y="144"/>
                    <a:pt x="784" y="77"/>
                    <a:pt x="742" y="66"/>
                  </a:cubicBezTo>
                  <a:cubicBezTo>
                    <a:pt x="716" y="59"/>
                    <a:pt x="689" y="51"/>
                    <a:pt x="662" y="45"/>
                  </a:cubicBezTo>
                  <a:cubicBezTo>
                    <a:pt x="647" y="43"/>
                    <a:pt x="634" y="40"/>
                    <a:pt x="619" y="35"/>
                  </a:cubicBezTo>
                  <a:lnTo>
                    <a:pt x="619" y="35"/>
                  </a:lnTo>
                  <a:cubicBezTo>
                    <a:pt x="617" y="33"/>
                    <a:pt x="611" y="29"/>
                    <a:pt x="611" y="29"/>
                  </a:cubicBezTo>
                  <a:cubicBezTo>
                    <a:pt x="603" y="25"/>
                    <a:pt x="593" y="22"/>
                    <a:pt x="584" y="21"/>
                  </a:cubicBezTo>
                  <a:cubicBezTo>
                    <a:pt x="525" y="11"/>
                    <a:pt x="465" y="4"/>
                    <a:pt x="405" y="2"/>
                  </a:cubicBezTo>
                  <a:cubicBezTo>
                    <a:pt x="376" y="1"/>
                    <a:pt x="348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21"/>
            <p:cNvSpPr/>
            <p:nvPr/>
          </p:nvSpPr>
          <p:spPr>
            <a:xfrm rot="-10691703" flipH="1">
              <a:off x="1719090" y="5460671"/>
              <a:ext cx="14076" cy="3103"/>
            </a:xfrm>
            <a:custGeom>
              <a:avLst/>
              <a:gdLst/>
              <a:ahLst/>
              <a:cxnLst/>
              <a:rect l="l" t="t" r="r" b="b"/>
              <a:pathLst>
                <a:path w="563" h="116" extrusionOk="0">
                  <a:moveTo>
                    <a:pt x="396" y="1"/>
                  </a:moveTo>
                  <a:cubicBezTo>
                    <a:pt x="357" y="1"/>
                    <a:pt x="319" y="1"/>
                    <a:pt x="280" y="2"/>
                  </a:cubicBezTo>
                  <a:lnTo>
                    <a:pt x="50" y="9"/>
                  </a:lnTo>
                  <a:cubicBezTo>
                    <a:pt x="24" y="9"/>
                    <a:pt x="2" y="32"/>
                    <a:pt x="1" y="59"/>
                  </a:cubicBezTo>
                  <a:cubicBezTo>
                    <a:pt x="2" y="85"/>
                    <a:pt x="24" y="107"/>
                    <a:pt x="50" y="107"/>
                  </a:cubicBezTo>
                  <a:lnTo>
                    <a:pt x="280" y="115"/>
                  </a:lnTo>
                  <a:cubicBezTo>
                    <a:pt x="317" y="116"/>
                    <a:pt x="355" y="116"/>
                    <a:pt x="392" y="116"/>
                  </a:cubicBezTo>
                  <a:lnTo>
                    <a:pt x="451" y="116"/>
                  </a:lnTo>
                  <a:cubicBezTo>
                    <a:pt x="473" y="114"/>
                    <a:pt x="495" y="111"/>
                    <a:pt x="517" y="104"/>
                  </a:cubicBezTo>
                  <a:cubicBezTo>
                    <a:pt x="563" y="94"/>
                    <a:pt x="563" y="23"/>
                    <a:pt x="517" y="13"/>
                  </a:cubicBezTo>
                  <a:cubicBezTo>
                    <a:pt x="497" y="6"/>
                    <a:pt x="476" y="2"/>
                    <a:pt x="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21"/>
            <p:cNvSpPr/>
            <p:nvPr/>
          </p:nvSpPr>
          <p:spPr>
            <a:xfrm rot="-10691703" flipH="1">
              <a:off x="1364139" y="5388032"/>
              <a:ext cx="14551" cy="4681"/>
            </a:xfrm>
            <a:custGeom>
              <a:avLst/>
              <a:gdLst/>
              <a:ahLst/>
              <a:cxnLst/>
              <a:rect l="l" t="t" r="r" b="b"/>
              <a:pathLst>
                <a:path w="582" h="175" extrusionOk="0">
                  <a:moveTo>
                    <a:pt x="379" y="1"/>
                  </a:moveTo>
                  <a:cubicBezTo>
                    <a:pt x="353" y="1"/>
                    <a:pt x="326" y="3"/>
                    <a:pt x="299" y="4"/>
                  </a:cubicBezTo>
                  <a:lnTo>
                    <a:pt x="82" y="15"/>
                  </a:lnTo>
                  <a:cubicBezTo>
                    <a:pt x="41" y="18"/>
                    <a:pt x="1" y="51"/>
                    <a:pt x="3" y="94"/>
                  </a:cubicBezTo>
                  <a:cubicBezTo>
                    <a:pt x="5" y="132"/>
                    <a:pt x="34" y="174"/>
                    <a:pt x="74" y="174"/>
                  </a:cubicBezTo>
                  <a:cubicBezTo>
                    <a:pt x="76" y="174"/>
                    <a:pt x="79" y="174"/>
                    <a:pt x="82" y="173"/>
                  </a:cubicBezTo>
                  <a:lnTo>
                    <a:pt x="82" y="174"/>
                  </a:lnTo>
                  <a:lnTo>
                    <a:pt x="273" y="152"/>
                  </a:lnTo>
                  <a:cubicBezTo>
                    <a:pt x="306" y="149"/>
                    <a:pt x="338" y="146"/>
                    <a:pt x="371" y="141"/>
                  </a:cubicBezTo>
                  <a:cubicBezTo>
                    <a:pt x="406" y="136"/>
                    <a:pt x="439" y="128"/>
                    <a:pt x="474" y="121"/>
                  </a:cubicBezTo>
                  <a:cubicBezTo>
                    <a:pt x="508" y="114"/>
                    <a:pt x="565" y="112"/>
                    <a:pt x="576" y="71"/>
                  </a:cubicBezTo>
                  <a:cubicBezTo>
                    <a:pt x="582" y="49"/>
                    <a:pt x="573" y="27"/>
                    <a:pt x="554" y="16"/>
                  </a:cubicBezTo>
                  <a:cubicBezTo>
                    <a:pt x="538" y="6"/>
                    <a:pt x="519" y="5"/>
                    <a:pt x="501" y="5"/>
                  </a:cubicBezTo>
                  <a:cubicBezTo>
                    <a:pt x="498" y="5"/>
                    <a:pt x="494" y="5"/>
                    <a:pt x="491" y="5"/>
                  </a:cubicBezTo>
                  <a:lnTo>
                    <a:pt x="396" y="1"/>
                  </a:lnTo>
                  <a:cubicBezTo>
                    <a:pt x="390" y="1"/>
                    <a:pt x="385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21"/>
            <p:cNvSpPr/>
            <p:nvPr/>
          </p:nvSpPr>
          <p:spPr>
            <a:xfrm rot="-10691703" flipH="1">
              <a:off x="1383789" y="5398503"/>
              <a:ext cx="11326" cy="3772"/>
            </a:xfrm>
            <a:custGeom>
              <a:avLst/>
              <a:gdLst/>
              <a:ahLst/>
              <a:cxnLst/>
              <a:rect l="l" t="t" r="r" b="b"/>
              <a:pathLst>
                <a:path w="453" h="141" extrusionOk="0">
                  <a:moveTo>
                    <a:pt x="139" y="1"/>
                  </a:moveTo>
                  <a:cubicBezTo>
                    <a:pt x="116" y="1"/>
                    <a:pt x="93" y="1"/>
                    <a:pt x="70" y="1"/>
                  </a:cubicBezTo>
                  <a:cubicBezTo>
                    <a:pt x="32" y="1"/>
                    <a:pt x="2" y="33"/>
                    <a:pt x="1" y="71"/>
                  </a:cubicBezTo>
                  <a:cubicBezTo>
                    <a:pt x="2" y="108"/>
                    <a:pt x="32" y="139"/>
                    <a:pt x="70" y="140"/>
                  </a:cubicBezTo>
                  <a:cubicBezTo>
                    <a:pt x="93" y="140"/>
                    <a:pt x="116" y="140"/>
                    <a:pt x="139" y="140"/>
                  </a:cubicBezTo>
                  <a:cubicBezTo>
                    <a:pt x="174" y="140"/>
                    <a:pt x="208" y="140"/>
                    <a:pt x="242" y="138"/>
                  </a:cubicBezTo>
                  <a:cubicBezTo>
                    <a:pt x="271" y="137"/>
                    <a:pt x="298" y="134"/>
                    <a:pt x="327" y="131"/>
                  </a:cubicBezTo>
                  <a:cubicBezTo>
                    <a:pt x="359" y="126"/>
                    <a:pt x="394" y="126"/>
                    <a:pt x="424" y="110"/>
                  </a:cubicBezTo>
                  <a:cubicBezTo>
                    <a:pt x="452" y="92"/>
                    <a:pt x="452" y="49"/>
                    <a:pt x="424" y="32"/>
                  </a:cubicBezTo>
                  <a:cubicBezTo>
                    <a:pt x="395" y="15"/>
                    <a:pt x="361" y="15"/>
                    <a:pt x="330" y="10"/>
                  </a:cubicBezTo>
                  <a:cubicBezTo>
                    <a:pt x="300" y="7"/>
                    <a:pt x="272" y="4"/>
                    <a:pt x="242" y="3"/>
                  </a:cubicBezTo>
                  <a:cubicBezTo>
                    <a:pt x="208" y="1"/>
                    <a:pt x="174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21"/>
            <p:cNvSpPr/>
            <p:nvPr/>
          </p:nvSpPr>
          <p:spPr>
            <a:xfrm rot="-10691703" flipH="1">
              <a:off x="2217852" y="5519794"/>
              <a:ext cx="17452" cy="4949"/>
            </a:xfrm>
            <a:custGeom>
              <a:avLst/>
              <a:gdLst/>
              <a:ahLst/>
              <a:cxnLst/>
              <a:rect l="l" t="t" r="r" b="b"/>
              <a:pathLst>
                <a:path w="698" h="185" extrusionOk="0">
                  <a:moveTo>
                    <a:pt x="614" y="1"/>
                  </a:moveTo>
                  <a:cubicBezTo>
                    <a:pt x="612" y="1"/>
                    <a:pt x="609" y="1"/>
                    <a:pt x="607" y="1"/>
                  </a:cubicBezTo>
                  <a:cubicBezTo>
                    <a:pt x="595" y="1"/>
                    <a:pt x="582" y="2"/>
                    <a:pt x="571" y="3"/>
                  </a:cubicBezTo>
                  <a:lnTo>
                    <a:pt x="496" y="11"/>
                  </a:lnTo>
                  <a:cubicBezTo>
                    <a:pt x="447" y="15"/>
                    <a:pt x="399" y="21"/>
                    <a:pt x="349" y="26"/>
                  </a:cubicBezTo>
                  <a:cubicBezTo>
                    <a:pt x="248" y="40"/>
                    <a:pt x="147" y="56"/>
                    <a:pt x="46" y="72"/>
                  </a:cubicBezTo>
                  <a:cubicBezTo>
                    <a:pt x="17" y="75"/>
                    <a:pt x="0" y="110"/>
                    <a:pt x="4" y="135"/>
                  </a:cubicBezTo>
                  <a:cubicBezTo>
                    <a:pt x="8" y="159"/>
                    <a:pt x="29" y="185"/>
                    <a:pt x="55" y="185"/>
                  </a:cubicBezTo>
                  <a:cubicBezTo>
                    <a:pt x="57" y="185"/>
                    <a:pt x="59" y="185"/>
                    <a:pt x="61" y="184"/>
                  </a:cubicBezTo>
                  <a:lnTo>
                    <a:pt x="62" y="184"/>
                  </a:lnTo>
                  <a:cubicBezTo>
                    <a:pt x="164" y="173"/>
                    <a:pt x="266" y="163"/>
                    <a:pt x="367" y="150"/>
                  </a:cubicBezTo>
                  <a:cubicBezTo>
                    <a:pt x="416" y="143"/>
                    <a:pt x="464" y="136"/>
                    <a:pt x="512" y="129"/>
                  </a:cubicBezTo>
                  <a:lnTo>
                    <a:pt x="582" y="116"/>
                  </a:lnTo>
                  <a:cubicBezTo>
                    <a:pt x="596" y="114"/>
                    <a:pt x="609" y="112"/>
                    <a:pt x="621" y="109"/>
                  </a:cubicBezTo>
                  <a:cubicBezTo>
                    <a:pt x="636" y="105"/>
                    <a:pt x="650" y="99"/>
                    <a:pt x="663" y="92"/>
                  </a:cubicBezTo>
                  <a:cubicBezTo>
                    <a:pt x="697" y="71"/>
                    <a:pt x="690" y="19"/>
                    <a:pt x="652" y="7"/>
                  </a:cubicBezTo>
                  <a:cubicBezTo>
                    <a:pt x="640" y="3"/>
                    <a:pt x="627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21"/>
            <p:cNvSpPr/>
            <p:nvPr/>
          </p:nvSpPr>
          <p:spPr>
            <a:xfrm rot="-10691703" flipH="1">
              <a:off x="2244260" y="5533485"/>
              <a:ext cx="11451" cy="5056"/>
            </a:xfrm>
            <a:custGeom>
              <a:avLst/>
              <a:gdLst/>
              <a:ahLst/>
              <a:cxnLst/>
              <a:rect l="l" t="t" r="r" b="b"/>
              <a:pathLst>
                <a:path w="458" h="189" extrusionOk="0">
                  <a:moveTo>
                    <a:pt x="383" y="0"/>
                  </a:moveTo>
                  <a:cubicBezTo>
                    <a:pt x="369" y="0"/>
                    <a:pt x="356" y="2"/>
                    <a:pt x="343" y="4"/>
                  </a:cubicBezTo>
                  <a:lnTo>
                    <a:pt x="304" y="12"/>
                  </a:lnTo>
                  <a:lnTo>
                    <a:pt x="218" y="30"/>
                  </a:lnTo>
                  <a:cubicBezTo>
                    <a:pt x="162" y="43"/>
                    <a:pt x="106" y="59"/>
                    <a:pt x="50" y="74"/>
                  </a:cubicBezTo>
                  <a:cubicBezTo>
                    <a:pt x="19" y="82"/>
                    <a:pt x="1" y="115"/>
                    <a:pt x="9" y="145"/>
                  </a:cubicBezTo>
                  <a:cubicBezTo>
                    <a:pt x="17" y="172"/>
                    <a:pt x="40" y="189"/>
                    <a:pt x="66" y="189"/>
                  </a:cubicBezTo>
                  <a:cubicBezTo>
                    <a:pt x="71" y="189"/>
                    <a:pt x="77" y="188"/>
                    <a:pt x="82" y="186"/>
                  </a:cubicBezTo>
                  <a:cubicBezTo>
                    <a:pt x="138" y="174"/>
                    <a:pt x="195" y="160"/>
                    <a:pt x="249" y="144"/>
                  </a:cubicBezTo>
                  <a:lnTo>
                    <a:pt x="332" y="121"/>
                  </a:lnTo>
                  <a:cubicBezTo>
                    <a:pt x="344" y="117"/>
                    <a:pt x="359" y="114"/>
                    <a:pt x="372" y="109"/>
                  </a:cubicBezTo>
                  <a:cubicBezTo>
                    <a:pt x="389" y="103"/>
                    <a:pt x="404" y="96"/>
                    <a:pt x="419" y="86"/>
                  </a:cubicBezTo>
                  <a:cubicBezTo>
                    <a:pt x="457" y="62"/>
                    <a:pt x="441" y="3"/>
                    <a:pt x="396" y="1"/>
                  </a:cubicBezTo>
                  <a:cubicBezTo>
                    <a:pt x="391" y="1"/>
                    <a:pt x="387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58" name="Google Shape;258;p21"/>
          <p:cNvGrpSpPr/>
          <p:nvPr/>
        </p:nvGrpSpPr>
        <p:grpSpPr>
          <a:xfrm flipH="1">
            <a:off x="9046339" y="-1042381"/>
            <a:ext cx="4168133" cy="3342548"/>
            <a:chOff x="1148343" y="4042262"/>
            <a:chExt cx="736697" cy="590779"/>
          </a:xfrm>
        </p:grpSpPr>
        <p:sp>
          <p:nvSpPr>
            <p:cNvPr id="259" name="Google Shape;259;p21"/>
            <p:cNvSpPr/>
            <p:nvPr/>
          </p:nvSpPr>
          <p:spPr>
            <a:xfrm rot="-2047814">
              <a:off x="1140950" y="4235484"/>
              <a:ext cx="751482" cy="204334"/>
            </a:xfrm>
            <a:custGeom>
              <a:avLst/>
              <a:gdLst/>
              <a:ahLst/>
              <a:cxnLst/>
              <a:rect l="l" t="t" r="r" b="b"/>
              <a:pathLst>
                <a:path w="30058" h="8173" extrusionOk="0">
                  <a:moveTo>
                    <a:pt x="1831" y="0"/>
                  </a:moveTo>
                  <a:cubicBezTo>
                    <a:pt x="1359" y="0"/>
                    <a:pt x="921" y="261"/>
                    <a:pt x="576" y="977"/>
                  </a:cubicBezTo>
                  <a:cubicBezTo>
                    <a:pt x="0" y="2170"/>
                    <a:pt x="458" y="4179"/>
                    <a:pt x="1209" y="5205"/>
                  </a:cubicBezTo>
                  <a:cubicBezTo>
                    <a:pt x="2352" y="6765"/>
                    <a:pt x="4549" y="7016"/>
                    <a:pt x="6482" y="7078"/>
                  </a:cubicBezTo>
                  <a:cubicBezTo>
                    <a:pt x="12255" y="7267"/>
                    <a:pt x="18061" y="6994"/>
                    <a:pt x="23788" y="7750"/>
                  </a:cubicBezTo>
                  <a:cubicBezTo>
                    <a:pt x="25169" y="7932"/>
                    <a:pt x="26573" y="8173"/>
                    <a:pt x="27959" y="8173"/>
                  </a:cubicBezTo>
                  <a:cubicBezTo>
                    <a:pt x="28665" y="8173"/>
                    <a:pt x="29367" y="8110"/>
                    <a:pt x="30058" y="7945"/>
                  </a:cubicBezTo>
                  <a:cubicBezTo>
                    <a:pt x="26482" y="6211"/>
                    <a:pt x="22600" y="5194"/>
                    <a:pt x="18632" y="4954"/>
                  </a:cubicBezTo>
                  <a:cubicBezTo>
                    <a:pt x="16764" y="4841"/>
                    <a:pt x="14885" y="4902"/>
                    <a:pt x="13025" y="4685"/>
                  </a:cubicBezTo>
                  <a:cubicBezTo>
                    <a:pt x="9662" y="4293"/>
                    <a:pt x="6423" y="2958"/>
                    <a:pt x="3732" y="908"/>
                  </a:cubicBezTo>
                  <a:cubicBezTo>
                    <a:pt x="3126" y="447"/>
                    <a:pt x="2449" y="0"/>
                    <a:pt x="1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21"/>
            <p:cNvSpPr/>
            <p:nvPr/>
          </p:nvSpPr>
          <p:spPr>
            <a:xfrm rot="-2047814">
              <a:off x="1353496" y="4439747"/>
              <a:ext cx="17251" cy="14501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217" y="194"/>
                  </a:moveTo>
                  <a:cubicBezTo>
                    <a:pt x="217" y="194"/>
                    <a:pt x="218" y="195"/>
                    <a:pt x="219" y="196"/>
                  </a:cubicBezTo>
                  <a:lnTo>
                    <a:pt x="219" y="196"/>
                  </a:lnTo>
                  <a:lnTo>
                    <a:pt x="218" y="196"/>
                  </a:lnTo>
                  <a:cubicBezTo>
                    <a:pt x="217" y="194"/>
                    <a:pt x="217" y="194"/>
                    <a:pt x="217" y="194"/>
                  </a:cubicBezTo>
                  <a:close/>
                  <a:moveTo>
                    <a:pt x="364" y="341"/>
                  </a:moveTo>
                  <a:cubicBezTo>
                    <a:pt x="365" y="342"/>
                    <a:pt x="365" y="342"/>
                    <a:pt x="366" y="342"/>
                  </a:cubicBezTo>
                  <a:lnTo>
                    <a:pt x="364" y="341"/>
                  </a:lnTo>
                  <a:close/>
                  <a:moveTo>
                    <a:pt x="68" y="0"/>
                  </a:moveTo>
                  <a:cubicBezTo>
                    <a:pt x="56" y="0"/>
                    <a:pt x="46" y="3"/>
                    <a:pt x="37" y="8"/>
                  </a:cubicBezTo>
                  <a:cubicBezTo>
                    <a:pt x="6" y="28"/>
                    <a:pt x="1" y="61"/>
                    <a:pt x="15" y="94"/>
                  </a:cubicBezTo>
                  <a:cubicBezTo>
                    <a:pt x="59" y="194"/>
                    <a:pt x="122" y="285"/>
                    <a:pt x="199" y="363"/>
                  </a:cubicBezTo>
                  <a:cubicBezTo>
                    <a:pt x="239" y="403"/>
                    <a:pt x="282" y="438"/>
                    <a:pt x="328" y="471"/>
                  </a:cubicBezTo>
                  <a:cubicBezTo>
                    <a:pt x="374" y="503"/>
                    <a:pt x="425" y="528"/>
                    <a:pt x="478" y="545"/>
                  </a:cubicBezTo>
                  <a:cubicBezTo>
                    <a:pt x="506" y="554"/>
                    <a:pt x="534" y="563"/>
                    <a:pt x="563" y="569"/>
                  </a:cubicBezTo>
                  <a:cubicBezTo>
                    <a:pt x="585" y="576"/>
                    <a:pt x="608" y="579"/>
                    <a:pt x="631" y="579"/>
                  </a:cubicBezTo>
                  <a:cubicBezTo>
                    <a:pt x="641" y="579"/>
                    <a:pt x="650" y="579"/>
                    <a:pt x="660" y="578"/>
                  </a:cubicBezTo>
                  <a:cubicBezTo>
                    <a:pt x="689" y="573"/>
                    <a:pt x="686" y="535"/>
                    <a:pt x="667" y="522"/>
                  </a:cubicBezTo>
                  <a:cubicBezTo>
                    <a:pt x="647" y="508"/>
                    <a:pt x="625" y="497"/>
                    <a:pt x="602" y="489"/>
                  </a:cubicBezTo>
                  <a:cubicBezTo>
                    <a:pt x="579" y="479"/>
                    <a:pt x="557" y="468"/>
                    <a:pt x="534" y="455"/>
                  </a:cubicBezTo>
                  <a:cubicBezTo>
                    <a:pt x="491" y="431"/>
                    <a:pt x="450" y="400"/>
                    <a:pt x="408" y="373"/>
                  </a:cubicBezTo>
                  <a:cubicBezTo>
                    <a:pt x="397" y="367"/>
                    <a:pt x="388" y="359"/>
                    <a:pt x="377" y="352"/>
                  </a:cubicBezTo>
                  <a:lnTo>
                    <a:pt x="365" y="341"/>
                  </a:lnTo>
                  <a:cubicBezTo>
                    <a:pt x="364" y="341"/>
                    <a:pt x="363" y="340"/>
                    <a:pt x="363" y="340"/>
                  </a:cubicBezTo>
                  <a:lnTo>
                    <a:pt x="363" y="340"/>
                  </a:lnTo>
                  <a:lnTo>
                    <a:pt x="356" y="335"/>
                  </a:lnTo>
                  <a:cubicBezTo>
                    <a:pt x="336" y="319"/>
                    <a:pt x="317" y="302"/>
                    <a:pt x="299" y="284"/>
                  </a:cubicBezTo>
                  <a:cubicBezTo>
                    <a:pt x="281" y="268"/>
                    <a:pt x="263" y="249"/>
                    <a:pt x="247" y="230"/>
                  </a:cubicBezTo>
                  <a:cubicBezTo>
                    <a:pt x="238" y="221"/>
                    <a:pt x="231" y="212"/>
                    <a:pt x="223" y="201"/>
                  </a:cubicBezTo>
                  <a:lnTo>
                    <a:pt x="219" y="197"/>
                  </a:lnTo>
                  <a:cubicBezTo>
                    <a:pt x="214" y="190"/>
                    <a:pt x="211" y="185"/>
                    <a:pt x="206" y="179"/>
                  </a:cubicBezTo>
                  <a:cubicBezTo>
                    <a:pt x="173" y="133"/>
                    <a:pt x="144" y="83"/>
                    <a:pt x="121" y="30"/>
                  </a:cubicBezTo>
                  <a:cubicBezTo>
                    <a:pt x="113" y="11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21"/>
            <p:cNvSpPr/>
            <p:nvPr/>
          </p:nvSpPr>
          <p:spPr>
            <a:xfrm rot="-2047814">
              <a:off x="1371753" y="4457411"/>
              <a:ext cx="19051" cy="9500"/>
            </a:xfrm>
            <a:custGeom>
              <a:avLst/>
              <a:gdLst/>
              <a:ahLst/>
              <a:cxnLst/>
              <a:rect l="l" t="t" r="r" b="b"/>
              <a:pathLst>
                <a:path w="762" h="380" extrusionOk="0">
                  <a:moveTo>
                    <a:pt x="556" y="240"/>
                  </a:moveTo>
                  <a:lnTo>
                    <a:pt x="556" y="240"/>
                  </a:lnTo>
                  <a:cubicBezTo>
                    <a:pt x="558" y="240"/>
                    <a:pt x="560" y="240"/>
                    <a:pt x="562" y="240"/>
                  </a:cubicBezTo>
                  <a:cubicBezTo>
                    <a:pt x="562" y="240"/>
                    <a:pt x="558" y="240"/>
                    <a:pt x="556" y="240"/>
                  </a:cubicBezTo>
                  <a:close/>
                  <a:moveTo>
                    <a:pt x="65" y="0"/>
                  </a:moveTo>
                  <a:cubicBezTo>
                    <a:pt x="50" y="0"/>
                    <a:pt x="35" y="6"/>
                    <a:pt x="23" y="18"/>
                  </a:cubicBezTo>
                  <a:cubicBezTo>
                    <a:pt x="0" y="41"/>
                    <a:pt x="0" y="78"/>
                    <a:pt x="23" y="102"/>
                  </a:cubicBezTo>
                  <a:cubicBezTo>
                    <a:pt x="169" y="252"/>
                    <a:pt x="361" y="348"/>
                    <a:pt x="567" y="375"/>
                  </a:cubicBezTo>
                  <a:cubicBezTo>
                    <a:pt x="584" y="378"/>
                    <a:pt x="600" y="380"/>
                    <a:pt x="617" y="380"/>
                  </a:cubicBezTo>
                  <a:cubicBezTo>
                    <a:pt x="656" y="380"/>
                    <a:pt x="695" y="372"/>
                    <a:pt x="731" y="356"/>
                  </a:cubicBezTo>
                  <a:cubicBezTo>
                    <a:pt x="749" y="350"/>
                    <a:pt x="760" y="333"/>
                    <a:pt x="761" y="313"/>
                  </a:cubicBezTo>
                  <a:cubicBezTo>
                    <a:pt x="761" y="290"/>
                    <a:pt x="742" y="275"/>
                    <a:pt x="722" y="269"/>
                  </a:cubicBezTo>
                  <a:cubicBezTo>
                    <a:pt x="700" y="261"/>
                    <a:pt x="677" y="255"/>
                    <a:pt x="653" y="252"/>
                  </a:cubicBezTo>
                  <a:cubicBezTo>
                    <a:pt x="638" y="249"/>
                    <a:pt x="622" y="248"/>
                    <a:pt x="607" y="246"/>
                  </a:cubicBezTo>
                  <a:cubicBezTo>
                    <a:pt x="603" y="246"/>
                    <a:pt x="600" y="245"/>
                    <a:pt x="597" y="245"/>
                  </a:cubicBezTo>
                  <a:cubicBezTo>
                    <a:pt x="598" y="245"/>
                    <a:pt x="599" y="245"/>
                    <a:pt x="600" y="245"/>
                  </a:cubicBezTo>
                  <a:lnTo>
                    <a:pt x="600" y="245"/>
                  </a:lnTo>
                  <a:cubicBezTo>
                    <a:pt x="599" y="245"/>
                    <a:pt x="597" y="245"/>
                    <a:pt x="595" y="245"/>
                  </a:cubicBezTo>
                  <a:cubicBezTo>
                    <a:pt x="586" y="243"/>
                    <a:pt x="577" y="242"/>
                    <a:pt x="568" y="241"/>
                  </a:cubicBezTo>
                  <a:lnTo>
                    <a:pt x="560" y="240"/>
                  </a:lnTo>
                  <a:cubicBezTo>
                    <a:pt x="556" y="240"/>
                    <a:pt x="554" y="240"/>
                    <a:pt x="555" y="240"/>
                  </a:cubicBezTo>
                  <a:cubicBezTo>
                    <a:pt x="555" y="240"/>
                    <a:pt x="555" y="240"/>
                    <a:pt x="556" y="240"/>
                  </a:cubicBezTo>
                  <a:lnTo>
                    <a:pt x="556" y="240"/>
                  </a:lnTo>
                  <a:cubicBezTo>
                    <a:pt x="553" y="240"/>
                    <a:pt x="550" y="239"/>
                    <a:pt x="546" y="238"/>
                  </a:cubicBezTo>
                  <a:cubicBezTo>
                    <a:pt x="534" y="236"/>
                    <a:pt x="520" y="234"/>
                    <a:pt x="508" y="231"/>
                  </a:cubicBezTo>
                  <a:cubicBezTo>
                    <a:pt x="460" y="220"/>
                    <a:pt x="412" y="207"/>
                    <a:pt x="367" y="189"/>
                  </a:cubicBezTo>
                  <a:lnTo>
                    <a:pt x="358" y="184"/>
                  </a:lnTo>
                  <a:lnTo>
                    <a:pt x="339" y="176"/>
                  </a:lnTo>
                  <a:cubicBezTo>
                    <a:pt x="325" y="171"/>
                    <a:pt x="313" y="164"/>
                    <a:pt x="301" y="158"/>
                  </a:cubicBezTo>
                  <a:cubicBezTo>
                    <a:pt x="276" y="145"/>
                    <a:pt x="253" y="132"/>
                    <a:pt x="230" y="117"/>
                  </a:cubicBezTo>
                  <a:cubicBezTo>
                    <a:pt x="218" y="110"/>
                    <a:pt x="207" y="101"/>
                    <a:pt x="195" y="93"/>
                  </a:cubicBezTo>
                  <a:lnTo>
                    <a:pt x="178" y="81"/>
                  </a:lnTo>
                  <a:lnTo>
                    <a:pt x="176" y="79"/>
                  </a:lnTo>
                  <a:lnTo>
                    <a:pt x="170" y="74"/>
                  </a:lnTo>
                  <a:cubicBezTo>
                    <a:pt x="148" y="57"/>
                    <a:pt x="127" y="38"/>
                    <a:pt x="107" y="18"/>
                  </a:cubicBezTo>
                  <a:cubicBezTo>
                    <a:pt x="95" y="6"/>
                    <a:pt x="80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960000" y="946967"/>
            <a:ext cx="5288400" cy="14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2"/>
          <p:cNvSpPr txBox="1">
            <a:spLocks noGrp="1"/>
          </p:cNvSpPr>
          <p:nvPr>
            <p:ph type="ctrTitle" idx="2"/>
          </p:nvPr>
        </p:nvSpPr>
        <p:spPr>
          <a:xfrm flipH="1">
            <a:off x="1643200" y="4064000"/>
            <a:ext cx="2927200" cy="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subTitle" idx="1"/>
          </p:nvPr>
        </p:nvSpPr>
        <p:spPr>
          <a:xfrm flipH="1">
            <a:off x="1643167" y="4387629"/>
            <a:ext cx="292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ctrTitle" idx="3"/>
          </p:nvPr>
        </p:nvSpPr>
        <p:spPr>
          <a:xfrm flipH="1">
            <a:off x="4632400" y="2844736"/>
            <a:ext cx="2927200" cy="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2"/>
          <p:cNvSpPr txBox="1">
            <a:spLocks noGrp="1"/>
          </p:cNvSpPr>
          <p:nvPr>
            <p:ph type="subTitle" idx="4"/>
          </p:nvPr>
        </p:nvSpPr>
        <p:spPr>
          <a:xfrm flipH="1">
            <a:off x="4632400" y="3168429"/>
            <a:ext cx="292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22"/>
          <p:cNvSpPr txBox="1">
            <a:spLocks noGrp="1"/>
          </p:cNvSpPr>
          <p:nvPr>
            <p:ph type="ctrTitle" idx="5"/>
          </p:nvPr>
        </p:nvSpPr>
        <p:spPr>
          <a:xfrm flipH="1">
            <a:off x="7621633" y="4063935"/>
            <a:ext cx="2927200" cy="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2"/>
          <p:cNvSpPr txBox="1">
            <a:spLocks noGrp="1"/>
          </p:cNvSpPr>
          <p:nvPr>
            <p:ph type="subTitle" idx="6"/>
          </p:nvPr>
        </p:nvSpPr>
        <p:spPr>
          <a:xfrm flipH="1">
            <a:off x="7621600" y="4387629"/>
            <a:ext cx="292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270" name="Google Shape;270;p22"/>
          <p:cNvGrpSpPr/>
          <p:nvPr/>
        </p:nvGrpSpPr>
        <p:grpSpPr>
          <a:xfrm>
            <a:off x="-309225" y="-3778866"/>
            <a:ext cx="13098431" cy="5274407"/>
            <a:chOff x="-231919" y="-2834150"/>
            <a:chExt cx="9823823" cy="3955805"/>
          </a:xfrm>
        </p:grpSpPr>
        <p:sp>
          <p:nvSpPr>
            <p:cNvPr id="271" name="Google Shape;271;p22"/>
            <p:cNvSpPr/>
            <p:nvPr/>
          </p:nvSpPr>
          <p:spPr>
            <a:xfrm>
              <a:off x="-231919" y="-2834150"/>
              <a:ext cx="9823823" cy="3955805"/>
            </a:xfrm>
            <a:custGeom>
              <a:avLst/>
              <a:gdLst/>
              <a:ahLst/>
              <a:cxnLst/>
              <a:rect l="l" t="t" r="r" b="b"/>
              <a:pathLst>
                <a:path w="67670" h="27249" extrusionOk="0">
                  <a:moveTo>
                    <a:pt x="3560" y="1"/>
                  </a:moveTo>
                  <a:cubicBezTo>
                    <a:pt x="3394" y="1"/>
                    <a:pt x="3170" y="111"/>
                    <a:pt x="2802" y="368"/>
                  </a:cubicBezTo>
                  <a:cubicBezTo>
                    <a:pt x="2208" y="783"/>
                    <a:pt x="1833" y="1618"/>
                    <a:pt x="1678" y="2302"/>
                  </a:cubicBezTo>
                  <a:cubicBezTo>
                    <a:pt x="928" y="5612"/>
                    <a:pt x="1" y="10647"/>
                    <a:pt x="2647" y="12773"/>
                  </a:cubicBezTo>
                  <a:cubicBezTo>
                    <a:pt x="7827" y="16938"/>
                    <a:pt x="17880" y="15971"/>
                    <a:pt x="24025" y="18503"/>
                  </a:cubicBezTo>
                  <a:cubicBezTo>
                    <a:pt x="27934" y="20114"/>
                    <a:pt x="31555" y="22514"/>
                    <a:pt x="35681" y="23440"/>
                  </a:cubicBezTo>
                  <a:cubicBezTo>
                    <a:pt x="37802" y="23915"/>
                    <a:pt x="39978" y="23983"/>
                    <a:pt x="42159" y="23983"/>
                  </a:cubicBezTo>
                  <a:cubicBezTo>
                    <a:pt x="43024" y="23983"/>
                    <a:pt x="43891" y="23972"/>
                    <a:pt x="44755" y="23972"/>
                  </a:cubicBezTo>
                  <a:cubicBezTo>
                    <a:pt x="45000" y="23972"/>
                    <a:pt x="45246" y="23973"/>
                    <a:pt x="45491" y="23975"/>
                  </a:cubicBezTo>
                  <a:cubicBezTo>
                    <a:pt x="51084" y="24026"/>
                    <a:pt x="56648" y="24790"/>
                    <a:pt x="62049" y="26248"/>
                  </a:cubicBezTo>
                  <a:cubicBezTo>
                    <a:pt x="63761" y="26711"/>
                    <a:pt x="65492" y="27248"/>
                    <a:pt x="67258" y="27248"/>
                  </a:cubicBezTo>
                  <a:cubicBezTo>
                    <a:pt x="67395" y="27248"/>
                    <a:pt x="67532" y="27245"/>
                    <a:pt x="67669" y="27238"/>
                  </a:cubicBezTo>
                  <a:cubicBezTo>
                    <a:pt x="66830" y="24189"/>
                    <a:pt x="63940" y="22096"/>
                    <a:pt x="60932" y="21123"/>
                  </a:cubicBezTo>
                  <a:cubicBezTo>
                    <a:pt x="57924" y="20149"/>
                    <a:pt x="54714" y="20060"/>
                    <a:pt x="51590" y="19569"/>
                  </a:cubicBezTo>
                  <a:cubicBezTo>
                    <a:pt x="44095" y="18395"/>
                    <a:pt x="37148" y="14931"/>
                    <a:pt x="29754" y="13234"/>
                  </a:cubicBezTo>
                  <a:cubicBezTo>
                    <a:pt x="26948" y="12589"/>
                    <a:pt x="21937" y="10851"/>
                    <a:pt x="19149" y="10133"/>
                  </a:cubicBezTo>
                  <a:cubicBezTo>
                    <a:pt x="17726" y="9767"/>
                    <a:pt x="16426" y="9689"/>
                    <a:pt x="15201" y="9689"/>
                  </a:cubicBezTo>
                  <a:cubicBezTo>
                    <a:pt x="14295" y="9689"/>
                    <a:pt x="13429" y="9732"/>
                    <a:pt x="12585" y="9732"/>
                  </a:cubicBezTo>
                  <a:cubicBezTo>
                    <a:pt x="10596" y="9732"/>
                    <a:pt x="8725" y="9495"/>
                    <a:pt x="6716" y="7905"/>
                  </a:cubicBezTo>
                  <a:cubicBezTo>
                    <a:pt x="5204" y="6711"/>
                    <a:pt x="5431" y="2166"/>
                    <a:pt x="4291" y="731"/>
                  </a:cubicBezTo>
                  <a:cubicBezTo>
                    <a:pt x="3950" y="300"/>
                    <a:pt x="3834" y="1"/>
                    <a:pt x="3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72" name="Google Shape;272;p22"/>
            <p:cNvGrpSpPr/>
            <p:nvPr/>
          </p:nvGrpSpPr>
          <p:grpSpPr>
            <a:xfrm>
              <a:off x="5153723" y="231164"/>
              <a:ext cx="244251" cy="129674"/>
              <a:chOff x="4944000" y="1355175"/>
              <a:chExt cx="24250" cy="12875"/>
            </a:xfrm>
          </p:grpSpPr>
          <p:sp>
            <p:nvSpPr>
              <p:cNvPr id="273" name="Google Shape;273;p22"/>
              <p:cNvSpPr/>
              <p:nvPr/>
            </p:nvSpPr>
            <p:spPr>
              <a:xfrm>
                <a:off x="4944000" y="1355175"/>
                <a:ext cx="162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68" extrusionOk="0">
                    <a:moveTo>
                      <a:pt x="334" y="0"/>
                    </a:moveTo>
                    <a:lnTo>
                      <a:pt x="84" y="2"/>
                    </a:lnTo>
                    <a:cubicBezTo>
                      <a:pt x="41" y="2"/>
                      <a:pt x="0" y="39"/>
                      <a:pt x="2" y="84"/>
                    </a:cubicBezTo>
                    <a:cubicBezTo>
                      <a:pt x="3" y="129"/>
                      <a:pt x="39" y="165"/>
                      <a:pt x="84" y="166"/>
                    </a:cubicBezTo>
                    <a:lnTo>
                      <a:pt x="84" y="165"/>
                    </a:lnTo>
                    <a:lnTo>
                      <a:pt x="334" y="167"/>
                    </a:lnTo>
                    <a:lnTo>
                      <a:pt x="459" y="167"/>
                    </a:lnTo>
                    <a:cubicBezTo>
                      <a:pt x="463" y="167"/>
                      <a:pt x="467" y="167"/>
                      <a:pt x="471" y="167"/>
                    </a:cubicBezTo>
                    <a:cubicBezTo>
                      <a:pt x="492" y="167"/>
                      <a:pt x="513" y="165"/>
                      <a:pt x="535" y="159"/>
                    </a:cubicBezTo>
                    <a:cubicBezTo>
                      <a:pt x="555" y="154"/>
                      <a:pt x="575" y="147"/>
                      <a:pt x="595" y="139"/>
                    </a:cubicBezTo>
                    <a:cubicBezTo>
                      <a:pt x="649" y="123"/>
                      <a:pt x="649" y="45"/>
                      <a:pt x="595" y="28"/>
                    </a:cubicBezTo>
                    <a:lnTo>
                      <a:pt x="538" y="9"/>
                    </a:lnTo>
                    <a:cubicBezTo>
                      <a:pt x="518" y="4"/>
                      <a:pt x="498" y="1"/>
                      <a:pt x="478" y="1"/>
                    </a:cubicBezTo>
                    <a:cubicBezTo>
                      <a:pt x="472" y="1"/>
                      <a:pt x="467" y="1"/>
                      <a:pt x="462" y="1"/>
                    </a:cubicBezTo>
                    <a:cubicBezTo>
                      <a:pt x="420" y="0"/>
                      <a:pt x="377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" name="Google Shape;274;p22"/>
              <p:cNvSpPr/>
              <p:nvPr/>
            </p:nvSpPr>
            <p:spPr>
              <a:xfrm>
                <a:off x="4958550" y="1363500"/>
                <a:ext cx="97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90" y="0"/>
                    </a:moveTo>
                    <a:cubicBezTo>
                      <a:pt x="40" y="1"/>
                      <a:pt x="0" y="42"/>
                      <a:pt x="0" y="91"/>
                    </a:cubicBezTo>
                    <a:cubicBezTo>
                      <a:pt x="1" y="141"/>
                      <a:pt x="40" y="181"/>
                      <a:pt x="90" y="182"/>
                    </a:cubicBezTo>
                    <a:lnTo>
                      <a:pt x="90" y="181"/>
                    </a:lnTo>
                    <a:lnTo>
                      <a:pt x="160" y="180"/>
                    </a:lnTo>
                    <a:lnTo>
                      <a:pt x="197" y="180"/>
                    </a:lnTo>
                    <a:cubicBezTo>
                      <a:pt x="208" y="180"/>
                      <a:pt x="219" y="178"/>
                      <a:pt x="230" y="174"/>
                    </a:cubicBezTo>
                    <a:cubicBezTo>
                      <a:pt x="236" y="172"/>
                      <a:pt x="241" y="170"/>
                      <a:pt x="248" y="168"/>
                    </a:cubicBezTo>
                    <a:cubicBezTo>
                      <a:pt x="294" y="154"/>
                      <a:pt x="388" y="161"/>
                      <a:pt x="388" y="91"/>
                    </a:cubicBezTo>
                    <a:cubicBezTo>
                      <a:pt x="387" y="64"/>
                      <a:pt x="369" y="42"/>
                      <a:pt x="344" y="33"/>
                    </a:cubicBezTo>
                    <a:cubicBezTo>
                      <a:pt x="333" y="30"/>
                      <a:pt x="323" y="27"/>
                      <a:pt x="312" y="26"/>
                    </a:cubicBezTo>
                    <a:cubicBezTo>
                      <a:pt x="290" y="23"/>
                      <a:pt x="269" y="18"/>
                      <a:pt x="248" y="13"/>
                    </a:cubicBezTo>
                    <a:cubicBezTo>
                      <a:pt x="241" y="11"/>
                      <a:pt x="236" y="9"/>
                      <a:pt x="230" y="7"/>
                    </a:cubicBezTo>
                    <a:cubicBezTo>
                      <a:pt x="219" y="4"/>
                      <a:pt x="208" y="1"/>
                      <a:pt x="197" y="1"/>
                    </a:cubicBezTo>
                    <a:lnTo>
                      <a:pt x="162" y="1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75" name="Google Shape;275;p22"/>
            <p:cNvGrpSpPr/>
            <p:nvPr/>
          </p:nvGrpSpPr>
          <p:grpSpPr>
            <a:xfrm>
              <a:off x="8423998" y="360839"/>
              <a:ext cx="244251" cy="129674"/>
              <a:chOff x="4944000" y="1355175"/>
              <a:chExt cx="24250" cy="12875"/>
            </a:xfrm>
          </p:grpSpPr>
          <p:sp>
            <p:nvSpPr>
              <p:cNvPr id="276" name="Google Shape;276;p22"/>
              <p:cNvSpPr/>
              <p:nvPr/>
            </p:nvSpPr>
            <p:spPr>
              <a:xfrm>
                <a:off x="4944000" y="1355175"/>
                <a:ext cx="162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68" extrusionOk="0">
                    <a:moveTo>
                      <a:pt x="334" y="0"/>
                    </a:moveTo>
                    <a:lnTo>
                      <a:pt x="84" y="2"/>
                    </a:lnTo>
                    <a:cubicBezTo>
                      <a:pt x="41" y="2"/>
                      <a:pt x="0" y="39"/>
                      <a:pt x="2" y="84"/>
                    </a:cubicBezTo>
                    <a:cubicBezTo>
                      <a:pt x="3" y="129"/>
                      <a:pt x="39" y="165"/>
                      <a:pt x="84" y="166"/>
                    </a:cubicBezTo>
                    <a:lnTo>
                      <a:pt x="84" y="165"/>
                    </a:lnTo>
                    <a:lnTo>
                      <a:pt x="334" y="167"/>
                    </a:lnTo>
                    <a:lnTo>
                      <a:pt x="459" y="167"/>
                    </a:lnTo>
                    <a:cubicBezTo>
                      <a:pt x="463" y="167"/>
                      <a:pt x="467" y="167"/>
                      <a:pt x="471" y="167"/>
                    </a:cubicBezTo>
                    <a:cubicBezTo>
                      <a:pt x="492" y="167"/>
                      <a:pt x="513" y="165"/>
                      <a:pt x="535" y="159"/>
                    </a:cubicBezTo>
                    <a:cubicBezTo>
                      <a:pt x="555" y="154"/>
                      <a:pt x="575" y="147"/>
                      <a:pt x="595" y="139"/>
                    </a:cubicBezTo>
                    <a:cubicBezTo>
                      <a:pt x="649" y="123"/>
                      <a:pt x="649" y="45"/>
                      <a:pt x="595" y="28"/>
                    </a:cubicBezTo>
                    <a:lnTo>
                      <a:pt x="538" y="9"/>
                    </a:lnTo>
                    <a:cubicBezTo>
                      <a:pt x="518" y="4"/>
                      <a:pt x="498" y="1"/>
                      <a:pt x="478" y="1"/>
                    </a:cubicBezTo>
                    <a:cubicBezTo>
                      <a:pt x="472" y="1"/>
                      <a:pt x="467" y="1"/>
                      <a:pt x="462" y="1"/>
                    </a:cubicBezTo>
                    <a:cubicBezTo>
                      <a:pt x="420" y="0"/>
                      <a:pt x="377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" name="Google Shape;277;p22"/>
              <p:cNvSpPr/>
              <p:nvPr/>
            </p:nvSpPr>
            <p:spPr>
              <a:xfrm>
                <a:off x="4958550" y="1363500"/>
                <a:ext cx="97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90" y="0"/>
                    </a:moveTo>
                    <a:cubicBezTo>
                      <a:pt x="40" y="1"/>
                      <a:pt x="0" y="42"/>
                      <a:pt x="0" y="91"/>
                    </a:cubicBezTo>
                    <a:cubicBezTo>
                      <a:pt x="1" y="141"/>
                      <a:pt x="40" y="181"/>
                      <a:pt x="90" y="182"/>
                    </a:cubicBezTo>
                    <a:lnTo>
                      <a:pt x="90" y="181"/>
                    </a:lnTo>
                    <a:lnTo>
                      <a:pt x="160" y="180"/>
                    </a:lnTo>
                    <a:lnTo>
                      <a:pt x="197" y="180"/>
                    </a:lnTo>
                    <a:cubicBezTo>
                      <a:pt x="208" y="180"/>
                      <a:pt x="219" y="178"/>
                      <a:pt x="230" y="174"/>
                    </a:cubicBezTo>
                    <a:cubicBezTo>
                      <a:pt x="236" y="172"/>
                      <a:pt x="241" y="170"/>
                      <a:pt x="248" y="168"/>
                    </a:cubicBezTo>
                    <a:cubicBezTo>
                      <a:pt x="294" y="154"/>
                      <a:pt x="388" y="161"/>
                      <a:pt x="388" y="91"/>
                    </a:cubicBezTo>
                    <a:cubicBezTo>
                      <a:pt x="387" y="64"/>
                      <a:pt x="369" y="42"/>
                      <a:pt x="344" y="33"/>
                    </a:cubicBezTo>
                    <a:cubicBezTo>
                      <a:pt x="333" y="30"/>
                      <a:pt x="323" y="27"/>
                      <a:pt x="312" y="26"/>
                    </a:cubicBezTo>
                    <a:cubicBezTo>
                      <a:pt x="290" y="23"/>
                      <a:pt x="269" y="18"/>
                      <a:pt x="248" y="13"/>
                    </a:cubicBezTo>
                    <a:cubicBezTo>
                      <a:pt x="241" y="11"/>
                      <a:pt x="236" y="9"/>
                      <a:pt x="230" y="7"/>
                    </a:cubicBezTo>
                    <a:cubicBezTo>
                      <a:pt x="219" y="4"/>
                      <a:pt x="208" y="1"/>
                      <a:pt x="197" y="1"/>
                    </a:cubicBezTo>
                    <a:lnTo>
                      <a:pt x="162" y="1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78" name="Google Shape;278;p22"/>
            <p:cNvGrpSpPr/>
            <p:nvPr/>
          </p:nvGrpSpPr>
          <p:grpSpPr>
            <a:xfrm>
              <a:off x="6623773" y="141764"/>
              <a:ext cx="244251" cy="129674"/>
              <a:chOff x="4944000" y="1355175"/>
              <a:chExt cx="24250" cy="12875"/>
            </a:xfrm>
          </p:grpSpPr>
          <p:sp>
            <p:nvSpPr>
              <p:cNvPr id="279" name="Google Shape;279;p22"/>
              <p:cNvSpPr/>
              <p:nvPr/>
            </p:nvSpPr>
            <p:spPr>
              <a:xfrm>
                <a:off x="4944000" y="1355175"/>
                <a:ext cx="162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68" extrusionOk="0">
                    <a:moveTo>
                      <a:pt x="334" y="0"/>
                    </a:moveTo>
                    <a:lnTo>
                      <a:pt x="84" y="2"/>
                    </a:lnTo>
                    <a:cubicBezTo>
                      <a:pt x="41" y="2"/>
                      <a:pt x="0" y="39"/>
                      <a:pt x="2" y="84"/>
                    </a:cubicBezTo>
                    <a:cubicBezTo>
                      <a:pt x="3" y="129"/>
                      <a:pt x="39" y="165"/>
                      <a:pt x="84" y="166"/>
                    </a:cubicBezTo>
                    <a:lnTo>
                      <a:pt x="84" y="165"/>
                    </a:lnTo>
                    <a:lnTo>
                      <a:pt x="334" y="167"/>
                    </a:lnTo>
                    <a:lnTo>
                      <a:pt x="459" y="167"/>
                    </a:lnTo>
                    <a:cubicBezTo>
                      <a:pt x="463" y="167"/>
                      <a:pt x="467" y="167"/>
                      <a:pt x="471" y="167"/>
                    </a:cubicBezTo>
                    <a:cubicBezTo>
                      <a:pt x="492" y="167"/>
                      <a:pt x="513" y="165"/>
                      <a:pt x="535" y="159"/>
                    </a:cubicBezTo>
                    <a:cubicBezTo>
                      <a:pt x="555" y="154"/>
                      <a:pt x="575" y="147"/>
                      <a:pt x="595" y="139"/>
                    </a:cubicBezTo>
                    <a:cubicBezTo>
                      <a:pt x="649" y="123"/>
                      <a:pt x="649" y="45"/>
                      <a:pt x="595" y="28"/>
                    </a:cubicBezTo>
                    <a:lnTo>
                      <a:pt x="538" y="9"/>
                    </a:lnTo>
                    <a:cubicBezTo>
                      <a:pt x="518" y="4"/>
                      <a:pt x="498" y="1"/>
                      <a:pt x="478" y="1"/>
                    </a:cubicBezTo>
                    <a:cubicBezTo>
                      <a:pt x="472" y="1"/>
                      <a:pt x="467" y="1"/>
                      <a:pt x="462" y="1"/>
                    </a:cubicBezTo>
                    <a:cubicBezTo>
                      <a:pt x="420" y="0"/>
                      <a:pt x="377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" name="Google Shape;280;p22"/>
              <p:cNvSpPr/>
              <p:nvPr/>
            </p:nvSpPr>
            <p:spPr>
              <a:xfrm>
                <a:off x="4958550" y="1363500"/>
                <a:ext cx="97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90" y="0"/>
                    </a:moveTo>
                    <a:cubicBezTo>
                      <a:pt x="40" y="1"/>
                      <a:pt x="0" y="42"/>
                      <a:pt x="0" y="91"/>
                    </a:cubicBezTo>
                    <a:cubicBezTo>
                      <a:pt x="1" y="141"/>
                      <a:pt x="40" y="181"/>
                      <a:pt x="90" y="182"/>
                    </a:cubicBezTo>
                    <a:lnTo>
                      <a:pt x="90" y="181"/>
                    </a:lnTo>
                    <a:lnTo>
                      <a:pt x="160" y="180"/>
                    </a:lnTo>
                    <a:lnTo>
                      <a:pt x="197" y="180"/>
                    </a:lnTo>
                    <a:cubicBezTo>
                      <a:pt x="208" y="180"/>
                      <a:pt x="219" y="178"/>
                      <a:pt x="230" y="174"/>
                    </a:cubicBezTo>
                    <a:cubicBezTo>
                      <a:pt x="236" y="172"/>
                      <a:pt x="241" y="170"/>
                      <a:pt x="248" y="168"/>
                    </a:cubicBezTo>
                    <a:cubicBezTo>
                      <a:pt x="294" y="154"/>
                      <a:pt x="388" y="161"/>
                      <a:pt x="388" y="91"/>
                    </a:cubicBezTo>
                    <a:cubicBezTo>
                      <a:pt x="387" y="64"/>
                      <a:pt x="369" y="42"/>
                      <a:pt x="344" y="33"/>
                    </a:cubicBezTo>
                    <a:cubicBezTo>
                      <a:pt x="333" y="30"/>
                      <a:pt x="323" y="27"/>
                      <a:pt x="312" y="26"/>
                    </a:cubicBezTo>
                    <a:cubicBezTo>
                      <a:pt x="290" y="23"/>
                      <a:pt x="269" y="18"/>
                      <a:pt x="248" y="13"/>
                    </a:cubicBezTo>
                    <a:cubicBezTo>
                      <a:pt x="241" y="11"/>
                      <a:pt x="236" y="9"/>
                      <a:pt x="230" y="7"/>
                    </a:cubicBezTo>
                    <a:cubicBezTo>
                      <a:pt x="219" y="4"/>
                      <a:pt x="208" y="1"/>
                      <a:pt x="197" y="1"/>
                    </a:cubicBezTo>
                    <a:lnTo>
                      <a:pt x="162" y="1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 txBox="1">
            <a:spLocks noGrp="1"/>
          </p:cNvSpPr>
          <p:nvPr>
            <p:ph type="title"/>
          </p:nvPr>
        </p:nvSpPr>
        <p:spPr>
          <a:xfrm>
            <a:off x="3771900" y="946967"/>
            <a:ext cx="7460000" cy="14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3"/>
          <p:cNvSpPr txBox="1">
            <a:spLocks noGrp="1"/>
          </p:cNvSpPr>
          <p:nvPr>
            <p:ph type="ctrTitle" idx="2"/>
          </p:nvPr>
        </p:nvSpPr>
        <p:spPr>
          <a:xfrm flipH="1">
            <a:off x="1643200" y="3660700"/>
            <a:ext cx="2927200" cy="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3"/>
          <p:cNvSpPr txBox="1">
            <a:spLocks noGrp="1"/>
          </p:cNvSpPr>
          <p:nvPr>
            <p:ph type="subTitle" idx="1"/>
          </p:nvPr>
        </p:nvSpPr>
        <p:spPr>
          <a:xfrm flipH="1">
            <a:off x="1643167" y="3984329"/>
            <a:ext cx="292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3"/>
          <p:cNvSpPr txBox="1">
            <a:spLocks noGrp="1"/>
          </p:cNvSpPr>
          <p:nvPr>
            <p:ph type="ctrTitle" idx="3"/>
          </p:nvPr>
        </p:nvSpPr>
        <p:spPr>
          <a:xfrm flipH="1">
            <a:off x="4632400" y="3660703"/>
            <a:ext cx="2927200" cy="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3"/>
          <p:cNvSpPr txBox="1">
            <a:spLocks noGrp="1"/>
          </p:cNvSpPr>
          <p:nvPr>
            <p:ph type="subTitle" idx="4"/>
          </p:nvPr>
        </p:nvSpPr>
        <p:spPr>
          <a:xfrm flipH="1">
            <a:off x="4632400" y="3984396"/>
            <a:ext cx="292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23"/>
          <p:cNvSpPr txBox="1">
            <a:spLocks noGrp="1"/>
          </p:cNvSpPr>
          <p:nvPr>
            <p:ph type="ctrTitle" idx="5"/>
          </p:nvPr>
        </p:nvSpPr>
        <p:spPr>
          <a:xfrm flipH="1">
            <a:off x="7621633" y="3660701"/>
            <a:ext cx="2927200" cy="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3"/>
          <p:cNvSpPr txBox="1">
            <a:spLocks noGrp="1"/>
          </p:cNvSpPr>
          <p:nvPr>
            <p:ph type="subTitle" idx="6"/>
          </p:nvPr>
        </p:nvSpPr>
        <p:spPr>
          <a:xfrm flipH="1">
            <a:off x="7621600" y="3984396"/>
            <a:ext cx="292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289" name="Google Shape;289;p23"/>
          <p:cNvGrpSpPr/>
          <p:nvPr/>
        </p:nvGrpSpPr>
        <p:grpSpPr>
          <a:xfrm rot="11218074" flipH="1">
            <a:off x="9995221" y="5114115"/>
            <a:ext cx="3600012" cy="2718011"/>
            <a:chOff x="4781675" y="3046350"/>
            <a:chExt cx="426050" cy="518900"/>
          </a:xfrm>
        </p:grpSpPr>
        <p:sp>
          <p:nvSpPr>
            <p:cNvPr id="290" name="Google Shape;290;p23"/>
            <p:cNvSpPr/>
            <p:nvPr/>
          </p:nvSpPr>
          <p:spPr>
            <a:xfrm>
              <a:off x="4781675" y="3046350"/>
              <a:ext cx="426050" cy="518900"/>
            </a:xfrm>
            <a:custGeom>
              <a:avLst/>
              <a:gdLst/>
              <a:ahLst/>
              <a:cxnLst/>
              <a:rect l="l" t="t" r="r" b="b"/>
              <a:pathLst>
                <a:path w="17042" h="20756" extrusionOk="0">
                  <a:moveTo>
                    <a:pt x="14204" y="1"/>
                  </a:moveTo>
                  <a:cubicBezTo>
                    <a:pt x="13529" y="1"/>
                    <a:pt x="13378" y="447"/>
                    <a:pt x="13107" y="1082"/>
                  </a:cubicBezTo>
                  <a:cubicBezTo>
                    <a:pt x="12270" y="3047"/>
                    <a:pt x="10686" y="3995"/>
                    <a:pt x="8835" y="4908"/>
                  </a:cubicBezTo>
                  <a:lnTo>
                    <a:pt x="4513" y="7039"/>
                  </a:lnTo>
                  <a:cubicBezTo>
                    <a:pt x="3779" y="7401"/>
                    <a:pt x="3036" y="7768"/>
                    <a:pt x="2409" y="8295"/>
                  </a:cubicBezTo>
                  <a:cubicBezTo>
                    <a:pt x="1919" y="8707"/>
                    <a:pt x="1510" y="9210"/>
                    <a:pt x="1171" y="9755"/>
                  </a:cubicBezTo>
                  <a:cubicBezTo>
                    <a:pt x="357" y="11066"/>
                    <a:pt x="1" y="12870"/>
                    <a:pt x="932" y="14100"/>
                  </a:cubicBezTo>
                  <a:cubicBezTo>
                    <a:pt x="1511" y="14866"/>
                    <a:pt x="2453" y="15244"/>
                    <a:pt x="3336" y="15620"/>
                  </a:cubicBezTo>
                  <a:cubicBezTo>
                    <a:pt x="5416" y="16508"/>
                    <a:pt x="7429" y="17582"/>
                    <a:pt x="9210" y="18976"/>
                  </a:cubicBezTo>
                  <a:cubicBezTo>
                    <a:pt x="9839" y="19468"/>
                    <a:pt x="10444" y="20004"/>
                    <a:pt x="11157" y="20365"/>
                  </a:cubicBezTo>
                  <a:cubicBezTo>
                    <a:pt x="11622" y="20601"/>
                    <a:pt x="12148" y="20756"/>
                    <a:pt x="12665" y="20756"/>
                  </a:cubicBezTo>
                  <a:cubicBezTo>
                    <a:pt x="12939" y="20756"/>
                    <a:pt x="13211" y="20712"/>
                    <a:pt x="13471" y="20614"/>
                  </a:cubicBezTo>
                  <a:cubicBezTo>
                    <a:pt x="14217" y="20330"/>
                    <a:pt x="14778" y="19497"/>
                    <a:pt x="14572" y="18726"/>
                  </a:cubicBezTo>
                  <a:cubicBezTo>
                    <a:pt x="14457" y="18299"/>
                    <a:pt x="14142" y="17956"/>
                    <a:pt x="13811" y="17662"/>
                  </a:cubicBezTo>
                  <a:cubicBezTo>
                    <a:pt x="12096" y="16140"/>
                    <a:pt x="9786" y="15477"/>
                    <a:pt x="7907" y="14161"/>
                  </a:cubicBezTo>
                  <a:cubicBezTo>
                    <a:pt x="7316" y="13747"/>
                    <a:pt x="6740" y="13221"/>
                    <a:pt x="6576" y="12518"/>
                  </a:cubicBezTo>
                  <a:cubicBezTo>
                    <a:pt x="6367" y="11615"/>
                    <a:pt x="6903" y="10702"/>
                    <a:pt x="7550" y="10039"/>
                  </a:cubicBezTo>
                  <a:cubicBezTo>
                    <a:pt x="9408" y="8134"/>
                    <a:pt x="12162" y="7458"/>
                    <a:pt x="14424" y="6057"/>
                  </a:cubicBezTo>
                  <a:cubicBezTo>
                    <a:pt x="15217" y="5566"/>
                    <a:pt x="15971" y="4961"/>
                    <a:pt x="16438" y="4152"/>
                  </a:cubicBezTo>
                  <a:cubicBezTo>
                    <a:pt x="16905" y="3344"/>
                    <a:pt x="17042" y="2298"/>
                    <a:pt x="16603" y="1474"/>
                  </a:cubicBezTo>
                  <a:cubicBezTo>
                    <a:pt x="16200" y="718"/>
                    <a:pt x="15252" y="100"/>
                    <a:pt x="14395" y="11"/>
                  </a:cubicBezTo>
                  <a:cubicBezTo>
                    <a:pt x="14327" y="4"/>
                    <a:pt x="14264" y="1"/>
                    <a:pt x="14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23"/>
            <p:cNvSpPr/>
            <p:nvPr/>
          </p:nvSpPr>
          <p:spPr>
            <a:xfrm rot="-819787">
              <a:off x="4822774" y="3348855"/>
              <a:ext cx="23513" cy="29666"/>
            </a:xfrm>
            <a:custGeom>
              <a:avLst/>
              <a:gdLst/>
              <a:ahLst/>
              <a:cxnLst/>
              <a:rect l="l" t="t" r="r" b="b"/>
              <a:pathLst>
                <a:path w="915" h="774" extrusionOk="0">
                  <a:moveTo>
                    <a:pt x="255" y="209"/>
                  </a:moveTo>
                  <a:lnTo>
                    <a:pt x="257" y="212"/>
                  </a:lnTo>
                  <a:lnTo>
                    <a:pt x="257" y="212"/>
                  </a:lnTo>
                  <a:cubicBezTo>
                    <a:pt x="256" y="211"/>
                    <a:pt x="256" y="210"/>
                    <a:pt x="255" y="209"/>
                  </a:cubicBezTo>
                  <a:close/>
                  <a:moveTo>
                    <a:pt x="480" y="435"/>
                  </a:moveTo>
                  <a:cubicBezTo>
                    <a:pt x="480" y="435"/>
                    <a:pt x="481" y="436"/>
                    <a:pt x="481" y="436"/>
                  </a:cubicBezTo>
                  <a:lnTo>
                    <a:pt x="481" y="436"/>
                  </a:lnTo>
                  <a:cubicBezTo>
                    <a:pt x="481" y="436"/>
                    <a:pt x="480" y="435"/>
                    <a:pt x="480" y="435"/>
                  </a:cubicBezTo>
                  <a:close/>
                  <a:moveTo>
                    <a:pt x="83" y="1"/>
                  </a:moveTo>
                  <a:cubicBezTo>
                    <a:pt x="71" y="1"/>
                    <a:pt x="58" y="4"/>
                    <a:pt x="47" y="10"/>
                  </a:cubicBezTo>
                  <a:cubicBezTo>
                    <a:pt x="12" y="31"/>
                    <a:pt x="1" y="75"/>
                    <a:pt x="20" y="109"/>
                  </a:cubicBezTo>
                  <a:lnTo>
                    <a:pt x="19" y="110"/>
                  </a:lnTo>
                  <a:cubicBezTo>
                    <a:pt x="85" y="239"/>
                    <a:pt x="169" y="357"/>
                    <a:pt x="271" y="459"/>
                  </a:cubicBezTo>
                  <a:cubicBezTo>
                    <a:pt x="324" y="513"/>
                    <a:pt x="382" y="562"/>
                    <a:pt x="442" y="607"/>
                  </a:cubicBezTo>
                  <a:cubicBezTo>
                    <a:pt x="469" y="627"/>
                    <a:pt x="498" y="647"/>
                    <a:pt x="528" y="664"/>
                  </a:cubicBezTo>
                  <a:cubicBezTo>
                    <a:pt x="561" y="686"/>
                    <a:pt x="597" y="704"/>
                    <a:pt x="634" y="717"/>
                  </a:cubicBezTo>
                  <a:cubicBezTo>
                    <a:pt x="671" y="727"/>
                    <a:pt x="706" y="740"/>
                    <a:pt x="742" y="752"/>
                  </a:cubicBezTo>
                  <a:cubicBezTo>
                    <a:pt x="777" y="762"/>
                    <a:pt x="814" y="773"/>
                    <a:pt x="851" y="773"/>
                  </a:cubicBezTo>
                  <a:cubicBezTo>
                    <a:pt x="856" y="773"/>
                    <a:pt x="862" y="773"/>
                    <a:pt x="868" y="772"/>
                  </a:cubicBezTo>
                  <a:cubicBezTo>
                    <a:pt x="885" y="771"/>
                    <a:pt x="901" y="761"/>
                    <a:pt x="908" y="745"/>
                  </a:cubicBezTo>
                  <a:cubicBezTo>
                    <a:pt x="915" y="729"/>
                    <a:pt x="911" y="710"/>
                    <a:pt x="899" y="697"/>
                  </a:cubicBezTo>
                  <a:cubicBezTo>
                    <a:pt x="846" y="653"/>
                    <a:pt x="776" y="633"/>
                    <a:pt x="718" y="594"/>
                  </a:cubicBezTo>
                  <a:cubicBezTo>
                    <a:pt x="716" y="592"/>
                    <a:pt x="712" y="589"/>
                    <a:pt x="710" y="587"/>
                  </a:cubicBezTo>
                  <a:cubicBezTo>
                    <a:pt x="701" y="579"/>
                    <a:pt x="692" y="572"/>
                    <a:pt x="681" y="565"/>
                  </a:cubicBezTo>
                  <a:cubicBezTo>
                    <a:pt x="665" y="556"/>
                    <a:pt x="649" y="548"/>
                    <a:pt x="634" y="539"/>
                  </a:cubicBezTo>
                  <a:cubicBezTo>
                    <a:pt x="605" y="521"/>
                    <a:pt x="576" y="503"/>
                    <a:pt x="548" y="485"/>
                  </a:cubicBezTo>
                  <a:cubicBezTo>
                    <a:pt x="535" y="475"/>
                    <a:pt x="521" y="466"/>
                    <a:pt x="507" y="456"/>
                  </a:cubicBezTo>
                  <a:lnTo>
                    <a:pt x="488" y="442"/>
                  </a:lnTo>
                  <a:cubicBezTo>
                    <a:pt x="486" y="440"/>
                    <a:pt x="483" y="438"/>
                    <a:pt x="481" y="436"/>
                  </a:cubicBezTo>
                  <a:lnTo>
                    <a:pt x="481" y="436"/>
                  </a:lnTo>
                  <a:cubicBezTo>
                    <a:pt x="485" y="440"/>
                    <a:pt x="487" y="442"/>
                    <a:pt x="487" y="442"/>
                  </a:cubicBezTo>
                  <a:cubicBezTo>
                    <a:pt x="487" y="442"/>
                    <a:pt x="480" y="436"/>
                    <a:pt x="477" y="434"/>
                  </a:cubicBezTo>
                  <a:cubicBezTo>
                    <a:pt x="451" y="413"/>
                    <a:pt x="424" y="390"/>
                    <a:pt x="399" y="367"/>
                  </a:cubicBezTo>
                  <a:cubicBezTo>
                    <a:pt x="350" y="321"/>
                    <a:pt x="304" y="272"/>
                    <a:pt x="262" y="219"/>
                  </a:cubicBezTo>
                  <a:cubicBezTo>
                    <a:pt x="261" y="217"/>
                    <a:pt x="259" y="215"/>
                    <a:pt x="258" y="213"/>
                  </a:cubicBezTo>
                  <a:lnTo>
                    <a:pt x="258" y="213"/>
                  </a:lnTo>
                  <a:lnTo>
                    <a:pt x="259" y="214"/>
                  </a:lnTo>
                  <a:lnTo>
                    <a:pt x="257" y="212"/>
                  </a:lnTo>
                  <a:lnTo>
                    <a:pt x="257" y="212"/>
                  </a:lnTo>
                  <a:cubicBezTo>
                    <a:pt x="257" y="212"/>
                    <a:pt x="258" y="213"/>
                    <a:pt x="258" y="213"/>
                  </a:cubicBezTo>
                  <a:lnTo>
                    <a:pt x="258" y="213"/>
                  </a:lnTo>
                  <a:lnTo>
                    <a:pt x="253" y="207"/>
                  </a:lnTo>
                  <a:lnTo>
                    <a:pt x="237" y="185"/>
                  </a:lnTo>
                  <a:cubicBezTo>
                    <a:pt x="225" y="169"/>
                    <a:pt x="214" y="152"/>
                    <a:pt x="203" y="136"/>
                  </a:cubicBezTo>
                  <a:cubicBezTo>
                    <a:pt x="183" y="103"/>
                    <a:pt x="163" y="70"/>
                    <a:pt x="146" y="37"/>
                  </a:cubicBezTo>
                  <a:cubicBezTo>
                    <a:pt x="132" y="14"/>
                    <a:pt x="108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23"/>
            <p:cNvSpPr/>
            <p:nvPr/>
          </p:nvSpPr>
          <p:spPr>
            <a:xfrm rot="-819787">
              <a:off x="4844526" y="3360094"/>
              <a:ext cx="16164" cy="9659"/>
            </a:xfrm>
            <a:custGeom>
              <a:avLst/>
              <a:gdLst/>
              <a:ahLst/>
              <a:cxnLst/>
              <a:rect l="l" t="t" r="r" b="b"/>
              <a:pathLst>
                <a:path w="629" h="252" extrusionOk="0">
                  <a:moveTo>
                    <a:pt x="100" y="1"/>
                  </a:moveTo>
                  <a:cubicBezTo>
                    <a:pt x="25" y="1"/>
                    <a:pt x="0" y="118"/>
                    <a:pt x="84" y="140"/>
                  </a:cubicBezTo>
                  <a:lnTo>
                    <a:pt x="283" y="195"/>
                  </a:lnTo>
                  <a:cubicBezTo>
                    <a:pt x="317" y="204"/>
                    <a:pt x="351" y="213"/>
                    <a:pt x="385" y="224"/>
                  </a:cubicBezTo>
                  <a:cubicBezTo>
                    <a:pt x="406" y="229"/>
                    <a:pt x="426" y="234"/>
                    <a:pt x="446" y="235"/>
                  </a:cubicBezTo>
                  <a:lnTo>
                    <a:pt x="457" y="235"/>
                  </a:lnTo>
                  <a:cubicBezTo>
                    <a:pt x="458" y="235"/>
                    <a:pt x="459" y="235"/>
                    <a:pt x="460" y="235"/>
                  </a:cubicBezTo>
                  <a:lnTo>
                    <a:pt x="460" y="235"/>
                  </a:lnTo>
                  <a:cubicBezTo>
                    <a:pt x="460" y="235"/>
                    <a:pt x="460" y="235"/>
                    <a:pt x="460" y="235"/>
                  </a:cubicBezTo>
                  <a:lnTo>
                    <a:pt x="489" y="240"/>
                  </a:lnTo>
                  <a:cubicBezTo>
                    <a:pt x="510" y="244"/>
                    <a:pt x="537" y="251"/>
                    <a:pt x="562" y="251"/>
                  </a:cubicBezTo>
                  <a:cubicBezTo>
                    <a:pt x="584" y="251"/>
                    <a:pt x="604" y="245"/>
                    <a:pt x="617" y="225"/>
                  </a:cubicBezTo>
                  <a:cubicBezTo>
                    <a:pt x="628" y="204"/>
                    <a:pt x="625" y="178"/>
                    <a:pt x="608" y="160"/>
                  </a:cubicBezTo>
                  <a:cubicBezTo>
                    <a:pt x="593" y="144"/>
                    <a:pt x="568" y="139"/>
                    <a:pt x="549" y="130"/>
                  </a:cubicBezTo>
                  <a:lnTo>
                    <a:pt x="502" y="113"/>
                  </a:lnTo>
                  <a:cubicBezTo>
                    <a:pt x="501" y="113"/>
                    <a:pt x="498" y="112"/>
                    <a:pt x="495" y="110"/>
                  </a:cubicBezTo>
                  <a:lnTo>
                    <a:pt x="495" y="110"/>
                  </a:lnTo>
                  <a:cubicBezTo>
                    <a:pt x="495" y="110"/>
                    <a:pt x="488" y="106"/>
                    <a:pt x="489" y="106"/>
                  </a:cubicBezTo>
                  <a:cubicBezTo>
                    <a:pt x="477" y="101"/>
                    <a:pt x="465" y="95"/>
                    <a:pt x="452" y="91"/>
                  </a:cubicBezTo>
                  <a:cubicBezTo>
                    <a:pt x="418" y="81"/>
                    <a:pt x="383" y="73"/>
                    <a:pt x="349" y="64"/>
                  </a:cubicBezTo>
                  <a:lnTo>
                    <a:pt x="122" y="4"/>
                  </a:lnTo>
                  <a:cubicBezTo>
                    <a:pt x="114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23"/>
            <p:cNvSpPr/>
            <p:nvPr/>
          </p:nvSpPr>
          <p:spPr>
            <a:xfrm rot="963541">
              <a:off x="4971313" y="3253547"/>
              <a:ext cx="19844" cy="17905"/>
            </a:xfrm>
            <a:custGeom>
              <a:avLst/>
              <a:gdLst/>
              <a:ahLst/>
              <a:cxnLst/>
              <a:rect l="l" t="t" r="r" b="b"/>
              <a:pathLst>
                <a:path w="764" h="432" extrusionOk="0">
                  <a:moveTo>
                    <a:pt x="693" y="0"/>
                  </a:moveTo>
                  <a:cubicBezTo>
                    <a:pt x="688" y="0"/>
                    <a:pt x="683" y="1"/>
                    <a:pt x="677" y="2"/>
                  </a:cubicBezTo>
                  <a:cubicBezTo>
                    <a:pt x="663" y="6"/>
                    <a:pt x="650" y="8"/>
                    <a:pt x="637" y="12"/>
                  </a:cubicBezTo>
                  <a:cubicBezTo>
                    <a:pt x="619" y="17"/>
                    <a:pt x="601" y="24"/>
                    <a:pt x="585" y="32"/>
                  </a:cubicBezTo>
                  <a:lnTo>
                    <a:pt x="507" y="69"/>
                  </a:lnTo>
                  <a:cubicBezTo>
                    <a:pt x="455" y="92"/>
                    <a:pt x="404" y="119"/>
                    <a:pt x="354" y="144"/>
                  </a:cubicBezTo>
                  <a:lnTo>
                    <a:pt x="46" y="298"/>
                  </a:lnTo>
                  <a:cubicBezTo>
                    <a:pt x="12" y="319"/>
                    <a:pt x="0" y="363"/>
                    <a:pt x="21" y="396"/>
                  </a:cubicBezTo>
                  <a:cubicBezTo>
                    <a:pt x="35" y="419"/>
                    <a:pt x="59" y="431"/>
                    <a:pt x="84" y="431"/>
                  </a:cubicBezTo>
                  <a:cubicBezTo>
                    <a:pt x="96" y="431"/>
                    <a:pt x="108" y="429"/>
                    <a:pt x="119" y="423"/>
                  </a:cubicBezTo>
                  <a:lnTo>
                    <a:pt x="431" y="276"/>
                  </a:lnTo>
                  <a:cubicBezTo>
                    <a:pt x="483" y="252"/>
                    <a:pt x="535" y="228"/>
                    <a:pt x="586" y="203"/>
                  </a:cubicBezTo>
                  <a:lnTo>
                    <a:pt x="660" y="166"/>
                  </a:lnTo>
                  <a:cubicBezTo>
                    <a:pt x="688" y="150"/>
                    <a:pt x="715" y="130"/>
                    <a:pt x="739" y="108"/>
                  </a:cubicBezTo>
                  <a:cubicBezTo>
                    <a:pt x="760" y="88"/>
                    <a:pt x="764" y="57"/>
                    <a:pt x="750" y="31"/>
                  </a:cubicBezTo>
                  <a:cubicBezTo>
                    <a:pt x="738" y="12"/>
                    <a:pt x="716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23"/>
            <p:cNvSpPr/>
            <p:nvPr/>
          </p:nvSpPr>
          <p:spPr>
            <a:xfrm rot="963541">
              <a:off x="4955845" y="3246911"/>
              <a:ext cx="18831" cy="12351"/>
            </a:xfrm>
            <a:custGeom>
              <a:avLst/>
              <a:gdLst/>
              <a:ahLst/>
              <a:cxnLst/>
              <a:rect l="l" t="t" r="r" b="b"/>
              <a:pathLst>
                <a:path w="725" h="298" extrusionOk="0">
                  <a:moveTo>
                    <a:pt x="675" y="0"/>
                  </a:moveTo>
                  <a:cubicBezTo>
                    <a:pt x="674" y="0"/>
                    <a:pt x="674" y="0"/>
                    <a:pt x="674" y="0"/>
                  </a:cubicBezTo>
                  <a:cubicBezTo>
                    <a:pt x="618" y="1"/>
                    <a:pt x="563" y="15"/>
                    <a:pt x="509" y="28"/>
                  </a:cubicBezTo>
                  <a:cubicBezTo>
                    <a:pt x="454" y="41"/>
                    <a:pt x="403" y="53"/>
                    <a:pt x="350" y="70"/>
                  </a:cubicBezTo>
                  <a:cubicBezTo>
                    <a:pt x="244" y="105"/>
                    <a:pt x="139" y="145"/>
                    <a:pt x="37" y="189"/>
                  </a:cubicBezTo>
                  <a:cubicBezTo>
                    <a:pt x="8" y="202"/>
                    <a:pt x="0" y="244"/>
                    <a:pt x="15" y="268"/>
                  </a:cubicBezTo>
                  <a:cubicBezTo>
                    <a:pt x="27" y="287"/>
                    <a:pt x="46" y="297"/>
                    <a:pt x="66" y="297"/>
                  </a:cubicBezTo>
                  <a:cubicBezTo>
                    <a:pt x="76" y="297"/>
                    <a:pt x="86" y="295"/>
                    <a:pt x="96" y="289"/>
                  </a:cubicBezTo>
                  <a:cubicBezTo>
                    <a:pt x="188" y="248"/>
                    <a:pt x="287" y="210"/>
                    <a:pt x="387" y="176"/>
                  </a:cubicBezTo>
                  <a:cubicBezTo>
                    <a:pt x="436" y="159"/>
                    <a:pt x="486" y="141"/>
                    <a:pt x="535" y="123"/>
                  </a:cubicBezTo>
                  <a:cubicBezTo>
                    <a:pt x="588" y="108"/>
                    <a:pt x="641" y="90"/>
                    <a:pt x="692" y="68"/>
                  </a:cubicBezTo>
                  <a:cubicBezTo>
                    <a:pt x="725" y="52"/>
                    <a:pt x="708" y="0"/>
                    <a:pt x="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23"/>
            <p:cNvSpPr/>
            <p:nvPr/>
          </p:nvSpPr>
          <p:spPr>
            <a:xfrm rot="-819787">
              <a:off x="5006084" y="3464719"/>
              <a:ext cx="15290" cy="10195"/>
            </a:xfrm>
            <a:custGeom>
              <a:avLst/>
              <a:gdLst/>
              <a:ahLst/>
              <a:cxnLst/>
              <a:rect l="l" t="t" r="r" b="b"/>
              <a:pathLst>
                <a:path w="595" h="266" extrusionOk="0">
                  <a:moveTo>
                    <a:pt x="67" y="0"/>
                  </a:moveTo>
                  <a:cubicBezTo>
                    <a:pt x="41" y="0"/>
                    <a:pt x="16" y="18"/>
                    <a:pt x="9" y="45"/>
                  </a:cubicBezTo>
                  <a:cubicBezTo>
                    <a:pt x="1" y="77"/>
                    <a:pt x="20" y="111"/>
                    <a:pt x="52" y="120"/>
                  </a:cubicBezTo>
                  <a:lnTo>
                    <a:pt x="51" y="120"/>
                  </a:lnTo>
                  <a:lnTo>
                    <a:pt x="293" y="200"/>
                  </a:lnTo>
                  <a:cubicBezTo>
                    <a:pt x="332" y="214"/>
                    <a:pt x="372" y="226"/>
                    <a:pt x="413" y="237"/>
                  </a:cubicBezTo>
                  <a:lnTo>
                    <a:pt x="471" y="256"/>
                  </a:lnTo>
                  <a:cubicBezTo>
                    <a:pt x="494" y="263"/>
                    <a:pt x="519" y="266"/>
                    <a:pt x="544" y="266"/>
                  </a:cubicBezTo>
                  <a:cubicBezTo>
                    <a:pt x="565" y="266"/>
                    <a:pt x="583" y="252"/>
                    <a:pt x="590" y="231"/>
                  </a:cubicBezTo>
                  <a:cubicBezTo>
                    <a:pt x="595" y="211"/>
                    <a:pt x="585" y="190"/>
                    <a:pt x="568" y="179"/>
                  </a:cubicBezTo>
                  <a:cubicBezTo>
                    <a:pt x="560" y="172"/>
                    <a:pt x="551" y="166"/>
                    <a:pt x="542" y="160"/>
                  </a:cubicBezTo>
                  <a:cubicBezTo>
                    <a:pt x="530" y="155"/>
                    <a:pt x="517" y="150"/>
                    <a:pt x="505" y="146"/>
                  </a:cubicBezTo>
                  <a:lnTo>
                    <a:pt x="447" y="126"/>
                  </a:lnTo>
                  <a:cubicBezTo>
                    <a:pt x="407" y="111"/>
                    <a:pt x="367" y="96"/>
                    <a:pt x="325" y="82"/>
                  </a:cubicBezTo>
                  <a:lnTo>
                    <a:pt x="83" y="2"/>
                  </a:lnTo>
                  <a:cubicBezTo>
                    <a:pt x="78" y="1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6" name="Google Shape;296;p23"/>
          <p:cNvGrpSpPr/>
          <p:nvPr/>
        </p:nvGrpSpPr>
        <p:grpSpPr>
          <a:xfrm>
            <a:off x="-2772130" y="-2673598"/>
            <a:ext cx="10740131" cy="4324780"/>
            <a:chOff x="-2079097" y="-2005199"/>
            <a:chExt cx="8055098" cy="3243585"/>
          </a:xfrm>
        </p:grpSpPr>
        <p:sp>
          <p:nvSpPr>
            <p:cNvPr id="297" name="Google Shape;297;p23"/>
            <p:cNvSpPr/>
            <p:nvPr/>
          </p:nvSpPr>
          <p:spPr>
            <a:xfrm flipH="1">
              <a:off x="-2079097" y="-2005199"/>
              <a:ext cx="8055098" cy="3243585"/>
            </a:xfrm>
            <a:custGeom>
              <a:avLst/>
              <a:gdLst/>
              <a:ahLst/>
              <a:cxnLst/>
              <a:rect l="l" t="t" r="r" b="b"/>
              <a:pathLst>
                <a:path w="67670" h="27249" extrusionOk="0">
                  <a:moveTo>
                    <a:pt x="3560" y="1"/>
                  </a:moveTo>
                  <a:cubicBezTo>
                    <a:pt x="3394" y="1"/>
                    <a:pt x="3170" y="111"/>
                    <a:pt x="2802" y="368"/>
                  </a:cubicBezTo>
                  <a:cubicBezTo>
                    <a:pt x="2208" y="783"/>
                    <a:pt x="1833" y="1618"/>
                    <a:pt x="1678" y="2302"/>
                  </a:cubicBezTo>
                  <a:cubicBezTo>
                    <a:pt x="928" y="5612"/>
                    <a:pt x="1" y="10647"/>
                    <a:pt x="2647" y="12773"/>
                  </a:cubicBezTo>
                  <a:cubicBezTo>
                    <a:pt x="7827" y="16938"/>
                    <a:pt x="17880" y="15971"/>
                    <a:pt x="24025" y="18503"/>
                  </a:cubicBezTo>
                  <a:cubicBezTo>
                    <a:pt x="27934" y="20114"/>
                    <a:pt x="31555" y="22514"/>
                    <a:pt x="35681" y="23440"/>
                  </a:cubicBezTo>
                  <a:cubicBezTo>
                    <a:pt x="37802" y="23915"/>
                    <a:pt x="39978" y="23983"/>
                    <a:pt x="42159" y="23983"/>
                  </a:cubicBezTo>
                  <a:cubicBezTo>
                    <a:pt x="43024" y="23983"/>
                    <a:pt x="43891" y="23972"/>
                    <a:pt x="44755" y="23972"/>
                  </a:cubicBezTo>
                  <a:cubicBezTo>
                    <a:pt x="45000" y="23972"/>
                    <a:pt x="45246" y="23973"/>
                    <a:pt x="45491" y="23975"/>
                  </a:cubicBezTo>
                  <a:cubicBezTo>
                    <a:pt x="51084" y="24026"/>
                    <a:pt x="56648" y="24790"/>
                    <a:pt x="62049" y="26248"/>
                  </a:cubicBezTo>
                  <a:cubicBezTo>
                    <a:pt x="63761" y="26711"/>
                    <a:pt x="65492" y="27248"/>
                    <a:pt x="67258" y="27248"/>
                  </a:cubicBezTo>
                  <a:cubicBezTo>
                    <a:pt x="67395" y="27248"/>
                    <a:pt x="67532" y="27245"/>
                    <a:pt x="67669" y="27238"/>
                  </a:cubicBezTo>
                  <a:cubicBezTo>
                    <a:pt x="66830" y="24189"/>
                    <a:pt x="63940" y="22096"/>
                    <a:pt x="60932" y="21123"/>
                  </a:cubicBezTo>
                  <a:cubicBezTo>
                    <a:pt x="57924" y="20149"/>
                    <a:pt x="54714" y="20060"/>
                    <a:pt x="51590" y="19569"/>
                  </a:cubicBezTo>
                  <a:cubicBezTo>
                    <a:pt x="44095" y="18395"/>
                    <a:pt x="37148" y="14931"/>
                    <a:pt x="29754" y="13234"/>
                  </a:cubicBezTo>
                  <a:cubicBezTo>
                    <a:pt x="26948" y="12589"/>
                    <a:pt x="21937" y="10851"/>
                    <a:pt x="19149" y="10133"/>
                  </a:cubicBezTo>
                  <a:cubicBezTo>
                    <a:pt x="17726" y="9767"/>
                    <a:pt x="16426" y="9689"/>
                    <a:pt x="15201" y="9689"/>
                  </a:cubicBezTo>
                  <a:cubicBezTo>
                    <a:pt x="14295" y="9689"/>
                    <a:pt x="13429" y="9732"/>
                    <a:pt x="12585" y="9732"/>
                  </a:cubicBezTo>
                  <a:cubicBezTo>
                    <a:pt x="10596" y="9732"/>
                    <a:pt x="8725" y="9495"/>
                    <a:pt x="6716" y="7905"/>
                  </a:cubicBezTo>
                  <a:cubicBezTo>
                    <a:pt x="5204" y="6711"/>
                    <a:pt x="5431" y="2166"/>
                    <a:pt x="4291" y="731"/>
                  </a:cubicBezTo>
                  <a:cubicBezTo>
                    <a:pt x="3950" y="300"/>
                    <a:pt x="3834" y="1"/>
                    <a:pt x="3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98" name="Google Shape;298;p23"/>
            <p:cNvGrpSpPr/>
            <p:nvPr/>
          </p:nvGrpSpPr>
          <p:grpSpPr>
            <a:xfrm>
              <a:off x="1359706" y="508235"/>
              <a:ext cx="200280" cy="106330"/>
              <a:chOff x="4567318" y="1382684"/>
              <a:chExt cx="19884" cy="10557"/>
            </a:xfrm>
          </p:grpSpPr>
          <p:sp>
            <p:nvSpPr>
              <p:cNvPr id="299" name="Google Shape;299;p23"/>
              <p:cNvSpPr/>
              <p:nvPr/>
            </p:nvSpPr>
            <p:spPr>
              <a:xfrm flipH="1">
                <a:off x="4573877" y="1382684"/>
                <a:ext cx="13325" cy="3444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68" extrusionOk="0">
                    <a:moveTo>
                      <a:pt x="334" y="0"/>
                    </a:moveTo>
                    <a:lnTo>
                      <a:pt x="84" y="2"/>
                    </a:lnTo>
                    <a:cubicBezTo>
                      <a:pt x="41" y="2"/>
                      <a:pt x="0" y="39"/>
                      <a:pt x="2" y="84"/>
                    </a:cubicBezTo>
                    <a:cubicBezTo>
                      <a:pt x="3" y="129"/>
                      <a:pt x="39" y="165"/>
                      <a:pt x="84" y="166"/>
                    </a:cubicBezTo>
                    <a:lnTo>
                      <a:pt x="84" y="165"/>
                    </a:lnTo>
                    <a:lnTo>
                      <a:pt x="334" y="167"/>
                    </a:lnTo>
                    <a:lnTo>
                      <a:pt x="459" y="167"/>
                    </a:lnTo>
                    <a:cubicBezTo>
                      <a:pt x="463" y="167"/>
                      <a:pt x="467" y="167"/>
                      <a:pt x="471" y="167"/>
                    </a:cubicBezTo>
                    <a:cubicBezTo>
                      <a:pt x="492" y="167"/>
                      <a:pt x="513" y="165"/>
                      <a:pt x="535" y="159"/>
                    </a:cubicBezTo>
                    <a:cubicBezTo>
                      <a:pt x="555" y="154"/>
                      <a:pt x="575" y="147"/>
                      <a:pt x="595" y="139"/>
                    </a:cubicBezTo>
                    <a:cubicBezTo>
                      <a:pt x="649" y="123"/>
                      <a:pt x="649" y="45"/>
                      <a:pt x="595" y="28"/>
                    </a:cubicBezTo>
                    <a:lnTo>
                      <a:pt x="538" y="9"/>
                    </a:lnTo>
                    <a:cubicBezTo>
                      <a:pt x="518" y="4"/>
                      <a:pt x="498" y="1"/>
                      <a:pt x="478" y="1"/>
                    </a:cubicBezTo>
                    <a:cubicBezTo>
                      <a:pt x="472" y="1"/>
                      <a:pt x="467" y="1"/>
                      <a:pt x="462" y="1"/>
                    </a:cubicBezTo>
                    <a:cubicBezTo>
                      <a:pt x="420" y="0"/>
                      <a:pt x="377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 flipH="1">
                <a:off x="4567318" y="1389511"/>
                <a:ext cx="7954" cy="3731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90" y="0"/>
                    </a:moveTo>
                    <a:cubicBezTo>
                      <a:pt x="40" y="1"/>
                      <a:pt x="0" y="42"/>
                      <a:pt x="0" y="91"/>
                    </a:cubicBezTo>
                    <a:cubicBezTo>
                      <a:pt x="1" y="141"/>
                      <a:pt x="40" y="181"/>
                      <a:pt x="90" y="182"/>
                    </a:cubicBezTo>
                    <a:lnTo>
                      <a:pt x="90" y="181"/>
                    </a:lnTo>
                    <a:lnTo>
                      <a:pt x="160" y="180"/>
                    </a:lnTo>
                    <a:lnTo>
                      <a:pt x="197" y="180"/>
                    </a:lnTo>
                    <a:cubicBezTo>
                      <a:pt x="208" y="180"/>
                      <a:pt x="219" y="178"/>
                      <a:pt x="230" y="174"/>
                    </a:cubicBezTo>
                    <a:cubicBezTo>
                      <a:pt x="236" y="172"/>
                      <a:pt x="241" y="170"/>
                      <a:pt x="248" y="168"/>
                    </a:cubicBezTo>
                    <a:cubicBezTo>
                      <a:pt x="294" y="154"/>
                      <a:pt x="388" y="161"/>
                      <a:pt x="388" y="91"/>
                    </a:cubicBezTo>
                    <a:cubicBezTo>
                      <a:pt x="387" y="64"/>
                      <a:pt x="369" y="42"/>
                      <a:pt x="344" y="33"/>
                    </a:cubicBezTo>
                    <a:cubicBezTo>
                      <a:pt x="333" y="30"/>
                      <a:pt x="323" y="27"/>
                      <a:pt x="312" y="26"/>
                    </a:cubicBezTo>
                    <a:cubicBezTo>
                      <a:pt x="290" y="23"/>
                      <a:pt x="269" y="18"/>
                      <a:pt x="248" y="13"/>
                    </a:cubicBezTo>
                    <a:cubicBezTo>
                      <a:pt x="241" y="11"/>
                      <a:pt x="236" y="9"/>
                      <a:pt x="230" y="7"/>
                    </a:cubicBezTo>
                    <a:cubicBezTo>
                      <a:pt x="219" y="4"/>
                      <a:pt x="208" y="1"/>
                      <a:pt x="197" y="1"/>
                    </a:cubicBezTo>
                    <a:lnTo>
                      <a:pt x="162" y="1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01" name="Google Shape;301;p23"/>
            <p:cNvGrpSpPr/>
            <p:nvPr/>
          </p:nvGrpSpPr>
          <p:grpSpPr>
            <a:xfrm>
              <a:off x="154323" y="434930"/>
              <a:ext cx="200280" cy="106330"/>
              <a:chOff x="4301692" y="1384283"/>
              <a:chExt cx="19884" cy="10557"/>
            </a:xfrm>
          </p:grpSpPr>
          <p:sp>
            <p:nvSpPr>
              <p:cNvPr id="302" name="Google Shape;302;p23"/>
              <p:cNvSpPr/>
              <p:nvPr/>
            </p:nvSpPr>
            <p:spPr>
              <a:xfrm flipH="1">
                <a:off x="4308252" y="1384283"/>
                <a:ext cx="13325" cy="3444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68" extrusionOk="0">
                    <a:moveTo>
                      <a:pt x="334" y="0"/>
                    </a:moveTo>
                    <a:lnTo>
                      <a:pt x="84" y="2"/>
                    </a:lnTo>
                    <a:cubicBezTo>
                      <a:pt x="41" y="2"/>
                      <a:pt x="0" y="39"/>
                      <a:pt x="2" y="84"/>
                    </a:cubicBezTo>
                    <a:cubicBezTo>
                      <a:pt x="3" y="129"/>
                      <a:pt x="39" y="165"/>
                      <a:pt x="84" y="166"/>
                    </a:cubicBezTo>
                    <a:lnTo>
                      <a:pt x="84" y="165"/>
                    </a:lnTo>
                    <a:lnTo>
                      <a:pt x="334" y="167"/>
                    </a:lnTo>
                    <a:lnTo>
                      <a:pt x="459" y="167"/>
                    </a:lnTo>
                    <a:cubicBezTo>
                      <a:pt x="463" y="167"/>
                      <a:pt x="467" y="167"/>
                      <a:pt x="471" y="167"/>
                    </a:cubicBezTo>
                    <a:cubicBezTo>
                      <a:pt x="492" y="167"/>
                      <a:pt x="513" y="165"/>
                      <a:pt x="535" y="159"/>
                    </a:cubicBezTo>
                    <a:cubicBezTo>
                      <a:pt x="555" y="154"/>
                      <a:pt x="575" y="147"/>
                      <a:pt x="595" y="139"/>
                    </a:cubicBezTo>
                    <a:cubicBezTo>
                      <a:pt x="649" y="123"/>
                      <a:pt x="649" y="45"/>
                      <a:pt x="595" y="28"/>
                    </a:cubicBezTo>
                    <a:lnTo>
                      <a:pt x="538" y="9"/>
                    </a:lnTo>
                    <a:cubicBezTo>
                      <a:pt x="518" y="4"/>
                      <a:pt x="498" y="1"/>
                      <a:pt x="478" y="1"/>
                    </a:cubicBezTo>
                    <a:cubicBezTo>
                      <a:pt x="472" y="1"/>
                      <a:pt x="467" y="1"/>
                      <a:pt x="462" y="1"/>
                    </a:cubicBezTo>
                    <a:cubicBezTo>
                      <a:pt x="420" y="0"/>
                      <a:pt x="377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flipH="1">
                <a:off x="4301692" y="1391109"/>
                <a:ext cx="7954" cy="3731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90" y="0"/>
                    </a:moveTo>
                    <a:cubicBezTo>
                      <a:pt x="40" y="1"/>
                      <a:pt x="0" y="42"/>
                      <a:pt x="0" y="91"/>
                    </a:cubicBezTo>
                    <a:cubicBezTo>
                      <a:pt x="1" y="141"/>
                      <a:pt x="40" y="181"/>
                      <a:pt x="90" y="182"/>
                    </a:cubicBezTo>
                    <a:lnTo>
                      <a:pt x="90" y="181"/>
                    </a:lnTo>
                    <a:lnTo>
                      <a:pt x="160" y="180"/>
                    </a:lnTo>
                    <a:lnTo>
                      <a:pt x="197" y="180"/>
                    </a:lnTo>
                    <a:cubicBezTo>
                      <a:pt x="208" y="180"/>
                      <a:pt x="219" y="178"/>
                      <a:pt x="230" y="174"/>
                    </a:cubicBezTo>
                    <a:cubicBezTo>
                      <a:pt x="236" y="172"/>
                      <a:pt x="241" y="170"/>
                      <a:pt x="248" y="168"/>
                    </a:cubicBezTo>
                    <a:cubicBezTo>
                      <a:pt x="294" y="154"/>
                      <a:pt x="388" y="161"/>
                      <a:pt x="388" y="91"/>
                    </a:cubicBezTo>
                    <a:cubicBezTo>
                      <a:pt x="387" y="64"/>
                      <a:pt x="369" y="42"/>
                      <a:pt x="344" y="33"/>
                    </a:cubicBezTo>
                    <a:cubicBezTo>
                      <a:pt x="333" y="30"/>
                      <a:pt x="323" y="27"/>
                      <a:pt x="312" y="26"/>
                    </a:cubicBezTo>
                    <a:cubicBezTo>
                      <a:pt x="290" y="23"/>
                      <a:pt x="269" y="18"/>
                      <a:pt x="248" y="13"/>
                    </a:cubicBezTo>
                    <a:cubicBezTo>
                      <a:pt x="241" y="11"/>
                      <a:pt x="236" y="9"/>
                      <a:pt x="230" y="7"/>
                    </a:cubicBezTo>
                    <a:cubicBezTo>
                      <a:pt x="219" y="4"/>
                      <a:pt x="208" y="1"/>
                      <a:pt x="197" y="1"/>
                    </a:cubicBezTo>
                    <a:lnTo>
                      <a:pt x="162" y="1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9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4"/>
          <p:cNvSpPr txBox="1">
            <a:spLocks noGrp="1"/>
          </p:cNvSpPr>
          <p:nvPr>
            <p:ph type="ctrTitle" idx="2"/>
          </p:nvPr>
        </p:nvSpPr>
        <p:spPr>
          <a:xfrm>
            <a:off x="2230651" y="2441871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24"/>
          <p:cNvSpPr txBox="1">
            <a:spLocks noGrp="1"/>
          </p:cNvSpPr>
          <p:nvPr>
            <p:ph type="subTitle" idx="1"/>
          </p:nvPr>
        </p:nvSpPr>
        <p:spPr>
          <a:xfrm>
            <a:off x="2230684" y="2880592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4"/>
          <p:cNvSpPr txBox="1">
            <a:spLocks noGrp="1"/>
          </p:cNvSpPr>
          <p:nvPr>
            <p:ph type="ctrTitle" idx="3"/>
          </p:nvPr>
        </p:nvSpPr>
        <p:spPr>
          <a:xfrm>
            <a:off x="7419313" y="2438400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subTitle" idx="4"/>
          </p:nvPr>
        </p:nvSpPr>
        <p:spPr>
          <a:xfrm>
            <a:off x="7419332" y="28720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4"/>
          <p:cNvSpPr txBox="1">
            <a:spLocks noGrp="1"/>
          </p:cNvSpPr>
          <p:nvPr>
            <p:ph type="ctrTitle" idx="5"/>
          </p:nvPr>
        </p:nvSpPr>
        <p:spPr>
          <a:xfrm>
            <a:off x="2230651" y="4245271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24"/>
          <p:cNvSpPr txBox="1">
            <a:spLocks noGrp="1"/>
          </p:cNvSpPr>
          <p:nvPr>
            <p:ph type="subTitle" idx="6"/>
          </p:nvPr>
        </p:nvSpPr>
        <p:spPr>
          <a:xfrm>
            <a:off x="2230684" y="4683992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4"/>
          <p:cNvSpPr txBox="1">
            <a:spLocks noGrp="1"/>
          </p:cNvSpPr>
          <p:nvPr>
            <p:ph type="ctrTitle" idx="7"/>
          </p:nvPr>
        </p:nvSpPr>
        <p:spPr>
          <a:xfrm>
            <a:off x="7419313" y="4241800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24"/>
          <p:cNvSpPr txBox="1">
            <a:spLocks noGrp="1"/>
          </p:cNvSpPr>
          <p:nvPr>
            <p:ph type="subTitle" idx="8"/>
          </p:nvPr>
        </p:nvSpPr>
        <p:spPr>
          <a:xfrm>
            <a:off x="7419332" y="46754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4" name="Google Shape;314;p24"/>
          <p:cNvGrpSpPr/>
          <p:nvPr/>
        </p:nvGrpSpPr>
        <p:grpSpPr>
          <a:xfrm>
            <a:off x="8621793" y="-2498235"/>
            <a:ext cx="7415155" cy="11280089"/>
            <a:chOff x="2543449" y="4242110"/>
            <a:chExt cx="1040130" cy="1640152"/>
          </a:xfrm>
        </p:grpSpPr>
        <p:sp>
          <p:nvSpPr>
            <p:cNvPr id="315" name="Google Shape;315;p24"/>
            <p:cNvSpPr/>
            <p:nvPr/>
          </p:nvSpPr>
          <p:spPr>
            <a:xfrm rot="-4203005">
              <a:off x="2298595" y="4784097"/>
              <a:ext cx="1529837" cy="556177"/>
            </a:xfrm>
            <a:custGeom>
              <a:avLst/>
              <a:gdLst/>
              <a:ahLst/>
              <a:cxnLst/>
              <a:rect l="l" t="t" r="r" b="b"/>
              <a:pathLst>
                <a:path w="59282" h="22955" extrusionOk="0">
                  <a:moveTo>
                    <a:pt x="59206" y="0"/>
                  </a:moveTo>
                  <a:cubicBezTo>
                    <a:pt x="59201" y="0"/>
                    <a:pt x="59195" y="4"/>
                    <a:pt x="59188" y="13"/>
                  </a:cubicBezTo>
                  <a:lnTo>
                    <a:pt x="49580" y="3488"/>
                  </a:lnTo>
                  <a:cubicBezTo>
                    <a:pt x="49404" y="3866"/>
                    <a:pt x="49242" y="3992"/>
                    <a:pt x="49076" y="3992"/>
                  </a:cubicBezTo>
                  <a:cubicBezTo>
                    <a:pt x="48743" y="3992"/>
                    <a:pt x="48390" y="3490"/>
                    <a:pt x="47869" y="3490"/>
                  </a:cubicBezTo>
                  <a:cubicBezTo>
                    <a:pt x="47660" y="3490"/>
                    <a:pt x="47424" y="3571"/>
                    <a:pt x="47150" y="3799"/>
                  </a:cubicBezTo>
                  <a:cubicBezTo>
                    <a:pt x="46575" y="4279"/>
                    <a:pt x="8390" y="7892"/>
                    <a:pt x="4800" y="14575"/>
                  </a:cubicBezTo>
                  <a:cubicBezTo>
                    <a:pt x="3738" y="16555"/>
                    <a:pt x="1179" y="15755"/>
                    <a:pt x="590" y="17776"/>
                  </a:cubicBezTo>
                  <a:cubicBezTo>
                    <a:pt x="0" y="19797"/>
                    <a:pt x="1001" y="22299"/>
                    <a:pt x="3208" y="22955"/>
                  </a:cubicBezTo>
                  <a:cubicBezTo>
                    <a:pt x="3305" y="20620"/>
                    <a:pt x="5507" y="18897"/>
                    <a:pt x="7320" y="17755"/>
                  </a:cubicBezTo>
                  <a:cubicBezTo>
                    <a:pt x="9378" y="16460"/>
                    <a:pt x="11678" y="15617"/>
                    <a:pt x="13950" y="14787"/>
                  </a:cubicBezTo>
                  <a:cubicBezTo>
                    <a:pt x="19133" y="12891"/>
                    <a:pt x="24368" y="10983"/>
                    <a:pt x="29840" y="10269"/>
                  </a:cubicBezTo>
                  <a:cubicBezTo>
                    <a:pt x="35848" y="9485"/>
                    <a:pt x="42042" y="10154"/>
                    <a:pt x="47918" y="8679"/>
                  </a:cubicBezTo>
                  <a:cubicBezTo>
                    <a:pt x="50927" y="7925"/>
                    <a:pt x="54869" y="6755"/>
                    <a:pt x="56980" y="4385"/>
                  </a:cubicBezTo>
                  <a:cubicBezTo>
                    <a:pt x="57800" y="3464"/>
                    <a:pt x="58458" y="2369"/>
                    <a:pt x="58926" y="1230"/>
                  </a:cubicBezTo>
                  <a:cubicBezTo>
                    <a:pt x="58983" y="1089"/>
                    <a:pt x="59281" y="0"/>
                    <a:pt x="5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24"/>
            <p:cNvSpPr/>
            <p:nvPr/>
          </p:nvSpPr>
          <p:spPr>
            <a:xfrm rot="-4203005">
              <a:off x="3031805" y="4812430"/>
              <a:ext cx="25419" cy="5960"/>
            </a:xfrm>
            <a:custGeom>
              <a:avLst/>
              <a:gdLst/>
              <a:ahLst/>
              <a:cxnLst/>
              <a:rect l="l" t="t" r="r" b="b"/>
              <a:pathLst>
                <a:path w="985" h="246" extrusionOk="0">
                  <a:moveTo>
                    <a:pt x="880" y="1"/>
                  </a:moveTo>
                  <a:cubicBezTo>
                    <a:pt x="872" y="1"/>
                    <a:pt x="864" y="2"/>
                    <a:pt x="856" y="3"/>
                  </a:cubicBezTo>
                  <a:cubicBezTo>
                    <a:pt x="829" y="7"/>
                    <a:pt x="805" y="12"/>
                    <a:pt x="779" y="15"/>
                  </a:cubicBezTo>
                  <a:lnTo>
                    <a:pt x="805" y="12"/>
                  </a:lnTo>
                  <a:lnTo>
                    <a:pt x="805" y="12"/>
                  </a:lnTo>
                  <a:cubicBezTo>
                    <a:pt x="620" y="36"/>
                    <a:pt x="435" y="48"/>
                    <a:pt x="249" y="48"/>
                  </a:cubicBezTo>
                  <a:cubicBezTo>
                    <a:pt x="199" y="48"/>
                    <a:pt x="149" y="47"/>
                    <a:pt x="100" y="45"/>
                  </a:cubicBezTo>
                  <a:cubicBezTo>
                    <a:pt x="45" y="46"/>
                    <a:pt x="1" y="90"/>
                    <a:pt x="1" y="145"/>
                  </a:cubicBezTo>
                  <a:cubicBezTo>
                    <a:pt x="2" y="198"/>
                    <a:pt x="45" y="242"/>
                    <a:pt x="100" y="244"/>
                  </a:cubicBezTo>
                  <a:lnTo>
                    <a:pt x="99" y="244"/>
                  </a:lnTo>
                  <a:cubicBezTo>
                    <a:pt x="145" y="245"/>
                    <a:pt x="192" y="246"/>
                    <a:pt x="239" y="246"/>
                  </a:cubicBezTo>
                  <a:cubicBezTo>
                    <a:pt x="463" y="246"/>
                    <a:pt x="687" y="229"/>
                    <a:pt x="908" y="194"/>
                  </a:cubicBezTo>
                  <a:cubicBezTo>
                    <a:pt x="934" y="188"/>
                    <a:pt x="955" y="171"/>
                    <a:pt x="967" y="149"/>
                  </a:cubicBezTo>
                  <a:cubicBezTo>
                    <a:pt x="981" y="126"/>
                    <a:pt x="984" y="98"/>
                    <a:pt x="978" y="73"/>
                  </a:cubicBezTo>
                  <a:cubicBezTo>
                    <a:pt x="971" y="48"/>
                    <a:pt x="955" y="26"/>
                    <a:pt x="933" y="14"/>
                  </a:cubicBezTo>
                  <a:cubicBezTo>
                    <a:pt x="916" y="5"/>
                    <a:pt x="898" y="1"/>
                    <a:pt x="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24"/>
            <p:cNvSpPr/>
            <p:nvPr/>
          </p:nvSpPr>
          <p:spPr>
            <a:xfrm rot="-4203005">
              <a:off x="3049438" y="4800908"/>
              <a:ext cx="15768" cy="5936"/>
            </a:xfrm>
            <a:custGeom>
              <a:avLst/>
              <a:gdLst/>
              <a:ahLst/>
              <a:cxnLst/>
              <a:rect l="l" t="t" r="r" b="b"/>
              <a:pathLst>
                <a:path w="611" h="245" extrusionOk="0">
                  <a:moveTo>
                    <a:pt x="518" y="1"/>
                  </a:moveTo>
                  <a:cubicBezTo>
                    <a:pt x="516" y="1"/>
                    <a:pt x="514" y="1"/>
                    <a:pt x="511" y="1"/>
                  </a:cubicBezTo>
                  <a:lnTo>
                    <a:pt x="99" y="47"/>
                  </a:lnTo>
                  <a:cubicBezTo>
                    <a:pt x="74" y="47"/>
                    <a:pt x="48" y="57"/>
                    <a:pt x="29" y="75"/>
                  </a:cubicBezTo>
                  <a:cubicBezTo>
                    <a:pt x="12" y="94"/>
                    <a:pt x="1" y="119"/>
                    <a:pt x="1" y="146"/>
                  </a:cubicBezTo>
                  <a:cubicBezTo>
                    <a:pt x="1" y="171"/>
                    <a:pt x="12" y="196"/>
                    <a:pt x="29" y="215"/>
                  </a:cubicBezTo>
                  <a:cubicBezTo>
                    <a:pt x="46" y="231"/>
                    <a:pt x="69" y="244"/>
                    <a:pt x="92" y="244"/>
                  </a:cubicBezTo>
                  <a:cubicBezTo>
                    <a:pt x="94" y="244"/>
                    <a:pt x="97" y="244"/>
                    <a:pt x="99" y="244"/>
                  </a:cubicBezTo>
                  <a:lnTo>
                    <a:pt x="511" y="199"/>
                  </a:lnTo>
                  <a:cubicBezTo>
                    <a:pt x="538" y="197"/>
                    <a:pt x="563" y="188"/>
                    <a:pt x="582" y="170"/>
                  </a:cubicBezTo>
                  <a:cubicBezTo>
                    <a:pt x="600" y="151"/>
                    <a:pt x="610" y="126"/>
                    <a:pt x="610" y="100"/>
                  </a:cubicBezTo>
                  <a:cubicBezTo>
                    <a:pt x="610" y="74"/>
                    <a:pt x="600" y="49"/>
                    <a:pt x="582" y="30"/>
                  </a:cubicBezTo>
                  <a:cubicBezTo>
                    <a:pt x="566" y="15"/>
                    <a:pt x="542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24"/>
            <p:cNvSpPr/>
            <p:nvPr/>
          </p:nvSpPr>
          <p:spPr>
            <a:xfrm rot="-4203005">
              <a:off x="2993509" y="5088841"/>
              <a:ext cx="20232" cy="3562"/>
            </a:xfrm>
            <a:custGeom>
              <a:avLst/>
              <a:gdLst/>
              <a:ahLst/>
              <a:cxnLst/>
              <a:rect l="l" t="t" r="r" b="b"/>
              <a:pathLst>
                <a:path w="784" h="147" extrusionOk="0">
                  <a:moveTo>
                    <a:pt x="320" y="0"/>
                  </a:moveTo>
                  <a:cubicBezTo>
                    <a:pt x="236" y="0"/>
                    <a:pt x="153" y="5"/>
                    <a:pt x="70" y="13"/>
                  </a:cubicBezTo>
                  <a:cubicBezTo>
                    <a:pt x="35" y="18"/>
                    <a:pt x="1" y="42"/>
                    <a:pt x="4" y="80"/>
                  </a:cubicBezTo>
                  <a:cubicBezTo>
                    <a:pt x="5" y="111"/>
                    <a:pt x="30" y="145"/>
                    <a:pt x="64" y="145"/>
                  </a:cubicBezTo>
                  <a:cubicBezTo>
                    <a:pt x="66" y="145"/>
                    <a:pt x="68" y="145"/>
                    <a:pt x="70" y="145"/>
                  </a:cubicBezTo>
                  <a:lnTo>
                    <a:pt x="70" y="146"/>
                  </a:lnTo>
                  <a:cubicBezTo>
                    <a:pt x="145" y="139"/>
                    <a:pt x="221" y="136"/>
                    <a:pt x="296" y="136"/>
                  </a:cubicBezTo>
                  <a:cubicBezTo>
                    <a:pt x="332" y="136"/>
                    <a:pt x="367" y="136"/>
                    <a:pt x="402" y="138"/>
                  </a:cubicBezTo>
                  <a:cubicBezTo>
                    <a:pt x="456" y="141"/>
                    <a:pt x="512" y="141"/>
                    <a:pt x="567" y="144"/>
                  </a:cubicBezTo>
                  <a:cubicBezTo>
                    <a:pt x="570" y="144"/>
                    <a:pt x="572" y="144"/>
                    <a:pt x="575" y="144"/>
                  </a:cubicBezTo>
                  <a:cubicBezTo>
                    <a:pt x="582" y="144"/>
                    <a:pt x="590" y="143"/>
                    <a:pt x="597" y="142"/>
                  </a:cubicBezTo>
                  <a:cubicBezTo>
                    <a:pt x="597" y="142"/>
                    <a:pt x="604" y="140"/>
                    <a:pt x="606" y="139"/>
                  </a:cubicBezTo>
                  <a:lnTo>
                    <a:pt x="606" y="139"/>
                  </a:lnTo>
                  <a:cubicBezTo>
                    <a:pt x="612" y="138"/>
                    <a:pt x="617" y="138"/>
                    <a:pt x="622" y="138"/>
                  </a:cubicBezTo>
                  <a:cubicBezTo>
                    <a:pt x="631" y="138"/>
                    <a:pt x="640" y="139"/>
                    <a:pt x="649" y="140"/>
                  </a:cubicBezTo>
                  <a:cubicBezTo>
                    <a:pt x="677" y="140"/>
                    <a:pt x="704" y="142"/>
                    <a:pt x="732" y="144"/>
                  </a:cubicBezTo>
                  <a:cubicBezTo>
                    <a:pt x="732" y="144"/>
                    <a:pt x="733" y="144"/>
                    <a:pt x="734" y="144"/>
                  </a:cubicBezTo>
                  <a:cubicBezTo>
                    <a:pt x="777" y="144"/>
                    <a:pt x="784" y="77"/>
                    <a:pt x="742" y="66"/>
                  </a:cubicBezTo>
                  <a:cubicBezTo>
                    <a:pt x="716" y="59"/>
                    <a:pt x="689" y="51"/>
                    <a:pt x="662" y="45"/>
                  </a:cubicBezTo>
                  <a:cubicBezTo>
                    <a:pt x="647" y="43"/>
                    <a:pt x="634" y="40"/>
                    <a:pt x="619" y="35"/>
                  </a:cubicBezTo>
                  <a:lnTo>
                    <a:pt x="619" y="35"/>
                  </a:lnTo>
                  <a:cubicBezTo>
                    <a:pt x="617" y="33"/>
                    <a:pt x="611" y="29"/>
                    <a:pt x="611" y="29"/>
                  </a:cubicBezTo>
                  <a:cubicBezTo>
                    <a:pt x="603" y="25"/>
                    <a:pt x="593" y="22"/>
                    <a:pt x="584" y="21"/>
                  </a:cubicBezTo>
                  <a:cubicBezTo>
                    <a:pt x="525" y="11"/>
                    <a:pt x="465" y="4"/>
                    <a:pt x="405" y="2"/>
                  </a:cubicBezTo>
                  <a:cubicBezTo>
                    <a:pt x="376" y="1"/>
                    <a:pt x="348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24"/>
            <p:cNvSpPr/>
            <p:nvPr/>
          </p:nvSpPr>
          <p:spPr>
            <a:xfrm rot="-4203005">
              <a:off x="3006767" y="5069533"/>
              <a:ext cx="14529" cy="2811"/>
            </a:xfrm>
            <a:custGeom>
              <a:avLst/>
              <a:gdLst/>
              <a:ahLst/>
              <a:cxnLst/>
              <a:rect l="l" t="t" r="r" b="b"/>
              <a:pathLst>
                <a:path w="563" h="116" extrusionOk="0">
                  <a:moveTo>
                    <a:pt x="396" y="1"/>
                  </a:moveTo>
                  <a:cubicBezTo>
                    <a:pt x="357" y="1"/>
                    <a:pt x="319" y="1"/>
                    <a:pt x="280" y="2"/>
                  </a:cubicBezTo>
                  <a:lnTo>
                    <a:pt x="50" y="9"/>
                  </a:lnTo>
                  <a:cubicBezTo>
                    <a:pt x="24" y="9"/>
                    <a:pt x="2" y="32"/>
                    <a:pt x="1" y="59"/>
                  </a:cubicBezTo>
                  <a:cubicBezTo>
                    <a:pt x="2" y="85"/>
                    <a:pt x="24" y="107"/>
                    <a:pt x="50" y="107"/>
                  </a:cubicBezTo>
                  <a:lnTo>
                    <a:pt x="280" y="115"/>
                  </a:lnTo>
                  <a:cubicBezTo>
                    <a:pt x="317" y="116"/>
                    <a:pt x="355" y="116"/>
                    <a:pt x="392" y="116"/>
                  </a:cubicBezTo>
                  <a:lnTo>
                    <a:pt x="451" y="116"/>
                  </a:lnTo>
                  <a:cubicBezTo>
                    <a:pt x="473" y="114"/>
                    <a:pt x="495" y="111"/>
                    <a:pt x="517" y="104"/>
                  </a:cubicBezTo>
                  <a:cubicBezTo>
                    <a:pt x="563" y="94"/>
                    <a:pt x="563" y="23"/>
                    <a:pt x="517" y="13"/>
                  </a:cubicBezTo>
                  <a:cubicBezTo>
                    <a:pt x="497" y="6"/>
                    <a:pt x="476" y="2"/>
                    <a:pt x="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24"/>
            <p:cNvSpPr/>
            <p:nvPr/>
          </p:nvSpPr>
          <p:spPr>
            <a:xfrm rot="-4203005">
              <a:off x="2932151" y="5434552"/>
              <a:ext cx="15019" cy="4240"/>
            </a:xfrm>
            <a:custGeom>
              <a:avLst/>
              <a:gdLst/>
              <a:ahLst/>
              <a:cxnLst/>
              <a:rect l="l" t="t" r="r" b="b"/>
              <a:pathLst>
                <a:path w="582" h="175" extrusionOk="0">
                  <a:moveTo>
                    <a:pt x="379" y="1"/>
                  </a:moveTo>
                  <a:cubicBezTo>
                    <a:pt x="353" y="1"/>
                    <a:pt x="326" y="3"/>
                    <a:pt x="299" y="4"/>
                  </a:cubicBezTo>
                  <a:lnTo>
                    <a:pt x="82" y="15"/>
                  </a:lnTo>
                  <a:cubicBezTo>
                    <a:pt x="41" y="18"/>
                    <a:pt x="1" y="51"/>
                    <a:pt x="3" y="94"/>
                  </a:cubicBezTo>
                  <a:cubicBezTo>
                    <a:pt x="5" y="132"/>
                    <a:pt x="34" y="174"/>
                    <a:pt x="74" y="174"/>
                  </a:cubicBezTo>
                  <a:cubicBezTo>
                    <a:pt x="76" y="174"/>
                    <a:pt x="79" y="174"/>
                    <a:pt x="82" y="173"/>
                  </a:cubicBezTo>
                  <a:lnTo>
                    <a:pt x="82" y="174"/>
                  </a:lnTo>
                  <a:lnTo>
                    <a:pt x="273" y="152"/>
                  </a:lnTo>
                  <a:cubicBezTo>
                    <a:pt x="306" y="149"/>
                    <a:pt x="338" y="146"/>
                    <a:pt x="371" y="141"/>
                  </a:cubicBezTo>
                  <a:cubicBezTo>
                    <a:pt x="406" y="136"/>
                    <a:pt x="439" y="128"/>
                    <a:pt x="474" y="121"/>
                  </a:cubicBezTo>
                  <a:cubicBezTo>
                    <a:pt x="508" y="114"/>
                    <a:pt x="565" y="112"/>
                    <a:pt x="576" y="71"/>
                  </a:cubicBezTo>
                  <a:cubicBezTo>
                    <a:pt x="582" y="49"/>
                    <a:pt x="573" y="27"/>
                    <a:pt x="554" y="16"/>
                  </a:cubicBezTo>
                  <a:cubicBezTo>
                    <a:pt x="538" y="6"/>
                    <a:pt x="519" y="5"/>
                    <a:pt x="501" y="5"/>
                  </a:cubicBezTo>
                  <a:cubicBezTo>
                    <a:pt x="498" y="5"/>
                    <a:pt x="494" y="5"/>
                    <a:pt x="491" y="5"/>
                  </a:cubicBezTo>
                  <a:lnTo>
                    <a:pt x="396" y="1"/>
                  </a:lnTo>
                  <a:cubicBezTo>
                    <a:pt x="390" y="1"/>
                    <a:pt x="385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24"/>
            <p:cNvSpPr/>
            <p:nvPr/>
          </p:nvSpPr>
          <p:spPr>
            <a:xfrm rot="-4203005">
              <a:off x="2932288" y="5414115"/>
              <a:ext cx="11690" cy="3416"/>
            </a:xfrm>
            <a:custGeom>
              <a:avLst/>
              <a:gdLst/>
              <a:ahLst/>
              <a:cxnLst/>
              <a:rect l="l" t="t" r="r" b="b"/>
              <a:pathLst>
                <a:path w="453" h="141" extrusionOk="0">
                  <a:moveTo>
                    <a:pt x="139" y="1"/>
                  </a:moveTo>
                  <a:cubicBezTo>
                    <a:pt x="116" y="1"/>
                    <a:pt x="93" y="1"/>
                    <a:pt x="70" y="1"/>
                  </a:cubicBezTo>
                  <a:cubicBezTo>
                    <a:pt x="32" y="1"/>
                    <a:pt x="2" y="33"/>
                    <a:pt x="1" y="71"/>
                  </a:cubicBezTo>
                  <a:cubicBezTo>
                    <a:pt x="2" y="108"/>
                    <a:pt x="32" y="139"/>
                    <a:pt x="70" y="140"/>
                  </a:cubicBezTo>
                  <a:cubicBezTo>
                    <a:pt x="93" y="140"/>
                    <a:pt x="116" y="140"/>
                    <a:pt x="139" y="140"/>
                  </a:cubicBezTo>
                  <a:cubicBezTo>
                    <a:pt x="174" y="140"/>
                    <a:pt x="208" y="140"/>
                    <a:pt x="242" y="138"/>
                  </a:cubicBezTo>
                  <a:cubicBezTo>
                    <a:pt x="271" y="137"/>
                    <a:pt x="298" y="134"/>
                    <a:pt x="327" y="131"/>
                  </a:cubicBezTo>
                  <a:cubicBezTo>
                    <a:pt x="359" y="126"/>
                    <a:pt x="394" y="126"/>
                    <a:pt x="424" y="110"/>
                  </a:cubicBezTo>
                  <a:cubicBezTo>
                    <a:pt x="452" y="92"/>
                    <a:pt x="452" y="49"/>
                    <a:pt x="424" y="32"/>
                  </a:cubicBezTo>
                  <a:cubicBezTo>
                    <a:pt x="395" y="15"/>
                    <a:pt x="361" y="15"/>
                    <a:pt x="330" y="10"/>
                  </a:cubicBezTo>
                  <a:cubicBezTo>
                    <a:pt x="300" y="7"/>
                    <a:pt x="272" y="4"/>
                    <a:pt x="242" y="3"/>
                  </a:cubicBezTo>
                  <a:cubicBezTo>
                    <a:pt x="208" y="1"/>
                    <a:pt x="174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24"/>
            <p:cNvSpPr/>
            <p:nvPr/>
          </p:nvSpPr>
          <p:spPr>
            <a:xfrm rot="-4203005">
              <a:off x="3144435" y="4567322"/>
              <a:ext cx="18013" cy="4482"/>
            </a:xfrm>
            <a:custGeom>
              <a:avLst/>
              <a:gdLst/>
              <a:ahLst/>
              <a:cxnLst/>
              <a:rect l="l" t="t" r="r" b="b"/>
              <a:pathLst>
                <a:path w="698" h="185" extrusionOk="0">
                  <a:moveTo>
                    <a:pt x="614" y="1"/>
                  </a:moveTo>
                  <a:cubicBezTo>
                    <a:pt x="612" y="1"/>
                    <a:pt x="609" y="1"/>
                    <a:pt x="607" y="1"/>
                  </a:cubicBezTo>
                  <a:cubicBezTo>
                    <a:pt x="595" y="1"/>
                    <a:pt x="582" y="2"/>
                    <a:pt x="571" y="3"/>
                  </a:cubicBezTo>
                  <a:lnTo>
                    <a:pt x="496" y="11"/>
                  </a:lnTo>
                  <a:cubicBezTo>
                    <a:pt x="447" y="15"/>
                    <a:pt x="399" y="21"/>
                    <a:pt x="349" y="26"/>
                  </a:cubicBezTo>
                  <a:cubicBezTo>
                    <a:pt x="248" y="40"/>
                    <a:pt x="147" y="56"/>
                    <a:pt x="46" y="72"/>
                  </a:cubicBezTo>
                  <a:cubicBezTo>
                    <a:pt x="17" y="75"/>
                    <a:pt x="0" y="110"/>
                    <a:pt x="4" y="135"/>
                  </a:cubicBezTo>
                  <a:cubicBezTo>
                    <a:pt x="8" y="159"/>
                    <a:pt x="29" y="185"/>
                    <a:pt x="55" y="185"/>
                  </a:cubicBezTo>
                  <a:cubicBezTo>
                    <a:pt x="57" y="185"/>
                    <a:pt x="59" y="185"/>
                    <a:pt x="61" y="184"/>
                  </a:cubicBezTo>
                  <a:lnTo>
                    <a:pt x="62" y="184"/>
                  </a:lnTo>
                  <a:cubicBezTo>
                    <a:pt x="164" y="173"/>
                    <a:pt x="266" y="163"/>
                    <a:pt x="367" y="150"/>
                  </a:cubicBezTo>
                  <a:cubicBezTo>
                    <a:pt x="416" y="143"/>
                    <a:pt x="464" y="136"/>
                    <a:pt x="512" y="129"/>
                  </a:cubicBezTo>
                  <a:lnTo>
                    <a:pt x="582" y="116"/>
                  </a:lnTo>
                  <a:cubicBezTo>
                    <a:pt x="596" y="114"/>
                    <a:pt x="609" y="112"/>
                    <a:pt x="621" y="109"/>
                  </a:cubicBezTo>
                  <a:cubicBezTo>
                    <a:pt x="636" y="105"/>
                    <a:pt x="650" y="99"/>
                    <a:pt x="663" y="92"/>
                  </a:cubicBezTo>
                  <a:cubicBezTo>
                    <a:pt x="697" y="71"/>
                    <a:pt x="690" y="19"/>
                    <a:pt x="652" y="7"/>
                  </a:cubicBezTo>
                  <a:cubicBezTo>
                    <a:pt x="640" y="3"/>
                    <a:pt x="627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24"/>
            <p:cNvSpPr/>
            <p:nvPr/>
          </p:nvSpPr>
          <p:spPr>
            <a:xfrm rot="-4203005">
              <a:off x="3144926" y="4539954"/>
              <a:ext cx="11819" cy="4579"/>
            </a:xfrm>
            <a:custGeom>
              <a:avLst/>
              <a:gdLst/>
              <a:ahLst/>
              <a:cxnLst/>
              <a:rect l="l" t="t" r="r" b="b"/>
              <a:pathLst>
                <a:path w="458" h="189" extrusionOk="0">
                  <a:moveTo>
                    <a:pt x="383" y="0"/>
                  </a:moveTo>
                  <a:cubicBezTo>
                    <a:pt x="369" y="0"/>
                    <a:pt x="356" y="2"/>
                    <a:pt x="343" y="4"/>
                  </a:cubicBezTo>
                  <a:lnTo>
                    <a:pt x="304" y="12"/>
                  </a:lnTo>
                  <a:lnTo>
                    <a:pt x="218" y="30"/>
                  </a:lnTo>
                  <a:cubicBezTo>
                    <a:pt x="162" y="43"/>
                    <a:pt x="106" y="59"/>
                    <a:pt x="50" y="74"/>
                  </a:cubicBezTo>
                  <a:cubicBezTo>
                    <a:pt x="19" y="82"/>
                    <a:pt x="1" y="115"/>
                    <a:pt x="9" y="145"/>
                  </a:cubicBezTo>
                  <a:cubicBezTo>
                    <a:pt x="17" y="172"/>
                    <a:pt x="40" y="189"/>
                    <a:pt x="66" y="189"/>
                  </a:cubicBezTo>
                  <a:cubicBezTo>
                    <a:pt x="71" y="189"/>
                    <a:pt x="77" y="188"/>
                    <a:pt x="82" y="186"/>
                  </a:cubicBezTo>
                  <a:cubicBezTo>
                    <a:pt x="138" y="174"/>
                    <a:pt x="195" y="160"/>
                    <a:pt x="249" y="144"/>
                  </a:cubicBezTo>
                  <a:lnTo>
                    <a:pt x="332" y="121"/>
                  </a:lnTo>
                  <a:cubicBezTo>
                    <a:pt x="344" y="117"/>
                    <a:pt x="359" y="114"/>
                    <a:pt x="372" y="109"/>
                  </a:cubicBezTo>
                  <a:cubicBezTo>
                    <a:pt x="389" y="103"/>
                    <a:pt x="404" y="96"/>
                    <a:pt x="419" y="86"/>
                  </a:cubicBezTo>
                  <a:cubicBezTo>
                    <a:pt x="457" y="62"/>
                    <a:pt x="441" y="3"/>
                    <a:pt x="396" y="1"/>
                  </a:cubicBezTo>
                  <a:cubicBezTo>
                    <a:pt x="391" y="1"/>
                    <a:pt x="387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7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"/>
          <p:cNvSpPr txBox="1">
            <a:spLocks noGrp="1"/>
          </p:cNvSpPr>
          <p:nvPr>
            <p:ph type="ctrTitle"/>
          </p:nvPr>
        </p:nvSpPr>
        <p:spPr>
          <a:xfrm flipH="1">
            <a:off x="957800" y="944699"/>
            <a:ext cx="6940800" cy="1394800"/>
          </a:xfrm>
          <a:prstGeom prst="rect">
            <a:avLst/>
          </a:prstGeom>
        </p:spPr>
        <p:txBody>
          <a:bodyPr spcFirstLastPara="1" wrap="square" lIns="91425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subTitle" idx="1"/>
          </p:nvPr>
        </p:nvSpPr>
        <p:spPr>
          <a:xfrm flipH="1">
            <a:off x="956967" y="2175599"/>
            <a:ext cx="3007200" cy="1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/>
          <p:nvPr/>
        </p:nvSpPr>
        <p:spPr>
          <a:xfrm>
            <a:off x="-111433" y="-57766"/>
            <a:ext cx="10060433" cy="3630044"/>
          </a:xfrm>
          <a:custGeom>
            <a:avLst/>
            <a:gdLst/>
            <a:ahLst/>
            <a:cxnLst/>
            <a:rect l="l" t="t" r="r" b="b"/>
            <a:pathLst>
              <a:path w="145298" h="56924" extrusionOk="0">
                <a:moveTo>
                  <a:pt x="0" y="0"/>
                </a:moveTo>
                <a:lnTo>
                  <a:pt x="0" y="55055"/>
                </a:lnTo>
                <a:cubicBezTo>
                  <a:pt x="5752" y="56379"/>
                  <a:pt x="12050" y="56924"/>
                  <a:pt x="18086" y="56924"/>
                </a:cubicBezTo>
                <a:cubicBezTo>
                  <a:pt x="21186" y="56924"/>
                  <a:pt x="24216" y="56780"/>
                  <a:pt x="27068" y="56525"/>
                </a:cubicBezTo>
                <a:cubicBezTo>
                  <a:pt x="40452" y="55322"/>
                  <a:pt x="53301" y="51228"/>
                  <a:pt x="64412" y="45330"/>
                </a:cubicBezTo>
                <a:cubicBezTo>
                  <a:pt x="71847" y="41354"/>
                  <a:pt x="78597" y="36558"/>
                  <a:pt x="86567" y="33283"/>
                </a:cubicBezTo>
                <a:cubicBezTo>
                  <a:pt x="101822" y="27085"/>
                  <a:pt x="121004" y="26717"/>
                  <a:pt x="133853" y="17795"/>
                </a:cubicBezTo>
                <a:cubicBezTo>
                  <a:pt x="139199" y="14085"/>
                  <a:pt x="143026" y="9073"/>
                  <a:pt x="144613" y="3626"/>
                </a:cubicBezTo>
                <a:cubicBezTo>
                  <a:pt x="144964" y="2439"/>
                  <a:pt x="145214" y="1236"/>
                  <a:pt x="1452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29" name="Google Shape;329;p26"/>
          <p:cNvGrpSpPr/>
          <p:nvPr/>
        </p:nvGrpSpPr>
        <p:grpSpPr>
          <a:xfrm flipH="1">
            <a:off x="7605312" y="-771230"/>
            <a:ext cx="4902944" cy="3636145"/>
            <a:chOff x="4822800" y="2395325"/>
            <a:chExt cx="807450" cy="598825"/>
          </a:xfrm>
        </p:grpSpPr>
        <p:sp>
          <p:nvSpPr>
            <p:cNvPr id="330" name="Google Shape;330;p26"/>
            <p:cNvSpPr/>
            <p:nvPr/>
          </p:nvSpPr>
          <p:spPr>
            <a:xfrm>
              <a:off x="4822800" y="2395325"/>
              <a:ext cx="807450" cy="598825"/>
            </a:xfrm>
            <a:custGeom>
              <a:avLst/>
              <a:gdLst/>
              <a:ahLst/>
              <a:cxnLst/>
              <a:rect l="l" t="t" r="r" b="b"/>
              <a:pathLst>
                <a:path w="32298" h="23953" extrusionOk="0">
                  <a:moveTo>
                    <a:pt x="5555" y="1"/>
                  </a:moveTo>
                  <a:cubicBezTo>
                    <a:pt x="3688" y="1"/>
                    <a:pt x="1707" y="413"/>
                    <a:pt x="0" y="571"/>
                  </a:cubicBezTo>
                  <a:cubicBezTo>
                    <a:pt x="2931" y="938"/>
                    <a:pt x="4272" y="2206"/>
                    <a:pt x="6023" y="3779"/>
                  </a:cubicBezTo>
                  <a:cubicBezTo>
                    <a:pt x="7865" y="5435"/>
                    <a:pt x="9279" y="7799"/>
                    <a:pt x="10017" y="10455"/>
                  </a:cubicBezTo>
                  <a:cubicBezTo>
                    <a:pt x="10241" y="11259"/>
                    <a:pt x="10409" y="12099"/>
                    <a:pt x="10773" y="12822"/>
                  </a:cubicBezTo>
                  <a:cubicBezTo>
                    <a:pt x="11147" y="13561"/>
                    <a:pt x="11706" y="14129"/>
                    <a:pt x="12295" y="14611"/>
                  </a:cubicBezTo>
                  <a:cubicBezTo>
                    <a:pt x="15119" y="16922"/>
                    <a:pt x="18633" y="17424"/>
                    <a:pt x="21910" y="18507"/>
                  </a:cubicBezTo>
                  <a:cubicBezTo>
                    <a:pt x="22992" y="18864"/>
                    <a:pt x="24051" y="19287"/>
                    <a:pt x="25081" y="19772"/>
                  </a:cubicBezTo>
                  <a:cubicBezTo>
                    <a:pt x="26833" y="20595"/>
                    <a:pt x="28937" y="21544"/>
                    <a:pt x="30375" y="23061"/>
                  </a:cubicBezTo>
                  <a:cubicBezTo>
                    <a:pt x="30682" y="23384"/>
                    <a:pt x="31130" y="23952"/>
                    <a:pt x="31503" y="23952"/>
                  </a:cubicBezTo>
                  <a:cubicBezTo>
                    <a:pt x="31688" y="23952"/>
                    <a:pt x="31855" y="23813"/>
                    <a:pt x="31977" y="23437"/>
                  </a:cubicBezTo>
                  <a:cubicBezTo>
                    <a:pt x="32297" y="22448"/>
                    <a:pt x="32268" y="20901"/>
                    <a:pt x="31982" y="19913"/>
                  </a:cubicBezTo>
                  <a:cubicBezTo>
                    <a:pt x="31609" y="18622"/>
                    <a:pt x="30656" y="17722"/>
                    <a:pt x="29677" y="17069"/>
                  </a:cubicBezTo>
                  <a:cubicBezTo>
                    <a:pt x="27475" y="15600"/>
                    <a:pt x="24964" y="15023"/>
                    <a:pt x="22573" y="14102"/>
                  </a:cubicBezTo>
                  <a:cubicBezTo>
                    <a:pt x="20181" y="13180"/>
                    <a:pt x="17756" y="11773"/>
                    <a:pt x="16373" y="9204"/>
                  </a:cubicBezTo>
                  <a:cubicBezTo>
                    <a:pt x="15763" y="8075"/>
                    <a:pt x="15389" y="6778"/>
                    <a:pt x="14833" y="5608"/>
                  </a:cubicBezTo>
                  <a:cubicBezTo>
                    <a:pt x="13503" y="2812"/>
                    <a:pt x="10931" y="1449"/>
                    <a:pt x="8419" y="466"/>
                  </a:cubicBezTo>
                  <a:cubicBezTo>
                    <a:pt x="7538" y="121"/>
                    <a:pt x="6563" y="1"/>
                    <a:pt x="5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26"/>
            <p:cNvSpPr/>
            <p:nvPr/>
          </p:nvSpPr>
          <p:spPr>
            <a:xfrm>
              <a:off x="4999025" y="2416600"/>
              <a:ext cx="5025" cy="4925"/>
            </a:xfrm>
            <a:custGeom>
              <a:avLst/>
              <a:gdLst/>
              <a:ahLst/>
              <a:cxnLst/>
              <a:rect l="l" t="t" r="r" b="b"/>
              <a:pathLst>
                <a:path w="201" h="197" extrusionOk="0">
                  <a:moveTo>
                    <a:pt x="101" y="1"/>
                  </a:moveTo>
                  <a:cubicBezTo>
                    <a:pt x="49" y="1"/>
                    <a:pt x="0" y="46"/>
                    <a:pt x="3" y="99"/>
                  </a:cubicBezTo>
                  <a:cubicBezTo>
                    <a:pt x="4" y="153"/>
                    <a:pt x="47" y="197"/>
                    <a:pt x="101" y="197"/>
                  </a:cubicBezTo>
                  <a:cubicBezTo>
                    <a:pt x="152" y="197"/>
                    <a:pt x="201" y="153"/>
                    <a:pt x="199" y="99"/>
                  </a:cubicBezTo>
                  <a:cubicBezTo>
                    <a:pt x="198" y="45"/>
                    <a:pt x="154" y="2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26"/>
            <p:cNvSpPr/>
            <p:nvPr/>
          </p:nvSpPr>
          <p:spPr>
            <a:xfrm>
              <a:off x="5016350" y="2430825"/>
              <a:ext cx="14400" cy="4225"/>
            </a:xfrm>
            <a:custGeom>
              <a:avLst/>
              <a:gdLst/>
              <a:ahLst/>
              <a:cxnLst/>
              <a:rect l="l" t="t" r="r" b="b"/>
              <a:pathLst>
                <a:path w="576" h="169" extrusionOk="0">
                  <a:moveTo>
                    <a:pt x="414" y="0"/>
                  </a:moveTo>
                  <a:cubicBezTo>
                    <a:pt x="375" y="0"/>
                    <a:pt x="335" y="2"/>
                    <a:pt x="296" y="5"/>
                  </a:cubicBezTo>
                  <a:cubicBezTo>
                    <a:pt x="214" y="13"/>
                    <a:pt x="132" y="28"/>
                    <a:pt x="52" y="49"/>
                  </a:cubicBezTo>
                  <a:cubicBezTo>
                    <a:pt x="19" y="57"/>
                    <a:pt x="0" y="91"/>
                    <a:pt x="9" y="125"/>
                  </a:cubicBezTo>
                  <a:cubicBezTo>
                    <a:pt x="17" y="151"/>
                    <a:pt x="42" y="169"/>
                    <a:pt x="69" y="169"/>
                  </a:cubicBezTo>
                  <a:cubicBezTo>
                    <a:pt x="74" y="169"/>
                    <a:pt x="79" y="168"/>
                    <a:pt x="84" y="167"/>
                  </a:cubicBezTo>
                  <a:cubicBezTo>
                    <a:pt x="120" y="158"/>
                    <a:pt x="157" y="150"/>
                    <a:pt x="195" y="144"/>
                  </a:cubicBezTo>
                  <a:lnTo>
                    <a:pt x="223" y="139"/>
                  </a:lnTo>
                  <a:lnTo>
                    <a:pt x="238" y="137"/>
                  </a:lnTo>
                  <a:lnTo>
                    <a:pt x="241" y="137"/>
                  </a:lnTo>
                  <a:cubicBezTo>
                    <a:pt x="259" y="135"/>
                    <a:pt x="280" y="133"/>
                    <a:pt x="300" y="131"/>
                  </a:cubicBezTo>
                  <a:cubicBezTo>
                    <a:pt x="336" y="128"/>
                    <a:pt x="374" y="127"/>
                    <a:pt x="412" y="126"/>
                  </a:cubicBezTo>
                  <a:lnTo>
                    <a:pt x="468" y="126"/>
                  </a:lnTo>
                  <a:cubicBezTo>
                    <a:pt x="471" y="126"/>
                    <a:pt x="474" y="126"/>
                    <a:pt x="477" y="126"/>
                  </a:cubicBezTo>
                  <a:cubicBezTo>
                    <a:pt x="497" y="126"/>
                    <a:pt x="516" y="123"/>
                    <a:pt x="536" y="116"/>
                  </a:cubicBezTo>
                  <a:cubicBezTo>
                    <a:pt x="555" y="111"/>
                    <a:pt x="569" y="94"/>
                    <a:pt x="573" y="73"/>
                  </a:cubicBezTo>
                  <a:cubicBezTo>
                    <a:pt x="576" y="53"/>
                    <a:pt x="565" y="32"/>
                    <a:pt x="547" y="22"/>
                  </a:cubicBezTo>
                  <a:cubicBezTo>
                    <a:pt x="537" y="16"/>
                    <a:pt x="525" y="11"/>
                    <a:pt x="513" y="6"/>
                  </a:cubicBezTo>
                  <a:cubicBezTo>
                    <a:pt x="500" y="3"/>
                    <a:pt x="487" y="2"/>
                    <a:pt x="475" y="2"/>
                  </a:cubicBezTo>
                  <a:cubicBezTo>
                    <a:pt x="455" y="1"/>
                    <a:pt x="436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26"/>
            <p:cNvSpPr/>
            <p:nvPr/>
          </p:nvSpPr>
          <p:spPr>
            <a:xfrm>
              <a:off x="5136400" y="2735125"/>
              <a:ext cx="10200" cy="3250"/>
            </a:xfrm>
            <a:custGeom>
              <a:avLst/>
              <a:gdLst/>
              <a:ahLst/>
              <a:cxnLst/>
              <a:rect l="l" t="t" r="r" b="b"/>
              <a:pathLst>
                <a:path w="408" h="130" extrusionOk="0">
                  <a:moveTo>
                    <a:pt x="131" y="0"/>
                  </a:moveTo>
                  <a:cubicBezTo>
                    <a:pt x="102" y="1"/>
                    <a:pt x="72" y="5"/>
                    <a:pt x="43" y="10"/>
                  </a:cubicBezTo>
                  <a:cubicBezTo>
                    <a:pt x="18" y="17"/>
                    <a:pt x="1" y="39"/>
                    <a:pt x="1" y="65"/>
                  </a:cubicBezTo>
                  <a:cubicBezTo>
                    <a:pt x="2" y="88"/>
                    <a:pt x="17" y="116"/>
                    <a:pt x="43" y="120"/>
                  </a:cubicBezTo>
                  <a:lnTo>
                    <a:pt x="43" y="119"/>
                  </a:lnTo>
                  <a:cubicBezTo>
                    <a:pt x="72" y="126"/>
                    <a:pt x="102" y="129"/>
                    <a:pt x="131" y="130"/>
                  </a:cubicBezTo>
                  <a:lnTo>
                    <a:pt x="205" y="130"/>
                  </a:lnTo>
                  <a:cubicBezTo>
                    <a:pt x="229" y="130"/>
                    <a:pt x="255" y="130"/>
                    <a:pt x="279" y="129"/>
                  </a:cubicBezTo>
                  <a:cubicBezTo>
                    <a:pt x="292" y="129"/>
                    <a:pt x="305" y="128"/>
                    <a:pt x="318" y="127"/>
                  </a:cubicBezTo>
                  <a:cubicBezTo>
                    <a:pt x="327" y="127"/>
                    <a:pt x="337" y="126"/>
                    <a:pt x="346" y="124"/>
                  </a:cubicBezTo>
                  <a:cubicBezTo>
                    <a:pt x="356" y="120"/>
                    <a:pt x="365" y="116"/>
                    <a:pt x="373" y="110"/>
                  </a:cubicBezTo>
                  <a:cubicBezTo>
                    <a:pt x="408" y="90"/>
                    <a:pt x="408" y="39"/>
                    <a:pt x="373" y="19"/>
                  </a:cubicBezTo>
                  <a:cubicBezTo>
                    <a:pt x="365" y="13"/>
                    <a:pt x="356" y="9"/>
                    <a:pt x="346" y="6"/>
                  </a:cubicBezTo>
                  <a:cubicBezTo>
                    <a:pt x="337" y="3"/>
                    <a:pt x="327" y="2"/>
                    <a:pt x="319" y="2"/>
                  </a:cubicBezTo>
                  <a:cubicBezTo>
                    <a:pt x="305" y="2"/>
                    <a:pt x="293" y="1"/>
                    <a:pt x="279" y="1"/>
                  </a:cubicBezTo>
                  <a:cubicBezTo>
                    <a:pt x="255" y="0"/>
                    <a:pt x="230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5140125" y="2750750"/>
              <a:ext cx="19950" cy="2875"/>
            </a:xfrm>
            <a:custGeom>
              <a:avLst/>
              <a:gdLst/>
              <a:ahLst/>
              <a:cxnLst/>
              <a:rect l="l" t="t" r="r" b="b"/>
              <a:pathLst>
                <a:path w="798" h="115" extrusionOk="0">
                  <a:moveTo>
                    <a:pt x="407" y="1"/>
                  </a:moveTo>
                  <a:lnTo>
                    <a:pt x="53" y="4"/>
                  </a:lnTo>
                  <a:cubicBezTo>
                    <a:pt x="24" y="4"/>
                    <a:pt x="1" y="27"/>
                    <a:pt x="0" y="56"/>
                  </a:cubicBezTo>
                  <a:cubicBezTo>
                    <a:pt x="1" y="85"/>
                    <a:pt x="24" y="108"/>
                    <a:pt x="53" y="109"/>
                  </a:cubicBezTo>
                  <a:lnTo>
                    <a:pt x="53" y="112"/>
                  </a:lnTo>
                  <a:lnTo>
                    <a:pt x="407" y="114"/>
                  </a:lnTo>
                  <a:lnTo>
                    <a:pt x="538" y="114"/>
                  </a:lnTo>
                  <a:cubicBezTo>
                    <a:pt x="554" y="113"/>
                    <a:pt x="571" y="109"/>
                    <a:pt x="584" y="108"/>
                  </a:cubicBezTo>
                  <a:lnTo>
                    <a:pt x="670" y="103"/>
                  </a:lnTo>
                  <a:cubicBezTo>
                    <a:pt x="701" y="103"/>
                    <a:pt x="733" y="99"/>
                    <a:pt x="764" y="90"/>
                  </a:cubicBezTo>
                  <a:cubicBezTo>
                    <a:pt x="797" y="81"/>
                    <a:pt x="797" y="34"/>
                    <a:pt x="764" y="25"/>
                  </a:cubicBezTo>
                  <a:cubicBezTo>
                    <a:pt x="733" y="16"/>
                    <a:pt x="701" y="12"/>
                    <a:pt x="670" y="12"/>
                  </a:cubicBezTo>
                  <a:lnTo>
                    <a:pt x="584" y="7"/>
                  </a:lnTo>
                  <a:cubicBezTo>
                    <a:pt x="571" y="6"/>
                    <a:pt x="555" y="2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5574550" y="2840650"/>
              <a:ext cx="12700" cy="3500"/>
            </a:xfrm>
            <a:custGeom>
              <a:avLst/>
              <a:gdLst/>
              <a:ahLst/>
              <a:cxnLst/>
              <a:rect l="l" t="t" r="r" b="b"/>
              <a:pathLst>
                <a:path w="508" h="140" extrusionOk="0">
                  <a:moveTo>
                    <a:pt x="54" y="1"/>
                  </a:moveTo>
                  <a:cubicBezTo>
                    <a:pt x="26" y="1"/>
                    <a:pt x="1" y="31"/>
                    <a:pt x="3" y="58"/>
                  </a:cubicBezTo>
                  <a:cubicBezTo>
                    <a:pt x="3" y="88"/>
                    <a:pt x="28" y="113"/>
                    <a:pt x="59" y="114"/>
                  </a:cubicBezTo>
                  <a:lnTo>
                    <a:pt x="275" y="136"/>
                  </a:lnTo>
                  <a:cubicBezTo>
                    <a:pt x="309" y="139"/>
                    <a:pt x="344" y="140"/>
                    <a:pt x="379" y="140"/>
                  </a:cubicBezTo>
                  <a:lnTo>
                    <a:pt x="435" y="140"/>
                  </a:lnTo>
                  <a:cubicBezTo>
                    <a:pt x="437" y="140"/>
                    <a:pt x="440" y="140"/>
                    <a:pt x="442" y="140"/>
                  </a:cubicBezTo>
                  <a:cubicBezTo>
                    <a:pt x="461" y="140"/>
                    <a:pt x="482" y="139"/>
                    <a:pt x="495" y="124"/>
                  </a:cubicBezTo>
                  <a:cubicBezTo>
                    <a:pt x="506" y="113"/>
                    <a:pt x="508" y="96"/>
                    <a:pt x="500" y="83"/>
                  </a:cubicBezTo>
                  <a:cubicBezTo>
                    <a:pt x="490" y="62"/>
                    <a:pt x="468" y="58"/>
                    <a:pt x="447" y="54"/>
                  </a:cubicBezTo>
                  <a:lnTo>
                    <a:pt x="396" y="43"/>
                  </a:lnTo>
                  <a:cubicBezTo>
                    <a:pt x="357" y="36"/>
                    <a:pt x="318" y="28"/>
                    <a:pt x="278" y="24"/>
                  </a:cubicBezTo>
                  <a:lnTo>
                    <a:pt x="59" y="1"/>
                  </a:lnTo>
                  <a:cubicBezTo>
                    <a:pt x="57" y="1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26"/>
            <p:cNvSpPr/>
            <p:nvPr/>
          </p:nvSpPr>
          <p:spPr>
            <a:xfrm>
              <a:off x="5569225" y="2853800"/>
              <a:ext cx="12600" cy="3100"/>
            </a:xfrm>
            <a:custGeom>
              <a:avLst/>
              <a:gdLst/>
              <a:ahLst/>
              <a:cxnLst/>
              <a:rect l="l" t="t" r="r" b="b"/>
              <a:pathLst>
                <a:path w="504" h="124" extrusionOk="0">
                  <a:moveTo>
                    <a:pt x="180" y="1"/>
                  </a:moveTo>
                  <a:cubicBezTo>
                    <a:pt x="148" y="1"/>
                    <a:pt x="117" y="1"/>
                    <a:pt x="85" y="1"/>
                  </a:cubicBezTo>
                  <a:cubicBezTo>
                    <a:pt x="84" y="1"/>
                    <a:pt x="82" y="1"/>
                    <a:pt x="81" y="1"/>
                  </a:cubicBezTo>
                  <a:cubicBezTo>
                    <a:pt x="1" y="1"/>
                    <a:pt x="1" y="123"/>
                    <a:pt x="81" y="123"/>
                  </a:cubicBezTo>
                  <a:cubicBezTo>
                    <a:pt x="82" y="123"/>
                    <a:pt x="84" y="123"/>
                    <a:pt x="85" y="123"/>
                  </a:cubicBezTo>
                  <a:lnTo>
                    <a:pt x="86" y="123"/>
                  </a:lnTo>
                  <a:cubicBezTo>
                    <a:pt x="122" y="123"/>
                    <a:pt x="157" y="124"/>
                    <a:pt x="193" y="124"/>
                  </a:cubicBezTo>
                  <a:cubicBezTo>
                    <a:pt x="220" y="124"/>
                    <a:pt x="248" y="124"/>
                    <a:pt x="275" y="122"/>
                  </a:cubicBezTo>
                  <a:lnTo>
                    <a:pt x="365" y="119"/>
                  </a:lnTo>
                  <a:cubicBezTo>
                    <a:pt x="383" y="119"/>
                    <a:pt x="401" y="117"/>
                    <a:pt x="418" y="113"/>
                  </a:cubicBezTo>
                  <a:cubicBezTo>
                    <a:pt x="430" y="110"/>
                    <a:pt x="433" y="105"/>
                    <a:pt x="442" y="104"/>
                  </a:cubicBezTo>
                  <a:cubicBezTo>
                    <a:pt x="452" y="103"/>
                    <a:pt x="458" y="101"/>
                    <a:pt x="467" y="99"/>
                  </a:cubicBezTo>
                  <a:cubicBezTo>
                    <a:pt x="503" y="93"/>
                    <a:pt x="503" y="33"/>
                    <a:pt x="467" y="25"/>
                  </a:cubicBezTo>
                  <a:cubicBezTo>
                    <a:pt x="458" y="23"/>
                    <a:pt x="450" y="21"/>
                    <a:pt x="442" y="20"/>
                  </a:cubicBezTo>
                  <a:cubicBezTo>
                    <a:pt x="436" y="19"/>
                    <a:pt x="430" y="17"/>
                    <a:pt x="424" y="14"/>
                  </a:cubicBezTo>
                  <a:cubicBezTo>
                    <a:pt x="408" y="8"/>
                    <a:pt x="392" y="6"/>
                    <a:pt x="375" y="6"/>
                  </a:cubicBezTo>
                  <a:cubicBezTo>
                    <a:pt x="372" y="6"/>
                    <a:pt x="369" y="6"/>
                    <a:pt x="365" y="6"/>
                  </a:cubicBezTo>
                  <a:lnTo>
                    <a:pt x="274" y="2"/>
                  </a:lnTo>
                  <a:cubicBezTo>
                    <a:pt x="243" y="1"/>
                    <a:pt x="211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26"/>
            <p:cNvSpPr/>
            <p:nvPr/>
          </p:nvSpPr>
          <p:spPr>
            <a:xfrm>
              <a:off x="5394250" y="2848825"/>
              <a:ext cx="14175" cy="2750"/>
            </a:xfrm>
            <a:custGeom>
              <a:avLst/>
              <a:gdLst/>
              <a:ahLst/>
              <a:cxnLst/>
              <a:rect l="l" t="t" r="r" b="b"/>
              <a:pathLst>
                <a:path w="567" h="110" extrusionOk="0">
                  <a:moveTo>
                    <a:pt x="102" y="1"/>
                  </a:moveTo>
                  <a:cubicBezTo>
                    <a:pt x="92" y="1"/>
                    <a:pt x="82" y="1"/>
                    <a:pt x="72" y="2"/>
                  </a:cubicBezTo>
                  <a:cubicBezTo>
                    <a:pt x="1" y="2"/>
                    <a:pt x="1" y="108"/>
                    <a:pt x="72" y="108"/>
                  </a:cubicBezTo>
                  <a:cubicBezTo>
                    <a:pt x="84" y="108"/>
                    <a:pt x="97" y="109"/>
                    <a:pt x="110" y="109"/>
                  </a:cubicBezTo>
                  <a:cubicBezTo>
                    <a:pt x="116" y="109"/>
                    <a:pt x="122" y="109"/>
                    <a:pt x="129" y="108"/>
                  </a:cubicBezTo>
                  <a:cubicBezTo>
                    <a:pt x="146" y="107"/>
                    <a:pt x="168" y="104"/>
                    <a:pt x="188" y="104"/>
                  </a:cubicBezTo>
                  <a:lnTo>
                    <a:pt x="303" y="100"/>
                  </a:lnTo>
                  <a:cubicBezTo>
                    <a:pt x="379" y="98"/>
                    <a:pt x="459" y="100"/>
                    <a:pt x="534" y="87"/>
                  </a:cubicBezTo>
                  <a:cubicBezTo>
                    <a:pt x="566" y="82"/>
                    <a:pt x="566" y="28"/>
                    <a:pt x="534" y="23"/>
                  </a:cubicBezTo>
                  <a:cubicBezTo>
                    <a:pt x="459" y="10"/>
                    <a:pt x="379" y="12"/>
                    <a:pt x="303" y="10"/>
                  </a:cubicBezTo>
                  <a:lnTo>
                    <a:pt x="191" y="6"/>
                  </a:lnTo>
                  <a:cubicBezTo>
                    <a:pt x="171" y="6"/>
                    <a:pt x="151" y="4"/>
                    <a:pt x="132" y="2"/>
                  </a:cubicBezTo>
                  <a:cubicBezTo>
                    <a:pt x="122" y="1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26"/>
            <p:cNvSpPr/>
            <p:nvPr/>
          </p:nvSpPr>
          <p:spPr>
            <a:xfrm>
              <a:off x="5178525" y="2618350"/>
              <a:ext cx="15000" cy="3650"/>
            </a:xfrm>
            <a:custGeom>
              <a:avLst/>
              <a:gdLst/>
              <a:ahLst/>
              <a:cxnLst/>
              <a:rect l="l" t="t" r="r" b="b"/>
              <a:pathLst>
                <a:path w="600" h="146" extrusionOk="0">
                  <a:moveTo>
                    <a:pt x="240" y="1"/>
                  </a:moveTo>
                  <a:cubicBezTo>
                    <a:pt x="222" y="1"/>
                    <a:pt x="204" y="1"/>
                    <a:pt x="186" y="3"/>
                  </a:cubicBezTo>
                  <a:cubicBezTo>
                    <a:pt x="137" y="3"/>
                    <a:pt x="90" y="9"/>
                    <a:pt x="44" y="24"/>
                  </a:cubicBezTo>
                  <a:cubicBezTo>
                    <a:pt x="17" y="31"/>
                    <a:pt x="0" y="57"/>
                    <a:pt x="4" y="84"/>
                  </a:cubicBezTo>
                  <a:cubicBezTo>
                    <a:pt x="8" y="111"/>
                    <a:pt x="31" y="132"/>
                    <a:pt x="58" y="132"/>
                  </a:cubicBezTo>
                  <a:cubicBezTo>
                    <a:pt x="69" y="133"/>
                    <a:pt x="79" y="134"/>
                    <a:pt x="89" y="134"/>
                  </a:cubicBezTo>
                  <a:cubicBezTo>
                    <a:pt x="100" y="134"/>
                    <a:pt x="110" y="133"/>
                    <a:pt x="121" y="132"/>
                  </a:cubicBezTo>
                  <a:cubicBezTo>
                    <a:pt x="142" y="131"/>
                    <a:pt x="163" y="130"/>
                    <a:pt x="183" y="130"/>
                  </a:cubicBezTo>
                  <a:cubicBezTo>
                    <a:pt x="195" y="130"/>
                    <a:pt x="208" y="130"/>
                    <a:pt x="221" y="130"/>
                  </a:cubicBezTo>
                  <a:cubicBezTo>
                    <a:pt x="251" y="130"/>
                    <a:pt x="281" y="131"/>
                    <a:pt x="311" y="131"/>
                  </a:cubicBezTo>
                  <a:cubicBezTo>
                    <a:pt x="355" y="133"/>
                    <a:pt x="395" y="137"/>
                    <a:pt x="436" y="141"/>
                  </a:cubicBezTo>
                  <a:cubicBezTo>
                    <a:pt x="459" y="143"/>
                    <a:pt x="485" y="145"/>
                    <a:pt x="510" y="145"/>
                  </a:cubicBezTo>
                  <a:cubicBezTo>
                    <a:pt x="529" y="145"/>
                    <a:pt x="547" y="144"/>
                    <a:pt x="564" y="140"/>
                  </a:cubicBezTo>
                  <a:cubicBezTo>
                    <a:pt x="591" y="132"/>
                    <a:pt x="599" y="100"/>
                    <a:pt x="580" y="81"/>
                  </a:cubicBezTo>
                  <a:cubicBezTo>
                    <a:pt x="548" y="51"/>
                    <a:pt x="497" y="35"/>
                    <a:pt x="455" y="25"/>
                  </a:cubicBezTo>
                  <a:cubicBezTo>
                    <a:pt x="408" y="14"/>
                    <a:pt x="362" y="7"/>
                    <a:pt x="315" y="4"/>
                  </a:cubicBezTo>
                  <a:cubicBezTo>
                    <a:pt x="289" y="2"/>
                    <a:pt x="265" y="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39" name="Google Shape;339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150800" cy="1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USTOM_16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7"/>
          <p:cNvSpPr/>
          <p:nvPr/>
        </p:nvSpPr>
        <p:spPr>
          <a:xfrm rot="10800721">
            <a:off x="5702719" y="4031490"/>
            <a:ext cx="7286004" cy="4561557"/>
          </a:xfrm>
          <a:custGeom>
            <a:avLst/>
            <a:gdLst/>
            <a:ahLst/>
            <a:cxnLst/>
            <a:rect l="l" t="t" r="r" b="b"/>
            <a:pathLst>
              <a:path w="91644" h="90549" extrusionOk="0">
                <a:moveTo>
                  <a:pt x="65495" y="1"/>
                </a:moveTo>
                <a:cubicBezTo>
                  <a:pt x="61193" y="1"/>
                  <a:pt x="56859" y="973"/>
                  <a:pt x="53043" y="2964"/>
                </a:cubicBezTo>
                <a:cubicBezTo>
                  <a:pt x="51353" y="3845"/>
                  <a:pt x="49769" y="4857"/>
                  <a:pt x="48209" y="5833"/>
                </a:cubicBezTo>
                <a:cubicBezTo>
                  <a:pt x="45268" y="7666"/>
                  <a:pt x="42304" y="9381"/>
                  <a:pt x="38541" y="9798"/>
                </a:cubicBezTo>
                <a:cubicBezTo>
                  <a:pt x="37831" y="9877"/>
                  <a:pt x="37122" y="9909"/>
                  <a:pt x="36415" y="9909"/>
                </a:cubicBezTo>
                <a:cubicBezTo>
                  <a:pt x="33291" y="9909"/>
                  <a:pt x="30189" y="9277"/>
                  <a:pt x="27064" y="9238"/>
                </a:cubicBezTo>
                <a:cubicBezTo>
                  <a:pt x="26995" y="9237"/>
                  <a:pt x="26926" y="9237"/>
                  <a:pt x="26858" y="9237"/>
                </a:cubicBezTo>
                <a:cubicBezTo>
                  <a:pt x="19021" y="9237"/>
                  <a:pt x="11236" y="13268"/>
                  <a:pt x="6692" y="19323"/>
                </a:cubicBezTo>
                <a:cubicBezTo>
                  <a:pt x="2108" y="25431"/>
                  <a:pt x="810" y="33384"/>
                  <a:pt x="2906" y="40337"/>
                </a:cubicBezTo>
                <a:cubicBezTo>
                  <a:pt x="3989" y="43933"/>
                  <a:pt x="5930" y="47326"/>
                  <a:pt x="6228" y="51088"/>
                </a:cubicBezTo>
                <a:cubicBezTo>
                  <a:pt x="6954" y="60411"/>
                  <a:pt x="1" y="67817"/>
                  <a:pt x="5502" y="77008"/>
                </a:cubicBezTo>
                <a:cubicBezTo>
                  <a:pt x="8907" y="82688"/>
                  <a:pt x="14765" y="85855"/>
                  <a:pt x="21849" y="86259"/>
                </a:cubicBezTo>
                <a:cubicBezTo>
                  <a:pt x="22847" y="86317"/>
                  <a:pt x="23847" y="86337"/>
                  <a:pt x="24848" y="86337"/>
                </a:cubicBezTo>
                <a:cubicBezTo>
                  <a:pt x="27150" y="86337"/>
                  <a:pt x="29457" y="86231"/>
                  <a:pt x="31754" y="86231"/>
                </a:cubicBezTo>
                <a:cubicBezTo>
                  <a:pt x="33441" y="86231"/>
                  <a:pt x="35122" y="86288"/>
                  <a:pt x="36791" y="86486"/>
                </a:cubicBezTo>
                <a:cubicBezTo>
                  <a:pt x="41554" y="87045"/>
                  <a:pt x="46019" y="88712"/>
                  <a:pt x="50650" y="89808"/>
                </a:cubicBezTo>
                <a:cubicBezTo>
                  <a:pt x="52792" y="90310"/>
                  <a:pt x="54938" y="90549"/>
                  <a:pt x="57057" y="90549"/>
                </a:cubicBezTo>
                <a:cubicBezTo>
                  <a:pt x="69987" y="90549"/>
                  <a:pt x="81896" y="81663"/>
                  <a:pt x="85702" y="69746"/>
                </a:cubicBezTo>
                <a:cubicBezTo>
                  <a:pt x="87119" y="65293"/>
                  <a:pt x="87643" y="60947"/>
                  <a:pt x="86488" y="56494"/>
                </a:cubicBezTo>
                <a:cubicBezTo>
                  <a:pt x="85333" y="52089"/>
                  <a:pt x="83095" y="47814"/>
                  <a:pt x="83499" y="43111"/>
                </a:cubicBezTo>
                <a:cubicBezTo>
                  <a:pt x="83880" y="38396"/>
                  <a:pt x="86964" y="34170"/>
                  <a:pt x="88548" y="29633"/>
                </a:cubicBezTo>
                <a:cubicBezTo>
                  <a:pt x="91643" y="20811"/>
                  <a:pt x="88548" y="10595"/>
                  <a:pt x="80987" y="4892"/>
                </a:cubicBezTo>
                <a:cubicBezTo>
                  <a:pt x="76701" y="1666"/>
                  <a:pt x="71126" y="1"/>
                  <a:pt x="654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42" name="Google Shape;342;p27"/>
          <p:cNvGrpSpPr/>
          <p:nvPr/>
        </p:nvGrpSpPr>
        <p:grpSpPr>
          <a:xfrm rot="10800000" flipH="1">
            <a:off x="1260100" y="5932132"/>
            <a:ext cx="4902944" cy="3636145"/>
            <a:chOff x="4822800" y="2395325"/>
            <a:chExt cx="807450" cy="598825"/>
          </a:xfrm>
        </p:grpSpPr>
        <p:sp>
          <p:nvSpPr>
            <p:cNvPr id="343" name="Google Shape;343;p27"/>
            <p:cNvSpPr/>
            <p:nvPr/>
          </p:nvSpPr>
          <p:spPr>
            <a:xfrm>
              <a:off x="4822800" y="2395325"/>
              <a:ext cx="807450" cy="598825"/>
            </a:xfrm>
            <a:custGeom>
              <a:avLst/>
              <a:gdLst/>
              <a:ahLst/>
              <a:cxnLst/>
              <a:rect l="l" t="t" r="r" b="b"/>
              <a:pathLst>
                <a:path w="32298" h="23953" extrusionOk="0">
                  <a:moveTo>
                    <a:pt x="5555" y="1"/>
                  </a:moveTo>
                  <a:cubicBezTo>
                    <a:pt x="3688" y="1"/>
                    <a:pt x="1707" y="413"/>
                    <a:pt x="0" y="571"/>
                  </a:cubicBezTo>
                  <a:cubicBezTo>
                    <a:pt x="2931" y="938"/>
                    <a:pt x="4272" y="2206"/>
                    <a:pt x="6023" y="3779"/>
                  </a:cubicBezTo>
                  <a:cubicBezTo>
                    <a:pt x="7865" y="5435"/>
                    <a:pt x="9279" y="7799"/>
                    <a:pt x="10017" y="10455"/>
                  </a:cubicBezTo>
                  <a:cubicBezTo>
                    <a:pt x="10241" y="11259"/>
                    <a:pt x="10409" y="12099"/>
                    <a:pt x="10773" y="12822"/>
                  </a:cubicBezTo>
                  <a:cubicBezTo>
                    <a:pt x="11147" y="13561"/>
                    <a:pt x="11706" y="14129"/>
                    <a:pt x="12295" y="14611"/>
                  </a:cubicBezTo>
                  <a:cubicBezTo>
                    <a:pt x="15119" y="16922"/>
                    <a:pt x="18633" y="17424"/>
                    <a:pt x="21910" y="18507"/>
                  </a:cubicBezTo>
                  <a:cubicBezTo>
                    <a:pt x="22992" y="18864"/>
                    <a:pt x="24051" y="19287"/>
                    <a:pt x="25081" y="19772"/>
                  </a:cubicBezTo>
                  <a:cubicBezTo>
                    <a:pt x="26833" y="20595"/>
                    <a:pt x="28937" y="21544"/>
                    <a:pt x="30375" y="23061"/>
                  </a:cubicBezTo>
                  <a:cubicBezTo>
                    <a:pt x="30682" y="23384"/>
                    <a:pt x="31130" y="23952"/>
                    <a:pt x="31503" y="23952"/>
                  </a:cubicBezTo>
                  <a:cubicBezTo>
                    <a:pt x="31688" y="23952"/>
                    <a:pt x="31855" y="23813"/>
                    <a:pt x="31977" y="23437"/>
                  </a:cubicBezTo>
                  <a:cubicBezTo>
                    <a:pt x="32297" y="22448"/>
                    <a:pt x="32268" y="20901"/>
                    <a:pt x="31982" y="19913"/>
                  </a:cubicBezTo>
                  <a:cubicBezTo>
                    <a:pt x="31609" y="18622"/>
                    <a:pt x="30656" y="17722"/>
                    <a:pt x="29677" y="17069"/>
                  </a:cubicBezTo>
                  <a:cubicBezTo>
                    <a:pt x="27475" y="15600"/>
                    <a:pt x="24964" y="15023"/>
                    <a:pt x="22573" y="14102"/>
                  </a:cubicBezTo>
                  <a:cubicBezTo>
                    <a:pt x="20181" y="13180"/>
                    <a:pt x="17756" y="11773"/>
                    <a:pt x="16373" y="9204"/>
                  </a:cubicBezTo>
                  <a:cubicBezTo>
                    <a:pt x="15763" y="8075"/>
                    <a:pt x="15389" y="6778"/>
                    <a:pt x="14833" y="5608"/>
                  </a:cubicBezTo>
                  <a:cubicBezTo>
                    <a:pt x="13503" y="2812"/>
                    <a:pt x="10931" y="1449"/>
                    <a:pt x="8419" y="466"/>
                  </a:cubicBezTo>
                  <a:cubicBezTo>
                    <a:pt x="7538" y="121"/>
                    <a:pt x="6563" y="1"/>
                    <a:pt x="5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4999025" y="2416600"/>
              <a:ext cx="5025" cy="4925"/>
            </a:xfrm>
            <a:custGeom>
              <a:avLst/>
              <a:gdLst/>
              <a:ahLst/>
              <a:cxnLst/>
              <a:rect l="l" t="t" r="r" b="b"/>
              <a:pathLst>
                <a:path w="201" h="197" extrusionOk="0">
                  <a:moveTo>
                    <a:pt x="101" y="1"/>
                  </a:moveTo>
                  <a:cubicBezTo>
                    <a:pt x="49" y="1"/>
                    <a:pt x="0" y="46"/>
                    <a:pt x="3" y="99"/>
                  </a:cubicBezTo>
                  <a:cubicBezTo>
                    <a:pt x="4" y="153"/>
                    <a:pt x="47" y="197"/>
                    <a:pt x="101" y="197"/>
                  </a:cubicBezTo>
                  <a:cubicBezTo>
                    <a:pt x="152" y="197"/>
                    <a:pt x="201" y="153"/>
                    <a:pt x="199" y="99"/>
                  </a:cubicBezTo>
                  <a:cubicBezTo>
                    <a:pt x="198" y="45"/>
                    <a:pt x="154" y="2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5016350" y="2430825"/>
              <a:ext cx="14400" cy="4225"/>
            </a:xfrm>
            <a:custGeom>
              <a:avLst/>
              <a:gdLst/>
              <a:ahLst/>
              <a:cxnLst/>
              <a:rect l="l" t="t" r="r" b="b"/>
              <a:pathLst>
                <a:path w="576" h="169" extrusionOk="0">
                  <a:moveTo>
                    <a:pt x="414" y="0"/>
                  </a:moveTo>
                  <a:cubicBezTo>
                    <a:pt x="375" y="0"/>
                    <a:pt x="335" y="2"/>
                    <a:pt x="296" y="5"/>
                  </a:cubicBezTo>
                  <a:cubicBezTo>
                    <a:pt x="214" y="13"/>
                    <a:pt x="132" y="28"/>
                    <a:pt x="52" y="49"/>
                  </a:cubicBezTo>
                  <a:cubicBezTo>
                    <a:pt x="19" y="57"/>
                    <a:pt x="0" y="91"/>
                    <a:pt x="9" y="125"/>
                  </a:cubicBezTo>
                  <a:cubicBezTo>
                    <a:pt x="17" y="151"/>
                    <a:pt x="42" y="169"/>
                    <a:pt x="69" y="169"/>
                  </a:cubicBezTo>
                  <a:cubicBezTo>
                    <a:pt x="74" y="169"/>
                    <a:pt x="79" y="168"/>
                    <a:pt x="84" y="167"/>
                  </a:cubicBezTo>
                  <a:cubicBezTo>
                    <a:pt x="120" y="158"/>
                    <a:pt x="157" y="150"/>
                    <a:pt x="195" y="144"/>
                  </a:cubicBezTo>
                  <a:lnTo>
                    <a:pt x="223" y="139"/>
                  </a:lnTo>
                  <a:lnTo>
                    <a:pt x="238" y="137"/>
                  </a:lnTo>
                  <a:lnTo>
                    <a:pt x="241" y="137"/>
                  </a:lnTo>
                  <a:cubicBezTo>
                    <a:pt x="259" y="135"/>
                    <a:pt x="280" y="133"/>
                    <a:pt x="300" y="131"/>
                  </a:cubicBezTo>
                  <a:cubicBezTo>
                    <a:pt x="336" y="128"/>
                    <a:pt x="374" y="127"/>
                    <a:pt x="412" y="126"/>
                  </a:cubicBezTo>
                  <a:lnTo>
                    <a:pt x="468" y="126"/>
                  </a:lnTo>
                  <a:cubicBezTo>
                    <a:pt x="471" y="126"/>
                    <a:pt x="474" y="126"/>
                    <a:pt x="477" y="126"/>
                  </a:cubicBezTo>
                  <a:cubicBezTo>
                    <a:pt x="497" y="126"/>
                    <a:pt x="516" y="123"/>
                    <a:pt x="536" y="116"/>
                  </a:cubicBezTo>
                  <a:cubicBezTo>
                    <a:pt x="555" y="111"/>
                    <a:pt x="569" y="94"/>
                    <a:pt x="573" y="73"/>
                  </a:cubicBezTo>
                  <a:cubicBezTo>
                    <a:pt x="576" y="53"/>
                    <a:pt x="565" y="32"/>
                    <a:pt x="547" y="22"/>
                  </a:cubicBezTo>
                  <a:cubicBezTo>
                    <a:pt x="537" y="16"/>
                    <a:pt x="525" y="11"/>
                    <a:pt x="513" y="6"/>
                  </a:cubicBezTo>
                  <a:cubicBezTo>
                    <a:pt x="500" y="3"/>
                    <a:pt x="487" y="2"/>
                    <a:pt x="475" y="2"/>
                  </a:cubicBezTo>
                  <a:cubicBezTo>
                    <a:pt x="455" y="1"/>
                    <a:pt x="436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5136400" y="2735125"/>
              <a:ext cx="10200" cy="3250"/>
            </a:xfrm>
            <a:custGeom>
              <a:avLst/>
              <a:gdLst/>
              <a:ahLst/>
              <a:cxnLst/>
              <a:rect l="l" t="t" r="r" b="b"/>
              <a:pathLst>
                <a:path w="408" h="130" extrusionOk="0">
                  <a:moveTo>
                    <a:pt x="131" y="0"/>
                  </a:moveTo>
                  <a:cubicBezTo>
                    <a:pt x="102" y="1"/>
                    <a:pt x="72" y="5"/>
                    <a:pt x="43" y="10"/>
                  </a:cubicBezTo>
                  <a:cubicBezTo>
                    <a:pt x="18" y="17"/>
                    <a:pt x="1" y="39"/>
                    <a:pt x="1" y="65"/>
                  </a:cubicBezTo>
                  <a:cubicBezTo>
                    <a:pt x="2" y="88"/>
                    <a:pt x="17" y="116"/>
                    <a:pt x="43" y="120"/>
                  </a:cubicBezTo>
                  <a:lnTo>
                    <a:pt x="43" y="119"/>
                  </a:lnTo>
                  <a:cubicBezTo>
                    <a:pt x="72" y="126"/>
                    <a:pt x="102" y="129"/>
                    <a:pt x="131" y="130"/>
                  </a:cubicBezTo>
                  <a:lnTo>
                    <a:pt x="205" y="130"/>
                  </a:lnTo>
                  <a:cubicBezTo>
                    <a:pt x="229" y="130"/>
                    <a:pt x="255" y="130"/>
                    <a:pt x="279" y="129"/>
                  </a:cubicBezTo>
                  <a:cubicBezTo>
                    <a:pt x="292" y="129"/>
                    <a:pt x="305" y="128"/>
                    <a:pt x="318" y="127"/>
                  </a:cubicBezTo>
                  <a:cubicBezTo>
                    <a:pt x="327" y="127"/>
                    <a:pt x="337" y="126"/>
                    <a:pt x="346" y="124"/>
                  </a:cubicBezTo>
                  <a:cubicBezTo>
                    <a:pt x="356" y="120"/>
                    <a:pt x="365" y="116"/>
                    <a:pt x="373" y="110"/>
                  </a:cubicBezTo>
                  <a:cubicBezTo>
                    <a:pt x="408" y="90"/>
                    <a:pt x="408" y="39"/>
                    <a:pt x="373" y="19"/>
                  </a:cubicBezTo>
                  <a:cubicBezTo>
                    <a:pt x="365" y="13"/>
                    <a:pt x="356" y="9"/>
                    <a:pt x="346" y="6"/>
                  </a:cubicBezTo>
                  <a:cubicBezTo>
                    <a:pt x="337" y="3"/>
                    <a:pt x="327" y="2"/>
                    <a:pt x="319" y="2"/>
                  </a:cubicBezTo>
                  <a:cubicBezTo>
                    <a:pt x="305" y="2"/>
                    <a:pt x="293" y="1"/>
                    <a:pt x="279" y="1"/>
                  </a:cubicBezTo>
                  <a:cubicBezTo>
                    <a:pt x="255" y="0"/>
                    <a:pt x="230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5140125" y="2750750"/>
              <a:ext cx="19950" cy="2875"/>
            </a:xfrm>
            <a:custGeom>
              <a:avLst/>
              <a:gdLst/>
              <a:ahLst/>
              <a:cxnLst/>
              <a:rect l="l" t="t" r="r" b="b"/>
              <a:pathLst>
                <a:path w="798" h="115" extrusionOk="0">
                  <a:moveTo>
                    <a:pt x="407" y="1"/>
                  </a:moveTo>
                  <a:lnTo>
                    <a:pt x="53" y="4"/>
                  </a:lnTo>
                  <a:cubicBezTo>
                    <a:pt x="24" y="4"/>
                    <a:pt x="1" y="27"/>
                    <a:pt x="0" y="56"/>
                  </a:cubicBezTo>
                  <a:cubicBezTo>
                    <a:pt x="1" y="85"/>
                    <a:pt x="24" y="108"/>
                    <a:pt x="53" y="109"/>
                  </a:cubicBezTo>
                  <a:lnTo>
                    <a:pt x="53" y="112"/>
                  </a:lnTo>
                  <a:lnTo>
                    <a:pt x="407" y="114"/>
                  </a:lnTo>
                  <a:lnTo>
                    <a:pt x="538" y="114"/>
                  </a:lnTo>
                  <a:cubicBezTo>
                    <a:pt x="554" y="113"/>
                    <a:pt x="571" y="109"/>
                    <a:pt x="584" y="108"/>
                  </a:cubicBezTo>
                  <a:lnTo>
                    <a:pt x="670" y="103"/>
                  </a:lnTo>
                  <a:cubicBezTo>
                    <a:pt x="701" y="103"/>
                    <a:pt x="733" y="99"/>
                    <a:pt x="764" y="90"/>
                  </a:cubicBezTo>
                  <a:cubicBezTo>
                    <a:pt x="797" y="81"/>
                    <a:pt x="797" y="34"/>
                    <a:pt x="764" y="25"/>
                  </a:cubicBezTo>
                  <a:cubicBezTo>
                    <a:pt x="733" y="16"/>
                    <a:pt x="701" y="12"/>
                    <a:pt x="670" y="12"/>
                  </a:cubicBezTo>
                  <a:lnTo>
                    <a:pt x="584" y="7"/>
                  </a:lnTo>
                  <a:cubicBezTo>
                    <a:pt x="571" y="6"/>
                    <a:pt x="555" y="2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5574550" y="2840650"/>
              <a:ext cx="12700" cy="3500"/>
            </a:xfrm>
            <a:custGeom>
              <a:avLst/>
              <a:gdLst/>
              <a:ahLst/>
              <a:cxnLst/>
              <a:rect l="l" t="t" r="r" b="b"/>
              <a:pathLst>
                <a:path w="508" h="140" extrusionOk="0">
                  <a:moveTo>
                    <a:pt x="54" y="1"/>
                  </a:moveTo>
                  <a:cubicBezTo>
                    <a:pt x="26" y="1"/>
                    <a:pt x="1" y="31"/>
                    <a:pt x="3" y="58"/>
                  </a:cubicBezTo>
                  <a:cubicBezTo>
                    <a:pt x="3" y="88"/>
                    <a:pt x="28" y="113"/>
                    <a:pt x="59" y="114"/>
                  </a:cubicBezTo>
                  <a:lnTo>
                    <a:pt x="275" y="136"/>
                  </a:lnTo>
                  <a:cubicBezTo>
                    <a:pt x="309" y="139"/>
                    <a:pt x="344" y="140"/>
                    <a:pt x="379" y="140"/>
                  </a:cubicBezTo>
                  <a:lnTo>
                    <a:pt x="435" y="140"/>
                  </a:lnTo>
                  <a:cubicBezTo>
                    <a:pt x="437" y="140"/>
                    <a:pt x="440" y="140"/>
                    <a:pt x="442" y="140"/>
                  </a:cubicBezTo>
                  <a:cubicBezTo>
                    <a:pt x="461" y="140"/>
                    <a:pt x="482" y="139"/>
                    <a:pt x="495" y="124"/>
                  </a:cubicBezTo>
                  <a:cubicBezTo>
                    <a:pt x="506" y="113"/>
                    <a:pt x="508" y="96"/>
                    <a:pt x="500" y="83"/>
                  </a:cubicBezTo>
                  <a:cubicBezTo>
                    <a:pt x="490" y="62"/>
                    <a:pt x="468" y="58"/>
                    <a:pt x="447" y="54"/>
                  </a:cubicBezTo>
                  <a:lnTo>
                    <a:pt x="396" y="43"/>
                  </a:lnTo>
                  <a:cubicBezTo>
                    <a:pt x="357" y="36"/>
                    <a:pt x="318" y="28"/>
                    <a:pt x="278" y="24"/>
                  </a:cubicBezTo>
                  <a:lnTo>
                    <a:pt x="59" y="1"/>
                  </a:lnTo>
                  <a:cubicBezTo>
                    <a:pt x="57" y="1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5569225" y="2853800"/>
              <a:ext cx="12600" cy="3100"/>
            </a:xfrm>
            <a:custGeom>
              <a:avLst/>
              <a:gdLst/>
              <a:ahLst/>
              <a:cxnLst/>
              <a:rect l="l" t="t" r="r" b="b"/>
              <a:pathLst>
                <a:path w="504" h="124" extrusionOk="0">
                  <a:moveTo>
                    <a:pt x="180" y="1"/>
                  </a:moveTo>
                  <a:cubicBezTo>
                    <a:pt x="148" y="1"/>
                    <a:pt x="117" y="1"/>
                    <a:pt x="85" y="1"/>
                  </a:cubicBezTo>
                  <a:cubicBezTo>
                    <a:pt x="84" y="1"/>
                    <a:pt x="82" y="1"/>
                    <a:pt x="81" y="1"/>
                  </a:cubicBezTo>
                  <a:cubicBezTo>
                    <a:pt x="1" y="1"/>
                    <a:pt x="1" y="123"/>
                    <a:pt x="81" y="123"/>
                  </a:cubicBezTo>
                  <a:cubicBezTo>
                    <a:pt x="82" y="123"/>
                    <a:pt x="84" y="123"/>
                    <a:pt x="85" y="123"/>
                  </a:cubicBezTo>
                  <a:lnTo>
                    <a:pt x="86" y="123"/>
                  </a:lnTo>
                  <a:cubicBezTo>
                    <a:pt x="122" y="123"/>
                    <a:pt x="157" y="124"/>
                    <a:pt x="193" y="124"/>
                  </a:cubicBezTo>
                  <a:cubicBezTo>
                    <a:pt x="220" y="124"/>
                    <a:pt x="248" y="124"/>
                    <a:pt x="275" y="122"/>
                  </a:cubicBezTo>
                  <a:lnTo>
                    <a:pt x="365" y="119"/>
                  </a:lnTo>
                  <a:cubicBezTo>
                    <a:pt x="383" y="119"/>
                    <a:pt x="401" y="117"/>
                    <a:pt x="418" y="113"/>
                  </a:cubicBezTo>
                  <a:cubicBezTo>
                    <a:pt x="430" y="110"/>
                    <a:pt x="433" y="105"/>
                    <a:pt x="442" y="104"/>
                  </a:cubicBezTo>
                  <a:cubicBezTo>
                    <a:pt x="452" y="103"/>
                    <a:pt x="458" y="101"/>
                    <a:pt x="467" y="99"/>
                  </a:cubicBezTo>
                  <a:cubicBezTo>
                    <a:pt x="503" y="93"/>
                    <a:pt x="503" y="33"/>
                    <a:pt x="467" y="25"/>
                  </a:cubicBezTo>
                  <a:cubicBezTo>
                    <a:pt x="458" y="23"/>
                    <a:pt x="450" y="21"/>
                    <a:pt x="442" y="20"/>
                  </a:cubicBezTo>
                  <a:cubicBezTo>
                    <a:pt x="436" y="19"/>
                    <a:pt x="430" y="17"/>
                    <a:pt x="424" y="14"/>
                  </a:cubicBezTo>
                  <a:cubicBezTo>
                    <a:pt x="408" y="8"/>
                    <a:pt x="392" y="6"/>
                    <a:pt x="375" y="6"/>
                  </a:cubicBezTo>
                  <a:cubicBezTo>
                    <a:pt x="372" y="6"/>
                    <a:pt x="369" y="6"/>
                    <a:pt x="365" y="6"/>
                  </a:cubicBezTo>
                  <a:lnTo>
                    <a:pt x="274" y="2"/>
                  </a:lnTo>
                  <a:cubicBezTo>
                    <a:pt x="243" y="1"/>
                    <a:pt x="211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5394250" y="2848825"/>
              <a:ext cx="14175" cy="2750"/>
            </a:xfrm>
            <a:custGeom>
              <a:avLst/>
              <a:gdLst/>
              <a:ahLst/>
              <a:cxnLst/>
              <a:rect l="l" t="t" r="r" b="b"/>
              <a:pathLst>
                <a:path w="567" h="110" extrusionOk="0">
                  <a:moveTo>
                    <a:pt x="102" y="1"/>
                  </a:moveTo>
                  <a:cubicBezTo>
                    <a:pt x="92" y="1"/>
                    <a:pt x="82" y="1"/>
                    <a:pt x="72" y="2"/>
                  </a:cubicBezTo>
                  <a:cubicBezTo>
                    <a:pt x="1" y="2"/>
                    <a:pt x="1" y="108"/>
                    <a:pt x="72" y="108"/>
                  </a:cubicBezTo>
                  <a:cubicBezTo>
                    <a:pt x="84" y="108"/>
                    <a:pt x="97" y="109"/>
                    <a:pt x="110" y="109"/>
                  </a:cubicBezTo>
                  <a:cubicBezTo>
                    <a:pt x="116" y="109"/>
                    <a:pt x="122" y="109"/>
                    <a:pt x="129" y="108"/>
                  </a:cubicBezTo>
                  <a:cubicBezTo>
                    <a:pt x="146" y="107"/>
                    <a:pt x="168" y="104"/>
                    <a:pt x="188" y="104"/>
                  </a:cubicBezTo>
                  <a:lnTo>
                    <a:pt x="303" y="100"/>
                  </a:lnTo>
                  <a:cubicBezTo>
                    <a:pt x="379" y="98"/>
                    <a:pt x="459" y="100"/>
                    <a:pt x="534" y="87"/>
                  </a:cubicBezTo>
                  <a:cubicBezTo>
                    <a:pt x="566" y="82"/>
                    <a:pt x="566" y="28"/>
                    <a:pt x="534" y="23"/>
                  </a:cubicBezTo>
                  <a:cubicBezTo>
                    <a:pt x="459" y="10"/>
                    <a:pt x="379" y="12"/>
                    <a:pt x="303" y="10"/>
                  </a:cubicBezTo>
                  <a:lnTo>
                    <a:pt x="191" y="6"/>
                  </a:lnTo>
                  <a:cubicBezTo>
                    <a:pt x="171" y="6"/>
                    <a:pt x="151" y="4"/>
                    <a:pt x="132" y="2"/>
                  </a:cubicBezTo>
                  <a:cubicBezTo>
                    <a:pt x="122" y="1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5178525" y="2618350"/>
              <a:ext cx="15000" cy="3650"/>
            </a:xfrm>
            <a:custGeom>
              <a:avLst/>
              <a:gdLst/>
              <a:ahLst/>
              <a:cxnLst/>
              <a:rect l="l" t="t" r="r" b="b"/>
              <a:pathLst>
                <a:path w="600" h="146" extrusionOk="0">
                  <a:moveTo>
                    <a:pt x="240" y="1"/>
                  </a:moveTo>
                  <a:cubicBezTo>
                    <a:pt x="222" y="1"/>
                    <a:pt x="204" y="1"/>
                    <a:pt x="186" y="3"/>
                  </a:cubicBezTo>
                  <a:cubicBezTo>
                    <a:pt x="137" y="3"/>
                    <a:pt x="90" y="9"/>
                    <a:pt x="44" y="24"/>
                  </a:cubicBezTo>
                  <a:cubicBezTo>
                    <a:pt x="17" y="31"/>
                    <a:pt x="0" y="57"/>
                    <a:pt x="4" y="84"/>
                  </a:cubicBezTo>
                  <a:cubicBezTo>
                    <a:pt x="8" y="111"/>
                    <a:pt x="31" y="132"/>
                    <a:pt x="58" y="132"/>
                  </a:cubicBezTo>
                  <a:cubicBezTo>
                    <a:pt x="69" y="133"/>
                    <a:pt x="79" y="134"/>
                    <a:pt x="89" y="134"/>
                  </a:cubicBezTo>
                  <a:cubicBezTo>
                    <a:pt x="100" y="134"/>
                    <a:pt x="110" y="133"/>
                    <a:pt x="121" y="132"/>
                  </a:cubicBezTo>
                  <a:cubicBezTo>
                    <a:pt x="142" y="131"/>
                    <a:pt x="163" y="130"/>
                    <a:pt x="183" y="130"/>
                  </a:cubicBezTo>
                  <a:cubicBezTo>
                    <a:pt x="195" y="130"/>
                    <a:pt x="208" y="130"/>
                    <a:pt x="221" y="130"/>
                  </a:cubicBezTo>
                  <a:cubicBezTo>
                    <a:pt x="251" y="130"/>
                    <a:pt x="281" y="131"/>
                    <a:pt x="311" y="131"/>
                  </a:cubicBezTo>
                  <a:cubicBezTo>
                    <a:pt x="355" y="133"/>
                    <a:pt x="395" y="137"/>
                    <a:pt x="436" y="141"/>
                  </a:cubicBezTo>
                  <a:cubicBezTo>
                    <a:pt x="459" y="143"/>
                    <a:pt x="485" y="145"/>
                    <a:pt x="510" y="145"/>
                  </a:cubicBezTo>
                  <a:cubicBezTo>
                    <a:pt x="529" y="145"/>
                    <a:pt x="547" y="144"/>
                    <a:pt x="564" y="140"/>
                  </a:cubicBezTo>
                  <a:cubicBezTo>
                    <a:pt x="591" y="132"/>
                    <a:pt x="599" y="100"/>
                    <a:pt x="580" y="81"/>
                  </a:cubicBezTo>
                  <a:cubicBezTo>
                    <a:pt x="548" y="51"/>
                    <a:pt x="497" y="35"/>
                    <a:pt x="455" y="25"/>
                  </a:cubicBezTo>
                  <a:cubicBezTo>
                    <a:pt x="408" y="14"/>
                    <a:pt x="362" y="7"/>
                    <a:pt x="315" y="4"/>
                  </a:cubicBezTo>
                  <a:cubicBezTo>
                    <a:pt x="289" y="2"/>
                    <a:pt x="265" y="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52" name="Google Shape;352;p27"/>
          <p:cNvSpPr txBox="1">
            <a:spLocks noGrp="1"/>
          </p:cNvSpPr>
          <p:nvPr>
            <p:ph type="title"/>
          </p:nvPr>
        </p:nvSpPr>
        <p:spPr>
          <a:xfrm flipH="1">
            <a:off x="6446033" y="4741567"/>
            <a:ext cx="4990800" cy="1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733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grpSp>
        <p:nvGrpSpPr>
          <p:cNvPr id="353" name="Google Shape;353;p27"/>
          <p:cNvGrpSpPr/>
          <p:nvPr/>
        </p:nvGrpSpPr>
        <p:grpSpPr>
          <a:xfrm>
            <a:off x="-2922457" y="1669617"/>
            <a:ext cx="6108391" cy="6241352"/>
            <a:chOff x="5375511" y="3071797"/>
            <a:chExt cx="684501" cy="780091"/>
          </a:xfrm>
        </p:grpSpPr>
        <p:sp>
          <p:nvSpPr>
            <p:cNvPr id="354" name="Google Shape;354;p27"/>
            <p:cNvSpPr/>
            <p:nvPr/>
          </p:nvSpPr>
          <p:spPr>
            <a:xfrm rot="-2642628">
              <a:off x="5498903" y="3160523"/>
              <a:ext cx="437717" cy="602638"/>
            </a:xfrm>
            <a:custGeom>
              <a:avLst/>
              <a:gdLst/>
              <a:ahLst/>
              <a:cxnLst/>
              <a:rect l="l" t="t" r="r" b="b"/>
              <a:pathLst>
                <a:path w="25196" h="38101" extrusionOk="0">
                  <a:moveTo>
                    <a:pt x="5812" y="0"/>
                  </a:moveTo>
                  <a:cubicBezTo>
                    <a:pt x="5344" y="0"/>
                    <a:pt x="4892" y="201"/>
                    <a:pt x="4483" y="705"/>
                  </a:cubicBezTo>
                  <a:cubicBezTo>
                    <a:pt x="3787" y="1563"/>
                    <a:pt x="4286" y="2585"/>
                    <a:pt x="4828" y="3371"/>
                  </a:cubicBezTo>
                  <a:cubicBezTo>
                    <a:pt x="5386" y="4183"/>
                    <a:pt x="5945" y="5036"/>
                    <a:pt x="6574" y="5809"/>
                  </a:cubicBezTo>
                  <a:cubicBezTo>
                    <a:pt x="7955" y="7509"/>
                    <a:pt x="9626" y="8948"/>
                    <a:pt x="11347" y="10292"/>
                  </a:cubicBezTo>
                  <a:cubicBezTo>
                    <a:pt x="13363" y="11867"/>
                    <a:pt x="15431" y="13351"/>
                    <a:pt x="17346" y="15048"/>
                  </a:cubicBezTo>
                  <a:cubicBezTo>
                    <a:pt x="17988" y="15616"/>
                    <a:pt x="18591" y="16258"/>
                    <a:pt x="18944" y="17040"/>
                  </a:cubicBezTo>
                  <a:cubicBezTo>
                    <a:pt x="20022" y="19419"/>
                    <a:pt x="17645" y="21228"/>
                    <a:pt x="15802" y="22191"/>
                  </a:cubicBezTo>
                  <a:cubicBezTo>
                    <a:pt x="13859" y="23206"/>
                    <a:pt x="11673" y="23812"/>
                    <a:pt x="9948" y="25213"/>
                  </a:cubicBezTo>
                  <a:cubicBezTo>
                    <a:pt x="8232" y="26605"/>
                    <a:pt x="7306" y="28698"/>
                    <a:pt x="5668" y="30165"/>
                  </a:cubicBezTo>
                  <a:cubicBezTo>
                    <a:pt x="4509" y="31202"/>
                    <a:pt x="3221" y="32113"/>
                    <a:pt x="2271" y="33358"/>
                  </a:cubicBezTo>
                  <a:cubicBezTo>
                    <a:pt x="1538" y="34318"/>
                    <a:pt x="946" y="35376"/>
                    <a:pt x="510" y="36501"/>
                  </a:cubicBezTo>
                  <a:cubicBezTo>
                    <a:pt x="237" y="37208"/>
                    <a:pt x="0" y="37469"/>
                    <a:pt x="756" y="37764"/>
                  </a:cubicBezTo>
                  <a:cubicBezTo>
                    <a:pt x="1265" y="37962"/>
                    <a:pt x="1847" y="38051"/>
                    <a:pt x="2389" y="38087"/>
                  </a:cubicBezTo>
                  <a:cubicBezTo>
                    <a:pt x="2525" y="38096"/>
                    <a:pt x="2660" y="38101"/>
                    <a:pt x="2795" y="38101"/>
                  </a:cubicBezTo>
                  <a:cubicBezTo>
                    <a:pt x="4845" y="38101"/>
                    <a:pt x="6742" y="37061"/>
                    <a:pt x="8009" y="35453"/>
                  </a:cubicBezTo>
                  <a:cubicBezTo>
                    <a:pt x="9470" y="33600"/>
                    <a:pt x="10444" y="31431"/>
                    <a:pt x="12016" y="29660"/>
                  </a:cubicBezTo>
                  <a:cubicBezTo>
                    <a:pt x="13514" y="27972"/>
                    <a:pt x="15404" y="26592"/>
                    <a:pt x="17588" y="25956"/>
                  </a:cubicBezTo>
                  <a:cubicBezTo>
                    <a:pt x="19093" y="25519"/>
                    <a:pt x="20733" y="25422"/>
                    <a:pt x="22064" y="24596"/>
                  </a:cubicBezTo>
                  <a:cubicBezTo>
                    <a:pt x="23832" y="23496"/>
                    <a:pt x="25195" y="20833"/>
                    <a:pt x="24924" y="18739"/>
                  </a:cubicBezTo>
                  <a:cubicBezTo>
                    <a:pt x="24895" y="18519"/>
                    <a:pt x="24843" y="18303"/>
                    <a:pt x="24770" y="18093"/>
                  </a:cubicBezTo>
                  <a:cubicBezTo>
                    <a:pt x="24369" y="16934"/>
                    <a:pt x="23381" y="16034"/>
                    <a:pt x="22715" y="15024"/>
                  </a:cubicBezTo>
                  <a:cubicBezTo>
                    <a:pt x="21793" y="13625"/>
                    <a:pt x="21507" y="12047"/>
                    <a:pt x="20093" y="10952"/>
                  </a:cubicBezTo>
                  <a:cubicBezTo>
                    <a:pt x="18196" y="9483"/>
                    <a:pt x="15835" y="8737"/>
                    <a:pt x="14018" y="7149"/>
                  </a:cubicBezTo>
                  <a:cubicBezTo>
                    <a:pt x="12485" y="5809"/>
                    <a:pt x="11302" y="4107"/>
                    <a:pt x="9779" y="2751"/>
                  </a:cubicBezTo>
                  <a:cubicBezTo>
                    <a:pt x="8876" y="1948"/>
                    <a:pt x="7269" y="0"/>
                    <a:pt x="5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5710550" y="3288982"/>
              <a:ext cx="14425" cy="4025"/>
            </a:xfrm>
            <a:custGeom>
              <a:avLst/>
              <a:gdLst/>
              <a:ahLst/>
              <a:cxnLst/>
              <a:rect l="l" t="t" r="r" b="b"/>
              <a:pathLst>
                <a:path w="577" h="161" extrusionOk="0">
                  <a:moveTo>
                    <a:pt x="80" y="0"/>
                  </a:moveTo>
                  <a:cubicBezTo>
                    <a:pt x="37" y="0"/>
                    <a:pt x="1" y="36"/>
                    <a:pt x="1" y="81"/>
                  </a:cubicBezTo>
                  <a:cubicBezTo>
                    <a:pt x="1" y="126"/>
                    <a:pt x="37" y="161"/>
                    <a:pt x="80" y="161"/>
                  </a:cubicBezTo>
                  <a:cubicBezTo>
                    <a:pt x="82" y="161"/>
                    <a:pt x="83" y="161"/>
                    <a:pt x="84" y="161"/>
                  </a:cubicBezTo>
                  <a:lnTo>
                    <a:pt x="294" y="159"/>
                  </a:lnTo>
                  <a:lnTo>
                    <a:pt x="399" y="157"/>
                  </a:lnTo>
                  <a:lnTo>
                    <a:pt x="478" y="157"/>
                  </a:lnTo>
                  <a:cubicBezTo>
                    <a:pt x="495" y="156"/>
                    <a:pt x="512" y="152"/>
                    <a:pt x="528" y="145"/>
                  </a:cubicBezTo>
                  <a:cubicBezTo>
                    <a:pt x="576" y="124"/>
                    <a:pt x="576" y="37"/>
                    <a:pt x="528" y="16"/>
                  </a:cubicBezTo>
                  <a:cubicBezTo>
                    <a:pt x="512" y="9"/>
                    <a:pt x="495" y="5"/>
                    <a:pt x="478" y="4"/>
                  </a:cubicBezTo>
                  <a:lnTo>
                    <a:pt x="399" y="4"/>
                  </a:lnTo>
                  <a:lnTo>
                    <a:pt x="294" y="3"/>
                  </a:lnTo>
                  <a:lnTo>
                    <a:pt x="84" y="0"/>
                  </a:lnTo>
                  <a:cubicBezTo>
                    <a:pt x="83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5721125" y="3298007"/>
              <a:ext cx="20800" cy="4550"/>
            </a:xfrm>
            <a:custGeom>
              <a:avLst/>
              <a:gdLst/>
              <a:ahLst/>
              <a:cxnLst/>
              <a:rect l="l" t="t" r="r" b="b"/>
              <a:pathLst>
                <a:path w="832" h="182" extrusionOk="0">
                  <a:moveTo>
                    <a:pt x="554" y="0"/>
                  </a:moveTo>
                  <a:cubicBezTo>
                    <a:pt x="542" y="0"/>
                    <a:pt x="531" y="0"/>
                    <a:pt x="519" y="1"/>
                  </a:cubicBezTo>
                  <a:lnTo>
                    <a:pt x="431" y="2"/>
                  </a:lnTo>
                  <a:cubicBezTo>
                    <a:pt x="371" y="3"/>
                    <a:pt x="311" y="3"/>
                    <a:pt x="250" y="6"/>
                  </a:cubicBezTo>
                  <a:cubicBezTo>
                    <a:pt x="185" y="6"/>
                    <a:pt x="120" y="12"/>
                    <a:pt x="54" y="21"/>
                  </a:cubicBezTo>
                  <a:cubicBezTo>
                    <a:pt x="23" y="29"/>
                    <a:pt x="1" y="58"/>
                    <a:pt x="1" y="91"/>
                  </a:cubicBezTo>
                  <a:cubicBezTo>
                    <a:pt x="3" y="120"/>
                    <a:pt x="23" y="155"/>
                    <a:pt x="54" y="160"/>
                  </a:cubicBezTo>
                  <a:cubicBezTo>
                    <a:pt x="119" y="172"/>
                    <a:pt x="185" y="173"/>
                    <a:pt x="250" y="175"/>
                  </a:cubicBezTo>
                  <a:cubicBezTo>
                    <a:pt x="311" y="178"/>
                    <a:pt x="371" y="178"/>
                    <a:pt x="431" y="178"/>
                  </a:cubicBezTo>
                  <a:lnTo>
                    <a:pt x="519" y="180"/>
                  </a:lnTo>
                  <a:cubicBezTo>
                    <a:pt x="529" y="181"/>
                    <a:pt x="538" y="181"/>
                    <a:pt x="547" y="181"/>
                  </a:cubicBezTo>
                  <a:cubicBezTo>
                    <a:pt x="574" y="181"/>
                    <a:pt x="601" y="179"/>
                    <a:pt x="628" y="175"/>
                  </a:cubicBezTo>
                  <a:cubicBezTo>
                    <a:pt x="657" y="170"/>
                    <a:pt x="686" y="166"/>
                    <a:pt x="715" y="161"/>
                  </a:cubicBezTo>
                  <a:cubicBezTo>
                    <a:pt x="751" y="156"/>
                    <a:pt x="785" y="154"/>
                    <a:pt x="811" y="128"/>
                  </a:cubicBezTo>
                  <a:cubicBezTo>
                    <a:pt x="831" y="106"/>
                    <a:pt x="831" y="74"/>
                    <a:pt x="811" y="54"/>
                  </a:cubicBezTo>
                  <a:cubicBezTo>
                    <a:pt x="785" y="27"/>
                    <a:pt x="751" y="25"/>
                    <a:pt x="715" y="20"/>
                  </a:cubicBezTo>
                  <a:cubicBezTo>
                    <a:pt x="686" y="16"/>
                    <a:pt x="657" y="11"/>
                    <a:pt x="628" y="5"/>
                  </a:cubicBezTo>
                  <a:cubicBezTo>
                    <a:pt x="603" y="2"/>
                    <a:pt x="578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5842282" y="3421630"/>
              <a:ext cx="18425" cy="5800"/>
            </a:xfrm>
            <a:custGeom>
              <a:avLst/>
              <a:gdLst/>
              <a:ahLst/>
              <a:cxnLst/>
              <a:rect l="l" t="t" r="r" b="b"/>
              <a:pathLst>
                <a:path w="737" h="232" extrusionOk="0">
                  <a:moveTo>
                    <a:pt x="76" y="1"/>
                  </a:moveTo>
                  <a:cubicBezTo>
                    <a:pt x="46" y="1"/>
                    <a:pt x="15" y="17"/>
                    <a:pt x="8" y="49"/>
                  </a:cubicBezTo>
                  <a:cubicBezTo>
                    <a:pt x="1" y="83"/>
                    <a:pt x="19" y="124"/>
                    <a:pt x="56" y="133"/>
                  </a:cubicBezTo>
                  <a:lnTo>
                    <a:pt x="56" y="132"/>
                  </a:lnTo>
                  <a:cubicBezTo>
                    <a:pt x="161" y="154"/>
                    <a:pt x="265" y="177"/>
                    <a:pt x="370" y="198"/>
                  </a:cubicBezTo>
                  <a:cubicBezTo>
                    <a:pt x="421" y="208"/>
                    <a:pt x="474" y="214"/>
                    <a:pt x="527" y="222"/>
                  </a:cubicBezTo>
                  <a:cubicBezTo>
                    <a:pt x="552" y="226"/>
                    <a:pt x="578" y="231"/>
                    <a:pt x="603" y="231"/>
                  </a:cubicBezTo>
                  <a:cubicBezTo>
                    <a:pt x="610" y="231"/>
                    <a:pt x="618" y="231"/>
                    <a:pt x="625" y="230"/>
                  </a:cubicBezTo>
                  <a:cubicBezTo>
                    <a:pt x="629" y="229"/>
                    <a:pt x="631" y="229"/>
                    <a:pt x="631" y="229"/>
                  </a:cubicBezTo>
                  <a:lnTo>
                    <a:pt x="631" y="229"/>
                  </a:lnTo>
                  <a:cubicBezTo>
                    <a:pt x="632" y="229"/>
                    <a:pt x="631" y="229"/>
                    <a:pt x="628" y="230"/>
                  </a:cubicBezTo>
                  <a:lnTo>
                    <a:pt x="638" y="231"/>
                  </a:lnTo>
                  <a:lnTo>
                    <a:pt x="658" y="232"/>
                  </a:lnTo>
                  <a:cubicBezTo>
                    <a:pt x="673" y="232"/>
                    <a:pt x="688" y="231"/>
                    <a:pt x="704" y="228"/>
                  </a:cubicBezTo>
                  <a:cubicBezTo>
                    <a:pt x="721" y="223"/>
                    <a:pt x="732" y="209"/>
                    <a:pt x="735" y="193"/>
                  </a:cubicBezTo>
                  <a:cubicBezTo>
                    <a:pt x="737" y="175"/>
                    <a:pt x="728" y="159"/>
                    <a:pt x="715" y="150"/>
                  </a:cubicBezTo>
                  <a:cubicBezTo>
                    <a:pt x="702" y="142"/>
                    <a:pt x="688" y="136"/>
                    <a:pt x="674" y="131"/>
                  </a:cubicBezTo>
                  <a:cubicBezTo>
                    <a:pt x="665" y="127"/>
                    <a:pt x="656" y="124"/>
                    <a:pt x="646" y="120"/>
                  </a:cubicBezTo>
                  <a:cubicBezTo>
                    <a:pt x="620" y="107"/>
                    <a:pt x="591" y="98"/>
                    <a:pt x="563" y="94"/>
                  </a:cubicBezTo>
                  <a:cubicBezTo>
                    <a:pt x="510" y="81"/>
                    <a:pt x="458" y="67"/>
                    <a:pt x="406" y="58"/>
                  </a:cubicBezTo>
                  <a:cubicBezTo>
                    <a:pt x="301" y="39"/>
                    <a:pt x="197" y="20"/>
                    <a:pt x="91" y="2"/>
                  </a:cubicBezTo>
                  <a:cubicBezTo>
                    <a:pt x="86" y="1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5852832" y="3409180"/>
              <a:ext cx="13225" cy="4700"/>
            </a:xfrm>
            <a:custGeom>
              <a:avLst/>
              <a:gdLst/>
              <a:ahLst/>
              <a:cxnLst/>
              <a:rect l="l" t="t" r="r" b="b"/>
              <a:pathLst>
                <a:path w="529" h="188" extrusionOk="0">
                  <a:moveTo>
                    <a:pt x="173" y="0"/>
                  </a:moveTo>
                  <a:cubicBezTo>
                    <a:pt x="131" y="0"/>
                    <a:pt x="89" y="4"/>
                    <a:pt x="48" y="14"/>
                  </a:cubicBezTo>
                  <a:cubicBezTo>
                    <a:pt x="17" y="19"/>
                    <a:pt x="1" y="53"/>
                    <a:pt x="4" y="80"/>
                  </a:cubicBezTo>
                  <a:cubicBezTo>
                    <a:pt x="8" y="106"/>
                    <a:pt x="31" y="133"/>
                    <a:pt x="59" y="133"/>
                  </a:cubicBezTo>
                  <a:cubicBezTo>
                    <a:pt x="61" y="133"/>
                    <a:pt x="62" y="133"/>
                    <a:pt x="64" y="133"/>
                  </a:cubicBezTo>
                  <a:cubicBezTo>
                    <a:pt x="90" y="131"/>
                    <a:pt x="116" y="129"/>
                    <a:pt x="142" y="129"/>
                  </a:cubicBezTo>
                  <a:cubicBezTo>
                    <a:pt x="151" y="129"/>
                    <a:pt x="159" y="130"/>
                    <a:pt x="168" y="130"/>
                  </a:cubicBezTo>
                  <a:cubicBezTo>
                    <a:pt x="203" y="130"/>
                    <a:pt x="239" y="134"/>
                    <a:pt x="275" y="134"/>
                  </a:cubicBezTo>
                  <a:cubicBezTo>
                    <a:pt x="275" y="134"/>
                    <a:pt x="275" y="134"/>
                    <a:pt x="276" y="134"/>
                  </a:cubicBezTo>
                  <a:lnTo>
                    <a:pt x="276" y="134"/>
                  </a:lnTo>
                  <a:cubicBezTo>
                    <a:pt x="276" y="134"/>
                    <a:pt x="276" y="134"/>
                    <a:pt x="276" y="134"/>
                  </a:cubicBezTo>
                  <a:lnTo>
                    <a:pt x="290" y="136"/>
                  </a:lnTo>
                  <a:cubicBezTo>
                    <a:pt x="299" y="138"/>
                    <a:pt x="306" y="139"/>
                    <a:pt x="315" y="141"/>
                  </a:cubicBezTo>
                  <a:cubicBezTo>
                    <a:pt x="333" y="145"/>
                    <a:pt x="349" y="150"/>
                    <a:pt x="367" y="154"/>
                  </a:cubicBezTo>
                  <a:cubicBezTo>
                    <a:pt x="401" y="165"/>
                    <a:pt x="433" y="181"/>
                    <a:pt x="468" y="187"/>
                  </a:cubicBezTo>
                  <a:cubicBezTo>
                    <a:pt x="471" y="188"/>
                    <a:pt x="474" y="188"/>
                    <a:pt x="477" y="188"/>
                  </a:cubicBezTo>
                  <a:cubicBezTo>
                    <a:pt x="509" y="188"/>
                    <a:pt x="529" y="149"/>
                    <a:pt x="504" y="124"/>
                  </a:cubicBezTo>
                  <a:cubicBezTo>
                    <a:pt x="477" y="95"/>
                    <a:pt x="443" y="74"/>
                    <a:pt x="407" y="60"/>
                  </a:cubicBezTo>
                  <a:cubicBezTo>
                    <a:pt x="371" y="43"/>
                    <a:pt x="332" y="30"/>
                    <a:pt x="294" y="19"/>
                  </a:cubicBezTo>
                  <a:cubicBezTo>
                    <a:pt x="255" y="8"/>
                    <a:pt x="215" y="1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5749369" y="3676650"/>
              <a:ext cx="22225" cy="3550"/>
            </a:xfrm>
            <a:custGeom>
              <a:avLst/>
              <a:gdLst/>
              <a:ahLst/>
              <a:cxnLst/>
              <a:rect l="l" t="t" r="r" b="b"/>
              <a:pathLst>
                <a:path w="889" h="142" extrusionOk="0">
                  <a:moveTo>
                    <a:pt x="555" y="1"/>
                  </a:moveTo>
                  <a:cubicBezTo>
                    <a:pt x="524" y="1"/>
                    <a:pt x="493" y="1"/>
                    <a:pt x="462" y="1"/>
                  </a:cubicBezTo>
                  <a:lnTo>
                    <a:pt x="94" y="1"/>
                  </a:lnTo>
                  <a:cubicBezTo>
                    <a:pt x="94" y="1"/>
                    <a:pt x="93" y="1"/>
                    <a:pt x="93" y="1"/>
                  </a:cubicBezTo>
                  <a:cubicBezTo>
                    <a:pt x="0" y="1"/>
                    <a:pt x="1" y="141"/>
                    <a:pt x="94" y="141"/>
                  </a:cubicBezTo>
                  <a:lnTo>
                    <a:pt x="462" y="141"/>
                  </a:lnTo>
                  <a:cubicBezTo>
                    <a:pt x="523" y="141"/>
                    <a:pt x="584" y="141"/>
                    <a:pt x="646" y="139"/>
                  </a:cubicBezTo>
                  <a:cubicBezTo>
                    <a:pt x="677" y="138"/>
                    <a:pt x="709" y="139"/>
                    <a:pt x="739" y="136"/>
                  </a:cubicBezTo>
                  <a:lnTo>
                    <a:pt x="781" y="130"/>
                  </a:lnTo>
                  <a:cubicBezTo>
                    <a:pt x="800" y="130"/>
                    <a:pt x="820" y="127"/>
                    <a:pt x="838" y="122"/>
                  </a:cubicBezTo>
                  <a:cubicBezTo>
                    <a:pt x="889" y="106"/>
                    <a:pt x="889" y="35"/>
                    <a:pt x="838" y="19"/>
                  </a:cubicBezTo>
                  <a:cubicBezTo>
                    <a:pt x="821" y="13"/>
                    <a:pt x="803" y="11"/>
                    <a:pt x="785" y="10"/>
                  </a:cubicBezTo>
                  <a:cubicBezTo>
                    <a:pt x="770" y="9"/>
                    <a:pt x="754" y="7"/>
                    <a:pt x="739" y="6"/>
                  </a:cubicBezTo>
                  <a:cubicBezTo>
                    <a:pt x="709" y="2"/>
                    <a:pt x="677" y="3"/>
                    <a:pt x="646" y="2"/>
                  </a:cubicBezTo>
                  <a:cubicBezTo>
                    <a:pt x="616" y="1"/>
                    <a:pt x="585" y="1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5788763" y="3591500"/>
              <a:ext cx="22475" cy="5075"/>
            </a:xfrm>
            <a:custGeom>
              <a:avLst/>
              <a:gdLst/>
              <a:ahLst/>
              <a:cxnLst/>
              <a:rect l="l" t="t" r="r" b="b"/>
              <a:pathLst>
                <a:path w="899" h="203" extrusionOk="0">
                  <a:moveTo>
                    <a:pt x="779" y="0"/>
                  </a:moveTo>
                  <a:cubicBezTo>
                    <a:pt x="768" y="1"/>
                    <a:pt x="756" y="3"/>
                    <a:pt x="745" y="6"/>
                  </a:cubicBezTo>
                  <a:cubicBezTo>
                    <a:pt x="692" y="16"/>
                    <a:pt x="638" y="25"/>
                    <a:pt x="584" y="33"/>
                  </a:cubicBezTo>
                  <a:lnTo>
                    <a:pt x="547" y="39"/>
                  </a:lnTo>
                  <a:lnTo>
                    <a:pt x="528" y="41"/>
                  </a:lnTo>
                  <a:lnTo>
                    <a:pt x="519" y="42"/>
                  </a:lnTo>
                  <a:cubicBezTo>
                    <a:pt x="492" y="47"/>
                    <a:pt x="466" y="50"/>
                    <a:pt x="440" y="52"/>
                  </a:cubicBezTo>
                  <a:cubicBezTo>
                    <a:pt x="318" y="66"/>
                    <a:pt x="196" y="74"/>
                    <a:pt x="74" y="78"/>
                  </a:cubicBezTo>
                  <a:cubicBezTo>
                    <a:pt x="0" y="83"/>
                    <a:pt x="0" y="191"/>
                    <a:pt x="74" y="194"/>
                  </a:cubicBezTo>
                  <a:cubicBezTo>
                    <a:pt x="139" y="200"/>
                    <a:pt x="204" y="203"/>
                    <a:pt x="270" y="203"/>
                  </a:cubicBezTo>
                  <a:cubicBezTo>
                    <a:pt x="424" y="203"/>
                    <a:pt x="578" y="187"/>
                    <a:pt x="730" y="154"/>
                  </a:cubicBezTo>
                  <a:cubicBezTo>
                    <a:pt x="759" y="148"/>
                    <a:pt x="792" y="144"/>
                    <a:pt x="818" y="130"/>
                  </a:cubicBezTo>
                  <a:cubicBezTo>
                    <a:pt x="829" y="125"/>
                    <a:pt x="838" y="117"/>
                    <a:pt x="849" y="111"/>
                  </a:cubicBezTo>
                  <a:cubicBezTo>
                    <a:pt x="864" y="103"/>
                    <a:pt x="877" y="92"/>
                    <a:pt x="888" y="78"/>
                  </a:cubicBezTo>
                  <a:cubicBezTo>
                    <a:pt x="898" y="62"/>
                    <a:pt x="897" y="40"/>
                    <a:pt x="884" y="27"/>
                  </a:cubicBezTo>
                  <a:cubicBezTo>
                    <a:pt x="871" y="14"/>
                    <a:pt x="853" y="7"/>
                    <a:pt x="835" y="7"/>
                  </a:cubicBezTo>
                  <a:lnTo>
                    <a:pt x="817" y="6"/>
                  </a:lnTo>
                  <a:cubicBezTo>
                    <a:pt x="814" y="6"/>
                    <a:pt x="811" y="6"/>
                    <a:pt x="808" y="5"/>
                  </a:cubicBezTo>
                  <a:lnTo>
                    <a:pt x="808" y="5"/>
                  </a:lnTo>
                  <a:cubicBezTo>
                    <a:pt x="808" y="5"/>
                    <a:pt x="812" y="5"/>
                    <a:pt x="813" y="5"/>
                  </a:cubicBezTo>
                  <a:cubicBezTo>
                    <a:pt x="813" y="5"/>
                    <a:pt x="812" y="5"/>
                    <a:pt x="810" y="5"/>
                  </a:cubicBezTo>
                  <a:cubicBezTo>
                    <a:pt x="799" y="2"/>
                    <a:pt x="790" y="1"/>
                    <a:pt x="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5772138" y="3603275"/>
              <a:ext cx="13725" cy="5200"/>
            </a:xfrm>
            <a:custGeom>
              <a:avLst/>
              <a:gdLst/>
              <a:ahLst/>
              <a:cxnLst/>
              <a:rect l="l" t="t" r="r" b="b"/>
              <a:pathLst>
                <a:path w="549" h="208" extrusionOk="0">
                  <a:moveTo>
                    <a:pt x="448" y="1"/>
                  </a:moveTo>
                  <a:cubicBezTo>
                    <a:pt x="425" y="2"/>
                    <a:pt x="403" y="5"/>
                    <a:pt x="380" y="9"/>
                  </a:cubicBezTo>
                  <a:cubicBezTo>
                    <a:pt x="345" y="15"/>
                    <a:pt x="309" y="23"/>
                    <a:pt x="274" y="30"/>
                  </a:cubicBezTo>
                  <a:lnTo>
                    <a:pt x="61" y="70"/>
                  </a:lnTo>
                  <a:cubicBezTo>
                    <a:pt x="24" y="78"/>
                    <a:pt x="1" y="123"/>
                    <a:pt x="11" y="157"/>
                  </a:cubicBezTo>
                  <a:cubicBezTo>
                    <a:pt x="23" y="191"/>
                    <a:pt x="50" y="208"/>
                    <a:pt x="82" y="208"/>
                  </a:cubicBezTo>
                  <a:cubicBezTo>
                    <a:pt x="87" y="208"/>
                    <a:pt x="92" y="207"/>
                    <a:pt x="98" y="206"/>
                  </a:cubicBezTo>
                  <a:lnTo>
                    <a:pt x="309" y="170"/>
                  </a:lnTo>
                  <a:cubicBezTo>
                    <a:pt x="343" y="164"/>
                    <a:pt x="378" y="159"/>
                    <a:pt x="413" y="152"/>
                  </a:cubicBezTo>
                  <a:cubicBezTo>
                    <a:pt x="430" y="149"/>
                    <a:pt x="447" y="145"/>
                    <a:pt x="464" y="141"/>
                  </a:cubicBezTo>
                  <a:cubicBezTo>
                    <a:pt x="473" y="138"/>
                    <a:pt x="483" y="133"/>
                    <a:pt x="491" y="127"/>
                  </a:cubicBezTo>
                  <a:lnTo>
                    <a:pt x="491" y="127"/>
                  </a:lnTo>
                  <a:cubicBezTo>
                    <a:pt x="491" y="127"/>
                    <a:pt x="491" y="127"/>
                    <a:pt x="491" y="127"/>
                  </a:cubicBezTo>
                  <a:cubicBezTo>
                    <a:pt x="491" y="127"/>
                    <a:pt x="497" y="123"/>
                    <a:pt x="500" y="120"/>
                  </a:cubicBezTo>
                  <a:lnTo>
                    <a:pt x="500" y="120"/>
                  </a:lnTo>
                  <a:cubicBezTo>
                    <a:pt x="502" y="119"/>
                    <a:pt x="506" y="117"/>
                    <a:pt x="507" y="117"/>
                  </a:cubicBezTo>
                  <a:lnTo>
                    <a:pt x="520" y="109"/>
                  </a:lnTo>
                  <a:cubicBezTo>
                    <a:pt x="537" y="98"/>
                    <a:pt x="548" y="76"/>
                    <a:pt x="545" y="56"/>
                  </a:cubicBezTo>
                  <a:cubicBezTo>
                    <a:pt x="543" y="35"/>
                    <a:pt x="527" y="17"/>
                    <a:pt x="507" y="12"/>
                  </a:cubicBezTo>
                  <a:cubicBezTo>
                    <a:pt x="500" y="11"/>
                    <a:pt x="491" y="10"/>
                    <a:pt x="484" y="8"/>
                  </a:cubicBezTo>
                  <a:cubicBezTo>
                    <a:pt x="472" y="5"/>
                    <a:pt x="461" y="2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24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28"/>
          <p:cNvGrpSpPr/>
          <p:nvPr/>
        </p:nvGrpSpPr>
        <p:grpSpPr>
          <a:xfrm rot="21155350">
            <a:off x="-2736098" y="-647955"/>
            <a:ext cx="13685287" cy="6857677"/>
            <a:chOff x="-771515" y="-173900"/>
            <a:chExt cx="10424240" cy="5143485"/>
          </a:xfrm>
        </p:grpSpPr>
        <p:sp>
          <p:nvSpPr>
            <p:cNvPr id="364" name="Google Shape;364;p28"/>
            <p:cNvSpPr/>
            <p:nvPr/>
          </p:nvSpPr>
          <p:spPr>
            <a:xfrm flipH="1">
              <a:off x="-771515" y="-173900"/>
              <a:ext cx="10424240" cy="5143485"/>
            </a:xfrm>
            <a:custGeom>
              <a:avLst/>
              <a:gdLst/>
              <a:ahLst/>
              <a:cxnLst/>
              <a:rect l="l" t="t" r="r" b="b"/>
              <a:pathLst>
                <a:path w="60555" h="26906" extrusionOk="0">
                  <a:moveTo>
                    <a:pt x="30368" y="1"/>
                  </a:moveTo>
                  <a:cubicBezTo>
                    <a:pt x="29859" y="1"/>
                    <a:pt x="29289" y="93"/>
                    <a:pt x="28992" y="105"/>
                  </a:cubicBezTo>
                  <a:lnTo>
                    <a:pt x="25316" y="255"/>
                  </a:lnTo>
                  <a:cubicBezTo>
                    <a:pt x="24289" y="297"/>
                    <a:pt x="23262" y="343"/>
                    <a:pt x="22235" y="382"/>
                  </a:cubicBezTo>
                  <a:cubicBezTo>
                    <a:pt x="21241" y="420"/>
                    <a:pt x="20858" y="575"/>
                    <a:pt x="19992" y="1085"/>
                  </a:cubicBezTo>
                  <a:cubicBezTo>
                    <a:pt x="18442" y="1998"/>
                    <a:pt x="16834" y="2805"/>
                    <a:pt x="15216" y="3589"/>
                  </a:cubicBezTo>
                  <a:cubicBezTo>
                    <a:pt x="10132" y="6050"/>
                    <a:pt x="3799" y="8371"/>
                    <a:pt x="918" y="13609"/>
                  </a:cubicBezTo>
                  <a:cubicBezTo>
                    <a:pt x="1" y="15277"/>
                    <a:pt x="44" y="16824"/>
                    <a:pt x="912" y="18515"/>
                  </a:cubicBezTo>
                  <a:cubicBezTo>
                    <a:pt x="3962" y="24466"/>
                    <a:pt x="10965" y="25739"/>
                    <a:pt x="17006" y="26454"/>
                  </a:cubicBezTo>
                  <a:cubicBezTo>
                    <a:pt x="17872" y="26557"/>
                    <a:pt x="18795" y="26736"/>
                    <a:pt x="19683" y="26736"/>
                  </a:cubicBezTo>
                  <a:cubicBezTo>
                    <a:pt x="19821" y="26736"/>
                    <a:pt x="19959" y="26731"/>
                    <a:pt x="20095" y="26722"/>
                  </a:cubicBezTo>
                  <a:cubicBezTo>
                    <a:pt x="20696" y="26679"/>
                    <a:pt x="21227" y="26546"/>
                    <a:pt x="21817" y="26546"/>
                  </a:cubicBezTo>
                  <a:cubicBezTo>
                    <a:pt x="21917" y="26546"/>
                    <a:pt x="22020" y="26549"/>
                    <a:pt x="22125" y="26558"/>
                  </a:cubicBezTo>
                  <a:lnTo>
                    <a:pt x="22310" y="26574"/>
                  </a:lnTo>
                  <a:cubicBezTo>
                    <a:pt x="24357" y="26746"/>
                    <a:pt x="26382" y="26905"/>
                    <a:pt x="28439" y="26905"/>
                  </a:cubicBezTo>
                  <a:cubicBezTo>
                    <a:pt x="28546" y="26905"/>
                    <a:pt x="28654" y="26905"/>
                    <a:pt x="28762" y="26904"/>
                  </a:cubicBezTo>
                  <a:cubicBezTo>
                    <a:pt x="31570" y="26880"/>
                    <a:pt x="34392" y="26703"/>
                    <a:pt x="37183" y="26397"/>
                  </a:cubicBezTo>
                  <a:cubicBezTo>
                    <a:pt x="40909" y="25991"/>
                    <a:pt x="44586" y="25231"/>
                    <a:pt x="48222" y="24336"/>
                  </a:cubicBezTo>
                  <a:cubicBezTo>
                    <a:pt x="51765" y="23463"/>
                    <a:pt x="55234" y="22562"/>
                    <a:pt x="58428" y="20736"/>
                  </a:cubicBezTo>
                  <a:cubicBezTo>
                    <a:pt x="59364" y="20201"/>
                    <a:pt x="60356" y="19457"/>
                    <a:pt x="60455" y="18383"/>
                  </a:cubicBezTo>
                  <a:cubicBezTo>
                    <a:pt x="60555" y="17316"/>
                    <a:pt x="59658" y="16354"/>
                    <a:pt x="58636" y="16034"/>
                  </a:cubicBezTo>
                  <a:cubicBezTo>
                    <a:pt x="58242" y="15911"/>
                    <a:pt x="57836" y="15862"/>
                    <a:pt x="57425" y="15862"/>
                  </a:cubicBezTo>
                  <a:cubicBezTo>
                    <a:pt x="56769" y="15862"/>
                    <a:pt x="56103" y="15987"/>
                    <a:pt x="55461" y="16136"/>
                  </a:cubicBezTo>
                  <a:cubicBezTo>
                    <a:pt x="52270" y="16878"/>
                    <a:pt x="49222" y="18146"/>
                    <a:pt x="46130" y="19209"/>
                  </a:cubicBezTo>
                  <a:cubicBezTo>
                    <a:pt x="42962" y="20297"/>
                    <a:pt x="39753" y="21288"/>
                    <a:pt x="36473" y="21983"/>
                  </a:cubicBezTo>
                  <a:cubicBezTo>
                    <a:pt x="33633" y="22584"/>
                    <a:pt x="30836" y="22859"/>
                    <a:pt x="28061" y="22859"/>
                  </a:cubicBezTo>
                  <a:cubicBezTo>
                    <a:pt x="23194" y="22859"/>
                    <a:pt x="18394" y="22011"/>
                    <a:pt x="13550" y="20582"/>
                  </a:cubicBezTo>
                  <a:cubicBezTo>
                    <a:pt x="12514" y="20277"/>
                    <a:pt x="11473" y="19930"/>
                    <a:pt x="10585" y="19315"/>
                  </a:cubicBezTo>
                  <a:cubicBezTo>
                    <a:pt x="9696" y="18702"/>
                    <a:pt x="8969" y="17781"/>
                    <a:pt x="8814" y="16713"/>
                  </a:cubicBezTo>
                  <a:cubicBezTo>
                    <a:pt x="8634" y="15469"/>
                    <a:pt x="9239" y="14249"/>
                    <a:pt x="9947" y="13211"/>
                  </a:cubicBezTo>
                  <a:cubicBezTo>
                    <a:pt x="11915" y="10335"/>
                    <a:pt x="15499" y="7337"/>
                    <a:pt x="19073" y="6824"/>
                  </a:cubicBezTo>
                  <a:cubicBezTo>
                    <a:pt x="23152" y="6237"/>
                    <a:pt x="27106" y="4191"/>
                    <a:pt x="30457" y="1792"/>
                  </a:cubicBezTo>
                  <a:cubicBezTo>
                    <a:pt x="30759" y="1575"/>
                    <a:pt x="31069" y="1342"/>
                    <a:pt x="31241" y="1011"/>
                  </a:cubicBezTo>
                  <a:cubicBezTo>
                    <a:pt x="31675" y="181"/>
                    <a:pt x="31080" y="1"/>
                    <a:pt x="30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28"/>
            <p:cNvSpPr/>
            <p:nvPr/>
          </p:nvSpPr>
          <p:spPr>
            <a:xfrm flipH="1">
              <a:off x="6742003" y="4122714"/>
              <a:ext cx="201931" cy="73599"/>
            </a:xfrm>
            <a:custGeom>
              <a:avLst/>
              <a:gdLst/>
              <a:ahLst/>
              <a:cxnLst/>
              <a:rect l="l" t="t" r="r" b="b"/>
              <a:pathLst>
                <a:path w="1286" h="385" extrusionOk="0">
                  <a:moveTo>
                    <a:pt x="103" y="1"/>
                  </a:moveTo>
                  <a:cubicBezTo>
                    <a:pt x="86" y="1"/>
                    <a:pt x="69" y="5"/>
                    <a:pt x="53" y="14"/>
                  </a:cubicBezTo>
                  <a:cubicBezTo>
                    <a:pt x="31" y="27"/>
                    <a:pt x="15" y="48"/>
                    <a:pt x="8" y="73"/>
                  </a:cubicBezTo>
                  <a:cubicBezTo>
                    <a:pt x="1" y="99"/>
                    <a:pt x="5" y="127"/>
                    <a:pt x="17" y="149"/>
                  </a:cubicBezTo>
                  <a:cubicBezTo>
                    <a:pt x="32" y="171"/>
                    <a:pt x="52" y="187"/>
                    <a:pt x="76" y="195"/>
                  </a:cubicBezTo>
                  <a:lnTo>
                    <a:pt x="76" y="194"/>
                  </a:lnTo>
                  <a:cubicBezTo>
                    <a:pt x="353" y="297"/>
                    <a:pt x="644" y="360"/>
                    <a:pt x="938" y="378"/>
                  </a:cubicBezTo>
                  <a:cubicBezTo>
                    <a:pt x="1002" y="383"/>
                    <a:pt x="1065" y="384"/>
                    <a:pt x="1129" y="384"/>
                  </a:cubicBezTo>
                  <a:cubicBezTo>
                    <a:pt x="1148" y="384"/>
                    <a:pt x="1166" y="384"/>
                    <a:pt x="1185" y="384"/>
                  </a:cubicBezTo>
                  <a:cubicBezTo>
                    <a:pt x="1236" y="383"/>
                    <a:pt x="1286" y="338"/>
                    <a:pt x="1284" y="285"/>
                  </a:cubicBezTo>
                  <a:cubicBezTo>
                    <a:pt x="1282" y="231"/>
                    <a:pt x="1241" y="186"/>
                    <a:pt x="1186" y="186"/>
                  </a:cubicBezTo>
                  <a:cubicBezTo>
                    <a:pt x="1186" y="186"/>
                    <a:pt x="1185" y="186"/>
                    <a:pt x="1185" y="186"/>
                  </a:cubicBezTo>
                  <a:cubicBezTo>
                    <a:pt x="1164" y="186"/>
                    <a:pt x="1144" y="186"/>
                    <a:pt x="1123" y="186"/>
                  </a:cubicBezTo>
                  <a:cubicBezTo>
                    <a:pt x="994" y="186"/>
                    <a:pt x="864" y="178"/>
                    <a:pt x="735" y="160"/>
                  </a:cubicBezTo>
                  <a:lnTo>
                    <a:pt x="735" y="160"/>
                  </a:lnTo>
                  <a:lnTo>
                    <a:pt x="762" y="164"/>
                  </a:lnTo>
                  <a:cubicBezTo>
                    <a:pt x="546" y="135"/>
                    <a:pt x="334" y="81"/>
                    <a:pt x="129" y="4"/>
                  </a:cubicBezTo>
                  <a:cubicBezTo>
                    <a:pt x="121" y="2"/>
                    <a:pt x="112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28"/>
            <p:cNvSpPr/>
            <p:nvPr/>
          </p:nvSpPr>
          <p:spPr>
            <a:xfrm flipH="1">
              <a:off x="5697963" y="4705193"/>
              <a:ext cx="240401" cy="71305"/>
            </a:xfrm>
            <a:custGeom>
              <a:avLst/>
              <a:gdLst/>
              <a:ahLst/>
              <a:cxnLst/>
              <a:rect l="l" t="t" r="r" b="b"/>
              <a:pathLst>
                <a:path w="1531" h="373" extrusionOk="0">
                  <a:moveTo>
                    <a:pt x="109" y="0"/>
                  </a:moveTo>
                  <a:cubicBezTo>
                    <a:pt x="66" y="0"/>
                    <a:pt x="26" y="29"/>
                    <a:pt x="14" y="73"/>
                  </a:cubicBezTo>
                  <a:cubicBezTo>
                    <a:pt x="0" y="125"/>
                    <a:pt x="31" y="179"/>
                    <a:pt x="83" y="194"/>
                  </a:cubicBezTo>
                  <a:cubicBezTo>
                    <a:pt x="422" y="305"/>
                    <a:pt x="776" y="365"/>
                    <a:pt x="1133" y="372"/>
                  </a:cubicBezTo>
                  <a:cubicBezTo>
                    <a:pt x="1158" y="373"/>
                    <a:pt x="1184" y="373"/>
                    <a:pt x="1209" y="373"/>
                  </a:cubicBezTo>
                  <a:cubicBezTo>
                    <a:pt x="1283" y="373"/>
                    <a:pt x="1356" y="371"/>
                    <a:pt x="1429" y="367"/>
                  </a:cubicBezTo>
                  <a:cubicBezTo>
                    <a:pt x="1480" y="364"/>
                    <a:pt x="1530" y="324"/>
                    <a:pt x="1527" y="268"/>
                  </a:cubicBezTo>
                  <a:cubicBezTo>
                    <a:pt x="1525" y="219"/>
                    <a:pt x="1486" y="169"/>
                    <a:pt x="1434" y="169"/>
                  </a:cubicBezTo>
                  <a:cubicBezTo>
                    <a:pt x="1432" y="169"/>
                    <a:pt x="1431" y="169"/>
                    <a:pt x="1429" y="169"/>
                  </a:cubicBezTo>
                  <a:cubicBezTo>
                    <a:pt x="1355" y="173"/>
                    <a:pt x="1281" y="176"/>
                    <a:pt x="1207" y="176"/>
                  </a:cubicBezTo>
                  <a:cubicBezTo>
                    <a:pt x="1051" y="176"/>
                    <a:pt x="894" y="165"/>
                    <a:pt x="740" y="144"/>
                  </a:cubicBezTo>
                  <a:lnTo>
                    <a:pt x="740" y="144"/>
                  </a:lnTo>
                  <a:lnTo>
                    <a:pt x="766" y="148"/>
                  </a:lnTo>
                  <a:cubicBezTo>
                    <a:pt x="552" y="119"/>
                    <a:pt x="341" y="71"/>
                    <a:pt x="135" y="4"/>
                  </a:cubicBezTo>
                  <a:cubicBezTo>
                    <a:pt x="126" y="2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28"/>
            <p:cNvSpPr/>
            <p:nvPr/>
          </p:nvSpPr>
          <p:spPr>
            <a:xfrm flipH="1">
              <a:off x="5441388" y="4654152"/>
              <a:ext cx="110858" cy="51041"/>
            </a:xfrm>
            <a:custGeom>
              <a:avLst/>
              <a:gdLst/>
              <a:ahLst/>
              <a:cxnLst/>
              <a:rect l="l" t="t" r="r" b="b"/>
              <a:pathLst>
                <a:path w="706" h="267" extrusionOk="0">
                  <a:moveTo>
                    <a:pt x="601" y="1"/>
                  </a:moveTo>
                  <a:cubicBezTo>
                    <a:pt x="593" y="1"/>
                    <a:pt x="584" y="2"/>
                    <a:pt x="577" y="6"/>
                  </a:cubicBezTo>
                  <a:cubicBezTo>
                    <a:pt x="506" y="35"/>
                    <a:pt x="431" y="55"/>
                    <a:pt x="355" y="66"/>
                  </a:cubicBezTo>
                  <a:lnTo>
                    <a:pt x="382" y="61"/>
                  </a:lnTo>
                  <a:lnTo>
                    <a:pt x="382" y="61"/>
                  </a:lnTo>
                  <a:cubicBezTo>
                    <a:pt x="343" y="67"/>
                    <a:pt x="304" y="69"/>
                    <a:pt x="264" y="69"/>
                  </a:cubicBezTo>
                  <a:cubicBezTo>
                    <a:pt x="227" y="69"/>
                    <a:pt x="190" y="67"/>
                    <a:pt x="153" y="62"/>
                  </a:cubicBezTo>
                  <a:lnTo>
                    <a:pt x="153" y="62"/>
                  </a:lnTo>
                  <a:cubicBezTo>
                    <a:pt x="146" y="61"/>
                    <a:pt x="140" y="60"/>
                    <a:pt x="133" y="58"/>
                  </a:cubicBezTo>
                  <a:cubicBezTo>
                    <a:pt x="125" y="56"/>
                    <a:pt x="117" y="55"/>
                    <a:pt x="109" y="55"/>
                  </a:cubicBezTo>
                  <a:cubicBezTo>
                    <a:pt x="91" y="55"/>
                    <a:pt x="73" y="60"/>
                    <a:pt x="57" y="69"/>
                  </a:cubicBezTo>
                  <a:cubicBezTo>
                    <a:pt x="34" y="81"/>
                    <a:pt x="18" y="103"/>
                    <a:pt x="11" y="128"/>
                  </a:cubicBezTo>
                  <a:cubicBezTo>
                    <a:pt x="0" y="176"/>
                    <a:pt x="25" y="240"/>
                    <a:pt x="80" y="249"/>
                  </a:cubicBezTo>
                  <a:cubicBezTo>
                    <a:pt x="141" y="261"/>
                    <a:pt x="203" y="266"/>
                    <a:pt x="265" y="266"/>
                  </a:cubicBezTo>
                  <a:cubicBezTo>
                    <a:pt x="389" y="266"/>
                    <a:pt x="513" y="243"/>
                    <a:pt x="630" y="196"/>
                  </a:cubicBezTo>
                  <a:cubicBezTo>
                    <a:pt x="654" y="188"/>
                    <a:pt x="675" y="172"/>
                    <a:pt x="689" y="151"/>
                  </a:cubicBezTo>
                  <a:cubicBezTo>
                    <a:pt x="701" y="128"/>
                    <a:pt x="706" y="100"/>
                    <a:pt x="698" y="74"/>
                  </a:cubicBezTo>
                  <a:cubicBezTo>
                    <a:pt x="692" y="50"/>
                    <a:pt x="675" y="29"/>
                    <a:pt x="653" y="15"/>
                  </a:cubicBezTo>
                  <a:cubicBezTo>
                    <a:pt x="638" y="7"/>
                    <a:pt x="619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28"/>
            <p:cNvSpPr/>
            <p:nvPr/>
          </p:nvSpPr>
          <p:spPr>
            <a:xfrm flipH="1">
              <a:off x="9066718" y="3623010"/>
              <a:ext cx="131271" cy="47027"/>
            </a:xfrm>
            <a:custGeom>
              <a:avLst/>
              <a:gdLst/>
              <a:ahLst/>
              <a:cxnLst/>
              <a:rect l="l" t="t" r="r" b="b"/>
              <a:pathLst>
                <a:path w="836" h="246" extrusionOk="0">
                  <a:moveTo>
                    <a:pt x="504" y="1"/>
                  </a:moveTo>
                  <a:cubicBezTo>
                    <a:pt x="363" y="1"/>
                    <a:pt x="221" y="18"/>
                    <a:pt x="83" y="52"/>
                  </a:cubicBezTo>
                  <a:cubicBezTo>
                    <a:pt x="32" y="67"/>
                    <a:pt x="1" y="121"/>
                    <a:pt x="15" y="173"/>
                  </a:cubicBezTo>
                  <a:cubicBezTo>
                    <a:pt x="27" y="218"/>
                    <a:pt x="67" y="246"/>
                    <a:pt x="111" y="246"/>
                  </a:cubicBezTo>
                  <a:cubicBezTo>
                    <a:pt x="120" y="246"/>
                    <a:pt x="128" y="245"/>
                    <a:pt x="136" y="243"/>
                  </a:cubicBezTo>
                  <a:cubicBezTo>
                    <a:pt x="195" y="228"/>
                    <a:pt x="255" y="216"/>
                    <a:pt x="315" y="208"/>
                  </a:cubicBezTo>
                  <a:lnTo>
                    <a:pt x="315" y="208"/>
                  </a:lnTo>
                  <a:lnTo>
                    <a:pt x="289" y="211"/>
                  </a:lnTo>
                  <a:cubicBezTo>
                    <a:pt x="360" y="202"/>
                    <a:pt x="433" y="197"/>
                    <a:pt x="505" y="197"/>
                  </a:cubicBezTo>
                  <a:cubicBezTo>
                    <a:pt x="577" y="197"/>
                    <a:pt x="649" y="202"/>
                    <a:pt x="721" y="211"/>
                  </a:cubicBezTo>
                  <a:lnTo>
                    <a:pt x="695" y="208"/>
                  </a:lnTo>
                  <a:lnTo>
                    <a:pt x="707" y="210"/>
                  </a:lnTo>
                  <a:cubicBezTo>
                    <a:pt x="717" y="211"/>
                    <a:pt x="726" y="212"/>
                    <a:pt x="735" y="212"/>
                  </a:cubicBezTo>
                  <a:cubicBezTo>
                    <a:pt x="752" y="212"/>
                    <a:pt x="768" y="209"/>
                    <a:pt x="784" y="200"/>
                  </a:cubicBezTo>
                  <a:cubicBezTo>
                    <a:pt x="806" y="187"/>
                    <a:pt x="822" y="166"/>
                    <a:pt x="830" y="141"/>
                  </a:cubicBezTo>
                  <a:cubicBezTo>
                    <a:pt x="836" y="115"/>
                    <a:pt x="833" y="88"/>
                    <a:pt x="819" y="65"/>
                  </a:cubicBezTo>
                  <a:cubicBezTo>
                    <a:pt x="806" y="45"/>
                    <a:pt x="785" y="22"/>
                    <a:pt x="760" y="19"/>
                  </a:cubicBezTo>
                  <a:cubicBezTo>
                    <a:pt x="675" y="7"/>
                    <a:pt x="590" y="1"/>
                    <a:pt x="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69" name="Google Shape;369;p28"/>
          <p:cNvSpPr txBox="1">
            <a:spLocks noGrp="1"/>
          </p:cNvSpPr>
          <p:nvPr>
            <p:ph type="title"/>
          </p:nvPr>
        </p:nvSpPr>
        <p:spPr>
          <a:xfrm>
            <a:off x="958000" y="1243633"/>
            <a:ext cx="5718800" cy="2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4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"/>
          <p:cNvSpPr txBox="1">
            <a:spLocks noGrp="1"/>
          </p:cNvSpPr>
          <p:nvPr>
            <p:ph type="title"/>
          </p:nvPr>
        </p:nvSpPr>
        <p:spPr>
          <a:xfrm>
            <a:off x="960000" y="946967"/>
            <a:ext cx="4068800" cy="14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9"/>
          <p:cNvSpPr txBox="1">
            <a:spLocks noGrp="1"/>
          </p:cNvSpPr>
          <p:nvPr>
            <p:ph type="ctrTitle" idx="2"/>
          </p:nvPr>
        </p:nvSpPr>
        <p:spPr>
          <a:xfrm flipH="1">
            <a:off x="1583800" y="4635767"/>
            <a:ext cx="2821200" cy="5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29"/>
          <p:cNvSpPr txBox="1">
            <a:spLocks noGrp="1"/>
          </p:cNvSpPr>
          <p:nvPr>
            <p:ph type="subTitle" idx="1"/>
          </p:nvPr>
        </p:nvSpPr>
        <p:spPr>
          <a:xfrm flipH="1">
            <a:off x="1716400" y="5160167"/>
            <a:ext cx="2556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29"/>
          <p:cNvSpPr txBox="1">
            <a:spLocks noGrp="1"/>
          </p:cNvSpPr>
          <p:nvPr>
            <p:ph type="ctrTitle" idx="3"/>
          </p:nvPr>
        </p:nvSpPr>
        <p:spPr>
          <a:xfrm flipH="1">
            <a:off x="1583800" y="2890400"/>
            <a:ext cx="2821200" cy="5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29"/>
          <p:cNvSpPr txBox="1">
            <a:spLocks noGrp="1"/>
          </p:cNvSpPr>
          <p:nvPr>
            <p:ph type="subTitle" idx="4"/>
          </p:nvPr>
        </p:nvSpPr>
        <p:spPr>
          <a:xfrm flipH="1">
            <a:off x="1716400" y="3414733"/>
            <a:ext cx="2556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376" name="Google Shape;376;p29"/>
          <p:cNvGrpSpPr/>
          <p:nvPr/>
        </p:nvGrpSpPr>
        <p:grpSpPr>
          <a:xfrm>
            <a:off x="6988933" y="2692448"/>
            <a:ext cx="5842492" cy="4334249"/>
            <a:chOff x="3836300" y="3894925"/>
            <a:chExt cx="880300" cy="653050"/>
          </a:xfrm>
        </p:grpSpPr>
        <p:sp>
          <p:nvSpPr>
            <p:cNvPr id="377" name="Google Shape;377;p29"/>
            <p:cNvSpPr/>
            <p:nvPr/>
          </p:nvSpPr>
          <p:spPr>
            <a:xfrm>
              <a:off x="3836300" y="3894925"/>
              <a:ext cx="880300" cy="653050"/>
            </a:xfrm>
            <a:custGeom>
              <a:avLst/>
              <a:gdLst/>
              <a:ahLst/>
              <a:cxnLst/>
              <a:rect l="l" t="t" r="r" b="b"/>
              <a:pathLst>
                <a:path w="35212" h="26122" extrusionOk="0">
                  <a:moveTo>
                    <a:pt x="33920" y="1"/>
                  </a:moveTo>
                  <a:cubicBezTo>
                    <a:pt x="33711" y="1"/>
                    <a:pt x="33459" y="47"/>
                    <a:pt x="33156" y="148"/>
                  </a:cubicBezTo>
                  <a:cubicBezTo>
                    <a:pt x="31353" y="753"/>
                    <a:pt x="29782" y="2373"/>
                    <a:pt x="28599" y="3790"/>
                  </a:cubicBezTo>
                  <a:cubicBezTo>
                    <a:pt x="27212" y="5450"/>
                    <a:pt x="26044" y="7293"/>
                    <a:pt x="24556" y="8863"/>
                  </a:cubicBezTo>
                  <a:cubicBezTo>
                    <a:pt x="20053" y="13616"/>
                    <a:pt x="13296" y="15294"/>
                    <a:pt x="7461" y="18262"/>
                  </a:cubicBezTo>
                  <a:cubicBezTo>
                    <a:pt x="4149" y="19945"/>
                    <a:pt x="834" y="22426"/>
                    <a:pt x="0" y="26045"/>
                  </a:cubicBezTo>
                  <a:cubicBezTo>
                    <a:pt x="817" y="26096"/>
                    <a:pt x="1634" y="26122"/>
                    <a:pt x="2451" y="26122"/>
                  </a:cubicBezTo>
                  <a:cubicBezTo>
                    <a:pt x="4013" y="26122"/>
                    <a:pt x="5574" y="26028"/>
                    <a:pt x="7125" y="25841"/>
                  </a:cubicBezTo>
                  <a:cubicBezTo>
                    <a:pt x="7640" y="25779"/>
                    <a:pt x="8168" y="25701"/>
                    <a:pt x="8611" y="25432"/>
                  </a:cubicBezTo>
                  <a:cubicBezTo>
                    <a:pt x="9036" y="25174"/>
                    <a:pt x="9341" y="24763"/>
                    <a:pt x="9661" y="24381"/>
                  </a:cubicBezTo>
                  <a:cubicBezTo>
                    <a:pt x="14462" y="18636"/>
                    <a:pt x="23387" y="18402"/>
                    <a:pt x="29137" y="13607"/>
                  </a:cubicBezTo>
                  <a:cubicBezTo>
                    <a:pt x="32257" y="11006"/>
                    <a:pt x="34189" y="7138"/>
                    <a:pt x="34691" y="3133"/>
                  </a:cubicBezTo>
                  <a:cubicBezTo>
                    <a:pt x="34862" y="1767"/>
                    <a:pt x="35212" y="1"/>
                    <a:pt x="3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4457000" y="4254725"/>
              <a:ext cx="19975" cy="5425"/>
            </a:xfrm>
            <a:custGeom>
              <a:avLst/>
              <a:gdLst/>
              <a:ahLst/>
              <a:cxnLst/>
              <a:rect l="l" t="t" r="r" b="b"/>
              <a:pathLst>
                <a:path w="799" h="217" extrusionOk="0">
                  <a:moveTo>
                    <a:pt x="723" y="0"/>
                  </a:moveTo>
                  <a:cubicBezTo>
                    <a:pt x="714" y="0"/>
                    <a:pt x="705" y="1"/>
                    <a:pt x="695" y="3"/>
                  </a:cubicBezTo>
                  <a:cubicBezTo>
                    <a:pt x="697" y="3"/>
                    <a:pt x="698" y="3"/>
                    <a:pt x="699" y="3"/>
                  </a:cubicBezTo>
                  <a:lnTo>
                    <a:pt x="699" y="3"/>
                  </a:lnTo>
                  <a:cubicBezTo>
                    <a:pt x="700" y="3"/>
                    <a:pt x="688" y="4"/>
                    <a:pt x="687" y="4"/>
                  </a:cubicBezTo>
                  <a:lnTo>
                    <a:pt x="663" y="8"/>
                  </a:lnTo>
                  <a:cubicBezTo>
                    <a:pt x="650" y="9"/>
                    <a:pt x="636" y="9"/>
                    <a:pt x="624" y="10"/>
                  </a:cubicBezTo>
                  <a:cubicBezTo>
                    <a:pt x="606" y="11"/>
                    <a:pt x="588" y="14"/>
                    <a:pt x="570" y="17"/>
                  </a:cubicBezTo>
                  <a:lnTo>
                    <a:pt x="555" y="19"/>
                  </a:lnTo>
                  <a:cubicBezTo>
                    <a:pt x="558" y="19"/>
                    <a:pt x="558" y="18"/>
                    <a:pt x="558" y="18"/>
                  </a:cubicBezTo>
                  <a:cubicBezTo>
                    <a:pt x="556" y="18"/>
                    <a:pt x="542" y="20"/>
                    <a:pt x="540" y="21"/>
                  </a:cubicBezTo>
                  <a:cubicBezTo>
                    <a:pt x="522" y="23"/>
                    <a:pt x="504" y="25"/>
                    <a:pt x="485" y="29"/>
                  </a:cubicBezTo>
                  <a:cubicBezTo>
                    <a:pt x="480" y="30"/>
                    <a:pt x="474" y="30"/>
                    <a:pt x="467" y="31"/>
                  </a:cubicBezTo>
                  <a:lnTo>
                    <a:pt x="467" y="31"/>
                  </a:lnTo>
                  <a:cubicBezTo>
                    <a:pt x="465" y="32"/>
                    <a:pt x="461" y="32"/>
                    <a:pt x="460" y="32"/>
                  </a:cubicBezTo>
                  <a:cubicBezTo>
                    <a:pt x="446" y="34"/>
                    <a:pt x="432" y="35"/>
                    <a:pt x="417" y="37"/>
                  </a:cubicBezTo>
                  <a:cubicBezTo>
                    <a:pt x="321" y="48"/>
                    <a:pt x="225" y="53"/>
                    <a:pt x="129" y="53"/>
                  </a:cubicBezTo>
                  <a:cubicBezTo>
                    <a:pt x="113" y="53"/>
                    <a:pt x="97" y="53"/>
                    <a:pt x="81" y="53"/>
                  </a:cubicBezTo>
                  <a:cubicBezTo>
                    <a:pt x="36" y="53"/>
                    <a:pt x="0" y="89"/>
                    <a:pt x="0" y="133"/>
                  </a:cubicBezTo>
                  <a:cubicBezTo>
                    <a:pt x="1" y="177"/>
                    <a:pt x="36" y="212"/>
                    <a:pt x="81" y="213"/>
                  </a:cubicBezTo>
                  <a:lnTo>
                    <a:pt x="81" y="214"/>
                  </a:lnTo>
                  <a:cubicBezTo>
                    <a:pt x="111" y="216"/>
                    <a:pt x="142" y="217"/>
                    <a:pt x="173" y="217"/>
                  </a:cubicBezTo>
                  <a:cubicBezTo>
                    <a:pt x="262" y="217"/>
                    <a:pt x="351" y="210"/>
                    <a:pt x="439" y="197"/>
                  </a:cubicBezTo>
                  <a:cubicBezTo>
                    <a:pt x="495" y="190"/>
                    <a:pt x="550" y="178"/>
                    <a:pt x="603" y="164"/>
                  </a:cubicBezTo>
                  <a:cubicBezTo>
                    <a:pt x="617" y="160"/>
                    <a:pt x="632" y="156"/>
                    <a:pt x="646" y="151"/>
                  </a:cubicBezTo>
                  <a:cubicBezTo>
                    <a:pt x="656" y="148"/>
                    <a:pt x="667" y="143"/>
                    <a:pt x="676" y="137"/>
                  </a:cubicBezTo>
                  <a:cubicBezTo>
                    <a:pt x="678" y="136"/>
                    <a:pt x="679" y="136"/>
                    <a:pt x="679" y="136"/>
                  </a:cubicBezTo>
                  <a:lnTo>
                    <a:pt x="679" y="136"/>
                  </a:lnTo>
                  <a:cubicBezTo>
                    <a:pt x="679" y="136"/>
                    <a:pt x="678" y="136"/>
                    <a:pt x="678" y="136"/>
                  </a:cubicBezTo>
                  <a:lnTo>
                    <a:pt x="678" y="136"/>
                  </a:lnTo>
                  <a:lnTo>
                    <a:pt x="686" y="133"/>
                  </a:lnTo>
                  <a:cubicBezTo>
                    <a:pt x="703" y="126"/>
                    <a:pt x="718" y="119"/>
                    <a:pt x="735" y="112"/>
                  </a:cubicBezTo>
                  <a:cubicBezTo>
                    <a:pt x="750" y="106"/>
                    <a:pt x="763" y="96"/>
                    <a:pt x="774" y="85"/>
                  </a:cubicBezTo>
                  <a:cubicBezTo>
                    <a:pt x="799" y="61"/>
                    <a:pt x="789" y="12"/>
                    <a:pt x="753" y="5"/>
                  </a:cubicBezTo>
                  <a:cubicBezTo>
                    <a:pt x="744" y="2"/>
                    <a:pt x="733" y="1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4478250" y="4244250"/>
              <a:ext cx="14300" cy="4300"/>
            </a:xfrm>
            <a:custGeom>
              <a:avLst/>
              <a:gdLst/>
              <a:ahLst/>
              <a:cxnLst/>
              <a:rect l="l" t="t" r="r" b="b"/>
              <a:pathLst>
                <a:path w="572" h="172" extrusionOk="0">
                  <a:moveTo>
                    <a:pt x="321" y="29"/>
                  </a:moveTo>
                  <a:lnTo>
                    <a:pt x="321" y="29"/>
                  </a:lnTo>
                  <a:cubicBezTo>
                    <a:pt x="321" y="29"/>
                    <a:pt x="319" y="30"/>
                    <a:pt x="316" y="30"/>
                  </a:cubicBezTo>
                  <a:cubicBezTo>
                    <a:pt x="320" y="30"/>
                    <a:pt x="321" y="29"/>
                    <a:pt x="321" y="29"/>
                  </a:cubicBezTo>
                  <a:close/>
                  <a:moveTo>
                    <a:pt x="484" y="1"/>
                  </a:moveTo>
                  <a:cubicBezTo>
                    <a:pt x="470" y="1"/>
                    <a:pt x="457" y="3"/>
                    <a:pt x="444" y="6"/>
                  </a:cubicBezTo>
                  <a:cubicBezTo>
                    <a:pt x="425" y="10"/>
                    <a:pt x="406" y="14"/>
                    <a:pt x="386" y="19"/>
                  </a:cubicBezTo>
                  <a:cubicBezTo>
                    <a:pt x="367" y="23"/>
                    <a:pt x="350" y="25"/>
                    <a:pt x="331" y="28"/>
                  </a:cubicBezTo>
                  <a:lnTo>
                    <a:pt x="316" y="30"/>
                  </a:lnTo>
                  <a:cubicBezTo>
                    <a:pt x="306" y="31"/>
                    <a:pt x="295" y="32"/>
                    <a:pt x="286" y="33"/>
                  </a:cubicBezTo>
                  <a:cubicBezTo>
                    <a:pt x="248" y="38"/>
                    <a:pt x="211" y="39"/>
                    <a:pt x="174" y="40"/>
                  </a:cubicBezTo>
                  <a:cubicBezTo>
                    <a:pt x="134" y="42"/>
                    <a:pt x="96" y="40"/>
                    <a:pt x="56" y="44"/>
                  </a:cubicBezTo>
                  <a:cubicBezTo>
                    <a:pt x="30" y="45"/>
                    <a:pt x="8" y="65"/>
                    <a:pt x="3" y="91"/>
                  </a:cubicBezTo>
                  <a:cubicBezTo>
                    <a:pt x="0" y="118"/>
                    <a:pt x="17" y="143"/>
                    <a:pt x="42" y="150"/>
                  </a:cubicBezTo>
                  <a:lnTo>
                    <a:pt x="42" y="149"/>
                  </a:lnTo>
                  <a:cubicBezTo>
                    <a:pt x="82" y="162"/>
                    <a:pt x="125" y="168"/>
                    <a:pt x="168" y="170"/>
                  </a:cubicBezTo>
                  <a:cubicBezTo>
                    <a:pt x="182" y="171"/>
                    <a:pt x="196" y="171"/>
                    <a:pt x="210" y="171"/>
                  </a:cubicBezTo>
                  <a:cubicBezTo>
                    <a:pt x="236" y="171"/>
                    <a:pt x="262" y="170"/>
                    <a:pt x="288" y="168"/>
                  </a:cubicBezTo>
                  <a:cubicBezTo>
                    <a:pt x="331" y="164"/>
                    <a:pt x="374" y="159"/>
                    <a:pt x="417" y="151"/>
                  </a:cubicBezTo>
                  <a:cubicBezTo>
                    <a:pt x="437" y="148"/>
                    <a:pt x="456" y="144"/>
                    <a:pt x="475" y="139"/>
                  </a:cubicBezTo>
                  <a:cubicBezTo>
                    <a:pt x="488" y="137"/>
                    <a:pt x="502" y="132"/>
                    <a:pt x="514" y="126"/>
                  </a:cubicBezTo>
                  <a:cubicBezTo>
                    <a:pt x="523" y="121"/>
                    <a:pt x="531" y="114"/>
                    <a:pt x="539" y="108"/>
                  </a:cubicBezTo>
                  <a:cubicBezTo>
                    <a:pt x="561" y="96"/>
                    <a:pt x="572" y="69"/>
                    <a:pt x="565" y="44"/>
                  </a:cubicBezTo>
                  <a:cubicBezTo>
                    <a:pt x="558" y="20"/>
                    <a:pt x="536" y="3"/>
                    <a:pt x="510" y="2"/>
                  </a:cubicBezTo>
                  <a:cubicBezTo>
                    <a:pt x="501" y="2"/>
                    <a:pt x="493" y="1"/>
                    <a:pt x="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4511425" y="4059950"/>
              <a:ext cx="14625" cy="7925"/>
            </a:xfrm>
            <a:custGeom>
              <a:avLst/>
              <a:gdLst/>
              <a:ahLst/>
              <a:cxnLst/>
              <a:rect l="l" t="t" r="r" b="b"/>
              <a:pathLst>
                <a:path w="585" h="317" extrusionOk="0">
                  <a:moveTo>
                    <a:pt x="534" y="1"/>
                  </a:moveTo>
                  <a:cubicBezTo>
                    <a:pt x="494" y="1"/>
                    <a:pt x="453" y="18"/>
                    <a:pt x="415" y="30"/>
                  </a:cubicBezTo>
                  <a:lnTo>
                    <a:pt x="386" y="39"/>
                  </a:lnTo>
                  <a:cubicBezTo>
                    <a:pt x="382" y="40"/>
                    <a:pt x="377" y="42"/>
                    <a:pt x="372" y="43"/>
                  </a:cubicBezTo>
                  <a:lnTo>
                    <a:pt x="372" y="43"/>
                  </a:lnTo>
                  <a:cubicBezTo>
                    <a:pt x="372" y="43"/>
                    <a:pt x="370" y="42"/>
                    <a:pt x="367" y="42"/>
                  </a:cubicBezTo>
                  <a:cubicBezTo>
                    <a:pt x="365" y="42"/>
                    <a:pt x="363" y="42"/>
                    <a:pt x="361" y="42"/>
                  </a:cubicBezTo>
                  <a:cubicBezTo>
                    <a:pt x="339" y="42"/>
                    <a:pt x="313" y="56"/>
                    <a:pt x="294" y="65"/>
                  </a:cubicBezTo>
                  <a:cubicBezTo>
                    <a:pt x="210" y="100"/>
                    <a:pt x="129" y="138"/>
                    <a:pt x="48" y="177"/>
                  </a:cubicBezTo>
                  <a:cubicBezTo>
                    <a:pt x="12" y="194"/>
                    <a:pt x="1" y="247"/>
                    <a:pt x="21" y="280"/>
                  </a:cubicBezTo>
                  <a:cubicBezTo>
                    <a:pt x="37" y="305"/>
                    <a:pt x="60" y="316"/>
                    <a:pt x="85" y="316"/>
                  </a:cubicBezTo>
                  <a:cubicBezTo>
                    <a:pt x="98" y="316"/>
                    <a:pt x="112" y="313"/>
                    <a:pt x="125" y="308"/>
                  </a:cubicBezTo>
                  <a:cubicBezTo>
                    <a:pt x="202" y="274"/>
                    <a:pt x="280" y="241"/>
                    <a:pt x="355" y="204"/>
                  </a:cubicBezTo>
                  <a:cubicBezTo>
                    <a:pt x="377" y="194"/>
                    <a:pt x="402" y="184"/>
                    <a:pt x="419" y="166"/>
                  </a:cubicBezTo>
                  <a:cubicBezTo>
                    <a:pt x="420" y="165"/>
                    <a:pt x="424" y="161"/>
                    <a:pt x="427" y="157"/>
                  </a:cubicBezTo>
                  <a:lnTo>
                    <a:pt x="427" y="157"/>
                  </a:lnTo>
                  <a:lnTo>
                    <a:pt x="432" y="154"/>
                  </a:lnTo>
                  <a:lnTo>
                    <a:pt x="459" y="137"/>
                  </a:lnTo>
                  <a:cubicBezTo>
                    <a:pt x="495" y="115"/>
                    <a:pt x="539" y="95"/>
                    <a:pt x="566" y="61"/>
                  </a:cubicBezTo>
                  <a:cubicBezTo>
                    <a:pt x="585" y="37"/>
                    <a:pt x="573" y="3"/>
                    <a:pt x="540" y="1"/>
                  </a:cubicBezTo>
                  <a:cubicBezTo>
                    <a:pt x="538" y="1"/>
                    <a:pt x="536" y="1"/>
                    <a:pt x="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4530425" y="4065050"/>
              <a:ext cx="15275" cy="8000"/>
            </a:xfrm>
            <a:custGeom>
              <a:avLst/>
              <a:gdLst/>
              <a:ahLst/>
              <a:cxnLst/>
              <a:rect l="l" t="t" r="r" b="b"/>
              <a:pathLst>
                <a:path w="611" h="320" extrusionOk="0">
                  <a:moveTo>
                    <a:pt x="532" y="0"/>
                  </a:moveTo>
                  <a:cubicBezTo>
                    <a:pt x="527" y="0"/>
                    <a:pt x="522" y="1"/>
                    <a:pt x="516" y="2"/>
                  </a:cubicBezTo>
                  <a:cubicBezTo>
                    <a:pt x="496" y="7"/>
                    <a:pt x="476" y="11"/>
                    <a:pt x="456" y="16"/>
                  </a:cubicBezTo>
                  <a:cubicBezTo>
                    <a:pt x="436" y="22"/>
                    <a:pt x="417" y="30"/>
                    <a:pt x="398" y="39"/>
                  </a:cubicBezTo>
                  <a:lnTo>
                    <a:pt x="283" y="88"/>
                  </a:lnTo>
                  <a:lnTo>
                    <a:pt x="53" y="184"/>
                  </a:lnTo>
                  <a:cubicBezTo>
                    <a:pt x="37" y="189"/>
                    <a:pt x="23" y="201"/>
                    <a:pt x="13" y="215"/>
                  </a:cubicBezTo>
                  <a:cubicBezTo>
                    <a:pt x="4" y="231"/>
                    <a:pt x="1" y="250"/>
                    <a:pt x="6" y="268"/>
                  </a:cubicBezTo>
                  <a:cubicBezTo>
                    <a:pt x="15" y="294"/>
                    <a:pt x="42" y="319"/>
                    <a:pt x="71" y="319"/>
                  </a:cubicBezTo>
                  <a:cubicBezTo>
                    <a:pt x="77" y="319"/>
                    <a:pt x="83" y="318"/>
                    <a:pt x="89" y="316"/>
                  </a:cubicBezTo>
                  <a:lnTo>
                    <a:pt x="322" y="219"/>
                  </a:lnTo>
                  <a:lnTo>
                    <a:pt x="437" y="170"/>
                  </a:lnTo>
                  <a:cubicBezTo>
                    <a:pt x="460" y="162"/>
                    <a:pt x="484" y="152"/>
                    <a:pt x="505" y="142"/>
                  </a:cubicBezTo>
                  <a:cubicBezTo>
                    <a:pt x="524" y="131"/>
                    <a:pt x="542" y="118"/>
                    <a:pt x="560" y="107"/>
                  </a:cubicBezTo>
                  <a:cubicBezTo>
                    <a:pt x="611" y="75"/>
                    <a:pt x="585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4144575" y="4399350"/>
              <a:ext cx="27750" cy="5850"/>
            </a:xfrm>
            <a:custGeom>
              <a:avLst/>
              <a:gdLst/>
              <a:ahLst/>
              <a:cxnLst/>
              <a:rect l="l" t="t" r="r" b="b"/>
              <a:pathLst>
                <a:path w="1110" h="234" extrusionOk="0">
                  <a:moveTo>
                    <a:pt x="1003" y="0"/>
                  </a:moveTo>
                  <a:cubicBezTo>
                    <a:pt x="1002" y="0"/>
                    <a:pt x="1001" y="0"/>
                    <a:pt x="1000" y="0"/>
                  </a:cubicBezTo>
                  <a:cubicBezTo>
                    <a:pt x="984" y="0"/>
                    <a:pt x="967" y="1"/>
                    <a:pt x="952" y="2"/>
                  </a:cubicBezTo>
                  <a:cubicBezTo>
                    <a:pt x="920" y="4"/>
                    <a:pt x="888" y="7"/>
                    <a:pt x="857" y="9"/>
                  </a:cubicBezTo>
                  <a:cubicBezTo>
                    <a:pt x="794" y="14"/>
                    <a:pt x="732" y="18"/>
                    <a:pt x="670" y="23"/>
                  </a:cubicBezTo>
                  <a:lnTo>
                    <a:pt x="294" y="61"/>
                  </a:lnTo>
                  <a:lnTo>
                    <a:pt x="78" y="84"/>
                  </a:lnTo>
                  <a:cubicBezTo>
                    <a:pt x="39" y="87"/>
                    <a:pt x="1" y="115"/>
                    <a:pt x="3" y="158"/>
                  </a:cubicBezTo>
                  <a:cubicBezTo>
                    <a:pt x="4" y="195"/>
                    <a:pt x="34" y="233"/>
                    <a:pt x="74" y="233"/>
                  </a:cubicBezTo>
                  <a:cubicBezTo>
                    <a:pt x="75" y="233"/>
                    <a:pt x="76" y="233"/>
                    <a:pt x="78" y="233"/>
                  </a:cubicBezTo>
                  <a:lnTo>
                    <a:pt x="76" y="233"/>
                  </a:lnTo>
                  <a:cubicBezTo>
                    <a:pt x="327" y="220"/>
                    <a:pt x="579" y="208"/>
                    <a:pt x="830" y="189"/>
                  </a:cubicBezTo>
                  <a:cubicBezTo>
                    <a:pt x="866" y="186"/>
                    <a:pt x="902" y="183"/>
                    <a:pt x="938" y="179"/>
                  </a:cubicBezTo>
                  <a:lnTo>
                    <a:pt x="991" y="174"/>
                  </a:lnTo>
                  <a:cubicBezTo>
                    <a:pt x="1007" y="173"/>
                    <a:pt x="1024" y="170"/>
                    <a:pt x="1040" y="165"/>
                  </a:cubicBezTo>
                  <a:cubicBezTo>
                    <a:pt x="1055" y="158"/>
                    <a:pt x="1069" y="149"/>
                    <a:pt x="1078" y="136"/>
                  </a:cubicBezTo>
                  <a:cubicBezTo>
                    <a:pt x="1102" y="107"/>
                    <a:pt x="1110" y="61"/>
                    <a:pt x="1078" y="33"/>
                  </a:cubicBezTo>
                  <a:cubicBezTo>
                    <a:pt x="1059" y="1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4171175" y="4391100"/>
              <a:ext cx="4350" cy="4175"/>
            </a:xfrm>
            <a:custGeom>
              <a:avLst/>
              <a:gdLst/>
              <a:ahLst/>
              <a:cxnLst/>
              <a:rect l="l" t="t" r="r" b="b"/>
              <a:pathLst>
                <a:path w="174" h="167" extrusionOk="0">
                  <a:moveTo>
                    <a:pt x="90" y="0"/>
                  </a:moveTo>
                  <a:cubicBezTo>
                    <a:pt x="88" y="0"/>
                    <a:pt x="87" y="0"/>
                    <a:pt x="86" y="0"/>
                  </a:cubicBezTo>
                  <a:cubicBezTo>
                    <a:pt x="43" y="0"/>
                    <a:pt x="0" y="38"/>
                    <a:pt x="2" y="84"/>
                  </a:cubicBezTo>
                  <a:cubicBezTo>
                    <a:pt x="4" y="129"/>
                    <a:pt x="40" y="166"/>
                    <a:pt x="86" y="167"/>
                  </a:cubicBezTo>
                  <a:cubicBezTo>
                    <a:pt x="86" y="167"/>
                    <a:pt x="87" y="167"/>
                    <a:pt x="88" y="167"/>
                  </a:cubicBezTo>
                  <a:cubicBezTo>
                    <a:pt x="134" y="167"/>
                    <a:pt x="173" y="129"/>
                    <a:pt x="173" y="84"/>
                  </a:cubicBezTo>
                  <a:cubicBezTo>
                    <a:pt x="173" y="37"/>
                    <a:pt x="135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3896025" y="4464100"/>
              <a:ext cx="23125" cy="4575"/>
            </a:xfrm>
            <a:custGeom>
              <a:avLst/>
              <a:gdLst/>
              <a:ahLst/>
              <a:cxnLst/>
              <a:rect l="l" t="t" r="r" b="b"/>
              <a:pathLst>
                <a:path w="925" h="183" extrusionOk="0">
                  <a:moveTo>
                    <a:pt x="827" y="0"/>
                  </a:moveTo>
                  <a:cubicBezTo>
                    <a:pt x="824" y="0"/>
                    <a:pt x="821" y="1"/>
                    <a:pt x="817" y="1"/>
                  </a:cubicBezTo>
                  <a:cubicBezTo>
                    <a:pt x="801" y="3"/>
                    <a:pt x="784" y="4"/>
                    <a:pt x="767" y="5"/>
                  </a:cubicBezTo>
                  <a:cubicBezTo>
                    <a:pt x="734" y="7"/>
                    <a:pt x="702" y="8"/>
                    <a:pt x="671" y="9"/>
                  </a:cubicBezTo>
                  <a:cubicBezTo>
                    <a:pt x="605" y="11"/>
                    <a:pt x="539" y="13"/>
                    <a:pt x="474" y="15"/>
                  </a:cubicBezTo>
                  <a:cubicBezTo>
                    <a:pt x="413" y="17"/>
                    <a:pt x="351" y="18"/>
                    <a:pt x="290" y="18"/>
                  </a:cubicBezTo>
                  <a:cubicBezTo>
                    <a:pt x="219" y="18"/>
                    <a:pt x="148" y="17"/>
                    <a:pt x="77" y="14"/>
                  </a:cubicBezTo>
                  <a:cubicBezTo>
                    <a:pt x="40" y="14"/>
                    <a:pt x="9" y="42"/>
                    <a:pt x="5" y="79"/>
                  </a:cubicBezTo>
                  <a:cubicBezTo>
                    <a:pt x="0" y="111"/>
                    <a:pt x="20" y="155"/>
                    <a:pt x="57" y="160"/>
                  </a:cubicBezTo>
                  <a:lnTo>
                    <a:pt x="57" y="161"/>
                  </a:lnTo>
                  <a:cubicBezTo>
                    <a:pt x="155" y="175"/>
                    <a:pt x="254" y="183"/>
                    <a:pt x="353" y="183"/>
                  </a:cubicBezTo>
                  <a:cubicBezTo>
                    <a:pt x="393" y="183"/>
                    <a:pt x="434" y="181"/>
                    <a:pt x="474" y="179"/>
                  </a:cubicBezTo>
                  <a:cubicBezTo>
                    <a:pt x="544" y="175"/>
                    <a:pt x="615" y="167"/>
                    <a:pt x="685" y="155"/>
                  </a:cubicBezTo>
                  <a:cubicBezTo>
                    <a:pt x="717" y="148"/>
                    <a:pt x="750" y="141"/>
                    <a:pt x="784" y="134"/>
                  </a:cubicBezTo>
                  <a:cubicBezTo>
                    <a:pt x="821" y="126"/>
                    <a:pt x="855" y="121"/>
                    <a:pt x="887" y="100"/>
                  </a:cubicBezTo>
                  <a:cubicBezTo>
                    <a:pt x="925" y="77"/>
                    <a:pt x="918" y="19"/>
                    <a:pt x="874" y="7"/>
                  </a:cubicBezTo>
                  <a:cubicBezTo>
                    <a:pt x="859" y="3"/>
                    <a:pt x="843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3908950" y="4453100"/>
              <a:ext cx="16275" cy="3900"/>
            </a:xfrm>
            <a:custGeom>
              <a:avLst/>
              <a:gdLst/>
              <a:ahLst/>
              <a:cxnLst/>
              <a:rect l="l" t="t" r="r" b="b"/>
              <a:pathLst>
                <a:path w="651" h="156" extrusionOk="0">
                  <a:moveTo>
                    <a:pt x="265" y="1"/>
                  </a:moveTo>
                  <a:cubicBezTo>
                    <a:pt x="209" y="1"/>
                    <a:pt x="152" y="3"/>
                    <a:pt x="96" y="3"/>
                  </a:cubicBezTo>
                  <a:cubicBezTo>
                    <a:pt x="1" y="7"/>
                    <a:pt x="1" y="148"/>
                    <a:pt x="96" y="152"/>
                  </a:cubicBezTo>
                  <a:lnTo>
                    <a:pt x="96" y="153"/>
                  </a:lnTo>
                  <a:cubicBezTo>
                    <a:pt x="149" y="154"/>
                    <a:pt x="203" y="155"/>
                    <a:pt x="256" y="155"/>
                  </a:cubicBezTo>
                  <a:cubicBezTo>
                    <a:pt x="288" y="155"/>
                    <a:pt x="319" y="155"/>
                    <a:pt x="350" y="153"/>
                  </a:cubicBezTo>
                  <a:lnTo>
                    <a:pt x="473" y="146"/>
                  </a:lnTo>
                  <a:lnTo>
                    <a:pt x="539" y="141"/>
                  </a:lnTo>
                  <a:cubicBezTo>
                    <a:pt x="549" y="140"/>
                    <a:pt x="559" y="140"/>
                    <a:pt x="568" y="139"/>
                  </a:cubicBezTo>
                  <a:cubicBezTo>
                    <a:pt x="586" y="137"/>
                    <a:pt x="602" y="132"/>
                    <a:pt x="617" y="122"/>
                  </a:cubicBezTo>
                  <a:cubicBezTo>
                    <a:pt x="650" y="102"/>
                    <a:pt x="650" y="54"/>
                    <a:pt x="617" y="34"/>
                  </a:cubicBezTo>
                  <a:cubicBezTo>
                    <a:pt x="603" y="25"/>
                    <a:pt x="587" y="19"/>
                    <a:pt x="571" y="17"/>
                  </a:cubicBezTo>
                  <a:cubicBezTo>
                    <a:pt x="561" y="16"/>
                    <a:pt x="550" y="16"/>
                    <a:pt x="539" y="15"/>
                  </a:cubicBezTo>
                  <a:lnTo>
                    <a:pt x="478" y="12"/>
                  </a:lnTo>
                  <a:lnTo>
                    <a:pt x="350" y="3"/>
                  </a:lnTo>
                  <a:cubicBezTo>
                    <a:pt x="322" y="1"/>
                    <a:pt x="294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4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"/>
          <p:cNvSpPr txBox="1">
            <a:spLocks noGrp="1"/>
          </p:cNvSpPr>
          <p:nvPr>
            <p:ph type="title"/>
          </p:nvPr>
        </p:nvSpPr>
        <p:spPr>
          <a:xfrm>
            <a:off x="7163200" y="946967"/>
            <a:ext cx="4068800" cy="1413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30"/>
          <p:cNvSpPr txBox="1">
            <a:spLocks noGrp="1"/>
          </p:cNvSpPr>
          <p:nvPr>
            <p:ph type="ctrTitle" idx="2"/>
          </p:nvPr>
        </p:nvSpPr>
        <p:spPr>
          <a:xfrm flipH="1">
            <a:off x="7787000" y="4635767"/>
            <a:ext cx="2821200" cy="5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30"/>
          <p:cNvSpPr txBox="1">
            <a:spLocks noGrp="1"/>
          </p:cNvSpPr>
          <p:nvPr>
            <p:ph type="subTitle" idx="1"/>
          </p:nvPr>
        </p:nvSpPr>
        <p:spPr>
          <a:xfrm flipH="1">
            <a:off x="7919600" y="5160167"/>
            <a:ext cx="2556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30"/>
          <p:cNvSpPr txBox="1">
            <a:spLocks noGrp="1"/>
          </p:cNvSpPr>
          <p:nvPr>
            <p:ph type="ctrTitle" idx="3"/>
          </p:nvPr>
        </p:nvSpPr>
        <p:spPr>
          <a:xfrm flipH="1">
            <a:off x="7787000" y="2890400"/>
            <a:ext cx="2821200" cy="5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30"/>
          <p:cNvSpPr txBox="1">
            <a:spLocks noGrp="1"/>
          </p:cNvSpPr>
          <p:nvPr>
            <p:ph type="subTitle" idx="4"/>
          </p:nvPr>
        </p:nvSpPr>
        <p:spPr>
          <a:xfrm flipH="1">
            <a:off x="7919600" y="3414733"/>
            <a:ext cx="2556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392" name="Google Shape;392;p30"/>
          <p:cNvGrpSpPr/>
          <p:nvPr/>
        </p:nvGrpSpPr>
        <p:grpSpPr>
          <a:xfrm rot="10105116">
            <a:off x="-1536324" y="3761119"/>
            <a:ext cx="8566576" cy="4095012"/>
            <a:chOff x="-4404669" y="1376775"/>
            <a:chExt cx="9823823" cy="3955805"/>
          </a:xfrm>
        </p:grpSpPr>
        <p:sp>
          <p:nvSpPr>
            <p:cNvPr id="393" name="Google Shape;393;p30"/>
            <p:cNvSpPr/>
            <p:nvPr/>
          </p:nvSpPr>
          <p:spPr>
            <a:xfrm>
              <a:off x="-4404669" y="1376775"/>
              <a:ext cx="9823823" cy="3955805"/>
            </a:xfrm>
            <a:custGeom>
              <a:avLst/>
              <a:gdLst/>
              <a:ahLst/>
              <a:cxnLst/>
              <a:rect l="l" t="t" r="r" b="b"/>
              <a:pathLst>
                <a:path w="67670" h="27249" extrusionOk="0">
                  <a:moveTo>
                    <a:pt x="3560" y="1"/>
                  </a:moveTo>
                  <a:cubicBezTo>
                    <a:pt x="3394" y="1"/>
                    <a:pt x="3170" y="111"/>
                    <a:pt x="2802" y="368"/>
                  </a:cubicBezTo>
                  <a:cubicBezTo>
                    <a:pt x="2208" y="783"/>
                    <a:pt x="1833" y="1618"/>
                    <a:pt x="1678" y="2302"/>
                  </a:cubicBezTo>
                  <a:cubicBezTo>
                    <a:pt x="928" y="5612"/>
                    <a:pt x="1" y="10647"/>
                    <a:pt x="2647" y="12773"/>
                  </a:cubicBezTo>
                  <a:cubicBezTo>
                    <a:pt x="7827" y="16938"/>
                    <a:pt x="17880" y="15971"/>
                    <a:pt x="24025" y="18503"/>
                  </a:cubicBezTo>
                  <a:cubicBezTo>
                    <a:pt x="27934" y="20114"/>
                    <a:pt x="31555" y="22514"/>
                    <a:pt x="35681" y="23440"/>
                  </a:cubicBezTo>
                  <a:cubicBezTo>
                    <a:pt x="37802" y="23915"/>
                    <a:pt x="39978" y="23983"/>
                    <a:pt x="42159" y="23983"/>
                  </a:cubicBezTo>
                  <a:cubicBezTo>
                    <a:pt x="43024" y="23983"/>
                    <a:pt x="43891" y="23972"/>
                    <a:pt x="44755" y="23972"/>
                  </a:cubicBezTo>
                  <a:cubicBezTo>
                    <a:pt x="45000" y="23972"/>
                    <a:pt x="45246" y="23973"/>
                    <a:pt x="45491" y="23975"/>
                  </a:cubicBezTo>
                  <a:cubicBezTo>
                    <a:pt x="51084" y="24026"/>
                    <a:pt x="56648" y="24790"/>
                    <a:pt x="62049" y="26248"/>
                  </a:cubicBezTo>
                  <a:cubicBezTo>
                    <a:pt x="63761" y="26711"/>
                    <a:pt x="65492" y="27248"/>
                    <a:pt x="67258" y="27248"/>
                  </a:cubicBezTo>
                  <a:cubicBezTo>
                    <a:pt x="67395" y="27248"/>
                    <a:pt x="67532" y="27245"/>
                    <a:pt x="67669" y="27238"/>
                  </a:cubicBezTo>
                  <a:cubicBezTo>
                    <a:pt x="66830" y="24189"/>
                    <a:pt x="63940" y="22096"/>
                    <a:pt x="60932" y="21123"/>
                  </a:cubicBezTo>
                  <a:cubicBezTo>
                    <a:pt x="57924" y="20149"/>
                    <a:pt x="54714" y="20060"/>
                    <a:pt x="51590" y="19569"/>
                  </a:cubicBezTo>
                  <a:cubicBezTo>
                    <a:pt x="44095" y="18395"/>
                    <a:pt x="37148" y="14931"/>
                    <a:pt x="29754" y="13234"/>
                  </a:cubicBezTo>
                  <a:cubicBezTo>
                    <a:pt x="26948" y="12589"/>
                    <a:pt x="21937" y="10851"/>
                    <a:pt x="19149" y="10133"/>
                  </a:cubicBezTo>
                  <a:cubicBezTo>
                    <a:pt x="17726" y="9767"/>
                    <a:pt x="16426" y="9689"/>
                    <a:pt x="15201" y="9689"/>
                  </a:cubicBezTo>
                  <a:cubicBezTo>
                    <a:pt x="14295" y="9689"/>
                    <a:pt x="13429" y="9732"/>
                    <a:pt x="12585" y="9732"/>
                  </a:cubicBezTo>
                  <a:cubicBezTo>
                    <a:pt x="10596" y="9732"/>
                    <a:pt x="8725" y="9495"/>
                    <a:pt x="6716" y="7905"/>
                  </a:cubicBezTo>
                  <a:cubicBezTo>
                    <a:pt x="5204" y="6711"/>
                    <a:pt x="5431" y="2166"/>
                    <a:pt x="4291" y="731"/>
                  </a:cubicBezTo>
                  <a:cubicBezTo>
                    <a:pt x="3950" y="300"/>
                    <a:pt x="3834" y="1"/>
                    <a:pt x="3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394" name="Google Shape;394;p30"/>
            <p:cNvGrpSpPr/>
            <p:nvPr/>
          </p:nvGrpSpPr>
          <p:grpSpPr>
            <a:xfrm>
              <a:off x="980973" y="4442090"/>
              <a:ext cx="244251" cy="129674"/>
              <a:chOff x="4529716" y="1773266"/>
              <a:chExt cx="24250" cy="12875"/>
            </a:xfrm>
          </p:grpSpPr>
          <p:sp>
            <p:nvSpPr>
              <p:cNvPr id="395" name="Google Shape;395;p30"/>
              <p:cNvSpPr/>
              <p:nvPr/>
            </p:nvSpPr>
            <p:spPr>
              <a:xfrm>
                <a:off x="4529716" y="1773266"/>
                <a:ext cx="162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68" extrusionOk="0">
                    <a:moveTo>
                      <a:pt x="334" y="0"/>
                    </a:moveTo>
                    <a:lnTo>
                      <a:pt x="84" y="2"/>
                    </a:lnTo>
                    <a:cubicBezTo>
                      <a:pt x="41" y="2"/>
                      <a:pt x="0" y="39"/>
                      <a:pt x="2" y="84"/>
                    </a:cubicBezTo>
                    <a:cubicBezTo>
                      <a:pt x="3" y="129"/>
                      <a:pt x="39" y="165"/>
                      <a:pt x="84" y="166"/>
                    </a:cubicBezTo>
                    <a:lnTo>
                      <a:pt x="84" y="165"/>
                    </a:lnTo>
                    <a:lnTo>
                      <a:pt x="334" y="167"/>
                    </a:lnTo>
                    <a:lnTo>
                      <a:pt x="459" y="167"/>
                    </a:lnTo>
                    <a:cubicBezTo>
                      <a:pt x="463" y="167"/>
                      <a:pt x="467" y="167"/>
                      <a:pt x="471" y="167"/>
                    </a:cubicBezTo>
                    <a:cubicBezTo>
                      <a:pt x="492" y="167"/>
                      <a:pt x="513" y="165"/>
                      <a:pt x="535" y="159"/>
                    </a:cubicBezTo>
                    <a:cubicBezTo>
                      <a:pt x="555" y="154"/>
                      <a:pt x="575" y="147"/>
                      <a:pt x="595" y="139"/>
                    </a:cubicBezTo>
                    <a:cubicBezTo>
                      <a:pt x="649" y="123"/>
                      <a:pt x="649" y="45"/>
                      <a:pt x="595" y="28"/>
                    </a:cubicBezTo>
                    <a:lnTo>
                      <a:pt x="538" y="9"/>
                    </a:lnTo>
                    <a:cubicBezTo>
                      <a:pt x="518" y="4"/>
                      <a:pt x="498" y="1"/>
                      <a:pt x="478" y="1"/>
                    </a:cubicBezTo>
                    <a:cubicBezTo>
                      <a:pt x="472" y="1"/>
                      <a:pt x="467" y="1"/>
                      <a:pt x="462" y="1"/>
                    </a:cubicBezTo>
                    <a:cubicBezTo>
                      <a:pt x="420" y="0"/>
                      <a:pt x="377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6" name="Google Shape;396;p30"/>
              <p:cNvSpPr/>
              <p:nvPr/>
            </p:nvSpPr>
            <p:spPr>
              <a:xfrm>
                <a:off x="4544266" y="1781591"/>
                <a:ext cx="97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90" y="0"/>
                    </a:moveTo>
                    <a:cubicBezTo>
                      <a:pt x="40" y="1"/>
                      <a:pt x="0" y="42"/>
                      <a:pt x="0" y="91"/>
                    </a:cubicBezTo>
                    <a:cubicBezTo>
                      <a:pt x="1" y="141"/>
                      <a:pt x="40" y="181"/>
                      <a:pt x="90" y="182"/>
                    </a:cubicBezTo>
                    <a:lnTo>
                      <a:pt x="90" y="181"/>
                    </a:lnTo>
                    <a:lnTo>
                      <a:pt x="160" y="180"/>
                    </a:lnTo>
                    <a:lnTo>
                      <a:pt x="197" y="180"/>
                    </a:lnTo>
                    <a:cubicBezTo>
                      <a:pt x="208" y="180"/>
                      <a:pt x="219" y="178"/>
                      <a:pt x="230" y="174"/>
                    </a:cubicBezTo>
                    <a:cubicBezTo>
                      <a:pt x="236" y="172"/>
                      <a:pt x="241" y="170"/>
                      <a:pt x="248" y="168"/>
                    </a:cubicBezTo>
                    <a:cubicBezTo>
                      <a:pt x="294" y="154"/>
                      <a:pt x="388" y="161"/>
                      <a:pt x="388" y="91"/>
                    </a:cubicBezTo>
                    <a:cubicBezTo>
                      <a:pt x="387" y="64"/>
                      <a:pt x="369" y="42"/>
                      <a:pt x="344" y="33"/>
                    </a:cubicBezTo>
                    <a:cubicBezTo>
                      <a:pt x="333" y="30"/>
                      <a:pt x="323" y="27"/>
                      <a:pt x="312" y="26"/>
                    </a:cubicBezTo>
                    <a:cubicBezTo>
                      <a:pt x="290" y="23"/>
                      <a:pt x="269" y="18"/>
                      <a:pt x="248" y="13"/>
                    </a:cubicBezTo>
                    <a:cubicBezTo>
                      <a:pt x="241" y="11"/>
                      <a:pt x="236" y="9"/>
                      <a:pt x="230" y="7"/>
                    </a:cubicBezTo>
                    <a:cubicBezTo>
                      <a:pt x="219" y="4"/>
                      <a:pt x="208" y="1"/>
                      <a:pt x="197" y="1"/>
                    </a:cubicBezTo>
                    <a:lnTo>
                      <a:pt x="162" y="1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97" name="Google Shape;397;p30"/>
            <p:cNvGrpSpPr/>
            <p:nvPr/>
          </p:nvGrpSpPr>
          <p:grpSpPr>
            <a:xfrm>
              <a:off x="-1795464" y="3027019"/>
              <a:ext cx="244251" cy="129674"/>
              <a:chOff x="3929379" y="1619892"/>
              <a:chExt cx="24250" cy="12875"/>
            </a:xfrm>
          </p:grpSpPr>
          <p:sp>
            <p:nvSpPr>
              <p:cNvPr id="398" name="Google Shape;398;p30"/>
              <p:cNvSpPr/>
              <p:nvPr/>
            </p:nvSpPr>
            <p:spPr>
              <a:xfrm>
                <a:off x="3929379" y="1619892"/>
                <a:ext cx="162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68" extrusionOk="0">
                    <a:moveTo>
                      <a:pt x="334" y="0"/>
                    </a:moveTo>
                    <a:lnTo>
                      <a:pt x="84" y="2"/>
                    </a:lnTo>
                    <a:cubicBezTo>
                      <a:pt x="41" y="2"/>
                      <a:pt x="0" y="39"/>
                      <a:pt x="2" y="84"/>
                    </a:cubicBezTo>
                    <a:cubicBezTo>
                      <a:pt x="3" y="129"/>
                      <a:pt x="39" y="165"/>
                      <a:pt x="84" y="166"/>
                    </a:cubicBezTo>
                    <a:lnTo>
                      <a:pt x="84" y="165"/>
                    </a:lnTo>
                    <a:lnTo>
                      <a:pt x="334" y="167"/>
                    </a:lnTo>
                    <a:lnTo>
                      <a:pt x="459" y="167"/>
                    </a:lnTo>
                    <a:cubicBezTo>
                      <a:pt x="463" y="167"/>
                      <a:pt x="467" y="167"/>
                      <a:pt x="471" y="167"/>
                    </a:cubicBezTo>
                    <a:cubicBezTo>
                      <a:pt x="492" y="167"/>
                      <a:pt x="513" y="165"/>
                      <a:pt x="535" y="159"/>
                    </a:cubicBezTo>
                    <a:cubicBezTo>
                      <a:pt x="555" y="154"/>
                      <a:pt x="575" y="147"/>
                      <a:pt x="595" y="139"/>
                    </a:cubicBezTo>
                    <a:cubicBezTo>
                      <a:pt x="649" y="123"/>
                      <a:pt x="649" y="45"/>
                      <a:pt x="595" y="28"/>
                    </a:cubicBezTo>
                    <a:lnTo>
                      <a:pt x="538" y="9"/>
                    </a:lnTo>
                    <a:cubicBezTo>
                      <a:pt x="518" y="4"/>
                      <a:pt x="498" y="1"/>
                      <a:pt x="478" y="1"/>
                    </a:cubicBezTo>
                    <a:cubicBezTo>
                      <a:pt x="472" y="1"/>
                      <a:pt x="467" y="1"/>
                      <a:pt x="462" y="1"/>
                    </a:cubicBezTo>
                    <a:cubicBezTo>
                      <a:pt x="420" y="0"/>
                      <a:pt x="377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9" name="Google Shape;399;p30"/>
              <p:cNvSpPr/>
              <p:nvPr/>
            </p:nvSpPr>
            <p:spPr>
              <a:xfrm>
                <a:off x="3943929" y="1628217"/>
                <a:ext cx="97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90" y="0"/>
                    </a:moveTo>
                    <a:cubicBezTo>
                      <a:pt x="40" y="1"/>
                      <a:pt x="0" y="42"/>
                      <a:pt x="0" y="91"/>
                    </a:cubicBezTo>
                    <a:cubicBezTo>
                      <a:pt x="1" y="141"/>
                      <a:pt x="40" y="181"/>
                      <a:pt x="90" y="182"/>
                    </a:cubicBezTo>
                    <a:lnTo>
                      <a:pt x="90" y="181"/>
                    </a:lnTo>
                    <a:lnTo>
                      <a:pt x="160" y="180"/>
                    </a:lnTo>
                    <a:lnTo>
                      <a:pt x="197" y="180"/>
                    </a:lnTo>
                    <a:cubicBezTo>
                      <a:pt x="208" y="180"/>
                      <a:pt x="219" y="178"/>
                      <a:pt x="230" y="174"/>
                    </a:cubicBezTo>
                    <a:cubicBezTo>
                      <a:pt x="236" y="172"/>
                      <a:pt x="241" y="170"/>
                      <a:pt x="248" y="168"/>
                    </a:cubicBezTo>
                    <a:cubicBezTo>
                      <a:pt x="294" y="154"/>
                      <a:pt x="388" y="161"/>
                      <a:pt x="388" y="91"/>
                    </a:cubicBezTo>
                    <a:cubicBezTo>
                      <a:pt x="387" y="64"/>
                      <a:pt x="369" y="42"/>
                      <a:pt x="344" y="33"/>
                    </a:cubicBezTo>
                    <a:cubicBezTo>
                      <a:pt x="333" y="30"/>
                      <a:pt x="323" y="27"/>
                      <a:pt x="312" y="26"/>
                    </a:cubicBezTo>
                    <a:cubicBezTo>
                      <a:pt x="290" y="23"/>
                      <a:pt x="269" y="18"/>
                      <a:pt x="248" y="13"/>
                    </a:cubicBezTo>
                    <a:cubicBezTo>
                      <a:pt x="241" y="11"/>
                      <a:pt x="236" y="9"/>
                      <a:pt x="230" y="7"/>
                    </a:cubicBezTo>
                    <a:cubicBezTo>
                      <a:pt x="219" y="4"/>
                      <a:pt x="208" y="1"/>
                      <a:pt x="197" y="1"/>
                    </a:cubicBezTo>
                    <a:lnTo>
                      <a:pt x="162" y="1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400" name="Google Shape;400;p30"/>
            <p:cNvGrpSpPr/>
            <p:nvPr/>
          </p:nvGrpSpPr>
          <p:grpSpPr>
            <a:xfrm>
              <a:off x="2451023" y="4352690"/>
              <a:ext cx="244251" cy="129674"/>
              <a:chOff x="4529716" y="1773266"/>
              <a:chExt cx="24250" cy="12875"/>
            </a:xfrm>
          </p:grpSpPr>
          <p:sp>
            <p:nvSpPr>
              <p:cNvPr id="401" name="Google Shape;401;p30"/>
              <p:cNvSpPr/>
              <p:nvPr/>
            </p:nvSpPr>
            <p:spPr>
              <a:xfrm>
                <a:off x="4529716" y="1773266"/>
                <a:ext cx="162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68" extrusionOk="0">
                    <a:moveTo>
                      <a:pt x="334" y="0"/>
                    </a:moveTo>
                    <a:lnTo>
                      <a:pt x="84" y="2"/>
                    </a:lnTo>
                    <a:cubicBezTo>
                      <a:pt x="41" y="2"/>
                      <a:pt x="0" y="39"/>
                      <a:pt x="2" y="84"/>
                    </a:cubicBezTo>
                    <a:cubicBezTo>
                      <a:pt x="3" y="129"/>
                      <a:pt x="39" y="165"/>
                      <a:pt x="84" y="166"/>
                    </a:cubicBezTo>
                    <a:lnTo>
                      <a:pt x="84" y="165"/>
                    </a:lnTo>
                    <a:lnTo>
                      <a:pt x="334" y="167"/>
                    </a:lnTo>
                    <a:lnTo>
                      <a:pt x="459" y="167"/>
                    </a:lnTo>
                    <a:cubicBezTo>
                      <a:pt x="463" y="167"/>
                      <a:pt x="467" y="167"/>
                      <a:pt x="471" y="167"/>
                    </a:cubicBezTo>
                    <a:cubicBezTo>
                      <a:pt x="492" y="167"/>
                      <a:pt x="513" y="165"/>
                      <a:pt x="535" y="159"/>
                    </a:cubicBezTo>
                    <a:cubicBezTo>
                      <a:pt x="555" y="154"/>
                      <a:pt x="575" y="147"/>
                      <a:pt x="595" y="139"/>
                    </a:cubicBezTo>
                    <a:cubicBezTo>
                      <a:pt x="649" y="123"/>
                      <a:pt x="649" y="45"/>
                      <a:pt x="595" y="28"/>
                    </a:cubicBezTo>
                    <a:lnTo>
                      <a:pt x="538" y="9"/>
                    </a:lnTo>
                    <a:cubicBezTo>
                      <a:pt x="518" y="4"/>
                      <a:pt x="498" y="1"/>
                      <a:pt x="478" y="1"/>
                    </a:cubicBezTo>
                    <a:cubicBezTo>
                      <a:pt x="472" y="1"/>
                      <a:pt x="467" y="1"/>
                      <a:pt x="462" y="1"/>
                    </a:cubicBezTo>
                    <a:cubicBezTo>
                      <a:pt x="420" y="0"/>
                      <a:pt x="377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2" name="Google Shape;402;p30"/>
              <p:cNvSpPr/>
              <p:nvPr/>
            </p:nvSpPr>
            <p:spPr>
              <a:xfrm>
                <a:off x="4544266" y="1781591"/>
                <a:ext cx="97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90" y="0"/>
                    </a:moveTo>
                    <a:cubicBezTo>
                      <a:pt x="40" y="1"/>
                      <a:pt x="0" y="42"/>
                      <a:pt x="0" y="91"/>
                    </a:cubicBezTo>
                    <a:cubicBezTo>
                      <a:pt x="1" y="141"/>
                      <a:pt x="40" y="181"/>
                      <a:pt x="90" y="182"/>
                    </a:cubicBezTo>
                    <a:lnTo>
                      <a:pt x="90" y="181"/>
                    </a:lnTo>
                    <a:lnTo>
                      <a:pt x="160" y="180"/>
                    </a:lnTo>
                    <a:lnTo>
                      <a:pt x="197" y="180"/>
                    </a:lnTo>
                    <a:cubicBezTo>
                      <a:pt x="208" y="180"/>
                      <a:pt x="219" y="178"/>
                      <a:pt x="230" y="174"/>
                    </a:cubicBezTo>
                    <a:cubicBezTo>
                      <a:pt x="236" y="172"/>
                      <a:pt x="241" y="170"/>
                      <a:pt x="248" y="168"/>
                    </a:cubicBezTo>
                    <a:cubicBezTo>
                      <a:pt x="294" y="154"/>
                      <a:pt x="388" y="161"/>
                      <a:pt x="388" y="91"/>
                    </a:cubicBezTo>
                    <a:cubicBezTo>
                      <a:pt x="387" y="64"/>
                      <a:pt x="369" y="42"/>
                      <a:pt x="344" y="33"/>
                    </a:cubicBezTo>
                    <a:cubicBezTo>
                      <a:pt x="333" y="30"/>
                      <a:pt x="323" y="27"/>
                      <a:pt x="312" y="26"/>
                    </a:cubicBezTo>
                    <a:cubicBezTo>
                      <a:pt x="290" y="23"/>
                      <a:pt x="269" y="18"/>
                      <a:pt x="248" y="13"/>
                    </a:cubicBezTo>
                    <a:cubicBezTo>
                      <a:pt x="241" y="11"/>
                      <a:pt x="236" y="9"/>
                      <a:pt x="230" y="7"/>
                    </a:cubicBezTo>
                    <a:cubicBezTo>
                      <a:pt x="219" y="4"/>
                      <a:pt x="208" y="1"/>
                      <a:pt x="197" y="1"/>
                    </a:cubicBezTo>
                    <a:lnTo>
                      <a:pt x="162" y="1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032396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"/>
          <p:cNvSpPr txBox="1">
            <a:spLocks noGrp="1"/>
          </p:cNvSpPr>
          <p:nvPr>
            <p:ph type="ctrTitle"/>
          </p:nvPr>
        </p:nvSpPr>
        <p:spPr>
          <a:xfrm>
            <a:off x="1723616" y="2006167"/>
            <a:ext cx="321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31"/>
          <p:cNvSpPr txBox="1">
            <a:spLocks noGrp="1"/>
          </p:cNvSpPr>
          <p:nvPr>
            <p:ph type="subTitle" idx="1"/>
          </p:nvPr>
        </p:nvSpPr>
        <p:spPr>
          <a:xfrm>
            <a:off x="1995700" y="2573367"/>
            <a:ext cx="266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31"/>
          <p:cNvSpPr txBox="1">
            <a:spLocks noGrp="1"/>
          </p:cNvSpPr>
          <p:nvPr>
            <p:ph type="title" idx="2" hasCustomPrompt="1"/>
          </p:nvPr>
        </p:nvSpPr>
        <p:spPr>
          <a:xfrm>
            <a:off x="1512733" y="987833"/>
            <a:ext cx="3632800" cy="10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Extra Condensed Medium"/>
              <a:buNone/>
              <a:defRPr sz="8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Extra Condensed Medium"/>
              <a:buNone/>
              <a:defRPr sz="8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Extra Condensed Medium"/>
              <a:buNone/>
              <a:defRPr sz="8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Extra Condensed Medium"/>
              <a:buNone/>
              <a:defRPr sz="8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Extra Condensed Medium"/>
              <a:buNone/>
              <a:defRPr sz="8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Extra Condensed Medium"/>
              <a:buNone/>
              <a:defRPr sz="8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Extra Condensed Medium"/>
              <a:buNone/>
              <a:defRPr sz="8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Extra Condensed Medium"/>
              <a:buNone/>
              <a:defRPr sz="8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407" name="Google Shape;407;p31"/>
          <p:cNvGrpSpPr/>
          <p:nvPr/>
        </p:nvGrpSpPr>
        <p:grpSpPr>
          <a:xfrm>
            <a:off x="1620377" y="-242534"/>
            <a:ext cx="11752689" cy="7538807"/>
            <a:chOff x="3253875" y="4567300"/>
            <a:chExt cx="1413625" cy="906775"/>
          </a:xfrm>
        </p:grpSpPr>
        <p:sp>
          <p:nvSpPr>
            <p:cNvPr id="408" name="Google Shape;408;p31"/>
            <p:cNvSpPr/>
            <p:nvPr/>
          </p:nvSpPr>
          <p:spPr>
            <a:xfrm>
              <a:off x="3253875" y="4567300"/>
              <a:ext cx="1413625" cy="906775"/>
            </a:xfrm>
            <a:custGeom>
              <a:avLst/>
              <a:gdLst/>
              <a:ahLst/>
              <a:cxnLst/>
              <a:rect l="l" t="t" r="r" b="b"/>
              <a:pathLst>
                <a:path w="56545" h="36271" extrusionOk="0">
                  <a:moveTo>
                    <a:pt x="26463" y="0"/>
                  </a:moveTo>
                  <a:cubicBezTo>
                    <a:pt x="26415" y="0"/>
                    <a:pt x="26368" y="1"/>
                    <a:pt x="26320" y="3"/>
                  </a:cubicBezTo>
                  <a:cubicBezTo>
                    <a:pt x="25420" y="29"/>
                    <a:pt x="24486" y="346"/>
                    <a:pt x="23914" y="1041"/>
                  </a:cubicBezTo>
                  <a:lnTo>
                    <a:pt x="25698" y="1004"/>
                  </a:lnTo>
                  <a:lnTo>
                    <a:pt x="25698" y="1004"/>
                  </a:lnTo>
                  <a:cubicBezTo>
                    <a:pt x="24667" y="2950"/>
                    <a:pt x="25538" y="5376"/>
                    <a:pt x="26813" y="7172"/>
                  </a:cubicBezTo>
                  <a:cubicBezTo>
                    <a:pt x="28090" y="8966"/>
                    <a:pt x="29775" y="10515"/>
                    <a:pt x="30605" y="12554"/>
                  </a:cubicBezTo>
                  <a:cubicBezTo>
                    <a:pt x="30683" y="12746"/>
                    <a:pt x="30753" y="12950"/>
                    <a:pt x="30728" y="13154"/>
                  </a:cubicBezTo>
                  <a:cubicBezTo>
                    <a:pt x="30696" y="13401"/>
                    <a:pt x="30531" y="13608"/>
                    <a:pt x="30363" y="13792"/>
                  </a:cubicBezTo>
                  <a:cubicBezTo>
                    <a:pt x="25304" y="19338"/>
                    <a:pt x="18481" y="18361"/>
                    <a:pt x="12334" y="22037"/>
                  </a:cubicBezTo>
                  <a:cubicBezTo>
                    <a:pt x="9308" y="23845"/>
                    <a:pt x="4693" y="26421"/>
                    <a:pt x="2876" y="29441"/>
                  </a:cubicBezTo>
                  <a:cubicBezTo>
                    <a:pt x="2165" y="30623"/>
                    <a:pt x="1" y="36270"/>
                    <a:pt x="2665" y="36270"/>
                  </a:cubicBezTo>
                  <a:cubicBezTo>
                    <a:pt x="2670" y="36270"/>
                    <a:pt x="2675" y="36270"/>
                    <a:pt x="2680" y="36270"/>
                  </a:cubicBezTo>
                  <a:cubicBezTo>
                    <a:pt x="4285" y="36256"/>
                    <a:pt x="6451" y="34168"/>
                    <a:pt x="8056" y="34155"/>
                  </a:cubicBezTo>
                  <a:cubicBezTo>
                    <a:pt x="8388" y="34152"/>
                    <a:pt x="8739" y="34145"/>
                    <a:pt x="9024" y="33973"/>
                  </a:cubicBezTo>
                  <a:cubicBezTo>
                    <a:pt x="9421" y="33735"/>
                    <a:pt x="9581" y="33252"/>
                    <a:pt x="9751" y="32822"/>
                  </a:cubicBezTo>
                  <a:cubicBezTo>
                    <a:pt x="10578" y="30744"/>
                    <a:pt x="12294" y="29151"/>
                    <a:pt x="14109" y="27847"/>
                  </a:cubicBezTo>
                  <a:cubicBezTo>
                    <a:pt x="19162" y="24217"/>
                    <a:pt x="25232" y="22330"/>
                    <a:pt x="30732" y="19420"/>
                  </a:cubicBezTo>
                  <a:cubicBezTo>
                    <a:pt x="31783" y="18864"/>
                    <a:pt x="32854" y="18216"/>
                    <a:pt x="33782" y="17446"/>
                  </a:cubicBezTo>
                  <a:cubicBezTo>
                    <a:pt x="34010" y="17257"/>
                    <a:pt x="34289" y="17162"/>
                    <a:pt x="34569" y="17162"/>
                  </a:cubicBezTo>
                  <a:cubicBezTo>
                    <a:pt x="34841" y="17162"/>
                    <a:pt x="35113" y="17252"/>
                    <a:pt x="35339" y="17433"/>
                  </a:cubicBezTo>
                  <a:cubicBezTo>
                    <a:pt x="36080" y="18026"/>
                    <a:pt x="36908" y="18506"/>
                    <a:pt x="37778" y="18910"/>
                  </a:cubicBezTo>
                  <a:cubicBezTo>
                    <a:pt x="40455" y="20152"/>
                    <a:pt x="43354" y="20849"/>
                    <a:pt x="46262" y="21344"/>
                  </a:cubicBezTo>
                  <a:cubicBezTo>
                    <a:pt x="47283" y="21518"/>
                    <a:pt x="48317" y="21669"/>
                    <a:pt x="49350" y="21669"/>
                  </a:cubicBezTo>
                  <a:cubicBezTo>
                    <a:pt x="49587" y="21669"/>
                    <a:pt x="49824" y="21661"/>
                    <a:pt x="50060" y="21644"/>
                  </a:cubicBezTo>
                  <a:cubicBezTo>
                    <a:pt x="51223" y="21558"/>
                    <a:pt x="52355" y="21248"/>
                    <a:pt x="53480" y="20939"/>
                  </a:cubicBezTo>
                  <a:cubicBezTo>
                    <a:pt x="53994" y="20799"/>
                    <a:pt x="54519" y="20652"/>
                    <a:pt x="54954" y="20346"/>
                  </a:cubicBezTo>
                  <a:cubicBezTo>
                    <a:pt x="55765" y="19773"/>
                    <a:pt x="56116" y="18761"/>
                    <a:pt x="56401" y="17810"/>
                  </a:cubicBezTo>
                  <a:cubicBezTo>
                    <a:pt x="56479" y="17550"/>
                    <a:pt x="56544" y="17233"/>
                    <a:pt x="56362" y="17031"/>
                  </a:cubicBezTo>
                  <a:cubicBezTo>
                    <a:pt x="56220" y="16874"/>
                    <a:pt x="55987" y="16855"/>
                    <a:pt x="55772" y="16855"/>
                  </a:cubicBezTo>
                  <a:cubicBezTo>
                    <a:pt x="55759" y="16855"/>
                    <a:pt x="55746" y="16855"/>
                    <a:pt x="55732" y="16855"/>
                  </a:cubicBezTo>
                  <a:cubicBezTo>
                    <a:pt x="54340" y="16865"/>
                    <a:pt x="52932" y="16906"/>
                    <a:pt x="51527" y="16906"/>
                  </a:cubicBezTo>
                  <a:cubicBezTo>
                    <a:pt x="48459" y="16906"/>
                    <a:pt x="45409" y="16713"/>
                    <a:pt x="42580" y="15594"/>
                  </a:cubicBezTo>
                  <a:cubicBezTo>
                    <a:pt x="40983" y="14963"/>
                    <a:pt x="39493" y="13965"/>
                    <a:pt x="37930" y="13188"/>
                  </a:cubicBezTo>
                  <a:cubicBezTo>
                    <a:pt x="37173" y="12814"/>
                    <a:pt x="36582" y="12170"/>
                    <a:pt x="36273" y="11385"/>
                  </a:cubicBezTo>
                  <a:cubicBezTo>
                    <a:pt x="36270" y="11377"/>
                    <a:pt x="36266" y="11368"/>
                    <a:pt x="36263" y="11360"/>
                  </a:cubicBezTo>
                  <a:cubicBezTo>
                    <a:pt x="36068" y="10877"/>
                    <a:pt x="35746" y="10457"/>
                    <a:pt x="35401" y="10066"/>
                  </a:cubicBezTo>
                  <a:cubicBezTo>
                    <a:pt x="34171" y="8672"/>
                    <a:pt x="32546" y="7438"/>
                    <a:pt x="32167" y="5617"/>
                  </a:cubicBezTo>
                  <a:cubicBezTo>
                    <a:pt x="31917" y="4410"/>
                    <a:pt x="32276" y="3172"/>
                    <a:pt x="32396" y="1945"/>
                  </a:cubicBezTo>
                  <a:cubicBezTo>
                    <a:pt x="32414" y="1757"/>
                    <a:pt x="32420" y="1549"/>
                    <a:pt x="32303" y="1402"/>
                  </a:cubicBezTo>
                  <a:cubicBezTo>
                    <a:pt x="32202" y="1275"/>
                    <a:pt x="32033" y="1228"/>
                    <a:pt x="31876" y="1187"/>
                  </a:cubicBezTo>
                  <a:lnTo>
                    <a:pt x="28978" y="432"/>
                  </a:lnTo>
                  <a:cubicBezTo>
                    <a:pt x="28152" y="217"/>
                    <a:pt x="27314" y="0"/>
                    <a:pt x="26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157950" y="4993925"/>
              <a:ext cx="23350" cy="12225"/>
            </a:xfrm>
            <a:custGeom>
              <a:avLst/>
              <a:gdLst/>
              <a:ahLst/>
              <a:cxnLst/>
              <a:rect l="l" t="t" r="r" b="b"/>
              <a:pathLst>
                <a:path w="934" h="489" extrusionOk="0">
                  <a:moveTo>
                    <a:pt x="77" y="0"/>
                  </a:moveTo>
                  <a:cubicBezTo>
                    <a:pt x="53" y="0"/>
                    <a:pt x="31" y="12"/>
                    <a:pt x="18" y="33"/>
                  </a:cubicBezTo>
                  <a:cubicBezTo>
                    <a:pt x="0" y="66"/>
                    <a:pt x="11" y="106"/>
                    <a:pt x="41" y="126"/>
                  </a:cubicBezTo>
                  <a:lnTo>
                    <a:pt x="42" y="125"/>
                  </a:lnTo>
                  <a:cubicBezTo>
                    <a:pt x="234" y="257"/>
                    <a:pt x="446" y="372"/>
                    <a:pt x="669" y="444"/>
                  </a:cubicBezTo>
                  <a:cubicBezTo>
                    <a:pt x="699" y="453"/>
                    <a:pt x="730" y="462"/>
                    <a:pt x="760" y="471"/>
                  </a:cubicBezTo>
                  <a:cubicBezTo>
                    <a:pt x="776" y="475"/>
                    <a:pt x="791" y="479"/>
                    <a:pt x="806" y="484"/>
                  </a:cubicBezTo>
                  <a:cubicBezTo>
                    <a:pt x="816" y="487"/>
                    <a:pt x="827" y="489"/>
                    <a:pt x="838" y="489"/>
                  </a:cubicBezTo>
                  <a:cubicBezTo>
                    <a:pt x="841" y="489"/>
                    <a:pt x="845" y="488"/>
                    <a:pt x="849" y="488"/>
                  </a:cubicBezTo>
                  <a:cubicBezTo>
                    <a:pt x="859" y="487"/>
                    <a:pt x="869" y="486"/>
                    <a:pt x="878" y="484"/>
                  </a:cubicBezTo>
                  <a:cubicBezTo>
                    <a:pt x="917" y="478"/>
                    <a:pt x="933" y="416"/>
                    <a:pt x="903" y="392"/>
                  </a:cubicBezTo>
                  <a:cubicBezTo>
                    <a:pt x="888" y="378"/>
                    <a:pt x="871" y="367"/>
                    <a:pt x="853" y="359"/>
                  </a:cubicBezTo>
                  <a:cubicBezTo>
                    <a:pt x="839" y="354"/>
                    <a:pt x="825" y="350"/>
                    <a:pt x="811" y="345"/>
                  </a:cubicBezTo>
                  <a:cubicBezTo>
                    <a:pt x="785" y="337"/>
                    <a:pt x="757" y="328"/>
                    <a:pt x="731" y="317"/>
                  </a:cubicBezTo>
                  <a:cubicBezTo>
                    <a:pt x="678" y="297"/>
                    <a:pt x="625" y="276"/>
                    <a:pt x="572" y="254"/>
                  </a:cubicBezTo>
                  <a:lnTo>
                    <a:pt x="553" y="246"/>
                  </a:lnTo>
                  <a:lnTo>
                    <a:pt x="544" y="243"/>
                  </a:lnTo>
                  <a:cubicBezTo>
                    <a:pt x="543" y="243"/>
                    <a:pt x="543" y="243"/>
                    <a:pt x="542" y="242"/>
                  </a:cubicBezTo>
                  <a:lnTo>
                    <a:pt x="542" y="242"/>
                  </a:lnTo>
                  <a:cubicBezTo>
                    <a:pt x="543" y="243"/>
                    <a:pt x="545" y="243"/>
                    <a:pt x="545" y="243"/>
                  </a:cubicBezTo>
                  <a:cubicBezTo>
                    <a:pt x="531" y="237"/>
                    <a:pt x="519" y="232"/>
                    <a:pt x="504" y="225"/>
                  </a:cubicBezTo>
                  <a:cubicBezTo>
                    <a:pt x="478" y="214"/>
                    <a:pt x="452" y="202"/>
                    <a:pt x="427" y="189"/>
                  </a:cubicBezTo>
                  <a:cubicBezTo>
                    <a:pt x="375" y="165"/>
                    <a:pt x="325" y="139"/>
                    <a:pt x="275" y="110"/>
                  </a:cubicBezTo>
                  <a:cubicBezTo>
                    <a:pt x="219" y="79"/>
                    <a:pt x="164" y="45"/>
                    <a:pt x="110" y="9"/>
                  </a:cubicBezTo>
                  <a:cubicBezTo>
                    <a:pt x="99" y="3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4186850" y="4996725"/>
              <a:ext cx="14725" cy="6250"/>
            </a:xfrm>
            <a:custGeom>
              <a:avLst/>
              <a:gdLst/>
              <a:ahLst/>
              <a:cxnLst/>
              <a:rect l="l" t="t" r="r" b="b"/>
              <a:pathLst>
                <a:path w="589" h="250" extrusionOk="0">
                  <a:moveTo>
                    <a:pt x="83" y="0"/>
                  </a:moveTo>
                  <a:cubicBezTo>
                    <a:pt x="51" y="0"/>
                    <a:pt x="18" y="17"/>
                    <a:pt x="10" y="51"/>
                  </a:cubicBezTo>
                  <a:cubicBezTo>
                    <a:pt x="1" y="92"/>
                    <a:pt x="24" y="124"/>
                    <a:pt x="61" y="140"/>
                  </a:cubicBezTo>
                  <a:lnTo>
                    <a:pt x="61" y="139"/>
                  </a:lnTo>
                  <a:lnTo>
                    <a:pt x="76" y="145"/>
                  </a:lnTo>
                  <a:lnTo>
                    <a:pt x="82" y="148"/>
                  </a:lnTo>
                  <a:cubicBezTo>
                    <a:pt x="92" y="152"/>
                    <a:pt x="104" y="155"/>
                    <a:pt x="116" y="159"/>
                  </a:cubicBezTo>
                  <a:lnTo>
                    <a:pt x="176" y="177"/>
                  </a:lnTo>
                  <a:cubicBezTo>
                    <a:pt x="214" y="189"/>
                    <a:pt x="253" y="199"/>
                    <a:pt x="293" y="206"/>
                  </a:cubicBezTo>
                  <a:cubicBezTo>
                    <a:pt x="332" y="212"/>
                    <a:pt x="370" y="222"/>
                    <a:pt x="409" y="229"/>
                  </a:cubicBezTo>
                  <a:cubicBezTo>
                    <a:pt x="429" y="233"/>
                    <a:pt x="449" y="239"/>
                    <a:pt x="469" y="243"/>
                  </a:cubicBezTo>
                  <a:cubicBezTo>
                    <a:pt x="478" y="245"/>
                    <a:pt x="489" y="246"/>
                    <a:pt x="498" y="248"/>
                  </a:cubicBezTo>
                  <a:cubicBezTo>
                    <a:pt x="502" y="249"/>
                    <a:pt x="506" y="249"/>
                    <a:pt x="510" y="249"/>
                  </a:cubicBezTo>
                  <a:cubicBezTo>
                    <a:pt x="521" y="249"/>
                    <a:pt x="533" y="247"/>
                    <a:pt x="544" y="244"/>
                  </a:cubicBezTo>
                  <a:cubicBezTo>
                    <a:pt x="577" y="235"/>
                    <a:pt x="589" y="192"/>
                    <a:pt x="565" y="167"/>
                  </a:cubicBezTo>
                  <a:cubicBezTo>
                    <a:pt x="556" y="158"/>
                    <a:pt x="546" y="149"/>
                    <a:pt x="534" y="144"/>
                  </a:cubicBezTo>
                  <a:cubicBezTo>
                    <a:pt x="525" y="139"/>
                    <a:pt x="514" y="135"/>
                    <a:pt x="504" y="131"/>
                  </a:cubicBezTo>
                  <a:cubicBezTo>
                    <a:pt x="484" y="123"/>
                    <a:pt x="464" y="116"/>
                    <a:pt x="445" y="109"/>
                  </a:cubicBezTo>
                  <a:cubicBezTo>
                    <a:pt x="407" y="95"/>
                    <a:pt x="369" y="82"/>
                    <a:pt x="332" y="67"/>
                  </a:cubicBezTo>
                  <a:cubicBezTo>
                    <a:pt x="295" y="52"/>
                    <a:pt x="257" y="41"/>
                    <a:pt x="219" y="31"/>
                  </a:cubicBezTo>
                  <a:cubicBezTo>
                    <a:pt x="180" y="18"/>
                    <a:pt x="139" y="9"/>
                    <a:pt x="99" y="2"/>
                  </a:cubicBezTo>
                  <a:cubicBezTo>
                    <a:pt x="93" y="1"/>
                    <a:pt x="88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3904250" y="4660650"/>
              <a:ext cx="16975" cy="8175"/>
            </a:xfrm>
            <a:custGeom>
              <a:avLst/>
              <a:gdLst/>
              <a:ahLst/>
              <a:cxnLst/>
              <a:rect l="l" t="t" r="r" b="b"/>
              <a:pathLst>
                <a:path w="679" h="327" extrusionOk="0">
                  <a:moveTo>
                    <a:pt x="77" y="1"/>
                  </a:moveTo>
                  <a:cubicBezTo>
                    <a:pt x="54" y="1"/>
                    <a:pt x="31" y="13"/>
                    <a:pt x="18" y="35"/>
                  </a:cubicBezTo>
                  <a:cubicBezTo>
                    <a:pt x="0" y="67"/>
                    <a:pt x="11" y="108"/>
                    <a:pt x="42" y="127"/>
                  </a:cubicBezTo>
                  <a:lnTo>
                    <a:pt x="43" y="127"/>
                  </a:lnTo>
                  <a:cubicBezTo>
                    <a:pt x="131" y="182"/>
                    <a:pt x="224" y="227"/>
                    <a:pt x="320" y="264"/>
                  </a:cubicBezTo>
                  <a:cubicBezTo>
                    <a:pt x="366" y="281"/>
                    <a:pt x="412" y="295"/>
                    <a:pt x="460" y="306"/>
                  </a:cubicBezTo>
                  <a:cubicBezTo>
                    <a:pt x="484" y="311"/>
                    <a:pt x="509" y="316"/>
                    <a:pt x="535" y="320"/>
                  </a:cubicBezTo>
                  <a:cubicBezTo>
                    <a:pt x="546" y="322"/>
                    <a:pt x="558" y="324"/>
                    <a:pt x="570" y="326"/>
                  </a:cubicBezTo>
                  <a:cubicBezTo>
                    <a:pt x="576" y="326"/>
                    <a:pt x="582" y="327"/>
                    <a:pt x="589" y="327"/>
                  </a:cubicBezTo>
                  <a:cubicBezTo>
                    <a:pt x="602" y="327"/>
                    <a:pt x="615" y="325"/>
                    <a:pt x="628" y="322"/>
                  </a:cubicBezTo>
                  <a:cubicBezTo>
                    <a:pt x="670" y="310"/>
                    <a:pt x="678" y="252"/>
                    <a:pt x="639" y="229"/>
                  </a:cubicBezTo>
                  <a:cubicBezTo>
                    <a:pt x="627" y="221"/>
                    <a:pt x="613" y="214"/>
                    <a:pt x="598" y="210"/>
                  </a:cubicBezTo>
                  <a:cubicBezTo>
                    <a:pt x="588" y="206"/>
                    <a:pt x="576" y="203"/>
                    <a:pt x="564" y="201"/>
                  </a:cubicBezTo>
                  <a:cubicBezTo>
                    <a:pt x="541" y="195"/>
                    <a:pt x="518" y="187"/>
                    <a:pt x="495" y="181"/>
                  </a:cubicBezTo>
                  <a:cubicBezTo>
                    <a:pt x="448" y="166"/>
                    <a:pt x="403" y="151"/>
                    <a:pt x="359" y="135"/>
                  </a:cubicBezTo>
                  <a:lnTo>
                    <a:pt x="326" y="121"/>
                  </a:lnTo>
                  <a:lnTo>
                    <a:pt x="310" y="115"/>
                  </a:lnTo>
                  <a:lnTo>
                    <a:pt x="313" y="116"/>
                  </a:lnTo>
                  <a:lnTo>
                    <a:pt x="313" y="116"/>
                  </a:lnTo>
                  <a:lnTo>
                    <a:pt x="302" y="112"/>
                  </a:lnTo>
                  <a:cubicBezTo>
                    <a:pt x="281" y="101"/>
                    <a:pt x="260" y="91"/>
                    <a:pt x="239" y="81"/>
                  </a:cubicBezTo>
                  <a:cubicBezTo>
                    <a:pt x="195" y="60"/>
                    <a:pt x="153" y="36"/>
                    <a:pt x="111" y="10"/>
                  </a:cubicBezTo>
                  <a:cubicBezTo>
                    <a:pt x="100" y="4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3909075" y="4673525"/>
              <a:ext cx="15500" cy="6200"/>
            </a:xfrm>
            <a:custGeom>
              <a:avLst/>
              <a:gdLst/>
              <a:ahLst/>
              <a:cxnLst/>
              <a:rect l="l" t="t" r="r" b="b"/>
              <a:pathLst>
                <a:path w="620" h="248" extrusionOk="0">
                  <a:moveTo>
                    <a:pt x="94" y="1"/>
                  </a:moveTo>
                  <a:cubicBezTo>
                    <a:pt x="78" y="1"/>
                    <a:pt x="62" y="5"/>
                    <a:pt x="49" y="12"/>
                  </a:cubicBezTo>
                  <a:cubicBezTo>
                    <a:pt x="30" y="24"/>
                    <a:pt x="16" y="41"/>
                    <a:pt x="10" y="64"/>
                  </a:cubicBezTo>
                  <a:cubicBezTo>
                    <a:pt x="0" y="106"/>
                    <a:pt x="22" y="160"/>
                    <a:pt x="70" y="169"/>
                  </a:cubicBezTo>
                  <a:cubicBezTo>
                    <a:pt x="147" y="184"/>
                    <a:pt x="225" y="200"/>
                    <a:pt x="302" y="213"/>
                  </a:cubicBezTo>
                  <a:cubicBezTo>
                    <a:pt x="340" y="221"/>
                    <a:pt x="378" y="227"/>
                    <a:pt x="416" y="234"/>
                  </a:cubicBezTo>
                  <a:cubicBezTo>
                    <a:pt x="436" y="238"/>
                    <a:pt x="456" y="242"/>
                    <a:pt x="474" y="245"/>
                  </a:cubicBezTo>
                  <a:cubicBezTo>
                    <a:pt x="484" y="247"/>
                    <a:pt x="494" y="247"/>
                    <a:pt x="505" y="247"/>
                  </a:cubicBezTo>
                  <a:cubicBezTo>
                    <a:pt x="515" y="247"/>
                    <a:pt x="525" y="247"/>
                    <a:pt x="535" y="245"/>
                  </a:cubicBezTo>
                  <a:lnTo>
                    <a:pt x="564" y="240"/>
                  </a:lnTo>
                  <a:cubicBezTo>
                    <a:pt x="592" y="236"/>
                    <a:pt x="612" y="206"/>
                    <a:pt x="615" y="181"/>
                  </a:cubicBezTo>
                  <a:cubicBezTo>
                    <a:pt x="619" y="153"/>
                    <a:pt x="605" y="125"/>
                    <a:pt x="581" y="110"/>
                  </a:cubicBezTo>
                  <a:cubicBezTo>
                    <a:pt x="561" y="96"/>
                    <a:pt x="539" y="87"/>
                    <a:pt x="516" y="79"/>
                  </a:cubicBezTo>
                  <a:cubicBezTo>
                    <a:pt x="498" y="76"/>
                    <a:pt x="480" y="73"/>
                    <a:pt x="461" y="69"/>
                  </a:cubicBezTo>
                  <a:cubicBezTo>
                    <a:pt x="422" y="61"/>
                    <a:pt x="384" y="53"/>
                    <a:pt x="345" y="46"/>
                  </a:cubicBezTo>
                  <a:cubicBezTo>
                    <a:pt x="268" y="32"/>
                    <a:pt x="192" y="17"/>
                    <a:pt x="115" y="3"/>
                  </a:cubicBezTo>
                  <a:cubicBezTo>
                    <a:pt x="108" y="2"/>
                    <a:pt x="101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4485725" y="5006000"/>
              <a:ext cx="28750" cy="6925"/>
            </a:xfrm>
            <a:custGeom>
              <a:avLst/>
              <a:gdLst/>
              <a:ahLst/>
              <a:cxnLst/>
              <a:rect l="l" t="t" r="r" b="b"/>
              <a:pathLst>
                <a:path w="1150" h="277" extrusionOk="0">
                  <a:moveTo>
                    <a:pt x="87" y="0"/>
                  </a:moveTo>
                  <a:cubicBezTo>
                    <a:pt x="73" y="0"/>
                    <a:pt x="59" y="4"/>
                    <a:pt x="46" y="10"/>
                  </a:cubicBezTo>
                  <a:cubicBezTo>
                    <a:pt x="29" y="21"/>
                    <a:pt x="15" y="37"/>
                    <a:pt x="10" y="58"/>
                  </a:cubicBezTo>
                  <a:cubicBezTo>
                    <a:pt x="1" y="95"/>
                    <a:pt x="22" y="149"/>
                    <a:pt x="65" y="156"/>
                  </a:cubicBezTo>
                  <a:lnTo>
                    <a:pt x="66" y="156"/>
                  </a:lnTo>
                  <a:cubicBezTo>
                    <a:pt x="330" y="196"/>
                    <a:pt x="594" y="240"/>
                    <a:pt x="860" y="269"/>
                  </a:cubicBezTo>
                  <a:lnTo>
                    <a:pt x="915" y="276"/>
                  </a:lnTo>
                  <a:cubicBezTo>
                    <a:pt x="920" y="276"/>
                    <a:pt x="924" y="276"/>
                    <a:pt x="929" y="276"/>
                  </a:cubicBezTo>
                  <a:cubicBezTo>
                    <a:pt x="943" y="276"/>
                    <a:pt x="956" y="275"/>
                    <a:pt x="970" y="274"/>
                  </a:cubicBezTo>
                  <a:cubicBezTo>
                    <a:pt x="975" y="273"/>
                    <a:pt x="980" y="273"/>
                    <a:pt x="985" y="273"/>
                  </a:cubicBezTo>
                  <a:cubicBezTo>
                    <a:pt x="997" y="273"/>
                    <a:pt x="1009" y="274"/>
                    <a:pt x="1021" y="275"/>
                  </a:cubicBezTo>
                  <a:cubicBezTo>
                    <a:pt x="1041" y="275"/>
                    <a:pt x="1060" y="273"/>
                    <a:pt x="1080" y="270"/>
                  </a:cubicBezTo>
                  <a:cubicBezTo>
                    <a:pt x="1138" y="270"/>
                    <a:pt x="1150" y="188"/>
                    <a:pt x="1093" y="172"/>
                  </a:cubicBezTo>
                  <a:cubicBezTo>
                    <a:pt x="1062" y="161"/>
                    <a:pt x="1032" y="151"/>
                    <a:pt x="1000" y="143"/>
                  </a:cubicBezTo>
                  <a:cubicBezTo>
                    <a:pt x="985" y="139"/>
                    <a:pt x="972" y="132"/>
                    <a:pt x="958" y="127"/>
                  </a:cubicBezTo>
                  <a:cubicBezTo>
                    <a:pt x="941" y="122"/>
                    <a:pt x="923" y="119"/>
                    <a:pt x="906" y="117"/>
                  </a:cubicBezTo>
                  <a:cubicBezTo>
                    <a:pt x="843" y="105"/>
                    <a:pt x="780" y="93"/>
                    <a:pt x="716" y="85"/>
                  </a:cubicBezTo>
                  <a:lnTo>
                    <a:pt x="329" y="32"/>
                  </a:lnTo>
                  <a:lnTo>
                    <a:pt x="108" y="3"/>
                  </a:lnTo>
                  <a:cubicBezTo>
                    <a:pt x="101" y="1"/>
                    <a:pt x="94" y="0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4509775" y="5019725"/>
              <a:ext cx="16525" cy="4250"/>
            </a:xfrm>
            <a:custGeom>
              <a:avLst/>
              <a:gdLst/>
              <a:ahLst/>
              <a:cxnLst/>
              <a:rect l="l" t="t" r="r" b="b"/>
              <a:pathLst>
                <a:path w="661" h="170" extrusionOk="0">
                  <a:moveTo>
                    <a:pt x="70" y="1"/>
                  </a:moveTo>
                  <a:cubicBezTo>
                    <a:pt x="33" y="1"/>
                    <a:pt x="0" y="37"/>
                    <a:pt x="1" y="73"/>
                  </a:cubicBezTo>
                  <a:cubicBezTo>
                    <a:pt x="2" y="112"/>
                    <a:pt x="34" y="143"/>
                    <a:pt x="74" y="144"/>
                  </a:cubicBezTo>
                  <a:lnTo>
                    <a:pt x="73" y="144"/>
                  </a:lnTo>
                  <a:lnTo>
                    <a:pt x="211" y="155"/>
                  </a:lnTo>
                  <a:cubicBezTo>
                    <a:pt x="255" y="159"/>
                    <a:pt x="300" y="161"/>
                    <a:pt x="345" y="161"/>
                  </a:cubicBezTo>
                  <a:cubicBezTo>
                    <a:pt x="350" y="161"/>
                    <a:pt x="355" y="161"/>
                    <a:pt x="360" y="161"/>
                  </a:cubicBezTo>
                  <a:cubicBezTo>
                    <a:pt x="399" y="161"/>
                    <a:pt x="439" y="164"/>
                    <a:pt x="479" y="165"/>
                  </a:cubicBezTo>
                  <a:lnTo>
                    <a:pt x="545" y="169"/>
                  </a:lnTo>
                  <a:cubicBezTo>
                    <a:pt x="552" y="169"/>
                    <a:pt x="558" y="169"/>
                    <a:pt x="565" y="169"/>
                  </a:cubicBezTo>
                  <a:cubicBezTo>
                    <a:pt x="572" y="169"/>
                    <a:pt x="578" y="169"/>
                    <a:pt x="585" y="169"/>
                  </a:cubicBezTo>
                  <a:cubicBezTo>
                    <a:pt x="599" y="166"/>
                    <a:pt x="611" y="163"/>
                    <a:pt x="623" y="160"/>
                  </a:cubicBezTo>
                  <a:cubicBezTo>
                    <a:pt x="645" y="154"/>
                    <a:pt x="660" y="135"/>
                    <a:pt x="660" y="112"/>
                  </a:cubicBezTo>
                  <a:cubicBezTo>
                    <a:pt x="660" y="89"/>
                    <a:pt x="645" y="70"/>
                    <a:pt x="623" y="64"/>
                  </a:cubicBezTo>
                  <a:cubicBezTo>
                    <a:pt x="614" y="59"/>
                    <a:pt x="603" y="56"/>
                    <a:pt x="594" y="53"/>
                  </a:cubicBezTo>
                  <a:cubicBezTo>
                    <a:pt x="578" y="49"/>
                    <a:pt x="563" y="47"/>
                    <a:pt x="548" y="47"/>
                  </a:cubicBezTo>
                  <a:lnTo>
                    <a:pt x="480" y="39"/>
                  </a:lnTo>
                  <a:lnTo>
                    <a:pt x="413" y="33"/>
                  </a:lnTo>
                  <a:lnTo>
                    <a:pt x="381" y="28"/>
                  </a:lnTo>
                  <a:cubicBezTo>
                    <a:pt x="374" y="27"/>
                    <a:pt x="368" y="27"/>
                    <a:pt x="362" y="26"/>
                  </a:cubicBezTo>
                  <a:lnTo>
                    <a:pt x="362" y="26"/>
                  </a:lnTo>
                  <a:cubicBezTo>
                    <a:pt x="365" y="26"/>
                    <a:pt x="366" y="27"/>
                    <a:pt x="366" y="27"/>
                  </a:cubicBezTo>
                  <a:cubicBezTo>
                    <a:pt x="366" y="27"/>
                    <a:pt x="360" y="26"/>
                    <a:pt x="357" y="25"/>
                  </a:cubicBezTo>
                  <a:cubicBezTo>
                    <a:pt x="309" y="18"/>
                    <a:pt x="260" y="12"/>
                    <a:pt x="211" y="11"/>
                  </a:cubicBezTo>
                  <a:lnTo>
                    <a:pt x="74" y="1"/>
                  </a:lnTo>
                  <a:cubicBezTo>
                    <a:pt x="72" y="1"/>
                    <a:pt x="71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3720850" y="5152825"/>
              <a:ext cx="30775" cy="11200"/>
            </a:xfrm>
            <a:custGeom>
              <a:avLst/>
              <a:gdLst/>
              <a:ahLst/>
              <a:cxnLst/>
              <a:rect l="l" t="t" r="r" b="b"/>
              <a:pathLst>
                <a:path w="1231" h="448" extrusionOk="0">
                  <a:moveTo>
                    <a:pt x="1127" y="1"/>
                  </a:moveTo>
                  <a:cubicBezTo>
                    <a:pt x="1067" y="1"/>
                    <a:pt x="1007" y="15"/>
                    <a:pt x="948" y="28"/>
                  </a:cubicBezTo>
                  <a:cubicBezTo>
                    <a:pt x="873" y="43"/>
                    <a:pt x="797" y="59"/>
                    <a:pt x="724" y="82"/>
                  </a:cubicBezTo>
                  <a:cubicBezTo>
                    <a:pt x="577" y="126"/>
                    <a:pt x="433" y="175"/>
                    <a:pt x="290" y="229"/>
                  </a:cubicBezTo>
                  <a:cubicBezTo>
                    <a:pt x="205" y="262"/>
                    <a:pt x="120" y="295"/>
                    <a:pt x="37" y="332"/>
                  </a:cubicBezTo>
                  <a:cubicBezTo>
                    <a:pt x="9" y="344"/>
                    <a:pt x="0" y="384"/>
                    <a:pt x="11" y="409"/>
                  </a:cubicBezTo>
                  <a:cubicBezTo>
                    <a:pt x="20" y="430"/>
                    <a:pt x="44" y="448"/>
                    <a:pt x="68" y="448"/>
                  </a:cubicBezTo>
                  <a:cubicBezTo>
                    <a:pt x="74" y="448"/>
                    <a:pt x="79" y="447"/>
                    <a:pt x="85" y="445"/>
                  </a:cubicBezTo>
                  <a:cubicBezTo>
                    <a:pt x="227" y="391"/>
                    <a:pt x="371" y="343"/>
                    <a:pt x="517" y="300"/>
                  </a:cubicBezTo>
                  <a:cubicBezTo>
                    <a:pt x="591" y="278"/>
                    <a:pt x="663" y="258"/>
                    <a:pt x="737" y="239"/>
                  </a:cubicBezTo>
                  <a:cubicBezTo>
                    <a:pt x="811" y="221"/>
                    <a:pt x="885" y="199"/>
                    <a:pt x="958" y="180"/>
                  </a:cubicBezTo>
                  <a:cubicBezTo>
                    <a:pt x="999" y="170"/>
                    <a:pt x="1039" y="160"/>
                    <a:pt x="1079" y="150"/>
                  </a:cubicBezTo>
                  <a:cubicBezTo>
                    <a:pt x="1103" y="141"/>
                    <a:pt x="1125" y="133"/>
                    <a:pt x="1147" y="122"/>
                  </a:cubicBezTo>
                  <a:lnTo>
                    <a:pt x="1153" y="120"/>
                  </a:lnTo>
                  <a:lnTo>
                    <a:pt x="1170" y="113"/>
                  </a:lnTo>
                  <a:cubicBezTo>
                    <a:pt x="1182" y="108"/>
                    <a:pt x="1195" y="100"/>
                    <a:pt x="1205" y="93"/>
                  </a:cubicBezTo>
                  <a:cubicBezTo>
                    <a:pt x="1221" y="83"/>
                    <a:pt x="1231" y="64"/>
                    <a:pt x="1228" y="47"/>
                  </a:cubicBezTo>
                  <a:cubicBezTo>
                    <a:pt x="1225" y="28"/>
                    <a:pt x="1213" y="13"/>
                    <a:pt x="1195" y="8"/>
                  </a:cubicBezTo>
                  <a:cubicBezTo>
                    <a:pt x="1172" y="3"/>
                    <a:pt x="1150" y="1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3741150" y="5137850"/>
              <a:ext cx="17150" cy="6150"/>
            </a:xfrm>
            <a:custGeom>
              <a:avLst/>
              <a:gdLst/>
              <a:ahLst/>
              <a:cxnLst/>
              <a:rect l="l" t="t" r="r" b="b"/>
              <a:pathLst>
                <a:path w="686" h="246" extrusionOk="0">
                  <a:moveTo>
                    <a:pt x="486" y="0"/>
                  </a:moveTo>
                  <a:cubicBezTo>
                    <a:pt x="435" y="0"/>
                    <a:pt x="382" y="5"/>
                    <a:pt x="330" y="14"/>
                  </a:cubicBezTo>
                  <a:cubicBezTo>
                    <a:pt x="231" y="29"/>
                    <a:pt x="134" y="56"/>
                    <a:pt x="42" y="97"/>
                  </a:cubicBezTo>
                  <a:cubicBezTo>
                    <a:pt x="24" y="108"/>
                    <a:pt x="11" y="125"/>
                    <a:pt x="5" y="145"/>
                  </a:cubicBezTo>
                  <a:cubicBezTo>
                    <a:pt x="0" y="166"/>
                    <a:pt x="2" y="188"/>
                    <a:pt x="13" y="207"/>
                  </a:cubicBezTo>
                  <a:cubicBezTo>
                    <a:pt x="24" y="225"/>
                    <a:pt x="41" y="238"/>
                    <a:pt x="61" y="244"/>
                  </a:cubicBezTo>
                  <a:cubicBezTo>
                    <a:pt x="67" y="245"/>
                    <a:pt x="74" y="246"/>
                    <a:pt x="80" y="246"/>
                  </a:cubicBezTo>
                  <a:cubicBezTo>
                    <a:pt x="95" y="246"/>
                    <a:pt x="110" y="242"/>
                    <a:pt x="123" y="235"/>
                  </a:cubicBezTo>
                  <a:lnTo>
                    <a:pt x="123" y="235"/>
                  </a:lnTo>
                  <a:lnTo>
                    <a:pt x="123" y="235"/>
                  </a:lnTo>
                  <a:cubicBezTo>
                    <a:pt x="125" y="234"/>
                    <a:pt x="126" y="234"/>
                    <a:pt x="127" y="233"/>
                  </a:cubicBezTo>
                  <a:lnTo>
                    <a:pt x="144" y="227"/>
                  </a:lnTo>
                  <a:cubicBezTo>
                    <a:pt x="154" y="223"/>
                    <a:pt x="165" y="220"/>
                    <a:pt x="175" y="215"/>
                  </a:cubicBezTo>
                  <a:cubicBezTo>
                    <a:pt x="196" y="208"/>
                    <a:pt x="217" y="202"/>
                    <a:pt x="238" y="196"/>
                  </a:cubicBezTo>
                  <a:cubicBezTo>
                    <a:pt x="282" y="184"/>
                    <a:pt x="326" y="174"/>
                    <a:pt x="370" y="167"/>
                  </a:cubicBezTo>
                  <a:lnTo>
                    <a:pt x="385" y="165"/>
                  </a:lnTo>
                  <a:lnTo>
                    <a:pt x="393" y="164"/>
                  </a:lnTo>
                  <a:lnTo>
                    <a:pt x="388" y="164"/>
                  </a:lnTo>
                  <a:cubicBezTo>
                    <a:pt x="399" y="163"/>
                    <a:pt x="409" y="162"/>
                    <a:pt x="421" y="161"/>
                  </a:cubicBezTo>
                  <a:cubicBezTo>
                    <a:pt x="443" y="158"/>
                    <a:pt x="465" y="157"/>
                    <a:pt x="486" y="155"/>
                  </a:cubicBezTo>
                  <a:cubicBezTo>
                    <a:pt x="503" y="154"/>
                    <a:pt x="520" y="151"/>
                    <a:pt x="536" y="148"/>
                  </a:cubicBezTo>
                  <a:lnTo>
                    <a:pt x="550" y="146"/>
                  </a:lnTo>
                  <a:cubicBezTo>
                    <a:pt x="554" y="145"/>
                    <a:pt x="557" y="145"/>
                    <a:pt x="557" y="145"/>
                  </a:cubicBezTo>
                  <a:cubicBezTo>
                    <a:pt x="558" y="145"/>
                    <a:pt x="557" y="145"/>
                    <a:pt x="553" y="146"/>
                  </a:cubicBezTo>
                  <a:cubicBezTo>
                    <a:pt x="580" y="144"/>
                    <a:pt x="606" y="138"/>
                    <a:pt x="633" y="132"/>
                  </a:cubicBezTo>
                  <a:cubicBezTo>
                    <a:pt x="672" y="120"/>
                    <a:pt x="685" y="59"/>
                    <a:pt x="644" y="39"/>
                  </a:cubicBezTo>
                  <a:cubicBezTo>
                    <a:pt x="621" y="27"/>
                    <a:pt x="596" y="18"/>
                    <a:pt x="571" y="14"/>
                  </a:cubicBezTo>
                  <a:cubicBezTo>
                    <a:pt x="543" y="7"/>
                    <a:pt x="515" y="2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3341400" y="5300500"/>
              <a:ext cx="17575" cy="18500"/>
            </a:xfrm>
            <a:custGeom>
              <a:avLst/>
              <a:gdLst/>
              <a:ahLst/>
              <a:cxnLst/>
              <a:rect l="l" t="t" r="r" b="b"/>
              <a:pathLst>
                <a:path w="703" h="740" extrusionOk="0">
                  <a:moveTo>
                    <a:pt x="643" y="0"/>
                  </a:moveTo>
                  <a:cubicBezTo>
                    <a:pt x="634" y="0"/>
                    <a:pt x="625" y="2"/>
                    <a:pt x="616" y="7"/>
                  </a:cubicBezTo>
                  <a:cubicBezTo>
                    <a:pt x="602" y="12"/>
                    <a:pt x="590" y="20"/>
                    <a:pt x="578" y="28"/>
                  </a:cubicBezTo>
                  <a:cubicBezTo>
                    <a:pt x="564" y="37"/>
                    <a:pt x="554" y="49"/>
                    <a:pt x="541" y="60"/>
                  </a:cubicBezTo>
                  <a:cubicBezTo>
                    <a:pt x="520" y="79"/>
                    <a:pt x="499" y="98"/>
                    <a:pt x="478" y="117"/>
                  </a:cubicBezTo>
                  <a:cubicBezTo>
                    <a:pt x="438" y="154"/>
                    <a:pt x="398" y="192"/>
                    <a:pt x="360" y="231"/>
                  </a:cubicBezTo>
                  <a:cubicBezTo>
                    <a:pt x="283" y="312"/>
                    <a:pt x="209" y="394"/>
                    <a:pt x="138" y="479"/>
                  </a:cubicBezTo>
                  <a:cubicBezTo>
                    <a:pt x="97" y="528"/>
                    <a:pt x="58" y="576"/>
                    <a:pt x="19" y="626"/>
                  </a:cubicBezTo>
                  <a:cubicBezTo>
                    <a:pt x="8" y="638"/>
                    <a:pt x="0" y="655"/>
                    <a:pt x="0" y="673"/>
                  </a:cubicBezTo>
                  <a:cubicBezTo>
                    <a:pt x="0" y="691"/>
                    <a:pt x="7" y="708"/>
                    <a:pt x="19" y="721"/>
                  </a:cubicBezTo>
                  <a:cubicBezTo>
                    <a:pt x="32" y="732"/>
                    <a:pt x="51" y="740"/>
                    <a:pt x="70" y="740"/>
                  </a:cubicBezTo>
                  <a:cubicBezTo>
                    <a:pt x="86" y="740"/>
                    <a:pt x="102" y="734"/>
                    <a:pt x="113" y="721"/>
                  </a:cubicBezTo>
                  <a:lnTo>
                    <a:pt x="113" y="720"/>
                  </a:lnTo>
                  <a:cubicBezTo>
                    <a:pt x="253" y="548"/>
                    <a:pt x="402" y="383"/>
                    <a:pt x="559" y="227"/>
                  </a:cubicBezTo>
                  <a:cubicBezTo>
                    <a:pt x="580" y="205"/>
                    <a:pt x="601" y="184"/>
                    <a:pt x="623" y="163"/>
                  </a:cubicBezTo>
                  <a:cubicBezTo>
                    <a:pt x="635" y="151"/>
                    <a:pt x="647" y="141"/>
                    <a:pt x="658" y="128"/>
                  </a:cubicBezTo>
                  <a:cubicBezTo>
                    <a:pt x="671" y="114"/>
                    <a:pt x="681" y="99"/>
                    <a:pt x="691" y="82"/>
                  </a:cubicBezTo>
                  <a:cubicBezTo>
                    <a:pt x="702" y="60"/>
                    <a:pt x="699" y="33"/>
                    <a:pt x="682" y="15"/>
                  </a:cubicBezTo>
                  <a:cubicBezTo>
                    <a:pt x="671" y="6"/>
                    <a:pt x="657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3354375" y="5306350"/>
              <a:ext cx="13125" cy="10825"/>
            </a:xfrm>
            <a:custGeom>
              <a:avLst/>
              <a:gdLst/>
              <a:ahLst/>
              <a:cxnLst/>
              <a:rect l="l" t="t" r="r" b="b"/>
              <a:pathLst>
                <a:path w="525" h="433" extrusionOk="0">
                  <a:moveTo>
                    <a:pt x="459" y="0"/>
                  </a:moveTo>
                  <a:cubicBezTo>
                    <a:pt x="458" y="0"/>
                    <a:pt x="456" y="0"/>
                    <a:pt x="454" y="1"/>
                  </a:cubicBezTo>
                  <a:cubicBezTo>
                    <a:pt x="439" y="3"/>
                    <a:pt x="424" y="4"/>
                    <a:pt x="410" y="6"/>
                  </a:cubicBezTo>
                  <a:cubicBezTo>
                    <a:pt x="395" y="9"/>
                    <a:pt x="381" y="13"/>
                    <a:pt x="368" y="21"/>
                  </a:cubicBezTo>
                  <a:cubicBezTo>
                    <a:pt x="349" y="29"/>
                    <a:pt x="330" y="39"/>
                    <a:pt x="312" y="49"/>
                  </a:cubicBezTo>
                  <a:cubicBezTo>
                    <a:pt x="276" y="70"/>
                    <a:pt x="243" y="93"/>
                    <a:pt x="209" y="119"/>
                  </a:cubicBezTo>
                  <a:cubicBezTo>
                    <a:pt x="136" y="175"/>
                    <a:pt x="70" y="241"/>
                    <a:pt x="14" y="315"/>
                  </a:cubicBezTo>
                  <a:cubicBezTo>
                    <a:pt x="3" y="333"/>
                    <a:pt x="0" y="355"/>
                    <a:pt x="5" y="375"/>
                  </a:cubicBezTo>
                  <a:cubicBezTo>
                    <a:pt x="11" y="391"/>
                    <a:pt x="20" y="405"/>
                    <a:pt x="34" y="416"/>
                  </a:cubicBezTo>
                  <a:cubicBezTo>
                    <a:pt x="47" y="426"/>
                    <a:pt x="66" y="432"/>
                    <a:pt x="85" y="432"/>
                  </a:cubicBezTo>
                  <a:cubicBezTo>
                    <a:pt x="105" y="432"/>
                    <a:pt x="124" y="425"/>
                    <a:pt x="136" y="410"/>
                  </a:cubicBezTo>
                  <a:cubicBezTo>
                    <a:pt x="160" y="378"/>
                    <a:pt x="187" y="349"/>
                    <a:pt x="215" y="320"/>
                  </a:cubicBezTo>
                  <a:cubicBezTo>
                    <a:pt x="229" y="306"/>
                    <a:pt x="244" y="293"/>
                    <a:pt x="258" y="280"/>
                  </a:cubicBezTo>
                  <a:cubicBezTo>
                    <a:pt x="266" y="273"/>
                    <a:pt x="274" y="266"/>
                    <a:pt x="282" y="260"/>
                  </a:cubicBezTo>
                  <a:lnTo>
                    <a:pt x="292" y="252"/>
                  </a:lnTo>
                  <a:cubicBezTo>
                    <a:pt x="293" y="251"/>
                    <a:pt x="294" y="250"/>
                    <a:pt x="295" y="249"/>
                  </a:cubicBezTo>
                  <a:lnTo>
                    <a:pt x="295" y="249"/>
                  </a:lnTo>
                  <a:cubicBezTo>
                    <a:pt x="309" y="237"/>
                    <a:pt x="326" y="226"/>
                    <a:pt x="342" y="217"/>
                  </a:cubicBezTo>
                  <a:cubicBezTo>
                    <a:pt x="358" y="205"/>
                    <a:pt x="375" y="195"/>
                    <a:pt x="392" y="185"/>
                  </a:cubicBezTo>
                  <a:cubicBezTo>
                    <a:pt x="409" y="175"/>
                    <a:pt x="425" y="166"/>
                    <a:pt x="442" y="158"/>
                  </a:cubicBezTo>
                  <a:cubicBezTo>
                    <a:pt x="463" y="145"/>
                    <a:pt x="483" y="129"/>
                    <a:pt x="501" y="112"/>
                  </a:cubicBezTo>
                  <a:cubicBezTo>
                    <a:pt x="519" y="93"/>
                    <a:pt x="524" y="65"/>
                    <a:pt x="515" y="41"/>
                  </a:cubicBezTo>
                  <a:cubicBezTo>
                    <a:pt x="506" y="21"/>
                    <a:pt x="483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6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32"/>
          <p:cNvGrpSpPr/>
          <p:nvPr/>
        </p:nvGrpSpPr>
        <p:grpSpPr>
          <a:xfrm flipH="1">
            <a:off x="-722506" y="-107073"/>
            <a:ext cx="3043012" cy="2266103"/>
            <a:chOff x="6197299" y="1156475"/>
            <a:chExt cx="384925" cy="286650"/>
          </a:xfrm>
        </p:grpSpPr>
        <p:sp>
          <p:nvSpPr>
            <p:cNvPr id="421" name="Google Shape;421;p32"/>
            <p:cNvSpPr/>
            <p:nvPr/>
          </p:nvSpPr>
          <p:spPr>
            <a:xfrm flipH="1">
              <a:off x="6197299" y="1156475"/>
              <a:ext cx="384925" cy="286650"/>
            </a:xfrm>
            <a:custGeom>
              <a:avLst/>
              <a:gdLst/>
              <a:ahLst/>
              <a:cxnLst/>
              <a:rect l="l" t="t" r="r" b="b"/>
              <a:pathLst>
                <a:path w="15397" h="11466" extrusionOk="0">
                  <a:moveTo>
                    <a:pt x="12124" y="1"/>
                  </a:moveTo>
                  <a:cubicBezTo>
                    <a:pt x="11083" y="1"/>
                    <a:pt x="10204" y="261"/>
                    <a:pt x="9468" y="1127"/>
                  </a:cubicBezTo>
                  <a:cubicBezTo>
                    <a:pt x="8392" y="2392"/>
                    <a:pt x="7694" y="3730"/>
                    <a:pt x="6351" y="4830"/>
                  </a:cubicBezTo>
                  <a:cubicBezTo>
                    <a:pt x="4727" y="6161"/>
                    <a:pt x="2801" y="7142"/>
                    <a:pt x="1077" y="8355"/>
                  </a:cubicBezTo>
                  <a:cubicBezTo>
                    <a:pt x="708" y="8615"/>
                    <a:pt x="331" y="8908"/>
                    <a:pt x="188" y="9310"/>
                  </a:cubicBezTo>
                  <a:cubicBezTo>
                    <a:pt x="1" y="9840"/>
                    <a:pt x="286" y="10436"/>
                    <a:pt x="755" y="10795"/>
                  </a:cubicBezTo>
                  <a:cubicBezTo>
                    <a:pt x="1223" y="11153"/>
                    <a:pt x="1840" y="11310"/>
                    <a:pt x="2447" y="11392"/>
                  </a:cubicBezTo>
                  <a:cubicBezTo>
                    <a:pt x="2821" y="11441"/>
                    <a:pt x="3197" y="11465"/>
                    <a:pt x="3574" y="11465"/>
                  </a:cubicBezTo>
                  <a:cubicBezTo>
                    <a:pt x="5277" y="11465"/>
                    <a:pt x="6978" y="10978"/>
                    <a:pt x="8468" y="10211"/>
                  </a:cubicBezTo>
                  <a:cubicBezTo>
                    <a:pt x="10287" y="9276"/>
                    <a:pt x="11821" y="7946"/>
                    <a:pt x="13207" y="6528"/>
                  </a:cubicBezTo>
                  <a:cubicBezTo>
                    <a:pt x="13865" y="5856"/>
                    <a:pt x="14505" y="5143"/>
                    <a:pt x="14842" y="4298"/>
                  </a:cubicBezTo>
                  <a:cubicBezTo>
                    <a:pt x="15168" y="3479"/>
                    <a:pt x="15396" y="2121"/>
                    <a:pt x="15166" y="1255"/>
                  </a:cubicBezTo>
                  <a:cubicBezTo>
                    <a:pt x="14910" y="289"/>
                    <a:pt x="14264" y="199"/>
                    <a:pt x="13244" y="78"/>
                  </a:cubicBezTo>
                  <a:cubicBezTo>
                    <a:pt x="12852" y="31"/>
                    <a:pt x="12478" y="1"/>
                    <a:pt x="12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2" name="Google Shape;422;p32"/>
            <p:cNvSpPr/>
            <p:nvPr/>
          </p:nvSpPr>
          <p:spPr>
            <a:xfrm flipH="1">
              <a:off x="6258649" y="1313650"/>
              <a:ext cx="23475" cy="3650"/>
            </a:xfrm>
            <a:custGeom>
              <a:avLst/>
              <a:gdLst/>
              <a:ahLst/>
              <a:cxnLst/>
              <a:rect l="l" t="t" r="r" b="b"/>
              <a:pathLst>
                <a:path w="939" h="146" extrusionOk="0">
                  <a:moveTo>
                    <a:pt x="615" y="0"/>
                  </a:moveTo>
                  <a:cubicBezTo>
                    <a:pt x="569" y="0"/>
                    <a:pt x="524" y="1"/>
                    <a:pt x="478" y="1"/>
                  </a:cubicBezTo>
                  <a:lnTo>
                    <a:pt x="69" y="3"/>
                  </a:lnTo>
                  <a:cubicBezTo>
                    <a:pt x="31" y="4"/>
                    <a:pt x="0" y="34"/>
                    <a:pt x="0" y="71"/>
                  </a:cubicBezTo>
                  <a:cubicBezTo>
                    <a:pt x="1" y="109"/>
                    <a:pt x="31" y="140"/>
                    <a:pt x="69" y="141"/>
                  </a:cubicBezTo>
                  <a:lnTo>
                    <a:pt x="69" y="142"/>
                  </a:lnTo>
                  <a:lnTo>
                    <a:pt x="478" y="144"/>
                  </a:lnTo>
                  <a:cubicBezTo>
                    <a:pt x="523" y="144"/>
                    <a:pt x="568" y="145"/>
                    <a:pt x="613" y="145"/>
                  </a:cubicBezTo>
                  <a:cubicBezTo>
                    <a:pt x="635" y="145"/>
                    <a:pt x="658" y="145"/>
                    <a:pt x="680" y="144"/>
                  </a:cubicBezTo>
                  <a:lnTo>
                    <a:pt x="782" y="141"/>
                  </a:lnTo>
                  <a:lnTo>
                    <a:pt x="834" y="140"/>
                  </a:lnTo>
                  <a:cubicBezTo>
                    <a:pt x="847" y="140"/>
                    <a:pt x="860" y="139"/>
                    <a:pt x="871" y="135"/>
                  </a:cubicBezTo>
                  <a:cubicBezTo>
                    <a:pt x="882" y="131"/>
                    <a:pt x="892" y="126"/>
                    <a:pt x="902" y="121"/>
                  </a:cubicBezTo>
                  <a:cubicBezTo>
                    <a:pt x="939" y="103"/>
                    <a:pt x="939" y="42"/>
                    <a:pt x="902" y="24"/>
                  </a:cubicBezTo>
                  <a:cubicBezTo>
                    <a:pt x="892" y="18"/>
                    <a:pt x="882" y="13"/>
                    <a:pt x="871" y="9"/>
                  </a:cubicBezTo>
                  <a:cubicBezTo>
                    <a:pt x="862" y="7"/>
                    <a:pt x="851" y="5"/>
                    <a:pt x="841" y="5"/>
                  </a:cubicBezTo>
                  <a:cubicBezTo>
                    <a:pt x="839" y="5"/>
                    <a:pt x="837" y="5"/>
                    <a:pt x="834" y="5"/>
                  </a:cubicBezTo>
                  <a:lnTo>
                    <a:pt x="782" y="4"/>
                  </a:lnTo>
                  <a:lnTo>
                    <a:pt x="684" y="1"/>
                  </a:lnTo>
                  <a:cubicBezTo>
                    <a:pt x="661" y="0"/>
                    <a:pt x="638" y="0"/>
                    <a:pt x="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3" name="Google Shape;423;p32"/>
            <p:cNvSpPr/>
            <p:nvPr/>
          </p:nvSpPr>
          <p:spPr>
            <a:xfrm flipH="1">
              <a:off x="6269124" y="1326350"/>
              <a:ext cx="9600" cy="4500"/>
            </a:xfrm>
            <a:custGeom>
              <a:avLst/>
              <a:gdLst/>
              <a:ahLst/>
              <a:cxnLst/>
              <a:rect l="l" t="t" r="r" b="b"/>
              <a:pathLst>
                <a:path w="384" h="180" extrusionOk="0">
                  <a:moveTo>
                    <a:pt x="272" y="7"/>
                  </a:moveTo>
                  <a:lnTo>
                    <a:pt x="274" y="7"/>
                  </a:lnTo>
                  <a:lnTo>
                    <a:pt x="277" y="8"/>
                  </a:lnTo>
                  <a:lnTo>
                    <a:pt x="277" y="8"/>
                  </a:lnTo>
                  <a:cubicBezTo>
                    <a:pt x="276" y="8"/>
                    <a:pt x="274" y="7"/>
                    <a:pt x="272" y="7"/>
                  </a:cubicBezTo>
                  <a:close/>
                  <a:moveTo>
                    <a:pt x="277" y="174"/>
                  </a:moveTo>
                  <a:lnTo>
                    <a:pt x="270" y="175"/>
                  </a:lnTo>
                  <a:lnTo>
                    <a:pt x="270" y="175"/>
                  </a:lnTo>
                  <a:cubicBezTo>
                    <a:pt x="271" y="174"/>
                    <a:pt x="272" y="174"/>
                    <a:pt x="273" y="174"/>
                  </a:cubicBezTo>
                  <a:close/>
                  <a:moveTo>
                    <a:pt x="172" y="1"/>
                  </a:moveTo>
                  <a:lnTo>
                    <a:pt x="88" y="2"/>
                  </a:lnTo>
                  <a:cubicBezTo>
                    <a:pt x="65" y="3"/>
                    <a:pt x="43" y="11"/>
                    <a:pt x="26" y="28"/>
                  </a:cubicBezTo>
                  <a:cubicBezTo>
                    <a:pt x="10" y="44"/>
                    <a:pt x="0" y="66"/>
                    <a:pt x="0" y="89"/>
                  </a:cubicBezTo>
                  <a:cubicBezTo>
                    <a:pt x="1" y="137"/>
                    <a:pt x="40" y="176"/>
                    <a:pt x="88" y="177"/>
                  </a:cubicBezTo>
                  <a:lnTo>
                    <a:pt x="88" y="178"/>
                  </a:lnTo>
                  <a:lnTo>
                    <a:pt x="172" y="179"/>
                  </a:lnTo>
                  <a:lnTo>
                    <a:pt x="234" y="179"/>
                  </a:lnTo>
                  <a:cubicBezTo>
                    <a:pt x="236" y="179"/>
                    <a:pt x="238" y="179"/>
                    <a:pt x="240" y="179"/>
                  </a:cubicBezTo>
                  <a:cubicBezTo>
                    <a:pt x="249" y="179"/>
                    <a:pt x="258" y="178"/>
                    <a:pt x="268" y="175"/>
                  </a:cubicBezTo>
                  <a:lnTo>
                    <a:pt x="268" y="175"/>
                  </a:lnTo>
                  <a:lnTo>
                    <a:pt x="281" y="174"/>
                  </a:lnTo>
                  <a:cubicBezTo>
                    <a:pt x="288" y="174"/>
                    <a:pt x="296" y="173"/>
                    <a:pt x="303" y="172"/>
                  </a:cubicBezTo>
                  <a:cubicBezTo>
                    <a:pt x="322" y="170"/>
                    <a:pt x="339" y="161"/>
                    <a:pt x="353" y="146"/>
                  </a:cubicBezTo>
                  <a:cubicBezTo>
                    <a:pt x="383" y="116"/>
                    <a:pt x="383" y="65"/>
                    <a:pt x="353" y="34"/>
                  </a:cubicBezTo>
                  <a:cubicBezTo>
                    <a:pt x="341" y="23"/>
                    <a:pt x="328" y="16"/>
                    <a:pt x="314" y="10"/>
                  </a:cubicBezTo>
                  <a:cubicBezTo>
                    <a:pt x="303" y="8"/>
                    <a:pt x="292" y="7"/>
                    <a:pt x="281" y="7"/>
                  </a:cubicBezTo>
                  <a:lnTo>
                    <a:pt x="273" y="6"/>
                  </a:lnTo>
                  <a:lnTo>
                    <a:pt x="272" y="6"/>
                  </a:lnTo>
                  <a:lnTo>
                    <a:pt x="273" y="6"/>
                  </a:lnTo>
                  <a:lnTo>
                    <a:pt x="270" y="6"/>
                  </a:lnTo>
                  <a:lnTo>
                    <a:pt x="270" y="6"/>
                  </a:lnTo>
                  <a:cubicBezTo>
                    <a:pt x="259" y="3"/>
                    <a:pt x="248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4" name="Google Shape;424;p32"/>
            <p:cNvSpPr/>
            <p:nvPr/>
          </p:nvSpPr>
          <p:spPr>
            <a:xfrm flipH="1">
              <a:off x="6480524" y="1355175"/>
              <a:ext cx="16250" cy="4200"/>
            </a:xfrm>
            <a:custGeom>
              <a:avLst/>
              <a:gdLst/>
              <a:ahLst/>
              <a:cxnLst/>
              <a:rect l="l" t="t" r="r" b="b"/>
              <a:pathLst>
                <a:path w="650" h="168" extrusionOk="0">
                  <a:moveTo>
                    <a:pt x="334" y="0"/>
                  </a:moveTo>
                  <a:lnTo>
                    <a:pt x="84" y="2"/>
                  </a:lnTo>
                  <a:cubicBezTo>
                    <a:pt x="41" y="2"/>
                    <a:pt x="0" y="39"/>
                    <a:pt x="2" y="84"/>
                  </a:cubicBezTo>
                  <a:cubicBezTo>
                    <a:pt x="3" y="129"/>
                    <a:pt x="39" y="165"/>
                    <a:pt x="84" y="166"/>
                  </a:cubicBezTo>
                  <a:lnTo>
                    <a:pt x="84" y="165"/>
                  </a:lnTo>
                  <a:lnTo>
                    <a:pt x="334" y="167"/>
                  </a:lnTo>
                  <a:lnTo>
                    <a:pt x="459" y="167"/>
                  </a:lnTo>
                  <a:cubicBezTo>
                    <a:pt x="463" y="167"/>
                    <a:pt x="467" y="167"/>
                    <a:pt x="471" y="167"/>
                  </a:cubicBezTo>
                  <a:cubicBezTo>
                    <a:pt x="492" y="167"/>
                    <a:pt x="513" y="165"/>
                    <a:pt x="535" y="159"/>
                  </a:cubicBezTo>
                  <a:cubicBezTo>
                    <a:pt x="555" y="154"/>
                    <a:pt x="575" y="147"/>
                    <a:pt x="595" y="139"/>
                  </a:cubicBezTo>
                  <a:cubicBezTo>
                    <a:pt x="649" y="123"/>
                    <a:pt x="649" y="45"/>
                    <a:pt x="595" y="28"/>
                  </a:cubicBezTo>
                  <a:lnTo>
                    <a:pt x="538" y="9"/>
                  </a:lnTo>
                  <a:cubicBezTo>
                    <a:pt x="518" y="4"/>
                    <a:pt x="498" y="1"/>
                    <a:pt x="478" y="1"/>
                  </a:cubicBezTo>
                  <a:cubicBezTo>
                    <a:pt x="472" y="1"/>
                    <a:pt x="467" y="1"/>
                    <a:pt x="462" y="1"/>
                  </a:cubicBezTo>
                  <a:cubicBezTo>
                    <a:pt x="420" y="0"/>
                    <a:pt x="377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5" name="Google Shape;425;p32"/>
            <p:cNvSpPr/>
            <p:nvPr/>
          </p:nvSpPr>
          <p:spPr>
            <a:xfrm flipH="1">
              <a:off x="6472524" y="1363500"/>
              <a:ext cx="9700" cy="455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90" y="0"/>
                  </a:moveTo>
                  <a:cubicBezTo>
                    <a:pt x="40" y="1"/>
                    <a:pt x="0" y="42"/>
                    <a:pt x="0" y="91"/>
                  </a:cubicBezTo>
                  <a:cubicBezTo>
                    <a:pt x="1" y="141"/>
                    <a:pt x="40" y="181"/>
                    <a:pt x="90" y="182"/>
                  </a:cubicBezTo>
                  <a:lnTo>
                    <a:pt x="90" y="181"/>
                  </a:lnTo>
                  <a:lnTo>
                    <a:pt x="160" y="180"/>
                  </a:lnTo>
                  <a:lnTo>
                    <a:pt x="197" y="180"/>
                  </a:lnTo>
                  <a:cubicBezTo>
                    <a:pt x="208" y="180"/>
                    <a:pt x="219" y="178"/>
                    <a:pt x="230" y="174"/>
                  </a:cubicBezTo>
                  <a:cubicBezTo>
                    <a:pt x="236" y="172"/>
                    <a:pt x="241" y="170"/>
                    <a:pt x="248" y="168"/>
                  </a:cubicBezTo>
                  <a:cubicBezTo>
                    <a:pt x="294" y="154"/>
                    <a:pt x="388" y="161"/>
                    <a:pt x="388" y="91"/>
                  </a:cubicBezTo>
                  <a:cubicBezTo>
                    <a:pt x="387" y="64"/>
                    <a:pt x="369" y="42"/>
                    <a:pt x="344" y="33"/>
                  </a:cubicBezTo>
                  <a:cubicBezTo>
                    <a:pt x="333" y="30"/>
                    <a:pt x="323" y="27"/>
                    <a:pt x="312" y="26"/>
                  </a:cubicBezTo>
                  <a:cubicBezTo>
                    <a:pt x="290" y="23"/>
                    <a:pt x="269" y="18"/>
                    <a:pt x="248" y="13"/>
                  </a:cubicBezTo>
                  <a:cubicBezTo>
                    <a:pt x="241" y="11"/>
                    <a:pt x="236" y="9"/>
                    <a:pt x="230" y="7"/>
                  </a:cubicBezTo>
                  <a:cubicBezTo>
                    <a:pt x="219" y="4"/>
                    <a:pt x="208" y="1"/>
                    <a:pt x="197" y="1"/>
                  </a:cubicBezTo>
                  <a:lnTo>
                    <a:pt x="162" y="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32"/>
            <p:cNvSpPr/>
            <p:nvPr/>
          </p:nvSpPr>
          <p:spPr>
            <a:xfrm flipH="1">
              <a:off x="6345349" y="1221025"/>
              <a:ext cx="15625" cy="4950"/>
            </a:xfrm>
            <a:custGeom>
              <a:avLst/>
              <a:gdLst/>
              <a:ahLst/>
              <a:cxnLst/>
              <a:rect l="l" t="t" r="r" b="b"/>
              <a:pathLst>
                <a:path w="625" h="198" extrusionOk="0">
                  <a:moveTo>
                    <a:pt x="467" y="45"/>
                  </a:moveTo>
                  <a:cubicBezTo>
                    <a:pt x="469" y="46"/>
                    <a:pt x="471" y="47"/>
                    <a:pt x="473" y="47"/>
                  </a:cubicBezTo>
                  <a:cubicBezTo>
                    <a:pt x="470" y="46"/>
                    <a:pt x="468" y="45"/>
                    <a:pt x="467" y="45"/>
                  </a:cubicBezTo>
                  <a:close/>
                  <a:moveTo>
                    <a:pt x="388" y="179"/>
                  </a:moveTo>
                  <a:lnTo>
                    <a:pt x="388" y="179"/>
                  </a:lnTo>
                  <a:cubicBezTo>
                    <a:pt x="388" y="179"/>
                    <a:pt x="389" y="179"/>
                    <a:pt x="391" y="180"/>
                  </a:cubicBezTo>
                  <a:lnTo>
                    <a:pt x="391" y="180"/>
                  </a:lnTo>
                  <a:cubicBezTo>
                    <a:pt x="389" y="179"/>
                    <a:pt x="388" y="179"/>
                    <a:pt x="388" y="179"/>
                  </a:cubicBezTo>
                  <a:close/>
                  <a:moveTo>
                    <a:pt x="235" y="1"/>
                  </a:moveTo>
                  <a:cubicBezTo>
                    <a:pt x="230" y="1"/>
                    <a:pt x="224" y="1"/>
                    <a:pt x="218" y="1"/>
                  </a:cubicBezTo>
                  <a:cubicBezTo>
                    <a:pt x="171" y="3"/>
                    <a:pt x="122" y="8"/>
                    <a:pt x="76" y="17"/>
                  </a:cubicBezTo>
                  <a:cubicBezTo>
                    <a:pt x="30" y="25"/>
                    <a:pt x="1" y="82"/>
                    <a:pt x="15" y="124"/>
                  </a:cubicBezTo>
                  <a:cubicBezTo>
                    <a:pt x="26" y="162"/>
                    <a:pt x="62" y="188"/>
                    <a:pt x="101" y="188"/>
                  </a:cubicBezTo>
                  <a:cubicBezTo>
                    <a:pt x="108" y="188"/>
                    <a:pt x="115" y="187"/>
                    <a:pt x="122" y="185"/>
                  </a:cubicBezTo>
                  <a:lnTo>
                    <a:pt x="122" y="184"/>
                  </a:lnTo>
                  <a:cubicBezTo>
                    <a:pt x="132" y="182"/>
                    <a:pt x="141" y="180"/>
                    <a:pt x="151" y="179"/>
                  </a:cubicBezTo>
                  <a:cubicBezTo>
                    <a:pt x="151" y="179"/>
                    <a:pt x="152" y="179"/>
                    <a:pt x="154" y="179"/>
                  </a:cubicBezTo>
                  <a:lnTo>
                    <a:pt x="154" y="179"/>
                  </a:lnTo>
                  <a:cubicBezTo>
                    <a:pt x="157" y="178"/>
                    <a:pt x="161" y="178"/>
                    <a:pt x="162" y="178"/>
                  </a:cubicBezTo>
                  <a:cubicBezTo>
                    <a:pt x="182" y="176"/>
                    <a:pt x="201" y="175"/>
                    <a:pt x="221" y="174"/>
                  </a:cubicBezTo>
                  <a:cubicBezTo>
                    <a:pt x="237" y="173"/>
                    <a:pt x="254" y="173"/>
                    <a:pt x="270" y="173"/>
                  </a:cubicBezTo>
                  <a:cubicBezTo>
                    <a:pt x="293" y="173"/>
                    <a:pt x="316" y="174"/>
                    <a:pt x="338" y="175"/>
                  </a:cubicBezTo>
                  <a:cubicBezTo>
                    <a:pt x="356" y="176"/>
                    <a:pt x="375" y="180"/>
                    <a:pt x="393" y="180"/>
                  </a:cubicBezTo>
                  <a:lnTo>
                    <a:pt x="393" y="180"/>
                  </a:lnTo>
                  <a:cubicBezTo>
                    <a:pt x="393" y="180"/>
                    <a:pt x="393" y="180"/>
                    <a:pt x="393" y="180"/>
                  </a:cubicBezTo>
                  <a:cubicBezTo>
                    <a:pt x="401" y="182"/>
                    <a:pt x="409" y="183"/>
                    <a:pt x="417" y="183"/>
                  </a:cubicBezTo>
                  <a:cubicBezTo>
                    <a:pt x="420" y="183"/>
                    <a:pt x="423" y="182"/>
                    <a:pt x="426" y="182"/>
                  </a:cubicBezTo>
                  <a:cubicBezTo>
                    <a:pt x="429" y="182"/>
                    <a:pt x="433" y="181"/>
                    <a:pt x="436" y="181"/>
                  </a:cubicBezTo>
                  <a:cubicBezTo>
                    <a:pt x="431" y="180"/>
                    <a:pt x="429" y="180"/>
                    <a:pt x="429" y="180"/>
                  </a:cubicBezTo>
                  <a:lnTo>
                    <a:pt x="429" y="180"/>
                  </a:lnTo>
                  <a:cubicBezTo>
                    <a:pt x="430" y="180"/>
                    <a:pt x="431" y="180"/>
                    <a:pt x="432" y="180"/>
                  </a:cubicBezTo>
                  <a:lnTo>
                    <a:pt x="438" y="181"/>
                  </a:lnTo>
                  <a:cubicBezTo>
                    <a:pt x="462" y="185"/>
                    <a:pt x="484" y="191"/>
                    <a:pt x="507" y="193"/>
                  </a:cubicBezTo>
                  <a:cubicBezTo>
                    <a:pt x="527" y="194"/>
                    <a:pt x="546" y="195"/>
                    <a:pt x="565" y="197"/>
                  </a:cubicBezTo>
                  <a:cubicBezTo>
                    <a:pt x="566" y="197"/>
                    <a:pt x="568" y="197"/>
                    <a:pt x="569" y="197"/>
                  </a:cubicBezTo>
                  <a:cubicBezTo>
                    <a:pt x="604" y="197"/>
                    <a:pt x="624" y="143"/>
                    <a:pt x="597" y="120"/>
                  </a:cubicBezTo>
                  <a:cubicBezTo>
                    <a:pt x="579" y="105"/>
                    <a:pt x="561" y="90"/>
                    <a:pt x="541" y="78"/>
                  </a:cubicBezTo>
                  <a:cubicBezTo>
                    <a:pt x="522" y="65"/>
                    <a:pt x="500" y="56"/>
                    <a:pt x="477" y="49"/>
                  </a:cubicBezTo>
                  <a:lnTo>
                    <a:pt x="469" y="46"/>
                  </a:lnTo>
                  <a:cubicBezTo>
                    <a:pt x="467" y="45"/>
                    <a:pt x="466" y="45"/>
                    <a:pt x="467" y="45"/>
                  </a:cubicBezTo>
                  <a:lnTo>
                    <a:pt x="467" y="45"/>
                  </a:lnTo>
                  <a:cubicBezTo>
                    <a:pt x="467" y="45"/>
                    <a:pt x="467" y="45"/>
                    <a:pt x="467" y="45"/>
                  </a:cubicBezTo>
                  <a:lnTo>
                    <a:pt x="467" y="45"/>
                  </a:lnTo>
                  <a:cubicBezTo>
                    <a:pt x="465" y="43"/>
                    <a:pt x="462" y="41"/>
                    <a:pt x="461" y="40"/>
                  </a:cubicBezTo>
                  <a:cubicBezTo>
                    <a:pt x="448" y="32"/>
                    <a:pt x="433" y="27"/>
                    <a:pt x="417" y="24"/>
                  </a:cubicBezTo>
                  <a:cubicBezTo>
                    <a:pt x="398" y="19"/>
                    <a:pt x="378" y="14"/>
                    <a:pt x="357" y="11"/>
                  </a:cubicBezTo>
                  <a:cubicBezTo>
                    <a:pt x="318" y="4"/>
                    <a:pt x="276" y="1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27" name="Google Shape;427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6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33"/>
          <p:cNvSpPr txBox="1">
            <a:spLocks noGrp="1"/>
          </p:cNvSpPr>
          <p:nvPr>
            <p:ph type="ctrTitle" idx="2"/>
          </p:nvPr>
        </p:nvSpPr>
        <p:spPr>
          <a:xfrm>
            <a:off x="1629517" y="2543471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33"/>
          <p:cNvSpPr txBox="1">
            <a:spLocks noGrp="1"/>
          </p:cNvSpPr>
          <p:nvPr>
            <p:ph type="subTitle" idx="1"/>
          </p:nvPr>
        </p:nvSpPr>
        <p:spPr>
          <a:xfrm>
            <a:off x="1629551" y="2982192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33"/>
          <p:cNvSpPr txBox="1">
            <a:spLocks noGrp="1"/>
          </p:cNvSpPr>
          <p:nvPr>
            <p:ph type="ctrTitle" idx="3"/>
          </p:nvPr>
        </p:nvSpPr>
        <p:spPr>
          <a:xfrm>
            <a:off x="4824913" y="2540000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33"/>
          <p:cNvSpPr txBox="1">
            <a:spLocks noGrp="1"/>
          </p:cNvSpPr>
          <p:nvPr>
            <p:ph type="subTitle" idx="4"/>
          </p:nvPr>
        </p:nvSpPr>
        <p:spPr>
          <a:xfrm>
            <a:off x="4824932" y="29736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3"/>
          <p:cNvSpPr txBox="1">
            <a:spLocks noGrp="1"/>
          </p:cNvSpPr>
          <p:nvPr>
            <p:ph type="ctrTitle" idx="5"/>
          </p:nvPr>
        </p:nvSpPr>
        <p:spPr>
          <a:xfrm>
            <a:off x="8020311" y="2540025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33"/>
          <p:cNvSpPr txBox="1">
            <a:spLocks noGrp="1"/>
          </p:cNvSpPr>
          <p:nvPr>
            <p:ph type="subTitle" idx="6"/>
          </p:nvPr>
        </p:nvSpPr>
        <p:spPr>
          <a:xfrm>
            <a:off x="8020484" y="29736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33"/>
          <p:cNvSpPr txBox="1">
            <a:spLocks noGrp="1"/>
          </p:cNvSpPr>
          <p:nvPr>
            <p:ph type="ctrTitle" idx="7"/>
          </p:nvPr>
        </p:nvSpPr>
        <p:spPr>
          <a:xfrm>
            <a:off x="1629517" y="4651671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37" name="Google Shape;437;p33"/>
          <p:cNvSpPr txBox="1">
            <a:spLocks noGrp="1"/>
          </p:cNvSpPr>
          <p:nvPr>
            <p:ph type="subTitle" idx="8"/>
          </p:nvPr>
        </p:nvSpPr>
        <p:spPr>
          <a:xfrm>
            <a:off x="1629551" y="5090392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3"/>
          <p:cNvSpPr txBox="1">
            <a:spLocks noGrp="1"/>
          </p:cNvSpPr>
          <p:nvPr>
            <p:ph type="ctrTitle" idx="9"/>
          </p:nvPr>
        </p:nvSpPr>
        <p:spPr>
          <a:xfrm>
            <a:off x="4824913" y="4648200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33"/>
          <p:cNvSpPr txBox="1">
            <a:spLocks noGrp="1"/>
          </p:cNvSpPr>
          <p:nvPr>
            <p:ph type="subTitle" idx="13"/>
          </p:nvPr>
        </p:nvSpPr>
        <p:spPr>
          <a:xfrm>
            <a:off x="4824932" y="50818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33"/>
          <p:cNvSpPr txBox="1">
            <a:spLocks noGrp="1"/>
          </p:cNvSpPr>
          <p:nvPr>
            <p:ph type="ctrTitle" idx="14"/>
          </p:nvPr>
        </p:nvSpPr>
        <p:spPr>
          <a:xfrm>
            <a:off x="8020311" y="4648225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33"/>
          <p:cNvSpPr txBox="1">
            <a:spLocks noGrp="1"/>
          </p:cNvSpPr>
          <p:nvPr>
            <p:ph type="subTitle" idx="15"/>
          </p:nvPr>
        </p:nvSpPr>
        <p:spPr>
          <a:xfrm>
            <a:off x="8020484" y="50818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6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34"/>
          <p:cNvSpPr txBox="1">
            <a:spLocks noGrp="1"/>
          </p:cNvSpPr>
          <p:nvPr>
            <p:ph type="ctrTitle" idx="2"/>
          </p:nvPr>
        </p:nvSpPr>
        <p:spPr>
          <a:xfrm>
            <a:off x="4953533" y="2015271"/>
            <a:ext cx="27816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34"/>
          <p:cNvSpPr txBox="1">
            <a:spLocks noGrp="1"/>
          </p:cNvSpPr>
          <p:nvPr>
            <p:ph type="subTitle" idx="1"/>
          </p:nvPr>
        </p:nvSpPr>
        <p:spPr>
          <a:xfrm>
            <a:off x="4953565" y="2452393"/>
            <a:ext cx="2781600" cy="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4"/>
          <p:cNvSpPr txBox="1">
            <a:spLocks noGrp="1"/>
          </p:cNvSpPr>
          <p:nvPr>
            <p:ph type="ctrTitle" idx="3"/>
          </p:nvPr>
        </p:nvSpPr>
        <p:spPr>
          <a:xfrm>
            <a:off x="8450361" y="2011800"/>
            <a:ext cx="27816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34"/>
          <p:cNvSpPr txBox="1">
            <a:spLocks noGrp="1"/>
          </p:cNvSpPr>
          <p:nvPr>
            <p:ph type="subTitle" idx="4"/>
          </p:nvPr>
        </p:nvSpPr>
        <p:spPr>
          <a:xfrm>
            <a:off x="8450361" y="2445400"/>
            <a:ext cx="2781600" cy="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34"/>
          <p:cNvSpPr txBox="1">
            <a:spLocks noGrp="1"/>
          </p:cNvSpPr>
          <p:nvPr>
            <p:ph type="ctrTitle" idx="5"/>
          </p:nvPr>
        </p:nvSpPr>
        <p:spPr>
          <a:xfrm>
            <a:off x="8450361" y="4879465"/>
            <a:ext cx="27816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34"/>
          <p:cNvSpPr txBox="1">
            <a:spLocks noGrp="1"/>
          </p:cNvSpPr>
          <p:nvPr>
            <p:ph type="subTitle" idx="6"/>
          </p:nvPr>
        </p:nvSpPr>
        <p:spPr>
          <a:xfrm>
            <a:off x="8450361" y="5313033"/>
            <a:ext cx="278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34"/>
          <p:cNvSpPr txBox="1">
            <a:spLocks noGrp="1"/>
          </p:cNvSpPr>
          <p:nvPr>
            <p:ph type="ctrTitle" idx="7"/>
          </p:nvPr>
        </p:nvSpPr>
        <p:spPr>
          <a:xfrm>
            <a:off x="4953533" y="3447375"/>
            <a:ext cx="27816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34"/>
          <p:cNvSpPr txBox="1">
            <a:spLocks noGrp="1"/>
          </p:cNvSpPr>
          <p:nvPr>
            <p:ph type="subTitle" idx="8"/>
          </p:nvPr>
        </p:nvSpPr>
        <p:spPr>
          <a:xfrm>
            <a:off x="4953565" y="3884431"/>
            <a:ext cx="278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34"/>
          <p:cNvSpPr txBox="1">
            <a:spLocks noGrp="1"/>
          </p:cNvSpPr>
          <p:nvPr>
            <p:ph type="ctrTitle" idx="9"/>
          </p:nvPr>
        </p:nvSpPr>
        <p:spPr>
          <a:xfrm>
            <a:off x="8450361" y="3443904"/>
            <a:ext cx="27816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34"/>
          <p:cNvSpPr txBox="1">
            <a:spLocks noGrp="1"/>
          </p:cNvSpPr>
          <p:nvPr>
            <p:ph type="subTitle" idx="13"/>
          </p:nvPr>
        </p:nvSpPr>
        <p:spPr>
          <a:xfrm>
            <a:off x="8450361" y="3882617"/>
            <a:ext cx="278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34"/>
          <p:cNvSpPr txBox="1">
            <a:spLocks noGrp="1"/>
          </p:cNvSpPr>
          <p:nvPr>
            <p:ph type="ctrTitle" idx="14"/>
          </p:nvPr>
        </p:nvSpPr>
        <p:spPr>
          <a:xfrm>
            <a:off x="4953535" y="4879465"/>
            <a:ext cx="27816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34"/>
          <p:cNvSpPr txBox="1">
            <a:spLocks noGrp="1"/>
          </p:cNvSpPr>
          <p:nvPr>
            <p:ph type="subTitle" idx="15"/>
          </p:nvPr>
        </p:nvSpPr>
        <p:spPr>
          <a:xfrm>
            <a:off x="4953725" y="5313033"/>
            <a:ext cx="278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6" name="Google Shape;456;p34"/>
          <p:cNvGrpSpPr/>
          <p:nvPr/>
        </p:nvGrpSpPr>
        <p:grpSpPr>
          <a:xfrm>
            <a:off x="-1632836" y="793756"/>
            <a:ext cx="5621144" cy="7620963"/>
            <a:chOff x="5520025" y="2962325"/>
            <a:chExt cx="629900" cy="952525"/>
          </a:xfrm>
        </p:grpSpPr>
        <p:sp>
          <p:nvSpPr>
            <p:cNvPr id="457" name="Google Shape;457;p34"/>
            <p:cNvSpPr/>
            <p:nvPr/>
          </p:nvSpPr>
          <p:spPr>
            <a:xfrm>
              <a:off x="5520025" y="2962325"/>
              <a:ext cx="629900" cy="952525"/>
            </a:xfrm>
            <a:custGeom>
              <a:avLst/>
              <a:gdLst/>
              <a:ahLst/>
              <a:cxnLst/>
              <a:rect l="l" t="t" r="r" b="b"/>
              <a:pathLst>
                <a:path w="25196" h="38101" extrusionOk="0">
                  <a:moveTo>
                    <a:pt x="5812" y="0"/>
                  </a:moveTo>
                  <a:cubicBezTo>
                    <a:pt x="5344" y="0"/>
                    <a:pt x="4892" y="201"/>
                    <a:pt x="4483" y="705"/>
                  </a:cubicBezTo>
                  <a:cubicBezTo>
                    <a:pt x="3787" y="1563"/>
                    <a:pt x="4286" y="2585"/>
                    <a:pt x="4828" y="3371"/>
                  </a:cubicBezTo>
                  <a:cubicBezTo>
                    <a:pt x="5386" y="4183"/>
                    <a:pt x="5945" y="5036"/>
                    <a:pt x="6574" y="5809"/>
                  </a:cubicBezTo>
                  <a:cubicBezTo>
                    <a:pt x="7955" y="7509"/>
                    <a:pt x="9626" y="8948"/>
                    <a:pt x="11347" y="10292"/>
                  </a:cubicBezTo>
                  <a:cubicBezTo>
                    <a:pt x="13363" y="11867"/>
                    <a:pt x="15431" y="13351"/>
                    <a:pt x="17346" y="15048"/>
                  </a:cubicBezTo>
                  <a:cubicBezTo>
                    <a:pt x="17988" y="15616"/>
                    <a:pt x="18591" y="16258"/>
                    <a:pt x="18944" y="17040"/>
                  </a:cubicBezTo>
                  <a:cubicBezTo>
                    <a:pt x="20022" y="19419"/>
                    <a:pt x="17645" y="21228"/>
                    <a:pt x="15802" y="22191"/>
                  </a:cubicBezTo>
                  <a:cubicBezTo>
                    <a:pt x="13859" y="23206"/>
                    <a:pt x="11673" y="23812"/>
                    <a:pt x="9948" y="25213"/>
                  </a:cubicBezTo>
                  <a:cubicBezTo>
                    <a:pt x="8232" y="26605"/>
                    <a:pt x="7306" y="28698"/>
                    <a:pt x="5668" y="30165"/>
                  </a:cubicBezTo>
                  <a:cubicBezTo>
                    <a:pt x="4509" y="31202"/>
                    <a:pt x="3221" y="32113"/>
                    <a:pt x="2271" y="33358"/>
                  </a:cubicBezTo>
                  <a:cubicBezTo>
                    <a:pt x="1538" y="34318"/>
                    <a:pt x="946" y="35376"/>
                    <a:pt x="510" y="36501"/>
                  </a:cubicBezTo>
                  <a:cubicBezTo>
                    <a:pt x="237" y="37208"/>
                    <a:pt x="0" y="37469"/>
                    <a:pt x="756" y="37764"/>
                  </a:cubicBezTo>
                  <a:cubicBezTo>
                    <a:pt x="1265" y="37962"/>
                    <a:pt x="1847" y="38051"/>
                    <a:pt x="2389" y="38087"/>
                  </a:cubicBezTo>
                  <a:cubicBezTo>
                    <a:pt x="2525" y="38096"/>
                    <a:pt x="2660" y="38101"/>
                    <a:pt x="2795" y="38101"/>
                  </a:cubicBezTo>
                  <a:cubicBezTo>
                    <a:pt x="4845" y="38101"/>
                    <a:pt x="6742" y="37061"/>
                    <a:pt x="8009" y="35453"/>
                  </a:cubicBezTo>
                  <a:cubicBezTo>
                    <a:pt x="9470" y="33600"/>
                    <a:pt x="10444" y="31431"/>
                    <a:pt x="12016" y="29660"/>
                  </a:cubicBezTo>
                  <a:cubicBezTo>
                    <a:pt x="13514" y="27972"/>
                    <a:pt x="15404" y="26592"/>
                    <a:pt x="17588" y="25956"/>
                  </a:cubicBezTo>
                  <a:cubicBezTo>
                    <a:pt x="19093" y="25519"/>
                    <a:pt x="20733" y="25422"/>
                    <a:pt x="22064" y="24596"/>
                  </a:cubicBezTo>
                  <a:cubicBezTo>
                    <a:pt x="23832" y="23496"/>
                    <a:pt x="25195" y="20833"/>
                    <a:pt x="24924" y="18739"/>
                  </a:cubicBezTo>
                  <a:cubicBezTo>
                    <a:pt x="24895" y="18519"/>
                    <a:pt x="24843" y="18303"/>
                    <a:pt x="24770" y="18093"/>
                  </a:cubicBezTo>
                  <a:cubicBezTo>
                    <a:pt x="24369" y="16934"/>
                    <a:pt x="23381" y="16034"/>
                    <a:pt x="22715" y="15024"/>
                  </a:cubicBezTo>
                  <a:cubicBezTo>
                    <a:pt x="21793" y="13625"/>
                    <a:pt x="21507" y="12047"/>
                    <a:pt x="20093" y="10952"/>
                  </a:cubicBezTo>
                  <a:cubicBezTo>
                    <a:pt x="18196" y="9483"/>
                    <a:pt x="15835" y="8737"/>
                    <a:pt x="14018" y="7149"/>
                  </a:cubicBezTo>
                  <a:cubicBezTo>
                    <a:pt x="12485" y="5809"/>
                    <a:pt x="11302" y="4107"/>
                    <a:pt x="9779" y="2751"/>
                  </a:cubicBezTo>
                  <a:cubicBezTo>
                    <a:pt x="8876" y="1948"/>
                    <a:pt x="7269" y="0"/>
                    <a:pt x="5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8" name="Google Shape;458;p34"/>
            <p:cNvSpPr/>
            <p:nvPr/>
          </p:nvSpPr>
          <p:spPr>
            <a:xfrm>
              <a:off x="5963400" y="3223675"/>
              <a:ext cx="15725" cy="3900"/>
            </a:xfrm>
            <a:custGeom>
              <a:avLst/>
              <a:gdLst/>
              <a:ahLst/>
              <a:cxnLst/>
              <a:rect l="l" t="t" r="r" b="b"/>
              <a:pathLst>
                <a:path w="629" h="156" extrusionOk="0">
                  <a:moveTo>
                    <a:pt x="430" y="9"/>
                  </a:moveTo>
                  <a:cubicBezTo>
                    <a:pt x="430" y="9"/>
                    <a:pt x="431" y="9"/>
                    <a:pt x="433" y="9"/>
                  </a:cubicBezTo>
                  <a:lnTo>
                    <a:pt x="433" y="9"/>
                  </a:lnTo>
                  <a:cubicBezTo>
                    <a:pt x="431" y="9"/>
                    <a:pt x="430" y="9"/>
                    <a:pt x="430" y="9"/>
                  </a:cubicBezTo>
                  <a:close/>
                  <a:moveTo>
                    <a:pt x="435" y="146"/>
                  </a:moveTo>
                  <a:cubicBezTo>
                    <a:pt x="435" y="146"/>
                    <a:pt x="434" y="146"/>
                    <a:pt x="433" y="147"/>
                  </a:cubicBezTo>
                  <a:lnTo>
                    <a:pt x="433" y="147"/>
                  </a:lnTo>
                  <a:cubicBezTo>
                    <a:pt x="434" y="146"/>
                    <a:pt x="434" y="146"/>
                    <a:pt x="435" y="146"/>
                  </a:cubicBezTo>
                  <a:close/>
                  <a:moveTo>
                    <a:pt x="78" y="0"/>
                  </a:moveTo>
                  <a:cubicBezTo>
                    <a:pt x="35" y="0"/>
                    <a:pt x="1" y="35"/>
                    <a:pt x="1" y="78"/>
                  </a:cubicBezTo>
                  <a:cubicBezTo>
                    <a:pt x="1" y="120"/>
                    <a:pt x="35" y="155"/>
                    <a:pt x="78" y="155"/>
                  </a:cubicBezTo>
                  <a:lnTo>
                    <a:pt x="328" y="155"/>
                  </a:lnTo>
                  <a:cubicBezTo>
                    <a:pt x="332" y="155"/>
                    <a:pt x="337" y="155"/>
                    <a:pt x="341" y="155"/>
                  </a:cubicBezTo>
                  <a:cubicBezTo>
                    <a:pt x="362" y="155"/>
                    <a:pt x="383" y="154"/>
                    <a:pt x="404" y="151"/>
                  </a:cubicBezTo>
                  <a:lnTo>
                    <a:pt x="432" y="147"/>
                  </a:lnTo>
                  <a:lnTo>
                    <a:pt x="435" y="147"/>
                  </a:lnTo>
                  <a:cubicBezTo>
                    <a:pt x="441" y="147"/>
                    <a:pt x="447" y="146"/>
                    <a:pt x="452" y="146"/>
                  </a:cubicBezTo>
                  <a:cubicBezTo>
                    <a:pt x="475" y="145"/>
                    <a:pt x="500" y="143"/>
                    <a:pt x="524" y="137"/>
                  </a:cubicBezTo>
                  <a:cubicBezTo>
                    <a:pt x="544" y="133"/>
                    <a:pt x="564" y="128"/>
                    <a:pt x="585" y="122"/>
                  </a:cubicBezTo>
                  <a:cubicBezTo>
                    <a:pt x="628" y="109"/>
                    <a:pt x="628" y="48"/>
                    <a:pt x="585" y="34"/>
                  </a:cubicBezTo>
                  <a:lnTo>
                    <a:pt x="527" y="19"/>
                  </a:lnTo>
                  <a:cubicBezTo>
                    <a:pt x="503" y="14"/>
                    <a:pt x="480" y="12"/>
                    <a:pt x="455" y="11"/>
                  </a:cubicBezTo>
                  <a:lnTo>
                    <a:pt x="438" y="10"/>
                  </a:lnTo>
                  <a:cubicBezTo>
                    <a:pt x="437" y="10"/>
                    <a:pt x="435" y="10"/>
                    <a:pt x="433" y="9"/>
                  </a:cubicBezTo>
                  <a:lnTo>
                    <a:pt x="433" y="9"/>
                  </a:lnTo>
                  <a:cubicBezTo>
                    <a:pt x="423" y="8"/>
                    <a:pt x="414" y="6"/>
                    <a:pt x="404" y="4"/>
                  </a:cubicBezTo>
                  <a:cubicBezTo>
                    <a:pt x="378" y="1"/>
                    <a:pt x="353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5710550" y="3111200"/>
              <a:ext cx="14425" cy="4025"/>
            </a:xfrm>
            <a:custGeom>
              <a:avLst/>
              <a:gdLst/>
              <a:ahLst/>
              <a:cxnLst/>
              <a:rect l="l" t="t" r="r" b="b"/>
              <a:pathLst>
                <a:path w="577" h="161" extrusionOk="0">
                  <a:moveTo>
                    <a:pt x="80" y="0"/>
                  </a:moveTo>
                  <a:cubicBezTo>
                    <a:pt x="37" y="0"/>
                    <a:pt x="1" y="36"/>
                    <a:pt x="1" y="81"/>
                  </a:cubicBezTo>
                  <a:cubicBezTo>
                    <a:pt x="1" y="126"/>
                    <a:pt x="37" y="161"/>
                    <a:pt x="80" y="161"/>
                  </a:cubicBezTo>
                  <a:cubicBezTo>
                    <a:pt x="82" y="161"/>
                    <a:pt x="83" y="161"/>
                    <a:pt x="84" y="161"/>
                  </a:cubicBezTo>
                  <a:lnTo>
                    <a:pt x="294" y="159"/>
                  </a:lnTo>
                  <a:lnTo>
                    <a:pt x="399" y="157"/>
                  </a:lnTo>
                  <a:lnTo>
                    <a:pt x="478" y="157"/>
                  </a:lnTo>
                  <a:cubicBezTo>
                    <a:pt x="495" y="156"/>
                    <a:pt x="512" y="152"/>
                    <a:pt x="528" y="145"/>
                  </a:cubicBezTo>
                  <a:cubicBezTo>
                    <a:pt x="576" y="124"/>
                    <a:pt x="576" y="37"/>
                    <a:pt x="528" y="16"/>
                  </a:cubicBezTo>
                  <a:cubicBezTo>
                    <a:pt x="512" y="9"/>
                    <a:pt x="495" y="5"/>
                    <a:pt x="478" y="4"/>
                  </a:cubicBezTo>
                  <a:lnTo>
                    <a:pt x="399" y="4"/>
                  </a:lnTo>
                  <a:lnTo>
                    <a:pt x="294" y="3"/>
                  </a:lnTo>
                  <a:lnTo>
                    <a:pt x="84" y="0"/>
                  </a:lnTo>
                  <a:cubicBezTo>
                    <a:pt x="83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34"/>
            <p:cNvSpPr/>
            <p:nvPr/>
          </p:nvSpPr>
          <p:spPr>
            <a:xfrm>
              <a:off x="5721125" y="3120225"/>
              <a:ext cx="20800" cy="4550"/>
            </a:xfrm>
            <a:custGeom>
              <a:avLst/>
              <a:gdLst/>
              <a:ahLst/>
              <a:cxnLst/>
              <a:rect l="l" t="t" r="r" b="b"/>
              <a:pathLst>
                <a:path w="832" h="182" extrusionOk="0">
                  <a:moveTo>
                    <a:pt x="554" y="0"/>
                  </a:moveTo>
                  <a:cubicBezTo>
                    <a:pt x="542" y="0"/>
                    <a:pt x="531" y="0"/>
                    <a:pt x="519" y="1"/>
                  </a:cubicBezTo>
                  <a:lnTo>
                    <a:pt x="431" y="2"/>
                  </a:lnTo>
                  <a:cubicBezTo>
                    <a:pt x="371" y="3"/>
                    <a:pt x="311" y="3"/>
                    <a:pt x="250" y="6"/>
                  </a:cubicBezTo>
                  <a:cubicBezTo>
                    <a:pt x="185" y="6"/>
                    <a:pt x="120" y="12"/>
                    <a:pt x="54" y="21"/>
                  </a:cubicBezTo>
                  <a:cubicBezTo>
                    <a:pt x="23" y="29"/>
                    <a:pt x="1" y="58"/>
                    <a:pt x="1" y="91"/>
                  </a:cubicBezTo>
                  <a:cubicBezTo>
                    <a:pt x="3" y="120"/>
                    <a:pt x="23" y="155"/>
                    <a:pt x="54" y="160"/>
                  </a:cubicBezTo>
                  <a:cubicBezTo>
                    <a:pt x="119" y="172"/>
                    <a:pt x="185" y="173"/>
                    <a:pt x="250" y="175"/>
                  </a:cubicBezTo>
                  <a:cubicBezTo>
                    <a:pt x="311" y="178"/>
                    <a:pt x="371" y="178"/>
                    <a:pt x="431" y="178"/>
                  </a:cubicBezTo>
                  <a:lnTo>
                    <a:pt x="519" y="180"/>
                  </a:lnTo>
                  <a:cubicBezTo>
                    <a:pt x="529" y="181"/>
                    <a:pt x="538" y="181"/>
                    <a:pt x="547" y="181"/>
                  </a:cubicBezTo>
                  <a:cubicBezTo>
                    <a:pt x="574" y="181"/>
                    <a:pt x="601" y="179"/>
                    <a:pt x="628" y="175"/>
                  </a:cubicBezTo>
                  <a:cubicBezTo>
                    <a:pt x="657" y="170"/>
                    <a:pt x="686" y="166"/>
                    <a:pt x="715" y="161"/>
                  </a:cubicBezTo>
                  <a:cubicBezTo>
                    <a:pt x="751" y="156"/>
                    <a:pt x="785" y="154"/>
                    <a:pt x="811" y="128"/>
                  </a:cubicBezTo>
                  <a:cubicBezTo>
                    <a:pt x="831" y="106"/>
                    <a:pt x="831" y="74"/>
                    <a:pt x="811" y="54"/>
                  </a:cubicBezTo>
                  <a:cubicBezTo>
                    <a:pt x="785" y="27"/>
                    <a:pt x="751" y="25"/>
                    <a:pt x="715" y="20"/>
                  </a:cubicBezTo>
                  <a:cubicBezTo>
                    <a:pt x="686" y="16"/>
                    <a:pt x="657" y="11"/>
                    <a:pt x="628" y="5"/>
                  </a:cubicBezTo>
                  <a:cubicBezTo>
                    <a:pt x="603" y="2"/>
                    <a:pt x="578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34"/>
            <p:cNvSpPr/>
            <p:nvPr/>
          </p:nvSpPr>
          <p:spPr>
            <a:xfrm>
              <a:off x="6027825" y="3548775"/>
              <a:ext cx="29450" cy="6600"/>
            </a:xfrm>
            <a:custGeom>
              <a:avLst/>
              <a:gdLst/>
              <a:ahLst/>
              <a:cxnLst/>
              <a:rect l="l" t="t" r="r" b="b"/>
              <a:pathLst>
                <a:path w="1178" h="264" extrusionOk="0">
                  <a:moveTo>
                    <a:pt x="57" y="0"/>
                  </a:moveTo>
                  <a:cubicBezTo>
                    <a:pt x="29" y="0"/>
                    <a:pt x="7" y="20"/>
                    <a:pt x="4" y="47"/>
                  </a:cubicBezTo>
                  <a:cubicBezTo>
                    <a:pt x="1" y="71"/>
                    <a:pt x="15" y="100"/>
                    <a:pt x="42" y="106"/>
                  </a:cubicBezTo>
                  <a:lnTo>
                    <a:pt x="43" y="106"/>
                  </a:lnTo>
                  <a:cubicBezTo>
                    <a:pt x="113" y="118"/>
                    <a:pt x="183" y="134"/>
                    <a:pt x="254" y="144"/>
                  </a:cubicBezTo>
                  <a:cubicBezTo>
                    <a:pt x="324" y="153"/>
                    <a:pt x="396" y="165"/>
                    <a:pt x="468" y="175"/>
                  </a:cubicBezTo>
                  <a:cubicBezTo>
                    <a:pt x="610" y="198"/>
                    <a:pt x="753" y="218"/>
                    <a:pt x="896" y="244"/>
                  </a:cubicBezTo>
                  <a:cubicBezTo>
                    <a:pt x="940" y="252"/>
                    <a:pt x="984" y="255"/>
                    <a:pt x="1029" y="260"/>
                  </a:cubicBezTo>
                  <a:cubicBezTo>
                    <a:pt x="1049" y="262"/>
                    <a:pt x="1067" y="263"/>
                    <a:pt x="1087" y="263"/>
                  </a:cubicBezTo>
                  <a:cubicBezTo>
                    <a:pt x="1094" y="263"/>
                    <a:pt x="1101" y="263"/>
                    <a:pt x="1108" y="263"/>
                  </a:cubicBezTo>
                  <a:cubicBezTo>
                    <a:pt x="1111" y="263"/>
                    <a:pt x="1115" y="263"/>
                    <a:pt x="1118" y="263"/>
                  </a:cubicBezTo>
                  <a:cubicBezTo>
                    <a:pt x="1134" y="262"/>
                    <a:pt x="1149" y="254"/>
                    <a:pt x="1160" y="244"/>
                  </a:cubicBezTo>
                  <a:cubicBezTo>
                    <a:pt x="1174" y="230"/>
                    <a:pt x="1177" y="209"/>
                    <a:pt x="1168" y="192"/>
                  </a:cubicBezTo>
                  <a:cubicBezTo>
                    <a:pt x="1156" y="171"/>
                    <a:pt x="1135" y="164"/>
                    <a:pt x="1114" y="155"/>
                  </a:cubicBezTo>
                  <a:cubicBezTo>
                    <a:pt x="1095" y="148"/>
                    <a:pt x="1077" y="140"/>
                    <a:pt x="1059" y="135"/>
                  </a:cubicBezTo>
                  <a:cubicBezTo>
                    <a:pt x="1025" y="125"/>
                    <a:pt x="991" y="115"/>
                    <a:pt x="956" y="108"/>
                  </a:cubicBezTo>
                  <a:cubicBezTo>
                    <a:pt x="885" y="95"/>
                    <a:pt x="814" y="82"/>
                    <a:pt x="743" y="71"/>
                  </a:cubicBezTo>
                  <a:cubicBezTo>
                    <a:pt x="595" y="48"/>
                    <a:pt x="449" y="29"/>
                    <a:pt x="301" y="13"/>
                  </a:cubicBezTo>
                  <a:cubicBezTo>
                    <a:pt x="220" y="4"/>
                    <a:pt x="138" y="2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6046975" y="3546550"/>
              <a:ext cx="19900" cy="4600"/>
            </a:xfrm>
            <a:custGeom>
              <a:avLst/>
              <a:gdLst/>
              <a:ahLst/>
              <a:cxnLst/>
              <a:rect l="l" t="t" r="r" b="b"/>
              <a:pathLst>
                <a:path w="796" h="184" extrusionOk="0">
                  <a:moveTo>
                    <a:pt x="74" y="1"/>
                  </a:moveTo>
                  <a:cubicBezTo>
                    <a:pt x="33" y="1"/>
                    <a:pt x="0" y="33"/>
                    <a:pt x="0" y="73"/>
                  </a:cubicBezTo>
                  <a:cubicBezTo>
                    <a:pt x="1" y="113"/>
                    <a:pt x="34" y="146"/>
                    <a:pt x="74" y="147"/>
                  </a:cubicBezTo>
                  <a:lnTo>
                    <a:pt x="407" y="169"/>
                  </a:lnTo>
                  <a:cubicBezTo>
                    <a:pt x="462" y="173"/>
                    <a:pt x="516" y="178"/>
                    <a:pt x="570" y="179"/>
                  </a:cubicBezTo>
                  <a:lnTo>
                    <a:pt x="655" y="182"/>
                  </a:lnTo>
                  <a:lnTo>
                    <a:pt x="695" y="183"/>
                  </a:lnTo>
                  <a:cubicBezTo>
                    <a:pt x="714" y="183"/>
                    <a:pt x="733" y="179"/>
                    <a:pt x="750" y="171"/>
                  </a:cubicBezTo>
                  <a:cubicBezTo>
                    <a:pt x="772" y="165"/>
                    <a:pt x="789" y="146"/>
                    <a:pt x="792" y="123"/>
                  </a:cubicBezTo>
                  <a:cubicBezTo>
                    <a:pt x="795" y="100"/>
                    <a:pt x="783" y="77"/>
                    <a:pt x="763" y="65"/>
                  </a:cubicBezTo>
                  <a:cubicBezTo>
                    <a:pt x="757" y="62"/>
                    <a:pt x="752" y="59"/>
                    <a:pt x="746" y="55"/>
                  </a:cubicBezTo>
                  <a:cubicBezTo>
                    <a:pt x="732" y="48"/>
                    <a:pt x="717" y="45"/>
                    <a:pt x="701" y="44"/>
                  </a:cubicBezTo>
                  <a:lnTo>
                    <a:pt x="662" y="40"/>
                  </a:lnTo>
                  <a:lnTo>
                    <a:pt x="577" y="31"/>
                  </a:lnTo>
                  <a:cubicBezTo>
                    <a:pt x="521" y="26"/>
                    <a:pt x="466" y="24"/>
                    <a:pt x="410" y="21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34"/>
            <p:cNvSpPr/>
            <p:nvPr/>
          </p:nvSpPr>
          <p:spPr>
            <a:xfrm>
              <a:off x="6001675" y="3472425"/>
              <a:ext cx="18425" cy="5800"/>
            </a:xfrm>
            <a:custGeom>
              <a:avLst/>
              <a:gdLst/>
              <a:ahLst/>
              <a:cxnLst/>
              <a:rect l="l" t="t" r="r" b="b"/>
              <a:pathLst>
                <a:path w="737" h="232" extrusionOk="0">
                  <a:moveTo>
                    <a:pt x="76" y="1"/>
                  </a:moveTo>
                  <a:cubicBezTo>
                    <a:pt x="46" y="1"/>
                    <a:pt x="15" y="17"/>
                    <a:pt x="8" y="49"/>
                  </a:cubicBezTo>
                  <a:cubicBezTo>
                    <a:pt x="1" y="83"/>
                    <a:pt x="19" y="124"/>
                    <a:pt x="56" y="133"/>
                  </a:cubicBezTo>
                  <a:lnTo>
                    <a:pt x="56" y="132"/>
                  </a:lnTo>
                  <a:cubicBezTo>
                    <a:pt x="161" y="154"/>
                    <a:pt x="265" y="177"/>
                    <a:pt x="370" y="198"/>
                  </a:cubicBezTo>
                  <a:cubicBezTo>
                    <a:pt x="421" y="208"/>
                    <a:pt x="474" y="214"/>
                    <a:pt x="527" y="222"/>
                  </a:cubicBezTo>
                  <a:cubicBezTo>
                    <a:pt x="552" y="226"/>
                    <a:pt x="578" y="231"/>
                    <a:pt x="603" y="231"/>
                  </a:cubicBezTo>
                  <a:cubicBezTo>
                    <a:pt x="610" y="231"/>
                    <a:pt x="618" y="231"/>
                    <a:pt x="625" y="230"/>
                  </a:cubicBezTo>
                  <a:cubicBezTo>
                    <a:pt x="629" y="229"/>
                    <a:pt x="631" y="229"/>
                    <a:pt x="631" y="229"/>
                  </a:cubicBezTo>
                  <a:lnTo>
                    <a:pt x="631" y="229"/>
                  </a:lnTo>
                  <a:cubicBezTo>
                    <a:pt x="632" y="229"/>
                    <a:pt x="631" y="229"/>
                    <a:pt x="628" y="230"/>
                  </a:cubicBezTo>
                  <a:lnTo>
                    <a:pt x="638" y="231"/>
                  </a:lnTo>
                  <a:lnTo>
                    <a:pt x="658" y="232"/>
                  </a:lnTo>
                  <a:cubicBezTo>
                    <a:pt x="673" y="232"/>
                    <a:pt x="688" y="231"/>
                    <a:pt x="704" y="228"/>
                  </a:cubicBezTo>
                  <a:cubicBezTo>
                    <a:pt x="721" y="223"/>
                    <a:pt x="732" y="209"/>
                    <a:pt x="735" y="193"/>
                  </a:cubicBezTo>
                  <a:cubicBezTo>
                    <a:pt x="737" y="175"/>
                    <a:pt x="728" y="159"/>
                    <a:pt x="715" y="150"/>
                  </a:cubicBezTo>
                  <a:cubicBezTo>
                    <a:pt x="702" y="142"/>
                    <a:pt x="688" y="136"/>
                    <a:pt x="674" y="131"/>
                  </a:cubicBezTo>
                  <a:cubicBezTo>
                    <a:pt x="665" y="127"/>
                    <a:pt x="656" y="124"/>
                    <a:pt x="646" y="120"/>
                  </a:cubicBezTo>
                  <a:cubicBezTo>
                    <a:pt x="620" y="107"/>
                    <a:pt x="591" y="98"/>
                    <a:pt x="563" y="94"/>
                  </a:cubicBezTo>
                  <a:cubicBezTo>
                    <a:pt x="510" y="81"/>
                    <a:pt x="458" y="67"/>
                    <a:pt x="406" y="58"/>
                  </a:cubicBezTo>
                  <a:cubicBezTo>
                    <a:pt x="301" y="39"/>
                    <a:pt x="197" y="20"/>
                    <a:pt x="91" y="2"/>
                  </a:cubicBezTo>
                  <a:cubicBezTo>
                    <a:pt x="86" y="1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4" name="Google Shape;464;p34"/>
            <p:cNvSpPr/>
            <p:nvPr/>
          </p:nvSpPr>
          <p:spPr>
            <a:xfrm>
              <a:off x="6012225" y="3459975"/>
              <a:ext cx="13225" cy="4700"/>
            </a:xfrm>
            <a:custGeom>
              <a:avLst/>
              <a:gdLst/>
              <a:ahLst/>
              <a:cxnLst/>
              <a:rect l="l" t="t" r="r" b="b"/>
              <a:pathLst>
                <a:path w="529" h="188" extrusionOk="0">
                  <a:moveTo>
                    <a:pt x="173" y="0"/>
                  </a:moveTo>
                  <a:cubicBezTo>
                    <a:pt x="131" y="0"/>
                    <a:pt x="89" y="4"/>
                    <a:pt x="48" y="14"/>
                  </a:cubicBezTo>
                  <a:cubicBezTo>
                    <a:pt x="17" y="19"/>
                    <a:pt x="1" y="53"/>
                    <a:pt x="4" y="80"/>
                  </a:cubicBezTo>
                  <a:cubicBezTo>
                    <a:pt x="8" y="106"/>
                    <a:pt x="31" y="133"/>
                    <a:pt x="59" y="133"/>
                  </a:cubicBezTo>
                  <a:cubicBezTo>
                    <a:pt x="61" y="133"/>
                    <a:pt x="62" y="133"/>
                    <a:pt x="64" y="133"/>
                  </a:cubicBezTo>
                  <a:cubicBezTo>
                    <a:pt x="90" y="131"/>
                    <a:pt x="116" y="129"/>
                    <a:pt x="142" y="129"/>
                  </a:cubicBezTo>
                  <a:cubicBezTo>
                    <a:pt x="151" y="129"/>
                    <a:pt x="159" y="130"/>
                    <a:pt x="168" y="130"/>
                  </a:cubicBezTo>
                  <a:cubicBezTo>
                    <a:pt x="203" y="130"/>
                    <a:pt x="239" y="134"/>
                    <a:pt x="275" y="134"/>
                  </a:cubicBezTo>
                  <a:cubicBezTo>
                    <a:pt x="275" y="134"/>
                    <a:pt x="275" y="134"/>
                    <a:pt x="276" y="134"/>
                  </a:cubicBezTo>
                  <a:lnTo>
                    <a:pt x="276" y="134"/>
                  </a:lnTo>
                  <a:cubicBezTo>
                    <a:pt x="276" y="134"/>
                    <a:pt x="276" y="134"/>
                    <a:pt x="276" y="134"/>
                  </a:cubicBezTo>
                  <a:lnTo>
                    <a:pt x="290" y="136"/>
                  </a:lnTo>
                  <a:cubicBezTo>
                    <a:pt x="299" y="138"/>
                    <a:pt x="306" y="139"/>
                    <a:pt x="315" y="141"/>
                  </a:cubicBezTo>
                  <a:cubicBezTo>
                    <a:pt x="333" y="145"/>
                    <a:pt x="349" y="150"/>
                    <a:pt x="367" y="154"/>
                  </a:cubicBezTo>
                  <a:cubicBezTo>
                    <a:pt x="401" y="165"/>
                    <a:pt x="433" y="181"/>
                    <a:pt x="468" y="187"/>
                  </a:cubicBezTo>
                  <a:cubicBezTo>
                    <a:pt x="471" y="188"/>
                    <a:pt x="474" y="188"/>
                    <a:pt x="477" y="188"/>
                  </a:cubicBezTo>
                  <a:cubicBezTo>
                    <a:pt x="509" y="188"/>
                    <a:pt x="529" y="149"/>
                    <a:pt x="504" y="124"/>
                  </a:cubicBezTo>
                  <a:cubicBezTo>
                    <a:pt x="477" y="95"/>
                    <a:pt x="443" y="74"/>
                    <a:pt x="407" y="60"/>
                  </a:cubicBezTo>
                  <a:cubicBezTo>
                    <a:pt x="371" y="43"/>
                    <a:pt x="332" y="30"/>
                    <a:pt x="294" y="19"/>
                  </a:cubicBezTo>
                  <a:cubicBezTo>
                    <a:pt x="255" y="8"/>
                    <a:pt x="215" y="1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34"/>
            <p:cNvSpPr/>
            <p:nvPr/>
          </p:nvSpPr>
          <p:spPr>
            <a:xfrm>
              <a:off x="5783525" y="3676650"/>
              <a:ext cx="22225" cy="3550"/>
            </a:xfrm>
            <a:custGeom>
              <a:avLst/>
              <a:gdLst/>
              <a:ahLst/>
              <a:cxnLst/>
              <a:rect l="l" t="t" r="r" b="b"/>
              <a:pathLst>
                <a:path w="889" h="142" extrusionOk="0">
                  <a:moveTo>
                    <a:pt x="555" y="1"/>
                  </a:moveTo>
                  <a:cubicBezTo>
                    <a:pt x="524" y="1"/>
                    <a:pt x="493" y="1"/>
                    <a:pt x="462" y="1"/>
                  </a:cubicBezTo>
                  <a:lnTo>
                    <a:pt x="94" y="1"/>
                  </a:lnTo>
                  <a:cubicBezTo>
                    <a:pt x="94" y="1"/>
                    <a:pt x="93" y="1"/>
                    <a:pt x="93" y="1"/>
                  </a:cubicBezTo>
                  <a:cubicBezTo>
                    <a:pt x="0" y="1"/>
                    <a:pt x="1" y="141"/>
                    <a:pt x="94" y="141"/>
                  </a:cubicBezTo>
                  <a:lnTo>
                    <a:pt x="462" y="141"/>
                  </a:lnTo>
                  <a:cubicBezTo>
                    <a:pt x="523" y="141"/>
                    <a:pt x="584" y="141"/>
                    <a:pt x="646" y="139"/>
                  </a:cubicBezTo>
                  <a:cubicBezTo>
                    <a:pt x="677" y="138"/>
                    <a:pt x="709" y="139"/>
                    <a:pt x="739" y="136"/>
                  </a:cubicBezTo>
                  <a:lnTo>
                    <a:pt x="781" y="130"/>
                  </a:lnTo>
                  <a:cubicBezTo>
                    <a:pt x="800" y="130"/>
                    <a:pt x="820" y="127"/>
                    <a:pt x="838" y="122"/>
                  </a:cubicBezTo>
                  <a:cubicBezTo>
                    <a:pt x="889" y="106"/>
                    <a:pt x="889" y="35"/>
                    <a:pt x="838" y="19"/>
                  </a:cubicBezTo>
                  <a:cubicBezTo>
                    <a:pt x="821" y="13"/>
                    <a:pt x="803" y="11"/>
                    <a:pt x="785" y="10"/>
                  </a:cubicBezTo>
                  <a:cubicBezTo>
                    <a:pt x="770" y="9"/>
                    <a:pt x="754" y="7"/>
                    <a:pt x="739" y="6"/>
                  </a:cubicBezTo>
                  <a:cubicBezTo>
                    <a:pt x="709" y="2"/>
                    <a:pt x="677" y="3"/>
                    <a:pt x="646" y="2"/>
                  </a:cubicBezTo>
                  <a:cubicBezTo>
                    <a:pt x="616" y="1"/>
                    <a:pt x="585" y="1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5914000" y="3591500"/>
              <a:ext cx="22475" cy="5075"/>
            </a:xfrm>
            <a:custGeom>
              <a:avLst/>
              <a:gdLst/>
              <a:ahLst/>
              <a:cxnLst/>
              <a:rect l="l" t="t" r="r" b="b"/>
              <a:pathLst>
                <a:path w="899" h="203" extrusionOk="0">
                  <a:moveTo>
                    <a:pt x="779" y="0"/>
                  </a:moveTo>
                  <a:cubicBezTo>
                    <a:pt x="768" y="1"/>
                    <a:pt x="756" y="3"/>
                    <a:pt x="745" y="6"/>
                  </a:cubicBezTo>
                  <a:cubicBezTo>
                    <a:pt x="692" y="16"/>
                    <a:pt x="638" y="25"/>
                    <a:pt x="584" y="33"/>
                  </a:cubicBezTo>
                  <a:lnTo>
                    <a:pt x="547" y="39"/>
                  </a:lnTo>
                  <a:lnTo>
                    <a:pt x="528" y="41"/>
                  </a:lnTo>
                  <a:lnTo>
                    <a:pt x="519" y="42"/>
                  </a:lnTo>
                  <a:cubicBezTo>
                    <a:pt x="492" y="47"/>
                    <a:pt x="466" y="50"/>
                    <a:pt x="440" y="52"/>
                  </a:cubicBezTo>
                  <a:cubicBezTo>
                    <a:pt x="318" y="66"/>
                    <a:pt x="196" y="74"/>
                    <a:pt x="74" y="78"/>
                  </a:cubicBezTo>
                  <a:cubicBezTo>
                    <a:pt x="0" y="83"/>
                    <a:pt x="0" y="191"/>
                    <a:pt x="74" y="194"/>
                  </a:cubicBezTo>
                  <a:cubicBezTo>
                    <a:pt x="139" y="200"/>
                    <a:pt x="204" y="203"/>
                    <a:pt x="270" y="203"/>
                  </a:cubicBezTo>
                  <a:cubicBezTo>
                    <a:pt x="424" y="203"/>
                    <a:pt x="578" y="187"/>
                    <a:pt x="730" y="154"/>
                  </a:cubicBezTo>
                  <a:cubicBezTo>
                    <a:pt x="759" y="148"/>
                    <a:pt x="792" y="144"/>
                    <a:pt x="818" y="130"/>
                  </a:cubicBezTo>
                  <a:cubicBezTo>
                    <a:pt x="829" y="125"/>
                    <a:pt x="838" y="117"/>
                    <a:pt x="849" y="111"/>
                  </a:cubicBezTo>
                  <a:cubicBezTo>
                    <a:pt x="864" y="103"/>
                    <a:pt x="877" y="92"/>
                    <a:pt x="888" y="78"/>
                  </a:cubicBezTo>
                  <a:cubicBezTo>
                    <a:pt x="898" y="62"/>
                    <a:pt x="897" y="40"/>
                    <a:pt x="884" y="27"/>
                  </a:cubicBezTo>
                  <a:cubicBezTo>
                    <a:pt x="871" y="14"/>
                    <a:pt x="853" y="7"/>
                    <a:pt x="835" y="7"/>
                  </a:cubicBezTo>
                  <a:lnTo>
                    <a:pt x="817" y="6"/>
                  </a:lnTo>
                  <a:cubicBezTo>
                    <a:pt x="814" y="6"/>
                    <a:pt x="811" y="6"/>
                    <a:pt x="808" y="5"/>
                  </a:cubicBezTo>
                  <a:lnTo>
                    <a:pt x="808" y="5"/>
                  </a:lnTo>
                  <a:cubicBezTo>
                    <a:pt x="808" y="5"/>
                    <a:pt x="812" y="5"/>
                    <a:pt x="813" y="5"/>
                  </a:cubicBezTo>
                  <a:cubicBezTo>
                    <a:pt x="813" y="5"/>
                    <a:pt x="812" y="5"/>
                    <a:pt x="810" y="5"/>
                  </a:cubicBezTo>
                  <a:cubicBezTo>
                    <a:pt x="799" y="2"/>
                    <a:pt x="790" y="1"/>
                    <a:pt x="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5897375" y="3603275"/>
              <a:ext cx="13725" cy="5200"/>
            </a:xfrm>
            <a:custGeom>
              <a:avLst/>
              <a:gdLst/>
              <a:ahLst/>
              <a:cxnLst/>
              <a:rect l="l" t="t" r="r" b="b"/>
              <a:pathLst>
                <a:path w="549" h="208" extrusionOk="0">
                  <a:moveTo>
                    <a:pt x="448" y="1"/>
                  </a:moveTo>
                  <a:cubicBezTo>
                    <a:pt x="425" y="2"/>
                    <a:pt x="403" y="5"/>
                    <a:pt x="380" y="9"/>
                  </a:cubicBezTo>
                  <a:cubicBezTo>
                    <a:pt x="345" y="15"/>
                    <a:pt x="309" y="23"/>
                    <a:pt x="274" y="30"/>
                  </a:cubicBezTo>
                  <a:lnTo>
                    <a:pt x="61" y="70"/>
                  </a:lnTo>
                  <a:cubicBezTo>
                    <a:pt x="24" y="78"/>
                    <a:pt x="1" y="123"/>
                    <a:pt x="11" y="157"/>
                  </a:cubicBezTo>
                  <a:cubicBezTo>
                    <a:pt x="23" y="191"/>
                    <a:pt x="50" y="208"/>
                    <a:pt x="82" y="208"/>
                  </a:cubicBezTo>
                  <a:cubicBezTo>
                    <a:pt x="87" y="208"/>
                    <a:pt x="92" y="207"/>
                    <a:pt x="98" y="206"/>
                  </a:cubicBezTo>
                  <a:lnTo>
                    <a:pt x="309" y="170"/>
                  </a:lnTo>
                  <a:cubicBezTo>
                    <a:pt x="343" y="164"/>
                    <a:pt x="378" y="159"/>
                    <a:pt x="413" y="152"/>
                  </a:cubicBezTo>
                  <a:cubicBezTo>
                    <a:pt x="430" y="149"/>
                    <a:pt x="447" y="145"/>
                    <a:pt x="464" y="141"/>
                  </a:cubicBezTo>
                  <a:cubicBezTo>
                    <a:pt x="473" y="138"/>
                    <a:pt x="483" y="133"/>
                    <a:pt x="491" y="127"/>
                  </a:cubicBezTo>
                  <a:lnTo>
                    <a:pt x="491" y="127"/>
                  </a:lnTo>
                  <a:cubicBezTo>
                    <a:pt x="491" y="127"/>
                    <a:pt x="491" y="127"/>
                    <a:pt x="491" y="127"/>
                  </a:cubicBezTo>
                  <a:cubicBezTo>
                    <a:pt x="491" y="127"/>
                    <a:pt x="497" y="123"/>
                    <a:pt x="500" y="120"/>
                  </a:cubicBezTo>
                  <a:lnTo>
                    <a:pt x="500" y="120"/>
                  </a:lnTo>
                  <a:cubicBezTo>
                    <a:pt x="502" y="119"/>
                    <a:pt x="506" y="117"/>
                    <a:pt x="507" y="117"/>
                  </a:cubicBezTo>
                  <a:lnTo>
                    <a:pt x="520" y="109"/>
                  </a:lnTo>
                  <a:cubicBezTo>
                    <a:pt x="537" y="98"/>
                    <a:pt x="548" y="76"/>
                    <a:pt x="545" y="56"/>
                  </a:cubicBezTo>
                  <a:cubicBezTo>
                    <a:pt x="543" y="35"/>
                    <a:pt x="527" y="17"/>
                    <a:pt x="507" y="12"/>
                  </a:cubicBezTo>
                  <a:cubicBezTo>
                    <a:pt x="500" y="11"/>
                    <a:pt x="491" y="10"/>
                    <a:pt x="484" y="8"/>
                  </a:cubicBezTo>
                  <a:cubicBezTo>
                    <a:pt x="472" y="5"/>
                    <a:pt x="461" y="2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7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7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6"/>
          <p:cNvSpPr txBox="1">
            <a:spLocks noGrp="1"/>
          </p:cNvSpPr>
          <p:nvPr>
            <p:ph type="title"/>
          </p:nvPr>
        </p:nvSpPr>
        <p:spPr>
          <a:xfrm>
            <a:off x="960000" y="1390567"/>
            <a:ext cx="3866000" cy="15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72" name="Google Shape;472;p36"/>
          <p:cNvSpPr txBox="1">
            <a:spLocks noGrp="1"/>
          </p:cNvSpPr>
          <p:nvPr>
            <p:ph type="ctrTitle" idx="2"/>
          </p:nvPr>
        </p:nvSpPr>
        <p:spPr>
          <a:xfrm>
            <a:off x="5598944" y="906400"/>
            <a:ext cx="216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subTitle" idx="1"/>
          </p:nvPr>
        </p:nvSpPr>
        <p:spPr>
          <a:xfrm>
            <a:off x="5598944" y="1241667"/>
            <a:ext cx="21660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ctrTitle" idx="3"/>
          </p:nvPr>
        </p:nvSpPr>
        <p:spPr>
          <a:xfrm>
            <a:off x="9066009" y="2800567"/>
            <a:ext cx="216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ubTitle" idx="4"/>
          </p:nvPr>
        </p:nvSpPr>
        <p:spPr>
          <a:xfrm>
            <a:off x="9066000" y="3135833"/>
            <a:ext cx="21660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6"/>
          <p:cNvSpPr txBox="1">
            <a:spLocks noGrp="1"/>
          </p:cNvSpPr>
          <p:nvPr>
            <p:ph type="ctrTitle" idx="5"/>
          </p:nvPr>
        </p:nvSpPr>
        <p:spPr>
          <a:xfrm>
            <a:off x="5598944" y="4593133"/>
            <a:ext cx="216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36"/>
          <p:cNvSpPr txBox="1">
            <a:spLocks noGrp="1"/>
          </p:cNvSpPr>
          <p:nvPr>
            <p:ph type="subTitle" idx="6"/>
          </p:nvPr>
        </p:nvSpPr>
        <p:spPr>
          <a:xfrm>
            <a:off x="5598933" y="4928400"/>
            <a:ext cx="21660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7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7"/>
          <p:cNvSpPr txBox="1">
            <a:spLocks noGrp="1"/>
          </p:cNvSpPr>
          <p:nvPr>
            <p:ph type="title"/>
          </p:nvPr>
        </p:nvSpPr>
        <p:spPr>
          <a:xfrm flipH="1">
            <a:off x="7366009" y="1390567"/>
            <a:ext cx="3866000" cy="15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37"/>
          <p:cNvSpPr txBox="1">
            <a:spLocks noGrp="1"/>
          </p:cNvSpPr>
          <p:nvPr>
            <p:ph type="ctrTitle" idx="2"/>
          </p:nvPr>
        </p:nvSpPr>
        <p:spPr>
          <a:xfrm flipH="1">
            <a:off x="960000" y="906400"/>
            <a:ext cx="216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37"/>
          <p:cNvSpPr txBox="1">
            <a:spLocks noGrp="1"/>
          </p:cNvSpPr>
          <p:nvPr>
            <p:ph type="subTitle" idx="1"/>
          </p:nvPr>
        </p:nvSpPr>
        <p:spPr>
          <a:xfrm flipH="1">
            <a:off x="960000" y="1241667"/>
            <a:ext cx="21660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7"/>
          <p:cNvSpPr txBox="1">
            <a:spLocks noGrp="1"/>
          </p:cNvSpPr>
          <p:nvPr>
            <p:ph type="ctrTitle" idx="3"/>
          </p:nvPr>
        </p:nvSpPr>
        <p:spPr>
          <a:xfrm flipH="1">
            <a:off x="960000" y="2762467"/>
            <a:ext cx="216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37"/>
          <p:cNvSpPr txBox="1">
            <a:spLocks noGrp="1"/>
          </p:cNvSpPr>
          <p:nvPr>
            <p:ph type="subTitle" idx="4"/>
          </p:nvPr>
        </p:nvSpPr>
        <p:spPr>
          <a:xfrm flipH="1">
            <a:off x="960009" y="3097733"/>
            <a:ext cx="21660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37"/>
          <p:cNvSpPr txBox="1">
            <a:spLocks noGrp="1"/>
          </p:cNvSpPr>
          <p:nvPr>
            <p:ph type="ctrTitle" idx="5"/>
          </p:nvPr>
        </p:nvSpPr>
        <p:spPr>
          <a:xfrm flipH="1">
            <a:off x="960000" y="4593133"/>
            <a:ext cx="216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37"/>
          <p:cNvSpPr txBox="1">
            <a:spLocks noGrp="1"/>
          </p:cNvSpPr>
          <p:nvPr>
            <p:ph type="subTitle" idx="6"/>
          </p:nvPr>
        </p:nvSpPr>
        <p:spPr>
          <a:xfrm flipH="1">
            <a:off x="960009" y="4928400"/>
            <a:ext cx="21660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8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8_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p39"/>
          <p:cNvGrpSpPr/>
          <p:nvPr/>
        </p:nvGrpSpPr>
        <p:grpSpPr>
          <a:xfrm flipH="1">
            <a:off x="10067311" y="-360191"/>
            <a:ext cx="3383303" cy="2936960"/>
            <a:chOff x="1714027" y="2112087"/>
            <a:chExt cx="354798" cy="307952"/>
          </a:xfrm>
        </p:grpSpPr>
        <p:sp>
          <p:nvSpPr>
            <p:cNvPr id="490" name="Google Shape;490;p39"/>
            <p:cNvSpPr/>
            <p:nvPr/>
          </p:nvSpPr>
          <p:spPr>
            <a:xfrm>
              <a:off x="1987816" y="2161947"/>
              <a:ext cx="22700" cy="7825"/>
            </a:xfrm>
            <a:custGeom>
              <a:avLst/>
              <a:gdLst/>
              <a:ahLst/>
              <a:cxnLst/>
              <a:rect l="l" t="t" r="r" b="b"/>
              <a:pathLst>
                <a:path w="908" h="313" extrusionOk="0">
                  <a:moveTo>
                    <a:pt x="703" y="1"/>
                  </a:moveTo>
                  <a:cubicBezTo>
                    <a:pt x="689" y="1"/>
                    <a:pt x="675" y="2"/>
                    <a:pt x="660" y="5"/>
                  </a:cubicBezTo>
                  <a:cubicBezTo>
                    <a:pt x="592" y="15"/>
                    <a:pt x="526" y="26"/>
                    <a:pt x="459" y="42"/>
                  </a:cubicBezTo>
                  <a:cubicBezTo>
                    <a:pt x="328" y="73"/>
                    <a:pt x="199" y="111"/>
                    <a:pt x="71" y="155"/>
                  </a:cubicBezTo>
                  <a:cubicBezTo>
                    <a:pt x="31" y="169"/>
                    <a:pt x="1" y="210"/>
                    <a:pt x="14" y="254"/>
                  </a:cubicBezTo>
                  <a:cubicBezTo>
                    <a:pt x="25" y="289"/>
                    <a:pt x="57" y="312"/>
                    <a:pt x="93" y="312"/>
                  </a:cubicBezTo>
                  <a:cubicBezTo>
                    <a:pt x="99" y="312"/>
                    <a:pt x="107" y="311"/>
                    <a:pt x="113" y="309"/>
                  </a:cubicBezTo>
                  <a:cubicBezTo>
                    <a:pt x="240" y="269"/>
                    <a:pt x="370" y="236"/>
                    <a:pt x="501" y="207"/>
                  </a:cubicBezTo>
                  <a:cubicBezTo>
                    <a:pt x="567" y="193"/>
                    <a:pt x="632" y="177"/>
                    <a:pt x="697" y="162"/>
                  </a:cubicBezTo>
                  <a:cubicBezTo>
                    <a:pt x="717" y="158"/>
                    <a:pt x="736" y="153"/>
                    <a:pt x="755" y="143"/>
                  </a:cubicBezTo>
                  <a:lnTo>
                    <a:pt x="765" y="135"/>
                  </a:lnTo>
                  <a:cubicBezTo>
                    <a:pt x="770" y="134"/>
                    <a:pt x="772" y="133"/>
                    <a:pt x="771" y="133"/>
                  </a:cubicBezTo>
                  <a:cubicBezTo>
                    <a:pt x="771" y="133"/>
                    <a:pt x="770" y="133"/>
                    <a:pt x="769" y="133"/>
                  </a:cubicBezTo>
                  <a:cubicBezTo>
                    <a:pt x="768" y="133"/>
                    <a:pt x="767" y="134"/>
                    <a:pt x="767" y="134"/>
                  </a:cubicBezTo>
                  <a:cubicBezTo>
                    <a:pt x="766" y="134"/>
                    <a:pt x="768" y="133"/>
                    <a:pt x="773" y="131"/>
                  </a:cubicBezTo>
                  <a:lnTo>
                    <a:pt x="787" y="126"/>
                  </a:lnTo>
                  <a:cubicBezTo>
                    <a:pt x="820" y="115"/>
                    <a:pt x="853" y="101"/>
                    <a:pt x="884" y="82"/>
                  </a:cubicBezTo>
                  <a:cubicBezTo>
                    <a:pt x="908" y="67"/>
                    <a:pt x="903" y="30"/>
                    <a:pt x="876" y="21"/>
                  </a:cubicBezTo>
                  <a:cubicBezTo>
                    <a:pt x="841" y="12"/>
                    <a:pt x="806" y="8"/>
                    <a:pt x="771" y="8"/>
                  </a:cubicBezTo>
                  <a:cubicBezTo>
                    <a:pt x="769" y="8"/>
                    <a:pt x="757" y="7"/>
                    <a:pt x="753" y="7"/>
                  </a:cubicBezTo>
                  <a:cubicBezTo>
                    <a:pt x="752" y="7"/>
                    <a:pt x="752" y="7"/>
                    <a:pt x="752" y="7"/>
                  </a:cubicBezTo>
                  <a:lnTo>
                    <a:pt x="752" y="7"/>
                  </a:lnTo>
                  <a:cubicBezTo>
                    <a:pt x="747" y="6"/>
                    <a:pt x="741" y="5"/>
                    <a:pt x="736" y="3"/>
                  </a:cubicBezTo>
                  <a:cubicBezTo>
                    <a:pt x="725" y="2"/>
                    <a:pt x="714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2002091" y="2168797"/>
              <a:ext cx="10600" cy="3000"/>
            </a:xfrm>
            <a:custGeom>
              <a:avLst/>
              <a:gdLst/>
              <a:ahLst/>
              <a:cxnLst/>
              <a:rect l="l" t="t" r="r" b="b"/>
              <a:pathLst>
                <a:path w="424" h="120" extrusionOk="0">
                  <a:moveTo>
                    <a:pt x="333" y="0"/>
                  </a:moveTo>
                  <a:cubicBezTo>
                    <a:pt x="326" y="0"/>
                    <a:pt x="319" y="0"/>
                    <a:pt x="311" y="1"/>
                  </a:cubicBezTo>
                  <a:lnTo>
                    <a:pt x="229" y="3"/>
                  </a:lnTo>
                  <a:lnTo>
                    <a:pt x="61" y="9"/>
                  </a:lnTo>
                  <a:cubicBezTo>
                    <a:pt x="27" y="9"/>
                    <a:pt x="1" y="38"/>
                    <a:pt x="5" y="71"/>
                  </a:cubicBezTo>
                  <a:cubicBezTo>
                    <a:pt x="9" y="100"/>
                    <a:pt x="34" y="120"/>
                    <a:pt x="62" y="120"/>
                  </a:cubicBezTo>
                  <a:cubicBezTo>
                    <a:pt x="66" y="120"/>
                    <a:pt x="71" y="119"/>
                    <a:pt x="75" y="118"/>
                  </a:cubicBezTo>
                  <a:lnTo>
                    <a:pt x="240" y="81"/>
                  </a:lnTo>
                  <a:lnTo>
                    <a:pt x="321" y="64"/>
                  </a:lnTo>
                  <a:cubicBezTo>
                    <a:pt x="348" y="58"/>
                    <a:pt x="376" y="50"/>
                    <a:pt x="402" y="40"/>
                  </a:cubicBezTo>
                  <a:cubicBezTo>
                    <a:pt x="423" y="34"/>
                    <a:pt x="420" y="4"/>
                    <a:pt x="398" y="4"/>
                  </a:cubicBezTo>
                  <a:cubicBezTo>
                    <a:pt x="376" y="2"/>
                    <a:pt x="355" y="0"/>
                    <a:pt x="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891125" y="2273725"/>
              <a:ext cx="15350" cy="7425"/>
            </a:xfrm>
            <a:custGeom>
              <a:avLst/>
              <a:gdLst/>
              <a:ahLst/>
              <a:cxnLst/>
              <a:rect l="l" t="t" r="r" b="b"/>
              <a:pathLst>
                <a:path w="614" h="297" extrusionOk="0">
                  <a:moveTo>
                    <a:pt x="544" y="0"/>
                  </a:moveTo>
                  <a:cubicBezTo>
                    <a:pt x="503" y="0"/>
                    <a:pt x="465" y="16"/>
                    <a:pt x="427" y="27"/>
                  </a:cubicBezTo>
                  <a:cubicBezTo>
                    <a:pt x="406" y="34"/>
                    <a:pt x="385" y="38"/>
                    <a:pt x="365" y="45"/>
                  </a:cubicBezTo>
                  <a:lnTo>
                    <a:pt x="302" y="65"/>
                  </a:lnTo>
                  <a:cubicBezTo>
                    <a:pt x="223" y="93"/>
                    <a:pt x="144" y="123"/>
                    <a:pt x="64" y="154"/>
                  </a:cubicBezTo>
                  <a:cubicBezTo>
                    <a:pt x="28" y="168"/>
                    <a:pt x="1" y="203"/>
                    <a:pt x="13" y="243"/>
                  </a:cubicBezTo>
                  <a:cubicBezTo>
                    <a:pt x="23" y="273"/>
                    <a:pt x="51" y="296"/>
                    <a:pt x="82" y="296"/>
                  </a:cubicBezTo>
                  <a:cubicBezTo>
                    <a:pt x="89" y="296"/>
                    <a:pt x="96" y="295"/>
                    <a:pt x="102" y="293"/>
                  </a:cubicBezTo>
                  <a:lnTo>
                    <a:pt x="101" y="293"/>
                  </a:lnTo>
                  <a:cubicBezTo>
                    <a:pt x="183" y="267"/>
                    <a:pt x="264" y="239"/>
                    <a:pt x="346" y="209"/>
                  </a:cubicBezTo>
                  <a:lnTo>
                    <a:pt x="404" y="188"/>
                  </a:lnTo>
                  <a:cubicBezTo>
                    <a:pt x="418" y="183"/>
                    <a:pt x="431" y="178"/>
                    <a:pt x="445" y="171"/>
                  </a:cubicBezTo>
                  <a:cubicBezTo>
                    <a:pt x="450" y="169"/>
                    <a:pt x="456" y="167"/>
                    <a:pt x="460" y="163"/>
                  </a:cubicBezTo>
                  <a:cubicBezTo>
                    <a:pt x="461" y="162"/>
                    <a:pt x="462" y="162"/>
                    <a:pt x="462" y="161"/>
                  </a:cubicBezTo>
                  <a:lnTo>
                    <a:pt x="462" y="161"/>
                  </a:lnTo>
                  <a:cubicBezTo>
                    <a:pt x="462" y="161"/>
                    <a:pt x="462" y="161"/>
                    <a:pt x="462" y="161"/>
                  </a:cubicBezTo>
                  <a:cubicBezTo>
                    <a:pt x="483" y="153"/>
                    <a:pt x="503" y="145"/>
                    <a:pt x="522" y="136"/>
                  </a:cubicBezTo>
                  <a:cubicBezTo>
                    <a:pt x="535" y="131"/>
                    <a:pt x="549" y="126"/>
                    <a:pt x="561" y="119"/>
                  </a:cubicBezTo>
                  <a:cubicBezTo>
                    <a:pt x="573" y="113"/>
                    <a:pt x="584" y="103"/>
                    <a:pt x="594" y="93"/>
                  </a:cubicBezTo>
                  <a:cubicBezTo>
                    <a:pt x="610" y="77"/>
                    <a:pt x="613" y="54"/>
                    <a:pt x="605" y="34"/>
                  </a:cubicBezTo>
                  <a:cubicBezTo>
                    <a:pt x="596" y="14"/>
                    <a:pt x="578" y="1"/>
                    <a:pt x="556" y="1"/>
                  </a:cubicBezTo>
                  <a:cubicBezTo>
                    <a:pt x="552" y="1"/>
                    <a:pt x="548" y="0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902050" y="2263300"/>
              <a:ext cx="13100" cy="5525"/>
            </a:xfrm>
            <a:custGeom>
              <a:avLst/>
              <a:gdLst/>
              <a:ahLst/>
              <a:cxnLst/>
              <a:rect l="l" t="t" r="r" b="b"/>
              <a:pathLst>
                <a:path w="524" h="221" extrusionOk="0">
                  <a:moveTo>
                    <a:pt x="469" y="0"/>
                  </a:moveTo>
                  <a:cubicBezTo>
                    <a:pt x="439" y="0"/>
                    <a:pt x="409" y="6"/>
                    <a:pt x="380" y="11"/>
                  </a:cubicBezTo>
                  <a:cubicBezTo>
                    <a:pt x="345" y="17"/>
                    <a:pt x="311" y="25"/>
                    <a:pt x="276" y="36"/>
                  </a:cubicBezTo>
                  <a:cubicBezTo>
                    <a:pt x="206" y="58"/>
                    <a:pt x="136" y="81"/>
                    <a:pt x="66" y="104"/>
                  </a:cubicBezTo>
                  <a:cubicBezTo>
                    <a:pt x="0" y="127"/>
                    <a:pt x="22" y="220"/>
                    <a:pt x="84" y="220"/>
                  </a:cubicBezTo>
                  <a:cubicBezTo>
                    <a:pt x="89" y="220"/>
                    <a:pt x="93" y="220"/>
                    <a:pt x="98" y="219"/>
                  </a:cubicBezTo>
                  <a:cubicBezTo>
                    <a:pt x="168" y="197"/>
                    <a:pt x="238" y="175"/>
                    <a:pt x="307" y="151"/>
                  </a:cubicBezTo>
                  <a:cubicBezTo>
                    <a:pt x="344" y="139"/>
                    <a:pt x="379" y="124"/>
                    <a:pt x="413" y="108"/>
                  </a:cubicBezTo>
                  <a:cubicBezTo>
                    <a:pt x="446" y="92"/>
                    <a:pt x="482" y="77"/>
                    <a:pt x="509" y="51"/>
                  </a:cubicBezTo>
                  <a:cubicBezTo>
                    <a:pt x="524" y="36"/>
                    <a:pt x="518" y="6"/>
                    <a:pt x="496" y="2"/>
                  </a:cubicBezTo>
                  <a:cubicBezTo>
                    <a:pt x="487" y="1"/>
                    <a:pt x="478" y="0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795900" y="2387434"/>
              <a:ext cx="13525" cy="5400"/>
            </a:xfrm>
            <a:custGeom>
              <a:avLst/>
              <a:gdLst/>
              <a:ahLst/>
              <a:cxnLst/>
              <a:rect l="l" t="t" r="r" b="b"/>
              <a:pathLst>
                <a:path w="541" h="216" extrusionOk="0">
                  <a:moveTo>
                    <a:pt x="462" y="0"/>
                  </a:moveTo>
                  <a:cubicBezTo>
                    <a:pt x="447" y="0"/>
                    <a:pt x="433" y="2"/>
                    <a:pt x="418" y="5"/>
                  </a:cubicBezTo>
                  <a:lnTo>
                    <a:pt x="370" y="14"/>
                  </a:lnTo>
                  <a:cubicBezTo>
                    <a:pt x="335" y="21"/>
                    <a:pt x="300" y="29"/>
                    <a:pt x="265" y="36"/>
                  </a:cubicBezTo>
                  <a:lnTo>
                    <a:pt x="58" y="82"/>
                  </a:lnTo>
                  <a:cubicBezTo>
                    <a:pt x="21" y="91"/>
                    <a:pt x="0" y="129"/>
                    <a:pt x="10" y="166"/>
                  </a:cubicBezTo>
                  <a:cubicBezTo>
                    <a:pt x="19" y="196"/>
                    <a:pt x="47" y="215"/>
                    <a:pt x="77" y="215"/>
                  </a:cubicBezTo>
                  <a:cubicBezTo>
                    <a:pt x="82" y="215"/>
                    <a:pt x="88" y="215"/>
                    <a:pt x="94" y="213"/>
                  </a:cubicBezTo>
                  <a:lnTo>
                    <a:pt x="95" y="213"/>
                  </a:lnTo>
                  <a:lnTo>
                    <a:pt x="302" y="165"/>
                  </a:lnTo>
                  <a:cubicBezTo>
                    <a:pt x="335" y="157"/>
                    <a:pt x="370" y="148"/>
                    <a:pt x="404" y="140"/>
                  </a:cubicBezTo>
                  <a:lnTo>
                    <a:pt x="453" y="127"/>
                  </a:lnTo>
                  <a:cubicBezTo>
                    <a:pt x="472" y="121"/>
                    <a:pt x="492" y="112"/>
                    <a:pt x="510" y="100"/>
                  </a:cubicBezTo>
                  <a:cubicBezTo>
                    <a:pt x="531" y="88"/>
                    <a:pt x="540" y="64"/>
                    <a:pt x="535" y="41"/>
                  </a:cubicBezTo>
                  <a:cubicBezTo>
                    <a:pt x="528" y="18"/>
                    <a:pt x="507" y="3"/>
                    <a:pt x="484" y="1"/>
                  </a:cubicBezTo>
                  <a:cubicBezTo>
                    <a:pt x="477" y="1"/>
                    <a:pt x="469" y="0"/>
                    <a:pt x="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809350" y="2376234"/>
              <a:ext cx="10150" cy="5575"/>
            </a:xfrm>
            <a:custGeom>
              <a:avLst/>
              <a:gdLst/>
              <a:ahLst/>
              <a:cxnLst/>
              <a:rect l="l" t="t" r="r" b="b"/>
              <a:pathLst>
                <a:path w="406" h="223" extrusionOk="0">
                  <a:moveTo>
                    <a:pt x="324" y="0"/>
                  </a:moveTo>
                  <a:cubicBezTo>
                    <a:pt x="322" y="0"/>
                    <a:pt x="319" y="0"/>
                    <a:pt x="317" y="1"/>
                  </a:cubicBezTo>
                  <a:cubicBezTo>
                    <a:pt x="300" y="3"/>
                    <a:pt x="283" y="4"/>
                    <a:pt x="266" y="7"/>
                  </a:cubicBezTo>
                  <a:cubicBezTo>
                    <a:pt x="242" y="12"/>
                    <a:pt x="216" y="18"/>
                    <a:pt x="192" y="26"/>
                  </a:cubicBezTo>
                  <a:cubicBezTo>
                    <a:pt x="139" y="43"/>
                    <a:pt x="90" y="67"/>
                    <a:pt x="43" y="96"/>
                  </a:cubicBezTo>
                  <a:cubicBezTo>
                    <a:pt x="12" y="116"/>
                    <a:pt x="0" y="157"/>
                    <a:pt x="18" y="189"/>
                  </a:cubicBezTo>
                  <a:cubicBezTo>
                    <a:pt x="32" y="209"/>
                    <a:pt x="56" y="222"/>
                    <a:pt x="79" y="222"/>
                  </a:cubicBezTo>
                  <a:cubicBezTo>
                    <a:pt x="90" y="222"/>
                    <a:pt x="101" y="220"/>
                    <a:pt x="111" y="213"/>
                  </a:cubicBezTo>
                  <a:lnTo>
                    <a:pt x="112" y="213"/>
                  </a:lnTo>
                  <a:cubicBezTo>
                    <a:pt x="131" y="200"/>
                    <a:pt x="152" y="188"/>
                    <a:pt x="174" y="178"/>
                  </a:cubicBezTo>
                  <a:cubicBezTo>
                    <a:pt x="178" y="174"/>
                    <a:pt x="184" y="172"/>
                    <a:pt x="191" y="170"/>
                  </a:cubicBezTo>
                  <a:cubicBezTo>
                    <a:pt x="194" y="168"/>
                    <a:pt x="203" y="163"/>
                    <a:pt x="203" y="163"/>
                  </a:cubicBezTo>
                  <a:lnTo>
                    <a:pt x="203" y="163"/>
                  </a:lnTo>
                  <a:cubicBezTo>
                    <a:pt x="203" y="163"/>
                    <a:pt x="201" y="164"/>
                    <a:pt x="197" y="166"/>
                  </a:cubicBezTo>
                  <a:cubicBezTo>
                    <a:pt x="207" y="162"/>
                    <a:pt x="219" y="157"/>
                    <a:pt x="230" y="154"/>
                  </a:cubicBezTo>
                  <a:cubicBezTo>
                    <a:pt x="253" y="146"/>
                    <a:pt x="275" y="140"/>
                    <a:pt x="299" y="134"/>
                  </a:cubicBezTo>
                  <a:cubicBezTo>
                    <a:pt x="311" y="131"/>
                    <a:pt x="322" y="128"/>
                    <a:pt x="334" y="127"/>
                  </a:cubicBezTo>
                  <a:cubicBezTo>
                    <a:pt x="350" y="123"/>
                    <a:pt x="364" y="117"/>
                    <a:pt x="378" y="108"/>
                  </a:cubicBezTo>
                  <a:cubicBezTo>
                    <a:pt x="396" y="96"/>
                    <a:pt x="405" y="75"/>
                    <a:pt x="403" y="53"/>
                  </a:cubicBezTo>
                  <a:cubicBezTo>
                    <a:pt x="399" y="33"/>
                    <a:pt x="385" y="14"/>
                    <a:pt x="364" y="9"/>
                  </a:cubicBezTo>
                  <a:cubicBezTo>
                    <a:pt x="351" y="3"/>
                    <a:pt x="338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714027" y="2112087"/>
              <a:ext cx="354798" cy="307952"/>
            </a:xfrm>
            <a:custGeom>
              <a:avLst/>
              <a:gdLst/>
              <a:ahLst/>
              <a:cxnLst/>
              <a:rect l="l" t="t" r="r" b="b"/>
              <a:pathLst>
                <a:path w="22123" h="19205" extrusionOk="0">
                  <a:moveTo>
                    <a:pt x="14167" y="591"/>
                  </a:moveTo>
                  <a:lnTo>
                    <a:pt x="12063" y="1975"/>
                  </a:lnTo>
                  <a:cubicBezTo>
                    <a:pt x="12692" y="1765"/>
                    <a:pt x="13324" y="1564"/>
                    <a:pt x="13960" y="1373"/>
                  </a:cubicBezTo>
                  <a:lnTo>
                    <a:pt x="13960" y="1373"/>
                  </a:lnTo>
                  <a:cubicBezTo>
                    <a:pt x="14036" y="1115"/>
                    <a:pt x="14105" y="854"/>
                    <a:pt x="14167" y="591"/>
                  </a:cubicBezTo>
                  <a:close/>
                  <a:moveTo>
                    <a:pt x="19856" y="0"/>
                  </a:moveTo>
                  <a:cubicBezTo>
                    <a:pt x="19449" y="0"/>
                    <a:pt x="19027" y="62"/>
                    <a:pt x="18648" y="147"/>
                  </a:cubicBezTo>
                  <a:cubicBezTo>
                    <a:pt x="17071" y="499"/>
                    <a:pt x="15507" y="908"/>
                    <a:pt x="13960" y="1373"/>
                  </a:cubicBezTo>
                  <a:lnTo>
                    <a:pt x="13960" y="1373"/>
                  </a:lnTo>
                  <a:cubicBezTo>
                    <a:pt x="13110" y="4248"/>
                    <a:pt x="11393" y="6865"/>
                    <a:pt x="9083" y="8777"/>
                  </a:cubicBezTo>
                  <a:cubicBezTo>
                    <a:pt x="7257" y="10289"/>
                    <a:pt x="5096" y="11357"/>
                    <a:pt x="3291" y="12892"/>
                  </a:cubicBezTo>
                  <a:cubicBezTo>
                    <a:pt x="1486" y="14425"/>
                    <a:pt x="1" y="16651"/>
                    <a:pt x="259" y="19007"/>
                  </a:cubicBezTo>
                  <a:cubicBezTo>
                    <a:pt x="755" y="19142"/>
                    <a:pt x="1264" y="19204"/>
                    <a:pt x="1774" y="19204"/>
                  </a:cubicBezTo>
                  <a:cubicBezTo>
                    <a:pt x="3055" y="19204"/>
                    <a:pt x="4347" y="18814"/>
                    <a:pt x="5491" y="18214"/>
                  </a:cubicBezTo>
                  <a:cubicBezTo>
                    <a:pt x="7090" y="17373"/>
                    <a:pt x="8450" y="16152"/>
                    <a:pt x="9792" y="14942"/>
                  </a:cubicBezTo>
                  <a:cubicBezTo>
                    <a:pt x="11993" y="12958"/>
                    <a:pt x="14208" y="10960"/>
                    <a:pt x="15996" y="8597"/>
                  </a:cubicBezTo>
                  <a:cubicBezTo>
                    <a:pt x="17222" y="6976"/>
                    <a:pt x="18259" y="5172"/>
                    <a:pt x="19823" y="3877"/>
                  </a:cubicBezTo>
                  <a:cubicBezTo>
                    <a:pt x="20802" y="3066"/>
                    <a:pt x="22122" y="1986"/>
                    <a:pt x="21580" y="838"/>
                  </a:cubicBezTo>
                  <a:cubicBezTo>
                    <a:pt x="21281" y="202"/>
                    <a:pt x="20593" y="0"/>
                    <a:pt x="19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97" name="Google Shape;497;p3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8" name="Google Shape;498;p39"/>
          <p:cNvGrpSpPr/>
          <p:nvPr/>
        </p:nvGrpSpPr>
        <p:grpSpPr>
          <a:xfrm flipH="1">
            <a:off x="10929734" y="403224"/>
            <a:ext cx="1197085" cy="1162301"/>
            <a:chOff x="4944000" y="1221025"/>
            <a:chExt cx="151425" cy="147025"/>
          </a:xfrm>
        </p:grpSpPr>
        <p:sp>
          <p:nvSpPr>
            <p:cNvPr id="499" name="Google Shape;499;p39"/>
            <p:cNvSpPr/>
            <p:nvPr/>
          </p:nvSpPr>
          <p:spPr>
            <a:xfrm>
              <a:off x="5017279" y="1313650"/>
              <a:ext cx="23475" cy="3650"/>
            </a:xfrm>
            <a:custGeom>
              <a:avLst/>
              <a:gdLst/>
              <a:ahLst/>
              <a:cxnLst/>
              <a:rect l="l" t="t" r="r" b="b"/>
              <a:pathLst>
                <a:path w="939" h="146" extrusionOk="0">
                  <a:moveTo>
                    <a:pt x="615" y="0"/>
                  </a:moveTo>
                  <a:cubicBezTo>
                    <a:pt x="569" y="0"/>
                    <a:pt x="524" y="1"/>
                    <a:pt x="478" y="1"/>
                  </a:cubicBezTo>
                  <a:lnTo>
                    <a:pt x="69" y="3"/>
                  </a:lnTo>
                  <a:cubicBezTo>
                    <a:pt x="31" y="4"/>
                    <a:pt x="0" y="34"/>
                    <a:pt x="0" y="71"/>
                  </a:cubicBezTo>
                  <a:cubicBezTo>
                    <a:pt x="1" y="109"/>
                    <a:pt x="31" y="140"/>
                    <a:pt x="69" y="141"/>
                  </a:cubicBezTo>
                  <a:lnTo>
                    <a:pt x="69" y="142"/>
                  </a:lnTo>
                  <a:lnTo>
                    <a:pt x="478" y="144"/>
                  </a:lnTo>
                  <a:cubicBezTo>
                    <a:pt x="523" y="144"/>
                    <a:pt x="568" y="145"/>
                    <a:pt x="613" y="145"/>
                  </a:cubicBezTo>
                  <a:cubicBezTo>
                    <a:pt x="635" y="145"/>
                    <a:pt x="658" y="145"/>
                    <a:pt x="680" y="144"/>
                  </a:cubicBezTo>
                  <a:lnTo>
                    <a:pt x="782" y="141"/>
                  </a:lnTo>
                  <a:lnTo>
                    <a:pt x="834" y="140"/>
                  </a:lnTo>
                  <a:cubicBezTo>
                    <a:pt x="847" y="140"/>
                    <a:pt x="860" y="139"/>
                    <a:pt x="871" y="135"/>
                  </a:cubicBezTo>
                  <a:cubicBezTo>
                    <a:pt x="882" y="131"/>
                    <a:pt x="892" y="126"/>
                    <a:pt x="902" y="121"/>
                  </a:cubicBezTo>
                  <a:cubicBezTo>
                    <a:pt x="939" y="103"/>
                    <a:pt x="939" y="42"/>
                    <a:pt x="902" y="24"/>
                  </a:cubicBezTo>
                  <a:cubicBezTo>
                    <a:pt x="892" y="18"/>
                    <a:pt x="882" y="13"/>
                    <a:pt x="871" y="9"/>
                  </a:cubicBezTo>
                  <a:cubicBezTo>
                    <a:pt x="862" y="7"/>
                    <a:pt x="851" y="5"/>
                    <a:pt x="841" y="5"/>
                  </a:cubicBezTo>
                  <a:cubicBezTo>
                    <a:pt x="839" y="5"/>
                    <a:pt x="837" y="5"/>
                    <a:pt x="834" y="5"/>
                  </a:cubicBezTo>
                  <a:lnTo>
                    <a:pt x="782" y="4"/>
                  </a:lnTo>
                  <a:lnTo>
                    <a:pt x="684" y="1"/>
                  </a:lnTo>
                  <a:cubicBezTo>
                    <a:pt x="661" y="0"/>
                    <a:pt x="638" y="0"/>
                    <a:pt x="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5020679" y="1326350"/>
              <a:ext cx="9600" cy="4500"/>
            </a:xfrm>
            <a:custGeom>
              <a:avLst/>
              <a:gdLst/>
              <a:ahLst/>
              <a:cxnLst/>
              <a:rect l="l" t="t" r="r" b="b"/>
              <a:pathLst>
                <a:path w="384" h="180" extrusionOk="0">
                  <a:moveTo>
                    <a:pt x="272" y="7"/>
                  </a:moveTo>
                  <a:lnTo>
                    <a:pt x="274" y="7"/>
                  </a:lnTo>
                  <a:lnTo>
                    <a:pt x="277" y="8"/>
                  </a:lnTo>
                  <a:lnTo>
                    <a:pt x="277" y="8"/>
                  </a:lnTo>
                  <a:cubicBezTo>
                    <a:pt x="276" y="8"/>
                    <a:pt x="274" y="7"/>
                    <a:pt x="272" y="7"/>
                  </a:cubicBezTo>
                  <a:close/>
                  <a:moveTo>
                    <a:pt x="277" y="174"/>
                  </a:moveTo>
                  <a:lnTo>
                    <a:pt x="270" y="175"/>
                  </a:lnTo>
                  <a:lnTo>
                    <a:pt x="270" y="175"/>
                  </a:lnTo>
                  <a:cubicBezTo>
                    <a:pt x="271" y="174"/>
                    <a:pt x="272" y="174"/>
                    <a:pt x="273" y="174"/>
                  </a:cubicBezTo>
                  <a:close/>
                  <a:moveTo>
                    <a:pt x="172" y="1"/>
                  </a:moveTo>
                  <a:lnTo>
                    <a:pt x="88" y="2"/>
                  </a:lnTo>
                  <a:cubicBezTo>
                    <a:pt x="65" y="3"/>
                    <a:pt x="43" y="11"/>
                    <a:pt x="26" y="28"/>
                  </a:cubicBezTo>
                  <a:cubicBezTo>
                    <a:pt x="10" y="44"/>
                    <a:pt x="0" y="66"/>
                    <a:pt x="0" y="89"/>
                  </a:cubicBezTo>
                  <a:cubicBezTo>
                    <a:pt x="1" y="137"/>
                    <a:pt x="40" y="176"/>
                    <a:pt x="88" y="177"/>
                  </a:cubicBezTo>
                  <a:lnTo>
                    <a:pt x="88" y="178"/>
                  </a:lnTo>
                  <a:lnTo>
                    <a:pt x="172" y="179"/>
                  </a:lnTo>
                  <a:lnTo>
                    <a:pt x="234" y="179"/>
                  </a:lnTo>
                  <a:cubicBezTo>
                    <a:pt x="236" y="179"/>
                    <a:pt x="238" y="179"/>
                    <a:pt x="240" y="179"/>
                  </a:cubicBezTo>
                  <a:cubicBezTo>
                    <a:pt x="249" y="179"/>
                    <a:pt x="258" y="178"/>
                    <a:pt x="268" y="175"/>
                  </a:cubicBezTo>
                  <a:lnTo>
                    <a:pt x="268" y="175"/>
                  </a:lnTo>
                  <a:lnTo>
                    <a:pt x="281" y="174"/>
                  </a:lnTo>
                  <a:cubicBezTo>
                    <a:pt x="288" y="174"/>
                    <a:pt x="296" y="173"/>
                    <a:pt x="303" y="172"/>
                  </a:cubicBezTo>
                  <a:cubicBezTo>
                    <a:pt x="322" y="170"/>
                    <a:pt x="339" y="161"/>
                    <a:pt x="353" y="146"/>
                  </a:cubicBezTo>
                  <a:cubicBezTo>
                    <a:pt x="383" y="116"/>
                    <a:pt x="383" y="65"/>
                    <a:pt x="353" y="34"/>
                  </a:cubicBezTo>
                  <a:cubicBezTo>
                    <a:pt x="341" y="23"/>
                    <a:pt x="328" y="16"/>
                    <a:pt x="314" y="10"/>
                  </a:cubicBezTo>
                  <a:cubicBezTo>
                    <a:pt x="303" y="8"/>
                    <a:pt x="292" y="7"/>
                    <a:pt x="281" y="7"/>
                  </a:cubicBezTo>
                  <a:lnTo>
                    <a:pt x="273" y="6"/>
                  </a:lnTo>
                  <a:lnTo>
                    <a:pt x="272" y="6"/>
                  </a:lnTo>
                  <a:lnTo>
                    <a:pt x="273" y="6"/>
                  </a:lnTo>
                  <a:lnTo>
                    <a:pt x="270" y="6"/>
                  </a:lnTo>
                  <a:lnTo>
                    <a:pt x="270" y="6"/>
                  </a:lnTo>
                  <a:cubicBezTo>
                    <a:pt x="259" y="3"/>
                    <a:pt x="248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4944000" y="1355175"/>
              <a:ext cx="16250" cy="4200"/>
            </a:xfrm>
            <a:custGeom>
              <a:avLst/>
              <a:gdLst/>
              <a:ahLst/>
              <a:cxnLst/>
              <a:rect l="l" t="t" r="r" b="b"/>
              <a:pathLst>
                <a:path w="650" h="168" extrusionOk="0">
                  <a:moveTo>
                    <a:pt x="334" y="0"/>
                  </a:moveTo>
                  <a:lnTo>
                    <a:pt x="84" y="2"/>
                  </a:lnTo>
                  <a:cubicBezTo>
                    <a:pt x="41" y="2"/>
                    <a:pt x="0" y="39"/>
                    <a:pt x="2" y="84"/>
                  </a:cubicBezTo>
                  <a:cubicBezTo>
                    <a:pt x="3" y="129"/>
                    <a:pt x="39" y="165"/>
                    <a:pt x="84" y="166"/>
                  </a:cubicBezTo>
                  <a:lnTo>
                    <a:pt x="84" y="165"/>
                  </a:lnTo>
                  <a:lnTo>
                    <a:pt x="334" y="167"/>
                  </a:lnTo>
                  <a:lnTo>
                    <a:pt x="459" y="167"/>
                  </a:lnTo>
                  <a:cubicBezTo>
                    <a:pt x="463" y="167"/>
                    <a:pt x="467" y="167"/>
                    <a:pt x="471" y="167"/>
                  </a:cubicBezTo>
                  <a:cubicBezTo>
                    <a:pt x="492" y="167"/>
                    <a:pt x="513" y="165"/>
                    <a:pt x="535" y="159"/>
                  </a:cubicBezTo>
                  <a:cubicBezTo>
                    <a:pt x="555" y="154"/>
                    <a:pt x="575" y="147"/>
                    <a:pt x="595" y="139"/>
                  </a:cubicBezTo>
                  <a:cubicBezTo>
                    <a:pt x="649" y="123"/>
                    <a:pt x="649" y="45"/>
                    <a:pt x="595" y="28"/>
                  </a:cubicBezTo>
                  <a:lnTo>
                    <a:pt x="538" y="9"/>
                  </a:lnTo>
                  <a:cubicBezTo>
                    <a:pt x="518" y="4"/>
                    <a:pt x="498" y="1"/>
                    <a:pt x="478" y="1"/>
                  </a:cubicBezTo>
                  <a:cubicBezTo>
                    <a:pt x="472" y="1"/>
                    <a:pt x="467" y="1"/>
                    <a:pt x="462" y="1"/>
                  </a:cubicBezTo>
                  <a:cubicBezTo>
                    <a:pt x="420" y="0"/>
                    <a:pt x="377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4958550" y="1363500"/>
              <a:ext cx="9700" cy="455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90" y="0"/>
                  </a:moveTo>
                  <a:cubicBezTo>
                    <a:pt x="40" y="1"/>
                    <a:pt x="0" y="42"/>
                    <a:pt x="0" y="91"/>
                  </a:cubicBezTo>
                  <a:cubicBezTo>
                    <a:pt x="1" y="141"/>
                    <a:pt x="40" y="181"/>
                    <a:pt x="90" y="182"/>
                  </a:cubicBezTo>
                  <a:lnTo>
                    <a:pt x="90" y="181"/>
                  </a:lnTo>
                  <a:lnTo>
                    <a:pt x="160" y="180"/>
                  </a:lnTo>
                  <a:lnTo>
                    <a:pt x="197" y="180"/>
                  </a:lnTo>
                  <a:cubicBezTo>
                    <a:pt x="208" y="180"/>
                    <a:pt x="219" y="178"/>
                    <a:pt x="230" y="174"/>
                  </a:cubicBezTo>
                  <a:cubicBezTo>
                    <a:pt x="236" y="172"/>
                    <a:pt x="241" y="170"/>
                    <a:pt x="248" y="168"/>
                  </a:cubicBezTo>
                  <a:cubicBezTo>
                    <a:pt x="294" y="154"/>
                    <a:pt x="388" y="161"/>
                    <a:pt x="388" y="91"/>
                  </a:cubicBezTo>
                  <a:cubicBezTo>
                    <a:pt x="387" y="64"/>
                    <a:pt x="369" y="42"/>
                    <a:pt x="344" y="33"/>
                  </a:cubicBezTo>
                  <a:cubicBezTo>
                    <a:pt x="333" y="30"/>
                    <a:pt x="323" y="27"/>
                    <a:pt x="312" y="26"/>
                  </a:cubicBezTo>
                  <a:cubicBezTo>
                    <a:pt x="290" y="23"/>
                    <a:pt x="269" y="18"/>
                    <a:pt x="248" y="13"/>
                  </a:cubicBezTo>
                  <a:cubicBezTo>
                    <a:pt x="241" y="11"/>
                    <a:pt x="236" y="9"/>
                    <a:pt x="230" y="7"/>
                  </a:cubicBezTo>
                  <a:cubicBezTo>
                    <a:pt x="219" y="4"/>
                    <a:pt x="208" y="1"/>
                    <a:pt x="197" y="1"/>
                  </a:cubicBezTo>
                  <a:lnTo>
                    <a:pt x="162" y="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5079800" y="1221025"/>
              <a:ext cx="15625" cy="4950"/>
            </a:xfrm>
            <a:custGeom>
              <a:avLst/>
              <a:gdLst/>
              <a:ahLst/>
              <a:cxnLst/>
              <a:rect l="l" t="t" r="r" b="b"/>
              <a:pathLst>
                <a:path w="625" h="198" extrusionOk="0">
                  <a:moveTo>
                    <a:pt x="467" y="45"/>
                  </a:moveTo>
                  <a:cubicBezTo>
                    <a:pt x="469" y="46"/>
                    <a:pt x="471" y="47"/>
                    <a:pt x="473" y="47"/>
                  </a:cubicBezTo>
                  <a:cubicBezTo>
                    <a:pt x="470" y="46"/>
                    <a:pt x="468" y="45"/>
                    <a:pt x="467" y="45"/>
                  </a:cubicBezTo>
                  <a:close/>
                  <a:moveTo>
                    <a:pt x="388" y="179"/>
                  </a:moveTo>
                  <a:lnTo>
                    <a:pt x="388" y="179"/>
                  </a:lnTo>
                  <a:cubicBezTo>
                    <a:pt x="388" y="179"/>
                    <a:pt x="389" y="179"/>
                    <a:pt x="391" y="180"/>
                  </a:cubicBezTo>
                  <a:lnTo>
                    <a:pt x="391" y="180"/>
                  </a:lnTo>
                  <a:cubicBezTo>
                    <a:pt x="389" y="179"/>
                    <a:pt x="388" y="179"/>
                    <a:pt x="388" y="179"/>
                  </a:cubicBezTo>
                  <a:close/>
                  <a:moveTo>
                    <a:pt x="235" y="1"/>
                  </a:moveTo>
                  <a:cubicBezTo>
                    <a:pt x="230" y="1"/>
                    <a:pt x="224" y="1"/>
                    <a:pt x="218" y="1"/>
                  </a:cubicBezTo>
                  <a:cubicBezTo>
                    <a:pt x="171" y="3"/>
                    <a:pt x="122" y="8"/>
                    <a:pt x="76" y="17"/>
                  </a:cubicBezTo>
                  <a:cubicBezTo>
                    <a:pt x="30" y="25"/>
                    <a:pt x="1" y="82"/>
                    <a:pt x="15" y="124"/>
                  </a:cubicBezTo>
                  <a:cubicBezTo>
                    <a:pt x="26" y="162"/>
                    <a:pt x="62" y="188"/>
                    <a:pt x="101" y="188"/>
                  </a:cubicBezTo>
                  <a:cubicBezTo>
                    <a:pt x="108" y="188"/>
                    <a:pt x="115" y="187"/>
                    <a:pt x="122" y="185"/>
                  </a:cubicBezTo>
                  <a:lnTo>
                    <a:pt x="122" y="184"/>
                  </a:lnTo>
                  <a:cubicBezTo>
                    <a:pt x="132" y="182"/>
                    <a:pt x="141" y="180"/>
                    <a:pt x="151" y="179"/>
                  </a:cubicBezTo>
                  <a:cubicBezTo>
                    <a:pt x="151" y="179"/>
                    <a:pt x="152" y="179"/>
                    <a:pt x="154" y="179"/>
                  </a:cubicBezTo>
                  <a:lnTo>
                    <a:pt x="154" y="179"/>
                  </a:lnTo>
                  <a:cubicBezTo>
                    <a:pt x="157" y="178"/>
                    <a:pt x="161" y="178"/>
                    <a:pt x="162" y="178"/>
                  </a:cubicBezTo>
                  <a:cubicBezTo>
                    <a:pt x="182" y="176"/>
                    <a:pt x="201" y="175"/>
                    <a:pt x="221" y="174"/>
                  </a:cubicBezTo>
                  <a:cubicBezTo>
                    <a:pt x="237" y="173"/>
                    <a:pt x="254" y="173"/>
                    <a:pt x="270" y="173"/>
                  </a:cubicBezTo>
                  <a:cubicBezTo>
                    <a:pt x="293" y="173"/>
                    <a:pt x="316" y="174"/>
                    <a:pt x="338" y="175"/>
                  </a:cubicBezTo>
                  <a:cubicBezTo>
                    <a:pt x="356" y="176"/>
                    <a:pt x="375" y="180"/>
                    <a:pt x="393" y="180"/>
                  </a:cubicBezTo>
                  <a:lnTo>
                    <a:pt x="393" y="180"/>
                  </a:lnTo>
                  <a:cubicBezTo>
                    <a:pt x="393" y="180"/>
                    <a:pt x="393" y="180"/>
                    <a:pt x="393" y="180"/>
                  </a:cubicBezTo>
                  <a:cubicBezTo>
                    <a:pt x="401" y="182"/>
                    <a:pt x="409" y="183"/>
                    <a:pt x="417" y="183"/>
                  </a:cubicBezTo>
                  <a:cubicBezTo>
                    <a:pt x="420" y="183"/>
                    <a:pt x="423" y="182"/>
                    <a:pt x="426" y="182"/>
                  </a:cubicBezTo>
                  <a:cubicBezTo>
                    <a:pt x="429" y="182"/>
                    <a:pt x="433" y="181"/>
                    <a:pt x="436" y="181"/>
                  </a:cubicBezTo>
                  <a:cubicBezTo>
                    <a:pt x="431" y="180"/>
                    <a:pt x="429" y="180"/>
                    <a:pt x="429" y="180"/>
                  </a:cubicBezTo>
                  <a:lnTo>
                    <a:pt x="429" y="180"/>
                  </a:lnTo>
                  <a:cubicBezTo>
                    <a:pt x="430" y="180"/>
                    <a:pt x="431" y="180"/>
                    <a:pt x="432" y="180"/>
                  </a:cubicBezTo>
                  <a:lnTo>
                    <a:pt x="438" y="181"/>
                  </a:lnTo>
                  <a:cubicBezTo>
                    <a:pt x="462" y="185"/>
                    <a:pt x="484" y="191"/>
                    <a:pt x="507" y="193"/>
                  </a:cubicBezTo>
                  <a:cubicBezTo>
                    <a:pt x="527" y="194"/>
                    <a:pt x="546" y="195"/>
                    <a:pt x="565" y="197"/>
                  </a:cubicBezTo>
                  <a:cubicBezTo>
                    <a:pt x="566" y="197"/>
                    <a:pt x="568" y="197"/>
                    <a:pt x="569" y="197"/>
                  </a:cubicBezTo>
                  <a:cubicBezTo>
                    <a:pt x="604" y="197"/>
                    <a:pt x="624" y="143"/>
                    <a:pt x="597" y="120"/>
                  </a:cubicBezTo>
                  <a:cubicBezTo>
                    <a:pt x="579" y="105"/>
                    <a:pt x="561" y="90"/>
                    <a:pt x="541" y="78"/>
                  </a:cubicBezTo>
                  <a:cubicBezTo>
                    <a:pt x="522" y="65"/>
                    <a:pt x="500" y="56"/>
                    <a:pt x="477" y="49"/>
                  </a:cubicBezTo>
                  <a:lnTo>
                    <a:pt x="469" y="46"/>
                  </a:lnTo>
                  <a:cubicBezTo>
                    <a:pt x="467" y="45"/>
                    <a:pt x="466" y="45"/>
                    <a:pt x="467" y="45"/>
                  </a:cubicBezTo>
                  <a:lnTo>
                    <a:pt x="467" y="45"/>
                  </a:lnTo>
                  <a:cubicBezTo>
                    <a:pt x="467" y="45"/>
                    <a:pt x="467" y="45"/>
                    <a:pt x="467" y="45"/>
                  </a:cubicBezTo>
                  <a:lnTo>
                    <a:pt x="467" y="45"/>
                  </a:lnTo>
                  <a:cubicBezTo>
                    <a:pt x="465" y="43"/>
                    <a:pt x="462" y="41"/>
                    <a:pt x="461" y="40"/>
                  </a:cubicBezTo>
                  <a:cubicBezTo>
                    <a:pt x="448" y="32"/>
                    <a:pt x="433" y="27"/>
                    <a:pt x="417" y="24"/>
                  </a:cubicBezTo>
                  <a:cubicBezTo>
                    <a:pt x="398" y="19"/>
                    <a:pt x="378" y="14"/>
                    <a:pt x="357" y="11"/>
                  </a:cubicBezTo>
                  <a:cubicBezTo>
                    <a:pt x="318" y="4"/>
                    <a:pt x="276" y="1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8_1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40"/>
          <p:cNvGrpSpPr/>
          <p:nvPr/>
        </p:nvGrpSpPr>
        <p:grpSpPr>
          <a:xfrm>
            <a:off x="-1464289" y="-424891"/>
            <a:ext cx="3383303" cy="2936960"/>
            <a:chOff x="1714027" y="2112087"/>
            <a:chExt cx="354798" cy="307952"/>
          </a:xfrm>
        </p:grpSpPr>
        <p:sp>
          <p:nvSpPr>
            <p:cNvPr id="507" name="Google Shape;507;p40"/>
            <p:cNvSpPr/>
            <p:nvPr/>
          </p:nvSpPr>
          <p:spPr>
            <a:xfrm>
              <a:off x="1714027" y="2112087"/>
              <a:ext cx="354798" cy="307952"/>
            </a:xfrm>
            <a:custGeom>
              <a:avLst/>
              <a:gdLst/>
              <a:ahLst/>
              <a:cxnLst/>
              <a:rect l="l" t="t" r="r" b="b"/>
              <a:pathLst>
                <a:path w="22123" h="19205" extrusionOk="0">
                  <a:moveTo>
                    <a:pt x="14167" y="591"/>
                  </a:moveTo>
                  <a:lnTo>
                    <a:pt x="12063" y="1975"/>
                  </a:lnTo>
                  <a:cubicBezTo>
                    <a:pt x="12692" y="1765"/>
                    <a:pt x="13324" y="1564"/>
                    <a:pt x="13960" y="1373"/>
                  </a:cubicBezTo>
                  <a:lnTo>
                    <a:pt x="13960" y="1373"/>
                  </a:lnTo>
                  <a:cubicBezTo>
                    <a:pt x="14036" y="1115"/>
                    <a:pt x="14105" y="854"/>
                    <a:pt x="14167" y="591"/>
                  </a:cubicBezTo>
                  <a:close/>
                  <a:moveTo>
                    <a:pt x="19856" y="0"/>
                  </a:moveTo>
                  <a:cubicBezTo>
                    <a:pt x="19449" y="0"/>
                    <a:pt x="19027" y="62"/>
                    <a:pt x="18648" y="147"/>
                  </a:cubicBezTo>
                  <a:cubicBezTo>
                    <a:pt x="17071" y="499"/>
                    <a:pt x="15507" y="908"/>
                    <a:pt x="13960" y="1373"/>
                  </a:cubicBezTo>
                  <a:lnTo>
                    <a:pt x="13960" y="1373"/>
                  </a:lnTo>
                  <a:cubicBezTo>
                    <a:pt x="13110" y="4248"/>
                    <a:pt x="11393" y="6865"/>
                    <a:pt x="9083" y="8777"/>
                  </a:cubicBezTo>
                  <a:cubicBezTo>
                    <a:pt x="7257" y="10289"/>
                    <a:pt x="5096" y="11357"/>
                    <a:pt x="3291" y="12892"/>
                  </a:cubicBezTo>
                  <a:cubicBezTo>
                    <a:pt x="1486" y="14425"/>
                    <a:pt x="1" y="16651"/>
                    <a:pt x="259" y="19007"/>
                  </a:cubicBezTo>
                  <a:cubicBezTo>
                    <a:pt x="755" y="19142"/>
                    <a:pt x="1264" y="19204"/>
                    <a:pt x="1774" y="19204"/>
                  </a:cubicBezTo>
                  <a:cubicBezTo>
                    <a:pt x="3055" y="19204"/>
                    <a:pt x="4347" y="18814"/>
                    <a:pt x="5491" y="18214"/>
                  </a:cubicBezTo>
                  <a:cubicBezTo>
                    <a:pt x="7090" y="17373"/>
                    <a:pt x="8450" y="16152"/>
                    <a:pt x="9792" y="14942"/>
                  </a:cubicBezTo>
                  <a:cubicBezTo>
                    <a:pt x="11993" y="12958"/>
                    <a:pt x="14208" y="10960"/>
                    <a:pt x="15996" y="8597"/>
                  </a:cubicBezTo>
                  <a:cubicBezTo>
                    <a:pt x="17222" y="6976"/>
                    <a:pt x="18259" y="5172"/>
                    <a:pt x="19823" y="3877"/>
                  </a:cubicBezTo>
                  <a:cubicBezTo>
                    <a:pt x="20802" y="3066"/>
                    <a:pt x="22122" y="1986"/>
                    <a:pt x="21580" y="838"/>
                  </a:cubicBezTo>
                  <a:cubicBezTo>
                    <a:pt x="21281" y="202"/>
                    <a:pt x="20593" y="0"/>
                    <a:pt x="19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1987816" y="2161947"/>
              <a:ext cx="22700" cy="7825"/>
            </a:xfrm>
            <a:custGeom>
              <a:avLst/>
              <a:gdLst/>
              <a:ahLst/>
              <a:cxnLst/>
              <a:rect l="l" t="t" r="r" b="b"/>
              <a:pathLst>
                <a:path w="908" h="313" extrusionOk="0">
                  <a:moveTo>
                    <a:pt x="703" y="1"/>
                  </a:moveTo>
                  <a:cubicBezTo>
                    <a:pt x="689" y="1"/>
                    <a:pt x="675" y="2"/>
                    <a:pt x="660" y="5"/>
                  </a:cubicBezTo>
                  <a:cubicBezTo>
                    <a:pt x="592" y="15"/>
                    <a:pt x="526" y="26"/>
                    <a:pt x="459" y="42"/>
                  </a:cubicBezTo>
                  <a:cubicBezTo>
                    <a:pt x="328" y="73"/>
                    <a:pt x="199" y="111"/>
                    <a:pt x="71" y="155"/>
                  </a:cubicBezTo>
                  <a:cubicBezTo>
                    <a:pt x="31" y="169"/>
                    <a:pt x="1" y="210"/>
                    <a:pt x="14" y="254"/>
                  </a:cubicBezTo>
                  <a:cubicBezTo>
                    <a:pt x="25" y="289"/>
                    <a:pt x="57" y="312"/>
                    <a:pt x="93" y="312"/>
                  </a:cubicBezTo>
                  <a:cubicBezTo>
                    <a:pt x="99" y="312"/>
                    <a:pt x="107" y="311"/>
                    <a:pt x="113" y="309"/>
                  </a:cubicBezTo>
                  <a:cubicBezTo>
                    <a:pt x="240" y="269"/>
                    <a:pt x="370" y="236"/>
                    <a:pt x="501" y="207"/>
                  </a:cubicBezTo>
                  <a:cubicBezTo>
                    <a:pt x="567" y="193"/>
                    <a:pt x="632" y="177"/>
                    <a:pt x="697" y="162"/>
                  </a:cubicBezTo>
                  <a:cubicBezTo>
                    <a:pt x="717" y="158"/>
                    <a:pt x="736" y="153"/>
                    <a:pt x="755" y="143"/>
                  </a:cubicBezTo>
                  <a:lnTo>
                    <a:pt x="765" y="135"/>
                  </a:lnTo>
                  <a:cubicBezTo>
                    <a:pt x="770" y="134"/>
                    <a:pt x="772" y="133"/>
                    <a:pt x="771" y="133"/>
                  </a:cubicBezTo>
                  <a:cubicBezTo>
                    <a:pt x="771" y="133"/>
                    <a:pt x="770" y="133"/>
                    <a:pt x="769" y="133"/>
                  </a:cubicBezTo>
                  <a:cubicBezTo>
                    <a:pt x="768" y="133"/>
                    <a:pt x="767" y="134"/>
                    <a:pt x="767" y="134"/>
                  </a:cubicBezTo>
                  <a:cubicBezTo>
                    <a:pt x="766" y="134"/>
                    <a:pt x="768" y="133"/>
                    <a:pt x="773" y="131"/>
                  </a:cubicBezTo>
                  <a:lnTo>
                    <a:pt x="787" y="126"/>
                  </a:lnTo>
                  <a:cubicBezTo>
                    <a:pt x="820" y="115"/>
                    <a:pt x="853" y="101"/>
                    <a:pt x="884" y="82"/>
                  </a:cubicBezTo>
                  <a:cubicBezTo>
                    <a:pt x="908" y="67"/>
                    <a:pt x="903" y="30"/>
                    <a:pt x="876" y="21"/>
                  </a:cubicBezTo>
                  <a:cubicBezTo>
                    <a:pt x="841" y="12"/>
                    <a:pt x="806" y="8"/>
                    <a:pt x="771" y="8"/>
                  </a:cubicBezTo>
                  <a:cubicBezTo>
                    <a:pt x="769" y="8"/>
                    <a:pt x="757" y="7"/>
                    <a:pt x="753" y="7"/>
                  </a:cubicBezTo>
                  <a:cubicBezTo>
                    <a:pt x="752" y="7"/>
                    <a:pt x="752" y="7"/>
                    <a:pt x="752" y="7"/>
                  </a:cubicBezTo>
                  <a:lnTo>
                    <a:pt x="752" y="7"/>
                  </a:lnTo>
                  <a:cubicBezTo>
                    <a:pt x="747" y="6"/>
                    <a:pt x="741" y="5"/>
                    <a:pt x="736" y="3"/>
                  </a:cubicBezTo>
                  <a:cubicBezTo>
                    <a:pt x="725" y="2"/>
                    <a:pt x="714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2002091" y="2168797"/>
              <a:ext cx="10600" cy="3000"/>
            </a:xfrm>
            <a:custGeom>
              <a:avLst/>
              <a:gdLst/>
              <a:ahLst/>
              <a:cxnLst/>
              <a:rect l="l" t="t" r="r" b="b"/>
              <a:pathLst>
                <a:path w="424" h="120" extrusionOk="0">
                  <a:moveTo>
                    <a:pt x="333" y="0"/>
                  </a:moveTo>
                  <a:cubicBezTo>
                    <a:pt x="326" y="0"/>
                    <a:pt x="319" y="0"/>
                    <a:pt x="311" y="1"/>
                  </a:cubicBezTo>
                  <a:lnTo>
                    <a:pt x="229" y="3"/>
                  </a:lnTo>
                  <a:lnTo>
                    <a:pt x="61" y="9"/>
                  </a:lnTo>
                  <a:cubicBezTo>
                    <a:pt x="27" y="9"/>
                    <a:pt x="1" y="38"/>
                    <a:pt x="5" y="71"/>
                  </a:cubicBezTo>
                  <a:cubicBezTo>
                    <a:pt x="9" y="100"/>
                    <a:pt x="34" y="120"/>
                    <a:pt x="62" y="120"/>
                  </a:cubicBezTo>
                  <a:cubicBezTo>
                    <a:pt x="66" y="120"/>
                    <a:pt x="71" y="119"/>
                    <a:pt x="75" y="118"/>
                  </a:cubicBezTo>
                  <a:lnTo>
                    <a:pt x="240" y="81"/>
                  </a:lnTo>
                  <a:lnTo>
                    <a:pt x="321" y="64"/>
                  </a:lnTo>
                  <a:cubicBezTo>
                    <a:pt x="348" y="58"/>
                    <a:pt x="376" y="50"/>
                    <a:pt x="402" y="40"/>
                  </a:cubicBezTo>
                  <a:cubicBezTo>
                    <a:pt x="423" y="34"/>
                    <a:pt x="420" y="4"/>
                    <a:pt x="398" y="4"/>
                  </a:cubicBezTo>
                  <a:cubicBezTo>
                    <a:pt x="376" y="2"/>
                    <a:pt x="355" y="0"/>
                    <a:pt x="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1891125" y="2273725"/>
              <a:ext cx="15350" cy="7425"/>
            </a:xfrm>
            <a:custGeom>
              <a:avLst/>
              <a:gdLst/>
              <a:ahLst/>
              <a:cxnLst/>
              <a:rect l="l" t="t" r="r" b="b"/>
              <a:pathLst>
                <a:path w="614" h="297" extrusionOk="0">
                  <a:moveTo>
                    <a:pt x="544" y="0"/>
                  </a:moveTo>
                  <a:cubicBezTo>
                    <a:pt x="503" y="0"/>
                    <a:pt x="465" y="16"/>
                    <a:pt x="427" y="27"/>
                  </a:cubicBezTo>
                  <a:cubicBezTo>
                    <a:pt x="406" y="34"/>
                    <a:pt x="385" y="38"/>
                    <a:pt x="365" y="45"/>
                  </a:cubicBezTo>
                  <a:lnTo>
                    <a:pt x="302" y="65"/>
                  </a:lnTo>
                  <a:cubicBezTo>
                    <a:pt x="223" y="93"/>
                    <a:pt x="144" y="123"/>
                    <a:pt x="64" y="154"/>
                  </a:cubicBezTo>
                  <a:cubicBezTo>
                    <a:pt x="28" y="168"/>
                    <a:pt x="1" y="203"/>
                    <a:pt x="13" y="243"/>
                  </a:cubicBezTo>
                  <a:cubicBezTo>
                    <a:pt x="23" y="273"/>
                    <a:pt x="51" y="296"/>
                    <a:pt x="82" y="296"/>
                  </a:cubicBezTo>
                  <a:cubicBezTo>
                    <a:pt x="89" y="296"/>
                    <a:pt x="96" y="295"/>
                    <a:pt x="102" y="293"/>
                  </a:cubicBezTo>
                  <a:lnTo>
                    <a:pt x="101" y="293"/>
                  </a:lnTo>
                  <a:cubicBezTo>
                    <a:pt x="183" y="267"/>
                    <a:pt x="264" y="239"/>
                    <a:pt x="346" y="209"/>
                  </a:cubicBezTo>
                  <a:lnTo>
                    <a:pt x="404" y="188"/>
                  </a:lnTo>
                  <a:cubicBezTo>
                    <a:pt x="418" y="183"/>
                    <a:pt x="431" y="178"/>
                    <a:pt x="445" y="171"/>
                  </a:cubicBezTo>
                  <a:cubicBezTo>
                    <a:pt x="450" y="169"/>
                    <a:pt x="456" y="167"/>
                    <a:pt x="460" y="163"/>
                  </a:cubicBezTo>
                  <a:cubicBezTo>
                    <a:pt x="461" y="162"/>
                    <a:pt x="462" y="162"/>
                    <a:pt x="462" y="161"/>
                  </a:cubicBezTo>
                  <a:lnTo>
                    <a:pt x="462" y="161"/>
                  </a:lnTo>
                  <a:cubicBezTo>
                    <a:pt x="462" y="161"/>
                    <a:pt x="462" y="161"/>
                    <a:pt x="462" y="161"/>
                  </a:cubicBezTo>
                  <a:cubicBezTo>
                    <a:pt x="483" y="153"/>
                    <a:pt x="503" y="145"/>
                    <a:pt x="522" y="136"/>
                  </a:cubicBezTo>
                  <a:cubicBezTo>
                    <a:pt x="535" y="131"/>
                    <a:pt x="549" y="126"/>
                    <a:pt x="561" y="119"/>
                  </a:cubicBezTo>
                  <a:cubicBezTo>
                    <a:pt x="573" y="113"/>
                    <a:pt x="584" y="103"/>
                    <a:pt x="594" y="93"/>
                  </a:cubicBezTo>
                  <a:cubicBezTo>
                    <a:pt x="610" y="77"/>
                    <a:pt x="613" y="54"/>
                    <a:pt x="605" y="34"/>
                  </a:cubicBezTo>
                  <a:cubicBezTo>
                    <a:pt x="596" y="14"/>
                    <a:pt x="578" y="1"/>
                    <a:pt x="556" y="1"/>
                  </a:cubicBezTo>
                  <a:cubicBezTo>
                    <a:pt x="552" y="1"/>
                    <a:pt x="548" y="0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1902050" y="2263300"/>
              <a:ext cx="13100" cy="5525"/>
            </a:xfrm>
            <a:custGeom>
              <a:avLst/>
              <a:gdLst/>
              <a:ahLst/>
              <a:cxnLst/>
              <a:rect l="l" t="t" r="r" b="b"/>
              <a:pathLst>
                <a:path w="524" h="221" extrusionOk="0">
                  <a:moveTo>
                    <a:pt x="469" y="0"/>
                  </a:moveTo>
                  <a:cubicBezTo>
                    <a:pt x="439" y="0"/>
                    <a:pt x="409" y="6"/>
                    <a:pt x="380" y="11"/>
                  </a:cubicBezTo>
                  <a:cubicBezTo>
                    <a:pt x="345" y="17"/>
                    <a:pt x="311" y="25"/>
                    <a:pt x="276" y="36"/>
                  </a:cubicBezTo>
                  <a:cubicBezTo>
                    <a:pt x="206" y="58"/>
                    <a:pt x="136" y="81"/>
                    <a:pt x="66" y="104"/>
                  </a:cubicBezTo>
                  <a:cubicBezTo>
                    <a:pt x="0" y="127"/>
                    <a:pt x="22" y="220"/>
                    <a:pt x="84" y="220"/>
                  </a:cubicBezTo>
                  <a:cubicBezTo>
                    <a:pt x="89" y="220"/>
                    <a:pt x="93" y="220"/>
                    <a:pt x="98" y="219"/>
                  </a:cubicBezTo>
                  <a:cubicBezTo>
                    <a:pt x="168" y="197"/>
                    <a:pt x="238" y="175"/>
                    <a:pt x="307" y="151"/>
                  </a:cubicBezTo>
                  <a:cubicBezTo>
                    <a:pt x="344" y="139"/>
                    <a:pt x="379" y="124"/>
                    <a:pt x="413" y="108"/>
                  </a:cubicBezTo>
                  <a:cubicBezTo>
                    <a:pt x="446" y="92"/>
                    <a:pt x="482" y="77"/>
                    <a:pt x="509" y="51"/>
                  </a:cubicBezTo>
                  <a:cubicBezTo>
                    <a:pt x="524" y="36"/>
                    <a:pt x="518" y="6"/>
                    <a:pt x="496" y="2"/>
                  </a:cubicBezTo>
                  <a:cubicBezTo>
                    <a:pt x="487" y="1"/>
                    <a:pt x="478" y="0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1795900" y="2387434"/>
              <a:ext cx="13525" cy="5400"/>
            </a:xfrm>
            <a:custGeom>
              <a:avLst/>
              <a:gdLst/>
              <a:ahLst/>
              <a:cxnLst/>
              <a:rect l="l" t="t" r="r" b="b"/>
              <a:pathLst>
                <a:path w="541" h="216" extrusionOk="0">
                  <a:moveTo>
                    <a:pt x="462" y="0"/>
                  </a:moveTo>
                  <a:cubicBezTo>
                    <a:pt x="447" y="0"/>
                    <a:pt x="433" y="2"/>
                    <a:pt x="418" y="5"/>
                  </a:cubicBezTo>
                  <a:lnTo>
                    <a:pt x="370" y="14"/>
                  </a:lnTo>
                  <a:cubicBezTo>
                    <a:pt x="335" y="21"/>
                    <a:pt x="300" y="29"/>
                    <a:pt x="265" y="36"/>
                  </a:cubicBezTo>
                  <a:lnTo>
                    <a:pt x="58" y="82"/>
                  </a:lnTo>
                  <a:cubicBezTo>
                    <a:pt x="21" y="91"/>
                    <a:pt x="0" y="129"/>
                    <a:pt x="10" y="166"/>
                  </a:cubicBezTo>
                  <a:cubicBezTo>
                    <a:pt x="19" y="196"/>
                    <a:pt x="47" y="215"/>
                    <a:pt x="77" y="215"/>
                  </a:cubicBezTo>
                  <a:cubicBezTo>
                    <a:pt x="82" y="215"/>
                    <a:pt x="88" y="215"/>
                    <a:pt x="94" y="213"/>
                  </a:cubicBezTo>
                  <a:lnTo>
                    <a:pt x="95" y="213"/>
                  </a:lnTo>
                  <a:lnTo>
                    <a:pt x="302" y="165"/>
                  </a:lnTo>
                  <a:cubicBezTo>
                    <a:pt x="335" y="157"/>
                    <a:pt x="370" y="148"/>
                    <a:pt x="404" y="140"/>
                  </a:cubicBezTo>
                  <a:lnTo>
                    <a:pt x="453" y="127"/>
                  </a:lnTo>
                  <a:cubicBezTo>
                    <a:pt x="472" y="121"/>
                    <a:pt x="492" y="112"/>
                    <a:pt x="510" y="100"/>
                  </a:cubicBezTo>
                  <a:cubicBezTo>
                    <a:pt x="531" y="88"/>
                    <a:pt x="540" y="64"/>
                    <a:pt x="535" y="41"/>
                  </a:cubicBezTo>
                  <a:cubicBezTo>
                    <a:pt x="528" y="18"/>
                    <a:pt x="507" y="3"/>
                    <a:pt x="484" y="1"/>
                  </a:cubicBezTo>
                  <a:cubicBezTo>
                    <a:pt x="477" y="1"/>
                    <a:pt x="469" y="0"/>
                    <a:pt x="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1809350" y="2376234"/>
              <a:ext cx="10150" cy="5575"/>
            </a:xfrm>
            <a:custGeom>
              <a:avLst/>
              <a:gdLst/>
              <a:ahLst/>
              <a:cxnLst/>
              <a:rect l="l" t="t" r="r" b="b"/>
              <a:pathLst>
                <a:path w="406" h="223" extrusionOk="0">
                  <a:moveTo>
                    <a:pt x="324" y="0"/>
                  </a:moveTo>
                  <a:cubicBezTo>
                    <a:pt x="322" y="0"/>
                    <a:pt x="319" y="0"/>
                    <a:pt x="317" y="1"/>
                  </a:cubicBezTo>
                  <a:cubicBezTo>
                    <a:pt x="300" y="3"/>
                    <a:pt x="283" y="4"/>
                    <a:pt x="266" y="7"/>
                  </a:cubicBezTo>
                  <a:cubicBezTo>
                    <a:pt x="242" y="12"/>
                    <a:pt x="216" y="18"/>
                    <a:pt x="192" y="26"/>
                  </a:cubicBezTo>
                  <a:cubicBezTo>
                    <a:pt x="139" y="43"/>
                    <a:pt x="90" y="67"/>
                    <a:pt x="43" y="96"/>
                  </a:cubicBezTo>
                  <a:cubicBezTo>
                    <a:pt x="12" y="116"/>
                    <a:pt x="0" y="157"/>
                    <a:pt x="18" y="189"/>
                  </a:cubicBezTo>
                  <a:cubicBezTo>
                    <a:pt x="32" y="209"/>
                    <a:pt x="56" y="222"/>
                    <a:pt x="79" y="222"/>
                  </a:cubicBezTo>
                  <a:cubicBezTo>
                    <a:pt x="90" y="222"/>
                    <a:pt x="101" y="220"/>
                    <a:pt x="111" y="213"/>
                  </a:cubicBezTo>
                  <a:lnTo>
                    <a:pt x="112" y="213"/>
                  </a:lnTo>
                  <a:cubicBezTo>
                    <a:pt x="131" y="200"/>
                    <a:pt x="152" y="188"/>
                    <a:pt x="174" y="178"/>
                  </a:cubicBezTo>
                  <a:cubicBezTo>
                    <a:pt x="178" y="174"/>
                    <a:pt x="184" y="172"/>
                    <a:pt x="191" y="170"/>
                  </a:cubicBezTo>
                  <a:cubicBezTo>
                    <a:pt x="194" y="168"/>
                    <a:pt x="203" y="163"/>
                    <a:pt x="203" y="163"/>
                  </a:cubicBezTo>
                  <a:lnTo>
                    <a:pt x="203" y="163"/>
                  </a:lnTo>
                  <a:cubicBezTo>
                    <a:pt x="203" y="163"/>
                    <a:pt x="201" y="164"/>
                    <a:pt x="197" y="166"/>
                  </a:cubicBezTo>
                  <a:cubicBezTo>
                    <a:pt x="207" y="162"/>
                    <a:pt x="219" y="157"/>
                    <a:pt x="230" y="154"/>
                  </a:cubicBezTo>
                  <a:cubicBezTo>
                    <a:pt x="253" y="146"/>
                    <a:pt x="275" y="140"/>
                    <a:pt x="299" y="134"/>
                  </a:cubicBezTo>
                  <a:cubicBezTo>
                    <a:pt x="311" y="131"/>
                    <a:pt x="322" y="128"/>
                    <a:pt x="334" y="127"/>
                  </a:cubicBezTo>
                  <a:cubicBezTo>
                    <a:pt x="350" y="123"/>
                    <a:pt x="364" y="117"/>
                    <a:pt x="378" y="108"/>
                  </a:cubicBezTo>
                  <a:cubicBezTo>
                    <a:pt x="396" y="96"/>
                    <a:pt x="405" y="75"/>
                    <a:pt x="403" y="53"/>
                  </a:cubicBezTo>
                  <a:cubicBezTo>
                    <a:pt x="399" y="33"/>
                    <a:pt x="385" y="14"/>
                    <a:pt x="364" y="9"/>
                  </a:cubicBezTo>
                  <a:cubicBezTo>
                    <a:pt x="351" y="3"/>
                    <a:pt x="338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12566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25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1"/>
          <p:cNvSpPr txBox="1">
            <a:spLocks noGrp="1"/>
          </p:cNvSpPr>
          <p:nvPr>
            <p:ph type="subTitle" idx="1"/>
          </p:nvPr>
        </p:nvSpPr>
        <p:spPr>
          <a:xfrm flipH="1">
            <a:off x="2669000" y="4781044"/>
            <a:ext cx="6854000" cy="5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16" name="Google Shape;516;p41"/>
          <p:cNvSpPr txBox="1">
            <a:spLocks noGrp="1"/>
          </p:cNvSpPr>
          <p:nvPr>
            <p:ph type="title" hasCustomPrompt="1"/>
          </p:nvPr>
        </p:nvSpPr>
        <p:spPr>
          <a:xfrm flipH="1">
            <a:off x="2829600" y="3284484"/>
            <a:ext cx="6532800" cy="16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517" name="Google Shape;517;p41"/>
          <p:cNvGrpSpPr/>
          <p:nvPr/>
        </p:nvGrpSpPr>
        <p:grpSpPr>
          <a:xfrm flipH="1">
            <a:off x="-339263" y="2222618"/>
            <a:ext cx="11788077" cy="6075717"/>
            <a:chOff x="3301125" y="2268425"/>
            <a:chExt cx="1404725" cy="637750"/>
          </a:xfrm>
        </p:grpSpPr>
        <p:sp>
          <p:nvSpPr>
            <p:cNvPr id="518" name="Google Shape;518;p41"/>
            <p:cNvSpPr/>
            <p:nvPr/>
          </p:nvSpPr>
          <p:spPr>
            <a:xfrm>
              <a:off x="3881575" y="2292400"/>
              <a:ext cx="11375" cy="5375"/>
            </a:xfrm>
            <a:custGeom>
              <a:avLst/>
              <a:gdLst/>
              <a:ahLst/>
              <a:cxnLst/>
              <a:rect l="l" t="t" r="r" b="b"/>
              <a:pathLst>
                <a:path w="455" h="215" extrusionOk="0">
                  <a:moveTo>
                    <a:pt x="302" y="0"/>
                  </a:moveTo>
                  <a:cubicBezTo>
                    <a:pt x="275" y="0"/>
                    <a:pt x="249" y="3"/>
                    <a:pt x="222" y="8"/>
                  </a:cubicBezTo>
                  <a:cubicBezTo>
                    <a:pt x="161" y="19"/>
                    <a:pt x="102" y="42"/>
                    <a:pt x="50" y="76"/>
                  </a:cubicBezTo>
                  <a:cubicBezTo>
                    <a:pt x="17" y="97"/>
                    <a:pt x="1" y="142"/>
                    <a:pt x="24" y="178"/>
                  </a:cubicBezTo>
                  <a:cubicBezTo>
                    <a:pt x="37" y="200"/>
                    <a:pt x="64" y="215"/>
                    <a:pt x="90" y="215"/>
                  </a:cubicBezTo>
                  <a:cubicBezTo>
                    <a:pt x="102" y="215"/>
                    <a:pt x="114" y="212"/>
                    <a:pt x="125" y="204"/>
                  </a:cubicBezTo>
                  <a:cubicBezTo>
                    <a:pt x="137" y="197"/>
                    <a:pt x="148" y="190"/>
                    <a:pt x="160" y="183"/>
                  </a:cubicBezTo>
                  <a:cubicBezTo>
                    <a:pt x="166" y="180"/>
                    <a:pt x="172" y="177"/>
                    <a:pt x="179" y="174"/>
                  </a:cubicBezTo>
                  <a:lnTo>
                    <a:pt x="182" y="172"/>
                  </a:lnTo>
                  <a:lnTo>
                    <a:pt x="182" y="172"/>
                  </a:lnTo>
                  <a:cubicBezTo>
                    <a:pt x="183" y="172"/>
                    <a:pt x="183" y="172"/>
                    <a:pt x="184" y="172"/>
                  </a:cubicBezTo>
                  <a:cubicBezTo>
                    <a:pt x="208" y="162"/>
                    <a:pt x="234" y="155"/>
                    <a:pt x="259" y="150"/>
                  </a:cubicBezTo>
                  <a:lnTo>
                    <a:pt x="268" y="148"/>
                  </a:lnTo>
                  <a:cubicBezTo>
                    <a:pt x="273" y="148"/>
                    <a:pt x="274" y="148"/>
                    <a:pt x="274" y="148"/>
                  </a:cubicBezTo>
                  <a:lnTo>
                    <a:pt x="274" y="148"/>
                  </a:lnTo>
                  <a:cubicBezTo>
                    <a:pt x="273" y="148"/>
                    <a:pt x="270" y="148"/>
                    <a:pt x="264" y="148"/>
                  </a:cubicBezTo>
                  <a:cubicBezTo>
                    <a:pt x="270" y="147"/>
                    <a:pt x="274" y="146"/>
                    <a:pt x="279" y="146"/>
                  </a:cubicBezTo>
                  <a:cubicBezTo>
                    <a:pt x="281" y="146"/>
                    <a:pt x="283" y="146"/>
                    <a:pt x="285" y="146"/>
                  </a:cubicBezTo>
                  <a:cubicBezTo>
                    <a:pt x="297" y="145"/>
                    <a:pt x="309" y="145"/>
                    <a:pt x="321" y="145"/>
                  </a:cubicBezTo>
                  <a:cubicBezTo>
                    <a:pt x="325" y="145"/>
                    <a:pt x="329" y="145"/>
                    <a:pt x="333" y="145"/>
                  </a:cubicBezTo>
                  <a:cubicBezTo>
                    <a:pt x="343" y="145"/>
                    <a:pt x="352" y="146"/>
                    <a:pt x="362" y="146"/>
                  </a:cubicBezTo>
                  <a:cubicBezTo>
                    <a:pt x="373" y="146"/>
                    <a:pt x="384" y="145"/>
                    <a:pt x="395" y="144"/>
                  </a:cubicBezTo>
                  <a:lnTo>
                    <a:pt x="404" y="142"/>
                  </a:lnTo>
                  <a:cubicBezTo>
                    <a:pt x="411" y="140"/>
                    <a:pt x="417" y="138"/>
                    <a:pt x="423" y="135"/>
                  </a:cubicBezTo>
                  <a:cubicBezTo>
                    <a:pt x="439" y="125"/>
                    <a:pt x="451" y="108"/>
                    <a:pt x="453" y="89"/>
                  </a:cubicBezTo>
                  <a:cubicBezTo>
                    <a:pt x="455" y="70"/>
                    <a:pt x="449" y="51"/>
                    <a:pt x="436" y="38"/>
                  </a:cubicBezTo>
                  <a:cubicBezTo>
                    <a:pt x="411" y="7"/>
                    <a:pt x="360" y="4"/>
                    <a:pt x="323" y="1"/>
                  </a:cubicBezTo>
                  <a:cubicBezTo>
                    <a:pt x="316" y="0"/>
                    <a:pt x="309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9" name="Google Shape;519;p41"/>
            <p:cNvSpPr/>
            <p:nvPr/>
          </p:nvSpPr>
          <p:spPr>
            <a:xfrm>
              <a:off x="3851975" y="2279000"/>
              <a:ext cx="11150" cy="6050"/>
            </a:xfrm>
            <a:custGeom>
              <a:avLst/>
              <a:gdLst/>
              <a:ahLst/>
              <a:cxnLst/>
              <a:rect l="l" t="t" r="r" b="b"/>
              <a:pathLst>
                <a:path w="446" h="242" extrusionOk="0">
                  <a:moveTo>
                    <a:pt x="200" y="200"/>
                  </a:moveTo>
                  <a:lnTo>
                    <a:pt x="185" y="206"/>
                  </a:lnTo>
                  <a:cubicBezTo>
                    <a:pt x="190" y="204"/>
                    <a:pt x="195" y="202"/>
                    <a:pt x="200" y="200"/>
                  </a:cubicBezTo>
                  <a:close/>
                  <a:moveTo>
                    <a:pt x="303" y="1"/>
                  </a:moveTo>
                  <a:cubicBezTo>
                    <a:pt x="298" y="1"/>
                    <a:pt x="294" y="1"/>
                    <a:pt x="289" y="1"/>
                  </a:cubicBezTo>
                  <a:cubicBezTo>
                    <a:pt x="275" y="3"/>
                    <a:pt x="259" y="6"/>
                    <a:pt x="243" y="9"/>
                  </a:cubicBezTo>
                  <a:cubicBezTo>
                    <a:pt x="223" y="12"/>
                    <a:pt x="203" y="17"/>
                    <a:pt x="183" y="23"/>
                  </a:cubicBezTo>
                  <a:cubicBezTo>
                    <a:pt x="139" y="37"/>
                    <a:pt x="95" y="57"/>
                    <a:pt x="56" y="84"/>
                  </a:cubicBezTo>
                  <a:cubicBezTo>
                    <a:pt x="20" y="108"/>
                    <a:pt x="1" y="159"/>
                    <a:pt x="26" y="200"/>
                  </a:cubicBezTo>
                  <a:cubicBezTo>
                    <a:pt x="42" y="225"/>
                    <a:pt x="71" y="242"/>
                    <a:pt x="101" y="242"/>
                  </a:cubicBezTo>
                  <a:cubicBezTo>
                    <a:pt x="115" y="242"/>
                    <a:pt x="129" y="238"/>
                    <a:pt x="142" y="230"/>
                  </a:cubicBezTo>
                  <a:lnTo>
                    <a:pt x="143" y="230"/>
                  </a:lnTo>
                  <a:cubicBezTo>
                    <a:pt x="162" y="218"/>
                    <a:pt x="182" y="208"/>
                    <a:pt x="203" y="199"/>
                  </a:cubicBezTo>
                  <a:lnTo>
                    <a:pt x="203" y="199"/>
                  </a:lnTo>
                  <a:cubicBezTo>
                    <a:pt x="227" y="190"/>
                    <a:pt x="251" y="184"/>
                    <a:pt x="276" y="179"/>
                  </a:cubicBezTo>
                  <a:lnTo>
                    <a:pt x="276" y="179"/>
                  </a:lnTo>
                  <a:cubicBezTo>
                    <a:pt x="295" y="178"/>
                    <a:pt x="313" y="176"/>
                    <a:pt x="332" y="172"/>
                  </a:cubicBezTo>
                  <a:lnTo>
                    <a:pt x="332" y="172"/>
                  </a:lnTo>
                  <a:cubicBezTo>
                    <a:pt x="357" y="170"/>
                    <a:pt x="382" y="170"/>
                    <a:pt x="405" y="157"/>
                  </a:cubicBezTo>
                  <a:cubicBezTo>
                    <a:pt x="431" y="143"/>
                    <a:pt x="445" y="116"/>
                    <a:pt x="445" y="89"/>
                  </a:cubicBezTo>
                  <a:cubicBezTo>
                    <a:pt x="445" y="58"/>
                    <a:pt x="429" y="37"/>
                    <a:pt x="405" y="20"/>
                  </a:cubicBezTo>
                  <a:cubicBezTo>
                    <a:pt x="385" y="5"/>
                    <a:pt x="356" y="3"/>
                    <a:pt x="330" y="3"/>
                  </a:cubicBezTo>
                  <a:lnTo>
                    <a:pt x="330" y="3"/>
                  </a:lnTo>
                  <a:cubicBezTo>
                    <a:pt x="321" y="2"/>
                    <a:pt x="312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0" name="Google Shape;520;p41"/>
            <p:cNvSpPr/>
            <p:nvPr/>
          </p:nvSpPr>
          <p:spPr>
            <a:xfrm>
              <a:off x="3641950" y="2284900"/>
              <a:ext cx="12375" cy="4975"/>
            </a:xfrm>
            <a:custGeom>
              <a:avLst/>
              <a:gdLst/>
              <a:ahLst/>
              <a:cxnLst/>
              <a:rect l="l" t="t" r="r" b="b"/>
              <a:pathLst>
                <a:path w="495" h="199" extrusionOk="0">
                  <a:moveTo>
                    <a:pt x="318" y="0"/>
                  </a:moveTo>
                  <a:cubicBezTo>
                    <a:pt x="296" y="0"/>
                    <a:pt x="275" y="3"/>
                    <a:pt x="253" y="6"/>
                  </a:cubicBezTo>
                  <a:cubicBezTo>
                    <a:pt x="181" y="16"/>
                    <a:pt x="111" y="37"/>
                    <a:pt x="45" y="69"/>
                  </a:cubicBezTo>
                  <a:cubicBezTo>
                    <a:pt x="11" y="84"/>
                    <a:pt x="1" y="134"/>
                    <a:pt x="20" y="165"/>
                  </a:cubicBezTo>
                  <a:cubicBezTo>
                    <a:pt x="33" y="187"/>
                    <a:pt x="57" y="199"/>
                    <a:pt x="81" y="199"/>
                  </a:cubicBezTo>
                  <a:cubicBezTo>
                    <a:pt x="93" y="199"/>
                    <a:pt x="105" y="196"/>
                    <a:pt x="116" y="190"/>
                  </a:cubicBezTo>
                  <a:lnTo>
                    <a:pt x="116" y="191"/>
                  </a:lnTo>
                  <a:cubicBezTo>
                    <a:pt x="124" y="187"/>
                    <a:pt x="133" y="183"/>
                    <a:pt x="142" y="179"/>
                  </a:cubicBezTo>
                  <a:lnTo>
                    <a:pt x="142" y="179"/>
                  </a:lnTo>
                  <a:cubicBezTo>
                    <a:pt x="143" y="179"/>
                    <a:pt x="151" y="176"/>
                    <a:pt x="154" y="174"/>
                  </a:cubicBezTo>
                  <a:lnTo>
                    <a:pt x="169" y="168"/>
                  </a:lnTo>
                  <a:cubicBezTo>
                    <a:pt x="193" y="160"/>
                    <a:pt x="216" y="153"/>
                    <a:pt x="240" y="147"/>
                  </a:cubicBezTo>
                  <a:cubicBezTo>
                    <a:pt x="263" y="142"/>
                    <a:pt x="286" y="137"/>
                    <a:pt x="310" y="134"/>
                  </a:cubicBezTo>
                  <a:lnTo>
                    <a:pt x="318" y="133"/>
                  </a:lnTo>
                  <a:lnTo>
                    <a:pt x="315" y="133"/>
                  </a:lnTo>
                  <a:lnTo>
                    <a:pt x="333" y="131"/>
                  </a:lnTo>
                  <a:cubicBezTo>
                    <a:pt x="347" y="130"/>
                    <a:pt x="361" y="127"/>
                    <a:pt x="373" y="120"/>
                  </a:cubicBezTo>
                  <a:lnTo>
                    <a:pt x="373" y="120"/>
                  </a:lnTo>
                  <a:cubicBezTo>
                    <a:pt x="376" y="120"/>
                    <a:pt x="378" y="120"/>
                    <a:pt x="380" y="120"/>
                  </a:cubicBezTo>
                  <a:cubicBezTo>
                    <a:pt x="378" y="120"/>
                    <a:pt x="377" y="120"/>
                    <a:pt x="377" y="120"/>
                  </a:cubicBezTo>
                  <a:cubicBezTo>
                    <a:pt x="378" y="120"/>
                    <a:pt x="385" y="119"/>
                    <a:pt x="386" y="118"/>
                  </a:cubicBezTo>
                  <a:cubicBezTo>
                    <a:pt x="394" y="117"/>
                    <a:pt x="403" y="116"/>
                    <a:pt x="412" y="116"/>
                  </a:cubicBezTo>
                  <a:cubicBezTo>
                    <a:pt x="432" y="115"/>
                    <a:pt x="452" y="111"/>
                    <a:pt x="471" y="102"/>
                  </a:cubicBezTo>
                  <a:cubicBezTo>
                    <a:pt x="491" y="90"/>
                    <a:pt x="494" y="63"/>
                    <a:pt x="478" y="46"/>
                  </a:cubicBezTo>
                  <a:cubicBezTo>
                    <a:pt x="464" y="33"/>
                    <a:pt x="447" y="24"/>
                    <a:pt x="428" y="19"/>
                  </a:cubicBezTo>
                  <a:cubicBezTo>
                    <a:pt x="411" y="14"/>
                    <a:pt x="394" y="11"/>
                    <a:pt x="377" y="10"/>
                  </a:cubicBezTo>
                  <a:cubicBezTo>
                    <a:pt x="377" y="10"/>
                    <a:pt x="376" y="10"/>
                    <a:pt x="376" y="10"/>
                  </a:cubicBezTo>
                  <a:lnTo>
                    <a:pt x="376" y="10"/>
                  </a:lnTo>
                  <a:cubicBezTo>
                    <a:pt x="376" y="10"/>
                    <a:pt x="376" y="10"/>
                    <a:pt x="376" y="10"/>
                  </a:cubicBezTo>
                  <a:cubicBezTo>
                    <a:pt x="366" y="4"/>
                    <a:pt x="354" y="0"/>
                    <a:pt x="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1" name="Google Shape;521;p41"/>
            <p:cNvSpPr/>
            <p:nvPr/>
          </p:nvSpPr>
          <p:spPr>
            <a:xfrm>
              <a:off x="3658400" y="2294925"/>
              <a:ext cx="7950" cy="3625"/>
            </a:xfrm>
            <a:custGeom>
              <a:avLst/>
              <a:gdLst/>
              <a:ahLst/>
              <a:cxnLst/>
              <a:rect l="l" t="t" r="r" b="b"/>
              <a:pathLst>
                <a:path w="318" h="145" extrusionOk="0">
                  <a:moveTo>
                    <a:pt x="73" y="0"/>
                  </a:moveTo>
                  <a:cubicBezTo>
                    <a:pt x="33" y="0"/>
                    <a:pt x="2" y="33"/>
                    <a:pt x="1" y="72"/>
                  </a:cubicBezTo>
                  <a:cubicBezTo>
                    <a:pt x="2" y="112"/>
                    <a:pt x="33" y="144"/>
                    <a:pt x="73" y="144"/>
                  </a:cubicBezTo>
                  <a:lnTo>
                    <a:pt x="168" y="142"/>
                  </a:lnTo>
                  <a:lnTo>
                    <a:pt x="215" y="142"/>
                  </a:lnTo>
                  <a:cubicBezTo>
                    <a:pt x="227" y="142"/>
                    <a:pt x="239" y="140"/>
                    <a:pt x="250" y="137"/>
                  </a:cubicBezTo>
                  <a:lnTo>
                    <a:pt x="275" y="129"/>
                  </a:lnTo>
                  <a:cubicBezTo>
                    <a:pt x="300" y="121"/>
                    <a:pt x="317" y="98"/>
                    <a:pt x="318" y="72"/>
                  </a:cubicBezTo>
                  <a:cubicBezTo>
                    <a:pt x="317" y="46"/>
                    <a:pt x="300" y="23"/>
                    <a:pt x="275" y="16"/>
                  </a:cubicBezTo>
                  <a:lnTo>
                    <a:pt x="253" y="8"/>
                  </a:lnTo>
                  <a:cubicBezTo>
                    <a:pt x="240" y="4"/>
                    <a:pt x="227" y="2"/>
                    <a:pt x="215" y="2"/>
                  </a:cubicBezTo>
                  <a:lnTo>
                    <a:pt x="168" y="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2" name="Google Shape;522;p41"/>
            <p:cNvSpPr/>
            <p:nvPr/>
          </p:nvSpPr>
          <p:spPr>
            <a:xfrm>
              <a:off x="3491125" y="2782325"/>
              <a:ext cx="12375" cy="4325"/>
            </a:xfrm>
            <a:custGeom>
              <a:avLst/>
              <a:gdLst/>
              <a:ahLst/>
              <a:cxnLst/>
              <a:rect l="l" t="t" r="r" b="b"/>
              <a:pathLst>
                <a:path w="495" h="173" extrusionOk="0">
                  <a:moveTo>
                    <a:pt x="292" y="1"/>
                  </a:moveTo>
                  <a:cubicBezTo>
                    <a:pt x="286" y="1"/>
                    <a:pt x="279" y="1"/>
                    <a:pt x="273" y="2"/>
                  </a:cubicBezTo>
                  <a:cubicBezTo>
                    <a:pt x="209" y="6"/>
                    <a:pt x="144" y="12"/>
                    <a:pt x="80" y="17"/>
                  </a:cubicBezTo>
                  <a:cubicBezTo>
                    <a:pt x="41" y="21"/>
                    <a:pt x="1" y="51"/>
                    <a:pt x="3" y="94"/>
                  </a:cubicBezTo>
                  <a:cubicBezTo>
                    <a:pt x="5" y="133"/>
                    <a:pt x="34" y="173"/>
                    <a:pt x="75" y="173"/>
                  </a:cubicBezTo>
                  <a:cubicBezTo>
                    <a:pt x="77" y="173"/>
                    <a:pt x="78" y="173"/>
                    <a:pt x="80" y="172"/>
                  </a:cubicBezTo>
                  <a:cubicBezTo>
                    <a:pt x="146" y="167"/>
                    <a:pt x="211" y="162"/>
                    <a:pt x="276" y="156"/>
                  </a:cubicBezTo>
                  <a:cubicBezTo>
                    <a:pt x="300" y="155"/>
                    <a:pt x="324" y="149"/>
                    <a:pt x="346" y="141"/>
                  </a:cubicBezTo>
                  <a:lnTo>
                    <a:pt x="356" y="136"/>
                  </a:lnTo>
                  <a:cubicBezTo>
                    <a:pt x="360" y="134"/>
                    <a:pt x="362" y="133"/>
                    <a:pt x="362" y="133"/>
                  </a:cubicBezTo>
                  <a:lnTo>
                    <a:pt x="362" y="133"/>
                  </a:lnTo>
                  <a:cubicBezTo>
                    <a:pt x="362" y="133"/>
                    <a:pt x="361" y="134"/>
                    <a:pt x="358" y="136"/>
                  </a:cubicBezTo>
                  <a:cubicBezTo>
                    <a:pt x="367" y="133"/>
                    <a:pt x="375" y="131"/>
                    <a:pt x="383" y="129"/>
                  </a:cubicBezTo>
                  <a:cubicBezTo>
                    <a:pt x="416" y="120"/>
                    <a:pt x="452" y="114"/>
                    <a:pt x="477" y="90"/>
                  </a:cubicBezTo>
                  <a:cubicBezTo>
                    <a:pt x="494" y="73"/>
                    <a:pt x="490" y="45"/>
                    <a:pt x="470" y="33"/>
                  </a:cubicBezTo>
                  <a:cubicBezTo>
                    <a:pt x="442" y="13"/>
                    <a:pt x="400" y="15"/>
                    <a:pt x="367" y="12"/>
                  </a:cubicBezTo>
                  <a:cubicBezTo>
                    <a:pt x="360" y="11"/>
                    <a:pt x="352" y="11"/>
                    <a:pt x="345" y="10"/>
                  </a:cubicBezTo>
                  <a:lnTo>
                    <a:pt x="345" y="10"/>
                  </a:lnTo>
                  <a:cubicBezTo>
                    <a:pt x="343" y="9"/>
                    <a:pt x="336" y="7"/>
                    <a:pt x="334" y="6"/>
                  </a:cubicBezTo>
                  <a:cubicBezTo>
                    <a:pt x="320" y="2"/>
                    <a:pt x="306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3" name="Google Shape;523;p41"/>
            <p:cNvSpPr/>
            <p:nvPr/>
          </p:nvSpPr>
          <p:spPr>
            <a:xfrm>
              <a:off x="3469250" y="2794425"/>
              <a:ext cx="9275" cy="3650"/>
            </a:xfrm>
            <a:custGeom>
              <a:avLst/>
              <a:gdLst/>
              <a:ahLst/>
              <a:cxnLst/>
              <a:rect l="l" t="t" r="r" b="b"/>
              <a:pathLst>
                <a:path w="371" h="146" extrusionOk="0">
                  <a:moveTo>
                    <a:pt x="278" y="1"/>
                  </a:moveTo>
                  <a:cubicBezTo>
                    <a:pt x="269" y="1"/>
                    <a:pt x="258" y="3"/>
                    <a:pt x="249" y="4"/>
                  </a:cubicBezTo>
                  <a:cubicBezTo>
                    <a:pt x="222" y="6"/>
                    <a:pt x="198" y="10"/>
                    <a:pt x="172" y="13"/>
                  </a:cubicBezTo>
                  <a:lnTo>
                    <a:pt x="44" y="31"/>
                  </a:lnTo>
                  <a:cubicBezTo>
                    <a:pt x="29" y="35"/>
                    <a:pt x="17" y="45"/>
                    <a:pt x="9" y="57"/>
                  </a:cubicBezTo>
                  <a:cubicBezTo>
                    <a:pt x="3" y="69"/>
                    <a:pt x="1" y="82"/>
                    <a:pt x="3" y="94"/>
                  </a:cubicBezTo>
                  <a:cubicBezTo>
                    <a:pt x="6" y="120"/>
                    <a:pt x="29" y="145"/>
                    <a:pt x="56" y="145"/>
                  </a:cubicBezTo>
                  <a:cubicBezTo>
                    <a:pt x="57" y="145"/>
                    <a:pt x="58" y="145"/>
                    <a:pt x="59" y="145"/>
                  </a:cubicBezTo>
                  <a:lnTo>
                    <a:pt x="188" y="131"/>
                  </a:lnTo>
                  <a:cubicBezTo>
                    <a:pt x="213" y="129"/>
                    <a:pt x="238" y="126"/>
                    <a:pt x="262" y="123"/>
                  </a:cubicBezTo>
                  <a:cubicBezTo>
                    <a:pt x="273" y="122"/>
                    <a:pt x="283" y="121"/>
                    <a:pt x="294" y="119"/>
                  </a:cubicBezTo>
                  <a:cubicBezTo>
                    <a:pt x="308" y="114"/>
                    <a:pt x="320" y="109"/>
                    <a:pt x="333" y="101"/>
                  </a:cubicBezTo>
                  <a:cubicBezTo>
                    <a:pt x="371" y="80"/>
                    <a:pt x="362" y="18"/>
                    <a:pt x="320" y="8"/>
                  </a:cubicBezTo>
                  <a:cubicBezTo>
                    <a:pt x="307" y="3"/>
                    <a:pt x="293" y="1"/>
                    <a:pt x="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4" name="Google Shape;524;p41"/>
            <p:cNvSpPr/>
            <p:nvPr/>
          </p:nvSpPr>
          <p:spPr>
            <a:xfrm>
              <a:off x="3469000" y="2787350"/>
              <a:ext cx="9275" cy="3650"/>
            </a:xfrm>
            <a:custGeom>
              <a:avLst/>
              <a:gdLst/>
              <a:ahLst/>
              <a:cxnLst/>
              <a:rect l="l" t="t" r="r" b="b"/>
              <a:pathLst>
                <a:path w="371" h="146" extrusionOk="0">
                  <a:moveTo>
                    <a:pt x="276" y="1"/>
                  </a:moveTo>
                  <a:cubicBezTo>
                    <a:pt x="267" y="1"/>
                    <a:pt x="258" y="2"/>
                    <a:pt x="248" y="3"/>
                  </a:cubicBezTo>
                  <a:cubicBezTo>
                    <a:pt x="223" y="6"/>
                    <a:pt x="196" y="10"/>
                    <a:pt x="171" y="14"/>
                  </a:cubicBezTo>
                  <a:lnTo>
                    <a:pt x="43" y="32"/>
                  </a:lnTo>
                  <a:cubicBezTo>
                    <a:pt x="29" y="36"/>
                    <a:pt x="16" y="45"/>
                    <a:pt x="9" y="58"/>
                  </a:cubicBezTo>
                  <a:cubicBezTo>
                    <a:pt x="2" y="70"/>
                    <a:pt x="0" y="82"/>
                    <a:pt x="1" y="95"/>
                  </a:cubicBezTo>
                  <a:cubicBezTo>
                    <a:pt x="5" y="120"/>
                    <a:pt x="28" y="146"/>
                    <a:pt x="55" y="146"/>
                  </a:cubicBezTo>
                  <a:cubicBezTo>
                    <a:pt x="56" y="146"/>
                    <a:pt x="57" y="145"/>
                    <a:pt x="58" y="145"/>
                  </a:cubicBezTo>
                  <a:lnTo>
                    <a:pt x="187" y="132"/>
                  </a:lnTo>
                  <a:cubicBezTo>
                    <a:pt x="211" y="130"/>
                    <a:pt x="236" y="126"/>
                    <a:pt x="261" y="123"/>
                  </a:cubicBezTo>
                  <a:cubicBezTo>
                    <a:pt x="271" y="122"/>
                    <a:pt x="282" y="121"/>
                    <a:pt x="292" y="119"/>
                  </a:cubicBezTo>
                  <a:cubicBezTo>
                    <a:pt x="306" y="115"/>
                    <a:pt x="320" y="110"/>
                    <a:pt x="332" y="101"/>
                  </a:cubicBezTo>
                  <a:cubicBezTo>
                    <a:pt x="370" y="80"/>
                    <a:pt x="361" y="19"/>
                    <a:pt x="320" y="8"/>
                  </a:cubicBezTo>
                  <a:cubicBezTo>
                    <a:pt x="306" y="3"/>
                    <a:pt x="291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5" name="Google Shape;525;p41"/>
            <p:cNvSpPr/>
            <p:nvPr/>
          </p:nvSpPr>
          <p:spPr>
            <a:xfrm>
              <a:off x="3301125" y="2268425"/>
              <a:ext cx="1404725" cy="637750"/>
            </a:xfrm>
            <a:custGeom>
              <a:avLst/>
              <a:gdLst/>
              <a:ahLst/>
              <a:cxnLst/>
              <a:rect l="l" t="t" r="r" b="b"/>
              <a:pathLst>
                <a:path w="56189" h="25510" extrusionOk="0">
                  <a:moveTo>
                    <a:pt x="18536" y="1"/>
                  </a:moveTo>
                  <a:cubicBezTo>
                    <a:pt x="17958" y="1"/>
                    <a:pt x="17381" y="31"/>
                    <a:pt x="16814" y="95"/>
                  </a:cubicBezTo>
                  <a:cubicBezTo>
                    <a:pt x="15250" y="275"/>
                    <a:pt x="13055" y="802"/>
                    <a:pt x="11982" y="2066"/>
                  </a:cubicBezTo>
                  <a:cubicBezTo>
                    <a:pt x="10811" y="3445"/>
                    <a:pt x="9358" y="4574"/>
                    <a:pt x="7957" y="5739"/>
                  </a:cubicBezTo>
                  <a:cubicBezTo>
                    <a:pt x="6419" y="7020"/>
                    <a:pt x="4853" y="8285"/>
                    <a:pt x="3508" y="9768"/>
                  </a:cubicBezTo>
                  <a:cubicBezTo>
                    <a:pt x="2162" y="11250"/>
                    <a:pt x="1031" y="12977"/>
                    <a:pt x="519" y="14913"/>
                  </a:cubicBezTo>
                  <a:cubicBezTo>
                    <a:pt x="0" y="16875"/>
                    <a:pt x="251" y="18752"/>
                    <a:pt x="1134" y="20552"/>
                  </a:cubicBezTo>
                  <a:cubicBezTo>
                    <a:pt x="1966" y="22248"/>
                    <a:pt x="3702" y="23384"/>
                    <a:pt x="5379" y="24164"/>
                  </a:cubicBezTo>
                  <a:cubicBezTo>
                    <a:pt x="7290" y="25054"/>
                    <a:pt x="9398" y="25510"/>
                    <a:pt x="11505" y="25510"/>
                  </a:cubicBezTo>
                  <a:cubicBezTo>
                    <a:pt x="12452" y="25510"/>
                    <a:pt x="13398" y="25418"/>
                    <a:pt x="14326" y="25231"/>
                  </a:cubicBezTo>
                  <a:lnTo>
                    <a:pt x="13622" y="24142"/>
                  </a:lnTo>
                  <a:cubicBezTo>
                    <a:pt x="13152" y="23418"/>
                    <a:pt x="16251" y="24074"/>
                    <a:pt x="15626" y="23477"/>
                  </a:cubicBezTo>
                  <a:cubicBezTo>
                    <a:pt x="13948" y="21871"/>
                    <a:pt x="7781" y="19999"/>
                    <a:pt x="6325" y="18189"/>
                  </a:cubicBezTo>
                  <a:cubicBezTo>
                    <a:pt x="5189" y="16775"/>
                    <a:pt x="5006" y="14665"/>
                    <a:pt x="5882" y="13077"/>
                  </a:cubicBezTo>
                  <a:cubicBezTo>
                    <a:pt x="6300" y="12322"/>
                    <a:pt x="6919" y="11700"/>
                    <a:pt x="7549" y="11112"/>
                  </a:cubicBezTo>
                  <a:cubicBezTo>
                    <a:pt x="9824" y="8991"/>
                    <a:pt x="12357" y="7165"/>
                    <a:pt x="15089" y="5677"/>
                  </a:cubicBezTo>
                  <a:cubicBezTo>
                    <a:pt x="15505" y="5450"/>
                    <a:pt x="16383" y="5046"/>
                    <a:pt x="17242" y="4542"/>
                  </a:cubicBezTo>
                  <a:cubicBezTo>
                    <a:pt x="18550" y="3775"/>
                    <a:pt x="20034" y="3374"/>
                    <a:pt x="21540" y="3374"/>
                  </a:cubicBezTo>
                  <a:cubicBezTo>
                    <a:pt x="21818" y="3374"/>
                    <a:pt x="22096" y="3388"/>
                    <a:pt x="22374" y="3415"/>
                  </a:cubicBezTo>
                  <a:cubicBezTo>
                    <a:pt x="23465" y="3523"/>
                    <a:pt x="24560" y="3594"/>
                    <a:pt x="25638" y="3654"/>
                  </a:cubicBezTo>
                  <a:cubicBezTo>
                    <a:pt x="30475" y="3924"/>
                    <a:pt x="35592" y="4184"/>
                    <a:pt x="39617" y="6878"/>
                  </a:cubicBezTo>
                  <a:cubicBezTo>
                    <a:pt x="41819" y="8352"/>
                    <a:pt x="43575" y="10490"/>
                    <a:pt x="45970" y="11624"/>
                  </a:cubicBezTo>
                  <a:cubicBezTo>
                    <a:pt x="47959" y="12567"/>
                    <a:pt x="50194" y="12728"/>
                    <a:pt x="52416" y="12728"/>
                  </a:cubicBezTo>
                  <a:cubicBezTo>
                    <a:pt x="52935" y="12728"/>
                    <a:pt x="53453" y="12719"/>
                    <a:pt x="53967" y="12709"/>
                  </a:cubicBezTo>
                  <a:cubicBezTo>
                    <a:pt x="54652" y="12697"/>
                    <a:pt x="55458" y="12618"/>
                    <a:pt x="55807" y="12028"/>
                  </a:cubicBezTo>
                  <a:cubicBezTo>
                    <a:pt x="56188" y="11385"/>
                    <a:pt x="55727" y="10517"/>
                    <a:pt x="55065" y="10166"/>
                  </a:cubicBezTo>
                  <a:cubicBezTo>
                    <a:pt x="54405" y="9816"/>
                    <a:pt x="53623" y="9823"/>
                    <a:pt x="52877" y="9768"/>
                  </a:cubicBezTo>
                  <a:cubicBezTo>
                    <a:pt x="50240" y="9573"/>
                    <a:pt x="47678" y="8471"/>
                    <a:pt x="45724" y="6689"/>
                  </a:cubicBezTo>
                  <a:cubicBezTo>
                    <a:pt x="44687" y="5744"/>
                    <a:pt x="43809" y="4610"/>
                    <a:pt x="42636" y="3841"/>
                  </a:cubicBezTo>
                  <a:cubicBezTo>
                    <a:pt x="41532" y="3117"/>
                    <a:pt x="40231" y="2760"/>
                    <a:pt x="38936" y="2498"/>
                  </a:cubicBezTo>
                  <a:cubicBezTo>
                    <a:pt x="37943" y="2298"/>
                    <a:pt x="36941" y="2147"/>
                    <a:pt x="35935" y="2028"/>
                  </a:cubicBezTo>
                  <a:cubicBezTo>
                    <a:pt x="32682" y="1643"/>
                    <a:pt x="29400" y="1583"/>
                    <a:pt x="26151" y="1174"/>
                  </a:cubicBezTo>
                  <a:cubicBezTo>
                    <a:pt x="25341" y="1073"/>
                    <a:pt x="24535" y="949"/>
                    <a:pt x="23734" y="794"/>
                  </a:cubicBezTo>
                  <a:cubicBezTo>
                    <a:pt x="23073" y="666"/>
                    <a:pt x="22452" y="396"/>
                    <a:pt x="21802" y="287"/>
                  </a:cubicBezTo>
                  <a:cubicBezTo>
                    <a:pt x="20736" y="108"/>
                    <a:pt x="19633" y="1"/>
                    <a:pt x="18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6" name="Google Shape;526;p41"/>
            <p:cNvSpPr/>
            <p:nvPr/>
          </p:nvSpPr>
          <p:spPr>
            <a:xfrm>
              <a:off x="3829925" y="2290650"/>
              <a:ext cx="9075" cy="3100"/>
            </a:xfrm>
            <a:custGeom>
              <a:avLst/>
              <a:gdLst/>
              <a:ahLst/>
              <a:cxnLst/>
              <a:rect l="l" t="t" r="r" b="b"/>
              <a:pathLst>
                <a:path w="363" h="124" extrusionOk="0">
                  <a:moveTo>
                    <a:pt x="153" y="1"/>
                  </a:moveTo>
                  <a:cubicBezTo>
                    <a:pt x="121" y="1"/>
                    <a:pt x="90" y="2"/>
                    <a:pt x="59" y="3"/>
                  </a:cubicBezTo>
                  <a:cubicBezTo>
                    <a:pt x="26" y="4"/>
                    <a:pt x="0" y="30"/>
                    <a:pt x="0" y="62"/>
                  </a:cubicBezTo>
                  <a:cubicBezTo>
                    <a:pt x="1" y="94"/>
                    <a:pt x="26" y="120"/>
                    <a:pt x="59" y="121"/>
                  </a:cubicBezTo>
                  <a:cubicBezTo>
                    <a:pt x="94" y="122"/>
                    <a:pt x="128" y="124"/>
                    <a:pt x="163" y="124"/>
                  </a:cubicBezTo>
                  <a:cubicBezTo>
                    <a:pt x="171" y="124"/>
                    <a:pt x="179" y="124"/>
                    <a:pt x="188" y="124"/>
                  </a:cubicBezTo>
                  <a:lnTo>
                    <a:pt x="251" y="121"/>
                  </a:lnTo>
                  <a:cubicBezTo>
                    <a:pt x="262" y="121"/>
                    <a:pt x="272" y="121"/>
                    <a:pt x="283" y="120"/>
                  </a:cubicBezTo>
                  <a:cubicBezTo>
                    <a:pt x="300" y="119"/>
                    <a:pt x="316" y="113"/>
                    <a:pt x="331" y="105"/>
                  </a:cubicBezTo>
                  <a:cubicBezTo>
                    <a:pt x="363" y="86"/>
                    <a:pt x="363" y="39"/>
                    <a:pt x="331" y="20"/>
                  </a:cubicBezTo>
                  <a:cubicBezTo>
                    <a:pt x="316" y="11"/>
                    <a:pt x="300" y="6"/>
                    <a:pt x="283" y="4"/>
                  </a:cubicBezTo>
                  <a:cubicBezTo>
                    <a:pt x="273" y="4"/>
                    <a:pt x="263" y="4"/>
                    <a:pt x="253" y="3"/>
                  </a:cubicBezTo>
                  <a:lnTo>
                    <a:pt x="188" y="1"/>
                  </a:lnTo>
                  <a:cubicBezTo>
                    <a:pt x="176" y="1"/>
                    <a:pt x="165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41"/>
            <p:cNvSpPr/>
            <p:nvPr/>
          </p:nvSpPr>
          <p:spPr>
            <a:xfrm>
              <a:off x="3841725" y="2299850"/>
              <a:ext cx="20450" cy="4650"/>
            </a:xfrm>
            <a:custGeom>
              <a:avLst/>
              <a:gdLst/>
              <a:ahLst/>
              <a:cxnLst/>
              <a:rect l="l" t="t" r="r" b="b"/>
              <a:pathLst>
                <a:path w="818" h="186" extrusionOk="0">
                  <a:moveTo>
                    <a:pt x="372" y="1"/>
                  </a:moveTo>
                  <a:cubicBezTo>
                    <a:pt x="332" y="1"/>
                    <a:pt x="292" y="3"/>
                    <a:pt x="252" y="4"/>
                  </a:cubicBezTo>
                  <a:cubicBezTo>
                    <a:pt x="224" y="5"/>
                    <a:pt x="195" y="7"/>
                    <a:pt x="168" y="9"/>
                  </a:cubicBezTo>
                  <a:cubicBezTo>
                    <a:pt x="132" y="12"/>
                    <a:pt x="97" y="17"/>
                    <a:pt x="63" y="23"/>
                  </a:cubicBezTo>
                  <a:cubicBezTo>
                    <a:pt x="24" y="31"/>
                    <a:pt x="0" y="75"/>
                    <a:pt x="6" y="110"/>
                  </a:cubicBezTo>
                  <a:cubicBezTo>
                    <a:pt x="11" y="149"/>
                    <a:pt x="44" y="178"/>
                    <a:pt x="83" y="178"/>
                  </a:cubicBezTo>
                  <a:cubicBezTo>
                    <a:pt x="107" y="179"/>
                    <a:pt x="130" y="181"/>
                    <a:pt x="154" y="181"/>
                  </a:cubicBezTo>
                  <a:cubicBezTo>
                    <a:pt x="159" y="181"/>
                    <a:pt x="165" y="181"/>
                    <a:pt x="170" y="180"/>
                  </a:cubicBezTo>
                  <a:cubicBezTo>
                    <a:pt x="200" y="179"/>
                    <a:pt x="229" y="179"/>
                    <a:pt x="259" y="179"/>
                  </a:cubicBezTo>
                  <a:cubicBezTo>
                    <a:pt x="303" y="179"/>
                    <a:pt x="349" y="181"/>
                    <a:pt x="394" y="181"/>
                  </a:cubicBezTo>
                  <a:cubicBezTo>
                    <a:pt x="405" y="181"/>
                    <a:pt x="416" y="181"/>
                    <a:pt x="427" y="180"/>
                  </a:cubicBezTo>
                  <a:cubicBezTo>
                    <a:pt x="484" y="180"/>
                    <a:pt x="540" y="180"/>
                    <a:pt x="596" y="184"/>
                  </a:cubicBezTo>
                  <a:cubicBezTo>
                    <a:pt x="612" y="184"/>
                    <a:pt x="627" y="186"/>
                    <a:pt x="642" y="186"/>
                  </a:cubicBezTo>
                  <a:cubicBezTo>
                    <a:pt x="659" y="186"/>
                    <a:pt x="677" y="183"/>
                    <a:pt x="695" y="179"/>
                  </a:cubicBezTo>
                  <a:cubicBezTo>
                    <a:pt x="723" y="174"/>
                    <a:pt x="751" y="170"/>
                    <a:pt x="778" y="166"/>
                  </a:cubicBezTo>
                  <a:cubicBezTo>
                    <a:pt x="802" y="159"/>
                    <a:pt x="818" y="139"/>
                    <a:pt x="818" y="115"/>
                  </a:cubicBezTo>
                  <a:cubicBezTo>
                    <a:pt x="816" y="92"/>
                    <a:pt x="802" y="72"/>
                    <a:pt x="778" y="65"/>
                  </a:cubicBezTo>
                  <a:cubicBezTo>
                    <a:pt x="751" y="54"/>
                    <a:pt x="723" y="43"/>
                    <a:pt x="695" y="33"/>
                  </a:cubicBezTo>
                  <a:cubicBezTo>
                    <a:pt x="663" y="22"/>
                    <a:pt x="630" y="17"/>
                    <a:pt x="597" y="16"/>
                  </a:cubicBezTo>
                  <a:cubicBezTo>
                    <a:pt x="539" y="10"/>
                    <a:pt x="482" y="5"/>
                    <a:pt x="424" y="2"/>
                  </a:cubicBezTo>
                  <a:cubicBezTo>
                    <a:pt x="407" y="1"/>
                    <a:pt x="390" y="1"/>
                    <a:pt x="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41"/>
            <p:cNvSpPr/>
            <p:nvPr/>
          </p:nvSpPr>
          <p:spPr>
            <a:xfrm>
              <a:off x="3630525" y="2332625"/>
              <a:ext cx="16300" cy="4250"/>
            </a:xfrm>
            <a:custGeom>
              <a:avLst/>
              <a:gdLst/>
              <a:ahLst/>
              <a:cxnLst/>
              <a:rect l="l" t="t" r="r" b="b"/>
              <a:pathLst>
                <a:path w="652" h="170" extrusionOk="0">
                  <a:moveTo>
                    <a:pt x="460" y="1"/>
                  </a:moveTo>
                  <a:cubicBezTo>
                    <a:pt x="458" y="1"/>
                    <a:pt x="456" y="1"/>
                    <a:pt x="455" y="1"/>
                  </a:cubicBezTo>
                  <a:lnTo>
                    <a:pt x="331" y="2"/>
                  </a:lnTo>
                  <a:lnTo>
                    <a:pt x="83" y="4"/>
                  </a:lnTo>
                  <a:cubicBezTo>
                    <a:pt x="41" y="4"/>
                    <a:pt x="0" y="41"/>
                    <a:pt x="2" y="85"/>
                  </a:cubicBezTo>
                  <a:cubicBezTo>
                    <a:pt x="3" y="129"/>
                    <a:pt x="39" y="165"/>
                    <a:pt x="83" y="166"/>
                  </a:cubicBezTo>
                  <a:lnTo>
                    <a:pt x="331" y="168"/>
                  </a:lnTo>
                  <a:lnTo>
                    <a:pt x="451" y="169"/>
                  </a:lnTo>
                  <a:cubicBezTo>
                    <a:pt x="499" y="169"/>
                    <a:pt x="544" y="159"/>
                    <a:pt x="590" y="148"/>
                  </a:cubicBezTo>
                  <a:cubicBezTo>
                    <a:pt x="652" y="134"/>
                    <a:pt x="652" y="37"/>
                    <a:pt x="590" y="22"/>
                  </a:cubicBezTo>
                  <a:cubicBezTo>
                    <a:pt x="547" y="13"/>
                    <a:pt x="504" y="1"/>
                    <a:pt x="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41"/>
            <p:cNvSpPr/>
            <p:nvPr/>
          </p:nvSpPr>
          <p:spPr>
            <a:xfrm>
              <a:off x="3601300" y="2345125"/>
              <a:ext cx="18750" cy="4025"/>
            </a:xfrm>
            <a:custGeom>
              <a:avLst/>
              <a:gdLst/>
              <a:ahLst/>
              <a:cxnLst/>
              <a:rect l="l" t="t" r="r" b="b"/>
              <a:pathLst>
                <a:path w="750" h="161" extrusionOk="0">
                  <a:moveTo>
                    <a:pt x="477" y="0"/>
                  </a:moveTo>
                  <a:cubicBezTo>
                    <a:pt x="474" y="0"/>
                    <a:pt x="471" y="0"/>
                    <a:pt x="468" y="1"/>
                  </a:cubicBezTo>
                  <a:lnTo>
                    <a:pt x="389" y="2"/>
                  </a:lnTo>
                  <a:lnTo>
                    <a:pt x="76" y="5"/>
                  </a:lnTo>
                  <a:cubicBezTo>
                    <a:pt x="35" y="5"/>
                    <a:pt x="1" y="38"/>
                    <a:pt x="1" y="81"/>
                  </a:cubicBezTo>
                  <a:cubicBezTo>
                    <a:pt x="1" y="122"/>
                    <a:pt x="35" y="156"/>
                    <a:pt x="76" y="156"/>
                  </a:cubicBezTo>
                  <a:lnTo>
                    <a:pt x="77" y="156"/>
                  </a:lnTo>
                  <a:lnTo>
                    <a:pt x="390" y="160"/>
                  </a:lnTo>
                  <a:lnTo>
                    <a:pt x="465" y="161"/>
                  </a:lnTo>
                  <a:cubicBezTo>
                    <a:pt x="483" y="161"/>
                    <a:pt x="501" y="159"/>
                    <a:pt x="518" y="154"/>
                  </a:cubicBezTo>
                  <a:cubicBezTo>
                    <a:pt x="519" y="154"/>
                    <a:pt x="534" y="151"/>
                    <a:pt x="529" y="151"/>
                  </a:cubicBezTo>
                  <a:cubicBezTo>
                    <a:pt x="528" y="151"/>
                    <a:pt x="527" y="151"/>
                    <a:pt x="524" y="151"/>
                  </a:cubicBezTo>
                  <a:cubicBezTo>
                    <a:pt x="530" y="150"/>
                    <a:pt x="537" y="150"/>
                    <a:pt x="544" y="149"/>
                  </a:cubicBezTo>
                  <a:cubicBezTo>
                    <a:pt x="599" y="144"/>
                    <a:pt x="655" y="140"/>
                    <a:pt x="709" y="131"/>
                  </a:cubicBezTo>
                  <a:cubicBezTo>
                    <a:pt x="733" y="126"/>
                    <a:pt x="750" y="105"/>
                    <a:pt x="748" y="81"/>
                  </a:cubicBezTo>
                  <a:cubicBezTo>
                    <a:pt x="747" y="59"/>
                    <a:pt x="734" y="32"/>
                    <a:pt x="709" y="29"/>
                  </a:cubicBezTo>
                  <a:cubicBezTo>
                    <a:pt x="655" y="21"/>
                    <a:pt x="599" y="15"/>
                    <a:pt x="544" y="11"/>
                  </a:cubicBezTo>
                  <a:cubicBezTo>
                    <a:pt x="538" y="11"/>
                    <a:pt x="530" y="10"/>
                    <a:pt x="524" y="9"/>
                  </a:cubicBezTo>
                  <a:lnTo>
                    <a:pt x="524" y="9"/>
                  </a:lnTo>
                  <a:cubicBezTo>
                    <a:pt x="527" y="9"/>
                    <a:pt x="528" y="10"/>
                    <a:pt x="529" y="10"/>
                  </a:cubicBezTo>
                  <a:cubicBezTo>
                    <a:pt x="531" y="10"/>
                    <a:pt x="522" y="7"/>
                    <a:pt x="518" y="6"/>
                  </a:cubicBezTo>
                  <a:cubicBezTo>
                    <a:pt x="504" y="2"/>
                    <a:pt x="491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41"/>
            <p:cNvSpPr/>
            <p:nvPr/>
          </p:nvSpPr>
          <p:spPr>
            <a:xfrm>
              <a:off x="3428775" y="2752725"/>
              <a:ext cx="17000" cy="4125"/>
            </a:xfrm>
            <a:custGeom>
              <a:avLst/>
              <a:gdLst/>
              <a:ahLst/>
              <a:cxnLst/>
              <a:rect l="l" t="t" r="r" b="b"/>
              <a:pathLst>
                <a:path w="680" h="165" extrusionOk="0">
                  <a:moveTo>
                    <a:pt x="440" y="1"/>
                  </a:moveTo>
                  <a:cubicBezTo>
                    <a:pt x="409" y="1"/>
                    <a:pt x="379" y="2"/>
                    <a:pt x="347" y="3"/>
                  </a:cubicBezTo>
                  <a:lnTo>
                    <a:pt x="78" y="6"/>
                  </a:lnTo>
                  <a:cubicBezTo>
                    <a:pt x="39" y="6"/>
                    <a:pt x="0" y="41"/>
                    <a:pt x="2" y="83"/>
                  </a:cubicBezTo>
                  <a:cubicBezTo>
                    <a:pt x="4" y="125"/>
                    <a:pt x="37" y="159"/>
                    <a:pt x="78" y="160"/>
                  </a:cubicBezTo>
                  <a:lnTo>
                    <a:pt x="77" y="160"/>
                  </a:lnTo>
                  <a:lnTo>
                    <a:pt x="346" y="163"/>
                  </a:lnTo>
                  <a:cubicBezTo>
                    <a:pt x="379" y="163"/>
                    <a:pt x="412" y="165"/>
                    <a:pt x="445" y="165"/>
                  </a:cubicBezTo>
                  <a:cubicBezTo>
                    <a:pt x="456" y="165"/>
                    <a:pt x="467" y="165"/>
                    <a:pt x="478" y="164"/>
                  </a:cubicBezTo>
                  <a:cubicBezTo>
                    <a:pt x="501" y="164"/>
                    <a:pt x="524" y="163"/>
                    <a:pt x="547" y="162"/>
                  </a:cubicBezTo>
                  <a:cubicBezTo>
                    <a:pt x="560" y="162"/>
                    <a:pt x="573" y="161"/>
                    <a:pt x="587" y="159"/>
                  </a:cubicBezTo>
                  <a:cubicBezTo>
                    <a:pt x="606" y="156"/>
                    <a:pt x="625" y="146"/>
                    <a:pt x="638" y="131"/>
                  </a:cubicBezTo>
                  <a:lnTo>
                    <a:pt x="638" y="131"/>
                  </a:lnTo>
                  <a:lnTo>
                    <a:pt x="647" y="126"/>
                  </a:lnTo>
                  <a:cubicBezTo>
                    <a:pt x="679" y="106"/>
                    <a:pt x="679" y="60"/>
                    <a:pt x="647" y="40"/>
                  </a:cubicBezTo>
                  <a:lnTo>
                    <a:pt x="636" y="33"/>
                  </a:lnTo>
                  <a:lnTo>
                    <a:pt x="636" y="33"/>
                  </a:lnTo>
                  <a:cubicBezTo>
                    <a:pt x="625" y="22"/>
                    <a:pt x="612" y="14"/>
                    <a:pt x="597" y="8"/>
                  </a:cubicBezTo>
                  <a:cubicBezTo>
                    <a:pt x="586" y="6"/>
                    <a:pt x="574" y="4"/>
                    <a:pt x="563" y="4"/>
                  </a:cubicBezTo>
                  <a:cubicBezTo>
                    <a:pt x="559" y="4"/>
                    <a:pt x="555" y="5"/>
                    <a:pt x="551" y="5"/>
                  </a:cubicBezTo>
                  <a:cubicBezTo>
                    <a:pt x="528" y="4"/>
                    <a:pt x="504" y="2"/>
                    <a:pt x="482" y="2"/>
                  </a:cubicBezTo>
                  <a:cubicBezTo>
                    <a:pt x="468" y="1"/>
                    <a:pt x="454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41"/>
            <p:cNvSpPr/>
            <p:nvPr/>
          </p:nvSpPr>
          <p:spPr>
            <a:xfrm>
              <a:off x="3449775" y="2768300"/>
              <a:ext cx="16850" cy="3975"/>
            </a:xfrm>
            <a:custGeom>
              <a:avLst/>
              <a:gdLst/>
              <a:ahLst/>
              <a:cxnLst/>
              <a:rect l="l" t="t" r="r" b="b"/>
              <a:pathLst>
                <a:path w="674" h="159" extrusionOk="0">
                  <a:moveTo>
                    <a:pt x="438" y="0"/>
                  </a:moveTo>
                  <a:cubicBezTo>
                    <a:pt x="406" y="0"/>
                    <a:pt x="375" y="1"/>
                    <a:pt x="343" y="2"/>
                  </a:cubicBezTo>
                  <a:lnTo>
                    <a:pt x="73" y="7"/>
                  </a:lnTo>
                  <a:cubicBezTo>
                    <a:pt x="33" y="7"/>
                    <a:pt x="2" y="40"/>
                    <a:pt x="1" y="80"/>
                  </a:cubicBezTo>
                  <a:cubicBezTo>
                    <a:pt x="2" y="119"/>
                    <a:pt x="33" y="151"/>
                    <a:pt x="73" y="151"/>
                  </a:cubicBezTo>
                  <a:lnTo>
                    <a:pt x="343" y="157"/>
                  </a:lnTo>
                  <a:cubicBezTo>
                    <a:pt x="374" y="157"/>
                    <a:pt x="405" y="158"/>
                    <a:pt x="436" y="158"/>
                  </a:cubicBezTo>
                  <a:cubicBezTo>
                    <a:pt x="449" y="158"/>
                    <a:pt x="462" y="158"/>
                    <a:pt x="475" y="158"/>
                  </a:cubicBezTo>
                  <a:lnTo>
                    <a:pt x="544" y="157"/>
                  </a:lnTo>
                  <a:cubicBezTo>
                    <a:pt x="557" y="157"/>
                    <a:pt x="570" y="156"/>
                    <a:pt x="584" y="155"/>
                  </a:cubicBezTo>
                  <a:cubicBezTo>
                    <a:pt x="601" y="150"/>
                    <a:pt x="616" y="144"/>
                    <a:pt x="632" y="135"/>
                  </a:cubicBezTo>
                  <a:cubicBezTo>
                    <a:pt x="673" y="109"/>
                    <a:pt x="673" y="49"/>
                    <a:pt x="632" y="24"/>
                  </a:cubicBezTo>
                  <a:cubicBezTo>
                    <a:pt x="620" y="17"/>
                    <a:pt x="607" y="10"/>
                    <a:pt x="593" y="6"/>
                  </a:cubicBezTo>
                  <a:cubicBezTo>
                    <a:pt x="581" y="3"/>
                    <a:pt x="568" y="1"/>
                    <a:pt x="555" y="1"/>
                  </a:cubicBezTo>
                  <a:cubicBezTo>
                    <a:pt x="552" y="1"/>
                    <a:pt x="550" y="2"/>
                    <a:pt x="547" y="2"/>
                  </a:cubicBezTo>
                  <a:lnTo>
                    <a:pt x="477" y="1"/>
                  </a:lnTo>
                  <a:cubicBezTo>
                    <a:pt x="464" y="0"/>
                    <a:pt x="451" y="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41"/>
            <p:cNvSpPr/>
            <p:nvPr/>
          </p:nvSpPr>
          <p:spPr>
            <a:xfrm>
              <a:off x="4506150" y="2560825"/>
              <a:ext cx="14325" cy="4275"/>
            </a:xfrm>
            <a:custGeom>
              <a:avLst/>
              <a:gdLst/>
              <a:ahLst/>
              <a:cxnLst/>
              <a:rect l="l" t="t" r="r" b="b"/>
              <a:pathLst>
                <a:path w="573" h="171" extrusionOk="0">
                  <a:moveTo>
                    <a:pt x="255" y="1"/>
                  </a:moveTo>
                  <a:cubicBezTo>
                    <a:pt x="237" y="1"/>
                    <a:pt x="218" y="1"/>
                    <a:pt x="200" y="2"/>
                  </a:cubicBezTo>
                  <a:lnTo>
                    <a:pt x="85" y="3"/>
                  </a:lnTo>
                  <a:cubicBezTo>
                    <a:pt x="42" y="3"/>
                    <a:pt x="1" y="41"/>
                    <a:pt x="3" y="85"/>
                  </a:cubicBezTo>
                  <a:cubicBezTo>
                    <a:pt x="4" y="131"/>
                    <a:pt x="40" y="167"/>
                    <a:pt x="85" y="168"/>
                  </a:cubicBezTo>
                  <a:lnTo>
                    <a:pt x="85" y="167"/>
                  </a:lnTo>
                  <a:lnTo>
                    <a:pt x="197" y="169"/>
                  </a:lnTo>
                  <a:cubicBezTo>
                    <a:pt x="216" y="170"/>
                    <a:pt x="235" y="170"/>
                    <a:pt x="254" y="170"/>
                  </a:cubicBezTo>
                  <a:cubicBezTo>
                    <a:pt x="273" y="170"/>
                    <a:pt x="292" y="170"/>
                    <a:pt x="312" y="169"/>
                  </a:cubicBezTo>
                  <a:lnTo>
                    <a:pt x="422" y="155"/>
                  </a:lnTo>
                  <a:cubicBezTo>
                    <a:pt x="467" y="151"/>
                    <a:pt x="520" y="153"/>
                    <a:pt x="553" y="120"/>
                  </a:cubicBezTo>
                  <a:cubicBezTo>
                    <a:pt x="572" y="100"/>
                    <a:pt x="572" y="70"/>
                    <a:pt x="553" y="51"/>
                  </a:cubicBezTo>
                  <a:cubicBezTo>
                    <a:pt x="522" y="18"/>
                    <a:pt x="469" y="20"/>
                    <a:pt x="427" y="15"/>
                  </a:cubicBezTo>
                  <a:lnTo>
                    <a:pt x="312" y="2"/>
                  </a:lnTo>
                  <a:cubicBezTo>
                    <a:pt x="293" y="1"/>
                    <a:pt x="274" y="1"/>
                    <a:pt x="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41"/>
            <p:cNvSpPr/>
            <p:nvPr/>
          </p:nvSpPr>
          <p:spPr>
            <a:xfrm>
              <a:off x="4516725" y="2549850"/>
              <a:ext cx="19000" cy="4000"/>
            </a:xfrm>
            <a:custGeom>
              <a:avLst/>
              <a:gdLst/>
              <a:ahLst/>
              <a:cxnLst/>
              <a:rect l="l" t="t" r="r" b="b"/>
              <a:pathLst>
                <a:path w="760" h="160" extrusionOk="0">
                  <a:moveTo>
                    <a:pt x="595" y="0"/>
                  </a:moveTo>
                  <a:cubicBezTo>
                    <a:pt x="593" y="0"/>
                    <a:pt x="591" y="0"/>
                    <a:pt x="589" y="0"/>
                  </a:cubicBezTo>
                  <a:cubicBezTo>
                    <a:pt x="576" y="0"/>
                    <a:pt x="562" y="2"/>
                    <a:pt x="550" y="2"/>
                  </a:cubicBezTo>
                  <a:lnTo>
                    <a:pt x="388" y="9"/>
                  </a:lnTo>
                  <a:cubicBezTo>
                    <a:pt x="281" y="13"/>
                    <a:pt x="172" y="26"/>
                    <a:pt x="64" y="35"/>
                  </a:cubicBezTo>
                  <a:cubicBezTo>
                    <a:pt x="32" y="37"/>
                    <a:pt x="0" y="62"/>
                    <a:pt x="2" y="97"/>
                  </a:cubicBezTo>
                  <a:cubicBezTo>
                    <a:pt x="3" y="131"/>
                    <a:pt x="30" y="160"/>
                    <a:pt x="64" y="160"/>
                  </a:cubicBezTo>
                  <a:lnTo>
                    <a:pt x="65" y="160"/>
                  </a:lnTo>
                  <a:cubicBezTo>
                    <a:pt x="173" y="157"/>
                    <a:pt x="283" y="158"/>
                    <a:pt x="393" y="150"/>
                  </a:cubicBezTo>
                  <a:lnTo>
                    <a:pt x="556" y="139"/>
                  </a:lnTo>
                  <a:cubicBezTo>
                    <a:pt x="570" y="138"/>
                    <a:pt x="582" y="136"/>
                    <a:pt x="596" y="135"/>
                  </a:cubicBezTo>
                  <a:cubicBezTo>
                    <a:pt x="610" y="134"/>
                    <a:pt x="624" y="130"/>
                    <a:pt x="635" y="125"/>
                  </a:cubicBezTo>
                  <a:cubicBezTo>
                    <a:pt x="636" y="124"/>
                    <a:pt x="637" y="124"/>
                    <a:pt x="638" y="124"/>
                  </a:cubicBezTo>
                  <a:lnTo>
                    <a:pt x="638" y="124"/>
                  </a:lnTo>
                  <a:cubicBezTo>
                    <a:pt x="639" y="124"/>
                    <a:pt x="641" y="123"/>
                    <a:pt x="645" y="123"/>
                  </a:cubicBezTo>
                  <a:cubicBezTo>
                    <a:pt x="671" y="117"/>
                    <a:pt x="698" y="109"/>
                    <a:pt x="725" y="103"/>
                  </a:cubicBezTo>
                  <a:cubicBezTo>
                    <a:pt x="746" y="96"/>
                    <a:pt x="760" y="76"/>
                    <a:pt x="756" y="55"/>
                  </a:cubicBezTo>
                  <a:cubicBezTo>
                    <a:pt x="753" y="34"/>
                    <a:pt x="735" y="18"/>
                    <a:pt x="714" y="17"/>
                  </a:cubicBezTo>
                  <a:cubicBezTo>
                    <a:pt x="687" y="14"/>
                    <a:pt x="658" y="12"/>
                    <a:pt x="632" y="8"/>
                  </a:cubicBezTo>
                  <a:lnTo>
                    <a:pt x="620" y="4"/>
                  </a:lnTo>
                  <a:cubicBezTo>
                    <a:pt x="612" y="2"/>
                    <a:pt x="603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41"/>
            <p:cNvSpPr/>
            <p:nvPr/>
          </p:nvSpPr>
          <p:spPr>
            <a:xfrm>
              <a:off x="4307550" y="2357175"/>
              <a:ext cx="15500" cy="5150"/>
            </a:xfrm>
            <a:custGeom>
              <a:avLst/>
              <a:gdLst/>
              <a:ahLst/>
              <a:cxnLst/>
              <a:rect l="l" t="t" r="r" b="b"/>
              <a:pathLst>
                <a:path w="620" h="206" extrusionOk="0">
                  <a:moveTo>
                    <a:pt x="78" y="1"/>
                  </a:moveTo>
                  <a:cubicBezTo>
                    <a:pt x="47" y="1"/>
                    <a:pt x="16" y="18"/>
                    <a:pt x="9" y="51"/>
                  </a:cubicBezTo>
                  <a:cubicBezTo>
                    <a:pt x="0" y="85"/>
                    <a:pt x="19" y="129"/>
                    <a:pt x="57" y="136"/>
                  </a:cubicBezTo>
                  <a:cubicBezTo>
                    <a:pt x="142" y="153"/>
                    <a:pt x="226" y="169"/>
                    <a:pt x="311" y="183"/>
                  </a:cubicBezTo>
                  <a:cubicBezTo>
                    <a:pt x="357" y="191"/>
                    <a:pt x="402" y="196"/>
                    <a:pt x="448" y="201"/>
                  </a:cubicBezTo>
                  <a:cubicBezTo>
                    <a:pt x="470" y="203"/>
                    <a:pt x="491" y="203"/>
                    <a:pt x="512" y="204"/>
                  </a:cubicBezTo>
                  <a:cubicBezTo>
                    <a:pt x="520" y="205"/>
                    <a:pt x="529" y="206"/>
                    <a:pt x="538" y="206"/>
                  </a:cubicBezTo>
                  <a:cubicBezTo>
                    <a:pt x="552" y="206"/>
                    <a:pt x="566" y="204"/>
                    <a:pt x="580" y="201"/>
                  </a:cubicBezTo>
                  <a:cubicBezTo>
                    <a:pt x="605" y="194"/>
                    <a:pt x="619" y="157"/>
                    <a:pt x="596" y="140"/>
                  </a:cubicBezTo>
                  <a:cubicBezTo>
                    <a:pt x="587" y="130"/>
                    <a:pt x="575" y="124"/>
                    <a:pt x="562" y="118"/>
                  </a:cubicBezTo>
                  <a:cubicBezTo>
                    <a:pt x="553" y="114"/>
                    <a:pt x="542" y="111"/>
                    <a:pt x="532" y="108"/>
                  </a:cubicBezTo>
                  <a:cubicBezTo>
                    <a:pt x="512" y="101"/>
                    <a:pt x="491" y="93"/>
                    <a:pt x="470" y="87"/>
                  </a:cubicBezTo>
                  <a:cubicBezTo>
                    <a:pt x="431" y="73"/>
                    <a:pt x="388" y="63"/>
                    <a:pt x="347" y="54"/>
                  </a:cubicBezTo>
                  <a:cubicBezTo>
                    <a:pt x="263" y="35"/>
                    <a:pt x="179" y="18"/>
                    <a:pt x="94" y="2"/>
                  </a:cubicBezTo>
                  <a:cubicBezTo>
                    <a:pt x="89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41"/>
            <p:cNvSpPr/>
            <p:nvPr/>
          </p:nvSpPr>
          <p:spPr>
            <a:xfrm>
              <a:off x="4338700" y="2367800"/>
              <a:ext cx="13650" cy="4175"/>
            </a:xfrm>
            <a:custGeom>
              <a:avLst/>
              <a:gdLst/>
              <a:ahLst/>
              <a:cxnLst/>
              <a:rect l="l" t="t" r="r" b="b"/>
              <a:pathLst>
                <a:path w="546" h="167" extrusionOk="0">
                  <a:moveTo>
                    <a:pt x="85" y="0"/>
                  </a:moveTo>
                  <a:cubicBezTo>
                    <a:pt x="80" y="0"/>
                    <a:pt x="74" y="0"/>
                    <a:pt x="68" y="0"/>
                  </a:cubicBezTo>
                  <a:cubicBezTo>
                    <a:pt x="31" y="1"/>
                    <a:pt x="1" y="31"/>
                    <a:pt x="1" y="69"/>
                  </a:cubicBezTo>
                  <a:cubicBezTo>
                    <a:pt x="2" y="106"/>
                    <a:pt x="31" y="135"/>
                    <a:pt x="68" y="136"/>
                  </a:cubicBezTo>
                  <a:cubicBezTo>
                    <a:pt x="142" y="139"/>
                    <a:pt x="215" y="146"/>
                    <a:pt x="287" y="155"/>
                  </a:cubicBezTo>
                  <a:cubicBezTo>
                    <a:pt x="322" y="159"/>
                    <a:pt x="357" y="158"/>
                    <a:pt x="393" y="162"/>
                  </a:cubicBezTo>
                  <a:cubicBezTo>
                    <a:pt x="420" y="165"/>
                    <a:pt x="448" y="166"/>
                    <a:pt x="476" y="166"/>
                  </a:cubicBezTo>
                  <a:cubicBezTo>
                    <a:pt x="484" y="166"/>
                    <a:pt x="493" y="166"/>
                    <a:pt x="501" y="166"/>
                  </a:cubicBezTo>
                  <a:cubicBezTo>
                    <a:pt x="534" y="165"/>
                    <a:pt x="546" y="123"/>
                    <a:pt x="518" y="106"/>
                  </a:cubicBezTo>
                  <a:cubicBezTo>
                    <a:pt x="486" y="84"/>
                    <a:pt x="450" y="66"/>
                    <a:pt x="413" y="53"/>
                  </a:cubicBezTo>
                  <a:cubicBezTo>
                    <a:pt x="378" y="38"/>
                    <a:pt x="342" y="27"/>
                    <a:pt x="305" y="19"/>
                  </a:cubicBezTo>
                  <a:cubicBezTo>
                    <a:pt x="233" y="7"/>
                    <a:pt x="160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29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38" name="Google Shape;538;p42"/>
          <p:cNvGrpSpPr/>
          <p:nvPr/>
        </p:nvGrpSpPr>
        <p:grpSpPr>
          <a:xfrm>
            <a:off x="-2064233" y="-1194495"/>
            <a:ext cx="6048480" cy="3219365"/>
            <a:chOff x="4613325" y="3911725"/>
            <a:chExt cx="927150" cy="493475"/>
          </a:xfrm>
        </p:grpSpPr>
        <p:sp>
          <p:nvSpPr>
            <p:cNvPr id="539" name="Google Shape;539;p42"/>
            <p:cNvSpPr/>
            <p:nvPr/>
          </p:nvSpPr>
          <p:spPr>
            <a:xfrm>
              <a:off x="4613325" y="3911725"/>
              <a:ext cx="927150" cy="493475"/>
            </a:xfrm>
            <a:custGeom>
              <a:avLst/>
              <a:gdLst/>
              <a:ahLst/>
              <a:cxnLst/>
              <a:rect l="l" t="t" r="r" b="b"/>
              <a:pathLst>
                <a:path w="37086" h="19739" extrusionOk="0">
                  <a:moveTo>
                    <a:pt x="33368" y="1"/>
                  </a:moveTo>
                  <a:cubicBezTo>
                    <a:pt x="33174" y="1"/>
                    <a:pt x="33001" y="15"/>
                    <a:pt x="32862" y="43"/>
                  </a:cubicBezTo>
                  <a:cubicBezTo>
                    <a:pt x="30668" y="489"/>
                    <a:pt x="28549" y="1397"/>
                    <a:pt x="26691" y="2639"/>
                  </a:cubicBezTo>
                  <a:cubicBezTo>
                    <a:pt x="25723" y="3284"/>
                    <a:pt x="24822" y="4025"/>
                    <a:pt x="23874" y="4697"/>
                  </a:cubicBezTo>
                  <a:cubicBezTo>
                    <a:pt x="23435" y="5008"/>
                    <a:pt x="22988" y="5306"/>
                    <a:pt x="22534" y="5587"/>
                  </a:cubicBezTo>
                  <a:cubicBezTo>
                    <a:pt x="19728" y="7333"/>
                    <a:pt x="16636" y="8576"/>
                    <a:pt x="13562" y="9771"/>
                  </a:cubicBezTo>
                  <a:cubicBezTo>
                    <a:pt x="11763" y="10470"/>
                    <a:pt x="9957" y="11155"/>
                    <a:pt x="8184" y="11925"/>
                  </a:cubicBezTo>
                  <a:cubicBezTo>
                    <a:pt x="6450" y="12679"/>
                    <a:pt x="4551" y="13118"/>
                    <a:pt x="2924" y="14105"/>
                  </a:cubicBezTo>
                  <a:cubicBezTo>
                    <a:pt x="1530" y="14951"/>
                    <a:pt x="331" y="16277"/>
                    <a:pt x="64" y="17886"/>
                  </a:cubicBezTo>
                  <a:cubicBezTo>
                    <a:pt x="4" y="18246"/>
                    <a:pt x="1" y="18647"/>
                    <a:pt x="215" y="18944"/>
                  </a:cubicBezTo>
                  <a:cubicBezTo>
                    <a:pt x="370" y="19160"/>
                    <a:pt x="617" y="19289"/>
                    <a:pt x="864" y="19388"/>
                  </a:cubicBezTo>
                  <a:cubicBezTo>
                    <a:pt x="1472" y="19632"/>
                    <a:pt x="2115" y="19739"/>
                    <a:pt x="2766" y="19739"/>
                  </a:cubicBezTo>
                  <a:cubicBezTo>
                    <a:pt x="3828" y="19739"/>
                    <a:pt x="4910" y="19455"/>
                    <a:pt x="5890" y="19024"/>
                  </a:cubicBezTo>
                  <a:cubicBezTo>
                    <a:pt x="7469" y="18331"/>
                    <a:pt x="8864" y="17285"/>
                    <a:pt x="10342" y="16395"/>
                  </a:cubicBezTo>
                  <a:cubicBezTo>
                    <a:pt x="15608" y="13231"/>
                    <a:pt x="21722" y="12189"/>
                    <a:pt x="27284" y="9762"/>
                  </a:cubicBezTo>
                  <a:cubicBezTo>
                    <a:pt x="28571" y="9200"/>
                    <a:pt x="29821" y="8452"/>
                    <a:pt x="30667" y="7330"/>
                  </a:cubicBezTo>
                  <a:cubicBezTo>
                    <a:pt x="31051" y="6818"/>
                    <a:pt x="31344" y="6239"/>
                    <a:pt x="31755" y="5746"/>
                  </a:cubicBezTo>
                  <a:cubicBezTo>
                    <a:pt x="32075" y="5364"/>
                    <a:pt x="32460" y="5041"/>
                    <a:pt x="32847" y="4726"/>
                  </a:cubicBezTo>
                  <a:cubicBezTo>
                    <a:pt x="33521" y="4180"/>
                    <a:pt x="34208" y="3650"/>
                    <a:pt x="34908" y="3138"/>
                  </a:cubicBezTo>
                  <a:cubicBezTo>
                    <a:pt x="35278" y="2867"/>
                    <a:pt x="35658" y="2595"/>
                    <a:pt x="35934" y="2229"/>
                  </a:cubicBezTo>
                  <a:cubicBezTo>
                    <a:pt x="37085" y="703"/>
                    <a:pt x="34724" y="1"/>
                    <a:pt x="33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5382700" y="4006100"/>
              <a:ext cx="26725" cy="6250"/>
            </a:xfrm>
            <a:custGeom>
              <a:avLst/>
              <a:gdLst/>
              <a:ahLst/>
              <a:cxnLst/>
              <a:rect l="l" t="t" r="r" b="b"/>
              <a:pathLst>
                <a:path w="1069" h="250" extrusionOk="0">
                  <a:moveTo>
                    <a:pt x="972" y="1"/>
                  </a:moveTo>
                  <a:cubicBezTo>
                    <a:pt x="970" y="1"/>
                    <a:pt x="969" y="1"/>
                    <a:pt x="967" y="1"/>
                  </a:cubicBezTo>
                  <a:lnTo>
                    <a:pt x="295" y="41"/>
                  </a:lnTo>
                  <a:lnTo>
                    <a:pt x="101" y="51"/>
                  </a:lnTo>
                  <a:cubicBezTo>
                    <a:pt x="50" y="55"/>
                    <a:pt x="0" y="95"/>
                    <a:pt x="2" y="151"/>
                  </a:cubicBezTo>
                  <a:cubicBezTo>
                    <a:pt x="4" y="200"/>
                    <a:pt x="44" y="250"/>
                    <a:pt x="97" y="250"/>
                  </a:cubicBezTo>
                  <a:cubicBezTo>
                    <a:pt x="98" y="250"/>
                    <a:pt x="100" y="250"/>
                    <a:pt x="101" y="250"/>
                  </a:cubicBezTo>
                  <a:lnTo>
                    <a:pt x="774" y="210"/>
                  </a:lnTo>
                  <a:lnTo>
                    <a:pt x="967" y="199"/>
                  </a:lnTo>
                  <a:cubicBezTo>
                    <a:pt x="1019" y="196"/>
                    <a:pt x="1068" y="155"/>
                    <a:pt x="1066" y="100"/>
                  </a:cubicBezTo>
                  <a:cubicBezTo>
                    <a:pt x="1064" y="50"/>
                    <a:pt x="1025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5404325" y="3992575"/>
              <a:ext cx="21600" cy="4975"/>
            </a:xfrm>
            <a:custGeom>
              <a:avLst/>
              <a:gdLst/>
              <a:ahLst/>
              <a:cxnLst/>
              <a:rect l="l" t="t" r="r" b="b"/>
              <a:pathLst>
                <a:path w="864" h="199" extrusionOk="0">
                  <a:moveTo>
                    <a:pt x="102" y="1"/>
                  </a:moveTo>
                  <a:cubicBezTo>
                    <a:pt x="50" y="1"/>
                    <a:pt x="1" y="46"/>
                    <a:pt x="4" y="99"/>
                  </a:cubicBezTo>
                  <a:cubicBezTo>
                    <a:pt x="4" y="154"/>
                    <a:pt x="48" y="197"/>
                    <a:pt x="102" y="198"/>
                  </a:cubicBezTo>
                  <a:lnTo>
                    <a:pt x="762" y="198"/>
                  </a:lnTo>
                  <a:cubicBezTo>
                    <a:pt x="814" y="198"/>
                    <a:pt x="863" y="153"/>
                    <a:pt x="861" y="99"/>
                  </a:cubicBezTo>
                  <a:cubicBezTo>
                    <a:pt x="860" y="45"/>
                    <a:pt x="817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5226200" y="4069525"/>
              <a:ext cx="32050" cy="6175"/>
            </a:xfrm>
            <a:custGeom>
              <a:avLst/>
              <a:gdLst/>
              <a:ahLst/>
              <a:cxnLst/>
              <a:rect l="l" t="t" r="r" b="b"/>
              <a:pathLst>
                <a:path w="1282" h="247" extrusionOk="0">
                  <a:moveTo>
                    <a:pt x="633" y="0"/>
                  </a:moveTo>
                  <a:cubicBezTo>
                    <a:pt x="534" y="0"/>
                    <a:pt x="435" y="5"/>
                    <a:pt x="336" y="14"/>
                  </a:cubicBezTo>
                  <a:cubicBezTo>
                    <a:pt x="249" y="24"/>
                    <a:pt x="162" y="35"/>
                    <a:pt x="77" y="50"/>
                  </a:cubicBezTo>
                  <a:cubicBezTo>
                    <a:pt x="51" y="57"/>
                    <a:pt x="30" y="73"/>
                    <a:pt x="16" y="95"/>
                  </a:cubicBezTo>
                  <a:cubicBezTo>
                    <a:pt x="4" y="119"/>
                    <a:pt x="1" y="146"/>
                    <a:pt x="7" y="171"/>
                  </a:cubicBezTo>
                  <a:cubicBezTo>
                    <a:pt x="14" y="197"/>
                    <a:pt x="30" y="218"/>
                    <a:pt x="52" y="230"/>
                  </a:cubicBezTo>
                  <a:cubicBezTo>
                    <a:pt x="68" y="239"/>
                    <a:pt x="86" y="243"/>
                    <a:pt x="105" y="243"/>
                  </a:cubicBezTo>
                  <a:cubicBezTo>
                    <a:pt x="112" y="243"/>
                    <a:pt x="120" y="243"/>
                    <a:pt x="128" y="241"/>
                  </a:cubicBezTo>
                  <a:lnTo>
                    <a:pt x="129" y="241"/>
                  </a:lnTo>
                  <a:cubicBezTo>
                    <a:pt x="170" y="234"/>
                    <a:pt x="213" y="227"/>
                    <a:pt x="255" y="221"/>
                  </a:cubicBezTo>
                  <a:lnTo>
                    <a:pt x="255" y="221"/>
                  </a:lnTo>
                  <a:lnTo>
                    <a:pt x="228" y="225"/>
                  </a:lnTo>
                  <a:cubicBezTo>
                    <a:pt x="362" y="207"/>
                    <a:pt x="497" y="198"/>
                    <a:pt x="632" y="198"/>
                  </a:cubicBezTo>
                  <a:cubicBezTo>
                    <a:pt x="767" y="198"/>
                    <a:pt x="902" y="207"/>
                    <a:pt x="1036" y="225"/>
                  </a:cubicBezTo>
                  <a:lnTo>
                    <a:pt x="1010" y="221"/>
                  </a:lnTo>
                  <a:lnTo>
                    <a:pt x="1010" y="221"/>
                  </a:lnTo>
                  <a:cubicBezTo>
                    <a:pt x="1057" y="227"/>
                    <a:pt x="1102" y="235"/>
                    <a:pt x="1149" y="243"/>
                  </a:cubicBezTo>
                  <a:cubicBezTo>
                    <a:pt x="1157" y="245"/>
                    <a:pt x="1166" y="246"/>
                    <a:pt x="1175" y="246"/>
                  </a:cubicBezTo>
                  <a:cubicBezTo>
                    <a:pt x="1192" y="246"/>
                    <a:pt x="1209" y="242"/>
                    <a:pt x="1225" y="234"/>
                  </a:cubicBezTo>
                  <a:cubicBezTo>
                    <a:pt x="1247" y="220"/>
                    <a:pt x="1264" y="199"/>
                    <a:pt x="1270" y="173"/>
                  </a:cubicBezTo>
                  <a:cubicBezTo>
                    <a:pt x="1282" y="126"/>
                    <a:pt x="1255" y="62"/>
                    <a:pt x="1202" y="52"/>
                  </a:cubicBezTo>
                  <a:cubicBezTo>
                    <a:pt x="1014" y="17"/>
                    <a:pt x="823" y="0"/>
                    <a:pt x="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42"/>
            <p:cNvSpPr/>
            <p:nvPr/>
          </p:nvSpPr>
          <p:spPr>
            <a:xfrm>
              <a:off x="5239675" y="4079825"/>
              <a:ext cx="19425" cy="6050"/>
            </a:xfrm>
            <a:custGeom>
              <a:avLst/>
              <a:gdLst/>
              <a:ahLst/>
              <a:cxnLst/>
              <a:rect l="l" t="t" r="r" b="b"/>
              <a:pathLst>
                <a:path w="777" h="242" extrusionOk="0">
                  <a:moveTo>
                    <a:pt x="683" y="1"/>
                  </a:moveTo>
                  <a:cubicBezTo>
                    <a:pt x="681" y="1"/>
                    <a:pt x="679" y="1"/>
                    <a:pt x="677" y="1"/>
                  </a:cubicBezTo>
                  <a:lnTo>
                    <a:pt x="99" y="44"/>
                  </a:lnTo>
                  <a:cubicBezTo>
                    <a:pt x="74" y="44"/>
                    <a:pt x="49" y="55"/>
                    <a:pt x="30" y="72"/>
                  </a:cubicBezTo>
                  <a:cubicBezTo>
                    <a:pt x="12" y="91"/>
                    <a:pt x="1" y="117"/>
                    <a:pt x="0" y="143"/>
                  </a:cubicBezTo>
                  <a:cubicBezTo>
                    <a:pt x="3" y="191"/>
                    <a:pt x="42" y="241"/>
                    <a:pt x="93" y="241"/>
                  </a:cubicBezTo>
                  <a:cubicBezTo>
                    <a:pt x="95" y="241"/>
                    <a:pt x="97" y="241"/>
                    <a:pt x="99" y="241"/>
                  </a:cubicBezTo>
                  <a:lnTo>
                    <a:pt x="677" y="198"/>
                  </a:lnTo>
                  <a:cubicBezTo>
                    <a:pt x="704" y="197"/>
                    <a:pt x="728" y="187"/>
                    <a:pt x="747" y="169"/>
                  </a:cubicBezTo>
                  <a:cubicBezTo>
                    <a:pt x="766" y="150"/>
                    <a:pt x="776" y="125"/>
                    <a:pt x="776" y="99"/>
                  </a:cubicBezTo>
                  <a:cubicBezTo>
                    <a:pt x="774" y="51"/>
                    <a:pt x="735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42"/>
            <p:cNvSpPr/>
            <p:nvPr/>
          </p:nvSpPr>
          <p:spPr>
            <a:xfrm>
              <a:off x="4894125" y="4269875"/>
              <a:ext cx="29100" cy="6075"/>
            </a:xfrm>
            <a:custGeom>
              <a:avLst/>
              <a:gdLst/>
              <a:ahLst/>
              <a:cxnLst/>
              <a:rect l="l" t="t" r="r" b="b"/>
              <a:pathLst>
                <a:path w="1164" h="243" extrusionOk="0">
                  <a:moveTo>
                    <a:pt x="1049" y="1"/>
                  </a:moveTo>
                  <a:cubicBezTo>
                    <a:pt x="1041" y="1"/>
                    <a:pt x="1032" y="2"/>
                    <a:pt x="1024" y="4"/>
                  </a:cubicBezTo>
                  <a:lnTo>
                    <a:pt x="999" y="7"/>
                  </a:lnTo>
                  <a:lnTo>
                    <a:pt x="1025" y="4"/>
                  </a:lnTo>
                  <a:lnTo>
                    <a:pt x="1025" y="4"/>
                  </a:lnTo>
                  <a:cubicBezTo>
                    <a:pt x="815" y="31"/>
                    <a:pt x="603" y="45"/>
                    <a:pt x="390" y="45"/>
                  </a:cubicBezTo>
                  <a:cubicBezTo>
                    <a:pt x="362" y="45"/>
                    <a:pt x="333" y="45"/>
                    <a:pt x="305" y="45"/>
                  </a:cubicBezTo>
                  <a:cubicBezTo>
                    <a:pt x="237" y="44"/>
                    <a:pt x="169" y="40"/>
                    <a:pt x="101" y="36"/>
                  </a:cubicBezTo>
                  <a:cubicBezTo>
                    <a:pt x="100" y="36"/>
                    <a:pt x="98" y="36"/>
                    <a:pt x="97" y="36"/>
                  </a:cubicBezTo>
                  <a:cubicBezTo>
                    <a:pt x="47" y="36"/>
                    <a:pt x="0" y="85"/>
                    <a:pt x="2" y="135"/>
                  </a:cubicBezTo>
                  <a:cubicBezTo>
                    <a:pt x="3" y="189"/>
                    <a:pt x="48" y="232"/>
                    <a:pt x="101" y="233"/>
                  </a:cubicBezTo>
                  <a:cubicBezTo>
                    <a:pt x="200" y="240"/>
                    <a:pt x="299" y="243"/>
                    <a:pt x="398" y="243"/>
                  </a:cubicBezTo>
                  <a:cubicBezTo>
                    <a:pt x="547" y="243"/>
                    <a:pt x="696" y="236"/>
                    <a:pt x="845" y="222"/>
                  </a:cubicBezTo>
                  <a:cubicBezTo>
                    <a:pt x="923" y="214"/>
                    <a:pt x="1000" y="205"/>
                    <a:pt x="1077" y="193"/>
                  </a:cubicBezTo>
                  <a:cubicBezTo>
                    <a:pt x="1100" y="190"/>
                    <a:pt x="1125" y="167"/>
                    <a:pt x="1136" y="148"/>
                  </a:cubicBezTo>
                  <a:cubicBezTo>
                    <a:pt x="1163" y="102"/>
                    <a:pt x="1147" y="40"/>
                    <a:pt x="1101" y="13"/>
                  </a:cubicBezTo>
                  <a:cubicBezTo>
                    <a:pt x="1084" y="5"/>
                    <a:pt x="1067" y="1"/>
                    <a:pt x="1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42"/>
            <p:cNvSpPr/>
            <p:nvPr/>
          </p:nvSpPr>
          <p:spPr>
            <a:xfrm>
              <a:off x="4916825" y="4254600"/>
              <a:ext cx="27050" cy="5900"/>
            </a:xfrm>
            <a:custGeom>
              <a:avLst/>
              <a:gdLst/>
              <a:ahLst/>
              <a:cxnLst/>
              <a:rect l="l" t="t" r="r" b="b"/>
              <a:pathLst>
                <a:path w="1082" h="236" extrusionOk="0">
                  <a:moveTo>
                    <a:pt x="965" y="1"/>
                  </a:moveTo>
                  <a:cubicBezTo>
                    <a:pt x="958" y="1"/>
                    <a:pt x="950" y="2"/>
                    <a:pt x="943" y="3"/>
                  </a:cubicBezTo>
                  <a:lnTo>
                    <a:pt x="924" y="6"/>
                  </a:lnTo>
                  <a:lnTo>
                    <a:pt x="924" y="6"/>
                  </a:lnTo>
                  <a:lnTo>
                    <a:pt x="950" y="3"/>
                  </a:lnTo>
                  <a:lnTo>
                    <a:pt x="950" y="3"/>
                  </a:lnTo>
                  <a:cubicBezTo>
                    <a:pt x="770" y="26"/>
                    <a:pt x="588" y="38"/>
                    <a:pt x="407" y="38"/>
                  </a:cubicBezTo>
                  <a:cubicBezTo>
                    <a:pt x="367" y="38"/>
                    <a:pt x="328" y="38"/>
                    <a:pt x="289" y="37"/>
                  </a:cubicBezTo>
                  <a:cubicBezTo>
                    <a:pt x="227" y="35"/>
                    <a:pt x="163" y="32"/>
                    <a:pt x="101" y="26"/>
                  </a:cubicBezTo>
                  <a:cubicBezTo>
                    <a:pt x="99" y="26"/>
                    <a:pt x="97" y="26"/>
                    <a:pt x="95" y="26"/>
                  </a:cubicBezTo>
                  <a:cubicBezTo>
                    <a:pt x="46" y="26"/>
                    <a:pt x="0" y="77"/>
                    <a:pt x="2" y="125"/>
                  </a:cubicBezTo>
                  <a:cubicBezTo>
                    <a:pt x="4" y="179"/>
                    <a:pt x="47" y="222"/>
                    <a:pt x="101" y="224"/>
                  </a:cubicBezTo>
                  <a:cubicBezTo>
                    <a:pt x="203" y="232"/>
                    <a:pt x="305" y="236"/>
                    <a:pt x="408" y="236"/>
                  </a:cubicBezTo>
                  <a:cubicBezTo>
                    <a:pt x="533" y="236"/>
                    <a:pt x="658" y="230"/>
                    <a:pt x="782" y="219"/>
                  </a:cubicBezTo>
                  <a:cubicBezTo>
                    <a:pt x="853" y="213"/>
                    <a:pt x="925" y="203"/>
                    <a:pt x="995" y="194"/>
                  </a:cubicBezTo>
                  <a:cubicBezTo>
                    <a:pt x="1017" y="191"/>
                    <a:pt x="1044" y="168"/>
                    <a:pt x="1054" y="149"/>
                  </a:cubicBezTo>
                  <a:cubicBezTo>
                    <a:pt x="1082" y="101"/>
                    <a:pt x="1066" y="41"/>
                    <a:pt x="1018" y="14"/>
                  </a:cubicBezTo>
                  <a:cubicBezTo>
                    <a:pt x="1002" y="5"/>
                    <a:pt x="984" y="1"/>
                    <a:pt x="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5038325" y="4155300"/>
              <a:ext cx="18675" cy="6475"/>
            </a:xfrm>
            <a:custGeom>
              <a:avLst/>
              <a:gdLst/>
              <a:ahLst/>
              <a:cxnLst/>
              <a:rect l="l" t="t" r="r" b="b"/>
              <a:pathLst>
                <a:path w="747" h="259" extrusionOk="0">
                  <a:moveTo>
                    <a:pt x="109" y="0"/>
                  </a:moveTo>
                  <a:cubicBezTo>
                    <a:pt x="83" y="0"/>
                    <a:pt x="57" y="11"/>
                    <a:pt x="39" y="30"/>
                  </a:cubicBezTo>
                  <a:cubicBezTo>
                    <a:pt x="0" y="68"/>
                    <a:pt x="0" y="131"/>
                    <a:pt x="39" y="169"/>
                  </a:cubicBezTo>
                  <a:cubicBezTo>
                    <a:pt x="58" y="187"/>
                    <a:pt x="84" y="196"/>
                    <a:pt x="109" y="198"/>
                  </a:cubicBezTo>
                  <a:lnTo>
                    <a:pt x="648" y="259"/>
                  </a:lnTo>
                  <a:cubicBezTo>
                    <a:pt x="674" y="259"/>
                    <a:pt x="699" y="248"/>
                    <a:pt x="717" y="230"/>
                  </a:cubicBezTo>
                  <a:cubicBezTo>
                    <a:pt x="736" y="211"/>
                    <a:pt x="747" y="186"/>
                    <a:pt x="747" y="159"/>
                  </a:cubicBezTo>
                  <a:cubicBezTo>
                    <a:pt x="747" y="133"/>
                    <a:pt x="736" y="108"/>
                    <a:pt x="717" y="90"/>
                  </a:cubicBezTo>
                  <a:cubicBezTo>
                    <a:pt x="698" y="72"/>
                    <a:pt x="674" y="62"/>
                    <a:pt x="648" y="60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29_1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49" name="Google Shape;549;p43"/>
          <p:cNvGrpSpPr/>
          <p:nvPr/>
        </p:nvGrpSpPr>
        <p:grpSpPr>
          <a:xfrm flipH="1">
            <a:off x="7691249" y="-889695"/>
            <a:ext cx="6048480" cy="3219365"/>
            <a:chOff x="4613325" y="3911725"/>
            <a:chExt cx="927150" cy="493475"/>
          </a:xfrm>
        </p:grpSpPr>
        <p:sp>
          <p:nvSpPr>
            <p:cNvPr id="550" name="Google Shape;550;p43"/>
            <p:cNvSpPr/>
            <p:nvPr/>
          </p:nvSpPr>
          <p:spPr>
            <a:xfrm>
              <a:off x="4613325" y="3911725"/>
              <a:ext cx="927150" cy="493475"/>
            </a:xfrm>
            <a:custGeom>
              <a:avLst/>
              <a:gdLst/>
              <a:ahLst/>
              <a:cxnLst/>
              <a:rect l="l" t="t" r="r" b="b"/>
              <a:pathLst>
                <a:path w="37086" h="19739" extrusionOk="0">
                  <a:moveTo>
                    <a:pt x="33368" y="1"/>
                  </a:moveTo>
                  <a:cubicBezTo>
                    <a:pt x="33174" y="1"/>
                    <a:pt x="33001" y="15"/>
                    <a:pt x="32862" y="43"/>
                  </a:cubicBezTo>
                  <a:cubicBezTo>
                    <a:pt x="30668" y="489"/>
                    <a:pt x="28549" y="1397"/>
                    <a:pt x="26691" y="2639"/>
                  </a:cubicBezTo>
                  <a:cubicBezTo>
                    <a:pt x="25723" y="3284"/>
                    <a:pt x="24822" y="4025"/>
                    <a:pt x="23874" y="4697"/>
                  </a:cubicBezTo>
                  <a:cubicBezTo>
                    <a:pt x="23435" y="5008"/>
                    <a:pt x="22988" y="5306"/>
                    <a:pt x="22534" y="5587"/>
                  </a:cubicBezTo>
                  <a:cubicBezTo>
                    <a:pt x="19728" y="7333"/>
                    <a:pt x="16636" y="8576"/>
                    <a:pt x="13562" y="9771"/>
                  </a:cubicBezTo>
                  <a:cubicBezTo>
                    <a:pt x="11763" y="10470"/>
                    <a:pt x="9957" y="11155"/>
                    <a:pt x="8184" y="11925"/>
                  </a:cubicBezTo>
                  <a:cubicBezTo>
                    <a:pt x="6450" y="12679"/>
                    <a:pt x="4551" y="13118"/>
                    <a:pt x="2924" y="14105"/>
                  </a:cubicBezTo>
                  <a:cubicBezTo>
                    <a:pt x="1530" y="14951"/>
                    <a:pt x="331" y="16277"/>
                    <a:pt x="64" y="17886"/>
                  </a:cubicBezTo>
                  <a:cubicBezTo>
                    <a:pt x="4" y="18246"/>
                    <a:pt x="1" y="18647"/>
                    <a:pt x="215" y="18944"/>
                  </a:cubicBezTo>
                  <a:cubicBezTo>
                    <a:pt x="370" y="19160"/>
                    <a:pt x="617" y="19289"/>
                    <a:pt x="864" y="19388"/>
                  </a:cubicBezTo>
                  <a:cubicBezTo>
                    <a:pt x="1472" y="19632"/>
                    <a:pt x="2115" y="19739"/>
                    <a:pt x="2766" y="19739"/>
                  </a:cubicBezTo>
                  <a:cubicBezTo>
                    <a:pt x="3828" y="19739"/>
                    <a:pt x="4910" y="19455"/>
                    <a:pt x="5890" y="19024"/>
                  </a:cubicBezTo>
                  <a:cubicBezTo>
                    <a:pt x="7469" y="18331"/>
                    <a:pt x="8864" y="17285"/>
                    <a:pt x="10342" y="16395"/>
                  </a:cubicBezTo>
                  <a:cubicBezTo>
                    <a:pt x="15608" y="13231"/>
                    <a:pt x="21722" y="12189"/>
                    <a:pt x="27284" y="9762"/>
                  </a:cubicBezTo>
                  <a:cubicBezTo>
                    <a:pt x="28571" y="9200"/>
                    <a:pt x="29821" y="8452"/>
                    <a:pt x="30667" y="7330"/>
                  </a:cubicBezTo>
                  <a:cubicBezTo>
                    <a:pt x="31051" y="6818"/>
                    <a:pt x="31344" y="6239"/>
                    <a:pt x="31755" y="5746"/>
                  </a:cubicBezTo>
                  <a:cubicBezTo>
                    <a:pt x="32075" y="5364"/>
                    <a:pt x="32460" y="5041"/>
                    <a:pt x="32847" y="4726"/>
                  </a:cubicBezTo>
                  <a:cubicBezTo>
                    <a:pt x="33521" y="4180"/>
                    <a:pt x="34208" y="3650"/>
                    <a:pt x="34908" y="3138"/>
                  </a:cubicBezTo>
                  <a:cubicBezTo>
                    <a:pt x="35278" y="2867"/>
                    <a:pt x="35658" y="2595"/>
                    <a:pt x="35934" y="2229"/>
                  </a:cubicBezTo>
                  <a:cubicBezTo>
                    <a:pt x="37085" y="703"/>
                    <a:pt x="34724" y="1"/>
                    <a:pt x="33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5382700" y="4006100"/>
              <a:ext cx="26725" cy="6250"/>
            </a:xfrm>
            <a:custGeom>
              <a:avLst/>
              <a:gdLst/>
              <a:ahLst/>
              <a:cxnLst/>
              <a:rect l="l" t="t" r="r" b="b"/>
              <a:pathLst>
                <a:path w="1069" h="250" extrusionOk="0">
                  <a:moveTo>
                    <a:pt x="972" y="1"/>
                  </a:moveTo>
                  <a:cubicBezTo>
                    <a:pt x="970" y="1"/>
                    <a:pt x="969" y="1"/>
                    <a:pt x="967" y="1"/>
                  </a:cubicBezTo>
                  <a:lnTo>
                    <a:pt x="295" y="41"/>
                  </a:lnTo>
                  <a:lnTo>
                    <a:pt x="101" y="51"/>
                  </a:lnTo>
                  <a:cubicBezTo>
                    <a:pt x="50" y="55"/>
                    <a:pt x="0" y="95"/>
                    <a:pt x="2" y="151"/>
                  </a:cubicBezTo>
                  <a:cubicBezTo>
                    <a:pt x="4" y="200"/>
                    <a:pt x="44" y="250"/>
                    <a:pt x="97" y="250"/>
                  </a:cubicBezTo>
                  <a:cubicBezTo>
                    <a:pt x="98" y="250"/>
                    <a:pt x="100" y="250"/>
                    <a:pt x="101" y="250"/>
                  </a:cubicBezTo>
                  <a:lnTo>
                    <a:pt x="774" y="210"/>
                  </a:lnTo>
                  <a:lnTo>
                    <a:pt x="967" y="199"/>
                  </a:lnTo>
                  <a:cubicBezTo>
                    <a:pt x="1019" y="196"/>
                    <a:pt x="1068" y="155"/>
                    <a:pt x="1066" y="100"/>
                  </a:cubicBezTo>
                  <a:cubicBezTo>
                    <a:pt x="1064" y="50"/>
                    <a:pt x="1025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5404325" y="3992575"/>
              <a:ext cx="21600" cy="4975"/>
            </a:xfrm>
            <a:custGeom>
              <a:avLst/>
              <a:gdLst/>
              <a:ahLst/>
              <a:cxnLst/>
              <a:rect l="l" t="t" r="r" b="b"/>
              <a:pathLst>
                <a:path w="864" h="199" extrusionOk="0">
                  <a:moveTo>
                    <a:pt x="102" y="1"/>
                  </a:moveTo>
                  <a:cubicBezTo>
                    <a:pt x="50" y="1"/>
                    <a:pt x="1" y="46"/>
                    <a:pt x="4" y="99"/>
                  </a:cubicBezTo>
                  <a:cubicBezTo>
                    <a:pt x="4" y="154"/>
                    <a:pt x="48" y="197"/>
                    <a:pt x="102" y="198"/>
                  </a:cubicBezTo>
                  <a:lnTo>
                    <a:pt x="762" y="198"/>
                  </a:lnTo>
                  <a:cubicBezTo>
                    <a:pt x="814" y="198"/>
                    <a:pt x="863" y="153"/>
                    <a:pt x="861" y="99"/>
                  </a:cubicBezTo>
                  <a:cubicBezTo>
                    <a:pt x="860" y="45"/>
                    <a:pt x="817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5226200" y="4069525"/>
              <a:ext cx="32050" cy="6175"/>
            </a:xfrm>
            <a:custGeom>
              <a:avLst/>
              <a:gdLst/>
              <a:ahLst/>
              <a:cxnLst/>
              <a:rect l="l" t="t" r="r" b="b"/>
              <a:pathLst>
                <a:path w="1282" h="247" extrusionOk="0">
                  <a:moveTo>
                    <a:pt x="633" y="0"/>
                  </a:moveTo>
                  <a:cubicBezTo>
                    <a:pt x="534" y="0"/>
                    <a:pt x="435" y="5"/>
                    <a:pt x="336" y="14"/>
                  </a:cubicBezTo>
                  <a:cubicBezTo>
                    <a:pt x="249" y="24"/>
                    <a:pt x="162" y="35"/>
                    <a:pt x="77" y="50"/>
                  </a:cubicBezTo>
                  <a:cubicBezTo>
                    <a:pt x="51" y="57"/>
                    <a:pt x="30" y="73"/>
                    <a:pt x="16" y="95"/>
                  </a:cubicBezTo>
                  <a:cubicBezTo>
                    <a:pt x="4" y="119"/>
                    <a:pt x="1" y="146"/>
                    <a:pt x="7" y="171"/>
                  </a:cubicBezTo>
                  <a:cubicBezTo>
                    <a:pt x="14" y="197"/>
                    <a:pt x="30" y="218"/>
                    <a:pt x="52" y="230"/>
                  </a:cubicBezTo>
                  <a:cubicBezTo>
                    <a:pt x="68" y="239"/>
                    <a:pt x="86" y="243"/>
                    <a:pt x="105" y="243"/>
                  </a:cubicBezTo>
                  <a:cubicBezTo>
                    <a:pt x="112" y="243"/>
                    <a:pt x="120" y="243"/>
                    <a:pt x="128" y="241"/>
                  </a:cubicBezTo>
                  <a:lnTo>
                    <a:pt x="129" y="241"/>
                  </a:lnTo>
                  <a:cubicBezTo>
                    <a:pt x="170" y="234"/>
                    <a:pt x="213" y="227"/>
                    <a:pt x="255" y="221"/>
                  </a:cubicBezTo>
                  <a:lnTo>
                    <a:pt x="255" y="221"/>
                  </a:lnTo>
                  <a:lnTo>
                    <a:pt x="228" y="225"/>
                  </a:lnTo>
                  <a:cubicBezTo>
                    <a:pt x="362" y="207"/>
                    <a:pt x="497" y="198"/>
                    <a:pt x="632" y="198"/>
                  </a:cubicBezTo>
                  <a:cubicBezTo>
                    <a:pt x="767" y="198"/>
                    <a:pt x="902" y="207"/>
                    <a:pt x="1036" y="225"/>
                  </a:cubicBezTo>
                  <a:lnTo>
                    <a:pt x="1010" y="221"/>
                  </a:lnTo>
                  <a:lnTo>
                    <a:pt x="1010" y="221"/>
                  </a:lnTo>
                  <a:cubicBezTo>
                    <a:pt x="1057" y="227"/>
                    <a:pt x="1102" y="235"/>
                    <a:pt x="1149" y="243"/>
                  </a:cubicBezTo>
                  <a:cubicBezTo>
                    <a:pt x="1157" y="245"/>
                    <a:pt x="1166" y="246"/>
                    <a:pt x="1175" y="246"/>
                  </a:cubicBezTo>
                  <a:cubicBezTo>
                    <a:pt x="1192" y="246"/>
                    <a:pt x="1209" y="242"/>
                    <a:pt x="1225" y="234"/>
                  </a:cubicBezTo>
                  <a:cubicBezTo>
                    <a:pt x="1247" y="220"/>
                    <a:pt x="1264" y="199"/>
                    <a:pt x="1270" y="173"/>
                  </a:cubicBezTo>
                  <a:cubicBezTo>
                    <a:pt x="1282" y="126"/>
                    <a:pt x="1255" y="62"/>
                    <a:pt x="1202" y="52"/>
                  </a:cubicBezTo>
                  <a:cubicBezTo>
                    <a:pt x="1014" y="17"/>
                    <a:pt x="823" y="0"/>
                    <a:pt x="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5239675" y="4079825"/>
              <a:ext cx="19425" cy="6050"/>
            </a:xfrm>
            <a:custGeom>
              <a:avLst/>
              <a:gdLst/>
              <a:ahLst/>
              <a:cxnLst/>
              <a:rect l="l" t="t" r="r" b="b"/>
              <a:pathLst>
                <a:path w="777" h="242" extrusionOk="0">
                  <a:moveTo>
                    <a:pt x="683" y="1"/>
                  </a:moveTo>
                  <a:cubicBezTo>
                    <a:pt x="681" y="1"/>
                    <a:pt x="679" y="1"/>
                    <a:pt x="677" y="1"/>
                  </a:cubicBezTo>
                  <a:lnTo>
                    <a:pt x="99" y="44"/>
                  </a:lnTo>
                  <a:cubicBezTo>
                    <a:pt x="74" y="44"/>
                    <a:pt x="49" y="55"/>
                    <a:pt x="30" y="72"/>
                  </a:cubicBezTo>
                  <a:cubicBezTo>
                    <a:pt x="12" y="91"/>
                    <a:pt x="1" y="117"/>
                    <a:pt x="0" y="143"/>
                  </a:cubicBezTo>
                  <a:cubicBezTo>
                    <a:pt x="3" y="191"/>
                    <a:pt x="42" y="241"/>
                    <a:pt x="93" y="241"/>
                  </a:cubicBezTo>
                  <a:cubicBezTo>
                    <a:pt x="95" y="241"/>
                    <a:pt x="97" y="241"/>
                    <a:pt x="99" y="241"/>
                  </a:cubicBezTo>
                  <a:lnTo>
                    <a:pt x="677" y="198"/>
                  </a:lnTo>
                  <a:cubicBezTo>
                    <a:pt x="704" y="197"/>
                    <a:pt x="728" y="187"/>
                    <a:pt x="747" y="169"/>
                  </a:cubicBezTo>
                  <a:cubicBezTo>
                    <a:pt x="766" y="150"/>
                    <a:pt x="776" y="125"/>
                    <a:pt x="776" y="99"/>
                  </a:cubicBezTo>
                  <a:cubicBezTo>
                    <a:pt x="774" y="51"/>
                    <a:pt x="735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4894125" y="4269875"/>
              <a:ext cx="29100" cy="6075"/>
            </a:xfrm>
            <a:custGeom>
              <a:avLst/>
              <a:gdLst/>
              <a:ahLst/>
              <a:cxnLst/>
              <a:rect l="l" t="t" r="r" b="b"/>
              <a:pathLst>
                <a:path w="1164" h="243" extrusionOk="0">
                  <a:moveTo>
                    <a:pt x="1049" y="1"/>
                  </a:moveTo>
                  <a:cubicBezTo>
                    <a:pt x="1041" y="1"/>
                    <a:pt x="1032" y="2"/>
                    <a:pt x="1024" y="4"/>
                  </a:cubicBezTo>
                  <a:lnTo>
                    <a:pt x="999" y="7"/>
                  </a:lnTo>
                  <a:lnTo>
                    <a:pt x="1025" y="4"/>
                  </a:lnTo>
                  <a:lnTo>
                    <a:pt x="1025" y="4"/>
                  </a:lnTo>
                  <a:cubicBezTo>
                    <a:pt x="815" y="31"/>
                    <a:pt x="603" y="45"/>
                    <a:pt x="390" y="45"/>
                  </a:cubicBezTo>
                  <a:cubicBezTo>
                    <a:pt x="362" y="45"/>
                    <a:pt x="333" y="45"/>
                    <a:pt x="305" y="45"/>
                  </a:cubicBezTo>
                  <a:cubicBezTo>
                    <a:pt x="237" y="44"/>
                    <a:pt x="169" y="40"/>
                    <a:pt x="101" y="36"/>
                  </a:cubicBezTo>
                  <a:cubicBezTo>
                    <a:pt x="100" y="36"/>
                    <a:pt x="98" y="36"/>
                    <a:pt x="97" y="36"/>
                  </a:cubicBezTo>
                  <a:cubicBezTo>
                    <a:pt x="47" y="36"/>
                    <a:pt x="0" y="85"/>
                    <a:pt x="2" y="135"/>
                  </a:cubicBezTo>
                  <a:cubicBezTo>
                    <a:pt x="3" y="189"/>
                    <a:pt x="48" y="232"/>
                    <a:pt x="101" y="233"/>
                  </a:cubicBezTo>
                  <a:cubicBezTo>
                    <a:pt x="200" y="240"/>
                    <a:pt x="299" y="243"/>
                    <a:pt x="398" y="243"/>
                  </a:cubicBezTo>
                  <a:cubicBezTo>
                    <a:pt x="547" y="243"/>
                    <a:pt x="696" y="236"/>
                    <a:pt x="845" y="222"/>
                  </a:cubicBezTo>
                  <a:cubicBezTo>
                    <a:pt x="923" y="214"/>
                    <a:pt x="1000" y="205"/>
                    <a:pt x="1077" y="193"/>
                  </a:cubicBezTo>
                  <a:cubicBezTo>
                    <a:pt x="1100" y="190"/>
                    <a:pt x="1125" y="167"/>
                    <a:pt x="1136" y="148"/>
                  </a:cubicBezTo>
                  <a:cubicBezTo>
                    <a:pt x="1163" y="102"/>
                    <a:pt x="1147" y="40"/>
                    <a:pt x="1101" y="13"/>
                  </a:cubicBezTo>
                  <a:cubicBezTo>
                    <a:pt x="1084" y="5"/>
                    <a:pt x="1067" y="1"/>
                    <a:pt x="1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4916825" y="4254600"/>
              <a:ext cx="27050" cy="5900"/>
            </a:xfrm>
            <a:custGeom>
              <a:avLst/>
              <a:gdLst/>
              <a:ahLst/>
              <a:cxnLst/>
              <a:rect l="l" t="t" r="r" b="b"/>
              <a:pathLst>
                <a:path w="1082" h="236" extrusionOk="0">
                  <a:moveTo>
                    <a:pt x="965" y="1"/>
                  </a:moveTo>
                  <a:cubicBezTo>
                    <a:pt x="958" y="1"/>
                    <a:pt x="950" y="2"/>
                    <a:pt x="943" y="3"/>
                  </a:cubicBezTo>
                  <a:lnTo>
                    <a:pt x="924" y="6"/>
                  </a:lnTo>
                  <a:lnTo>
                    <a:pt x="924" y="6"/>
                  </a:lnTo>
                  <a:lnTo>
                    <a:pt x="950" y="3"/>
                  </a:lnTo>
                  <a:lnTo>
                    <a:pt x="950" y="3"/>
                  </a:lnTo>
                  <a:cubicBezTo>
                    <a:pt x="770" y="26"/>
                    <a:pt x="588" y="38"/>
                    <a:pt x="407" y="38"/>
                  </a:cubicBezTo>
                  <a:cubicBezTo>
                    <a:pt x="367" y="38"/>
                    <a:pt x="328" y="38"/>
                    <a:pt x="289" y="37"/>
                  </a:cubicBezTo>
                  <a:cubicBezTo>
                    <a:pt x="227" y="35"/>
                    <a:pt x="163" y="32"/>
                    <a:pt x="101" y="26"/>
                  </a:cubicBezTo>
                  <a:cubicBezTo>
                    <a:pt x="99" y="26"/>
                    <a:pt x="97" y="26"/>
                    <a:pt x="95" y="26"/>
                  </a:cubicBezTo>
                  <a:cubicBezTo>
                    <a:pt x="46" y="26"/>
                    <a:pt x="0" y="77"/>
                    <a:pt x="2" y="125"/>
                  </a:cubicBezTo>
                  <a:cubicBezTo>
                    <a:pt x="4" y="179"/>
                    <a:pt x="47" y="222"/>
                    <a:pt x="101" y="224"/>
                  </a:cubicBezTo>
                  <a:cubicBezTo>
                    <a:pt x="203" y="232"/>
                    <a:pt x="305" y="236"/>
                    <a:pt x="408" y="236"/>
                  </a:cubicBezTo>
                  <a:cubicBezTo>
                    <a:pt x="533" y="236"/>
                    <a:pt x="658" y="230"/>
                    <a:pt x="782" y="219"/>
                  </a:cubicBezTo>
                  <a:cubicBezTo>
                    <a:pt x="853" y="213"/>
                    <a:pt x="925" y="203"/>
                    <a:pt x="995" y="194"/>
                  </a:cubicBezTo>
                  <a:cubicBezTo>
                    <a:pt x="1017" y="191"/>
                    <a:pt x="1044" y="168"/>
                    <a:pt x="1054" y="149"/>
                  </a:cubicBezTo>
                  <a:cubicBezTo>
                    <a:pt x="1082" y="101"/>
                    <a:pt x="1066" y="41"/>
                    <a:pt x="1018" y="14"/>
                  </a:cubicBezTo>
                  <a:cubicBezTo>
                    <a:pt x="1002" y="5"/>
                    <a:pt x="984" y="1"/>
                    <a:pt x="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5038325" y="4155300"/>
              <a:ext cx="18675" cy="6475"/>
            </a:xfrm>
            <a:custGeom>
              <a:avLst/>
              <a:gdLst/>
              <a:ahLst/>
              <a:cxnLst/>
              <a:rect l="l" t="t" r="r" b="b"/>
              <a:pathLst>
                <a:path w="747" h="259" extrusionOk="0">
                  <a:moveTo>
                    <a:pt x="109" y="0"/>
                  </a:moveTo>
                  <a:cubicBezTo>
                    <a:pt x="83" y="0"/>
                    <a:pt x="57" y="11"/>
                    <a:pt x="39" y="30"/>
                  </a:cubicBezTo>
                  <a:cubicBezTo>
                    <a:pt x="0" y="68"/>
                    <a:pt x="0" y="131"/>
                    <a:pt x="39" y="169"/>
                  </a:cubicBezTo>
                  <a:cubicBezTo>
                    <a:pt x="58" y="187"/>
                    <a:pt x="84" y="196"/>
                    <a:pt x="109" y="198"/>
                  </a:cubicBezTo>
                  <a:lnTo>
                    <a:pt x="648" y="259"/>
                  </a:lnTo>
                  <a:cubicBezTo>
                    <a:pt x="674" y="259"/>
                    <a:pt x="699" y="248"/>
                    <a:pt x="717" y="230"/>
                  </a:cubicBezTo>
                  <a:cubicBezTo>
                    <a:pt x="736" y="211"/>
                    <a:pt x="747" y="186"/>
                    <a:pt x="747" y="159"/>
                  </a:cubicBezTo>
                  <a:cubicBezTo>
                    <a:pt x="747" y="133"/>
                    <a:pt x="736" y="108"/>
                    <a:pt x="717" y="90"/>
                  </a:cubicBezTo>
                  <a:cubicBezTo>
                    <a:pt x="698" y="72"/>
                    <a:pt x="674" y="62"/>
                    <a:pt x="648" y="60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4"/>
          <p:cNvSpPr/>
          <p:nvPr/>
        </p:nvSpPr>
        <p:spPr>
          <a:xfrm>
            <a:off x="619519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0" name="Google Shape;560;p44"/>
          <p:cNvSpPr/>
          <p:nvPr/>
        </p:nvSpPr>
        <p:spPr>
          <a:xfrm>
            <a:off x="619519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1" name="Google Shape;561;p44"/>
          <p:cNvSpPr txBox="1">
            <a:spLocks noGrp="1"/>
          </p:cNvSpPr>
          <p:nvPr>
            <p:ph type="subTitle" idx="1"/>
          </p:nvPr>
        </p:nvSpPr>
        <p:spPr>
          <a:xfrm>
            <a:off x="1569600" y="1872051"/>
            <a:ext cx="358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44"/>
          <p:cNvSpPr txBox="1">
            <a:spLocks noGrp="1"/>
          </p:cNvSpPr>
          <p:nvPr>
            <p:ph type="title" hasCustomPrompt="1"/>
          </p:nvPr>
        </p:nvSpPr>
        <p:spPr>
          <a:xfrm>
            <a:off x="1569600" y="1182200"/>
            <a:ext cx="3692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3" name="Google Shape;563;p44"/>
          <p:cNvSpPr txBox="1">
            <a:spLocks noGrp="1"/>
          </p:cNvSpPr>
          <p:nvPr>
            <p:ph type="subTitle" idx="2"/>
          </p:nvPr>
        </p:nvSpPr>
        <p:spPr>
          <a:xfrm>
            <a:off x="1569600" y="5243984"/>
            <a:ext cx="358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44"/>
          <p:cNvSpPr txBox="1">
            <a:spLocks noGrp="1"/>
          </p:cNvSpPr>
          <p:nvPr>
            <p:ph type="title" idx="3" hasCustomPrompt="1"/>
          </p:nvPr>
        </p:nvSpPr>
        <p:spPr>
          <a:xfrm>
            <a:off x="1569600" y="4554133"/>
            <a:ext cx="3692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5" name="Google Shape;565;p44"/>
          <p:cNvSpPr txBox="1">
            <a:spLocks noGrp="1"/>
          </p:cNvSpPr>
          <p:nvPr>
            <p:ph type="subTitle" idx="4"/>
          </p:nvPr>
        </p:nvSpPr>
        <p:spPr>
          <a:xfrm>
            <a:off x="3513467" y="3496217"/>
            <a:ext cx="358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44"/>
          <p:cNvSpPr txBox="1">
            <a:spLocks noGrp="1"/>
          </p:cNvSpPr>
          <p:nvPr>
            <p:ph type="title" idx="5" hasCustomPrompt="1"/>
          </p:nvPr>
        </p:nvSpPr>
        <p:spPr>
          <a:xfrm>
            <a:off x="3402067" y="2806367"/>
            <a:ext cx="3692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567" name="Google Shape;567;p44"/>
          <p:cNvGrpSpPr/>
          <p:nvPr/>
        </p:nvGrpSpPr>
        <p:grpSpPr>
          <a:xfrm>
            <a:off x="5149995" y="-432294"/>
            <a:ext cx="5039704" cy="7620963"/>
            <a:chOff x="5520025" y="2962325"/>
            <a:chExt cx="629900" cy="952525"/>
          </a:xfrm>
        </p:grpSpPr>
        <p:sp>
          <p:nvSpPr>
            <p:cNvPr id="568" name="Google Shape;568;p44"/>
            <p:cNvSpPr/>
            <p:nvPr/>
          </p:nvSpPr>
          <p:spPr>
            <a:xfrm>
              <a:off x="5520025" y="2962325"/>
              <a:ext cx="629900" cy="952525"/>
            </a:xfrm>
            <a:custGeom>
              <a:avLst/>
              <a:gdLst/>
              <a:ahLst/>
              <a:cxnLst/>
              <a:rect l="l" t="t" r="r" b="b"/>
              <a:pathLst>
                <a:path w="25196" h="38101" extrusionOk="0">
                  <a:moveTo>
                    <a:pt x="5812" y="0"/>
                  </a:moveTo>
                  <a:cubicBezTo>
                    <a:pt x="5344" y="0"/>
                    <a:pt x="4892" y="201"/>
                    <a:pt x="4483" y="705"/>
                  </a:cubicBezTo>
                  <a:cubicBezTo>
                    <a:pt x="3787" y="1563"/>
                    <a:pt x="4286" y="2585"/>
                    <a:pt x="4828" y="3371"/>
                  </a:cubicBezTo>
                  <a:cubicBezTo>
                    <a:pt x="5386" y="4183"/>
                    <a:pt x="5945" y="5036"/>
                    <a:pt x="6574" y="5809"/>
                  </a:cubicBezTo>
                  <a:cubicBezTo>
                    <a:pt x="7955" y="7509"/>
                    <a:pt x="9626" y="8948"/>
                    <a:pt x="11347" y="10292"/>
                  </a:cubicBezTo>
                  <a:cubicBezTo>
                    <a:pt x="13363" y="11867"/>
                    <a:pt x="15431" y="13351"/>
                    <a:pt x="17346" y="15048"/>
                  </a:cubicBezTo>
                  <a:cubicBezTo>
                    <a:pt x="17988" y="15616"/>
                    <a:pt x="18591" y="16258"/>
                    <a:pt x="18944" y="17040"/>
                  </a:cubicBezTo>
                  <a:cubicBezTo>
                    <a:pt x="20022" y="19419"/>
                    <a:pt x="17645" y="21228"/>
                    <a:pt x="15802" y="22191"/>
                  </a:cubicBezTo>
                  <a:cubicBezTo>
                    <a:pt x="13859" y="23206"/>
                    <a:pt x="11673" y="23812"/>
                    <a:pt x="9948" y="25213"/>
                  </a:cubicBezTo>
                  <a:cubicBezTo>
                    <a:pt x="8232" y="26605"/>
                    <a:pt x="7306" y="28698"/>
                    <a:pt x="5668" y="30165"/>
                  </a:cubicBezTo>
                  <a:cubicBezTo>
                    <a:pt x="4509" y="31202"/>
                    <a:pt x="3221" y="32113"/>
                    <a:pt x="2271" y="33358"/>
                  </a:cubicBezTo>
                  <a:cubicBezTo>
                    <a:pt x="1538" y="34318"/>
                    <a:pt x="946" y="35376"/>
                    <a:pt x="510" y="36501"/>
                  </a:cubicBezTo>
                  <a:cubicBezTo>
                    <a:pt x="237" y="37208"/>
                    <a:pt x="0" y="37469"/>
                    <a:pt x="756" y="37764"/>
                  </a:cubicBezTo>
                  <a:cubicBezTo>
                    <a:pt x="1265" y="37962"/>
                    <a:pt x="1847" y="38051"/>
                    <a:pt x="2389" y="38087"/>
                  </a:cubicBezTo>
                  <a:cubicBezTo>
                    <a:pt x="2525" y="38096"/>
                    <a:pt x="2660" y="38101"/>
                    <a:pt x="2795" y="38101"/>
                  </a:cubicBezTo>
                  <a:cubicBezTo>
                    <a:pt x="4845" y="38101"/>
                    <a:pt x="6742" y="37061"/>
                    <a:pt x="8009" y="35453"/>
                  </a:cubicBezTo>
                  <a:cubicBezTo>
                    <a:pt x="9470" y="33600"/>
                    <a:pt x="10444" y="31431"/>
                    <a:pt x="12016" y="29660"/>
                  </a:cubicBezTo>
                  <a:cubicBezTo>
                    <a:pt x="13514" y="27972"/>
                    <a:pt x="15404" y="26592"/>
                    <a:pt x="17588" y="25956"/>
                  </a:cubicBezTo>
                  <a:cubicBezTo>
                    <a:pt x="19093" y="25519"/>
                    <a:pt x="20733" y="25422"/>
                    <a:pt x="22064" y="24596"/>
                  </a:cubicBezTo>
                  <a:cubicBezTo>
                    <a:pt x="23832" y="23496"/>
                    <a:pt x="25195" y="20833"/>
                    <a:pt x="24924" y="18739"/>
                  </a:cubicBezTo>
                  <a:cubicBezTo>
                    <a:pt x="24895" y="18519"/>
                    <a:pt x="24843" y="18303"/>
                    <a:pt x="24770" y="18093"/>
                  </a:cubicBezTo>
                  <a:cubicBezTo>
                    <a:pt x="24369" y="16934"/>
                    <a:pt x="23381" y="16034"/>
                    <a:pt x="22715" y="15024"/>
                  </a:cubicBezTo>
                  <a:cubicBezTo>
                    <a:pt x="21793" y="13625"/>
                    <a:pt x="21507" y="12047"/>
                    <a:pt x="20093" y="10952"/>
                  </a:cubicBezTo>
                  <a:cubicBezTo>
                    <a:pt x="18196" y="9483"/>
                    <a:pt x="15835" y="8737"/>
                    <a:pt x="14018" y="7149"/>
                  </a:cubicBezTo>
                  <a:cubicBezTo>
                    <a:pt x="12485" y="5809"/>
                    <a:pt x="11302" y="4107"/>
                    <a:pt x="9779" y="2751"/>
                  </a:cubicBezTo>
                  <a:cubicBezTo>
                    <a:pt x="8876" y="1948"/>
                    <a:pt x="7269" y="0"/>
                    <a:pt x="5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9" name="Google Shape;569;p44"/>
            <p:cNvSpPr/>
            <p:nvPr/>
          </p:nvSpPr>
          <p:spPr>
            <a:xfrm>
              <a:off x="5963400" y="3223675"/>
              <a:ext cx="15725" cy="3900"/>
            </a:xfrm>
            <a:custGeom>
              <a:avLst/>
              <a:gdLst/>
              <a:ahLst/>
              <a:cxnLst/>
              <a:rect l="l" t="t" r="r" b="b"/>
              <a:pathLst>
                <a:path w="629" h="156" extrusionOk="0">
                  <a:moveTo>
                    <a:pt x="430" y="9"/>
                  </a:moveTo>
                  <a:cubicBezTo>
                    <a:pt x="430" y="9"/>
                    <a:pt x="431" y="9"/>
                    <a:pt x="433" y="9"/>
                  </a:cubicBezTo>
                  <a:lnTo>
                    <a:pt x="433" y="9"/>
                  </a:lnTo>
                  <a:cubicBezTo>
                    <a:pt x="431" y="9"/>
                    <a:pt x="430" y="9"/>
                    <a:pt x="430" y="9"/>
                  </a:cubicBezTo>
                  <a:close/>
                  <a:moveTo>
                    <a:pt x="435" y="146"/>
                  </a:moveTo>
                  <a:cubicBezTo>
                    <a:pt x="435" y="146"/>
                    <a:pt x="434" y="146"/>
                    <a:pt x="433" y="147"/>
                  </a:cubicBezTo>
                  <a:lnTo>
                    <a:pt x="433" y="147"/>
                  </a:lnTo>
                  <a:cubicBezTo>
                    <a:pt x="434" y="146"/>
                    <a:pt x="434" y="146"/>
                    <a:pt x="435" y="146"/>
                  </a:cubicBezTo>
                  <a:close/>
                  <a:moveTo>
                    <a:pt x="78" y="0"/>
                  </a:moveTo>
                  <a:cubicBezTo>
                    <a:pt x="35" y="0"/>
                    <a:pt x="1" y="35"/>
                    <a:pt x="1" y="78"/>
                  </a:cubicBezTo>
                  <a:cubicBezTo>
                    <a:pt x="1" y="120"/>
                    <a:pt x="35" y="155"/>
                    <a:pt x="78" y="155"/>
                  </a:cubicBezTo>
                  <a:lnTo>
                    <a:pt x="328" y="155"/>
                  </a:lnTo>
                  <a:cubicBezTo>
                    <a:pt x="332" y="155"/>
                    <a:pt x="337" y="155"/>
                    <a:pt x="341" y="155"/>
                  </a:cubicBezTo>
                  <a:cubicBezTo>
                    <a:pt x="362" y="155"/>
                    <a:pt x="383" y="154"/>
                    <a:pt x="404" y="151"/>
                  </a:cubicBezTo>
                  <a:lnTo>
                    <a:pt x="432" y="147"/>
                  </a:lnTo>
                  <a:lnTo>
                    <a:pt x="435" y="147"/>
                  </a:lnTo>
                  <a:cubicBezTo>
                    <a:pt x="441" y="147"/>
                    <a:pt x="447" y="146"/>
                    <a:pt x="452" y="146"/>
                  </a:cubicBezTo>
                  <a:cubicBezTo>
                    <a:pt x="475" y="145"/>
                    <a:pt x="500" y="143"/>
                    <a:pt x="524" y="137"/>
                  </a:cubicBezTo>
                  <a:cubicBezTo>
                    <a:pt x="544" y="133"/>
                    <a:pt x="564" y="128"/>
                    <a:pt x="585" y="122"/>
                  </a:cubicBezTo>
                  <a:cubicBezTo>
                    <a:pt x="628" y="109"/>
                    <a:pt x="628" y="48"/>
                    <a:pt x="585" y="34"/>
                  </a:cubicBezTo>
                  <a:lnTo>
                    <a:pt x="527" y="19"/>
                  </a:lnTo>
                  <a:cubicBezTo>
                    <a:pt x="503" y="14"/>
                    <a:pt x="480" y="12"/>
                    <a:pt x="455" y="11"/>
                  </a:cubicBezTo>
                  <a:lnTo>
                    <a:pt x="438" y="10"/>
                  </a:lnTo>
                  <a:cubicBezTo>
                    <a:pt x="437" y="10"/>
                    <a:pt x="435" y="10"/>
                    <a:pt x="433" y="9"/>
                  </a:cubicBezTo>
                  <a:lnTo>
                    <a:pt x="433" y="9"/>
                  </a:lnTo>
                  <a:cubicBezTo>
                    <a:pt x="423" y="8"/>
                    <a:pt x="414" y="6"/>
                    <a:pt x="404" y="4"/>
                  </a:cubicBezTo>
                  <a:cubicBezTo>
                    <a:pt x="378" y="1"/>
                    <a:pt x="353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0" name="Google Shape;570;p44"/>
            <p:cNvSpPr/>
            <p:nvPr/>
          </p:nvSpPr>
          <p:spPr>
            <a:xfrm>
              <a:off x="5975900" y="3236475"/>
              <a:ext cx="20525" cy="4525"/>
            </a:xfrm>
            <a:custGeom>
              <a:avLst/>
              <a:gdLst/>
              <a:ahLst/>
              <a:cxnLst/>
              <a:rect l="l" t="t" r="r" b="b"/>
              <a:pathLst>
                <a:path w="821" h="181" extrusionOk="0">
                  <a:moveTo>
                    <a:pt x="531" y="0"/>
                  </a:moveTo>
                  <a:cubicBezTo>
                    <a:pt x="526" y="0"/>
                    <a:pt x="522" y="0"/>
                    <a:pt x="517" y="1"/>
                  </a:cubicBezTo>
                  <a:cubicBezTo>
                    <a:pt x="487" y="2"/>
                    <a:pt x="458" y="6"/>
                    <a:pt x="429" y="8"/>
                  </a:cubicBezTo>
                  <a:cubicBezTo>
                    <a:pt x="311" y="17"/>
                    <a:pt x="191" y="28"/>
                    <a:pt x="72" y="42"/>
                  </a:cubicBezTo>
                  <a:cubicBezTo>
                    <a:pt x="37" y="46"/>
                    <a:pt x="1" y="71"/>
                    <a:pt x="3" y="111"/>
                  </a:cubicBezTo>
                  <a:cubicBezTo>
                    <a:pt x="3" y="149"/>
                    <a:pt x="34" y="181"/>
                    <a:pt x="72" y="181"/>
                  </a:cubicBezTo>
                  <a:lnTo>
                    <a:pt x="73" y="181"/>
                  </a:lnTo>
                  <a:cubicBezTo>
                    <a:pt x="135" y="179"/>
                    <a:pt x="196" y="179"/>
                    <a:pt x="257" y="175"/>
                  </a:cubicBezTo>
                  <a:lnTo>
                    <a:pt x="434" y="164"/>
                  </a:lnTo>
                  <a:cubicBezTo>
                    <a:pt x="462" y="162"/>
                    <a:pt x="493" y="161"/>
                    <a:pt x="521" y="158"/>
                  </a:cubicBezTo>
                  <a:cubicBezTo>
                    <a:pt x="555" y="155"/>
                    <a:pt x="589" y="147"/>
                    <a:pt x="623" y="142"/>
                  </a:cubicBezTo>
                  <a:lnTo>
                    <a:pt x="712" y="126"/>
                  </a:lnTo>
                  <a:cubicBezTo>
                    <a:pt x="727" y="124"/>
                    <a:pt x="742" y="121"/>
                    <a:pt x="756" y="118"/>
                  </a:cubicBezTo>
                  <a:cubicBezTo>
                    <a:pt x="773" y="111"/>
                    <a:pt x="788" y="101"/>
                    <a:pt x="802" y="89"/>
                  </a:cubicBezTo>
                  <a:cubicBezTo>
                    <a:pt x="821" y="72"/>
                    <a:pt x="812" y="40"/>
                    <a:pt x="794" y="28"/>
                  </a:cubicBezTo>
                  <a:cubicBezTo>
                    <a:pt x="778" y="17"/>
                    <a:pt x="760" y="10"/>
                    <a:pt x="741" y="8"/>
                  </a:cubicBezTo>
                  <a:cubicBezTo>
                    <a:pt x="726" y="6"/>
                    <a:pt x="710" y="6"/>
                    <a:pt x="695" y="5"/>
                  </a:cubicBezTo>
                  <a:lnTo>
                    <a:pt x="610" y="3"/>
                  </a:lnTo>
                  <a:cubicBezTo>
                    <a:pt x="584" y="3"/>
                    <a:pt x="558" y="0"/>
                    <a:pt x="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1" name="Google Shape;571;p44"/>
            <p:cNvSpPr/>
            <p:nvPr/>
          </p:nvSpPr>
          <p:spPr>
            <a:xfrm>
              <a:off x="5710550" y="3111200"/>
              <a:ext cx="14425" cy="4025"/>
            </a:xfrm>
            <a:custGeom>
              <a:avLst/>
              <a:gdLst/>
              <a:ahLst/>
              <a:cxnLst/>
              <a:rect l="l" t="t" r="r" b="b"/>
              <a:pathLst>
                <a:path w="577" h="161" extrusionOk="0">
                  <a:moveTo>
                    <a:pt x="80" y="0"/>
                  </a:moveTo>
                  <a:cubicBezTo>
                    <a:pt x="37" y="0"/>
                    <a:pt x="1" y="36"/>
                    <a:pt x="1" y="81"/>
                  </a:cubicBezTo>
                  <a:cubicBezTo>
                    <a:pt x="1" y="126"/>
                    <a:pt x="37" y="161"/>
                    <a:pt x="80" y="161"/>
                  </a:cubicBezTo>
                  <a:cubicBezTo>
                    <a:pt x="82" y="161"/>
                    <a:pt x="83" y="161"/>
                    <a:pt x="84" y="161"/>
                  </a:cubicBezTo>
                  <a:lnTo>
                    <a:pt x="294" y="159"/>
                  </a:lnTo>
                  <a:lnTo>
                    <a:pt x="399" y="157"/>
                  </a:lnTo>
                  <a:lnTo>
                    <a:pt x="478" y="157"/>
                  </a:lnTo>
                  <a:cubicBezTo>
                    <a:pt x="495" y="156"/>
                    <a:pt x="512" y="152"/>
                    <a:pt x="528" y="145"/>
                  </a:cubicBezTo>
                  <a:cubicBezTo>
                    <a:pt x="576" y="124"/>
                    <a:pt x="576" y="37"/>
                    <a:pt x="528" y="16"/>
                  </a:cubicBezTo>
                  <a:cubicBezTo>
                    <a:pt x="512" y="9"/>
                    <a:pt x="495" y="5"/>
                    <a:pt x="478" y="4"/>
                  </a:cubicBezTo>
                  <a:lnTo>
                    <a:pt x="399" y="4"/>
                  </a:lnTo>
                  <a:lnTo>
                    <a:pt x="294" y="3"/>
                  </a:lnTo>
                  <a:lnTo>
                    <a:pt x="84" y="0"/>
                  </a:lnTo>
                  <a:cubicBezTo>
                    <a:pt x="83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2" name="Google Shape;572;p44"/>
            <p:cNvSpPr/>
            <p:nvPr/>
          </p:nvSpPr>
          <p:spPr>
            <a:xfrm>
              <a:off x="5721125" y="3120225"/>
              <a:ext cx="20800" cy="4550"/>
            </a:xfrm>
            <a:custGeom>
              <a:avLst/>
              <a:gdLst/>
              <a:ahLst/>
              <a:cxnLst/>
              <a:rect l="l" t="t" r="r" b="b"/>
              <a:pathLst>
                <a:path w="832" h="182" extrusionOk="0">
                  <a:moveTo>
                    <a:pt x="554" y="0"/>
                  </a:moveTo>
                  <a:cubicBezTo>
                    <a:pt x="542" y="0"/>
                    <a:pt x="531" y="0"/>
                    <a:pt x="519" y="1"/>
                  </a:cubicBezTo>
                  <a:lnTo>
                    <a:pt x="431" y="2"/>
                  </a:lnTo>
                  <a:cubicBezTo>
                    <a:pt x="371" y="3"/>
                    <a:pt x="311" y="3"/>
                    <a:pt x="250" y="6"/>
                  </a:cubicBezTo>
                  <a:cubicBezTo>
                    <a:pt x="185" y="6"/>
                    <a:pt x="120" y="12"/>
                    <a:pt x="54" y="21"/>
                  </a:cubicBezTo>
                  <a:cubicBezTo>
                    <a:pt x="23" y="29"/>
                    <a:pt x="1" y="58"/>
                    <a:pt x="1" y="91"/>
                  </a:cubicBezTo>
                  <a:cubicBezTo>
                    <a:pt x="3" y="120"/>
                    <a:pt x="23" y="155"/>
                    <a:pt x="54" y="160"/>
                  </a:cubicBezTo>
                  <a:cubicBezTo>
                    <a:pt x="119" y="172"/>
                    <a:pt x="185" y="173"/>
                    <a:pt x="250" y="175"/>
                  </a:cubicBezTo>
                  <a:cubicBezTo>
                    <a:pt x="311" y="178"/>
                    <a:pt x="371" y="178"/>
                    <a:pt x="431" y="178"/>
                  </a:cubicBezTo>
                  <a:lnTo>
                    <a:pt x="519" y="180"/>
                  </a:lnTo>
                  <a:cubicBezTo>
                    <a:pt x="529" y="181"/>
                    <a:pt x="538" y="181"/>
                    <a:pt x="547" y="181"/>
                  </a:cubicBezTo>
                  <a:cubicBezTo>
                    <a:pt x="574" y="181"/>
                    <a:pt x="601" y="179"/>
                    <a:pt x="628" y="175"/>
                  </a:cubicBezTo>
                  <a:cubicBezTo>
                    <a:pt x="657" y="170"/>
                    <a:pt x="686" y="166"/>
                    <a:pt x="715" y="161"/>
                  </a:cubicBezTo>
                  <a:cubicBezTo>
                    <a:pt x="751" y="156"/>
                    <a:pt x="785" y="154"/>
                    <a:pt x="811" y="128"/>
                  </a:cubicBezTo>
                  <a:cubicBezTo>
                    <a:pt x="831" y="106"/>
                    <a:pt x="831" y="74"/>
                    <a:pt x="811" y="54"/>
                  </a:cubicBezTo>
                  <a:cubicBezTo>
                    <a:pt x="785" y="27"/>
                    <a:pt x="751" y="25"/>
                    <a:pt x="715" y="20"/>
                  </a:cubicBezTo>
                  <a:cubicBezTo>
                    <a:pt x="686" y="16"/>
                    <a:pt x="657" y="11"/>
                    <a:pt x="628" y="5"/>
                  </a:cubicBezTo>
                  <a:cubicBezTo>
                    <a:pt x="603" y="2"/>
                    <a:pt x="578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3" name="Google Shape;573;p44"/>
            <p:cNvSpPr/>
            <p:nvPr/>
          </p:nvSpPr>
          <p:spPr>
            <a:xfrm>
              <a:off x="6027825" y="3548775"/>
              <a:ext cx="29450" cy="6600"/>
            </a:xfrm>
            <a:custGeom>
              <a:avLst/>
              <a:gdLst/>
              <a:ahLst/>
              <a:cxnLst/>
              <a:rect l="l" t="t" r="r" b="b"/>
              <a:pathLst>
                <a:path w="1178" h="264" extrusionOk="0">
                  <a:moveTo>
                    <a:pt x="57" y="0"/>
                  </a:moveTo>
                  <a:cubicBezTo>
                    <a:pt x="29" y="0"/>
                    <a:pt x="7" y="20"/>
                    <a:pt x="4" y="47"/>
                  </a:cubicBezTo>
                  <a:cubicBezTo>
                    <a:pt x="1" y="71"/>
                    <a:pt x="15" y="100"/>
                    <a:pt x="42" y="106"/>
                  </a:cubicBezTo>
                  <a:lnTo>
                    <a:pt x="43" y="106"/>
                  </a:lnTo>
                  <a:cubicBezTo>
                    <a:pt x="113" y="118"/>
                    <a:pt x="183" y="134"/>
                    <a:pt x="254" y="144"/>
                  </a:cubicBezTo>
                  <a:cubicBezTo>
                    <a:pt x="324" y="153"/>
                    <a:pt x="396" y="165"/>
                    <a:pt x="468" y="175"/>
                  </a:cubicBezTo>
                  <a:cubicBezTo>
                    <a:pt x="610" y="198"/>
                    <a:pt x="753" y="218"/>
                    <a:pt x="896" y="244"/>
                  </a:cubicBezTo>
                  <a:cubicBezTo>
                    <a:pt x="940" y="252"/>
                    <a:pt x="984" y="255"/>
                    <a:pt x="1029" y="260"/>
                  </a:cubicBezTo>
                  <a:cubicBezTo>
                    <a:pt x="1049" y="262"/>
                    <a:pt x="1067" y="263"/>
                    <a:pt x="1087" y="263"/>
                  </a:cubicBezTo>
                  <a:cubicBezTo>
                    <a:pt x="1094" y="263"/>
                    <a:pt x="1101" y="263"/>
                    <a:pt x="1108" y="263"/>
                  </a:cubicBezTo>
                  <a:cubicBezTo>
                    <a:pt x="1111" y="263"/>
                    <a:pt x="1115" y="263"/>
                    <a:pt x="1118" y="263"/>
                  </a:cubicBezTo>
                  <a:cubicBezTo>
                    <a:pt x="1134" y="262"/>
                    <a:pt x="1149" y="254"/>
                    <a:pt x="1160" y="244"/>
                  </a:cubicBezTo>
                  <a:cubicBezTo>
                    <a:pt x="1174" y="230"/>
                    <a:pt x="1177" y="209"/>
                    <a:pt x="1168" y="192"/>
                  </a:cubicBezTo>
                  <a:cubicBezTo>
                    <a:pt x="1156" y="171"/>
                    <a:pt x="1135" y="164"/>
                    <a:pt x="1114" y="155"/>
                  </a:cubicBezTo>
                  <a:cubicBezTo>
                    <a:pt x="1095" y="148"/>
                    <a:pt x="1077" y="140"/>
                    <a:pt x="1059" y="135"/>
                  </a:cubicBezTo>
                  <a:cubicBezTo>
                    <a:pt x="1025" y="125"/>
                    <a:pt x="991" y="115"/>
                    <a:pt x="956" y="108"/>
                  </a:cubicBezTo>
                  <a:cubicBezTo>
                    <a:pt x="885" y="95"/>
                    <a:pt x="814" y="82"/>
                    <a:pt x="743" y="71"/>
                  </a:cubicBezTo>
                  <a:cubicBezTo>
                    <a:pt x="595" y="48"/>
                    <a:pt x="449" y="29"/>
                    <a:pt x="301" y="13"/>
                  </a:cubicBezTo>
                  <a:cubicBezTo>
                    <a:pt x="220" y="4"/>
                    <a:pt x="138" y="2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4" name="Google Shape;574;p44"/>
            <p:cNvSpPr/>
            <p:nvPr/>
          </p:nvSpPr>
          <p:spPr>
            <a:xfrm>
              <a:off x="6046975" y="3546550"/>
              <a:ext cx="19900" cy="4600"/>
            </a:xfrm>
            <a:custGeom>
              <a:avLst/>
              <a:gdLst/>
              <a:ahLst/>
              <a:cxnLst/>
              <a:rect l="l" t="t" r="r" b="b"/>
              <a:pathLst>
                <a:path w="796" h="184" extrusionOk="0">
                  <a:moveTo>
                    <a:pt x="74" y="1"/>
                  </a:moveTo>
                  <a:cubicBezTo>
                    <a:pt x="33" y="1"/>
                    <a:pt x="0" y="33"/>
                    <a:pt x="0" y="73"/>
                  </a:cubicBezTo>
                  <a:cubicBezTo>
                    <a:pt x="1" y="113"/>
                    <a:pt x="34" y="146"/>
                    <a:pt x="74" y="147"/>
                  </a:cubicBezTo>
                  <a:lnTo>
                    <a:pt x="407" y="169"/>
                  </a:lnTo>
                  <a:cubicBezTo>
                    <a:pt x="462" y="173"/>
                    <a:pt x="516" y="178"/>
                    <a:pt x="570" y="179"/>
                  </a:cubicBezTo>
                  <a:lnTo>
                    <a:pt x="655" y="182"/>
                  </a:lnTo>
                  <a:lnTo>
                    <a:pt x="695" y="183"/>
                  </a:lnTo>
                  <a:cubicBezTo>
                    <a:pt x="714" y="183"/>
                    <a:pt x="733" y="179"/>
                    <a:pt x="750" y="171"/>
                  </a:cubicBezTo>
                  <a:cubicBezTo>
                    <a:pt x="772" y="165"/>
                    <a:pt x="789" y="146"/>
                    <a:pt x="792" y="123"/>
                  </a:cubicBezTo>
                  <a:cubicBezTo>
                    <a:pt x="795" y="100"/>
                    <a:pt x="783" y="77"/>
                    <a:pt x="763" y="65"/>
                  </a:cubicBezTo>
                  <a:cubicBezTo>
                    <a:pt x="757" y="62"/>
                    <a:pt x="752" y="59"/>
                    <a:pt x="746" y="55"/>
                  </a:cubicBezTo>
                  <a:cubicBezTo>
                    <a:pt x="732" y="48"/>
                    <a:pt x="717" y="45"/>
                    <a:pt x="701" y="44"/>
                  </a:cubicBezTo>
                  <a:lnTo>
                    <a:pt x="662" y="40"/>
                  </a:lnTo>
                  <a:lnTo>
                    <a:pt x="577" y="31"/>
                  </a:lnTo>
                  <a:cubicBezTo>
                    <a:pt x="521" y="26"/>
                    <a:pt x="466" y="24"/>
                    <a:pt x="410" y="21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5" name="Google Shape;575;p44"/>
            <p:cNvSpPr/>
            <p:nvPr/>
          </p:nvSpPr>
          <p:spPr>
            <a:xfrm>
              <a:off x="6001675" y="3472425"/>
              <a:ext cx="18425" cy="5800"/>
            </a:xfrm>
            <a:custGeom>
              <a:avLst/>
              <a:gdLst/>
              <a:ahLst/>
              <a:cxnLst/>
              <a:rect l="l" t="t" r="r" b="b"/>
              <a:pathLst>
                <a:path w="737" h="232" extrusionOk="0">
                  <a:moveTo>
                    <a:pt x="76" y="1"/>
                  </a:moveTo>
                  <a:cubicBezTo>
                    <a:pt x="46" y="1"/>
                    <a:pt x="15" y="17"/>
                    <a:pt x="8" y="49"/>
                  </a:cubicBezTo>
                  <a:cubicBezTo>
                    <a:pt x="1" y="83"/>
                    <a:pt x="19" y="124"/>
                    <a:pt x="56" y="133"/>
                  </a:cubicBezTo>
                  <a:lnTo>
                    <a:pt x="56" y="132"/>
                  </a:lnTo>
                  <a:cubicBezTo>
                    <a:pt x="161" y="154"/>
                    <a:pt x="265" y="177"/>
                    <a:pt x="370" y="198"/>
                  </a:cubicBezTo>
                  <a:cubicBezTo>
                    <a:pt x="421" y="208"/>
                    <a:pt x="474" y="214"/>
                    <a:pt x="527" y="222"/>
                  </a:cubicBezTo>
                  <a:cubicBezTo>
                    <a:pt x="552" y="226"/>
                    <a:pt x="578" y="231"/>
                    <a:pt x="603" y="231"/>
                  </a:cubicBezTo>
                  <a:cubicBezTo>
                    <a:pt x="610" y="231"/>
                    <a:pt x="618" y="231"/>
                    <a:pt x="625" y="230"/>
                  </a:cubicBezTo>
                  <a:cubicBezTo>
                    <a:pt x="629" y="229"/>
                    <a:pt x="631" y="229"/>
                    <a:pt x="631" y="229"/>
                  </a:cubicBezTo>
                  <a:lnTo>
                    <a:pt x="631" y="229"/>
                  </a:lnTo>
                  <a:cubicBezTo>
                    <a:pt x="632" y="229"/>
                    <a:pt x="631" y="229"/>
                    <a:pt x="628" y="230"/>
                  </a:cubicBezTo>
                  <a:lnTo>
                    <a:pt x="638" y="231"/>
                  </a:lnTo>
                  <a:lnTo>
                    <a:pt x="658" y="232"/>
                  </a:lnTo>
                  <a:cubicBezTo>
                    <a:pt x="673" y="232"/>
                    <a:pt x="688" y="231"/>
                    <a:pt x="704" y="228"/>
                  </a:cubicBezTo>
                  <a:cubicBezTo>
                    <a:pt x="721" y="223"/>
                    <a:pt x="732" y="209"/>
                    <a:pt x="735" y="193"/>
                  </a:cubicBezTo>
                  <a:cubicBezTo>
                    <a:pt x="737" y="175"/>
                    <a:pt x="728" y="159"/>
                    <a:pt x="715" y="150"/>
                  </a:cubicBezTo>
                  <a:cubicBezTo>
                    <a:pt x="702" y="142"/>
                    <a:pt x="688" y="136"/>
                    <a:pt x="674" y="131"/>
                  </a:cubicBezTo>
                  <a:cubicBezTo>
                    <a:pt x="665" y="127"/>
                    <a:pt x="656" y="124"/>
                    <a:pt x="646" y="120"/>
                  </a:cubicBezTo>
                  <a:cubicBezTo>
                    <a:pt x="620" y="107"/>
                    <a:pt x="591" y="98"/>
                    <a:pt x="563" y="94"/>
                  </a:cubicBezTo>
                  <a:cubicBezTo>
                    <a:pt x="510" y="81"/>
                    <a:pt x="458" y="67"/>
                    <a:pt x="406" y="58"/>
                  </a:cubicBezTo>
                  <a:cubicBezTo>
                    <a:pt x="301" y="39"/>
                    <a:pt x="197" y="20"/>
                    <a:pt x="91" y="2"/>
                  </a:cubicBezTo>
                  <a:cubicBezTo>
                    <a:pt x="86" y="1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6" name="Google Shape;576;p44"/>
            <p:cNvSpPr/>
            <p:nvPr/>
          </p:nvSpPr>
          <p:spPr>
            <a:xfrm>
              <a:off x="6012225" y="3459975"/>
              <a:ext cx="13225" cy="4700"/>
            </a:xfrm>
            <a:custGeom>
              <a:avLst/>
              <a:gdLst/>
              <a:ahLst/>
              <a:cxnLst/>
              <a:rect l="l" t="t" r="r" b="b"/>
              <a:pathLst>
                <a:path w="529" h="188" extrusionOk="0">
                  <a:moveTo>
                    <a:pt x="173" y="0"/>
                  </a:moveTo>
                  <a:cubicBezTo>
                    <a:pt x="131" y="0"/>
                    <a:pt x="89" y="4"/>
                    <a:pt x="48" y="14"/>
                  </a:cubicBezTo>
                  <a:cubicBezTo>
                    <a:pt x="17" y="19"/>
                    <a:pt x="1" y="53"/>
                    <a:pt x="4" y="80"/>
                  </a:cubicBezTo>
                  <a:cubicBezTo>
                    <a:pt x="8" y="106"/>
                    <a:pt x="31" y="133"/>
                    <a:pt x="59" y="133"/>
                  </a:cubicBezTo>
                  <a:cubicBezTo>
                    <a:pt x="61" y="133"/>
                    <a:pt x="62" y="133"/>
                    <a:pt x="64" y="133"/>
                  </a:cubicBezTo>
                  <a:cubicBezTo>
                    <a:pt x="90" y="131"/>
                    <a:pt x="116" y="129"/>
                    <a:pt x="142" y="129"/>
                  </a:cubicBezTo>
                  <a:cubicBezTo>
                    <a:pt x="151" y="129"/>
                    <a:pt x="159" y="130"/>
                    <a:pt x="168" y="130"/>
                  </a:cubicBezTo>
                  <a:cubicBezTo>
                    <a:pt x="203" y="130"/>
                    <a:pt x="239" y="134"/>
                    <a:pt x="275" y="134"/>
                  </a:cubicBezTo>
                  <a:cubicBezTo>
                    <a:pt x="275" y="134"/>
                    <a:pt x="275" y="134"/>
                    <a:pt x="276" y="134"/>
                  </a:cubicBezTo>
                  <a:lnTo>
                    <a:pt x="276" y="134"/>
                  </a:lnTo>
                  <a:cubicBezTo>
                    <a:pt x="276" y="134"/>
                    <a:pt x="276" y="134"/>
                    <a:pt x="276" y="134"/>
                  </a:cubicBezTo>
                  <a:lnTo>
                    <a:pt x="290" y="136"/>
                  </a:lnTo>
                  <a:cubicBezTo>
                    <a:pt x="299" y="138"/>
                    <a:pt x="306" y="139"/>
                    <a:pt x="315" y="141"/>
                  </a:cubicBezTo>
                  <a:cubicBezTo>
                    <a:pt x="333" y="145"/>
                    <a:pt x="349" y="150"/>
                    <a:pt x="367" y="154"/>
                  </a:cubicBezTo>
                  <a:cubicBezTo>
                    <a:pt x="401" y="165"/>
                    <a:pt x="433" y="181"/>
                    <a:pt x="468" y="187"/>
                  </a:cubicBezTo>
                  <a:cubicBezTo>
                    <a:pt x="471" y="188"/>
                    <a:pt x="474" y="188"/>
                    <a:pt x="477" y="188"/>
                  </a:cubicBezTo>
                  <a:cubicBezTo>
                    <a:pt x="509" y="188"/>
                    <a:pt x="529" y="149"/>
                    <a:pt x="504" y="124"/>
                  </a:cubicBezTo>
                  <a:cubicBezTo>
                    <a:pt x="477" y="95"/>
                    <a:pt x="443" y="74"/>
                    <a:pt x="407" y="60"/>
                  </a:cubicBezTo>
                  <a:cubicBezTo>
                    <a:pt x="371" y="43"/>
                    <a:pt x="332" y="30"/>
                    <a:pt x="294" y="19"/>
                  </a:cubicBezTo>
                  <a:cubicBezTo>
                    <a:pt x="255" y="8"/>
                    <a:pt x="215" y="1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7" name="Google Shape;577;p44"/>
            <p:cNvSpPr/>
            <p:nvPr/>
          </p:nvSpPr>
          <p:spPr>
            <a:xfrm>
              <a:off x="5783525" y="3676650"/>
              <a:ext cx="22225" cy="3550"/>
            </a:xfrm>
            <a:custGeom>
              <a:avLst/>
              <a:gdLst/>
              <a:ahLst/>
              <a:cxnLst/>
              <a:rect l="l" t="t" r="r" b="b"/>
              <a:pathLst>
                <a:path w="889" h="142" extrusionOk="0">
                  <a:moveTo>
                    <a:pt x="555" y="1"/>
                  </a:moveTo>
                  <a:cubicBezTo>
                    <a:pt x="524" y="1"/>
                    <a:pt x="493" y="1"/>
                    <a:pt x="462" y="1"/>
                  </a:cubicBezTo>
                  <a:lnTo>
                    <a:pt x="94" y="1"/>
                  </a:lnTo>
                  <a:cubicBezTo>
                    <a:pt x="94" y="1"/>
                    <a:pt x="93" y="1"/>
                    <a:pt x="93" y="1"/>
                  </a:cubicBezTo>
                  <a:cubicBezTo>
                    <a:pt x="0" y="1"/>
                    <a:pt x="1" y="141"/>
                    <a:pt x="94" y="141"/>
                  </a:cubicBezTo>
                  <a:lnTo>
                    <a:pt x="462" y="141"/>
                  </a:lnTo>
                  <a:cubicBezTo>
                    <a:pt x="523" y="141"/>
                    <a:pt x="584" y="141"/>
                    <a:pt x="646" y="139"/>
                  </a:cubicBezTo>
                  <a:cubicBezTo>
                    <a:pt x="677" y="138"/>
                    <a:pt x="709" y="139"/>
                    <a:pt x="739" y="136"/>
                  </a:cubicBezTo>
                  <a:lnTo>
                    <a:pt x="781" y="130"/>
                  </a:lnTo>
                  <a:cubicBezTo>
                    <a:pt x="800" y="130"/>
                    <a:pt x="820" y="127"/>
                    <a:pt x="838" y="122"/>
                  </a:cubicBezTo>
                  <a:cubicBezTo>
                    <a:pt x="889" y="106"/>
                    <a:pt x="889" y="35"/>
                    <a:pt x="838" y="19"/>
                  </a:cubicBezTo>
                  <a:cubicBezTo>
                    <a:pt x="821" y="13"/>
                    <a:pt x="803" y="11"/>
                    <a:pt x="785" y="10"/>
                  </a:cubicBezTo>
                  <a:cubicBezTo>
                    <a:pt x="770" y="9"/>
                    <a:pt x="754" y="7"/>
                    <a:pt x="739" y="6"/>
                  </a:cubicBezTo>
                  <a:cubicBezTo>
                    <a:pt x="709" y="2"/>
                    <a:pt x="677" y="3"/>
                    <a:pt x="646" y="2"/>
                  </a:cubicBezTo>
                  <a:cubicBezTo>
                    <a:pt x="616" y="1"/>
                    <a:pt x="585" y="1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8" name="Google Shape;578;p44"/>
            <p:cNvSpPr/>
            <p:nvPr/>
          </p:nvSpPr>
          <p:spPr>
            <a:xfrm>
              <a:off x="5914000" y="3591500"/>
              <a:ext cx="22475" cy="5075"/>
            </a:xfrm>
            <a:custGeom>
              <a:avLst/>
              <a:gdLst/>
              <a:ahLst/>
              <a:cxnLst/>
              <a:rect l="l" t="t" r="r" b="b"/>
              <a:pathLst>
                <a:path w="899" h="203" extrusionOk="0">
                  <a:moveTo>
                    <a:pt x="779" y="0"/>
                  </a:moveTo>
                  <a:cubicBezTo>
                    <a:pt x="768" y="1"/>
                    <a:pt x="756" y="3"/>
                    <a:pt x="745" y="6"/>
                  </a:cubicBezTo>
                  <a:cubicBezTo>
                    <a:pt x="692" y="16"/>
                    <a:pt x="638" y="25"/>
                    <a:pt x="584" y="33"/>
                  </a:cubicBezTo>
                  <a:lnTo>
                    <a:pt x="547" y="39"/>
                  </a:lnTo>
                  <a:lnTo>
                    <a:pt x="528" y="41"/>
                  </a:lnTo>
                  <a:lnTo>
                    <a:pt x="519" y="42"/>
                  </a:lnTo>
                  <a:cubicBezTo>
                    <a:pt x="492" y="47"/>
                    <a:pt x="466" y="50"/>
                    <a:pt x="440" y="52"/>
                  </a:cubicBezTo>
                  <a:cubicBezTo>
                    <a:pt x="318" y="66"/>
                    <a:pt x="196" y="74"/>
                    <a:pt x="74" y="78"/>
                  </a:cubicBezTo>
                  <a:cubicBezTo>
                    <a:pt x="0" y="83"/>
                    <a:pt x="0" y="191"/>
                    <a:pt x="74" y="194"/>
                  </a:cubicBezTo>
                  <a:cubicBezTo>
                    <a:pt x="139" y="200"/>
                    <a:pt x="204" y="203"/>
                    <a:pt x="270" y="203"/>
                  </a:cubicBezTo>
                  <a:cubicBezTo>
                    <a:pt x="424" y="203"/>
                    <a:pt x="578" y="187"/>
                    <a:pt x="730" y="154"/>
                  </a:cubicBezTo>
                  <a:cubicBezTo>
                    <a:pt x="759" y="148"/>
                    <a:pt x="792" y="144"/>
                    <a:pt x="818" y="130"/>
                  </a:cubicBezTo>
                  <a:cubicBezTo>
                    <a:pt x="829" y="125"/>
                    <a:pt x="838" y="117"/>
                    <a:pt x="849" y="111"/>
                  </a:cubicBezTo>
                  <a:cubicBezTo>
                    <a:pt x="864" y="103"/>
                    <a:pt x="877" y="92"/>
                    <a:pt x="888" y="78"/>
                  </a:cubicBezTo>
                  <a:cubicBezTo>
                    <a:pt x="898" y="62"/>
                    <a:pt x="897" y="40"/>
                    <a:pt x="884" y="27"/>
                  </a:cubicBezTo>
                  <a:cubicBezTo>
                    <a:pt x="871" y="14"/>
                    <a:pt x="853" y="7"/>
                    <a:pt x="835" y="7"/>
                  </a:cubicBezTo>
                  <a:lnTo>
                    <a:pt x="817" y="6"/>
                  </a:lnTo>
                  <a:cubicBezTo>
                    <a:pt x="814" y="6"/>
                    <a:pt x="811" y="6"/>
                    <a:pt x="808" y="5"/>
                  </a:cubicBezTo>
                  <a:lnTo>
                    <a:pt x="808" y="5"/>
                  </a:lnTo>
                  <a:cubicBezTo>
                    <a:pt x="808" y="5"/>
                    <a:pt x="812" y="5"/>
                    <a:pt x="813" y="5"/>
                  </a:cubicBezTo>
                  <a:cubicBezTo>
                    <a:pt x="813" y="5"/>
                    <a:pt x="812" y="5"/>
                    <a:pt x="810" y="5"/>
                  </a:cubicBezTo>
                  <a:cubicBezTo>
                    <a:pt x="799" y="2"/>
                    <a:pt x="790" y="1"/>
                    <a:pt x="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9" name="Google Shape;579;p44"/>
            <p:cNvSpPr/>
            <p:nvPr/>
          </p:nvSpPr>
          <p:spPr>
            <a:xfrm>
              <a:off x="5897375" y="3603275"/>
              <a:ext cx="13725" cy="5200"/>
            </a:xfrm>
            <a:custGeom>
              <a:avLst/>
              <a:gdLst/>
              <a:ahLst/>
              <a:cxnLst/>
              <a:rect l="l" t="t" r="r" b="b"/>
              <a:pathLst>
                <a:path w="549" h="208" extrusionOk="0">
                  <a:moveTo>
                    <a:pt x="448" y="1"/>
                  </a:moveTo>
                  <a:cubicBezTo>
                    <a:pt x="425" y="2"/>
                    <a:pt x="403" y="5"/>
                    <a:pt x="380" y="9"/>
                  </a:cubicBezTo>
                  <a:cubicBezTo>
                    <a:pt x="345" y="15"/>
                    <a:pt x="309" y="23"/>
                    <a:pt x="274" y="30"/>
                  </a:cubicBezTo>
                  <a:lnTo>
                    <a:pt x="61" y="70"/>
                  </a:lnTo>
                  <a:cubicBezTo>
                    <a:pt x="24" y="78"/>
                    <a:pt x="1" y="123"/>
                    <a:pt x="11" y="157"/>
                  </a:cubicBezTo>
                  <a:cubicBezTo>
                    <a:pt x="23" y="191"/>
                    <a:pt x="50" y="208"/>
                    <a:pt x="82" y="208"/>
                  </a:cubicBezTo>
                  <a:cubicBezTo>
                    <a:pt x="87" y="208"/>
                    <a:pt x="92" y="207"/>
                    <a:pt x="98" y="206"/>
                  </a:cubicBezTo>
                  <a:lnTo>
                    <a:pt x="309" y="170"/>
                  </a:lnTo>
                  <a:cubicBezTo>
                    <a:pt x="343" y="164"/>
                    <a:pt x="378" y="159"/>
                    <a:pt x="413" y="152"/>
                  </a:cubicBezTo>
                  <a:cubicBezTo>
                    <a:pt x="430" y="149"/>
                    <a:pt x="447" y="145"/>
                    <a:pt x="464" y="141"/>
                  </a:cubicBezTo>
                  <a:cubicBezTo>
                    <a:pt x="473" y="138"/>
                    <a:pt x="483" y="133"/>
                    <a:pt x="491" y="127"/>
                  </a:cubicBezTo>
                  <a:lnTo>
                    <a:pt x="491" y="127"/>
                  </a:lnTo>
                  <a:cubicBezTo>
                    <a:pt x="491" y="127"/>
                    <a:pt x="491" y="127"/>
                    <a:pt x="491" y="127"/>
                  </a:cubicBezTo>
                  <a:cubicBezTo>
                    <a:pt x="491" y="127"/>
                    <a:pt x="497" y="123"/>
                    <a:pt x="500" y="120"/>
                  </a:cubicBezTo>
                  <a:lnTo>
                    <a:pt x="500" y="120"/>
                  </a:lnTo>
                  <a:cubicBezTo>
                    <a:pt x="502" y="119"/>
                    <a:pt x="506" y="117"/>
                    <a:pt x="507" y="117"/>
                  </a:cubicBezTo>
                  <a:lnTo>
                    <a:pt x="520" y="109"/>
                  </a:lnTo>
                  <a:cubicBezTo>
                    <a:pt x="537" y="98"/>
                    <a:pt x="548" y="76"/>
                    <a:pt x="545" y="56"/>
                  </a:cubicBezTo>
                  <a:cubicBezTo>
                    <a:pt x="543" y="35"/>
                    <a:pt x="527" y="17"/>
                    <a:pt x="507" y="12"/>
                  </a:cubicBezTo>
                  <a:cubicBezTo>
                    <a:pt x="500" y="11"/>
                    <a:pt x="491" y="10"/>
                    <a:pt x="484" y="8"/>
                  </a:cubicBezTo>
                  <a:cubicBezTo>
                    <a:pt x="472" y="5"/>
                    <a:pt x="461" y="2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8_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5"/>
          <p:cNvSpPr/>
          <p:nvPr/>
        </p:nvSpPr>
        <p:spPr>
          <a:xfrm>
            <a:off x="619519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2" name="Google Shape;582;p45"/>
          <p:cNvSpPr/>
          <p:nvPr/>
        </p:nvSpPr>
        <p:spPr>
          <a:xfrm>
            <a:off x="619519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3" name="Google Shape;583;p45"/>
          <p:cNvSpPr txBox="1">
            <a:spLocks noGrp="1"/>
          </p:cNvSpPr>
          <p:nvPr>
            <p:ph type="subTitle" idx="1"/>
          </p:nvPr>
        </p:nvSpPr>
        <p:spPr>
          <a:xfrm>
            <a:off x="4305800" y="1770451"/>
            <a:ext cx="358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45"/>
          <p:cNvSpPr txBox="1">
            <a:spLocks noGrp="1"/>
          </p:cNvSpPr>
          <p:nvPr>
            <p:ph type="title" hasCustomPrompt="1"/>
          </p:nvPr>
        </p:nvSpPr>
        <p:spPr>
          <a:xfrm>
            <a:off x="4250000" y="1080600"/>
            <a:ext cx="3692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85" name="Google Shape;585;p45"/>
          <p:cNvSpPr txBox="1">
            <a:spLocks noGrp="1"/>
          </p:cNvSpPr>
          <p:nvPr>
            <p:ph type="subTitle" idx="2"/>
          </p:nvPr>
        </p:nvSpPr>
        <p:spPr>
          <a:xfrm>
            <a:off x="4305800" y="5243984"/>
            <a:ext cx="358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45"/>
          <p:cNvSpPr txBox="1">
            <a:spLocks noGrp="1"/>
          </p:cNvSpPr>
          <p:nvPr>
            <p:ph type="title" idx="3" hasCustomPrompt="1"/>
          </p:nvPr>
        </p:nvSpPr>
        <p:spPr>
          <a:xfrm>
            <a:off x="4250000" y="4554133"/>
            <a:ext cx="3692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ira Sans Extra Condensed Medium"/>
              <a:buNone/>
              <a:defRPr sz="48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87" name="Google Shape;587;p45"/>
          <p:cNvSpPr txBox="1">
            <a:spLocks noGrp="1"/>
          </p:cNvSpPr>
          <p:nvPr>
            <p:ph type="subTitle" idx="4"/>
          </p:nvPr>
        </p:nvSpPr>
        <p:spPr>
          <a:xfrm>
            <a:off x="4305800" y="3326917"/>
            <a:ext cx="358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45"/>
          <p:cNvSpPr txBox="1">
            <a:spLocks noGrp="1"/>
          </p:cNvSpPr>
          <p:nvPr>
            <p:ph type="title" idx="5" hasCustomPrompt="1"/>
          </p:nvPr>
        </p:nvSpPr>
        <p:spPr>
          <a:xfrm>
            <a:off x="4250000" y="2637067"/>
            <a:ext cx="3692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4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589" name="Google Shape;589;p45"/>
          <p:cNvGrpSpPr/>
          <p:nvPr/>
        </p:nvGrpSpPr>
        <p:grpSpPr>
          <a:xfrm flipH="1">
            <a:off x="-599672" y="-432294"/>
            <a:ext cx="5039704" cy="7620963"/>
            <a:chOff x="5520025" y="2962325"/>
            <a:chExt cx="629900" cy="952525"/>
          </a:xfrm>
        </p:grpSpPr>
        <p:sp>
          <p:nvSpPr>
            <p:cNvPr id="590" name="Google Shape;590;p45"/>
            <p:cNvSpPr/>
            <p:nvPr/>
          </p:nvSpPr>
          <p:spPr>
            <a:xfrm>
              <a:off x="5520025" y="2962325"/>
              <a:ext cx="629900" cy="952525"/>
            </a:xfrm>
            <a:custGeom>
              <a:avLst/>
              <a:gdLst/>
              <a:ahLst/>
              <a:cxnLst/>
              <a:rect l="l" t="t" r="r" b="b"/>
              <a:pathLst>
                <a:path w="25196" h="38101" extrusionOk="0">
                  <a:moveTo>
                    <a:pt x="5812" y="0"/>
                  </a:moveTo>
                  <a:cubicBezTo>
                    <a:pt x="5344" y="0"/>
                    <a:pt x="4892" y="201"/>
                    <a:pt x="4483" y="705"/>
                  </a:cubicBezTo>
                  <a:cubicBezTo>
                    <a:pt x="3787" y="1563"/>
                    <a:pt x="4286" y="2585"/>
                    <a:pt x="4828" y="3371"/>
                  </a:cubicBezTo>
                  <a:cubicBezTo>
                    <a:pt x="5386" y="4183"/>
                    <a:pt x="5945" y="5036"/>
                    <a:pt x="6574" y="5809"/>
                  </a:cubicBezTo>
                  <a:cubicBezTo>
                    <a:pt x="7955" y="7509"/>
                    <a:pt x="9626" y="8948"/>
                    <a:pt x="11347" y="10292"/>
                  </a:cubicBezTo>
                  <a:cubicBezTo>
                    <a:pt x="13363" y="11867"/>
                    <a:pt x="15431" y="13351"/>
                    <a:pt x="17346" y="15048"/>
                  </a:cubicBezTo>
                  <a:cubicBezTo>
                    <a:pt x="17988" y="15616"/>
                    <a:pt x="18591" y="16258"/>
                    <a:pt x="18944" y="17040"/>
                  </a:cubicBezTo>
                  <a:cubicBezTo>
                    <a:pt x="20022" y="19419"/>
                    <a:pt x="17645" y="21228"/>
                    <a:pt x="15802" y="22191"/>
                  </a:cubicBezTo>
                  <a:cubicBezTo>
                    <a:pt x="13859" y="23206"/>
                    <a:pt x="11673" y="23812"/>
                    <a:pt x="9948" y="25213"/>
                  </a:cubicBezTo>
                  <a:cubicBezTo>
                    <a:pt x="8232" y="26605"/>
                    <a:pt x="7306" y="28698"/>
                    <a:pt x="5668" y="30165"/>
                  </a:cubicBezTo>
                  <a:cubicBezTo>
                    <a:pt x="4509" y="31202"/>
                    <a:pt x="3221" y="32113"/>
                    <a:pt x="2271" y="33358"/>
                  </a:cubicBezTo>
                  <a:cubicBezTo>
                    <a:pt x="1538" y="34318"/>
                    <a:pt x="946" y="35376"/>
                    <a:pt x="510" y="36501"/>
                  </a:cubicBezTo>
                  <a:cubicBezTo>
                    <a:pt x="237" y="37208"/>
                    <a:pt x="0" y="37469"/>
                    <a:pt x="756" y="37764"/>
                  </a:cubicBezTo>
                  <a:cubicBezTo>
                    <a:pt x="1265" y="37962"/>
                    <a:pt x="1847" y="38051"/>
                    <a:pt x="2389" y="38087"/>
                  </a:cubicBezTo>
                  <a:cubicBezTo>
                    <a:pt x="2525" y="38096"/>
                    <a:pt x="2660" y="38101"/>
                    <a:pt x="2795" y="38101"/>
                  </a:cubicBezTo>
                  <a:cubicBezTo>
                    <a:pt x="4845" y="38101"/>
                    <a:pt x="6742" y="37061"/>
                    <a:pt x="8009" y="35453"/>
                  </a:cubicBezTo>
                  <a:cubicBezTo>
                    <a:pt x="9470" y="33600"/>
                    <a:pt x="10444" y="31431"/>
                    <a:pt x="12016" y="29660"/>
                  </a:cubicBezTo>
                  <a:cubicBezTo>
                    <a:pt x="13514" y="27972"/>
                    <a:pt x="15404" y="26592"/>
                    <a:pt x="17588" y="25956"/>
                  </a:cubicBezTo>
                  <a:cubicBezTo>
                    <a:pt x="19093" y="25519"/>
                    <a:pt x="20733" y="25422"/>
                    <a:pt x="22064" y="24596"/>
                  </a:cubicBezTo>
                  <a:cubicBezTo>
                    <a:pt x="23832" y="23496"/>
                    <a:pt x="25195" y="20833"/>
                    <a:pt x="24924" y="18739"/>
                  </a:cubicBezTo>
                  <a:cubicBezTo>
                    <a:pt x="24895" y="18519"/>
                    <a:pt x="24843" y="18303"/>
                    <a:pt x="24770" y="18093"/>
                  </a:cubicBezTo>
                  <a:cubicBezTo>
                    <a:pt x="24369" y="16934"/>
                    <a:pt x="23381" y="16034"/>
                    <a:pt x="22715" y="15024"/>
                  </a:cubicBezTo>
                  <a:cubicBezTo>
                    <a:pt x="21793" y="13625"/>
                    <a:pt x="21507" y="12047"/>
                    <a:pt x="20093" y="10952"/>
                  </a:cubicBezTo>
                  <a:cubicBezTo>
                    <a:pt x="18196" y="9483"/>
                    <a:pt x="15835" y="8737"/>
                    <a:pt x="14018" y="7149"/>
                  </a:cubicBezTo>
                  <a:cubicBezTo>
                    <a:pt x="12485" y="5809"/>
                    <a:pt x="11302" y="4107"/>
                    <a:pt x="9779" y="2751"/>
                  </a:cubicBezTo>
                  <a:cubicBezTo>
                    <a:pt x="8876" y="1948"/>
                    <a:pt x="7269" y="0"/>
                    <a:pt x="5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1" name="Google Shape;591;p45"/>
            <p:cNvSpPr/>
            <p:nvPr/>
          </p:nvSpPr>
          <p:spPr>
            <a:xfrm>
              <a:off x="5963400" y="3223675"/>
              <a:ext cx="15725" cy="3900"/>
            </a:xfrm>
            <a:custGeom>
              <a:avLst/>
              <a:gdLst/>
              <a:ahLst/>
              <a:cxnLst/>
              <a:rect l="l" t="t" r="r" b="b"/>
              <a:pathLst>
                <a:path w="629" h="156" extrusionOk="0">
                  <a:moveTo>
                    <a:pt x="430" y="9"/>
                  </a:moveTo>
                  <a:cubicBezTo>
                    <a:pt x="430" y="9"/>
                    <a:pt x="431" y="9"/>
                    <a:pt x="433" y="9"/>
                  </a:cubicBezTo>
                  <a:lnTo>
                    <a:pt x="433" y="9"/>
                  </a:lnTo>
                  <a:cubicBezTo>
                    <a:pt x="431" y="9"/>
                    <a:pt x="430" y="9"/>
                    <a:pt x="430" y="9"/>
                  </a:cubicBezTo>
                  <a:close/>
                  <a:moveTo>
                    <a:pt x="435" y="146"/>
                  </a:moveTo>
                  <a:cubicBezTo>
                    <a:pt x="435" y="146"/>
                    <a:pt x="434" y="146"/>
                    <a:pt x="433" y="147"/>
                  </a:cubicBezTo>
                  <a:lnTo>
                    <a:pt x="433" y="147"/>
                  </a:lnTo>
                  <a:cubicBezTo>
                    <a:pt x="434" y="146"/>
                    <a:pt x="434" y="146"/>
                    <a:pt x="435" y="146"/>
                  </a:cubicBezTo>
                  <a:close/>
                  <a:moveTo>
                    <a:pt x="78" y="0"/>
                  </a:moveTo>
                  <a:cubicBezTo>
                    <a:pt x="35" y="0"/>
                    <a:pt x="1" y="35"/>
                    <a:pt x="1" y="78"/>
                  </a:cubicBezTo>
                  <a:cubicBezTo>
                    <a:pt x="1" y="120"/>
                    <a:pt x="35" y="155"/>
                    <a:pt x="78" y="155"/>
                  </a:cubicBezTo>
                  <a:lnTo>
                    <a:pt x="328" y="155"/>
                  </a:lnTo>
                  <a:cubicBezTo>
                    <a:pt x="332" y="155"/>
                    <a:pt x="337" y="155"/>
                    <a:pt x="341" y="155"/>
                  </a:cubicBezTo>
                  <a:cubicBezTo>
                    <a:pt x="362" y="155"/>
                    <a:pt x="383" y="154"/>
                    <a:pt x="404" y="151"/>
                  </a:cubicBezTo>
                  <a:lnTo>
                    <a:pt x="432" y="147"/>
                  </a:lnTo>
                  <a:lnTo>
                    <a:pt x="435" y="147"/>
                  </a:lnTo>
                  <a:cubicBezTo>
                    <a:pt x="441" y="147"/>
                    <a:pt x="447" y="146"/>
                    <a:pt x="452" y="146"/>
                  </a:cubicBezTo>
                  <a:cubicBezTo>
                    <a:pt x="475" y="145"/>
                    <a:pt x="500" y="143"/>
                    <a:pt x="524" y="137"/>
                  </a:cubicBezTo>
                  <a:cubicBezTo>
                    <a:pt x="544" y="133"/>
                    <a:pt x="564" y="128"/>
                    <a:pt x="585" y="122"/>
                  </a:cubicBezTo>
                  <a:cubicBezTo>
                    <a:pt x="628" y="109"/>
                    <a:pt x="628" y="48"/>
                    <a:pt x="585" y="34"/>
                  </a:cubicBezTo>
                  <a:lnTo>
                    <a:pt x="527" y="19"/>
                  </a:lnTo>
                  <a:cubicBezTo>
                    <a:pt x="503" y="14"/>
                    <a:pt x="480" y="12"/>
                    <a:pt x="455" y="11"/>
                  </a:cubicBezTo>
                  <a:lnTo>
                    <a:pt x="438" y="10"/>
                  </a:lnTo>
                  <a:cubicBezTo>
                    <a:pt x="437" y="10"/>
                    <a:pt x="435" y="10"/>
                    <a:pt x="433" y="9"/>
                  </a:cubicBezTo>
                  <a:lnTo>
                    <a:pt x="433" y="9"/>
                  </a:lnTo>
                  <a:cubicBezTo>
                    <a:pt x="423" y="8"/>
                    <a:pt x="414" y="6"/>
                    <a:pt x="404" y="4"/>
                  </a:cubicBezTo>
                  <a:cubicBezTo>
                    <a:pt x="378" y="1"/>
                    <a:pt x="353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2" name="Google Shape;592;p45"/>
            <p:cNvSpPr/>
            <p:nvPr/>
          </p:nvSpPr>
          <p:spPr>
            <a:xfrm>
              <a:off x="5975900" y="3236475"/>
              <a:ext cx="20525" cy="4525"/>
            </a:xfrm>
            <a:custGeom>
              <a:avLst/>
              <a:gdLst/>
              <a:ahLst/>
              <a:cxnLst/>
              <a:rect l="l" t="t" r="r" b="b"/>
              <a:pathLst>
                <a:path w="821" h="181" extrusionOk="0">
                  <a:moveTo>
                    <a:pt x="531" y="0"/>
                  </a:moveTo>
                  <a:cubicBezTo>
                    <a:pt x="526" y="0"/>
                    <a:pt x="522" y="0"/>
                    <a:pt x="517" y="1"/>
                  </a:cubicBezTo>
                  <a:cubicBezTo>
                    <a:pt x="487" y="2"/>
                    <a:pt x="458" y="6"/>
                    <a:pt x="429" y="8"/>
                  </a:cubicBezTo>
                  <a:cubicBezTo>
                    <a:pt x="311" y="17"/>
                    <a:pt x="191" y="28"/>
                    <a:pt x="72" y="42"/>
                  </a:cubicBezTo>
                  <a:cubicBezTo>
                    <a:pt x="37" y="46"/>
                    <a:pt x="1" y="71"/>
                    <a:pt x="3" y="111"/>
                  </a:cubicBezTo>
                  <a:cubicBezTo>
                    <a:pt x="3" y="149"/>
                    <a:pt x="34" y="181"/>
                    <a:pt x="72" y="181"/>
                  </a:cubicBezTo>
                  <a:lnTo>
                    <a:pt x="73" y="181"/>
                  </a:lnTo>
                  <a:cubicBezTo>
                    <a:pt x="135" y="179"/>
                    <a:pt x="196" y="179"/>
                    <a:pt x="257" y="175"/>
                  </a:cubicBezTo>
                  <a:lnTo>
                    <a:pt x="434" y="164"/>
                  </a:lnTo>
                  <a:cubicBezTo>
                    <a:pt x="462" y="162"/>
                    <a:pt x="493" y="161"/>
                    <a:pt x="521" y="158"/>
                  </a:cubicBezTo>
                  <a:cubicBezTo>
                    <a:pt x="555" y="155"/>
                    <a:pt x="589" y="147"/>
                    <a:pt x="623" y="142"/>
                  </a:cubicBezTo>
                  <a:lnTo>
                    <a:pt x="712" y="126"/>
                  </a:lnTo>
                  <a:cubicBezTo>
                    <a:pt x="727" y="124"/>
                    <a:pt x="742" y="121"/>
                    <a:pt x="756" y="118"/>
                  </a:cubicBezTo>
                  <a:cubicBezTo>
                    <a:pt x="773" y="111"/>
                    <a:pt x="788" y="101"/>
                    <a:pt x="802" y="89"/>
                  </a:cubicBezTo>
                  <a:cubicBezTo>
                    <a:pt x="821" y="72"/>
                    <a:pt x="812" y="40"/>
                    <a:pt x="794" y="28"/>
                  </a:cubicBezTo>
                  <a:cubicBezTo>
                    <a:pt x="778" y="17"/>
                    <a:pt x="760" y="10"/>
                    <a:pt x="741" y="8"/>
                  </a:cubicBezTo>
                  <a:cubicBezTo>
                    <a:pt x="726" y="6"/>
                    <a:pt x="710" y="6"/>
                    <a:pt x="695" y="5"/>
                  </a:cubicBezTo>
                  <a:lnTo>
                    <a:pt x="610" y="3"/>
                  </a:lnTo>
                  <a:cubicBezTo>
                    <a:pt x="584" y="3"/>
                    <a:pt x="558" y="0"/>
                    <a:pt x="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3" name="Google Shape;593;p45"/>
            <p:cNvSpPr/>
            <p:nvPr/>
          </p:nvSpPr>
          <p:spPr>
            <a:xfrm>
              <a:off x="5710550" y="3111200"/>
              <a:ext cx="14425" cy="4025"/>
            </a:xfrm>
            <a:custGeom>
              <a:avLst/>
              <a:gdLst/>
              <a:ahLst/>
              <a:cxnLst/>
              <a:rect l="l" t="t" r="r" b="b"/>
              <a:pathLst>
                <a:path w="577" h="161" extrusionOk="0">
                  <a:moveTo>
                    <a:pt x="80" y="0"/>
                  </a:moveTo>
                  <a:cubicBezTo>
                    <a:pt x="37" y="0"/>
                    <a:pt x="1" y="36"/>
                    <a:pt x="1" y="81"/>
                  </a:cubicBezTo>
                  <a:cubicBezTo>
                    <a:pt x="1" y="126"/>
                    <a:pt x="37" y="161"/>
                    <a:pt x="80" y="161"/>
                  </a:cubicBezTo>
                  <a:cubicBezTo>
                    <a:pt x="82" y="161"/>
                    <a:pt x="83" y="161"/>
                    <a:pt x="84" y="161"/>
                  </a:cubicBezTo>
                  <a:lnTo>
                    <a:pt x="294" y="159"/>
                  </a:lnTo>
                  <a:lnTo>
                    <a:pt x="399" y="157"/>
                  </a:lnTo>
                  <a:lnTo>
                    <a:pt x="478" y="157"/>
                  </a:lnTo>
                  <a:cubicBezTo>
                    <a:pt x="495" y="156"/>
                    <a:pt x="512" y="152"/>
                    <a:pt x="528" y="145"/>
                  </a:cubicBezTo>
                  <a:cubicBezTo>
                    <a:pt x="576" y="124"/>
                    <a:pt x="576" y="37"/>
                    <a:pt x="528" y="16"/>
                  </a:cubicBezTo>
                  <a:cubicBezTo>
                    <a:pt x="512" y="9"/>
                    <a:pt x="495" y="5"/>
                    <a:pt x="478" y="4"/>
                  </a:cubicBezTo>
                  <a:lnTo>
                    <a:pt x="399" y="4"/>
                  </a:lnTo>
                  <a:lnTo>
                    <a:pt x="294" y="3"/>
                  </a:lnTo>
                  <a:lnTo>
                    <a:pt x="84" y="0"/>
                  </a:lnTo>
                  <a:cubicBezTo>
                    <a:pt x="83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4" name="Google Shape;594;p45"/>
            <p:cNvSpPr/>
            <p:nvPr/>
          </p:nvSpPr>
          <p:spPr>
            <a:xfrm>
              <a:off x="5721125" y="3120225"/>
              <a:ext cx="20800" cy="4550"/>
            </a:xfrm>
            <a:custGeom>
              <a:avLst/>
              <a:gdLst/>
              <a:ahLst/>
              <a:cxnLst/>
              <a:rect l="l" t="t" r="r" b="b"/>
              <a:pathLst>
                <a:path w="832" h="182" extrusionOk="0">
                  <a:moveTo>
                    <a:pt x="554" y="0"/>
                  </a:moveTo>
                  <a:cubicBezTo>
                    <a:pt x="542" y="0"/>
                    <a:pt x="531" y="0"/>
                    <a:pt x="519" y="1"/>
                  </a:cubicBezTo>
                  <a:lnTo>
                    <a:pt x="431" y="2"/>
                  </a:lnTo>
                  <a:cubicBezTo>
                    <a:pt x="371" y="3"/>
                    <a:pt x="311" y="3"/>
                    <a:pt x="250" y="6"/>
                  </a:cubicBezTo>
                  <a:cubicBezTo>
                    <a:pt x="185" y="6"/>
                    <a:pt x="120" y="12"/>
                    <a:pt x="54" y="21"/>
                  </a:cubicBezTo>
                  <a:cubicBezTo>
                    <a:pt x="23" y="29"/>
                    <a:pt x="1" y="58"/>
                    <a:pt x="1" y="91"/>
                  </a:cubicBezTo>
                  <a:cubicBezTo>
                    <a:pt x="3" y="120"/>
                    <a:pt x="23" y="155"/>
                    <a:pt x="54" y="160"/>
                  </a:cubicBezTo>
                  <a:cubicBezTo>
                    <a:pt x="119" y="172"/>
                    <a:pt x="185" y="173"/>
                    <a:pt x="250" y="175"/>
                  </a:cubicBezTo>
                  <a:cubicBezTo>
                    <a:pt x="311" y="178"/>
                    <a:pt x="371" y="178"/>
                    <a:pt x="431" y="178"/>
                  </a:cubicBezTo>
                  <a:lnTo>
                    <a:pt x="519" y="180"/>
                  </a:lnTo>
                  <a:cubicBezTo>
                    <a:pt x="529" y="181"/>
                    <a:pt x="538" y="181"/>
                    <a:pt x="547" y="181"/>
                  </a:cubicBezTo>
                  <a:cubicBezTo>
                    <a:pt x="574" y="181"/>
                    <a:pt x="601" y="179"/>
                    <a:pt x="628" y="175"/>
                  </a:cubicBezTo>
                  <a:cubicBezTo>
                    <a:pt x="657" y="170"/>
                    <a:pt x="686" y="166"/>
                    <a:pt x="715" y="161"/>
                  </a:cubicBezTo>
                  <a:cubicBezTo>
                    <a:pt x="751" y="156"/>
                    <a:pt x="785" y="154"/>
                    <a:pt x="811" y="128"/>
                  </a:cubicBezTo>
                  <a:cubicBezTo>
                    <a:pt x="831" y="106"/>
                    <a:pt x="831" y="74"/>
                    <a:pt x="811" y="54"/>
                  </a:cubicBezTo>
                  <a:cubicBezTo>
                    <a:pt x="785" y="27"/>
                    <a:pt x="751" y="25"/>
                    <a:pt x="715" y="20"/>
                  </a:cubicBezTo>
                  <a:cubicBezTo>
                    <a:pt x="686" y="16"/>
                    <a:pt x="657" y="11"/>
                    <a:pt x="628" y="5"/>
                  </a:cubicBezTo>
                  <a:cubicBezTo>
                    <a:pt x="603" y="2"/>
                    <a:pt x="578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5" name="Google Shape;595;p45"/>
            <p:cNvSpPr/>
            <p:nvPr/>
          </p:nvSpPr>
          <p:spPr>
            <a:xfrm>
              <a:off x="6027825" y="3548775"/>
              <a:ext cx="29450" cy="6600"/>
            </a:xfrm>
            <a:custGeom>
              <a:avLst/>
              <a:gdLst/>
              <a:ahLst/>
              <a:cxnLst/>
              <a:rect l="l" t="t" r="r" b="b"/>
              <a:pathLst>
                <a:path w="1178" h="264" extrusionOk="0">
                  <a:moveTo>
                    <a:pt x="57" y="0"/>
                  </a:moveTo>
                  <a:cubicBezTo>
                    <a:pt x="29" y="0"/>
                    <a:pt x="7" y="20"/>
                    <a:pt x="4" y="47"/>
                  </a:cubicBezTo>
                  <a:cubicBezTo>
                    <a:pt x="1" y="71"/>
                    <a:pt x="15" y="100"/>
                    <a:pt x="42" y="106"/>
                  </a:cubicBezTo>
                  <a:lnTo>
                    <a:pt x="43" y="106"/>
                  </a:lnTo>
                  <a:cubicBezTo>
                    <a:pt x="113" y="118"/>
                    <a:pt x="183" y="134"/>
                    <a:pt x="254" y="144"/>
                  </a:cubicBezTo>
                  <a:cubicBezTo>
                    <a:pt x="324" y="153"/>
                    <a:pt x="396" y="165"/>
                    <a:pt x="468" y="175"/>
                  </a:cubicBezTo>
                  <a:cubicBezTo>
                    <a:pt x="610" y="198"/>
                    <a:pt x="753" y="218"/>
                    <a:pt x="896" y="244"/>
                  </a:cubicBezTo>
                  <a:cubicBezTo>
                    <a:pt x="940" y="252"/>
                    <a:pt x="984" y="255"/>
                    <a:pt x="1029" y="260"/>
                  </a:cubicBezTo>
                  <a:cubicBezTo>
                    <a:pt x="1049" y="262"/>
                    <a:pt x="1067" y="263"/>
                    <a:pt x="1087" y="263"/>
                  </a:cubicBezTo>
                  <a:cubicBezTo>
                    <a:pt x="1094" y="263"/>
                    <a:pt x="1101" y="263"/>
                    <a:pt x="1108" y="263"/>
                  </a:cubicBezTo>
                  <a:cubicBezTo>
                    <a:pt x="1111" y="263"/>
                    <a:pt x="1115" y="263"/>
                    <a:pt x="1118" y="263"/>
                  </a:cubicBezTo>
                  <a:cubicBezTo>
                    <a:pt x="1134" y="262"/>
                    <a:pt x="1149" y="254"/>
                    <a:pt x="1160" y="244"/>
                  </a:cubicBezTo>
                  <a:cubicBezTo>
                    <a:pt x="1174" y="230"/>
                    <a:pt x="1177" y="209"/>
                    <a:pt x="1168" y="192"/>
                  </a:cubicBezTo>
                  <a:cubicBezTo>
                    <a:pt x="1156" y="171"/>
                    <a:pt x="1135" y="164"/>
                    <a:pt x="1114" y="155"/>
                  </a:cubicBezTo>
                  <a:cubicBezTo>
                    <a:pt x="1095" y="148"/>
                    <a:pt x="1077" y="140"/>
                    <a:pt x="1059" y="135"/>
                  </a:cubicBezTo>
                  <a:cubicBezTo>
                    <a:pt x="1025" y="125"/>
                    <a:pt x="991" y="115"/>
                    <a:pt x="956" y="108"/>
                  </a:cubicBezTo>
                  <a:cubicBezTo>
                    <a:pt x="885" y="95"/>
                    <a:pt x="814" y="82"/>
                    <a:pt x="743" y="71"/>
                  </a:cubicBezTo>
                  <a:cubicBezTo>
                    <a:pt x="595" y="48"/>
                    <a:pt x="449" y="29"/>
                    <a:pt x="301" y="13"/>
                  </a:cubicBezTo>
                  <a:cubicBezTo>
                    <a:pt x="220" y="4"/>
                    <a:pt x="138" y="2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6" name="Google Shape;596;p45"/>
            <p:cNvSpPr/>
            <p:nvPr/>
          </p:nvSpPr>
          <p:spPr>
            <a:xfrm>
              <a:off x="6046975" y="3546550"/>
              <a:ext cx="19900" cy="4600"/>
            </a:xfrm>
            <a:custGeom>
              <a:avLst/>
              <a:gdLst/>
              <a:ahLst/>
              <a:cxnLst/>
              <a:rect l="l" t="t" r="r" b="b"/>
              <a:pathLst>
                <a:path w="796" h="184" extrusionOk="0">
                  <a:moveTo>
                    <a:pt x="74" y="1"/>
                  </a:moveTo>
                  <a:cubicBezTo>
                    <a:pt x="33" y="1"/>
                    <a:pt x="0" y="33"/>
                    <a:pt x="0" y="73"/>
                  </a:cubicBezTo>
                  <a:cubicBezTo>
                    <a:pt x="1" y="113"/>
                    <a:pt x="34" y="146"/>
                    <a:pt x="74" y="147"/>
                  </a:cubicBezTo>
                  <a:lnTo>
                    <a:pt x="407" y="169"/>
                  </a:lnTo>
                  <a:cubicBezTo>
                    <a:pt x="462" y="173"/>
                    <a:pt x="516" y="178"/>
                    <a:pt x="570" y="179"/>
                  </a:cubicBezTo>
                  <a:lnTo>
                    <a:pt x="655" y="182"/>
                  </a:lnTo>
                  <a:lnTo>
                    <a:pt x="695" y="183"/>
                  </a:lnTo>
                  <a:cubicBezTo>
                    <a:pt x="714" y="183"/>
                    <a:pt x="733" y="179"/>
                    <a:pt x="750" y="171"/>
                  </a:cubicBezTo>
                  <a:cubicBezTo>
                    <a:pt x="772" y="165"/>
                    <a:pt x="789" y="146"/>
                    <a:pt x="792" y="123"/>
                  </a:cubicBezTo>
                  <a:cubicBezTo>
                    <a:pt x="795" y="100"/>
                    <a:pt x="783" y="77"/>
                    <a:pt x="763" y="65"/>
                  </a:cubicBezTo>
                  <a:cubicBezTo>
                    <a:pt x="757" y="62"/>
                    <a:pt x="752" y="59"/>
                    <a:pt x="746" y="55"/>
                  </a:cubicBezTo>
                  <a:cubicBezTo>
                    <a:pt x="732" y="48"/>
                    <a:pt x="717" y="45"/>
                    <a:pt x="701" y="44"/>
                  </a:cubicBezTo>
                  <a:lnTo>
                    <a:pt x="662" y="40"/>
                  </a:lnTo>
                  <a:lnTo>
                    <a:pt x="577" y="31"/>
                  </a:lnTo>
                  <a:cubicBezTo>
                    <a:pt x="521" y="26"/>
                    <a:pt x="466" y="24"/>
                    <a:pt x="410" y="21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7" name="Google Shape;597;p45"/>
            <p:cNvSpPr/>
            <p:nvPr/>
          </p:nvSpPr>
          <p:spPr>
            <a:xfrm>
              <a:off x="6001675" y="3472425"/>
              <a:ext cx="18425" cy="5800"/>
            </a:xfrm>
            <a:custGeom>
              <a:avLst/>
              <a:gdLst/>
              <a:ahLst/>
              <a:cxnLst/>
              <a:rect l="l" t="t" r="r" b="b"/>
              <a:pathLst>
                <a:path w="737" h="232" extrusionOk="0">
                  <a:moveTo>
                    <a:pt x="76" y="1"/>
                  </a:moveTo>
                  <a:cubicBezTo>
                    <a:pt x="46" y="1"/>
                    <a:pt x="15" y="17"/>
                    <a:pt x="8" y="49"/>
                  </a:cubicBezTo>
                  <a:cubicBezTo>
                    <a:pt x="1" y="83"/>
                    <a:pt x="19" y="124"/>
                    <a:pt x="56" y="133"/>
                  </a:cubicBezTo>
                  <a:lnTo>
                    <a:pt x="56" y="132"/>
                  </a:lnTo>
                  <a:cubicBezTo>
                    <a:pt x="161" y="154"/>
                    <a:pt x="265" y="177"/>
                    <a:pt x="370" y="198"/>
                  </a:cubicBezTo>
                  <a:cubicBezTo>
                    <a:pt x="421" y="208"/>
                    <a:pt x="474" y="214"/>
                    <a:pt x="527" y="222"/>
                  </a:cubicBezTo>
                  <a:cubicBezTo>
                    <a:pt x="552" y="226"/>
                    <a:pt x="578" y="231"/>
                    <a:pt x="603" y="231"/>
                  </a:cubicBezTo>
                  <a:cubicBezTo>
                    <a:pt x="610" y="231"/>
                    <a:pt x="618" y="231"/>
                    <a:pt x="625" y="230"/>
                  </a:cubicBezTo>
                  <a:cubicBezTo>
                    <a:pt x="629" y="229"/>
                    <a:pt x="631" y="229"/>
                    <a:pt x="631" y="229"/>
                  </a:cubicBezTo>
                  <a:lnTo>
                    <a:pt x="631" y="229"/>
                  </a:lnTo>
                  <a:cubicBezTo>
                    <a:pt x="632" y="229"/>
                    <a:pt x="631" y="229"/>
                    <a:pt x="628" y="230"/>
                  </a:cubicBezTo>
                  <a:lnTo>
                    <a:pt x="638" y="231"/>
                  </a:lnTo>
                  <a:lnTo>
                    <a:pt x="658" y="232"/>
                  </a:lnTo>
                  <a:cubicBezTo>
                    <a:pt x="673" y="232"/>
                    <a:pt x="688" y="231"/>
                    <a:pt x="704" y="228"/>
                  </a:cubicBezTo>
                  <a:cubicBezTo>
                    <a:pt x="721" y="223"/>
                    <a:pt x="732" y="209"/>
                    <a:pt x="735" y="193"/>
                  </a:cubicBezTo>
                  <a:cubicBezTo>
                    <a:pt x="737" y="175"/>
                    <a:pt x="728" y="159"/>
                    <a:pt x="715" y="150"/>
                  </a:cubicBezTo>
                  <a:cubicBezTo>
                    <a:pt x="702" y="142"/>
                    <a:pt x="688" y="136"/>
                    <a:pt x="674" y="131"/>
                  </a:cubicBezTo>
                  <a:cubicBezTo>
                    <a:pt x="665" y="127"/>
                    <a:pt x="656" y="124"/>
                    <a:pt x="646" y="120"/>
                  </a:cubicBezTo>
                  <a:cubicBezTo>
                    <a:pt x="620" y="107"/>
                    <a:pt x="591" y="98"/>
                    <a:pt x="563" y="94"/>
                  </a:cubicBezTo>
                  <a:cubicBezTo>
                    <a:pt x="510" y="81"/>
                    <a:pt x="458" y="67"/>
                    <a:pt x="406" y="58"/>
                  </a:cubicBezTo>
                  <a:cubicBezTo>
                    <a:pt x="301" y="39"/>
                    <a:pt x="197" y="20"/>
                    <a:pt x="91" y="2"/>
                  </a:cubicBezTo>
                  <a:cubicBezTo>
                    <a:pt x="86" y="1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8" name="Google Shape;598;p45"/>
            <p:cNvSpPr/>
            <p:nvPr/>
          </p:nvSpPr>
          <p:spPr>
            <a:xfrm>
              <a:off x="6012225" y="3459975"/>
              <a:ext cx="13225" cy="4700"/>
            </a:xfrm>
            <a:custGeom>
              <a:avLst/>
              <a:gdLst/>
              <a:ahLst/>
              <a:cxnLst/>
              <a:rect l="l" t="t" r="r" b="b"/>
              <a:pathLst>
                <a:path w="529" h="188" extrusionOk="0">
                  <a:moveTo>
                    <a:pt x="173" y="0"/>
                  </a:moveTo>
                  <a:cubicBezTo>
                    <a:pt x="131" y="0"/>
                    <a:pt x="89" y="4"/>
                    <a:pt x="48" y="14"/>
                  </a:cubicBezTo>
                  <a:cubicBezTo>
                    <a:pt x="17" y="19"/>
                    <a:pt x="1" y="53"/>
                    <a:pt x="4" y="80"/>
                  </a:cubicBezTo>
                  <a:cubicBezTo>
                    <a:pt x="8" y="106"/>
                    <a:pt x="31" y="133"/>
                    <a:pt x="59" y="133"/>
                  </a:cubicBezTo>
                  <a:cubicBezTo>
                    <a:pt x="61" y="133"/>
                    <a:pt x="62" y="133"/>
                    <a:pt x="64" y="133"/>
                  </a:cubicBezTo>
                  <a:cubicBezTo>
                    <a:pt x="90" y="131"/>
                    <a:pt x="116" y="129"/>
                    <a:pt x="142" y="129"/>
                  </a:cubicBezTo>
                  <a:cubicBezTo>
                    <a:pt x="151" y="129"/>
                    <a:pt x="159" y="130"/>
                    <a:pt x="168" y="130"/>
                  </a:cubicBezTo>
                  <a:cubicBezTo>
                    <a:pt x="203" y="130"/>
                    <a:pt x="239" y="134"/>
                    <a:pt x="275" y="134"/>
                  </a:cubicBezTo>
                  <a:cubicBezTo>
                    <a:pt x="275" y="134"/>
                    <a:pt x="275" y="134"/>
                    <a:pt x="276" y="134"/>
                  </a:cubicBezTo>
                  <a:lnTo>
                    <a:pt x="276" y="134"/>
                  </a:lnTo>
                  <a:cubicBezTo>
                    <a:pt x="276" y="134"/>
                    <a:pt x="276" y="134"/>
                    <a:pt x="276" y="134"/>
                  </a:cubicBezTo>
                  <a:lnTo>
                    <a:pt x="290" y="136"/>
                  </a:lnTo>
                  <a:cubicBezTo>
                    <a:pt x="299" y="138"/>
                    <a:pt x="306" y="139"/>
                    <a:pt x="315" y="141"/>
                  </a:cubicBezTo>
                  <a:cubicBezTo>
                    <a:pt x="333" y="145"/>
                    <a:pt x="349" y="150"/>
                    <a:pt x="367" y="154"/>
                  </a:cubicBezTo>
                  <a:cubicBezTo>
                    <a:pt x="401" y="165"/>
                    <a:pt x="433" y="181"/>
                    <a:pt x="468" y="187"/>
                  </a:cubicBezTo>
                  <a:cubicBezTo>
                    <a:pt x="471" y="188"/>
                    <a:pt x="474" y="188"/>
                    <a:pt x="477" y="188"/>
                  </a:cubicBezTo>
                  <a:cubicBezTo>
                    <a:pt x="509" y="188"/>
                    <a:pt x="529" y="149"/>
                    <a:pt x="504" y="124"/>
                  </a:cubicBezTo>
                  <a:cubicBezTo>
                    <a:pt x="477" y="95"/>
                    <a:pt x="443" y="74"/>
                    <a:pt x="407" y="60"/>
                  </a:cubicBezTo>
                  <a:cubicBezTo>
                    <a:pt x="371" y="43"/>
                    <a:pt x="332" y="30"/>
                    <a:pt x="294" y="19"/>
                  </a:cubicBezTo>
                  <a:cubicBezTo>
                    <a:pt x="255" y="8"/>
                    <a:pt x="215" y="1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45"/>
            <p:cNvSpPr/>
            <p:nvPr/>
          </p:nvSpPr>
          <p:spPr>
            <a:xfrm>
              <a:off x="5783525" y="3676650"/>
              <a:ext cx="22225" cy="3550"/>
            </a:xfrm>
            <a:custGeom>
              <a:avLst/>
              <a:gdLst/>
              <a:ahLst/>
              <a:cxnLst/>
              <a:rect l="l" t="t" r="r" b="b"/>
              <a:pathLst>
                <a:path w="889" h="142" extrusionOk="0">
                  <a:moveTo>
                    <a:pt x="555" y="1"/>
                  </a:moveTo>
                  <a:cubicBezTo>
                    <a:pt x="524" y="1"/>
                    <a:pt x="493" y="1"/>
                    <a:pt x="462" y="1"/>
                  </a:cubicBezTo>
                  <a:lnTo>
                    <a:pt x="94" y="1"/>
                  </a:lnTo>
                  <a:cubicBezTo>
                    <a:pt x="94" y="1"/>
                    <a:pt x="93" y="1"/>
                    <a:pt x="93" y="1"/>
                  </a:cubicBezTo>
                  <a:cubicBezTo>
                    <a:pt x="0" y="1"/>
                    <a:pt x="1" y="141"/>
                    <a:pt x="94" y="141"/>
                  </a:cubicBezTo>
                  <a:lnTo>
                    <a:pt x="462" y="141"/>
                  </a:lnTo>
                  <a:cubicBezTo>
                    <a:pt x="523" y="141"/>
                    <a:pt x="584" y="141"/>
                    <a:pt x="646" y="139"/>
                  </a:cubicBezTo>
                  <a:cubicBezTo>
                    <a:pt x="677" y="138"/>
                    <a:pt x="709" y="139"/>
                    <a:pt x="739" y="136"/>
                  </a:cubicBezTo>
                  <a:lnTo>
                    <a:pt x="781" y="130"/>
                  </a:lnTo>
                  <a:cubicBezTo>
                    <a:pt x="800" y="130"/>
                    <a:pt x="820" y="127"/>
                    <a:pt x="838" y="122"/>
                  </a:cubicBezTo>
                  <a:cubicBezTo>
                    <a:pt x="889" y="106"/>
                    <a:pt x="889" y="35"/>
                    <a:pt x="838" y="19"/>
                  </a:cubicBezTo>
                  <a:cubicBezTo>
                    <a:pt x="821" y="13"/>
                    <a:pt x="803" y="11"/>
                    <a:pt x="785" y="10"/>
                  </a:cubicBezTo>
                  <a:cubicBezTo>
                    <a:pt x="770" y="9"/>
                    <a:pt x="754" y="7"/>
                    <a:pt x="739" y="6"/>
                  </a:cubicBezTo>
                  <a:cubicBezTo>
                    <a:pt x="709" y="2"/>
                    <a:pt x="677" y="3"/>
                    <a:pt x="646" y="2"/>
                  </a:cubicBezTo>
                  <a:cubicBezTo>
                    <a:pt x="616" y="1"/>
                    <a:pt x="585" y="1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0" name="Google Shape;600;p45"/>
            <p:cNvSpPr/>
            <p:nvPr/>
          </p:nvSpPr>
          <p:spPr>
            <a:xfrm>
              <a:off x="5914000" y="3591500"/>
              <a:ext cx="22475" cy="5075"/>
            </a:xfrm>
            <a:custGeom>
              <a:avLst/>
              <a:gdLst/>
              <a:ahLst/>
              <a:cxnLst/>
              <a:rect l="l" t="t" r="r" b="b"/>
              <a:pathLst>
                <a:path w="899" h="203" extrusionOk="0">
                  <a:moveTo>
                    <a:pt x="779" y="0"/>
                  </a:moveTo>
                  <a:cubicBezTo>
                    <a:pt x="768" y="1"/>
                    <a:pt x="756" y="3"/>
                    <a:pt x="745" y="6"/>
                  </a:cubicBezTo>
                  <a:cubicBezTo>
                    <a:pt x="692" y="16"/>
                    <a:pt x="638" y="25"/>
                    <a:pt x="584" y="33"/>
                  </a:cubicBezTo>
                  <a:lnTo>
                    <a:pt x="547" y="39"/>
                  </a:lnTo>
                  <a:lnTo>
                    <a:pt x="528" y="41"/>
                  </a:lnTo>
                  <a:lnTo>
                    <a:pt x="519" y="42"/>
                  </a:lnTo>
                  <a:cubicBezTo>
                    <a:pt x="492" y="47"/>
                    <a:pt x="466" y="50"/>
                    <a:pt x="440" y="52"/>
                  </a:cubicBezTo>
                  <a:cubicBezTo>
                    <a:pt x="318" y="66"/>
                    <a:pt x="196" y="74"/>
                    <a:pt x="74" y="78"/>
                  </a:cubicBezTo>
                  <a:cubicBezTo>
                    <a:pt x="0" y="83"/>
                    <a:pt x="0" y="191"/>
                    <a:pt x="74" y="194"/>
                  </a:cubicBezTo>
                  <a:cubicBezTo>
                    <a:pt x="139" y="200"/>
                    <a:pt x="204" y="203"/>
                    <a:pt x="270" y="203"/>
                  </a:cubicBezTo>
                  <a:cubicBezTo>
                    <a:pt x="424" y="203"/>
                    <a:pt x="578" y="187"/>
                    <a:pt x="730" y="154"/>
                  </a:cubicBezTo>
                  <a:cubicBezTo>
                    <a:pt x="759" y="148"/>
                    <a:pt x="792" y="144"/>
                    <a:pt x="818" y="130"/>
                  </a:cubicBezTo>
                  <a:cubicBezTo>
                    <a:pt x="829" y="125"/>
                    <a:pt x="838" y="117"/>
                    <a:pt x="849" y="111"/>
                  </a:cubicBezTo>
                  <a:cubicBezTo>
                    <a:pt x="864" y="103"/>
                    <a:pt x="877" y="92"/>
                    <a:pt x="888" y="78"/>
                  </a:cubicBezTo>
                  <a:cubicBezTo>
                    <a:pt x="898" y="62"/>
                    <a:pt x="897" y="40"/>
                    <a:pt x="884" y="27"/>
                  </a:cubicBezTo>
                  <a:cubicBezTo>
                    <a:pt x="871" y="14"/>
                    <a:pt x="853" y="7"/>
                    <a:pt x="835" y="7"/>
                  </a:cubicBezTo>
                  <a:lnTo>
                    <a:pt x="817" y="6"/>
                  </a:lnTo>
                  <a:cubicBezTo>
                    <a:pt x="814" y="6"/>
                    <a:pt x="811" y="6"/>
                    <a:pt x="808" y="5"/>
                  </a:cubicBezTo>
                  <a:lnTo>
                    <a:pt x="808" y="5"/>
                  </a:lnTo>
                  <a:cubicBezTo>
                    <a:pt x="808" y="5"/>
                    <a:pt x="812" y="5"/>
                    <a:pt x="813" y="5"/>
                  </a:cubicBezTo>
                  <a:cubicBezTo>
                    <a:pt x="813" y="5"/>
                    <a:pt x="812" y="5"/>
                    <a:pt x="810" y="5"/>
                  </a:cubicBezTo>
                  <a:cubicBezTo>
                    <a:pt x="799" y="2"/>
                    <a:pt x="790" y="1"/>
                    <a:pt x="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1" name="Google Shape;601;p45"/>
            <p:cNvSpPr/>
            <p:nvPr/>
          </p:nvSpPr>
          <p:spPr>
            <a:xfrm>
              <a:off x="5897375" y="3603275"/>
              <a:ext cx="13725" cy="5200"/>
            </a:xfrm>
            <a:custGeom>
              <a:avLst/>
              <a:gdLst/>
              <a:ahLst/>
              <a:cxnLst/>
              <a:rect l="l" t="t" r="r" b="b"/>
              <a:pathLst>
                <a:path w="549" h="208" extrusionOk="0">
                  <a:moveTo>
                    <a:pt x="448" y="1"/>
                  </a:moveTo>
                  <a:cubicBezTo>
                    <a:pt x="425" y="2"/>
                    <a:pt x="403" y="5"/>
                    <a:pt x="380" y="9"/>
                  </a:cubicBezTo>
                  <a:cubicBezTo>
                    <a:pt x="345" y="15"/>
                    <a:pt x="309" y="23"/>
                    <a:pt x="274" y="30"/>
                  </a:cubicBezTo>
                  <a:lnTo>
                    <a:pt x="61" y="70"/>
                  </a:lnTo>
                  <a:cubicBezTo>
                    <a:pt x="24" y="78"/>
                    <a:pt x="1" y="123"/>
                    <a:pt x="11" y="157"/>
                  </a:cubicBezTo>
                  <a:cubicBezTo>
                    <a:pt x="23" y="191"/>
                    <a:pt x="50" y="208"/>
                    <a:pt x="82" y="208"/>
                  </a:cubicBezTo>
                  <a:cubicBezTo>
                    <a:pt x="87" y="208"/>
                    <a:pt x="92" y="207"/>
                    <a:pt x="98" y="206"/>
                  </a:cubicBezTo>
                  <a:lnTo>
                    <a:pt x="309" y="170"/>
                  </a:lnTo>
                  <a:cubicBezTo>
                    <a:pt x="343" y="164"/>
                    <a:pt x="378" y="159"/>
                    <a:pt x="413" y="152"/>
                  </a:cubicBezTo>
                  <a:cubicBezTo>
                    <a:pt x="430" y="149"/>
                    <a:pt x="447" y="145"/>
                    <a:pt x="464" y="141"/>
                  </a:cubicBezTo>
                  <a:cubicBezTo>
                    <a:pt x="473" y="138"/>
                    <a:pt x="483" y="133"/>
                    <a:pt x="491" y="127"/>
                  </a:cubicBezTo>
                  <a:lnTo>
                    <a:pt x="491" y="127"/>
                  </a:lnTo>
                  <a:cubicBezTo>
                    <a:pt x="491" y="127"/>
                    <a:pt x="491" y="127"/>
                    <a:pt x="491" y="127"/>
                  </a:cubicBezTo>
                  <a:cubicBezTo>
                    <a:pt x="491" y="127"/>
                    <a:pt x="497" y="123"/>
                    <a:pt x="500" y="120"/>
                  </a:cubicBezTo>
                  <a:lnTo>
                    <a:pt x="500" y="120"/>
                  </a:lnTo>
                  <a:cubicBezTo>
                    <a:pt x="502" y="119"/>
                    <a:pt x="506" y="117"/>
                    <a:pt x="507" y="117"/>
                  </a:cubicBezTo>
                  <a:lnTo>
                    <a:pt x="520" y="109"/>
                  </a:lnTo>
                  <a:cubicBezTo>
                    <a:pt x="537" y="98"/>
                    <a:pt x="548" y="76"/>
                    <a:pt x="545" y="56"/>
                  </a:cubicBezTo>
                  <a:cubicBezTo>
                    <a:pt x="543" y="35"/>
                    <a:pt x="527" y="17"/>
                    <a:pt x="507" y="12"/>
                  </a:cubicBezTo>
                  <a:cubicBezTo>
                    <a:pt x="500" y="11"/>
                    <a:pt x="491" y="10"/>
                    <a:pt x="484" y="8"/>
                  </a:cubicBezTo>
                  <a:cubicBezTo>
                    <a:pt x="472" y="5"/>
                    <a:pt x="461" y="2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3">
  <p:cSld name="CUSTOM_9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6"/>
          <p:cNvSpPr txBox="1">
            <a:spLocks noGrp="1"/>
          </p:cNvSpPr>
          <p:nvPr>
            <p:ph type="ctrTitle"/>
          </p:nvPr>
        </p:nvSpPr>
        <p:spPr>
          <a:xfrm>
            <a:off x="2919300" y="720000"/>
            <a:ext cx="14584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46"/>
          <p:cNvSpPr txBox="1">
            <a:spLocks noGrp="1"/>
          </p:cNvSpPr>
          <p:nvPr>
            <p:ph type="subTitle" idx="1"/>
          </p:nvPr>
        </p:nvSpPr>
        <p:spPr>
          <a:xfrm>
            <a:off x="2919316" y="2106900"/>
            <a:ext cx="266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46"/>
          <p:cNvSpPr txBox="1">
            <a:spLocks noGrp="1"/>
          </p:cNvSpPr>
          <p:nvPr>
            <p:ph type="title" idx="2" hasCustomPrompt="1"/>
          </p:nvPr>
        </p:nvSpPr>
        <p:spPr>
          <a:xfrm>
            <a:off x="4040800" y="821767"/>
            <a:ext cx="1458400" cy="1206000"/>
          </a:xfrm>
          <a:prstGeom prst="rect">
            <a:avLst/>
          </a:prstGeom>
          <a:noFill/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6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06" name="Google Shape;606;p46"/>
          <p:cNvGrpSpPr/>
          <p:nvPr/>
        </p:nvGrpSpPr>
        <p:grpSpPr>
          <a:xfrm>
            <a:off x="-849069" y="1589533"/>
            <a:ext cx="13783228" cy="5569656"/>
            <a:chOff x="1665675" y="1368325"/>
            <a:chExt cx="1708100" cy="690225"/>
          </a:xfrm>
        </p:grpSpPr>
        <p:sp>
          <p:nvSpPr>
            <p:cNvPr id="607" name="Google Shape;607;p46"/>
            <p:cNvSpPr/>
            <p:nvPr/>
          </p:nvSpPr>
          <p:spPr>
            <a:xfrm>
              <a:off x="1665675" y="1368325"/>
              <a:ext cx="1708100" cy="690225"/>
            </a:xfrm>
            <a:custGeom>
              <a:avLst/>
              <a:gdLst/>
              <a:ahLst/>
              <a:cxnLst/>
              <a:rect l="l" t="t" r="r" b="b"/>
              <a:pathLst>
                <a:path w="68324" h="27609" extrusionOk="0">
                  <a:moveTo>
                    <a:pt x="62687" y="1"/>
                  </a:moveTo>
                  <a:cubicBezTo>
                    <a:pt x="58218" y="1"/>
                    <a:pt x="53771" y="643"/>
                    <a:pt x="49713" y="2452"/>
                  </a:cubicBezTo>
                  <a:cubicBezTo>
                    <a:pt x="46147" y="4043"/>
                    <a:pt x="43027" y="6467"/>
                    <a:pt x="39662" y="8447"/>
                  </a:cubicBezTo>
                  <a:cubicBezTo>
                    <a:pt x="35140" y="11105"/>
                    <a:pt x="30189" y="12956"/>
                    <a:pt x="25033" y="13917"/>
                  </a:cubicBezTo>
                  <a:cubicBezTo>
                    <a:pt x="24209" y="14071"/>
                    <a:pt x="23299" y="14513"/>
                    <a:pt x="22452" y="14513"/>
                  </a:cubicBezTo>
                  <a:cubicBezTo>
                    <a:pt x="21983" y="14513"/>
                    <a:pt x="21534" y="14378"/>
                    <a:pt x="21129" y="13985"/>
                  </a:cubicBezTo>
                  <a:cubicBezTo>
                    <a:pt x="20985" y="13846"/>
                    <a:pt x="20840" y="13709"/>
                    <a:pt x="20694" y="13574"/>
                  </a:cubicBezTo>
                  <a:cubicBezTo>
                    <a:pt x="19330" y="12308"/>
                    <a:pt x="17876" y="11091"/>
                    <a:pt x="16180" y="10173"/>
                  </a:cubicBezTo>
                  <a:cubicBezTo>
                    <a:pt x="13982" y="8983"/>
                    <a:pt x="11442" y="8335"/>
                    <a:pt x="9261" y="7119"/>
                  </a:cubicBezTo>
                  <a:cubicBezTo>
                    <a:pt x="7586" y="6186"/>
                    <a:pt x="6152" y="4927"/>
                    <a:pt x="5101" y="3467"/>
                  </a:cubicBezTo>
                  <a:cubicBezTo>
                    <a:pt x="4726" y="2945"/>
                    <a:pt x="4393" y="2391"/>
                    <a:pt x="3896" y="1948"/>
                  </a:cubicBezTo>
                  <a:cubicBezTo>
                    <a:pt x="3403" y="1508"/>
                    <a:pt x="2857" y="1305"/>
                    <a:pt x="2340" y="1305"/>
                  </a:cubicBezTo>
                  <a:cubicBezTo>
                    <a:pt x="1589" y="1305"/>
                    <a:pt x="901" y="1735"/>
                    <a:pt x="528" y="2492"/>
                  </a:cubicBezTo>
                  <a:cubicBezTo>
                    <a:pt x="0" y="3564"/>
                    <a:pt x="401" y="4274"/>
                    <a:pt x="1107" y="5191"/>
                  </a:cubicBezTo>
                  <a:cubicBezTo>
                    <a:pt x="2905" y="7531"/>
                    <a:pt x="4560" y="9358"/>
                    <a:pt x="7259" y="11009"/>
                  </a:cubicBezTo>
                  <a:cubicBezTo>
                    <a:pt x="9990" y="12680"/>
                    <a:pt x="12998" y="14304"/>
                    <a:pt x="14497" y="16879"/>
                  </a:cubicBezTo>
                  <a:cubicBezTo>
                    <a:pt x="16043" y="19536"/>
                    <a:pt x="15631" y="22769"/>
                    <a:pt x="14115" y="25368"/>
                  </a:cubicBezTo>
                  <a:cubicBezTo>
                    <a:pt x="13832" y="25856"/>
                    <a:pt x="13505" y="26421"/>
                    <a:pt x="13774" y="26927"/>
                  </a:cubicBezTo>
                  <a:cubicBezTo>
                    <a:pt x="14064" y="27474"/>
                    <a:pt x="14851" y="27608"/>
                    <a:pt x="15567" y="27608"/>
                  </a:cubicBezTo>
                  <a:cubicBezTo>
                    <a:pt x="15658" y="27608"/>
                    <a:pt x="15747" y="27606"/>
                    <a:pt x="15834" y="27602"/>
                  </a:cubicBezTo>
                  <a:cubicBezTo>
                    <a:pt x="17380" y="27536"/>
                    <a:pt x="18917" y="27332"/>
                    <a:pt x="20426" y="26992"/>
                  </a:cubicBezTo>
                  <a:cubicBezTo>
                    <a:pt x="20763" y="26916"/>
                    <a:pt x="21109" y="26829"/>
                    <a:pt x="21373" y="26635"/>
                  </a:cubicBezTo>
                  <a:cubicBezTo>
                    <a:pt x="21918" y="26239"/>
                    <a:pt x="21959" y="25540"/>
                    <a:pt x="21986" y="24919"/>
                  </a:cubicBezTo>
                  <a:cubicBezTo>
                    <a:pt x="22049" y="23418"/>
                    <a:pt x="22253" y="21926"/>
                    <a:pt x="22594" y="20464"/>
                  </a:cubicBezTo>
                  <a:cubicBezTo>
                    <a:pt x="22997" y="18738"/>
                    <a:pt x="23686" y="18665"/>
                    <a:pt x="25312" y="18371"/>
                  </a:cubicBezTo>
                  <a:cubicBezTo>
                    <a:pt x="26982" y="18069"/>
                    <a:pt x="28651" y="17761"/>
                    <a:pt x="30319" y="17442"/>
                  </a:cubicBezTo>
                  <a:cubicBezTo>
                    <a:pt x="32630" y="17002"/>
                    <a:pt x="34957" y="16541"/>
                    <a:pt x="37122" y="15620"/>
                  </a:cubicBezTo>
                  <a:cubicBezTo>
                    <a:pt x="40390" y="14229"/>
                    <a:pt x="43138" y="11858"/>
                    <a:pt x="46267" y="10179"/>
                  </a:cubicBezTo>
                  <a:cubicBezTo>
                    <a:pt x="49566" y="8408"/>
                    <a:pt x="53189" y="7452"/>
                    <a:pt x="56896" y="6812"/>
                  </a:cubicBezTo>
                  <a:cubicBezTo>
                    <a:pt x="59162" y="6421"/>
                    <a:pt x="61460" y="6147"/>
                    <a:pt x="63732" y="5877"/>
                  </a:cubicBezTo>
                  <a:cubicBezTo>
                    <a:pt x="64722" y="5760"/>
                    <a:pt x="65760" y="5624"/>
                    <a:pt x="66568" y="5043"/>
                  </a:cubicBezTo>
                  <a:cubicBezTo>
                    <a:pt x="67983" y="4024"/>
                    <a:pt x="68215" y="2046"/>
                    <a:pt x="68323" y="304"/>
                  </a:cubicBezTo>
                  <a:cubicBezTo>
                    <a:pt x="66459" y="115"/>
                    <a:pt x="64571" y="1"/>
                    <a:pt x="62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8" name="Google Shape;608;p46"/>
            <p:cNvSpPr/>
            <p:nvPr/>
          </p:nvSpPr>
          <p:spPr>
            <a:xfrm>
              <a:off x="3174475" y="1387325"/>
              <a:ext cx="17925" cy="4800"/>
            </a:xfrm>
            <a:custGeom>
              <a:avLst/>
              <a:gdLst/>
              <a:ahLst/>
              <a:cxnLst/>
              <a:rect l="l" t="t" r="r" b="b"/>
              <a:pathLst>
                <a:path w="717" h="192" extrusionOk="0">
                  <a:moveTo>
                    <a:pt x="106" y="0"/>
                  </a:moveTo>
                  <a:cubicBezTo>
                    <a:pt x="89" y="0"/>
                    <a:pt x="73" y="3"/>
                    <a:pt x="58" y="10"/>
                  </a:cubicBezTo>
                  <a:lnTo>
                    <a:pt x="58" y="10"/>
                  </a:lnTo>
                  <a:lnTo>
                    <a:pt x="49" y="12"/>
                  </a:lnTo>
                  <a:cubicBezTo>
                    <a:pt x="25" y="19"/>
                    <a:pt x="7" y="38"/>
                    <a:pt x="4" y="63"/>
                  </a:cubicBezTo>
                  <a:cubicBezTo>
                    <a:pt x="1" y="88"/>
                    <a:pt x="12" y="113"/>
                    <a:pt x="34" y="126"/>
                  </a:cubicBezTo>
                  <a:lnTo>
                    <a:pt x="35" y="126"/>
                  </a:lnTo>
                  <a:lnTo>
                    <a:pt x="35" y="126"/>
                  </a:lnTo>
                  <a:cubicBezTo>
                    <a:pt x="55" y="150"/>
                    <a:pt x="89" y="159"/>
                    <a:pt x="119" y="164"/>
                  </a:cubicBezTo>
                  <a:cubicBezTo>
                    <a:pt x="149" y="168"/>
                    <a:pt x="179" y="172"/>
                    <a:pt x="210" y="176"/>
                  </a:cubicBezTo>
                  <a:cubicBezTo>
                    <a:pt x="260" y="182"/>
                    <a:pt x="309" y="187"/>
                    <a:pt x="359" y="189"/>
                  </a:cubicBezTo>
                  <a:cubicBezTo>
                    <a:pt x="383" y="191"/>
                    <a:pt x="408" y="192"/>
                    <a:pt x="433" y="192"/>
                  </a:cubicBezTo>
                  <a:cubicBezTo>
                    <a:pt x="458" y="192"/>
                    <a:pt x="483" y="191"/>
                    <a:pt x="508" y="189"/>
                  </a:cubicBezTo>
                  <a:cubicBezTo>
                    <a:pt x="534" y="187"/>
                    <a:pt x="559" y="184"/>
                    <a:pt x="584" y="181"/>
                  </a:cubicBezTo>
                  <a:cubicBezTo>
                    <a:pt x="600" y="180"/>
                    <a:pt x="616" y="177"/>
                    <a:pt x="633" y="174"/>
                  </a:cubicBezTo>
                  <a:cubicBezTo>
                    <a:pt x="652" y="168"/>
                    <a:pt x="671" y="158"/>
                    <a:pt x="686" y="143"/>
                  </a:cubicBezTo>
                  <a:cubicBezTo>
                    <a:pt x="717" y="119"/>
                    <a:pt x="705" y="61"/>
                    <a:pt x="672" y="44"/>
                  </a:cubicBezTo>
                  <a:cubicBezTo>
                    <a:pt x="657" y="35"/>
                    <a:pt x="639" y="29"/>
                    <a:pt x="622" y="27"/>
                  </a:cubicBezTo>
                  <a:cubicBezTo>
                    <a:pt x="613" y="25"/>
                    <a:pt x="605" y="25"/>
                    <a:pt x="596" y="25"/>
                  </a:cubicBezTo>
                  <a:cubicBezTo>
                    <a:pt x="590" y="25"/>
                    <a:pt x="583" y="25"/>
                    <a:pt x="577" y="26"/>
                  </a:cubicBezTo>
                  <a:cubicBezTo>
                    <a:pt x="554" y="26"/>
                    <a:pt x="531" y="24"/>
                    <a:pt x="508" y="24"/>
                  </a:cubicBezTo>
                  <a:cubicBezTo>
                    <a:pt x="483" y="23"/>
                    <a:pt x="458" y="23"/>
                    <a:pt x="433" y="23"/>
                  </a:cubicBezTo>
                  <a:cubicBezTo>
                    <a:pt x="408" y="23"/>
                    <a:pt x="383" y="23"/>
                    <a:pt x="359" y="22"/>
                  </a:cubicBezTo>
                  <a:cubicBezTo>
                    <a:pt x="309" y="20"/>
                    <a:pt x="262" y="17"/>
                    <a:pt x="214" y="12"/>
                  </a:cubicBezTo>
                  <a:lnTo>
                    <a:pt x="176" y="7"/>
                  </a:lnTo>
                  <a:lnTo>
                    <a:pt x="163" y="6"/>
                  </a:lnTo>
                  <a:lnTo>
                    <a:pt x="163" y="6"/>
                  </a:lnTo>
                  <a:cubicBezTo>
                    <a:pt x="162" y="6"/>
                    <a:pt x="160" y="5"/>
                    <a:pt x="155" y="5"/>
                  </a:cubicBezTo>
                  <a:cubicBezTo>
                    <a:pt x="139" y="3"/>
                    <a:pt x="122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9" name="Google Shape;609;p46"/>
            <p:cNvSpPr/>
            <p:nvPr/>
          </p:nvSpPr>
          <p:spPr>
            <a:xfrm>
              <a:off x="2931050" y="1555750"/>
              <a:ext cx="20650" cy="4375"/>
            </a:xfrm>
            <a:custGeom>
              <a:avLst/>
              <a:gdLst/>
              <a:ahLst/>
              <a:cxnLst/>
              <a:rect l="l" t="t" r="r" b="b"/>
              <a:pathLst>
                <a:path w="826" h="175" extrusionOk="0">
                  <a:moveTo>
                    <a:pt x="551" y="1"/>
                  </a:moveTo>
                  <a:cubicBezTo>
                    <a:pt x="508" y="1"/>
                    <a:pt x="465" y="2"/>
                    <a:pt x="422" y="3"/>
                  </a:cubicBezTo>
                  <a:cubicBezTo>
                    <a:pt x="306" y="6"/>
                    <a:pt x="190" y="7"/>
                    <a:pt x="73" y="17"/>
                  </a:cubicBezTo>
                  <a:cubicBezTo>
                    <a:pt x="36" y="21"/>
                    <a:pt x="1" y="47"/>
                    <a:pt x="3" y="87"/>
                  </a:cubicBezTo>
                  <a:cubicBezTo>
                    <a:pt x="4" y="125"/>
                    <a:pt x="35" y="157"/>
                    <a:pt x="73" y="158"/>
                  </a:cubicBezTo>
                  <a:cubicBezTo>
                    <a:pt x="188" y="168"/>
                    <a:pt x="306" y="169"/>
                    <a:pt x="422" y="171"/>
                  </a:cubicBezTo>
                  <a:cubicBezTo>
                    <a:pt x="469" y="172"/>
                    <a:pt x="515" y="174"/>
                    <a:pt x="562" y="174"/>
                  </a:cubicBezTo>
                  <a:cubicBezTo>
                    <a:pt x="573" y="174"/>
                    <a:pt x="584" y="174"/>
                    <a:pt x="595" y="174"/>
                  </a:cubicBezTo>
                  <a:cubicBezTo>
                    <a:pt x="624" y="174"/>
                    <a:pt x="652" y="173"/>
                    <a:pt x="681" y="171"/>
                  </a:cubicBezTo>
                  <a:cubicBezTo>
                    <a:pt x="695" y="171"/>
                    <a:pt x="710" y="171"/>
                    <a:pt x="724" y="170"/>
                  </a:cubicBezTo>
                  <a:cubicBezTo>
                    <a:pt x="751" y="168"/>
                    <a:pt x="778" y="157"/>
                    <a:pt x="797" y="136"/>
                  </a:cubicBezTo>
                  <a:cubicBezTo>
                    <a:pt x="825" y="109"/>
                    <a:pt x="825" y="66"/>
                    <a:pt x="797" y="38"/>
                  </a:cubicBezTo>
                  <a:cubicBezTo>
                    <a:pt x="779" y="20"/>
                    <a:pt x="754" y="7"/>
                    <a:pt x="727" y="5"/>
                  </a:cubicBezTo>
                  <a:cubicBezTo>
                    <a:pt x="713" y="3"/>
                    <a:pt x="698" y="3"/>
                    <a:pt x="685" y="3"/>
                  </a:cubicBezTo>
                  <a:cubicBezTo>
                    <a:pt x="656" y="2"/>
                    <a:pt x="627" y="1"/>
                    <a:pt x="598" y="1"/>
                  </a:cubicBezTo>
                  <a:cubicBezTo>
                    <a:pt x="583" y="1"/>
                    <a:pt x="567" y="1"/>
                    <a:pt x="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0" name="Google Shape;610;p46"/>
            <p:cNvSpPr/>
            <p:nvPr/>
          </p:nvSpPr>
          <p:spPr>
            <a:xfrm>
              <a:off x="2907175" y="1545000"/>
              <a:ext cx="17500" cy="5500"/>
            </a:xfrm>
            <a:custGeom>
              <a:avLst/>
              <a:gdLst/>
              <a:ahLst/>
              <a:cxnLst/>
              <a:rect l="l" t="t" r="r" b="b"/>
              <a:pathLst>
                <a:path w="700" h="220" extrusionOk="0">
                  <a:moveTo>
                    <a:pt x="584" y="1"/>
                  </a:moveTo>
                  <a:cubicBezTo>
                    <a:pt x="578" y="1"/>
                    <a:pt x="572" y="1"/>
                    <a:pt x="567" y="2"/>
                  </a:cubicBezTo>
                  <a:cubicBezTo>
                    <a:pt x="543" y="2"/>
                    <a:pt x="518" y="3"/>
                    <a:pt x="495" y="4"/>
                  </a:cubicBezTo>
                  <a:cubicBezTo>
                    <a:pt x="444" y="7"/>
                    <a:pt x="392" y="12"/>
                    <a:pt x="340" y="19"/>
                  </a:cubicBezTo>
                  <a:cubicBezTo>
                    <a:pt x="247" y="32"/>
                    <a:pt x="153" y="50"/>
                    <a:pt x="62" y="74"/>
                  </a:cubicBezTo>
                  <a:cubicBezTo>
                    <a:pt x="23" y="85"/>
                    <a:pt x="0" y="125"/>
                    <a:pt x="11" y="165"/>
                  </a:cubicBezTo>
                  <a:cubicBezTo>
                    <a:pt x="20" y="198"/>
                    <a:pt x="50" y="219"/>
                    <a:pt x="83" y="219"/>
                  </a:cubicBezTo>
                  <a:cubicBezTo>
                    <a:pt x="89" y="219"/>
                    <a:pt x="95" y="219"/>
                    <a:pt x="102" y="217"/>
                  </a:cubicBezTo>
                  <a:cubicBezTo>
                    <a:pt x="147" y="207"/>
                    <a:pt x="191" y="197"/>
                    <a:pt x="237" y="189"/>
                  </a:cubicBezTo>
                  <a:cubicBezTo>
                    <a:pt x="260" y="186"/>
                    <a:pt x="282" y="182"/>
                    <a:pt x="305" y="179"/>
                  </a:cubicBezTo>
                  <a:cubicBezTo>
                    <a:pt x="309" y="178"/>
                    <a:pt x="311" y="178"/>
                    <a:pt x="311" y="178"/>
                  </a:cubicBezTo>
                  <a:lnTo>
                    <a:pt x="311" y="178"/>
                  </a:lnTo>
                  <a:cubicBezTo>
                    <a:pt x="311" y="178"/>
                    <a:pt x="306" y="179"/>
                    <a:pt x="306" y="179"/>
                  </a:cubicBezTo>
                  <a:cubicBezTo>
                    <a:pt x="307" y="179"/>
                    <a:pt x="307" y="179"/>
                    <a:pt x="309" y="179"/>
                  </a:cubicBezTo>
                  <a:lnTo>
                    <a:pt x="326" y="177"/>
                  </a:lnTo>
                  <a:cubicBezTo>
                    <a:pt x="338" y="176"/>
                    <a:pt x="349" y="174"/>
                    <a:pt x="361" y="173"/>
                  </a:cubicBezTo>
                  <a:cubicBezTo>
                    <a:pt x="406" y="169"/>
                    <a:pt x="450" y="164"/>
                    <a:pt x="495" y="161"/>
                  </a:cubicBezTo>
                  <a:cubicBezTo>
                    <a:pt x="518" y="159"/>
                    <a:pt x="540" y="158"/>
                    <a:pt x="564" y="157"/>
                  </a:cubicBezTo>
                  <a:cubicBezTo>
                    <a:pt x="578" y="157"/>
                    <a:pt x="592" y="157"/>
                    <a:pt x="606" y="155"/>
                  </a:cubicBezTo>
                  <a:cubicBezTo>
                    <a:pt x="623" y="151"/>
                    <a:pt x="640" y="144"/>
                    <a:pt x="655" y="134"/>
                  </a:cubicBezTo>
                  <a:cubicBezTo>
                    <a:pt x="697" y="112"/>
                    <a:pt x="699" y="44"/>
                    <a:pt x="655" y="22"/>
                  </a:cubicBezTo>
                  <a:cubicBezTo>
                    <a:pt x="643" y="16"/>
                    <a:pt x="629" y="9"/>
                    <a:pt x="615" y="4"/>
                  </a:cubicBezTo>
                  <a:cubicBezTo>
                    <a:pt x="605" y="2"/>
                    <a:pt x="594" y="1"/>
                    <a:pt x="5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1" name="Google Shape;611;p46"/>
            <p:cNvSpPr/>
            <p:nvPr/>
          </p:nvSpPr>
          <p:spPr>
            <a:xfrm>
              <a:off x="2548750" y="1639825"/>
              <a:ext cx="19100" cy="5050"/>
            </a:xfrm>
            <a:custGeom>
              <a:avLst/>
              <a:gdLst/>
              <a:ahLst/>
              <a:cxnLst/>
              <a:rect l="l" t="t" r="r" b="b"/>
              <a:pathLst>
                <a:path w="764" h="202" extrusionOk="0">
                  <a:moveTo>
                    <a:pt x="673" y="1"/>
                  </a:moveTo>
                  <a:cubicBezTo>
                    <a:pt x="659" y="1"/>
                    <a:pt x="644" y="3"/>
                    <a:pt x="630" y="4"/>
                  </a:cubicBezTo>
                  <a:cubicBezTo>
                    <a:pt x="604" y="6"/>
                    <a:pt x="577" y="8"/>
                    <a:pt x="552" y="10"/>
                  </a:cubicBezTo>
                  <a:cubicBezTo>
                    <a:pt x="492" y="17"/>
                    <a:pt x="433" y="26"/>
                    <a:pt x="373" y="35"/>
                  </a:cubicBezTo>
                  <a:cubicBezTo>
                    <a:pt x="264" y="51"/>
                    <a:pt x="155" y="70"/>
                    <a:pt x="45" y="87"/>
                  </a:cubicBezTo>
                  <a:cubicBezTo>
                    <a:pt x="17" y="91"/>
                    <a:pt x="0" y="125"/>
                    <a:pt x="4" y="150"/>
                  </a:cubicBezTo>
                  <a:cubicBezTo>
                    <a:pt x="7" y="175"/>
                    <a:pt x="31" y="201"/>
                    <a:pt x="58" y="201"/>
                  </a:cubicBezTo>
                  <a:cubicBezTo>
                    <a:pt x="59" y="201"/>
                    <a:pt x="60" y="201"/>
                    <a:pt x="61" y="201"/>
                  </a:cubicBezTo>
                  <a:cubicBezTo>
                    <a:pt x="171" y="190"/>
                    <a:pt x="281" y="179"/>
                    <a:pt x="392" y="168"/>
                  </a:cubicBezTo>
                  <a:cubicBezTo>
                    <a:pt x="448" y="162"/>
                    <a:pt x="505" y="155"/>
                    <a:pt x="561" y="147"/>
                  </a:cubicBezTo>
                  <a:cubicBezTo>
                    <a:pt x="590" y="143"/>
                    <a:pt x="619" y="138"/>
                    <a:pt x="647" y="133"/>
                  </a:cubicBezTo>
                  <a:cubicBezTo>
                    <a:pt x="662" y="131"/>
                    <a:pt x="676" y="129"/>
                    <a:pt x="690" y="125"/>
                  </a:cubicBezTo>
                  <a:cubicBezTo>
                    <a:pt x="708" y="120"/>
                    <a:pt x="725" y="111"/>
                    <a:pt x="738" y="97"/>
                  </a:cubicBezTo>
                  <a:cubicBezTo>
                    <a:pt x="764" y="78"/>
                    <a:pt x="757" y="28"/>
                    <a:pt x="728" y="16"/>
                  </a:cubicBezTo>
                  <a:cubicBezTo>
                    <a:pt x="711" y="6"/>
                    <a:pt x="692" y="2"/>
                    <a:pt x="6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2" name="Google Shape;612;p46"/>
            <p:cNvSpPr/>
            <p:nvPr/>
          </p:nvSpPr>
          <p:spPr>
            <a:xfrm>
              <a:off x="2568500" y="1642625"/>
              <a:ext cx="17325" cy="6625"/>
            </a:xfrm>
            <a:custGeom>
              <a:avLst/>
              <a:gdLst/>
              <a:ahLst/>
              <a:cxnLst/>
              <a:rect l="l" t="t" r="r" b="b"/>
              <a:pathLst>
                <a:path w="693" h="265" extrusionOk="0">
                  <a:moveTo>
                    <a:pt x="590" y="0"/>
                  </a:moveTo>
                  <a:cubicBezTo>
                    <a:pt x="573" y="3"/>
                    <a:pt x="557" y="5"/>
                    <a:pt x="541" y="10"/>
                  </a:cubicBezTo>
                  <a:lnTo>
                    <a:pt x="471" y="23"/>
                  </a:lnTo>
                  <a:cubicBezTo>
                    <a:pt x="426" y="34"/>
                    <a:pt x="380" y="43"/>
                    <a:pt x="335" y="54"/>
                  </a:cubicBezTo>
                  <a:lnTo>
                    <a:pt x="62" y="121"/>
                  </a:lnTo>
                  <a:cubicBezTo>
                    <a:pt x="23" y="133"/>
                    <a:pt x="0" y="172"/>
                    <a:pt x="11" y="211"/>
                  </a:cubicBezTo>
                  <a:cubicBezTo>
                    <a:pt x="20" y="244"/>
                    <a:pt x="51" y="265"/>
                    <a:pt x="83" y="265"/>
                  </a:cubicBezTo>
                  <a:cubicBezTo>
                    <a:pt x="89" y="265"/>
                    <a:pt x="94" y="264"/>
                    <a:pt x="100" y="263"/>
                  </a:cubicBezTo>
                  <a:lnTo>
                    <a:pt x="100" y="264"/>
                  </a:lnTo>
                  <a:lnTo>
                    <a:pt x="377" y="204"/>
                  </a:lnTo>
                  <a:cubicBezTo>
                    <a:pt x="423" y="195"/>
                    <a:pt x="468" y="185"/>
                    <a:pt x="512" y="173"/>
                  </a:cubicBezTo>
                  <a:lnTo>
                    <a:pt x="581" y="156"/>
                  </a:lnTo>
                  <a:cubicBezTo>
                    <a:pt x="608" y="150"/>
                    <a:pt x="633" y="139"/>
                    <a:pt x="656" y="124"/>
                  </a:cubicBezTo>
                  <a:cubicBezTo>
                    <a:pt x="680" y="109"/>
                    <a:pt x="692" y="79"/>
                    <a:pt x="685" y="51"/>
                  </a:cubicBezTo>
                  <a:cubicBezTo>
                    <a:pt x="676" y="25"/>
                    <a:pt x="652" y="6"/>
                    <a:pt x="624" y="5"/>
                  </a:cubicBezTo>
                  <a:cubicBezTo>
                    <a:pt x="613" y="3"/>
                    <a:pt x="601" y="2"/>
                    <a:pt x="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3" name="Google Shape;613;p46"/>
            <p:cNvSpPr/>
            <p:nvPr/>
          </p:nvSpPr>
          <p:spPr>
            <a:xfrm>
              <a:off x="2248375" y="1803450"/>
              <a:ext cx="22300" cy="6875"/>
            </a:xfrm>
            <a:custGeom>
              <a:avLst/>
              <a:gdLst/>
              <a:ahLst/>
              <a:cxnLst/>
              <a:rect l="l" t="t" r="r" b="b"/>
              <a:pathLst>
                <a:path w="892" h="275" extrusionOk="0">
                  <a:moveTo>
                    <a:pt x="798" y="0"/>
                  </a:moveTo>
                  <a:cubicBezTo>
                    <a:pt x="788" y="0"/>
                    <a:pt x="778" y="1"/>
                    <a:pt x="768" y="4"/>
                  </a:cubicBezTo>
                  <a:cubicBezTo>
                    <a:pt x="752" y="6"/>
                    <a:pt x="736" y="9"/>
                    <a:pt x="720" y="13"/>
                  </a:cubicBezTo>
                  <a:lnTo>
                    <a:pt x="706" y="15"/>
                  </a:lnTo>
                  <a:cubicBezTo>
                    <a:pt x="708" y="15"/>
                    <a:pt x="710" y="15"/>
                    <a:pt x="711" y="15"/>
                  </a:cubicBezTo>
                  <a:lnTo>
                    <a:pt x="711" y="15"/>
                  </a:lnTo>
                  <a:cubicBezTo>
                    <a:pt x="710" y="15"/>
                    <a:pt x="709" y="15"/>
                    <a:pt x="708" y="15"/>
                  </a:cubicBezTo>
                  <a:cubicBezTo>
                    <a:pt x="702" y="15"/>
                    <a:pt x="695" y="16"/>
                    <a:pt x="689" y="16"/>
                  </a:cubicBezTo>
                  <a:cubicBezTo>
                    <a:pt x="667" y="20"/>
                    <a:pt x="645" y="24"/>
                    <a:pt x="623" y="29"/>
                  </a:cubicBezTo>
                  <a:cubicBezTo>
                    <a:pt x="560" y="41"/>
                    <a:pt x="497" y="52"/>
                    <a:pt x="433" y="62"/>
                  </a:cubicBezTo>
                  <a:cubicBezTo>
                    <a:pt x="417" y="65"/>
                    <a:pt x="401" y="67"/>
                    <a:pt x="386" y="69"/>
                  </a:cubicBezTo>
                  <a:lnTo>
                    <a:pt x="383" y="70"/>
                  </a:lnTo>
                  <a:lnTo>
                    <a:pt x="383" y="70"/>
                  </a:lnTo>
                  <a:cubicBezTo>
                    <a:pt x="383" y="70"/>
                    <a:pt x="383" y="69"/>
                    <a:pt x="384" y="69"/>
                  </a:cubicBezTo>
                  <a:lnTo>
                    <a:pt x="384" y="69"/>
                  </a:lnTo>
                  <a:lnTo>
                    <a:pt x="372" y="70"/>
                  </a:lnTo>
                  <a:lnTo>
                    <a:pt x="383" y="70"/>
                  </a:lnTo>
                  <a:lnTo>
                    <a:pt x="383" y="70"/>
                  </a:lnTo>
                  <a:cubicBezTo>
                    <a:pt x="374" y="72"/>
                    <a:pt x="365" y="72"/>
                    <a:pt x="356" y="73"/>
                  </a:cubicBezTo>
                  <a:cubicBezTo>
                    <a:pt x="324" y="76"/>
                    <a:pt x="292" y="80"/>
                    <a:pt x="260" y="83"/>
                  </a:cubicBezTo>
                  <a:cubicBezTo>
                    <a:pt x="227" y="85"/>
                    <a:pt x="196" y="88"/>
                    <a:pt x="164" y="89"/>
                  </a:cubicBezTo>
                  <a:cubicBezTo>
                    <a:pt x="143" y="89"/>
                    <a:pt x="121" y="91"/>
                    <a:pt x="102" y="96"/>
                  </a:cubicBezTo>
                  <a:cubicBezTo>
                    <a:pt x="89" y="98"/>
                    <a:pt x="76" y="103"/>
                    <a:pt x="66" y="110"/>
                  </a:cubicBezTo>
                  <a:cubicBezTo>
                    <a:pt x="59" y="115"/>
                    <a:pt x="54" y="118"/>
                    <a:pt x="51" y="120"/>
                  </a:cubicBezTo>
                  <a:lnTo>
                    <a:pt x="51" y="120"/>
                  </a:lnTo>
                  <a:lnTo>
                    <a:pt x="47" y="123"/>
                  </a:lnTo>
                  <a:cubicBezTo>
                    <a:pt x="0" y="151"/>
                    <a:pt x="0" y="216"/>
                    <a:pt x="47" y="243"/>
                  </a:cubicBezTo>
                  <a:lnTo>
                    <a:pt x="47" y="242"/>
                  </a:lnTo>
                  <a:lnTo>
                    <a:pt x="55" y="247"/>
                  </a:lnTo>
                  <a:lnTo>
                    <a:pt x="55" y="247"/>
                  </a:lnTo>
                  <a:cubicBezTo>
                    <a:pt x="58" y="249"/>
                    <a:pt x="61" y="252"/>
                    <a:pt x="66" y="256"/>
                  </a:cubicBezTo>
                  <a:cubicBezTo>
                    <a:pt x="78" y="262"/>
                    <a:pt x="90" y="267"/>
                    <a:pt x="103" y="270"/>
                  </a:cubicBezTo>
                  <a:cubicBezTo>
                    <a:pt x="119" y="273"/>
                    <a:pt x="135" y="275"/>
                    <a:pt x="152" y="275"/>
                  </a:cubicBezTo>
                  <a:cubicBezTo>
                    <a:pt x="158" y="275"/>
                    <a:pt x="163" y="274"/>
                    <a:pt x="169" y="274"/>
                  </a:cubicBezTo>
                  <a:cubicBezTo>
                    <a:pt x="201" y="273"/>
                    <a:pt x="234" y="272"/>
                    <a:pt x="268" y="270"/>
                  </a:cubicBezTo>
                  <a:cubicBezTo>
                    <a:pt x="338" y="265"/>
                    <a:pt x="408" y="257"/>
                    <a:pt x="478" y="247"/>
                  </a:cubicBezTo>
                  <a:cubicBezTo>
                    <a:pt x="542" y="237"/>
                    <a:pt x="605" y="225"/>
                    <a:pt x="667" y="207"/>
                  </a:cubicBezTo>
                  <a:cubicBezTo>
                    <a:pt x="683" y="204"/>
                    <a:pt x="698" y="201"/>
                    <a:pt x="714" y="195"/>
                  </a:cubicBezTo>
                  <a:cubicBezTo>
                    <a:pt x="729" y="190"/>
                    <a:pt x="741" y="184"/>
                    <a:pt x="753" y="179"/>
                  </a:cubicBezTo>
                  <a:cubicBezTo>
                    <a:pt x="755" y="178"/>
                    <a:pt x="756" y="177"/>
                    <a:pt x="757" y="177"/>
                  </a:cubicBezTo>
                  <a:lnTo>
                    <a:pt x="757" y="177"/>
                  </a:lnTo>
                  <a:cubicBezTo>
                    <a:pt x="758" y="177"/>
                    <a:pt x="758" y="177"/>
                    <a:pt x="759" y="176"/>
                  </a:cubicBezTo>
                  <a:cubicBezTo>
                    <a:pt x="798" y="164"/>
                    <a:pt x="842" y="150"/>
                    <a:pt x="868" y="117"/>
                  </a:cubicBezTo>
                  <a:cubicBezTo>
                    <a:pt x="885" y="100"/>
                    <a:pt x="892" y="76"/>
                    <a:pt x="886" y="53"/>
                  </a:cubicBezTo>
                  <a:cubicBezTo>
                    <a:pt x="879" y="30"/>
                    <a:pt x="862" y="13"/>
                    <a:pt x="840" y="7"/>
                  </a:cubicBezTo>
                  <a:cubicBezTo>
                    <a:pt x="826" y="2"/>
                    <a:pt x="812" y="0"/>
                    <a:pt x="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4" name="Google Shape;614;p46"/>
            <p:cNvSpPr/>
            <p:nvPr/>
          </p:nvSpPr>
          <p:spPr>
            <a:xfrm>
              <a:off x="2263550" y="1795825"/>
              <a:ext cx="16650" cy="6425"/>
            </a:xfrm>
            <a:custGeom>
              <a:avLst/>
              <a:gdLst/>
              <a:ahLst/>
              <a:cxnLst/>
              <a:rect l="l" t="t" r="r" b="b"/>
              <a:pathLst>
                <a:path w="666" h="257" extrusionOk="0">
                  <a:moveTo>
                    <a:pt x="537" y="0"/>
                  </a:moveTo>
                  <a:cubicBezTo>
                    <a:pt x="514" y="0"/>
                    <a:pt x="489" y="0"/>
                    <a:pt x="466" y="2"/>
                  </a:cubicBezTo>
                  <a:cubicBezTo>
                    <a:pt x="416" y="5"/>
                    <a:pt x="365" y="12"/>
                    <a:pt x="316" y="23"/>
                  </a:cubicBezTo>
                  <a:cubicBezTo>
                    <a:pt x="222" y="44"/>
                    <a:pt x="131" y="74"/>
                    <a:pt x="44" y="114"/>
                  </a:cubicBezTo>
                  <a:cubicBezTo>
                    <a:pt x="9" y="129"/>
                    <a:pt x="0" y="177"/>
                    <a:pt x="13" y="209"/>
                  </a:cubicBezTo>
                  <a:cubicBezTo>
                    <a:pt x="23" y="234"/>
                    <a:pt x="52" y="256"/>
                    <a:pt x="82" y="256"/>
                  </a:cubicBezTo>
                  <a:cubicBezTo>
                    <a:pt x="89" y="256"/>
                    <a:pt x="96" y="255"/>
                    <a:pt x="103" y="252"/>
                  </a:cubicBezTo>
                  <a:cubicBezTo>
                    <a:pt x="184" y="220"/>
                    <a:pt x="270" y="196"/>
                    <a:pt x="356" y="181"/>
                  </a:cubicBezTo>
                  <a:lnTo>
                    <a:pt x="386" y="176"/>
                  </a:lnTo>
                  <a:cubicBezTo>
                    <a:pt x="386" y="176"/>
                    <a:pt x="399" y="175"/>
                    <a:pt x="398" y="175"/>
                  </a:cubicBezTo>
                  <a:cubicBezTo>
                    <a:pt x="398" y="175"/>
                    <a:pt x="396" y="175"/>
                    <a:pt x="394" y="175"/>
                  </a:cubicBezTo>
                  <a:lnTo>
                    <a:pt x="403" y="174"/>
                  </a:lnTo>
                  <a:cubicBezTo>
                    <a:pt x="419" y="172"/>
                    <a:pt x="435" y="171"/>
                    <a:pt x="451" y="168"/>
                  </a:cubicBezTo>
                  <a:lnTo>
                    <a:pt x="469" y="165"/>
                  </a:lnTo>
                  <a:cubicBezTo>
                    <a:pt x="469" y="165"/>
                    <a:pt x="470" y="165"/>
                    <a:pt x="471" y="165"/>
                  </a:cubicBezTo>
                  <a:lnTo>
                    <a:pt x="471" y="165"/>
                  </a:lnTo>
                  <a:cubicBezTo>
                    <a:pt x="471" y="165"/>
                    <a:pt x="470" y="165"/>
                    <a:pt x="470" y="165"/>
                  </a:cubicBezTo>
                  <a:cubicBezTo>
                    <a:pt x="492" y="162"/>
                    <a:pt x="514" y="160"/>
                    <a:pt x="537" y="158"/>
                  </a:cubicBezTo>
                  <a:lnTo>
                    <a:pt x="567" y="157"/>
                  </a:lnTo>
                  <a:cubicBezTo>
                    <a:pt x="587" y="154"/>
                    <a:pt x="607" y="148"/>
                    <a:pt x="623" y="135"/>
                  </a:cubicBezTo>
                  <a:cubicBezTo>
                    <a:pt x="666" y="110"/>
                    <a:pt x="666" y="47"/>
                    <a:pt x="623" y="22"/>
                  </a:cubicBezTo>
                  <a:cubicBezTo>
                    <a:pt x="607" y="11"/>
                    <a:pt x="588" y="4"/>
                    <a:pt x="570" y="1"/>
                  </a:cubicBezTo>
                  <a:cubicBezTo>
                    <a:pt x="558" y="0"/>
                    <a:pt x="547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5" name="Google Shape;615;p46"/>
            <p:cNvSpPr/>
            <p:nvPr/>
          </p:nvSpPr>
          <p:spPr>
            <a:xfrm>
              <a:off x="2140300" y="1721975"/>
              <a:ext cx="13500" cy="4350"/>
            </a:xfrm>
            <a:custGeom>
              <a:avLst/>
              <a:gdLst/>
              <a:ahLst/>
              <a:cxnLst/>
              <a:rect l="l" t="t" r="r" b="b"/>
              <a:pathLst>
                <a:path w="540" h="174" extrusionOk="0">
                  <a:moveTo>
                    <a:pt x="209" y="1"/>
                  </a:moveTo>
                  <a:cubicBezTo>
                    <a:pt x="151" y="1"/>
                    <a:pt x="92" y="8"/>
                    <a:pt x="35" y="21"/>
                  </a:cubicBezTo>
                  <a:cubicBezTo>
                    <a:pt x="15" y="27"/>
                    <a:pt x="1" y="47"/>
                    <a:pt x="4" y="69"/>
                  </a:cubicBezTo>
                  <a:cubicBezTo>
                    <a:pt x="7" y="91"/>
                    <a:pt x="25" y="107"/>
                    <a:pt x="47" y="107"/>
                  </a:cubicBezTo>
                  <a:lnTo>
                    <a:pt x="47" y="106"/>
                  </a:lnTo>
                  <a:cubicBezTo>
                    <a:pt x="74" y="103"/>
                    <a:pt x="101" y="101"/>
                    <a:pt x="128" y="101"/>
                  </a:cubicBezTo>
                  <a:cubicBezTo>
                    <a:pt x="172" y="101"/>
                    <a:pt x="216" y="106"/>
                    <a:pt x="260" y="114"/>
                  </a:cubicBezTo>
                  <a:cubicBezTo>
                    <a:pt x="295" y="122"/>
                    <a:pt x="330" y="129"/>
                    <a:pt x="365" y="140"/>
                  </a:cubicBezTo>
                  <a:cubicBezTo>
                    <a:pt x="383" y="145"/>
                    <a:pt x="401" y="151"/>
                    <a:pt x="419" y="158"/>
                  </a:cubicBezTo>
                  <a:cubicBezTo>
                    <a:pt x="437" y="164"/>
                    <a:pt x="455" y="167"/>
                    <a:pt x="474" y="172"/>
                  </a:cubicBezTo>
                  <a:cubicBezTo>
                    <a:pt x="478" y="173"/>
                    <a:pt x="483" y="174"/>
                    <a:pt x="487" y="174"/>
                  </a:cubicBezTo>
                  <a:cubicBezTo>
                    <a:pt x="505" y="174"/>
                    <a:pt x="523" y="162"/>
                    <a:pt x="530" y="144"/>
                  </a:cubicBezTo>
                  <a:cubicBezTo>
                    <a:pt x="540" y="122"/>
                    <a:pt x="531" y="97"/>
                    <a:pt x="511" y="84"/>
                  </a:cubicBezTo>
                  <a:cubicBezTo>
                    <a:pt x="495" y="70"/>
                    <a:pt x="475" y="59"/>
                    <a:pt x="455" y="50"/>
                  </a:cubicBezTo>
                  <a:cubicBezTo>
                    <a:pt x="437" y="42"/>
                    <a:pt x="419" y="35"/>
                    <a:pt x="399" y="29"/>
                  </a:cubicBezTo>
                  <a:cubicBezTo>
                    <a:pt x="359" y="16"/>
                    <a:pt x="317" y="8"/>
                    <a:pt x="275" y="4"/>
                  </a:cubicBezTo>
                  <a:cubicBezTo>
                    <a:pt x="253" y="2"/>
                    <a:pt x="231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6" name="Google Shape;616;p46"/>
            <p:cNvSpPr/>
            <p:nvPr/>
          </p:nvSpPr>
          <p:spPr>
            <a:xfrm>
              <a:off x="2144550" y="1713225"/>
              <a:ext cx="13675" cy="4700"/>
            </a:xfrm>
            <a:custGeom>
              <a:avLst/>
              <a:gdLst/>
              <a:ahLst/>
              <a:cxnLst/>
              <a:rect l="l" t="t" r="r" b="b"/>
              <a:pathLst>
                <a:path w="547" h="188" extrusionOk="0">
                  <a:moveTo>
                    <a:pt x="83" y="0"/>
                  </a:moveTo>
                  <a:cubicBezTo>
                    <a:pt x="50" y="0"/>
                    <a:pt x="16" y="16"/>
                    <a:pt x="8" y="53"/>
                  </a:cubicBezTo>
                  <a:cubicBezTo>
                    <a:pt x="0" y="89"/>
                    <a:pt x="18" y="138"/>
                    <a:pt x="60" y="144"/>
                  </a:cubicBezTo>
                  <a:cubicBezTo>
                    <a:pt x="134" y="156"/>
                    <a:pt x="208" y="173"/>
                    <a:pt x="282" y="176"/>
                  </a:cubicBezTo>
                  <a:lnTo>
                    <a:pt x="387" y="183"/>
                  </a:lnTo>
                  <a:cubicBezTo>
                    <a:pt x="407" y="185"/>
                    <a:pt x="429" y="188"/>
                    <a:pt x="450" y="188"/>
                  </a:cubicBezTo>
                  <a:cubicBezTo>
                    <a:pt x="467" y="188"/>
                    <a:pt x="483" y="186"/>
                    <a:pt x="497" y="180"/>
                  </a:cubicBezTo>
                  <a:cubicBezTo>
                    <a:pt x="526" y="169"/>
                    <a:pt x="547" y="128"/>
                    <a:pt x="518" y="104"/>
                  </a:cubicBezTo>
                  <a:cubicBezTo>
                    <a:pt x="508" y="96"/>
                    <a:pt x="497" y="88"/>
                    <a:pt x="486" y="83"/>
                  </a:cubicBezTo>
                  <a:cubicBezTo>
                    <a:pt x="477" y="80"/>
                    <a:pt x="467" y="77"/>
                    <a:pt x="458" y="75"/>
                  </a:cubicBezTo>
                  <a:lnTo>
                    <a:pt x="411" y="64"/>
                  </a:lnTo>
                  <a:lnTo>
                    <a:pt x="309" y="37"/>
                  </a:lnTo>
                  <a:cubicBezTo>
                    <a:pt x="241" y="20"/>
                    <a:pt x="168" y="12"/>
                    <a:pt x="99" y="1"/>
                  </a:cubicBezTo>
                  <a:cubicBezTo>
                    <a:pt x="94" y="1"/>
                    <a:pt x="8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7" name="Google Shape;617;p46"/>
            <p:cNvSpPr/>
            <p:nvPr/>
          </p:nvSpPr>
          <p:spPr>
            <a:xfrm>
              <a:off x="1831475" y="1608625"/>
              <a:ext cx="19825" cy="12475"/>
            </a:xfrm>
            <a:custGeom>
              <a:avLst/>
              <a:gdLst/>
              <a:ahLst/>
              <a:cxnLst/>
              <a:rect l="l" t="t" r="r" b="b"/>
              <a:pathLst>
                <a:path w="793" h="499" extrusionOk="0">
                  <a:moveTo>
                    <a:pt x="203" y="91"/>
                  </a:moveTo>
                  <a:cubicBezTo>
                    <a:pt x="205" y="93"/>
                    <a:pt x="207" y="94"/>
                    <a:pt x="207" y="94"/>
                  </a:cubicBezTo>
                  <a:cubicBezTo>
                    <a:pt x="207" y="94"/>
                    <a:pt x="206" y="93"/>
                    <a:pt x="203" y="91"/>
                  </a:cubicBezTo>
                  <a:close/>
                  <a:moveTo>
                    <a:pt x="273" y="146"/>
                  </a:moveTo>
                  <a:lnTo>
                    <a:pt x="275" y="147"/>
                  </a:lnTo>
                  <a:lnTo>
                    <a:pt x="275" y="147"/>
                  </a:lnTo>
                  <a:cubicBezTo>
                    <a:pt x="275" y="147"/>
                    <a:pt x="274" y="146"/>
                    <a:pt x="273" y="146"/>
                  </a:cubicBezTo>
                  <a:close/>
                  <a:moveTo>
                    <a:pt x="617" y="351"/>
                  </a:moveTo>
                  <a:cubicBezTo>
                    <a:pt x="621" y="353"/>
                    <a:pt x="623" y="353"/>
                    <a:pt x="622" y="353"/>
                  </a:cubicBezTo>
                  <a:cubicBezTo>
                    <a:pt x="622" y="353"/>
                    <a:pt x="620" y="353"/>
                    <a:pt x="617" y="351"/>
                  </a:cubicBezTo>
                  <a:close/>
                  <a:moveTo>
                    <a:pt x="72" y="0"/>
                  </a:moveTo>
                  <a:cubicBezTo>
                    <a:pt x="56" y="0"/>
                    <a:pt x="40" y="7"/>
                    <a:pt x="27" y="19"/>
                  </a:cubicBezTo>
                  <a:cubicBezTo>
                    <a:pt x="0" y="48"/>
                    <a:pt x="4" y="83"/>
                    <a:pt x="27" y="110"/>
                  </a:cubicBezTo>
                  <a:lnTo>
                    <a:pt x="26" y="109"/>
                  </a:lnTo>
                  <a:lnTo>
                    <a:pt x="26" y="109"/>
                  </a:lnTo>
                  <a:cubicBezTo>
                    <a:pt x="58" y="152"/>
                    <a:pt x="94" y="191"/>
                    <a:pt x="132" y="228"/>
                  </a:cubicBezTo>
                  <a:cubicBezTo>
                    <a:pt x="174" y="266"/>
                    <a:pt x="220" y="300"/>
                    <a:pt x="269" y="332"/>
                  </a:cubicBezTo>
                  <a:cubicBezTo>
                    <a:pt x="310" y="362"/>
                    <a:pt x="355" y="389"/>
                    <a:pt x="402" y="412"/>
                  </a:cubicBezTo>
                  <a:cubicBezTo>
                    <a:pt x="430" y="424"/>
                    <a:pt x="459" y="437"/>
                    <a:pt x="488" y="449"/>
                  </a:cubicBezTo>
                  <a:cubicBezTo>
                    <a:pt x="515" y="461"/>
                    <a:pt x="545" y="469"/>
                    <a:pt x="576" y="472"/>
                  </a:cubicBezTo>
                  <a:lnTo>
                    <a:pt x="573" y="472"/>
                  </a:lnTo>
                  <a:cubicBezTo>
                    <a:pt x="576" y="473"/>
                    <a:pt x="579" y="474"/>
                    <a:pt x="584" y="475"/>
                  </a:cubicBezTo>
                  <a:lnTo>
                    <a:pt x="606" y="480"/>
                  </a:lnTo>
                  <a:cubicBezTo>
                    <a:pt x="621" y="483"/>
                    <a:pt x="635" y="487"/>
                    <a:pt x="650" y="489"/>
                  </a:cubicBezTo>
                  <a:cubicBezTo>
                    <a:pt x="672" y="494"/>
                    <a:pt x="696" y="499"/>
                    <a:pt x="719" y="499"/>
                  </a:cubicBezTo>
                  <a:cubicBezTo>
                    <a:pt x="730" y="499"/>
                    <a:pt x="741" y="498"/>
                    <a:pt x="752" y="495"/>
                  </a:cubicBezTo>
                  <a:cubicBezTo>
                    <a:pt x="782" y="485"/>
                    <a:pt x="792" y="447"/>
                    <a:pt x="771" y="426"/>
                  </a:cubicBezTo>
                  <a:cubicBezTo>
                    <a:pt x="748" y="407"/>
                    <a:pt x="721" y="393"/>
                    <a:pt x="693" y="384"/>
                  </a:cubicBezTo>
                  <a:lnTo>
                    <a:pt x="677" y="378"/>
                  </a:lnTo>
                  <a:lnTo>
                    <a:pt x="677" y="378"/>
                  </a:lnTo>
                  <a:cubicBezTo>
                    <a:pt x="674" y="377"/>
                    <a:pt x="668" y="374"/>
                    <a:pt x="667" y="374"/>
                  </a:cubicBezTo>
                  <a:cubicBezTo>
                    <a:pt x="655" y="368"/>
                    <a:pt x="644" y="363"/>
                    <a:pt x="632" y="358"/>
                  </a:cubicBezTo>
                  <a:cubicBezTo>
                    <a:pt x="628" y="355"/>
                    <a:pt x="622" y="352"/>
                    <a:pt x="617" y="351"/>
                  </a:cubicBezTo>
                  <a:cubicBezTo>
                    <a:pt x="614" y="347"/>
                    <a:pt x="611" y="344"/>
                    <a:pt x="606" y="342"/>
                  </a:cubicBezTo>
                  <a:cubicBezTo>
                    <a:pt x="594" y="334"/>
                    <a:pt x="581" y="327"/>
                    <a:pt x="567" y="321"/>
                  </a:cubicBezTo>
                  <a:cubicBezTo>
                    <a:pt x="545" y="311"/>
                    <a:pt x="522" y="299"/>
                    <a:pt x="500" y="286"/>
                  </a:cubicBezTo>
                  <a:cubicBezTo>
                    <a:pt x="455" y="262"/>
                    <a:pt x="410" y="238"/>
                    <a:pt x="368" y="210"/>
                  </a:cubicBezTo>
                  <a:cubicBezTo>
                    <a:pt x="345" y="197"/>
                    <a:pt x="323" y="182"/>
                    <a:pt x="302" y="167"/>
                  </a:cubicBezTo>
                  <a:lnTo>
                    <a:pt x="275" y="147"/>
                  </a:lnTo>
                  <a:lnTo>
                    <a:pt x="275" y="147"/>
                  </a:lnTo>
                  <a:cubicBezTo>
                    <a:pt x="276" y="148"/>
                    <a:pt x="276" y="148"/>
                    <a:pt x="277" y="148"/>
                  </a:cubicBezTo>
                  <a:cubicBezTo>
                    <a:pt x="277" y="148"/>
                    <a:pt x="271" y="144"/>
                    <a:pt x="271" y="144"/>
                  </a:cubicBezTo>
                  <a:lnTo>
                    <a:pt x="271" y="144"/>
                  </a:lnTo>
                  <a:cubicBezTo>
                    <a:pt x="271" y="144"/>
                    <a:pt x="271" y="144"/>
                    <a:pt x="273" y="146"/>
                  </a:cubicBezTo>
                  <a:cubicBezTo>
                    <a:pt x="272" y="145"/>
                    <a:pt x="271" y="144"/>
                    <a:pt x="270" y="144"/>
                  </a:cubicBezTo>
                  <a:lnTo>
                    <a:pt x="252" y="129"/>
                  </a:lnTo>
                  <a:cubicBezTo>
                    <a:pt x="238" y="117"/>
                    <a:pt x="224" y="107"/>
                    <a:pt x="209" y="95"/>
                  </a:cubicBezTo>
                  <a:cubicBezTo>
                    <a:pt x="207" y="94"/>
                    <a:pt x="205" y="93"/>
                    <a:pt x="203" y="91"/>
                  </a:cubicBezTo>
                  <a:lnTo>
                    <a:pt x="203" y="91"/>
                  </a:lnTo>
                  <a:cubicBezTo>
                    <a:pt x="203" y="91"/>
                    <a:pt x="203" y="91"/>
                    <a:pt x="203" y="91"/>
                  </a:cubicBezTo>
                  <a:lnTo>
                    <a:pt x="203" y="91"/>
                  </a:lnTo>
                  <a:cubicBezTo>
                    <a:pt x="203" y="90"/>
                    <a:pt x="202" y="90"/>
                    <a:pt x="202" y="89"/>
                  </a:cubicBezTo>
                  <a:lnTo>
                    <a:pt x="202" y="89"/>
                  </a:lnTo>
                  <a:cubicBezTo>
                    <a:pt x="202" y="90"/>
                    <a:pt x="203" y="90"/>
                    <a:pt x="203" y="91"/>
                  </a:cubicBezTo>
                  <a:lnTo>
                    <a:pt x="203" y="91"/>
                  </a:lnTo>
                  <a:cubicBezTo>
                    <a:pt x="203" y="91"/>
                    <a:pt x="203" y="91"/>
                    <a:pt x="203" y="91"/>
                  </a:cubicBezTo>
                  <a:cubicBezTo>
                    <a:pt x="197" y="86"/>
                    <a:pt x="190" y="81"/>
                    <a:pt x="185" y="77"/>
                  </a:cubicBezTo>
                  <a:cubicBezTo>
                    <a:pt x="162" y="58"/>
                    <a:pt x="140" y="39"/>
                    <a:pt x="118" y="19"/>
                  </a:cubicBezTo>
                  <a:cubicBezTo>
                    <a:pt x="105" y="7"/>
                    <a:pt x="8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8" name="Google Shape;618;p46"/>
            <p:cNvSpPr/>
            <p:nvPr/>
          </p:nvSpPr>
          <p:spPr>
            <a:xfrm>
              <a:off x="1859175" y="1615125"/>
              <a:ext cx="22450" cy="7275"/>
            </a:xfrm>
            <a:custGeom>
              <a:avLst/>
              <a:gdLst/>
              <a:ahLst/>
              <a:cxnLst/>
              <a:rect l="l" t="t" r="r" b="b"/>
              <a:pathLst>
                <a:path w="898" h="291" extrusionOk="0">
                  <a:moveTo>
                    <a:pt x="80" y="1"/>
                  </a:moveTo>
                  <a:cubicBezTo>
                    <a:pt x="48" y="1"/>
                    <a:pt x="16" y="18"/>
                    <a:pt x="9" y="52"/>
                  </a:cubicBezTo>
                  <a:cubicBezTo>
                    <a:pt x="1" y="87"/>
                    <a:pt x="19" y="130"/>
                    <a:pt x="59" y="139"/>
                  </a:cubicBezTo>
                  <a:lnTo>
                    <a:pt x="57" y="139"/>
                  </a:lnTo>
                  <a:lnTo>
                    <a:pt x="433" y="224"/>
                  </a:lnTo>
                  <a:cubicBezTo>
                    <a:pt x="495" y="238"/>
                    <a:pt x="557" y="253"/>
                    <a:pt x="620" y="263"/>
                  </a:cubicBezTo>
                  <a:lnTo>
                    <a:pt x="712" y="280"/>
                  </a:lnTo>
                  <a:cubicBezTo>
                    <a:pt x="729" y="283"/>
                    <a:pt x="745" y="286"/>
                    <a:pt x="762" y="289"/>
                  </a:cubicBezTo>
                  <a:cubicBezTo>
                    <a:pt x="772" y="290"/>
                    <a:pt x="781" y="291"/>
                    <a:pt x="791" y="291"/>
                  </a:cubicBezTo>
                  <a:cubicBezTo>
                    <a:pt x="801" y="291"/>
                    <a:pt x="811" y="290"/>
                    <a:pt x="822" y="289"/>
                  </a:cubicBezTo>
                  <a:cubicBezTo>
                    <a:pt x="877" y="289"/>
                    <a:pt x="898" y="215"/>
                    <a:pt x="849" y="187"/>
                  </a:cubicBezTo>
                  <a:cubicBezTo>
                    <a:pt x="832" y="177"/>
                    <a:pt x="815" y="168"/>
                    <a:pt x="796" y="161"/>
                  </a:cubicBezTo>
                  <a:cubicBezTo>
                    <a:pt x="780" y="156"/>
                    <a:pt x="764" y="153"/>
                    <a:pt x="748" y="150"/>
                  </a:cubicBezTo>
                  <a:lnTo>
                    <a:pt x="658" y="125"/>
                  </a:lnTo>
                  <a:cubicBezTo>
                    <a:pt x="596" y="109"/>
                    <a:pt x="534" y="97"/>
                    <a:pt x="472" y="83"/>
                  </a:cubicBezTo>
                  <a:lnTo>
                    <a:pt x="95" y="2"/>
                  </a:lnTo>
                  <a:cubicBezTo>
                    <a:pt x="90" y="1"/>
                    <a:pt x="8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1">
  <p:cSld name="CUSTOM_10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7"/>
          <p:cNvSpPr txBox="1">
            <a:spLocks noGrp="1"/>
          </p:cNvSpPr>
          <p:nvPr>
            <p:ph type="ctrTitle"/>
          </p:nvPr>
        </p:nvSpPr>
        <p:spPr>
          <a:xfrm flipH="1">
            <a:off x="7459200" y="2787784"/>
            <a:ext cx="3772800" cy="12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21" name="Google Shape;621;p47"/>
          <p:cNvSpPr txBox="1">
            <a:spLocks noGrp="1"/>
          </p:cNvSpPr>
          <p:nvPr>
            <p:ph type="subTitle" idx="1"/>
          </p:nvPr>
        </p:nvSpPr>
        <p:spPr>
          <a:xfrm flipH="1">
            <a:off x="7962756" y="3893817"/>
            <a:ext cx="3269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47"/>
          <p:cNvGrpSpPr/>
          <p:nvPr/>
        </p:nvGrpSpPr>
        <p:grpSpPr>
          <a:xfrm>
            <a:off x="-980453" y="-512747"/>
            <a:ext cx="4259709" cy="3697859"/>
            <a:chOff x="1652825" y="2051550"/>
            <a:chExt cx="553075" cy="480125"/>
          </a:xfrm>
        </p:grpSpPr>
        <p:sp>
          <p:nvSpPr>
            <p:cNvPr id="623" name="Google Shape;623;p47"/>
            <p:cNvSpPr/>
            <p:nvPr/>
          </p:nvSpPr>
          <p:spPr>
            <a:xfrm>
              <a:off x="1652825" y="2051550"/>
              <a:ext cx="553075" cy="480125"/>
            </a:xfrm>
            <a:custGeom>
              <a:avLst/>
              <a:gdLst/>
              <a:ahLst/>
              <a:cxnLst/>
              <a:rect l="l" t="t" r="r" b="b"/>
              <a:pathLst>
                <a:path w="22123" h="19205" extrusionOk="0">
                  <a:moveTo>
                    <a:pt x="14167" y="591"/>
                  </a:moveTo>
                  <a:lnTo>
                    <a:pt x="12063" y="1975"/>
                  </a:lnTo>
                  <a:cubicBezTo>
                    <a:pt x="12692" y="1765"/>
                    <a:pt x="13324" y="1564"/>
                    <a:pt x="13960" y="1373"/>
                  </a:cubicBezTo>
                  <a:lnTo>
                    <a:pt x="13960" y="1373"/>
                  </a:lnTo>
                  <a:cubicBezTo>
                    <a:pt x="14036" y="1115"/>
                    <a:pt x="14105" y="854"/>
                    <a:pt x="14167" y="591"/>
                  </a:cubicBezTo>
                  <a:close/>
                  <a:moveTo>
                    <a:pt x="19856" y="0"/>
                  </a:moveTo>
                  <a:cubicBezTo>
                    <a:pt x="19449" y="0"/>
                    <a:pt x="19027" y="62"/>
                    <a:pt x="18648" y="147"/>
                  </a:cubicBezTo>
                  <a:cubicBezTo>
                    <a:pt x="17071" y="499"/>
                    <a:pt x="15507" y="908"/>
                    <a:pt x="13960" y="1373"/>
                  </a:cubicBezTo>
                  <a:lnTo>
                    <a:pt x="13960" y="1373"/>
                  </a:lnTo>
                  <a:cubicBezTo>
                    <a:pt x="13110" y="4248"/>
                    <a:pt x="11393" y="6865"/>
                    <a:pt x="9083" y="8777"/>
                  </a:cubicBezTo>
                  <a:cubicBezTo>
                    <a:pt x="7257" y="10289"/>
                    <a:pt x="5096" y="11357"/>
                    <a:pt x="3291" y="12892"/>
                  </a:cubicBezTo>
                  <a:cubicBezTo>
                    <a:pt x="1486" y="14425"/>
                    <a:pt x="1" y="16651"/>
                    <a:pt x="259" y="19007"/>
                  </a:cubicBezTo>
                  <a:cubicBezTo>
                    <a:pt x="755" y="19142"/>
                    <a:pt x="1264" y="19204"/>
                    <a:pt x="1774" y="19204"/>
                  </a:cubicBezTo>
                  <a:cubicBezTo>
                    <a:pt x="3055" y="19204"/>
                    <a:pt x="4347" y="18814"/>
                    <a:pt x="5491" y="18214"/>
                  </a:cubicBezTo>
                  <a:cubicBezTo>
                    <a:pt x="7090" y="17373"/>
                    <a:pt x="8450" y="16152"/>
                    <a:pt x="9792" y="14942"/>
                  </a:cubicBezTo>
                  <a:cubicBezTo>
                    <a:pt x="11993" y="12958"/>
                    <a:pt x="14208" y="10960"/>
                    <a:pt x="15996" y="8597"/>
                  </a:cubicBezTo>
                  <a:cubicBezTo>
                    <a:pt x="17222" y="6976"/>
                    <a:pt x="18259" y="5172"/>
                    <a:pt x="19823" y="3877"/>
                  </a:cubicBezTo>
                  <a:cubicBezTo>
                    <a:pt x="20802" y="3066"/>
                    <a:pt x="22122" y="1986"/>
                    <a:pt x="21580" y="838"/>
                  </a:cubicBezTo>
                  <a:cubicBezTo>
                    <a:pt x="21281" y="202"/>
                    <a:pt x="20593" y="0"/>
                    <a:pt x="19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2009125" y="2124850"/>
              <a:ext cx="22700" cy="7825"/>
            </a:xfrm>
            <a:custGeom>
              <a:avLst/>
              <a:gdLst/>
              <a:ahLst/>
              <a:cxnLst/>
              <a:rect l="l" t="t" r="r" b="b"/>
              <a:pathLst>
                <a:path w="908" h="313" extrusionOk="0">
                  <a:moveTo>
                    <a:pt x="703" y="1"/>
                  </a:moveTo>
                  <a:cubicBezTo>
                    <a:pt x="689" y="1"/>
                    <a:pt x="675" y="2"/>
                    <a:pt x="660" y="5"/>
                  </a:cubicBezTo>
                  <a:cubicBezTo>
                    <a:pt x="592" y="15"/>
                    <a:pt x="526" y="26"/>
                    <a:pt x="459" y="42"/>
                  </a:cubicBezTo>
                  <a:cubicBezTo>
                    <a:pt x="328" y="73"/>
                    <a:pt x="199" y="111"/>
                    <a:pt x="71" y="155"/>
                  </a:cubicBezTo>
                  <a:cubicBezTo>
                    <a:pt x="31" y="169"/>
                    <a:pt x="1" y="210"/>
                    <a:pt x="14" y="254"/>
                  </a:cubicBezTo>
                  <a:cubicBezTo>
                    <a:pt x="25" y="289"/>
                    <a:pt x="57" y="312"/>
                    <a:pt x="93" y="312"/>
                  </a:cubicBezTo>
                  <a:cubicBezTo>
                    <a:pt x="99" y="312"/>
                    <a:pt x="107" y="311"/>
                    <a:pt x="113" y="309"/>
                  </a:cubicBezTo>
                  <a:cubicBezTo>
                    <a:pt x="240" y="269"/>
                    <a:pt x="370" y="236"/>
                    <a:pt x="501" y="207"/>
                  </a:cubicBezTo>
                  <a:cubicBezTo>
                    <a:pt x="567" y="193"/>
                    <a:pt x="632" y="177"/>
                    <a:pt x="697" y="162"/>
                  </a:cubicBezTo>
                  <a:cubicBezTo>
                    <a:pt x="717" y="158"/>
                    <a:pt x="736" y="153"/>
                    <a:pt x="755" y="143"/>
                  </a:cubicBezTo>
                  <a:lnTo>
                    <a:pt x="765" y="135"/>
                  </a:lnTo>
                  <a:cubicBezTo>
                    <a:pt x="770" y="134"/>
                    <a:pt x="772" y="133"/>
                    <a:pt x="771" y="133"/>
                  </a:cubicBezTo>
                  <a:cubicBezTo>
                    <a:pt x="771" y="133"/>
                    <a:pt x="770" y="133"/>
                    <a:pt x="769" y="133"/>
                  </a:cubicBezTo>
                  <a:cubicBezTo>
                    <a:pt x="768" y="133"/>
                    <a:pt x="767" y="134"/>
                    <a:pt x="767" y="134"/>
                  </a:cubicBezTo>
                  <a:cubicBezTo>
                    <a:pt x="766" y="134"/>
                    <a:pt x="768" y="133"/>
                    <a:pt x="773" y="131"/>
                  </a:cubicBezTo>
                  <a:lnTo>
                    <a:pt x="787" y="126"/>
                  </a:lnTo>
                  <a:cubicBezTo>
                    <a:pt x="820" y="115"/>
                    <a:pt x="853" y="101"/>
                    <a:pt x="884" y="82"/>
                  </a:cubicBezTo>
                  <a:cubicBezTo>
                    <a:pt x="908" y="67"/>
                    <a:pt x="903" y="30"/>
                    <a:pt x="876" y="21"/>
                  </a:cubicBezTo>
                  <a:cubicBezTo>
                    <a:pt x="841" y="12"/>
                    <a:pt x="806" y="8"/>
                    <a:pt x="771" y="8"/>
                  </a:cubicBezTo>
                  <a:cubicBezTo>
                    <a:pt x="769" y="8"/>
                    <a:pt x="757" y="7"/>
                    <a:pt x="753" y="7"/>
                  </a:cubicBezTo>
                  <a:cubicBezTo>
                    <a:pt x="752" y="7"/>
                    <a:pt x="752" y="7"/>
                    <a:pt x="752" y="7"/>
                  </a:cubicBezTo>
                  <a:lnTo>
                    <a:pt x="752" y="7"/>
                  </a:lnTo>
                  <a:cubicBezTo>
                    <a:pt x="747" y="6"/>
                    <a:pt x="741" y="5"/>
                    <a:pt x="736" y="3"/>
                  </a:cubicBezTo>
                  <a:cubicBezTo>
                    <a:pt x="725" y="2"/>
                    <a:pt x="714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2023400" y="2131700"/>
              <a:ext cx="10600" cy="3000"/>
            </a:xfrm>
            <a:custGeom>
              <a:avLst/>
              <a:gdLst/>
              <a:ahLst/>
              <a:cxnLst/>
              <a:rect l="l" t="t" r="r" b="b"/>
              <a:pathLst>
                <a:path w="424" h="120" extrusionOk="0">
                  <a:moveTo>
                    <a:pt x="333" y="0"/>
                  </a:moveTo>
                  <a:cubicBezTo>
                    <a:pt x="326" y="0"/>
                    <a:pt x="319" y="0"/>
                    <a:pt x="311" y="1"/>
                  </a:cubicBezTo>
                  <a:lnTo>
                    <a:pt x="229" y="3"/>
                  </a:lnTo>
                  <a:lnTo>
                    <a:pt x="61" y="9"/>
                  </a:lnTo>
                  <a:cubicBezTo>
                    <a:pt x="27" y="9"/>
                    <a:pt x="1" y="38"/>
                    <a:pt x="5" y="71"/>
                  </a:cubicBezTo>
                  <a:cubicBezTo>
                    <a:pt x="9" y="100"/>
                    <a:pt x="34" y="120"/>
                    <a:pt x="62" y="120"/>
                  </a:cubicBezTo>
                  <a:cubicBezTo>
                    <a:pt x="66" y="120"/>
                    <a:pt x="71" y="119"/>
                    <a:pt x="75" y="118"/>
                  </a:cubicBezTo>
                  <a:lnTo>
                    <a:pt x="240" y="81"/>
                  </a:lnTo>
                  <a:lnTo>
                    <a:pt x="321" y="64"/>
                  </a:lnTo>
                  <a:cubicBezTo>
                    <a:pt x="348" y="58"/>
                    <a:pt x="376" y="50"/>
                    <a:pt x="402" y="40"/>
                  </a:cubicBezTo>
                  <a:cubicBezTo>
                    <a:pt x="423" y="34"/>
                    <a:pt x="420" y="4"/>
                    <a:pt x="398" y="4"/>
                  </a:cubicBezTo>
                  <a:cubicBezTo>
                    <a:pt x="376" y="2"/>
                    <a:pt x="355" y="0"/>
                    <a:pt x="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2125375" y="2140550"/>
              <a:ext cx="10225" cy="4850"/>
            </a:xfrm>
            <a:custGeom>
              <a:avLst/>
              <a:gdLst/>
              <a:ahLst/>
              <a:cxnLst/>
              <a:rect l="l" t="t" r="r" b="b"/>
              <a:pathLst>
                <a:path w="409" h="194" extrusionOk="0">
                  <a:moveTo>
                    <a:pt x="356" y="0"/>
                  </a:moveTo>
                  <a:cubicBezTo>
                    <a:pt x="347" y="0"/>
                    <a:pt x="339" y="1"/>
                    <a:pt x="332" y="4"/>
                  </a:cubicBezTo>
                  <a:cubicBezTo>
                    <a:pt x="317" y="6"/>
                    <a:pt x="304" y="8"/>
                    <a:pt x="290" y="12"/>
                  </a:cubicBezTo>
                  <a:lnTo>
                    <a:pt x="211" y="30"/>
                  </a:lnTo>
                  <a:cubicBezTo>
                    <a:pt x="183" y="36"/>
                    <a:pt x="157" y="42"/>
                    <a:pt x="132" y="51"/>
                  </a:cubicBezTo>
                  <a:lnTo>
                    <a:pt x="52" y="80"/>
                  </a:lnTo>
                  <a:cubicBezTo>
                    <a:pt x="23" y="90"/>
                    <a:pt x="0" y="120"/>
                    <a:pt x="11" y="151"/>
                  </a:cubicBezTo>
                  <a:cubicBezTo>
                    <a:pt x="18" y="177"/>
                    <a:pt x="42" y="194"/>
                    <a:pt x="67" y="194"/>
                  </a:cubicBezTo>
                  <a:cubicBezTo>
                    <a:pt x="72" y="194"/>
                    <a:pt x="78" y="193"/>
                    <a:pt x="83" y="191"/>
                  </a:cubicBezTo>
                  <a:lnTo>
                    <a:pt x="82" y="191"/>
                  </a:lnTo>
                  <a:lnTo>
                    <a:pt x="164" y="167"/>
                  </a:lnTo>
                  <a:cubicBezTo>
                    <a:pt x="193" y="157"/>
                    <a:pt x="221" y="144"/>
                    <a:pt x="250" y="131"/>
                  </a:cubicBezTo>
                  <a:lnTo>
                    <a:pt x="326" y="98"/>
                  </a:lnTo>
                  <a:cubicBezTo>
                    <a:pt x="351" y="86"/>
                    <a:pt x="383" y="75"/>
                    <a:pt x="399" y="51"/>
                  </a:cubicBezTo>
                  <a:cubicBezTo>
                    <a:pt x="409" y="32"/>
                    <a:pt x="400" y="9"/>
                    <a:pt x="380" y="4"/>
                  </a:cubicBezTo>
                  <a:cubicBezTo>
                    <a:pt x="372" y="1"/>
                    <a:pt x="364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1891125" y="2273725"/>
              <a:ext cx="15350" cy="7425"/>
            </a:xfrm>
            <a:custGeom>
              <a:avLst/>
              <a:gdLst/>
              <a:ahLst/>
              <a:cxnLst/>
              <a:rect l="l" t="t" r="r" b="b"/>
              <a:pathLst>
                <a:path w="614" h="297" extrusionOk="0">
                  <a:moveTo>
                    <a:pt x="544" y="0"/>
                  </a:moveTo>
                  <a:cubicBezTo>
                    <a:pt x="503" y="0"/>
                    <a:pt x="465" y="16"/>
                    <a:pt x="427" y="27"/>
                  </a:cubicBezTo>
                  <a:cubicBezTo>
                    <a:pt x="406" y="34"/>
                    <a:pt x="385" y="38"/>
                    <a:pt x="365" y="45"/>
                  </a:cubicBezTo>
                  <a:lnTo>
                    <a:pt x="302" y="65"/>
                  </a:lnTo>
                  <a:cubicBezTo>
                    <a:pt x="223" y="93"/>
                    <a:pt x="144" y="123"/>
                    <a:pt x="64" y="154"/>
                  </a:cubicBezTo>
                  <a:cubicBezTo>
                    <a:pt x="28" y="168"/>
                    <a:pt x="1" y="203"/>
                    <a:pt x="13" y="243"/>
                  </a:cubicBezTo>
                  <a:cubicBezTo>
                    <a:pt x="23" y="273"/>
                    <a:pt x="51" y="296"/>
                    <a:pt x="82" y="296"/>
                  </a:cubicBezTo>
                  <a:cubicBezTo>
                    <a:pt x="89" y="296"/>
                    <a:pt x="96" y="295"/>
                    <a:pt x="102" y="293"/>
                  </a:cubicBezTo>
                  <a:lnTo>
                    <a:pt x="101" y="293"/>
                  </a:lnTo>
                  <a:cubicBezTo>
                    <a:pt x="183" y="267"/>
                    <a:pt x="264" y="239"/>
                    <a:pt x="346" y="209"/>
                  </a:cubicBezTo>
                  <a:lnTo>
                    <a:pt x="404" y="188"/>
                  </a:lnTo>
                  <a:cubicBezTo>
                    <a:pt x="418" y="183"/>
                    <a:pt x="431" y="178"/>
                    <a:pt x="445" y="171"/>
                  </a:cubicBezTo>
                  <a:cubicBezTo>
                    <a:pt x="450" y="169"/>
                    <a:pt x="456" y="167"/>
                    <a:pt x="460" y="163"/>
                  </a:cubicBezTo>
                  <a:cubicBezTo>
                    <a:pt x="461" y="162"/>
                    <a:pt x="462" y="162"/>
                    <a:pt x="462" y="161"/>
                  </a:cubicBezTo>
                  <a:lnTo>
                    <a:pt x="462" y="161"/>
                  </a:lnTo>
                  <a:cubicBezTo>
                    <a:pt x="462" y="161"/>
                    <a:pt x="462" y="161"/>
                    <a:pt x="462" y="161"/>
                  </a:cubicBezTo>
                  <a:cubicBezTo>
                    <a:pt x="483" y="153"/>
                    <a:pt x="503" y="145"/>
                    <a:pt x="522" y="136"/>
                  </a:cubicBezTo>
                  <a:cubicBezTo>
                    <a:pt x="535" y="131"/>
                    <a:pt x="549" y="126"/>
                    <a:pt x="561" y="119"/>
                  </a:cubicBezTo>
                  <a:cubicBezTo>
                    <a:pt x="573" y="113"/>
                    <a:pt x="584" y="103"/>
                    <a:pt x="594" y="93"/>
                  </a:cubicBezTo>
                  <a:cubicBezTo>
                    <a:pt x="610" y="77"/>
                    <a:pt x="613" y="54"/>
                    <a:pt x="605" y="34"/>
                  </a:cubicBezTo>
                  <a:cubicBezTo>
                    <a:pt x="596" y="14"/>
                    <a:pt x="578" y="1"/>
                    <a:pt x="556" y="1"/>
                  </a:cubicBezTo>
                  <a:cubicBezTo>
                    <a:pt x="552" y="1"/>
                    <a:pt x="548" y="0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1902050" y="2263300"/>
              <a:ext cx="13100" cy="5525"/>
            </a:xfrm>
            <a:custGeom>
              <a:avLst/>
              <a:gdLst/>
              <a:ahLst/>
              <a:cxnLst/>
              <a:rect l="l" t="t" r="r" b="b"/>
              <a:pathLst>
                <a:path w="524" h="221" extrusionOk="0">
                  <a:moveTo>
                    <a:pt x="469" y="0"/>
                  </a:moveTo>
                  <a:cubicBezTo>
                    <a:pt x="439" y="0"/>
                    <a:pt x="409" y="6"/>
                    <a:pt x="380" y="11"/>
                  </a:cubicBezTo>
                  <a:cubicBezTo>
                    <a:pt x="345" y="17"/>
                    <a:pt x="311" y="25"/>
                    <a:pt x="276" y="36"/>
                  </a:cubicBezTo>
                  <a:cubicBezTo>
                    <a:pt x="206" y="58"/>
                    <a:pt x="136" y="81"/>
                    <a:pt x="66" y="104"/>
                  </a:cubicBezTo>
                  <a:cubicBezTo>
                    <a:pt x="0" y="127"/>
                    <a:pt x="22" y="220"/>
                    <a:pt x="84" y="220"/>
                  </a:cubicBezTo>
                  <a:cubicBezTo>
                    <a:pt x="89" y="220"/>
                    <a:pt x="93" y="220"/>
                    <a:pt x="98" y="219"/>
                  </a:cubicBezTo>
                  <a:cubicBezTo>
                    <a:pt x="168" y="197"/>
                    <a:pt x="238" y="175"/>
                    <a:pt x="307" y="151"/>
                  </a:cubicBezTo>
                  <a:cubicBezTo>
                    <a:pt x="344" y="139"/>
                    <a:pt x="379" y="124"/>
                    <a:pt x="413" y="108"/>
                  </a:cubicBezTo>
                  <a:cubicBezTo>
                    <a:pt x="446" y="92"/>
                    <a:pt x="482" y="77"/>
                    <a:pt x="509" y="51"/>
                  </a:cubicBezTo>
                  <a:cubicBezTo>
                    <a:pt x="524" y="36"/>
                    <a:pt x="518" y="6"/>
                    <a:pt x="496" y="2"/>
                  </a:cubicBezTo>
                  <a:cubicBezTo>
                    <a:pt x="487" y="1"/>
                    <a:pt x="478" y="0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47"/>
            <p:cNvSpPr/>
            <p:nvPr/>
          </p:nvSpPr>
          <p:spPr>
            <a:xfrm>
              <a:off x="1835475" y="2440200"/>
              <a:ext cx="13525" cy="5400"/>
            </a:xfrm>
            <a:custGeom>
              <a:avLst/>
              <a:gdLst/>
              <a:ahLst/>
              <a:cxnLst/>
              <a:rect l="l" t="t" r="r" b="b"/>
              <a:pathLst>
                <a:path w="541" h="216" extrusionOk="0">
                  <a:moveTo>
                    <a:pt x="462" y="0"/>
                  </a:moveTo>
                  <a:cubicBezTo>
                    <a:pt x="447" y="0"/>
                    <a:pt x="433" y="2"/>
                    <a:pt x="418" y="5"/>
                  </a:cubicBezTo>
                  <a:lnTo>
                    <a:pt x="370" y="14"/>
                  </a:lnTo>
                  <a:cubicBezTo>
                    <a:pt x="335" y="21"/>
                    <a:pt x="300" y="29"/>
                    <a:pt x="265" y="36"/>
                  </a:cubicBezTo>
                  <a:lnTo>
                    <a:pt x="58" y="82"/>
                  </a:lnTo>
                  <a:cubicBezTo>
                    <a:pt x="21" y="91"/>
                    <a:pt x="0" y="129"/>
                    <a:pt x="10" y="166"/>
                  </a:cubicBezTo>
                  <a:cubicBezTo>
                    <a:pt x="19" y="196"/>
                    <a:pt x="47" y="215"/>
                    <a:pt x="77" y="215"/>
                  </a:cubicBezTo>
                  <a:cubicBezTo>
                    <a:pt x="82" y="215"/>
                    <a:pt x="88" y="215"/>
                    <a:pt x="94" y="213"/>
                  </a:cubicBezTo>
                  <a:lnTo>
                    <a:pt x="95" y="213"/>
                  </a:lnTo>
                  <a:lnTo>
                    <a:pt x="302" y="165"/>
                  </a:lnTo>
                  <a:cubicBezTo>
                    <a:pt x="335" y="157"/>
                    <a:pt x="370" y="148"/>
                    <a:pt x="404" y="140"/>
                  </a:cubicBezTo>
                  <a:lnTo>
                    <a:pt x="453" y="127"/>
                  </a:lnTo>
                  <a:cubicBezTo>
                    <a:pt x="472" y="121"/>
                    <a:pt x="492" y="112"/>
                    <a:pt x="510" y="100"/>
                  </a:cubicBezTo>
                  <a:cubicBezTo>
                    <a:pt x="531" y="88"/>
                    <a:pt x="540" y="64"/>
                    <a:pt x="535" y="41"/>
                  </a:cubicBezTo>
                  <a:cubicBezTo>
                    <a:pt x="528" y="18"/>
                    <a:pt x="507" y="3"/>
                    <a:pt x="484" y="1"/>
                  </a:cubicBezTo>
                  <a:cubicBezTo>
                    <a:pt x="477" y="1"/>
                    <a:pt x="469" y="0"/>
                    <a:pt x="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0" name="Google Shape;630;p47"/>
            <p:cNvSpPr/>
            <p:nvPr/>
          </p:nvSpPr>
          <p:spPr>
            <a:xfrm>
              <a:off x="1848925" y="2429000"/>
              <a:ext cx="10150" cy="5575"/>
            </a:xfrm>
            <a:custGeom>
              <a:avLst/>
              <a:gdLst/>
              <a:ahLst/>
              <a:cxnLst/>
              <a:rect l="l" t="t" r="r" b="b"/>
              <a:pathLst>
                <a:path w="406" h="223" extrusionOk="0">
                  <a:moveTo>
                    <a:pt x="324" y="0"/>
                  </a:moveTo>
                  <a:cubicBezTo>
                    <a:pt x="322" y="0"/>
                    <a:pt x="319" y="0"/>
                    <a:pt x="317" y="1"/>
                  </a:cubicBezTo>
                  <a:cubicBezTo>
                    <a:pt x="300" y="3"/>
                    <a:pt x="283" y="4"/>
                    <a:pt x="266" y="7"/>
                  </a:cubicBezTo>
                  <a:cubicBezTo>
                    <a:pt x="242" y="12"/>
                    <a:pt x="216" y="18"/>
                    <a:pt x="192" y="26"/>
                  </a:cubicBezTo>
                  <a:cubicBezTo>
                    <a:pt x="139" y="43"/>
                    <a:pt x="90" y="67"/>
                    <a:pt x="43" y="96"/>
                  </a:cubicBezTo>
                  <a:cubicBezTo>
                    <a:pt x="12" y="116"/>
                    <a:pt x="0" y="157"/>
                    <a:pt x="18" y="189"/>
                  </a:cubicBezTo>
                  <a:cubicBezTo>
                    <a:pt x="32" y="209"/>
                    <a:pt x="56" y="222"/>
                    <a:pt x="79" y="222"/>
                  </a:cubicBezTo>
                  <a:cubicBezTo>
                    <a:pt x="90" y="222"/>
                    <a:pt x="101" y="220"/>
                    <a:pt x="111" y="213"/>
                  </a:cubicBezTo>
                  <a:lnTo>
                    <a:pt x="112" y="213"/>
                  </a:lnTo>
                  <a:cubicBezTo>
                    <a:pt x="131" y="200"/>
                    <a:pt x="152" y="188"/>
                    <a:pt x="174" y="178"/>
                  </a:cubicBezTo>
                  <a:cubicBezTo>
                    <a:pt x="178" y="174"/>
                    <a:pt x="184" y="172"/>
                    <a:pt x="191" y="170"/>
                  </a:cubicBezTo>
                  <a:cubicBezTo>
                    <a:pt x="194" y="168"/>
                    <a:pt x="203" y="163"/>
                    <a:pt x="203" y="163"/>
                  </a:cubicBezTo>
                  <a:lnTo>
                    <a:pt x="203" y="163"/>
                  </a:lnTo>
                  <a:cubicBezTo>
                    <a:pt x="203" y="163"/>
                    <a:pt x="201" y="164"/>
                    <a:pt x="197" y="166"/>
                  </a:cubicBezTo>
                  <a:cubicBezTo>
                    <a:pt x="207" y="162"/>
                    <a:pt x="219" y="157"/>
                    <a:pt x="230" y="154"/>
                  </a:cubicBezTo>
                  <a:cubicBezTo>
                    <a:pt x="253" y="146"/>
                    <a:pt x="275" y="140"/>
                    <a:pt x="299" y="134"/>
                  </a:cubicBezTo>
                  <a:cubicBezTo>
                    <a:pt x="311" y="131"/>
                    <a:pt x="322" y="128"/>
                    <a:pt x="334" y="127"/>
                  </a:cubicBezTo>
                  <a:cubicBezTo>
                    <a:pt x="350" y="123"/>
                    <a:pt x="364" y="117"/>
                    <a:pt x="378" y="108"/>
                  </a:cubicBezTo>
                  <a:cubicBezTo>
                    <a:pt x="396" y="96"/>
                    <a:pt x="405" y="75"/>
                    <a:pt x="403" y="53"/>
                  </a:cubicBezTo>
                  <a:cubicBezTo>
                    <a:pt x="399" y="33"/>
                    <a:pt x="385" y="14"/>
                    <a:pt x="364" y="9"/>
                  </a:cubicBezTo>
                  <a:cubicBezTo>
                    <a:pt x="351" y="3"/>
                    <a:pt x="338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0_1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8"/>
          <p:cNvSpPr txBox="1">
            <a:spLocks noGrp="1"/>
          </p:cNvSpPr>
          <p:nvPr>
            <p:ph type="ctrTitle"/>
          </p:nvPr>
        </p:nvSpPr>
        <p:spPr>
          <a:xfrm flipH="1">
            <a:off x="2331200" y="859700"/>
            <a:ext cx="3772800" cy="12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3" name="Google Shape;633;p48"/>
          <p:cNvSpPr txBox="1">
            <a:spLocks noGrp="1"/>
          </p:cNvSpPr>
          <p:nvPr>
            <p:ph type="subTitle" idx="1"/>
          </p:nvPr>
        </p:nvSpPr>
        <p:spPr>
          <a:xfrm flipH="1">
            <a:off x="2331200" y="1965733"/>
            <a:ext cx="37728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CUSTOM_10_1_1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9"/>
          <p:cNvSpPr txBox="1">
            <a:spLocks noGrp="1"/>
          </p:cNvSpPr>
          <p:nvPr>
            <p:ph type="ctrTitle"/>
          </p:nvPr>
        </p:nvSpPr>
        <p:spPr>
          <a:xfrm flipH="1">
            <a:off x="7459200" y="3587692"/>
            <a:ext cx="3772800" cy="8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6" name="Google Shape;636;p49"/>
          <p:cNvSpPr txBox="1">
            <a:spLocks noGrp="1"/>
          </p:cNvSpPr>
          <p:nvPr>
            <p:ph type="subTitle" idx="1"/>
          </p:nvPr>
        </p:nvSpPr>
        <p:spPr>
          <a:xfrm flipH="1">
            <a:off x="7962756" y="4248259"/>
            <a:ext cx="3269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7" name="Google Shape;637;p49"/>
          <p:cNvGrpSpPr/>
          <p:nvPr/>
        </p:nvGrpSpPr>
        <p:grpSpPr>
          <a:xfrm>
            <a:off x="10316638" y="12"/>
            <a:ext cx="2642135" cy="3217941"/>
            <a:chOff x="4781675" y="3046350"/>
            <a:chExt cx="426050" cy="518900"/>
          </a:xfrm>
        </p:grpSpPr>
        <p:sp>
          <p:nvSpPr>
            <p:cNvPr id="638" name="Google Shape;638;p49"/>
            <p:cNvSpPr/>
            <p:nvPr/>
          </p:nvSpPr>
          <p:spPr>
            <a:xfrm>
              <a:off x="4781675" y="3046350"/>
              <a:ext cx="426050" cy="518900"/>
            </a:xfrm>
            <a:custGeom>
              <a:avLst/>
              <a:gdLst/>
              <a:ahLst/>
              <a:cxnLst/>
              <a:rect l="l" t="t" r="r" b="b"/>
              <a:pathLst>
                <a:path w="17042" h="20756" extrusionOk="0">
                  <a:moveTo>
                    <a:pt x="14204" y="1"/>
                  </a:moveTo>
                  <a:cubicBezTo>
                    <a:pt x="13529" y="1"/>
                    <a:pt x="13378" y="447"/>
                    <a:pt x="13107" y="1082"/>
                  </a:cubicBezTo>
                  <a:cubicBezTo>
                    <a:pt x="12270" y="3047"/>
                    <a:pt x="10686" y="3995"/>
                    <a:pt x="8835" y="4908"/>
                  </a:cubicBezTo>
                  <a:lnTo>
                    <a:pt x="4513" y="7039"/>
                  </a:lnTo>
                  <a:cubicBezTo>
                    <a:pt x="3779" y="7401"/>
                    <a:pt x="3036" y="7768"/>
                    <a:pt x="2409" y="8295"/>
                  </a:cubicBezTo>
                  <a:cubicBezTo>
                    <a:pt x="1919" y="8707"/>
                    <a:pt x="1510" y="9210"/>
                    <a:pt x="1171" y="9755"/>
                  </a:cubicBezTo>
                  <a:cubicBezTo>
                    <a:pt x="357" y="11066"/>
                    <a:pt x="1" y="12870"/>
                    <a:pt x="932" y="14100"/>
                  </a:cubicBezTo>
                  <a:cubicBezTo>
                    <a:pt x="1511" y="14866"/>
                    <a:pt x="2453" y="15244"/>
                    <a:pt x="3336" y="15620"/>
                  </a:cubicBezTo>
                  <a:cubicBezTo>
                    <a:pt x="5416" y="16508"/>
                    <a:pt x="7429" y="17582"/>
                    <a:pt x="9210" y="18976"/>
                  </a:cubicBezTo>
                  <a:cubicBezTo>
                    <a:pt x="9839" y="19468"/>
                    <a:pt x="10444" y="20004"/>
                    <a:pt x="11157" y="20365"/>
                  </a:cubicBezTo>
                  <a:cubicBezTo>
                    <a:pt x="11622" y="20601"/>
                    <a:pt x="12148" y="20756"/>
                    <a:pt x="12665" y="20756"/>
                  </a:cubicBezTo>
                  <a:cubicBezTo>
                    <a:pt x="12939" y="20756"/>
                    <a:pt x="13211" y="20712"/>
                    <a:pt x="13471" y="20614"/>
                  </a:cubicBezTo>
                  <a:cubicBezTo>
                    <a:pt x="14217" y="20330"/>
                    <a:pt x="14778" y="19497"/>
                    <a:pt x="14572" y="18726"/>
                  </a:cubicBezTo>
                  <a:cubicBezTo>
                    <a:pt x="14457" y="18299"/>
                    <a:pt x="14142" y="17956"/>
                    <a:pt x="13811" y="17662"/>
                  </a:cubicBezTo>
                  <a:cubicBezTo>
                    <a:pt x="12096" y="16140"/>
                    <a:pt x="9786" y="15477"/>
                    <a:pt x="7907" y="14161"/>
                  </a:cubicBezTo>
                  <a:cubicBezTo>
                    <a:pt x="7316" y="13747"/>
                    <a:pt x="6740" y="13221"/>
                    <a:pt x="6576" y="12518"/>
                  </a:cubicBezTo>
                  <a:cubicBezTo>
                    <a:pt x="6367" y="11615"/>
                    <a:pt x="6903" y="10702"/>
                    <a:pt x="7550" y="10039"/>
                  </a:cubicBezTo>
                  <a:cubicBezTo>
                    <a:pt x="9408" y="8134"/>
                    <a:pt x="12162" y="7458"/>
                    <a:pt x="14424" y="6057"/>
                  </a:cubicBezTo>
                  <a:cubicBezTo>
                    <a:pt x="15217" y="5566"/>
                    <a:pt x="15971" y="4961"/>
                    <a:pt x="16438" y="4152"/>
                  </a:cubicBezTo>
                  <a:cubicBezTo>
                    <a:pt x="16905" y="3344"/>
                    <a:pt x="17042" y="2298"/>
                    <a:pt x="16603" y="1474"/>
                  </a:cubicBezTo>
                  <a:cubicBezTo>
                    <a:pt x="16200" y="718"/>
                    <a:pt x="15252" y="100"/>
                    <a:pt x="14395" y="11"/>
                  </a:cubicBezTo>
                  <a:cubicBezTo>
                    <a:pt x="14327" y="4"/>
                    <a:pt x="14264" y="1"/>
                    <a:pt x="14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9" name="Google Shape;639;p49"/>
            <p:cNvSpPr/>
            <p:nvPr/>
          </p:nvSpPr>
          <p:spPr>
            <a:xfrm>
              <a:off x="4823200" y="3378000"/>
              <a:ext cx="22875" cy="19350"/>
            </a:xfrm>
            <a:custGeom>
              <a:avLst/>
              <a:gdLst/>
              <a:ahLst/>
              <a:cxnLst/>
              <a:rect l="l" t="t" r="r" b="b"/>
              <a:pathLst>
                <a:path w="915" h="774" extrusionOk="0">
                  <a:moveTo>
                    <a:pt x="255" y="209"/>
                  </a:moveTo>
                  <a:lnTo>
                    <a:pt x="257" y="212"/>
                  </a:lnTo>
                  <a:lnTo>
                    <a:pt x="257" y="212"/>
                  </a:lnTo>
                  <a:cubicBezTo>
                    <a:pt x="256" y="211"/>
                    <a:pt x="256" y="210"/>
                    <a:pt x="255" y="209"/>
                  </a:cubicBezTo>
                  <a:close/>
                  <a:moveTo>
                    <a:pt x="480" y="435"/>
                  </a:moveTo>
                  <a:cubicBezTo>
                    <a:pt x="480" y="435"/>
                    <a:pt x="481" y="436"/>
                    <a:pt x="481" y="436"/>
                  </a:cubicBezTo>
                  <a:lnTo>
                    <a:pt x="481" y="436"/>
                  </a:lnTo>
                  <a:cubicBezTo>
                    <a:pt x="481" y="436"/>
                    <a:pt x="480" y="435"/>
                    <a:pt x="480" y="435"/>
                  </a:cubicBezTo>
                  <a:close/>
                  <a:moveTo>
                    <a:pt x="83" y="1"/>
                  </a:moveTo>
                  <a:cubicBezTo>
                    <a:pt x="71" y="1"/>
                    <a:pt x="58" y="4"/>
                    <a:pt x="47" y="10"/>
                  </a:cubicBezTo>
                  <a:cubicBezTo>
                    <a:pt x="12" y="31"/>
                    <a:pt x="1" y="75"/>
                    <a:pt x="20" y="109"/>
                  </a:cubicBezTo>
                  <a:lnTo>
                    <a:pt x="19" y="110"/>
                  </a:lnTo>
                  <a:cubicBezTo>
                    <a:pt x="85" y="239"/>
                    <a:pt x="169" y="357"/>
                    <a:pt x="271" y="459"/>
                  </a:cubicBezTo>
                  <a:cubicBezTo>
                    <a:pt x="324" y="513"/>
                    <a:pt x="382" y="562"/>
                    <a:pt x="442" y="607"/>
                  </a:cubicBezTo>
                  <a:cubicBezTo>
                    <a:pt x="469" y="627"/>
                    <a:pt x="498" y="647"/>
                    <a:pt x="528" y="664"/>
                  </a:cubicBezTo>
                  <a:cubicBezTo>
                    <a:pt x="561" y="686"/>
                    <a:pt x="597" y="704"/>
                    <a:pt x="634" y="717"/>
                  </a:cubicBezTo>
                  <a:cubicBezTo>
                    <a:pt x="671" y="727"/>
                    <a:pt x="706" y="740"/>
                    <a:pt x="742" y="752"/>
                  </a:cubicBezTo>
                  <a:cubicBezTo>
                    <a:pt x="777" y="762"/>
                    <a:pt x="814" y="773"/>
                    <a:pt x="851" y="773"/>
                  </a:cubicBezTo>
                  <a:cubicBezTo>
                    <a:pt x="856" y="773"/>
                    <a:pt x="862" y="773"/>
                    <a:pt x="868" y="772"/>
                  </a:cubicBezTo>
                  <a:cubicBezTo>
                    <a:pt x="885" y="771"/>
                    <a:pt x="901" y="761"/>
                    <a:pt x="908" y="745"/>
                  </a:cubicBezTo>
                  <a:cubicBezTo>
                    <a:pt x="915" y="729"/>
                    <a:pt x="911" y="710"/>
                    <a:pt x="899" y="697"/>
                  </a:cubicBezTo>
                  <a:cubicBezTo>
                    <a:pt x="846" y="653"/>
                    <a:pt x="776" y="633"/>
                    <a:pt x="718" y="594"/>
                  </a:cubicBezTo>
                  <a:cubicBezTo>
                    <a:pt x="716" y="592"/>
                    <a:pt x="712" y="589"/>
                    <a:pt x="710" y="587"/>
                  </a:cubicBezTo>
                  <a:cubicBezTo>
                    <a:pt x="701" y="579"/>
                    <a:pt x="692" y="572"/>
                    <a:pt x="681" y="565"/>
                  </a:cubicBezTo>
                  <a:cubicBezTo>
                    <a:pt x="665" y="556"/>
                    <a:pt x="649" y="548"/>
                    <a:pt x="634" y="539"/>
                  </a:cubicBezTo>
                  <a:cubicBezTo>
                    <a:pt x="605" y="521"/>
                    <a:pt x="576" y="503"/>
                    <a:pt x="548" y="485"/>
                  </a:cubicBezTo>
                  <a:cubicBezTo>
                    <a:pt x="535" y="475"/>
                    <a:pt x="521" y="466"/>
                    <a:pt x="507" y="456"/>
                  </a:cubicBezTo>
                  <a:lnTo>
                    <a:pt x="488" y="442"/>
                  </a:lnTo>
                  <a:cubicBezTo>
                    <a:pt x="486" y="440"/>
                    <a:pt x="483" y="438"/>
                    <a:pt x="481" y="436"/>
                  </a:cubicBezTo>
                  <a:lnTo>
                    <a:pt x="481" y="436"/>
                  </a:lnTo>
                  <a:cubicBezTo>
                    <a:pt x="485" y="440"/>
                    <a:pt x="487" y="442"/>
                    <a:pt x="487" y="442"/>
                  </a:cubicBezTo>
                  <a:cubicBezTo>
                    <a:pt x="487" y="442"/>
                    <a:pt x="480" y="436"/>
                    <a:pt x="477" y="434"/>
                  </a:cubicBezTo>
                  <a:cubicBezTo>
                    <a:pt x="451" y="413"/>
                    <a:pt x="424" y="390"/>
                    <a:pt x="399" y="367"/>
                  </a:cubicBezTo>
                  <a:cubicBezTo>
                    <a:pt x="350" y="321"/>
                    <a:pt x="304" y="272"/>
                    <a:pt x="262" y="219"/>
                  </a:cubicBezTo>
                  <a:cubicBezTo>
                    <a:pt x="261" y="217"/>
                    <a:pt x="259" y="215"/>
                    <a:pt x="258" y="213"/>
                  </a:cubicBezTo>
                  <a:lnTo>
                    <a:pt x="258" y="213"/>
                  </a:lnTo>
                  <a:lnTo>
                    <a:pt x="259" y="214"/>
                  </a:lnTo>
                  <a:lnTo>
                    <a:pt x="257" y="212"/>
                  </a:lnTo>
                  <a:lnTo>
                    <a:pt x="257" y="212"/>
                  </a:lnTo>
                  <a:cubicBezTo>
                    <a:pt x="257" y="212"/>
                    <a:pt x="258" y="213"/>
                    <a:pt x="258" y="213"/>
                  </a:cubicBezTo>
                  <a:lnTo>
                    <a:pt x="258" y="213"/>
                  </a:lnTo>
                  <a:lnTo>
                    <a:pt x="253" y="207"/>
                  </a:lnTo>
                  <a:lnTo>
                    <a:pt x="237" y="185"/>
                  </a:lnTo>
                  <a:cubicBezTo>
                    <a:pt x="225" y="169"/>
                    <a:pt x="214" y="152"/>
                    <a:pt x="203" y="136"/>
                  </a:cubicBezTo>
                  <a:cubicBezTo>
                    <a:pt x="183" y="103"/>
                    <a:pt x="163" y="70"/>
                    <a:pt x="146" y="37"/>
                  </a:cubicBezTo>
                  <a:cubicBezTo>
                    <a:pt x="132" y="14"/>
                    <a:pt x="108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0" name="Google Shape;640;p49"/>
            <p:cNvSpPr/>
            <p:nvPr/>
          </p:nvSpPr>
          <p:spPr>
            <a:xfrm>
              <a:off x="4844725" y="3388175"/>
              <a:ext cx="15725" cy="6300"/>
            </a:xfrm>
            <a:custGeom>
              <a:avLst/>
              <a:gdLst/>
              <a:ahLst/>
              <a:cxnLst/>
              <a:rect l="l" t="t" r="r" b="b"/>
              <a:pathLst>
                <a:path w="629" h="252" extrusionOk="0">
                  <a:moveTo>
                    <a:pt x="100" y="1"/>
                  </a:moveTo>
                  <a:cubicBezTo>
                    <a:pt x="25" y="1"/>
                    <a:pt x="0" y="118"/>
                    <a:pt x="84" y="140"/>
                  </a:cubicBezTo>
                  <a:lnTo>
                    <a:pt x="283" y="195"/>
                  </a:lnTo>
                  <a:cubicBezTo>
                    <a:pt x="317" y="204"/>
                    <a:pt x="351" y="213"/>
                    <a:pt x="385" y="224"/>
                  </a:cubicBezTo>
                  <a:cubicBezTo>
                    <a:pt x="406" y="229"/>
                    <a:pt x="426" y="234"/>
                    <a:pt x="446" y="235"/>
                  </a:cubicBezTo>
                  <a:lnTo>
                    <a:pt x="457" y="235"/>
                  </a:lnTo>
                  <a:cubicBezTo>
                    <a:pt x="458" y="235"/>
                    <a:pt x="459" y="235"/>
                    <a:pt x="460" y="235"/>
                  </a:cubicBezTo>
                  <a:lnTo>
                    <a:pt x="460" y="235"/>
                  </a:lnTo>
                  <a:cubicBezTo>
                    <a:pt x="460" y="235"/>
                    <a:pt x="460" y="235"/>
                    <a:pt x="460" y="235"/>
                  </a:cubicBezTo>
                  <a:lnTo>
                    <a:pt x="489" y="240"/>
                  </a:lnTo>
                  <a:cubicBezTo>
                    <a:pt x="510" y="244"/>
                    <a:pt x="537" y="251"/>
                    <a:pt x="562" y="251"/>
                  </a:cubicBezTo>
                  <a:cubicBezTo>
                    <a:pt x="584" y="251"/>
                    <a:pt x="604" y="245"/>
                    <a:pt x="617" y="225"/>
                  </a:cubicBezTo>
                  <a:cubicBezTo>
                    <a:pt x="628" y="204"/>
                    <a:pt x="625" y="178"/>
                    <a:pt x="608" y="160"/>
                  </a:cubicBezTo>
                  <a:cubicBezTo>
                    <a:pt x="593" y="144"/>
                    <a:pt x="568" y="139"/>
                    <a:pt x="549" y="130"/>
                  </a:cubicBezTo>
                  <a:lnTo>
                    <a:pt x="502" y="113"/>
                  </a:lnTo>
                  <a:cubicBezTo>
                    <a:pt x="501" y="113"/>
                    <a:pt x="498" y="112"/>
                    <a:pt x="495" y="110"/>
                  </a:cubicBezTo>
                  <a:lnTo>
                    <a:pt x="495" y="110"/>
                  </a:lnTo>
                  <a:cubicBezTo>
                    <a:pt x="495" y="110"/>
                    <a:pt x="488" y="106"/>
                    <a:pt x="489" y="106"/>
                  </a:cubicBezTo>
                  <a:cubicBezTo>
                    <a:pt x="477" y="101"/>
                    <a:pt x="465" y="95"/>
                    <a:pt x="452" y="91"/>
                  </a:cubicBezTo>
                  <a:cubicBezTo>
                    <a:pt x="418" y="81"/>
                    <a:pt x="383" y="73"/>
                    <a:pt x="349" y="64"/>
                  </a:cubicBezTo>
                  <a:lnTo>
                    <a:pt x="122" y="4"/>
                  </a:lnTo>
                  <a:cubicBezTo>
                    <a:pt x="114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1" name="Google Shape;641;p49"/>
            <p:cNvSpPr/>
            <p:nvPr/>
          </p:nvSpPr>
          <p:spPr>
            <a:xfrm>
              <a:off x="5009875" y="3236425"/>
              <a:ext cx="19100" cy="10800"/>
            </a:xfrm>
            <a:custGeom>
              <a:avLst/>
              <a:gdLst/>
              <a:ahLst/>
              <a:cxnLst/>
              <a:rect l="l" t="t" r="r" b="b"/>
              <a:pathLst>
                <a:path w="764" h="432" extrusionOk="0">
                  <a:moveTo>
                    <a:pt x="693" y="0"/>
                  </a:moveTo>
                  <a:cubicBezTo>
                    <a:pt x="688" y="0"/>
                    <a:pt x="683" y="1"/>
                    <a:pt x="677" y="2"/>
                  </a:cubicBezTo>
                  <a:cubicBezTo>
                    <a:pt x="663" y="6"/>
                    <a:pt x="650" y="8"/>
                    <a:pt x="637" y="12"/>
                  </a:cubicBezTo>
                  <a:cubicBezTo>
                    <a:pt x="619" y="17"/>
                    <a:pt x="601" y="24"/>
                    <a:pt x="585" y="32"/>
                  </a:cubicBezTo>
                  <a:lnTo>
                    <a:pt x="507" y="69"/>
                  </a:lnTo>
                  <a:cubicBezTo>
                    <a:pt x="455" y="92"/>
                    <a:pt x="404" y="119"/>
                    <a:pt x="354" y="144"/>
                  </a:cubicBezTo>
                  <a:lnTo>
                    <a:pt x="46" y="298"/>
                  </a:lnTo>
                  <a:cubicBezTo>
                    <a:pt x="12" y="319"/>
                    <a:pt x="0" y="363"/>
                    <a:pt x="21" y="396"/>
                  </a:cubicBezTo>
                  <a:cubicBezTo>
                    <a:pt x="35" y="419"/>
                    <a:pt x="59" y="431"/>
                    <a:pt x="84" y="431"/>
                  </a:cubicBezTo>
                  <a:cubicBezTo>
                    <a:pt x="96" y="431"/>
                    <a:pt x="108" y="429"/>
                    <a:pt x="119" y="423"/>
                  </a:cubicBezTo>
                  <a:lnTo>
                    <a:pt x="431" y="276"/>
                  </a:lnTo>
                  <a:cubicBezTo>
                    <a:pt x="483" y="252"/>
                    <a:pt x="535" y="228"/>
                    <a:pt x="586" y="203"/>
                  </a:cubicBezTo>
                  <a:lnTo>
                    <a:pt x="660" y="166"/>
                  </a:lnTo>
                  <a:cubicBezTo>
                    <a:pt x="688" y="150"/>
                    <a:pt x="715" y="130"/>
                    <a:pt x="739" y="108"/>
                  </a:cubicBezTo>
                  <a:cubicBezTo>
                    <a:pt x="760" y="88"/>
                    <a:pt x="764" y="57"/>
                    <a:pt x="750" y="31"/>
                  </a:cubicBezTo>
                  <a:cubicBezTo>
                    <a:pt x="738" y="12"/>
                    <a:pt x="716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2" name="Google Shape;642;p49"/>
            <p:cNvSpPr/>
            <p:nvPr/>
          </p:nvSpPr>
          <p:spPr>
            <a:xfrm>
              <a:off x="4993450" y="3235300"/>
              <a:ext cx="18125" cy="7450"/>
            </a:xfrm>
            <a:custGeom>
              <a:avLst/>
              <a:gdLst/>
              <a:ahLst/>
              <a:cxnLst/>
              <a:rect l="l" t="t" r="r" b="b"/>
              <a:pathLst>
                <a:path w="725" h="298" extrusionOk="0">
                  <a:moveTo>
                    <a:pt x="675" y="0"/>
                  </a:moveTo>
                  <a:cubicBezTo>
                    <a:pt x="674" y="0"/>
                    <a:pt x="674" y="0"/>
                    <a:pt x="674" y="0"/>
                  </a:cubicBezTo>
                  <a:cubicBezTo>
                    <a:pt x="618" y="1"/>
                    <a:pt x="563" y="15"/>
                    <a:pt x="509" y="28"/>
                  </a:cubicBezTo>
                  <a:cubicBezTo>
                    <a:pt x="454" y="41"/>
                    <a:pt x="403" y="53"/>
                    <a:pt x="350" y="70"/>
                  </a:cubicBezTo>
                  <a:cubicBezTo>
                    <a:pt x="244" y="105"/>
                    <a:pt x="139" y="145"/>
                    <a:pt x="37" y="189"/>
                  </a:cubicBezTo>
                  <a:cubicBezTo>
                    <a:pt x="8" y="202"/>
                    <a:pt x="0" y="244"/>
                    <a:pt x="15" y="268"/>
                  </a:cubicBezTo>
                  <a:cubicBezTo>
                    <a:pt x="27" y="287"/>
                    <a:pt x="46" y="297"/>
                    <a:pt x="66" y="297"/>
                  </a:cubicBezTo>
                  <a:cubicBezTo>
                    <a:pt x="76" y="297"/>
                    <a:pt x="86" y="295"/>
                    <a:pt x="96" y="289"/>
                  </a:cubicBezTo>
                  <a:cubicBezTo>
                    <a:pt x="188" y="248"/>
                    <a:pt x="287" y="210"/>
                    <a:pt x="387" y="176"/>
                  </a:cubicBezTo>
                  <a:cubicBezTo>
                    <a:pt x="436" y="159"/>
                    <a:pt x="486" y="141"/>
                    <a:pt x="535" y="123"/>
                  </a:cubicBezTo>
                  <a:cubicBezTo>
                    <a:pt x="588" y="108"/>
                    <a:pt x="641" y="90"/>
                    <a:pt x="692" y="68"/>
                  </a:cubicBezTo>
                  <a:cubicBezTo>
                    <a:pt x="725" y="52"/>
                    <a:pt x="708" y="0"/>
                    <a:pt x="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3" name="Google Shape;643;p49"/>
            <p:cNvSpPr/>
            <p:nvPr/>
          </p:nvSpPr>
          <p:spPr>
            <a:xfrm>
              <a:off x="5002675" y="3481400"/>
              <a:ext cx="14875" cy="6650"/>
            </a:xfrm>
            <a:custGeom>
              <a:avLst/>
              <a:gdLst/>
              <a:ahLst/>
              <a:cxnLst/>
              <a:rect l="l" t="t" r="r" b="b"/>
              <a:pathLst>
                <a:path w="595" h="266" extrusionOk="0">
                  <a:moveTo>
                    <a:pt x="67" y="0"/>
                  </a:moveTo>
                  <a:cubicBezTo>
                    <a:pt x="41" y="0"/>
                    <a:pt x="16" y="18"/>
                    <a:pt x="9" y="45"/>
                  </a:cubicBezTo>
                  <a:cubicBezTo>
                    <a:pt x="1" y="77"/>
                    <a:pt x="20" y="111"/>
                    <a:pt x="52" y="120"/>
                  </a:cubicBezTo>
                  <a:lnTo>
                    <a:pt x="51" y="120"/>
                  </a:lnTo>
                  <a:lnTo>
                    <a:pt x="293" y="200"/>
                  </a:lnTo>
                  <a:cubicBezTo>
                    <a:pt x="332" y="214"/>
                    <a:pt x="372" y="226"/>
                    <a:pt x="413" y="237"/>
                  </a:cubicBezTo>
                  <a:lnTo>
                    <a:pt x="471" y="256"/>
                  </a:lnTo>
                  <a:cubicBezTo>
                    <a:pt x="494" y="263"/>
                    <a:pt x="519" y="266"/>
                    <a:pt x="544" y="266"/>
                  </a:cubicBezTo>
                  <a:cubicBezTo>
                    <a:pt x="565" y="266"/>
                    <a:pt x="583" y="252"/>
                    <a:pt x="590" y="231"/>
                  </a:cubicBezTo>
                  <a:cubicBezTo>
                    <a:pt x="595" y="211"/>
                    <a:pt x="585" y="190"/>
                    <a:pt x="568" y="179"/>
                  </a:cubicBezTo>
                  <a:cubicBezTo>
                    <a:pt x="560" y="172"/>
                    <a:pt x="551" y="166"/>
                    <a:pt x="542" y="160"/>
                  </a:cubicBezTo>
                  <a:cubicBezTo>
                    <a:pt x="530" y="155"/>
                    <a:pt x="517" y="150"/>
                    <a:pt x="505" y="146"/>
                  </a:cubicBezTo>
                  <a:lnTo>
                    <a:pt x="447" y="126"/>
                  </a:lnTo>
                  <a:cubicBezTo>
                    <a:pt x="407" y="111"/>
                    <a:pt x="367" y="96"/>
                    <a:pt x="325" y="82"/>
                  </a:cubicBezTo>
                  <a:lnTo>
                    <a:pt x="83" y="2"/>
                  </a:lnTo>
                  <a:cubicBezTo>
                    <a:pt x="78" y="1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4">
  <p:cSld name="CUSTOM_20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0"/>
          <p:cNvSpPr txBox="1">
            <a:spLocks noGrp="1"/>
          </p:cNvSpPr>
          <p:nvPr>
            <p:ph type="ctrTitle"/>
          </p:nvPr>
        </p:nvSpPr>
        <p:spPr>
          <a:xfrm flipH="1">
            <a:off x="960000" y="859700"/>
            <a:ext cx="3772800" cy="12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6" name="Google Shape;646;p50"/>
          <p:cNvSpPr txBox="1">
            <a:spLocks noGrp="1"/>
          </p:cNvSpPr>
          <p:nvPr>
            <p:ph type="subTitle" idx="1"/>
          </p:nvPr>
        </p:nvSpPr>
        <p:spPr>
          <a:xfrm flipH="1">
            <a:off x="960000" y="1965733"/>
            <a:ext cx="37728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2584529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51"/>
          <p:cNvGrpSpPr/>
          <p:nvPr/>
        </p:nvGrpSpPr>
        <p:grpSpPr>
          <a:xfrm>
            <a:off x="-677912" y="355202"/>
            <a:ext cx="13750863" cy="5536860"/>
            <a:chOff x="3335900" y="307000"/>
            <a:chExt cx="1847175" cy="743775"/>
          </a:xfrm>
        </p:grpSpPr>
        <p:sp>
          <p:nvSpPr>
            <p:cNvPr id="649" name="Google Shape;649;p51"/>
            <p:cNvSpPr/>
            <p:nvPr/>
          </p:nvSpPr>
          <p:spPr>
            <a:xfrm>
              <a:off x="3335900" y="307000"/>
              <a:ext cx="1847175" cy="743775"/>
            </a:xfrm>
            <a:custGeom>
              <a:avLst/>
              <a:gdLst/>
              <a:ahLst/>
              <a:cxnLst/>
              <a:rect l="l" t="t" r="r" b="b"/>
              <a:pathLst>
                <a:path w="73887" h="29751" extrusionOk="0">
                  <a:moveTo>
                    <a:pt x="70000" y="0"/>
                  </a:moveTo>
                  <a:cubicBezTo>
                    <a:pt x="69700" y="0"/>
                    <a:pt x="69574" y="327"/>
                    <a:pt x="69201" y="796"/>
                  </a:cubicBezTo>
                  <a:cubicBezTo>
                    <a:pt x="67956" y="2364"/>
                    <a:pt x="68204" y="7326"/>
                    <a:pt x="66554" y="8630"/>
                  </a:cubicBezTo>
                  <a:cubicBezTo>
                    <a:pt x="64359" y="10366"/>
                    <a:pt x="62316" y="10624"/>
                    <a:pt x="60144" y="10624"/>
                  </a:cubicBezTo>
                  <a:cubicBezTo>
                    <a:pt x="59223" y="10624"/>
                    <a:pt x="58278" y="10578"/>
                    <a:pt x="57288" y="10578"/>
                  </a:cubicBezTo>
                  <a:cubicBezTo>
                    <a:pt x="55951" y="10578"/>
                    <a:pt x="54532" y="10663"/>
                    <a:pt x="52978" y="11063"/>
                  </a:cubicBezTo>
                  <a:cubicBezTo>
                    <a:pt x="49934" y="11847"/>
                    <a:pt x="44463" y="13744"/>
                    <a:pt x="41400" y="14448"/>
                  </a:cubicBezTo>
                  <a:cubicBezTo>
                    <a:pt x="33325" y="16302"/>
                    <a:pt x="25741" y="20083"/>
                    <a:pt x="17556" y="21366"/>
                  </a:cubicBezTo>
                  <a:cubicBezTo>
                    <a:pt x="14146" y="21901"/>
                    <a:pt x="10641" y="21999"/>
                    <a:pt x="7356" y="23063"/>
                  </a:cubicBezTo>
                  <a:cubicBezTo>
                    <a:pt x="4071" y="24125"/>
                    <a:pt x="916" y="26410"/>
                    <a:pt x="1" y="29740"/>
                  </a:cubicBezTo>
                  <a:cubicBezTo>
                    <a:pt x="151" y="29747"/>
                    <a:pt x="300" y="29751"/>
                    <a:pt x="450" y="29751"/>
                  </a:cubicBezTo>
                  <a:cubicBezTo>
                    <a:pt x="2378" y="29751"/>
                    <a:pt x="4268" y="29164"/>
                    <a:pt x="6138" y="28660"/>
                  </a:cubicBezTo>
                  <a:cubicBezTo>
                    <a:pt x="12034" y="27068"/>
                    <a:pt x="18109" y="26233"/>
                    <a:pt x="24216" y="26178"/>
                  </a:cubicBezTo>
                  <a:cubicBezTo>
                    <a:pt x="24492" y="26175"/>
                    <a:pt x="24769" y="26174"/>
                    <a:pt x="25046" y="26174"/>
                  </a:cubicBezTo>
                  <a:cubicBezTo>
                    <a:pt x="25980" y="26174"/>
                    <a:pt x="26916" y="26186"/>
                    <a:pt x="27851" y="26186"/>
                  </a:cubicBezTo>
                  <a:cubicBezTo>
                    <a:pt x="30234" y="26186"/>
                    <a:pt x="32610" y="26112"/>
                    <a:pt x="34928" y="25592"/>
                  </a:cubicBezTo>
                  <a:cubicBezTo>
                    <a:pt x="39432" y="24581"/>
                    <a:pt x="43387" y="21962"/>
                    <a:pt x="47655" y="20202"/>
                  </a:cubicBezTo>
                  <a:cubicBezTo>
                    <a:pt x="54364" y="17437"/>
                    <a:pt x="65341" y="18494"/>
                    <a:pt x="70997" y="13946"/>
                  </a:cubicBezTo>
                  <a:cubicBezTo>
                    <a:pt x="73886" y="11623"/>
                    <a:pt x="72874" y="6128"/>
                    <a:pt x="72055" y="2512"/>
                  </a:cubicBezTo>
                  <a:cubicBezTo>
                    <a:pt x="71885" y="1766"/>
                    <a:pt x="71476" y="855"/>
                    <a:pt x="70827" y="400"/>
                  </a:cubicBezTo>
                  <a:cubicBezTo>
                    <a:pt x="70426" y="120"/>
                    <a:pt x="70181" y="0"/>
                    <a:pt x="7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" name="Google Shape;650;p51"/>
            <p:cNvSpPr/>
            <p:nvPr/>
          </p:nvSpPr>
          <p:spPr>
            <a:xfrm>
              <a:off x="3965650" y="931575"/>
              <a:ext cx="27250" cy="5025"/>
            </a:xfrm>
            <a:custGeom>
              <a:avLst/>
              <a:gdLst/>
              <a:ahLst/>
              <a:cxnLst/>
              <a:rect l="l" t="t" r="r" b="b"/>
              <a:pathLst>
                <a:path w="1090" h="201" extrusionOk="0">
                  <a:moveTo>
                    <a:pt x="821" y="192"/>
                  </a:moveTo>
                  <a:cubicBezTo>
                    <a:pt x="817" y="193"/>
                    <a:pt x="816" y="193"/>
                    <a:pt x="816" y="193"/>
                  </a:cubicBezTo>
                  <a:cubicBezTo>
                    <a:pt x="815" y="193"/>
                    <a:pt x="817" y="192"/>
                    <a:pt x="821" y="192"/>
                  </a:cubicBezTo>
                  <a:close/>
                  <a:moveTo>
                    <a:pt x="354" y="1"/>
                  </a:moveTo>
                  <a:cubicBezTo>
                    <a:pt x="336" y="1"/>
                    <a:pt x="317" y="1"/>
                    <a:pt x="299" y="1"/>
                  </a:cubicBezTo>
                  <a:cubicBezTo>
                    <a:pt x="229" y="1"/>
                    <a:pt x="157" y="3"/>
                    <a:pt x="87" y="7"/>
                  </a:cubicBezTo>
                  <a:cubicBezTo>
                    <a:pt x="43" y="8"/>
                    <a:pt x="1" y="44"/>
                    <a:pt x="3" y="91"/>
                  </a:cubicBezTo>
                  <a:cubicBezTo>
                    <a:pt x="3" y="137"/>
                    <a:pt x="41" y="174"/>
                    <a:pt x="87" y="175"/>
                  </a:cubicBezTo>
                  <a:cubicBezTo>
                    <a:pt x="140" y="173"/>
                    <a:pt x="194" y="173"/>
                    <a:pt x="247" y="173"/>
                  </a:cubicBezTo>
                  <a:cubicBezTo>
                    <a:pt x="317" y="173"/>
                    <a:pt x="386" y="174"/>
                    <a:pt x="454" y="177"/>
                  </a:cubicBezTo>
                  <a:cubicBezTo>
                    <a:pt x="515" y="180"/>
                    <a:pt x="576" y="184"/>
                    <a:pt x="639" y="186"/>
                  </a:cubicBezTo>
                  <a:cubicBezTo>
                    <a:pt x="670" y="189"/>
                    <a:pt x="702" y="190"/>
                    <a:pt x="733" y="191"/>
                  </a:cubicBezTo>
                  <a:lnTo>
                    <a:pt x="776" y="194"/>
                  </a:lnTo>
                  <a:cubicBezTo>
                    <a:pt x="783" y="194"/>
                    <a:pt x="789" y="196"/>
                    <a:pt x="796" y="196"/>
                  </a:cubicBezTo>
                  <a:cubicBezTo>
                    <a:pt x="805" y="195"/>
                    <a:pt x="813" y="193"/>
                    <a:pt x="821" y="192"/>
                  </a:cubicBezTo>
                  <a:lnTo>
                    <a:pt x="821" y="192"/>
                  </a:lnTo>
                  <a:cubicBezTo>
                    <a:pt x="822" y="192"/>
                    <a:pt x="824" y="192"/>
                    <a:pt x="825" y="192"/>
                  </a:cubicBezTo>
                  <a:cubicBezTo>
                    <a:pt x="858" y="192"/>
                    <a:pt x="893" y="193"/>
                    <a:pt x="926" y="197"/>
                  </a:cubicBezTo>
                  <a:lnTo>
                    <a:pt x="976" y="200"/>
                  </a:lnTo>
                  <a:cubicBezTo>
                    <a:pt x="981" y="201"/>
                    <a:pt x="986" y="201"/>
                    <a:pt x="991" y="201"/>
                  </a:cubicBezTo>
                  <a:cubicBezTo>
                    <a:pt x="1004" y="201"/>
                    <a:pt x="1018" y="200"/>
                    <a:pt x="1031" y="198"/>
                  </a:cubicBezTo>
                  <a:cubicBezTo>
                    <a:pt x="1056" y="197"/>
                    <a:pt x="1077" y="181"/>
                    <a:pt x="1084" y="158"/>
                  </a:cubicBezTo>
                  <a:cubicBezTo>
                    <a:pt x="1090" y="136"/>
                    <a:pt x="1082" y="105"/>
                    <a:pt x="1060" y="95"/>
                  </a:cubicBezTo>
                  <a:cubicBezTo>
                    <a:pt x="1044" y="87"/>
                    <a:pt x="1027" y="81"/>
                    <a:pt x="1010" y="75"/>
                  </a:cubicBezTo>
                  <a:cubicBezTo>
                    <a:pt x="995" y="70"/>
                    <a:pt x="981" y="68"/>
                    <a:pt x="966" y="66"/>
                  </a:cubicBezTo>
                  <a:cubicBezTo>
                    <a:pt x="934" y="59"/>
                    <a:pt x="903" y="53"/>
                    <a:pt x="872" y="47"/>
                  </a:cubicBezTo>
                  <a:cubicBezTo>
                    <a:pt x="857" y="45"/>
                    <a:pt x="842" y="41"/>
                    <a:pt x="829" y="37"/>
                  </a:cubicBezTo>
                  <a:cubicBezTo>
                    <a:pt x="809" y="32"/>
                    <a:pt x="788" y="29"/>
                    <a:pt x="769" y="26"/>
                  </a:cubicBezTo>
                  <a:cubicBezTo>
                    <a:pt x="736" y="23"/>
                    <a:pt x="705" y="19"/>
                    <a:pt x="673" y="16"/>
                  </a:cubicBezTo>
                  <a:cubicBezTo>
                    <a:pt x="567" y="6"/>
                    <a:pt x="461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" name="Google Shape;651;p51"/>
            <p:cNvSpPr/>
            <p:nvPr/>
          </p:nvSpPr>
          <p:spPr>
            <a:xfrm>
              <a:off x="3990900" y="918825"/>
              <a:ext cx="14575" cy="4575"/>
            </a:xfrm>
            <a:custGeom>
              <a:avLst/>
              <a:gdLst/>
              <a:ahLst/>
              <a:cxnLst/>
              <a:rect l="l" t="t" r="r" b="b"/>
              <a:pathLst>
                <a:path w="583" h="183" extrusionOk="0">
                  <a:moveTo>
                    <a:pt x="339" y="26"/>
                  </a:moveTo>
                  <a:cubicBezTo>
                    <a:pt x="335" y="27"/>
                    <a:pt x="334" y="27"/>
                    <a:pt x="334" y="27"/>
                  </a:cubicBezTo>
                  <a:lnTo>
                    <a:pt x="334" y="27"/>
                  </a:lnTo>
                  <a:lnTo>
                    <a:pt x="339" y="26"/>
                  </a:lnTo>
                  <a:close/>
                  <a:moveTo>
                    <a:pt x="524" y="1"/>
                  </a:moveTo>
                  <a:cubicBezTo>
                    <a:pt x="522" y="1"/>
                    <a:pt x="520" y="1"/>
                    <a:pt x="518" y="1"/>
                  </a:cubicBezTo>
                  <a:cubicBezTo>
                    <a:pt x="477" y="6"/>
                    <a:pt x="438" y="9"/>
                    <a:pt x="398" y="17"/>
                  </a:cubicBezTo>
                  <a:cubicBezTo>
                    <a:pt x="378" y="21"/>
                    <a:pt x="358" y="24"/>
                    <a:pt x="340" y="26"/>
                  </a:cubicBezTo>
                  <a:cubicBezTo>
                    <a:pt x="337" y="27"/>
                    <a:pt x="334" y="27"/>
                    <a:pt x="334" y="27"/>
                  </a:cubicBezTo>
                  <a:cubicBezTo>
                    <a:pt x="334" y="27"/>
                    <a:pt x="334" y="27"/>
                    <a:pt x="334" y="27"/>
                  </a:cubicBezTo>
                  <a:lnTo>
                    <a:pt x="334" y="27"/>
                  </a:lnTo>
                  <a:lnTo>
                    <a:pt x="325" y="29"/>
                  </a:lnTo>
                  <a:cubicBezTo>
                    <a:pt x="315" y="30"/>
                    <a:pt x="304" y="31"/>
                    <a:pt x="295" y="31"/>
                  </a:cubicBezTo>
                  <a:cubicBezTo>
                    <a:pt x="219" y="38"/>
                    <a:pt x="143" y="40"/>
                    <a:pt x="67" y="41"/>
                  </a:cubicBezTo>
                  <a:cubicBezTo>
                    <a:pt x="35" y="41"/>
                    <a:pt x="9" y="66"/>
                    <a:pt x="4" y="97"/>
                  </a:cubicBezTo>
                  <a:cubicBezTo>
                    <a:pt x="0" y="125"/>
                    <a:pt x="19" y="161"/>
                    <a:pt x="50" y="167"/>
                  </a:cubicBezTo>
                  <a:lnTo>
                    <a:pt x="51" y="167"/>
                  </a:lnTo>
                  <a:cubicBezTo>
                    <a:pt x="103" y="177"/>
                    <a:pt x="156" y="182"/>
                    <a:pt x="208" y="182"/>
                  </a:cubicBezTo>
                  <a:cubicBezTo>
                    <a:pt x="238" y="182"/>
                    <a:pt x="268" y="181"/>
                    <a:pt x="299" y="177"/>
                  </a:cubicBezTo>
                  <a:cubicBezTo>
                    <a:pt x="341" y="173"/>
                    <a:pt x="384" y="167"/>
                    <a:pt x="425" y="158"/>
                  </a:cubicBezTo>
                  <a:cubicBezTo>
                    <a:pt x="449" y="153"/>
                    <a:pt x="472" y="146"/>
                    <a:pt x="494" y="137"/>
                  </a:cubicBezTo>
                  <a:cubicBezTo>
                    <a:pt x="513" y="130"/>
                    <a:pt x="531" y="121"/>
                    <a:pt x="548" y="112"/>
                  </a:cubicBezTo>
                  <a:cubicBezTo>
                    <a:pt x="571" y="98"/>
                    <a:pt x="583" y="70"/>
                    <a:pt x="576" y="45"/>
                  </a:cubicBezTo>
                  <a:cubicBezTo>
                    <a:pt x="569" y="23"/>
                    <a:pt x="548" y="1"/>
                    <a:pt x="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" name="Google Shape;652;p51"/>
            <p:cNvSpPr/>
            <p:nvPr/>
          </p:nvSpPr>
          <p:spPr>
            <a:xfrm>
              <a:off x="4359800" y="683925"/>
              <a:ext cx="35125" cy="9750"/>
            </a:xfrm>
            <a:custGeom>
              <a:avLst/>
              <a:gdLst/>
              <a:ahLst/>
              <a:cxnLst/>
              <a:rect l="l" t="t" r="r" b="b"/>
              <a:pathLst>
                <a:path w="1405" h="390" extrusionOk="0">
                  <a:moveTo>
                    <a:pt x="1321" y="0"/>
                  </a:moveTo>
                  <a:cubicBezTo>
                    <a:pt x="1285" y="0"/>
                    <a:pt x="1249" y="4"/>
                    <a:pt x="1214" y="11"/>
                  </a:cubicBezTo>
                  <a:lnTo>
                    <a:pt x="1156" y="20"/>
                  </a:lnTo>
                  <a:lnTo>
                    <a:pt x="1124" y="24"/>
                  </a:lnTo>
                  <a:cubicBezTo>
                    <a:pt x="1112" y="26"/>
                    <a:pt x="1101" y="29"/>
                    <a:pt x="1088" y="29"/>
                  </a:cubicBezTo>
                  <a:cubicBezTo>
                    <a:pt x="1088" y="29"/>
                    <a:pt x="1088" y="29"/>
                    <a:pt x="1087" y="29"/>
                  </a:cubicBezTo>
                  <a:lnTo>
                    <a:pt x="1087" y="29"/>
                  </a:lnTo>
                  <a:cubicBezTo>
                    <a:pt x="1087" y="28"/>
                    <a:pt x="1086" y="28"/>
                    <a:pt x="1085" y="28"/>
                  </a:cubicBezTo>
                  <a:cubicBezTo>
                    <a:pt x="1082" y="27"/>
                    <a:pt x="1080" y="27"/>
                    <a:pt x="1078" y="27"/>
                  </a:cubicBezTo>
                  <a:cubicBezTo>
                    <a:pt x="1076" y="27"/>
                    <a:pt x="1073" y="27"/>
                    <a:pt x="1071" y="28"/>
                  </a:cubicBezTo>
                  <a:cubicBezTo>
                    <a:pt x="1056" y="28"/>
                    <a:pt x="1041" y="29"/>
                    <a:pt x="1026" y="32"/>
                  </a:cubicBezTo>
                  <a:cubicBezTo>
                    <a:pt x="1004" y="36"/>
                    <a:pt x="983" y="40"/>
                    <a:pt x="963" y="44"/>
                  </a:cubicBezTo>
                  <a:lnTo>
                    <a:pt x="838" y="68"/>
                  </a:lnTo>
                  <a:cubicBezTo>
                    <a:pt x="674" y="99"/>
                    <a:pt x="509" y="139"/>
                    <a:pt x="346" y="175"/>
                  </a:cubicBezTo>
                  <a:lnTo>
                    <a:pt x="66" y="237"/>
                  </a:lnTo>
                  <a:cubicBezTo>
                    <a:pt x="25" y="249"/>
                    <a:pt x="0" y="291"/>
                    <a:pt x="12" y="333"/>
                  </a:cubicBezTo>
                  <a:cubicBezTo>
                    <a:pt x="22" y="367"/>
                    <a:pt x="53" y="389"/>
                    <a:pt x="87" y="389"/>
                  </a:cubicBezTo>
                  <a:cubicBezTo>
                    <a:pt x="94" y="389"/>
                    <a:pt x="100" y="388"/>
                    <a:pt x="106" y="387"/>
                  </a:cubicBezTo>
                  <a:lnTo>
                    <a:pt x="107" y="386"/>
                  </a:lnTo>
                  <a:lnTo>
                    <a:pt x="602" y="282"/>
                  </a:lnTo>
                  <a:cubicBezTo>
                    <a:pt x="685" y="265"/>
                    <a:pt x="768" y="250"/>
                    <a:pt x="851" y="230"/>
                  </a:cubicBezTo>
                  <a:lnTo>
                    <a:pt x="973" y="201"/>
                  </a:lnTo>
                  <a:cubicBezTo>
                    <a:pt x="1017" y="190"/>
                    <a:pt x="1064" y="183"/>
                    <a:pt x="1104" y="163"/>
                  </a:cubicBezTo>
                  <a:lnTo>
                    <a:pt x="1117" y="158"/>
                  </a:lnTo>
                  <a:cubicBezTo>
                    <a:pt x="1118" y="157"/>
                    <a:pt x="1120" y="156"/>
                    <a:pt x="1120" y="156"/>
                  </a:cubicBezTo>
                  <a:lnTo>
                    <a:pt x="1120" y="156"/>
                  </a:lnTo>
                  <a:cubicBezTo>
                    <a:pt x="1120" y="156"/>
                    <a:pt x="1120" y="156"/>
                    <a:pt x="1120" y="156"/>
                  </a:cubicBezTo>
                  <a:cubicBezTo>
                    <a:pt x="1121" y="156"/>
                    <a:pt x="1123" y="156"/>
                    <a:pt x="1127" y="154"/>
                  </a:cubicBezTo>
                  <a:cubicBezTo>
                    <a:pt x="1139" y="152"/>
                    <a:pt x="1150" y="147"/>
                    <a:pt x="1162" y="145"/>
                  </a:cubicBezTo>
                  <a:lnTo>
                    <a:pt x="1230" y="124"/>
                  </a:lnTo>
                  <a:cubicBezTo>
                    <a:pt x="1278" y="113"/>
                    <a:pt x="1324" y="97"/>
                    <a:pt x="1368" y="75"/>
                  </a:cubicBezTo>
                  <a:cubicBezTo>
                    <a:pt x="1405" y="54"/>
                    <a:pt x="1385" y="3"/>
                    <a:pt x="1348" y="1"/>
                  </a:cubicBezTo>
                  <a:cubicBezTo>
                    <a:pt x="1339" y="1"/>
                    <a:pt x="1330" y="0"/>
                    <a:pt x="1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" name="Google Shape;653;p51"/>
            <p:cNvSpPr/>
            <p:nvPr/>
          </p:nvSpPr>
          <p:spPr>
            <a:xfrm>
              <a:off x="4352550" y="701275"/>
              <a:ext cx="18775" cy="4225"/>
            </a:xfrm>
            <a:custGeom>
              <a:avLst/>
              <a:gdLst/>
              <a:ahLst/>
              <a:cxnLst/>
              <a:rect l="l" t="t" r="r" b="b"/>
              <a:pathLst>
                <a:path w="751" h="169" extrusionOk="0">
                  <a:moveTo>
                    <a:pt x="498" y="0"/>
                  </a:moveTo>
                  <a:cubicBezTo>
                    <a:pt x="458" y="0"/>
                    <a:pt x="418" y="3"/>
                    <a:pt x="378" y="7"/>
                  </a:cubicBezTo>
                  <a:cubicBezTo>
                    <a:pt x="266" y="16"/>
                    <a:pt x="156" y="33"/>
                    <a:pt x="46" y="60"/>
                  </a:cubicBezTo>
                  <a:cubicBezTo>
                    <a:pt x="18" y="68"/>
                    <a:pt x="0" y="99"/>
                    <a:pt x="7" y="128"/>
                  </a:cubicBezTo>
                  <a:cubicBezTo>
                    <a:pt x="15" y="153"/>
                    <a:pt x="38" y="169"/>
                    <a:pt x="62" y="169"/>
                  </a:cubicBezTo>
                  <a:cubicBezTo>
                    <a:pt x="67" y="169"/>
                    <a:pt x="72" y="168"/>
                    <a:pt x="76" y="167"/>
                  </a:cubicBezTo>
                  <a:cubicBezTo>
                    <a:pt x="178" y="145"/>
                    <a:pt x="279" y="131"/>
                    <a:pt x="382" y="126"/>
                  </a:cubicBezTo>
                  <a:cubicBezTo>
                    <a:pt x="435" y="123"/>
                    <a:pt x="488" y="124"/>
                    <a:pt x="540" y="122"/>
                  </a:cubicBezTo>
                  <a:cubicBezTo>
                    <a:pt x="553" y="122"/>
                    <a:pt x="567" y="121"/>
                    <a:pt x="581" y="121"/>
                  </a:cubicBezTo>
                  <a:cubicBezTo>
                    <a:pt x="585" y="121"/>
                    <a:pt x="590" y="121"/>
                    <a:pt x="595" y="121"/>
                  </a:cubicBezTo>
                  <a:cubicBezTo>
                    <a:pt x="632" y="121"/>
                    <a:pt x="669" y="121"/>
                    <a:pt x="704" y="112"/>
                  </a:cubicBezTo>
                  <a:cubicBezTo>
                    <a:pt x="738" y="103"/>
                    <a:pt x="751" y="46"/>
                    <a:pt x="714" y="30"/>
                  </a:cubicBezTo>
                  <a:cubicBezTo>
                    <a:pt x="699" y="22"/>
                    <a:pt x="682" y="16"/>
                    <a:pt x="665" y="13"/>
                  </a:cubicBezTo>
                  <a:lnTo>
                    <a:pt x="623" y="8"/>
                  </a:lnTo>
                  <a:cubicBezTo>
                    <a:pt x="595" y="6"/>
                    <a:pt x="568" y="2"/>
                    <a:pt x="540" y="1"/>
                  </a:cubicBezTo>
                  <a:cubicBezTo>
                    <a:pt x="526" y="1"/>
                    <a:pt x="512" y="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" name="Google Shape;654;p51"/>
            <p:cNvSpPr/>
            <p:nvPr/>
          </p:nvSpPr>
          <p:spPr>
            <a:xfrm>
              <a:off x="3592750" y="969325"/>
              <a:ext cx="19775" cy="3375"/>
            </a:xfrm>
            <a:custGeom>
              <a:avLst/>
              <a:gdLst/>
              <a:ahLst/>
              <a:cxnLst/>
              <a:rect l="l" t="t" r="r" b="b"/>
              <a:pathLst>
                <a:path w="791" h="135" extrusionOk="0">
                  <a:moveTo>
                    <a:pt x="673" y="1"/>
                  </a:moveTo>
                  <a:cubicBezTo>
                    <a:pt x="663" y="1"/>
                    <a:pt x="654" y="1"/>
                    <a:pt x="644" y="1"/>
                  </a:cubicBezTo>
                  <a:lnTo>
                    <a:pt x="385" y="1"/>
                  </a:lnTo>
                  <a:cubicBezTo>
                    <a:pt x="328" y="3"/>
                    <a:pt x="270" y="4"/>
                    <a:pt x="213" y="10"/>
                  </a:cubicBezTo>
                  <a:lnTo>
                    <a:pt x="130" y="16"/>
                  </a:lnTo>
                  <a:cubicBezTo>
                    <a:pt x="113" y="18"/>
                    <a:pt x="98" y="23"/>
                    <a:pt x="82" y="26"/>
                  </a:cubicBezTo>
                  <a:cubicBezTo>
                    <a:pt x="67" y="28"/>
                    <a:pt x="52" y="30"/>
                    <a:pt x="37" y="33"/>
                  </a:cubicBezTo>
                  <a:cubicBezTo>
                    <a:pt x="1" y="38"/>
                    <a:pt x="1" y="100"/>
                    <a:pt x="37" y="106"/>
                  </a:cubicBezTo>
                  <a:lnTo>
                    <a:pt x="38" y="104"/>
                  </a:lnTo>
                  <a:cubicBezTo>
                    <a:pt x="50" y="107"/>
                    <a:pt x="64" y="109"/>
                    <a:pt x="78" y="111"/>
                  </a:cubicBezTo>
                  <a:cubicBezTo>
                    <a:pt x="94" y="112"/>
                    <a:pt x="109" y="119"/>
                    <a:pt x="126" y="120"/>
                  </a:cubicBezTo>
                  <a:lnTo>
                    <a:pt x="213" y="128"/>
                  </a:lnTo>
                  <a:cubicBezTo>
                    <a:pt x="270" y="133"/>
                    <a:pt x="328" y="135"/>
                    <a:pt x="385" y="135"/>
                  </a:cubicBezTo>
                  <a:lnTo>
                    <a:pt x="684" y="135"/>
                  </a:lnTo>
                  <a:cubicBezTo>
                    <a:pt x="702" y="134"/>
                    <a:pt x="720" y="129"/>
                    <a:pt x="738" y="122"/>
                  </a:cubicBezTo>
                  <a:cubicBezTo>
                    <a:pt x="791" y="106"/>
                    <a:pt x="791" y="31"/>
                    <a:pt x="738" y="15"/>
                  </a:cubicBezTo>
                  <a:cubicBezTo>
                    <a:pt x="722" y="8"/>
                    <a:pt x="704" y="4"/>
                    <a:pt x="687" y="1"/>
                  </a:cubicBezTo>
                  <a:cubicBezTo>
                    <a:pt x="682" y="1"/>
                    <a:pt x="678" y="1"/>
                    <a:pt x="6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" name="Google Shape;655;p51"/>
            <p:cNvSpPr/>
            <p:nvPr/>
          </p:nvSpPr>
          <p:spPr>
            <a:xfrm>
              <a:off x="3607475" y="956425"/>
              <a:ext cx="20125" cy="6350"/>
            </a:xfrm>
            <a:custGeom>
              <a:avLst/>
              <a:gdLst/>
              <a:ahLst/>
              <a:cxnLst/>
              <a:rect l="l" t="t" r="r" b="b"/>
              <a:pathLst>
                <a:path w="805" h="254" extrusionOk="0">
                  <a:moveTo>
                    <a:pt x="698" y="0"/>
                  </a:moveTo>
                  <a:cubicBezTo>
                    <a:pt x="693" y="0"/>
                    <a:pt x="688" y="0"/>
                    <a:pt x="683" y="1"/>
                  </a:cubicBezTo>
                  <a:cubicBezTo>
                    <a:pt x="654" y="1"/>
                    <a:pt x="624" y="3"/>
                    <a:pt x="595" y="5"/>
                  </a:cubicBezTo>
                  <a:cubicBezTo>
                    <a:pt x="565" y="7"/>
                    <a:pt x="537" y="11"/>
                    <a:pt x="507" y="13"/>
                  </a:cubicBezTo>
                  <a:cubicBezTo>
                    <a:pt x="476" y="17"/>
                    <a:pt x="443" y="24"/>
                    <a:pt x="412" y="26"/>
                  </a:cubicBezTo>
                  <a:lnTo>
                    <a:pt x="403" y="26"/>
                  </a:lnTo>
                  <a:lnTo>
                    <a:pt x="379" y="27"/>
                  </a:lnTo>
                  <a:cubicBezTo>
                    <a:pt x="362" y="28"/>
                    <a:pt x="343" y="30"/>
                    <a:pt x="326" y="33"/>
                  </a:cubicBezTo>
                  <a:cubicBezTo>
                    <a:pt x="297" y="37"/>
                    <a:pt x="268" y="45"/>
                    <a:pt x="240" y="52"/>
                  </a:cubicBezTo>
                  <a:cubicBezTo>
                    <a:pt x="182" y="67"/>
                    <a:pt x="125" y="83"/>
                    <a:pt x="68" y="101"/>
                  </a:cubicBezTo>
                  <a:cubicBezTo>
                    <a:pt x="29" y="112"/>
                    <a:pt x="0" y="155"/>
                    <a:pt x="14" y="196"/>
                  </a:cubicBezTo>
                  <a:cubicBezTo>
                    <a:pt x="24" y="230"/>
                    <a:pt x="55" y="254"/>
                    <a:pt x="88" y="254"/>
                  </a:cubicBezTo>
                  <a:cubicBezTo>
                    <a:pt x="95" y="254"/>
                    <a:pt x="102" y="253"/>
                    <a:pt x="110" y="250"/>
                  </a:cubicBezTo>
                  <a:lnTo>
                    <a:pt x="108" y="250"/>
                  </a:lnTo>
                  <a:cubicBezTo>
                    <a:pt x="162" y="233"/>
                    <a:pt x="218" y="217"/>
                    <a:pt x="273" y="203"/>
                  </a:cubicBezTo>
                  <a:cubicBezTo>
                    <a:pt x="302" y="196"/>
                    <a:pt x="331" y="191"/>
                    <a:pt x="359" y="182"/>
                  </a:cubicBezTo>
                  <a:cubicBezTo>
                    <a:pt x="388" y="174"/>
                    <a:pt x="413" y="163"/>
                    <a:pt x="441" y="156"/>
                  </a:cubicBezTo>
                  <a:cubicBezTo>
                    <a:pt x="495" y="141"/>
                    <a:pt x="552" y="131"/>
                    <a:pt x="607" y="120"/>
                  </a:cubicBezTo>
                  <a:cubicBezTo>
                    <a:pt x="662" y="110"/>
                    <a:pt x="721" y="103"/>
                    <a:pt x="776" y="86"/>
                  </a:cubicBezTo>
                  <a:cubicBezTo>
                    <a:pt x="793" y="80"/>
                    <a:pt x="805" y="65"/>
                    <a:pt x="805" y="47"/>
                  </a:cubicBezTo>
                  <a:cubicBezTo>
                    <a:pt x="805" y="28"/>
                    <a:pt x="793" y="12"/>
                    <a:pt x="776" y="7"/>
                  </a:cubicBezTo>
                  <a:cubicBezTo>
                    <a:pt x="750" y="3"/>
                    <a:pt x="724" y="0"/>
                    <a:pt x="6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" name="Google Shape;656;p51"/>
            <p:cNvSpPr/>
            <p:nvPr/>
          </p:nvSpPr>
          <p:spPr>
            <a:xfrm>
              <a:off x="4760725" y="725350"/>
              <a:ext cx="32825" cy="5100"/>
            </a:xfrm>
            <a:custGeom>
              <a:avLst/>
              <a:gdLst/>
              <a:ahLst/>
              <a:cxnLst/>
              <a:rect l="l" t="t" r="r" b="b"/>
              <a:pathLst>
                <a:path w="1313" h="204" extrusionOk="0">
                  <a:moveTo>
                    <a:pt x="87" y="1"/>
                  </a:moveTo>
                  <a:cubicBezTo>
                    <a:pt x="39" y="2"/>
                    <a:pt x="1" y="40"/>
                    <a:pt x="1" y="87"/>
                  </a:cubicBezTo>
                  <a:cubicBezTo>
                    <a:pt x="2" y="134"/>
                    <a:pt x="40" y="172"/>
                    <a:pt x="87" y="173"/>
                  </a:cubicBezTo>
                  <a:lnTo>
                    <a:pt x="87" y="174"/>
                  </a:lnTo>
                  <a:lnTo>
                    <a:pt x="543" y="196"/>
                  </a:lnTo>
                  <a:cubicBezTo>
                    <a:pt x="619" y="200"/>
                    <a:pt x="694" y="201"/>
                    <a:pt x="770" y="203"/>
                  </a:cubicBezTo>
                  <a:cubicBezTo>
                    <a:pt x="774" y="203"/>
                    <a:pt x="778" y="203"/>
                    <a:pt x="782" y="203"/>
                  </a:cubicBezTo>
                  <a:cubicBezTo>
                    <a:pt x="816" y="203"/>
                    <a:pt x="850" y="200"/>
                    <a:pt x="885" y="200"/>
                  </a:cubicBezTo>
                  <a:lnTo>
                    <a:pt x="1000" y="201"/>
                  </a:lnTo>
                  <a:cubicBezTo>
                    <a:pt x="1043" y="202"/>
                    <a:pt x="1086" y="202"/>
                    <a:pt x="1129" y="202"/>
                  </a:cubicBezTo>
                  <a:cubicBezTo>
                    <a:pt x="1172" y="202"/>
                    <a:pt x="1216" y="202"/>
                    <a:pt x="1259" y="200"/>
                  </a:cubicBezTo>
                  <a:cubicBezTo>
                    <a:pt x="1289" y="200"/>
                    <a:pt x="1313" y="176"/>
                    <a:pt x="1313" y="146"/>
                  </a:cubicBezTo>
                  <a:cubicBezTo>
                    <a:pt x="1312" y="112"/>
                    <a:pt x="1289" y="95"/>
                    <a:pt x="1259" y="90"/>
                  </a:cubicBezTo>
                  <a:cubicBezTo>
                    <a:pt x="1182" y="81"/>
                    <a:pt x="1106" y="73"/>
                    <a:pt x="1029" y="66"/>
                  </a:cubicBezTo>
                  <a:lnTo>
                    <a:pt x="913" y="57"/>
                  </a:lnTo>
                  <a:lnTo>
                    <a:pt x="863" y="52"/>
                  </a:lnTo>
                  <a:cubicBezTo>
                    <a:pt x="862" y="52"/>
                    <a:pt x="862" y="52"/>
                    <a:pt x="861" y="52"/>
                  </a:cubicBezTo>
                  <a:lnTo>
                    <a:pt x="861" y="52"/>
                  </a:lnTo>
                  <a:lnTo>
                    <a:pt x="848" y="49"/>
                  </a:lnTo>
                  <a:cubicBezTo>
                    <a:pt x="835" y="47"/>
                    <a:pt x="823" y="44"/>
                    <a:pt x="809" y="42"/>
                  </a:cubicBezTo>
                  <a:cubicBezTo>
                    <a:pt x="768" y="37"/>
                    <a:pt x="727" y="36"/>
                    <a:pt x="687" y="33"/>
                  </a:cubicBezTo>
                  <a:cubicBezTo>
                    <a:pt x="650" y="31"/>
                    <a:pt x="613" y="28"/>
                    <a:pt x="576" y="26"/>
                  </a:cubicBezTo>
                  <a:cubicBezTo>
                    <a:pt x="499" y="21"/>
                    <a:pt x="422" y="18"/>
                    <a:pt x="346" y="14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" name="Google Shape;657;p51"/>
            <p:cNvSpPr/>
            <p:nvPr/>
          </p:nvSpPr>
          <p:spPr>
            <a:xfrm>
              <a:off x="4776825" y="713650"/>
              <a:ext cx="14825" cy="3500"/>
            </a:xfrm>
            <a:custGeom>
              <a:avLst/>
              <a:gdLst/>
              <a:ahLst/>
              <a:cxnLst/>
              <a:rect l="l" t="t" r="r" b="b"/>
              <a:pathLst>
                <a:path w="593" h="140" extrusionOk="0">
                  <a:moveTo>
                    <a:pt x="70" y="0"/>
                  </a:moveTo>
                  <a:cubicBezTo>
                    <a:pt x="31" y="0"/>
                    <a:pt x="0" y="31"/>
                    <a:pt x="0" y="70"/>
                  </a:cubicBezTo>
                  <a:cubicBezTo>
                    <a:pt x="0" y="108"/>
                    <a:pt x="31" y="140"/>
                    <a:pt x="70" y="140"/>
                  </a:cubicBezTo>
                  <a:cubicBezTo>
                    <a:pt x="71" y="140"/>
                    <a:pt x="72" y="139"/>
                    <a:pt x="74" y="139"/>
                  </a:cubicBezTo>
                  <a:lnTo>
                    <a:pt x="302" y="137"/>
                  </a:lnTo>
                  <a:lnTo>
                    <a:pt x="417" y="136"/>
                  </a:lnTo>
                  <a:lnTo>
                    <a:pt x="474" y="136"/>
                  </a:lnTo>
                  <a:cubicBezTo>
                    <a:pt x="496" y="134"/>
                    <a:pt x="518" y="129"/>
                    <a:pt x="540" y="123"/>
                  </a:cubicBezTo>
                  <a:cubicBezTo>
                    <a:pt x="593" y="109"/>
                    <a:pt x="593" y="29"/>
                    <a:pt x="540" y="16"/>
                  </a:cubicBezTo>
                  <a:cubicBezTo>
                    <a:pt x="518" y="9"/>
                    <a:pt x="496" y="5"/>
                    <a:pt x="474" y="2"/>
                  </a:cubicBezTo>
                  <a:cubicBezTo>
                    <a:pt x="468" y="2"/>
                    <a:pt x="462" y="2"/>
                    <a:pt x="456" y="2"/>
                  </a:cubicBezTo>
                  <a:cubicBezTo>
                    <a:pt x="443" y="2"/>
                    <a:pt x="430" y="2"/>
                    <a:pt x="417" y="2"/>
                  </a:cubicBezTo>
                  <a:lnTo>
                    <a:pt x="302" y="1"/>
                  </a:lnTo>
                  <a:lnTo>
                    <a:pt x="74" y="0"/>
                  </a:lnTo>
                  <a:cubicBezTo>
                    <a:pt x="72" y="0"/>
                    <a:pt x="71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" name="Google Shape;658;p51"/>
            <p:cNvSpPr/>
            <p:nvPr/>
          </p:nvSpPr>
          <p:spPr>
            <a:xfrm>
              <a:off x="4895675" y="586050"/>
              <a:ext cx="25450" cy="6650"/>
            </a:xfrm>
            <a:custGeom>
              <a:avLst/>
              <a:gdLst/>
              <a:ahLst/>
              <a:cxnLst/>
              <a:rect l="l" t="t" r="r" b="b"/>
              <a:pathLst>
                <a:path w="1018" h="266" extrusionOk="0">
                  <a:moveTo>
                    <a:pt x="955" y="1"/>
                  </a:moveTo>
                  <a:cubicBezTo>
                    <a:pt x="954" y="1"/>
                    <a:pt x="953" y="1"/>
                    <a:pt x="953" y="1"/>
                  </a:cubicBezTo>
                  <a:cubicBezTo>
                    <a:pt x="809" y="7"/>
                    <a:pt x="666" y="26"/>
                    <a:pt x="523" y="42"/>
                  </a:cubicBezTo>
                  <a:lnTo>
                    <a:pt x="95" y="88"/>
                  </a:lnTo>
                  <a:cubicBezTo>
                    <a:pt x="42" y="94"/>
                    <a:pt x="0" y="132"/>
                    <a:pt x="9" y="190"/>
                  </a:cubicBezTo>
                  <a:cubicBezTo>
                    <a:pt x="15" y="239"/>
                    <a:pt x="53" y="266"/>
                    <a:pt x="97" y="266"/>
                  </a:cubicBezTo>
                  <a:cubicBezTo>
                    <a:pt x="104" y="266"/>
                    <a:pt x="112" y="265"/>
                    <a:pt x="119" y="263"/>
                  </a:cubicBezTo>
                  <a:lnTo>
                    <a:pt x="543" y="183"/>
                  </a:lnTo>
                  <a:cubicBezTo>
                    <a:pt x="683" y="156"/>
                    <a:pt x="826" y="134"/>
                    <a:pt x="965" y="96"/>
                  </a:cubicBezTo>
                  <a:cubicBezTo>
                    <a:pt x="1017" y="83"/>
                    <a:pt x="1008" y="1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9" name="Google Shape;659;p51"/>
            <p:cNvSpPr/>
            <p:nvPr/>
          </p:nvSpPr>
          <p:spPr>
            <a:xfrm>
              <a:off x="4565175" y="764750"/>
              <a:ext cx="13525" cy="4200"/>
            </a:xfrm>
            <a:custGeom>
              <a:avLst/>
              <a:gdLst/>
              <a:ahLst/>
              <a:cxnLst/>
              <a:rect l="l" t="t" r="r" b="b"/>
              <a:pathLst>
                <a:path w="541" h="168" extrusionOk="0">
                  <a:moveTo>
                    <a:pt x="478" y="1"/>
                  </a:moveTo>
                  <a:cubicBezTo>
                    <a:pt x="477" y="1"/>
                    <a:pt x="476" y="1"/>
                    <a:pt x="476" y="1"/>
                  </a:cubicBezTo>
                  <a:cubicBezTo>
                    <a:pt x="442" y="2"/>
                    <a:pt x="409" y="4"/>
                    <a:pt x="377" y="4"/>
                  </a:cubicBezTo>
                  <a:cubicBezTo>
                    <a:pt x="359" y="4"/>
                    <a:pt x="343" y="1"/>
                    <a:pt x="327" y="1"/>
                  </a:cubicBezTo>
                  <a:cubicBezTo>
                    <a:pt x="309" y="1"/>
                    <a:pt x="291" y="2"/>
                    <a:pt x="273" y="5"/>
                  </a:cubicBezTo>
                  <a:lnTo>
                    <a:pt x="72" y="29"/>
                  </a:lnTo>
                  <a:cubicBezTo>
                    <a:pt x="35" y="34"/>
                    <a:pt x="0" y="58"/>
                    <a:pt x="1" y="98"/>
                  </a:cubicBezTo>
                  <a:cubicBezTo>
                    <a:pt x="4" y="130"/>
                    <a:pt x="30" y="168"/>
                    <a:pt x="65" y="168"/>
                  </a:cubicBezTo>
                  <a:cubicBezTo>
                    <a:pt x="68" y="168"/>
                    <a:pt x="70" y="168"/>
                    <a:pt x="72" y="168"/>
                  </a:cubicBezTo>
                  <a:lnTo>
                    <a:pt x="277" y="141"/>
                  </a:lnTo>
                  <a:cubicBezTo>
                    <a:pt x="297" y="140"/>
                    <a:pt x="318" y="138"/>
                    <a:pt x="338" y="133"/>
                  </a:cubicBezTo>
                  <a:cubicBezTo>
                    <a:pt x="354" y="130"/>
                    <a:pt x="369" y="123"/>
                    <a:pt x="385" y="118"/>
                  </a:cubicBezTo>
                  <a:cubicBezTo>
                    <a:pt x="418" y="108"/>
                    <a:pt x="454" y="102"/>
                    <a:pt x="488" y="95"/>
                  </a:cubicBezTo>
                  <a:cubicBezTo>
                    <a:pt x="541" y="84"/>
                    <a:pt x="530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60" name="Google Shape;660;p5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51"/>
          <p:cNvSpPr txBox="1">
            <a:spLocks noGrp="1"/>
          </p:cNvSpPr>
          <p:nvPr>
            <p:ph type="ctrTitle" idx="2"/>
          </p:nvPr>
        </p:nvSpPr>
        <p:spPr>
          <a:xfrm flipH="1">
            <a:off x="1374400" y="1976503"/>
            <a:ext cx="2927200" cy="5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51"/>
          <p:cNvSpPr txBox="1">
            <a:spLocks noGrp="1"/>
          </p:cNvSpPr>
          <p:nvPr>
            <p:ph type="subTitle" idx="1"/>
          </p:nvPr>
        </p:nvSpPr>
        <p:spPr>
          <a:xfrm flipH="1">
            <a:off x="1750567" y="2399767"/>
            <a:ext cx="2174800" cy="10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51"/>
          <p:cNvSpPr txBox="1">
            <a:spLocks noGrp="1"/>
          </p:cNvSpPr>
          <p:nvPr>
            <p:ph type="ctrTitle" idx="3"/>
          </p:nvPr>
        </p:nvSpPr>
        <p:spPr>
          <a:xfrm flipH="1">
            <a:off x="7890400" y="4681169"/>
            <a:ext cx="2927200" cy="5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51"/>
          <p:cNvSpPr txBox="1">
            <a:spLocks noGrp="1"/>
          </p:cNvSpPr>
          <p:nvPr>
            <p:ph type="subTitle" idx="4"/>
          </p:nvPr>
        </p:nvSpPr>
        <p:spPr>
          <a:xfrm flipH="1">
            <a:off x="8266600" y="5104500"/>
            <a:ext cx="2174800" cy="10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8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2"/>
          <p:cNvGrpSpPr/>
          <p:nvPr/>
        </p:nvGrpSpPr>
        <p:grpSpPr>
          <a:xfrm rot="6783610">
            <a:off x="-1144440" y="6934222"/>
            <a:ext cx="12678079" cy="5633167"/>
            <a:chOff x="932425" y="-228600"/>
            <a:chExt cx="9508497" cy="4224847"/>
          </a:xfrm>
        </p:grpSpPr>
        <p:sp>
          <p:nvSpPr>
            <p:cNvPr id="667" name="Google Shape;667;p52"/>
            <p:cNvSpPr/>
            <p:nvPr/>
          </p:nvSpPr>
          <p:spPr>
            <a:xfrm>
              <a:off x="932425" y="-228600"/>
              <a:ext cx="9508497" cy="4224847"/>
            </a:xfrm>
            <a:custGeom>
              <a:avLst/>
              <a:gdLst/>
              <a:ahLst/>
              <a:cxnLst/>
              <a:rect l="l" t="t" r="r" b="b"/>
              <a:pathLst>
                <a:path w="60555" h="26906" extrusionOk="0">
                  <a:moveTo>
                    <a:pt x="30368" y="1"/>
                  </a:moveTo>
                  <a:cubicBezTo>
                    <a:pt x="29859" y="1"/>
                    <a:pt x="29289" y="93"/>
                    <a:pt x="28992" y="105"/>
                  </a:cubicBezTo>
                  <a:lnTo>
                    <a:pt x="25316" y="255"/>
                  </a:lnTo>
                  <a:cubicBezTo>
                    <a:pt x="24289" y="297"/>
                    <a:pt x="23262" y="343"/>
                    <a:pt x="22235" y="382"/>
                  </a:cubicBezTo>
                  <a:cubicBezTo>
                    <a:pt x="21241" y="420"/>
                    <a:pt x="20858" y="575"/>
                    <a:pt x="19992" y="1085"/>
                  </a:cubicBezTo>
                  <a:cubicBezTo>
                    <a:pt x="18442" y="1998"/>
                    <a:pt x="16834" y="2805"/>
                    <a:pt x="15216" y="3589"/>
                  </a:cubicBezTo>
                  <a:cubicBezTo>
                    <a:pt x="10132" y="6050"/>
                    <a:pt x="3799" y="8371"/>
                    <a:pt x="918" y="13609"/>
                  </a:cubicBezTo>
                  <a:cubicBezTo>
                    <a:pt x="1" y="15277"/>
                    <a:pt x="44" y="16824"/>
                    <a:pt x="912" y="18515"/>
                  </a:cubicBezTo>
                  <a:cubicBezTo>
                    <a:pt x="3962" y="24466"/>
                    <a:pt x="10965" y="25739"/>
                    <a:pt x="17006" y="26454"/>
                  </a:cubicBezTo>
                  <a:cubicBezTo>
                    <a:pt x="17872" y="26557"/>
                    <a:pt x="18795" y="26736"/>
                    <a:pt x="19683" y="26736"/>
                  </a:cubicBezTo>
                  <a:cubicBezTo>
                    <a:pt x="19821" y="26736"/>
                    <a:pt x="19959" y="26731"/>
                    <a:pt x="20095" y="26722"/>
                  </a:cubicBezTo>
                  <a:cubicBezTo>
                    <a:pt x="20696" y="26679"/>
                    <a:pt x="21227" y="26546"/>
                    <a:pt x="21817" y="26546"/>
                  </a:cubicBezTo>
                  <a:cubicBezTo>
                    <a:pt x="21917" y="26546"/>
                    <a:pt x="22020" y="26549"/>
                    <a:pt x="22125" y="26558"/>
                  </a:cubicBezTo>
                  <a:lnTo>
                    <a:pt x="22310" y="26574"/>
                  </a:lnTo>
                  <a:cubicBezTo>
                    <a:pt x="24357" y="26746"/>
                    <a:pt x="26382" y="26905"/>
                    <a:pt x="28439" y="26905"/>
                  </a:cubicBezTo>
                  <a:cubicBezTo>
                    <a:pt x="28546" y="26905"/>
                    <a:pt x="28654" y="26905"/>
                    <a:pt x="28762" y="26904"/>
                  </a:cubicBezTo>
                  <a:cubicBezTo>
                    <a:pt x="31570" y="26880"/>
                    <a:pt x="34392" y="26703"/>
                    <a:pt x="37183" y="26397"/>
                  </a:cubicBezTo>
                  <a:cubicBezTo>
                    <a:pt x="40909" y="25991"/>
                    <a:pt x="44586" y="25231"/>
                    <a:pt x="48222" y="24336"/>
                  </a:cubicBezTo>
                  <a:cubicBezTo>
                    <a:pt x="51765" y="23463"/>
                    <a:pt x="55234" y="22562"/>
                    <a:pt x="58428" y="20736"/>
                  </a:cubicBezTo>
                  <a:cubicBezTo>
                    <a:pt x="59364" y="20201"/>
                    <a:pt x="60356" y="19457"/>
                    <a:pt x="60455" y="18383"/>
                  </a:cubicBezTo>
                  <a:cubicBezTo>
                    <a:pt x="60555" y="17316"/>
                    <a:pt x="59658" y="16354"/>
                    <a:pt x="58636" y="16034"/>
                  </a:cubicBezTo>
                  <a:cubicBezTo>
                    <a:pt x="58242" y="15911"/>
                    <a:pt x="57836" y="15862"/>
                    <a:pt x="57425" y="15862"/>
                  </a:cubicBezTo>
                  <a:cubicBezTo>
                    <a:pt x="56769" y="15862"/>
                    <a:pt x="56103" y="15987"/>
                    <a:pt x="55461" y="16136"/>
                  </a:cubicBezTo>
                  <a:cubicBezTo>
                    <a:pt x="52270" y="16878"/>
                    <a:pt x="49222" y="18146"/>
                    <a:pt x="46130" y="19209"/>
                  </a:cubicBezTo>
                  <a:cubicBezTo>
                    <a:pt x="42962" y="20297"/>
                    <a:pt x="39753" y="21288"/>
                    <a:pt x="36473" y="21983"/>
                  </a:cubicBezTo>
                  <a:cubicBezTo>
                    <a:pt x="33633" y="22584"/>
                    <a:pt x="30836" y="22859"/>
                    <a:pt x="28061" y="22859"/>
                  </a:cubicBezTo>
                  <a:cubicBezTo>
                    <a:pt x="23194" y="22859"/>
                    <a:pt x="18394" y="22011"/>
                    <a:pt x="13550" y="20582"/>
                  </a:cubicBezTo>
                  <a:cubicBezTo>
                    <a:pt x="12514" y="20277"/>
                    <a:pt x="11473" y="19930"/>
                    <a:pt x="10585" y="19315"/>
                  </a:cubicBezTo>
                  <a:cubicBezTo>
                    <a:pt x="9696" y="18702"/>
                    <a:pt x="8969" y="17781"/>
                    <a:pt x="8814" y="16713"/>
                  </a:cubicBezTo>
                  <a:cubicBezTo>
                    <a:pt x="8634" y="15469"/>
                    <a:pt x="9239" y="14249"/>
                    <a:pt x="9947" y="13211"/>
                  </a:cubicBezTo>
                  <a:cubicBezTo>
                    <a:pt x="11915" y="10335"/>
                    <a:pt x="15499" y="7337"/>
                    <a:pt x="19073" y="6824"/>
                  </a:cubicBezTo>
                  <a:cubicBezTo>
                    <a:pt x="23152" y="6237"/>
                    <a:pt x="27106" y="4191"/>
                    <a:pt x="30457" y="1792"/>
                  </a:cubicBezTo>
                  <a:cubicBezTo>
                    <a:pt x="30759" y="1575"/>
                    <a:pt x="31069" y="1342"/>
                    <a:pt x="31241" y="1011"/>
                  </a:cubicBezTo>
                  <a:cubicBezTo>
                    <a:pt x="31675" y="181"/>
                    <a:pt x="31080" y="1"/>
                    <a:pt x="30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8" name="Google Shape;668;p52"/>
            <p:cNvSpPr/>
            <p:nvPr/>
          </p:nvSpPr>
          <p:spPr>
            <a:xfrm rot="2964094">
              <a:off x="2336272" y="1438837"/>
              <a:ext cx="176022" cy="45379"/>
            </a:xfrm>
            <a:custGeom>
              <a:avLst/>
              <a:gdLst/>
              <a:ahLst/>
              <a:cxnLst/>
              <a:rect l="l" t="t" r="r" b="b"/>
              <a:pathLst>
                <a:path w="1121" h="289" extrusionOk="0">
                  <a:moveTo>
                    <a:pt x="135" y="215"/>
                  </a:moveTo>
                  <a:lnTo>
                    <a:pt x="135" y="215"/>
                  </a:lnTo>
                  <a:cubicBezTo>
                    <a:pt x="133" y="215"/>
                    <a:pt x="131" y="215"/>
                    <a:pt x="129" y="215"/>
                  </a:cubicBezTo>
                  <a:lnTo>
                    <a:pt x="129" y="215"/>
                  </a:lnTo>
                  <a:lnTo>
                    <a:pt x="129" y="215"/>
                  </a:lnTo>
                  <a:lnTo>
                    <a:pt x="135" y="215"/>
                  </a:lnTo>
                  <a:close/>
                  <a:moveTo>
                    <a:pt x="403" y="1"/>
                  </a:moveTo>
                  <a:cubicBezTo>
                    <a:pt x="369" y="1"/>
                    <a:pt x="334" y="2"/>
                    <a:pt x="300" y="3"/>
                  </a:cubicBezTo>
                  <a:cubicBezTo>
                    <a:pt x="225" y="6"/>
                    <a:pt x="150" y="15"/>
                    <a:pt x="76" y="25"/>
                  </a:cubicBezTo>
                  <a:cubicBezTo>
                    <a:pt x="53" y="29"/>
                    <a:pt x="28" y="52"/>
                    <a:pt x="17" y="71"/>
                  </a:cubicBezTo>
                  <a:cubicBezTo>
                    <a:pt x="4" y="94"/>
                    <a:pt x="0" y="121"/>
                    <a:pt x="7" y="147"/>
                  </a:cubicBezTo>
                  <a:cubicBezTo>
                    <a:pt x="14" y="172"/>
                    <a:pt x="30" y="193"/>
                    <a:pt x="52" y="206"/>
                  </a:cubicBezTo>
                  <a:cubicBezTo>
                    <a:pt x="69" y="214"/>
                    <a:pt x="87" y="219"/>
                    <a:pt x="105" y="219"/>
                  </a:cubicBezTo>
                  <a:cubicBezTo>
                    <a:pt x="113" y="219"/>
                    <a:pt x="121" y="218"/>
                    <a:pt x="129" y="216"/>
                  </a:cubicBezTo>
                  <a:lnTo>
                    <a:pt x="129" y="216"/>
                  </a:lnTo>
                  <a:lnTo>
                    <a:pt x="129" y="216"/>
                  </a:lnTo>
                  <a:lnTo>
                    <a:pt x="114" y="217"/>
                  </a:lnTo>
                  <a:cubicBezTo>
                    <a:pt x="119" y="217"/>
                    <a:pt x="124" y="216"/>
                    <a:pt x="129" y="215"/>
                  </a:cubicBezTo>
                  <a:lnTo>
                    <a:pt x="129" y="215"/>
                  </a:lnTo>
                  <a:lnTo>
                    <a:pt x="129" y="216"/>
                  </a:lnTo>
                  <a:lnTo>
                    <a:pt x="129" y="216"/>
                  </a:lnTo>
                  <a:lnTo>
                    <a:pt x="141" y="214"/>
                  </a:lnTo>
                  <a:lnTo>
                    <a:pt x="135" y="215"/>
                  </a:lnTo>
                  <a:lnTo>
                    <a:pt x="135" y="215"/>
                  </a:lnTo>
                  <a:cubicBezTo>
                    <a:pt x="223" y="204"/>
                    <a:pt x="311" y="198"/>
                    <a:pt x="399" y="198"/>
                  </a:cubicBezTo>
                  <a:cubicBezTo>
                    <a:pt x="495" y="198"/>
                    <a:pt x="590" y="205"/>
                    <a:pt x="685" y="217"/>
                  </a:cubicBezTo>
                  <a:lnTo>
                    <a:pt x="658" y="214"/>
                  </a:lnTo>
                  <a:lnTo>
                    <a:pt x="658" y="214"/>
                  </a:lnTo>
                  <a:cubicBezTo>
                    <a:pt x="769" y="229"/>
                    <a:pt x="879" y="252"/>
                    <a:pt x="985" y="285"/>
                  </a:cubicBezTo>
                  <a:cubicBezTo>
                    <a:pt x="993" y="287"/>
                    <a:pt x="1002" y="288"/>
                    <a:pt x="1010" y="288"/>
                  </a:cubicBezTo>
                  <a:cubicBezTo>
                    <a:pt x="1053" y="288"/>
                    <a:pt x="1098" y="258"/>
                    <a:pt x="1107" y="215"/>
                  </a:cubicBezTo>
                  <a:cubicBezTo>
                    <a:pt x="1120" y="162"/>
                    <a:pt x="1089" y="110"/>
                    <a:pt x="1038" y="94"/>
                  </a:cubicBezTo>
                  <a:cubicBezTo>
                    <a:pt x="831" y="32"/>
                    <a:pt x="618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9" name="Google Shape;669;p52"/>
            <p:cNvSpPr/>
            <p:nvPr/>
          </p:nvSpPr>
          <p:spPr>
            <a:xfrm rot="2964094">
              <a:off x="2762512" y="3570584"/>
              <a:ext cx="201930" cy="60453"/>
            </a:xfrm>
            <a:custGeom>
              <a:avLst/>
              <a:gdLst/>
              <a:ahLst/>
              <a:cxnLst/>
              <a:rect l="l" t="t" r="r" b="b"/>
              <a:pathLst>
                <a:path w="1286" h="385" extrusionOk="0">
                  <a:moveTo>
                    <a:pt x="103" y="1"/>
                  </a:moveTo>
                  <a:cubicBezTo>
                    <a:pt x="86" y="1"/>
                    <a:pt x="69" y="5"/>
                    <a:pt x="53" y="14"/>
                  </a:cubicBezTo>
                  <a:cubicBezTo>
                    <a:pt x="31" y="27"/>
                    <a:pt x="15" y="48"/>
                    <a:pt x="8" y="73"/>
                  </a:cubicBezTo>
                  <a:cubicBezTo>
                    <a:pt x="1" y="99"/>
                    <a:pt x="5" y="127"/>
                    <a:pt x="17" y="149"/>
                  </a:cubicBezTo>
                  <a:cubicBezTo>
                    <a:pt x="32" y="171"/>
                    <a:pt x="52" y="187"/>
                    <a:pt x="76" y="195"/>
                  </a:cubicBezTo>
                  <a:lnTo>
                    <a:pt x="76" y="194"/>
                  </a:lnTo>
                  <a:cubicBezTo>
                    <a:pt x="353" y="297"/>
                    <a:pt x="644" y="360"/>
                    <a:pt x="938" y="378"/>
                  </a:cubicBezTo>
                  <a:cubicBezTo>
                    <a:pt x="1002" y="383"/>
                    <a:pt x="1065" y="384"/>
                    <a:pt x="1129" y="384"/>
                  </a:cubicBezTo>
                  <a:cubicBezTo>
                    <a:pt x="1148" y="384"/>
                    <a:pt x="1166" y="384"/>
                    <a:pt x="1185" y="384"/>
                  </a:cubicBezTo>
                  <a:cubicBezTo>
                    <a:pt x="1236" y="383"/>
                    <a:pt x="1286" y="338"/>
                    <a:pt x="1284" y="285"/>
                  </a:cubicBezTo>
                  <a:cubicBezTo>
                    <a:pt x="1282" y="231"/>
                    <a:pt x="1241" y="186"/>
                    <a:pt x="1186" y="186"/>
                  </a:cubicBezTo>
                  <a:cubicBezTo>
                    <a:pt x="1186" y="186"/>
                    <a:pt x="1185" y="186"/>
                    <a:pt x="1185" y="186"/>
                  </a:cubicBezTo>
                  <a:cubicBezTo>
                    <a:pt x="1164" y="186"/>
                    <a:pt x="1144" y="186"/>
                    <a:pt x="1123" y="186"/>
                  </a:cubicBezTo>
                  <a:cubicBezTo>
                    <a:pt x="994" y="186"/>
                    <a:pt x="864" y="178"/>
                    <a:pt x="735" y="160"/>
                  </a:cubicBezTo>
                  <a:lnTo>
                    <a:pt x="735" y="160"/>
                  </a:lnTo>
                  <a:lnTo>
                    <a:pt x="762" y="164"/>
                  </a:lnTo>
                  <a:cubicBezTo>
                    <a:pt x="546" y="135"/>
                    <a:pt x="334" y="81"/>
                    <a:pt x="129" y="4"/>
                  </a:cubicBezTo>
                  <a:cubicBezTo>
                    <a:pt x="121" y="2"/>
                    <a:pt x="112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0" name="Google Shape;670;p52"/>
            <p:cNvSpPr/>
            <p:nvPr/>
          </p:nvSpPr>
          <p:spPr>
            <a:xfrm rot="4484477">
              <a:off x="1651733" y="1517638"/>
              <a:ext cx="240402" cy="58570"/>
            </a:xfrm>
            <a:custGeom>
              <a:avLst/>
              <a:gdLst/>
              <a:ahLst/>
              <a:cxnLst/>
              <a:rect l="l" t="t" r="r" b="b"/>
              <a:pathLst>
                <a:path w="1531" h="373" extrusionOk="0">
                  <a:moveTo>
                    <a:pt x="109" y="0"/>
                  </a:moveTo>
                  <a:cubicBezTo>
                    <a:pt x="66" y="0"/>
                    <a:pt x="26" y="29"/>
                    <a:pt x="14" y="73"/>
                  </a:cubicBezTo>
                  <a:cubicBezTo>
                    <a:pt x="0" y="125"/>
                    <a:pt x="31" y="179"/>
                    <a:pt x="83" y="194"/>
                  </a:cubicBezTo>
                  <a:cubicBezTo>
                    <a:pt x="422" y="305"/>
                    <a:pt x="776" y="365"/>
                    <a:pt x="1133" y="372"/>
                  </a:cubicBezTo>
                  <a:cubicBezTo>
                    <a:pt x="1158" y="373"/>
                    <a:pt x="1184" y="373"/>
                    <a:pt x="1209" y="373"/>
                  </a:cubicBezTo>
                  <a:cubicBezTo>
                    <a:pt x="1283" y="373"/>
                    <a:pt x="1356" y="371"/>
                    <a:pt x="1429" y="367"/>
                  </a:cubicBezTo>
                  <a:cubicBezTo>
                    <a:pt x="1480" y="364"/>
                    <a:pt x="1530" y="324"/>
                    <a:pt x="1527" y="268"/>
                  </a:cubicBezTo>
                  <a:cubicBezTo>
                    <a:pt x="1525" y="219"/>
                    <a:pt x="1486" y="169"/>
                    <a:pt x="1434" y="169"/>
                  </a:cubicBezTo>
                  <a:cubicBezTo>
                    <a:pt x="1432" y="169"/>
                    <a:pt x="1431" y="169"/>
                    <a:pt x="1429" y="169"/>
                  </a:cubicBezTo>
                  <a:cubicBezTo>
                    <a:pt x="1355" y="173"/>
                    <a:pt x="1281" y="176"/>
                    <a:pt x="1207" y="176"/>
                  </a:cubicBezTo>
                  <a:cubicBezTo>
                    <a:pt x="1051" y="176"/>
                    <a:pt x="894" y="165"/>
                    <a:pt x="740" y="144"/>
                  </a:cubicBezTo>
                  <a:lnTo>
                    <a:pt x="740" y="144"/>
                  </a:lnTo>
                  <a:lnTo>
                    <a:pt x="766" y="148"/>
                  </a:lnTo>
                  <a:cubicBezTo>
                    <a:pt x="552" y="119"/>
                    <a:pt x="341" y="71"/>
                    <a:pt x="135" y="4"/>
                  </a:cubicBezTo>
                  <a:cubicBezTo>
                    <a:pt x="126" y="2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1" name="Google Shape;671;p52"/>
            <p:cNvSpPr/>
            <p:nvPr/>
          </p:nvSpPr>
          <p:spPr>
            <a:xfrm rot="4484477">
              <a:off x="1830124" y="1582573"/>
              <a:ext cx="110858" cy="41925"/>
            </a:xfrm>
            <a:custGeom>
              <a:avLst/>
              <a:gdLst/>
              <a:ahLst/>
              <a:cxnLst/>
              <a:rect l="l" t="t" r="r" b="b"/>
              <a:pathLst>
                <a:path w="706" h="267" extrusionOk="0">
                  <a:moveTo>
                    <a:pt x="601" y="1"/>
                  </a:moveTo>
                  <a:cubicBezTo>
                    <a:pt x="593" y="1"/>
                    <a:pt x="584" y="2"/>
                    <a:pt x="577" y="6"/>
                  </a:cubicBezTo>
                  <a:cubicBezTo>
                    <a:pt x="506" y="35"/>
                    <a:pt x="431" y="55"/>
                    <a:pt x="355" y="66"/>
                  </a:cubicBezTo>
                  <a:lnTo>
                    <a:pt x="382" y="61"/>
                  </a:lnTo>
                  <a:lnTo>
                    <a:pt x="382" y="61"/>
                  </a:lnTo>
                  <a:cubicBezTo>
                    <a:pt x="343" y="67"/>
                    <a:pt x="304" y="69"/>
                    <a:pt x="264" y="69"/>
                  </a:cubicBezTo>
                  <a:cubicBezTo>
                    <a:pt x="227" y="69"/>
                    <a:pt x="190" y="67"/>
                    <a:pt x="153" y="62"/>
                  </a:cubicBezTo>
                  <a:lnTo>
                    <a:pt x="153" y="62"/>
                  </a:lnTo>
                  <a:cubicBezTo>
                    <a:pt x="146" y="61"/>
                    <a:pt x="140" y="60"/>
                    <a:pt x="133" y="58"/>
                  </a:cubicBezTo>
                  <a:cubicBezTo>
                    <a:pt x="125" y="56"/>
                    <a:pt x="117" y="55"/>
                    <a:pt x="109" y="55"/>
                  </a:cubicBezTo>
                  <a:cubicBezTo>
                    <a:pt x="91" y="55"/>
                    <a:pt x="73" y="60"/>
                    <a:pt x="57" y="69"/>
                  </a:cubicBezTo>
                  <a:cubicBezTo>
                    <a:pt x="34" y="81"/>
                    <a:pt x="18" y="103"/>
                    <a:pt x="11" y="128"/>
                  </a:cubicBezTo>
                  <a:cubicBezTo>
                    <a:pt x="0" y="176"/>
                    <a:pt x="25" y="240"/>
                    <a:pt x="80" y="249"/>
                  </a:cubicBezTo>
                  <a:cubicBezTo>
                    <a:pt x="141" y="261"/>
                    <a:pt x="203" y="266"/>
                    <a:pt x="265" y="266"/>
                  </a:cubicBezTo>
                  <a:cubicBezTo>
                    <a:pt x="389" y="266"/>
                    <a:pt x="513" y="243"/>
                    <a:pt x="630" y="196"/>
                  </a:cubicBezTo>
                  <a:cubicBezTo>
                    <a:pt x="654" y="188"/>
                    <a:pt x="675" y="172"/>
                    <a:pt x="689" y="151"/>
                  </a:cubicBezTo>
                  <a:cubicBezTo>
                    <a:pt x="701" y="128"/>
                    <a:pt x="706" y="100"/>
                    <a:pt x="698" y="74"/>
                  </a:cubicBezTo>
                  <a:cubicBezTo>
                    <a:pt x="692" y="50"/>
                    <a:pt x="675" y="29"/>
                    <a:pt x="653" y="15"/>
                  </a:cubicBezTo>
                  <a:cubicBezTo>
                    <a:pt x="638" y="7"/>
                    <a:pt x="619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2" name="Google Shape;672;p52"/>
            <p:cNvSpPr/>
            <p:nvPr/>
          </p:nvSpPr>
          <p:spPr>
            <a:xfrm>
              <a:off x="1387161" y="2890165"/>
              <a:ext cx="131271" cy="38628"/>
            </a:xfrm>
            <a:custGeom>
              <a:avLst/>
              <a:gdLst/>
              <a:ahLst/>
              <a:cxnLst/>
              <a:rect l="l" t="t" r="r" b="b"/>
              <a:pathLst>
                <a:path w="836" h="246" extrusionOk="0">
                  <a:moveTo>
                    <a:pt x="504" y="1"/>
                  </a:moveTo>
                  <a:cubicBezTo>
                    <a:pt x="363" y="1"/>
                    <a:pt x="221" y="18"/>
                    <a:pt x="83" y="52"/>
                  </a:cubicBezTo>
                  <a:cubicBezTo>
                    <a:pt x="32" y="67"/>
                    <a:pt x="1" y="121"/>
                    <a:pt x="15" y="173"/>
                  </a:cubicBezTo>
                  <a:cubicBezTo>
                    <a:pt x="27" y="218"/>
                    <a:pt x="67" y="246"/>
                    <a:pt x="111" y="246"/>
                  </a:cubicBezTo>
                  <a:cubicBezTo>
                    <a:pt x="120" y="246"/>
                    <a:pt x="128" y="245"/>
                    <a:pt x="136" y="243"/>
                  </a:cubicBezTo>
                  <a:cubicBezTo>
                    <a:pt x="195" y="228"/>
                    <a:pt x="255" y="216"/>
                    <a:pt x="315" y="208"/>
                  </a:cubicBezTo>
                  <a:lnTo>
                    <a:pt x="315" y="208"/>
                  </a:lnTo>
                  <a:lnTo>
                    <a:pt x="289" y="211"/>
                  </a:lnTo>
                  <a:cubicBezTo>
                    <a:pt x="360" y="202"/>
                    <a:pt x="433" y="197"/>
                    <a:pt x="505" y="197"/>
                  </a:cubicBezTo>
                  <a:cubicBezTo>
                    <a:pt x="577" y="197"/>
                    <a:pt x="649" y="202"/>
                    <a:pt x="721" y="211"/>
                  </a:cubicBezTo>
                  <a:lnTo>
                    <a:pt x="695" y="208"/>
                  </a:lnTo>
                  <a:lnTo>
                    <a:pt x="707" y="210"/>
                  </a:lnTo>
                  <a:cubicBezTo>
                    <a:pt x="717" y="211"/>
                    <a:pt x="726" y="212"/>
                    <a:pt x="735" y="212"/>
                  </a:cubicBezTo>
                  <a:cubicBezTo>
                    <a:pt x="752" y="212"/>
                    <a:pt x="768" y="209"/>
                    <a:pt x="784" y="200"/>
                  </a:cubicBezTo>
                  <a:cubicBezTo>
                    <a:pt x="806" y="187"/>
                    <a:pt x="822" y="166"/>
                    <a:pt x="830" y="141"/>
                  </a:cubicBezTo>
                  <a:cubicBezTo>
                    <a:pt x="836" y="115"/>
                    <a:pt x="833" y="88"/>
                    <a:pt x="819" y="65"/>
                  </a:cubicBezTo>
                  <a:cubicBezTo>
                    <a:pt x="806" y="45"/>
                    <a:pt x="785" y="22"/>
                    <a:pt x="760" y="19"/>
                  </a:cubicBezTo>
                  <a:cubicBezTo>
                    <a:pt x="675" y="7"/>
                    <a:pt x="590" y="1"/>
                    <a:pt x="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73" name="Google Shape;673;p5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2"/>
          <p:cNvSpPr txBox="1">
            <a:spLocks noGrp="1"/>
          </p:cNvSpPr>
          <p:nvPr>
            <p:ph type="ctrTitle" idx="2"/>
          </p:nvPr>
        </p:nvSpPr>
        <p:spPr>
          <a:xfrm>
            <a:off x="960167" y="2543467"/>
            <a:ext cx="2634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52"/>
          <p:cNvSpPr txBox="1">
            <a:spLocks noGrp="1"/>
          </p:cNvSpPr>
          <p:nvPr>
            <p:ph type="subTitle" idx="1"/>
          </p:nvPr>
        </p:nvSpPr>
        <p:spPr>
          <a:xfrm>
            <a:off x="960184" y="2982192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52"/>
          <p:cNvSpPr txBox="1">
            <a:spLocks noGrp="1"/>
          </p:cNvSpPr>
          <p:nvPr>
            <p:ph type="ctrTitle" idx="3"/>
          </p:nvPr>
        </p:nvSpPr>
        <p:spPr>
          <a:xfrm>
            <a:off x="8689811" y="2540025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52"/>
          <p:cNvSpPr txBox="1">
            <a:spLocks noGrp="1"/>
          </p:cNvSpPr>
          <p:nvPr>
            <p:ph type="subTitle" idx="4"/>
          </p:nvPr>
        </p:nvSpPr>
        <p:spPr>
          <a:xfrm>
            <a:off x="8689984" y="29736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52"/>
          <p:cNvSpPr txBox="1">
            <a:spLocks noGrp="1"/>
          </p:cNvSpPr>
          <p:nvPr>
            <p:ph type="ctrTitle" idx="5"/>
          </p:nvPr>
        </p:nvSpPr>
        <p:spPr>
          <a:xfrm>
            <a:off x="960167" y="4143667"/>
            <a:ext cx="2634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52"/>
          <p:cNvSpPr txBox="1">
            <a:spLocks noGrp="1"/>
          </p:cNvSpPr>
          <p:nvPr>
            <p:ph type="subTitle" idx="6"/>
          </p:nvPr>
        </p:nvSpPr>
        <p:spPr>
          <a:xfrm>
            <a:off x="960184" y="4582392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2"/>
          <p:cNvSpPr txBox="1">
            <a:spLocks noGrp="1"/>
          </p:cNvSpPr>
          <p:nvPr>
            <p:ph type="ctrTitle" idx="7"/>
          </p:nvPr>
        </p:nvSpPr>
        <p:spPr>
          <a:xfrm>
            <a:off x="8689811" y="4140225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2"/>
          <p:cNvSpPr txBox="1">
            <a:spLocks noGrp="1"/>
          </p:cNvSpPr>
          <p:nvPr>
            <p:ph type="subTitle" idx="8"/>
          </p:nvPr>
        </p:nvSpPr>
        <p:spPr>
          <a:xfrm>
            <a:off x="8689984" y="45738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2" name="Google Shape;682;p52"/>
          <p:cNvGrpSpPr/>
          <p:nvPr/>
        </p:nvGrpSpPr>
        <p:grpSpPr>
          <a:xfrm>
            <a:off x="10439538" y="-1548055"/>
            <a:ext cx="2642135" cy="3217941"/>
            <a:chOff x="4801493" y="2796721"/>
            <a:chExt cx="426050" cy="518900"/>
          </a:xfrm>
        </p:grpSpPr>
        <p:sp>
          <p:nvSpPr>
            <p:cNvPr id="683" name="Google Shape;683;p52"/>
            <p:cNvSpPr/>
            <p:nvPr/>
          </p:nvSpPr>
          <p:spPr>
            <a:xfrm>
              <a:off x="4801493" y="2796721"/>
              <a:ext cx="426050" cy="518900"/>
            </a:xfrm>
            <a:custGeom>
              <a:avLst/>
              <a:gdLst/>
              <a:ahLst/>
              <a:cxnLst/>
              <a:rect l="l" t="t" r="r" b="b"/>
              <a:pathLst>
                <a:path w="17042" h="20756" extrusionOk="0">
                  <a:moveTo>
                    <a:pt x="14204" y="1"/>
                  </a:moveTo>
                  <a:cubicBezTo>
                    <a:pt x="13529" y="1"/>
                    <a:pt x="13378" y="447"/>
                    <a:pt x="13107" y="1082"/>
                  </a:cubicBezTo>
                  <a:cubicBezTo>
                    <a:pt x="12270" y="3047"/>
                    <a:pt x="10686" y="3995"/>
                    <a:pt x="8835" y="4908"/>
                  </a:cubicBezTo>
                  <a:lnTo>
                    <a:pt x="4513" y="7039"/>
                  </a:lnTo>
                  <a:cubicBezTo>
                    <a:pt x="3779" y="7401"/>
                    <a:pt x="3036" y="7768"/>
                    <a:pt x="2409" y="8295"/>
                  </a:cubicBezTo>
                  <a:cubicBezTo>
                    <a:pt x="1919" y="8707"/>
                    <a:pt x="1510" y="9210"/>
                    <a:pt x="1171" y="9755"/>
                  </a:cubicBezTo>
                  <a:cubicBezTo>
                    <a:pt x="357" y="11066"/>
                    <a:pt x="1" y="12870"/>
                    <a:pt x="932" y="14100"/>
                  </a:cubicBezTo>
                  <a:cubicBezTo>
                    <a:pt x="1511" y="14866"/>
                    <a:pt x="2453" y="15244"/>
                    <a:pt x="3336" y="15620"/>
                  </a:cubicBezTo>
                  <a:cubicBezTo>
                    <a:pt x="5416" y="16508"/>
                    <a:pt x="7429" y="17582"/>
                    <a:pt x="9210" y="18976"/>
                  </a:cubicBezTo>
                  <a:cubicBezTo>
                    <a:pt x="9839" y="19468"/>
                    <a:pt x="10444" y="20004"/>
                    <a:pt x="11157" y="20365"/>
                  </a:cubicBezTo>
                  <a:cubicBezTo>
                    <a:pt x="11622" y="20601"/>
                    <a:pt x="12148" y="20756"/>
                    <a:pt x="12665" y="20756"/>
                  </a:cubicBezTo>
                  <a:cubicBezTo>
                    <a:pt x="12939" y="20756"/>
                    <a:pt x="13211" y="20712"/>
                    <a:pt x="13471" y="20614"/>
                  </a:cubicBezTo>
                  <a:cubicBezTo>
                    <a:pt x="14217" y="20330"/>
                    <a:pt x="14778" y="19497"/>
                    <a:pt x="14572" y="18726"/>
                  </a:cubicBezTo>
                  <a:cubicBezTo>
                    <a:pt x="14457" y="18299"/>
                    <a:pt x="14142" y="17956"/>
                    <a:pt x="13811" y="17662"/>
                  </a:cubicBezTo>
                  <a:cubicBezTo>
                    <a:pt x="12096" y="16140"/>
                    <a:pt x="9786" y="15477"/>
                    <a:pt x="7907" y="14161"/>
                  </a:cubicBezTo>
                  <a:cubicBezTo>
                    <a:pt x="7316" y="13747"/>
                    <a:pt x="6740" y="13221"/>
                    <a:pt x="6576" y="12518"/>
                  </a:cubicBezTo>
                  <a:cubicBezTo>
                    <a:pt x="6367" y="11615"/>
                    <a:pt x="6903" y="10702"/>
                    <a:pt x="7550" y="10039"/>
                  </a:cubicBezTo>
                  <a:cubicBezTo>
                    <a:pt x="9408" y="8134"/>
                    <a:pt x="12162" y="7458"/>
                    <a:pt x="14424" y="6057"/>
                  </a:cubicBezTo>
                  <a:cubicBezTo>
                    <a:pt x="15217" y="5566"/>
                    <a:pt x="15971" y="4961"/>
                    <a:pt x="16438" y="4152"/>
                  </a:cubicBezTo>
                  <a:cubicBezTo>
                    <a:pt x="16905" y="3344"/>
                    <a:pt x="17042" y="2298"/>
                    <a:pt x="16603" y="1474"/>
                  </a:cubicBezTo>
                  <a:cubicBezTo>
                    <a:pt x="16200" y="718"/>
                    <a:pt x="15252" y="100"/>
                    <a:pt x="14395" y="11"/>
                  </a:cubicBezTo>
                  <a:cubicBezTo>
                    <a:pt x="14327" y="4"/>
                    <a:pt x="14264" y="1"/>
                    <a:pt x="14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4" name="Google Shape;684;p52"/>
            <p:cNvSpPr/>
            <p:nvPr/>
          </p:nvSpPr>
          <p:spPr>
            <a:xfrm>
              <a:off x="4843018" y="3128371"/>
              <a:ext cx="22875" cy="19350"/>
            </a:xfrm>
            <a:custGeom>
              <a:avLst/>
              <a:gdLst/>
              <a:ahLst/>
              <a:cxnLst/>
              <a:rect l="l" t="t" r="r" b="b"/>
              <a:pathLst>
                <a:path w="915" h="774" extrusionOk="0">
                  <a:moveTo>
                    <a:pt x="255" y="209"/>
                  </a:moveTo>
                  <a:lnTo>
                    <a:pt x="257" y="212"/>
                  </a:lnTo>
                  <a:lnTo>
                    <a:pt x="257" y="212"/>
                  </a:lnTo>
                  <a:cubicBezTo>
                    <a:pt x="256" y="211"/>
                    <a:pt x="256" y="210"/>
                    <a:pt x="255" y="209"/>
                  </a:cubicBezTo>
                  <a:close/>
                  <a:moveTo>
                    <a:pt x="480" y="435"/>
                  </a:moveTo>
                  <a:cubicBezTo>
                    <a:pt x="480" y="435"/>
                    <a:pt x="481" y="436"/>
                    <a:pt x="481" y="436"/>
                  </a:cubicBezTo>
                  <a:lnTo>
                    <a:pt x="481" y="436"/>
                  </a:lnTo>
                  <a:cubicBezTo>
                    <a:pt x="481" y="436"/>
                    <a:pt x="480" y="435"/>
                    <a:pt x="480" y="435"/>
                  </a:cubicBezTo>
                  <a:close/>
                  <a:moveTo>
                    <a:pt x="83" y="1"/>
                  </a:moveTo>
                  <a:cubicBezTo>
                    <a:pt x="71" y="1"/>
                    <a:pt x="58" y="4"/>
                    <a:pt x="47" y="10"/>
                  </a:cubicBezTo>
                  <a:cubicBezTo>
                    <a:pt x="12" y="31"/>
                    <a:pt x="1" y="75"/>
                    <a:pt x="20" y="109"/>
                  </a:cubicBezTo>
                  <a:lnTo>
                    <a:pt x="19" y="110"/>
                  </a:lnTo>
                  <a:cubicBezTo>
                    <a:pt x="85" y="239"/>
                    <a:pt x="169" y="357"/>
                    <a:pt x="271" y="459"/>
                  </a:cubicBezTo>
                  <a:cubicBezTo>
                    <a:pt x="324" y="513"/>
                    <a:pt x="382" y="562"/>
                    <a:pt x="442" y="607"/>
                  </a:cubicBezTo>
                  <a:cubicBezTo>
                    <a:pt x="469" y="627"/>
                    <a:pt x="498" y="647"/>
                    <a:pt x="528" y="664"/>
                  </a:cubicBezTo>
                  <a:cubicBezTo>
                    <a:pt x="561" y="686"/>
                    <a:pt x="597" y="704"/>
                    <a:pt x="634" y="717"/>
                  </a:cubicBezTo>
                  <a:cubicBezTo>
                    <a:pt x="671" y="727"/>
                    <a:pt x="706" y="740"/>
                    <a:pt x="742" y="752"/>
                  </a:cubicBezTo>
                  <a:cubicBezTo>
                    <a:pt x="777" y="762"/>
                    <a:pt x="814" y="773"/>
                    <a:pt x="851" y="773"/>
                  </a:cubicBezTo>
                  <a:cubicBezTo>
                    <a:pt x="856" y="773"/>
                    <a:pt x="862" y="773"/>
                    <a:pt x="868" y="772"/>
                  </a:cubicBezTo>
                  <a:cubicBezTo>
                    <a:pt x="885" y="771"/>
                    <a:pt x="901" y="761"/>
                    <a:pt x="908" y="745"/>
                  </a:cubicBezTo>
                  <a:cubicBezTo>
                    <a:pt x="915" y="729"/>
                    <a:pt x="911" y="710"/>
                    <a:pt x="899" y="697"/>
                  </a:cubicBezTo>
                  <a:cubicBezTo>
                    <a:pt x="846" y="653"/>
                    <a:pt x="776" y="633"/>
                    <a:pt x="718" y="594"/>
                  </a:cubicBezTo>
                  <a:cubicBezTo>
                    <a:pt x="716" y="592"/>
                    <a:pt x="712" y="589"/>
                    <a:pt x="710" y="587"/>
                  </a:cubicBezTo>
                  <a:cubicBezTo>
                    <a:pt x="701" y="579"/>
                    <a:pt x="692" y="572"/>
                    <a:pt x="681" y="565"/>
                  </a:cubicBezTo>
                  <a:cubicBezTo>
                    <a:pt x="665" y="556"/>
                    <a:pt x="649" y="548"/>
                    <a:pt x="634" y="539"/>
                  </a:cubicBezTo>
                  <a:cubicBezTo>
                    <a:pt x="605" y="521"/>
                    <a:pt x="576" y="503"/>
                    <a:pt x="548" y="485"/>
                  </a:cubicBezTo>
                  <a:cubicBezTo>
                    <a:pt x="535" y="475"/>
                    <a:pt x="521" y="466"/>
                    <a:pt x="507" y="456"/>
                  </a:cubicBezTo>
                  <a:lnTo>
                    <a:pt x="488" y="442"/>
                  </a:lnTo>
                  <a:cubicBezTo>
                    <a:pt x="486" y="440"/>
                    <a:pt x="483" y="438"/>
                    <a:pt x="481" y="436"/>
                  </a:cubicBezTo>
                  <a:lnTo>
                    <a:pt x="481" y="436"/>
                  </a:lnTo>
                  <a:cubicBezTo>
                    <a:pt x="485" y="440"/>
                    <a:pt x="487" y="442"/>
                    <a:pt x="487" y="442"/>
                  </a:cubicBezTo>
                  <a:cubicBezTo>
                    <a:pt x="487" y="442"/>
                    <a:pt x="480" y="436"/>
                    <a:pt x="477" y="434"/>
                  </a:cubicBezTo>
                  <a:cubicBezTo>
                    <a:pt x="451" y="413"/>
                    <a:pt x="424" y="390"/>
                    <a:pt x="399" y="367"/>
                  </a:cubicBezTo>
                  <a:cubicBezTo>
                    <a:pt x="350" y="321"/>
                    <a:pt x="304" y="272"/>
                    <a:pt x="262" y="219"/>
                  </a:cubicBezTo>
                  <a:cubicBezTo>
                    <a:pt x="261" y="217"/>
                    <a:pt x="259" y="215"/>
                    <a:pt x="258" y="213"/>
                  </a:cubicBezTo>
                  <a:lnTo>
                    <a:pt x="258" y="213"/>
                  </a:lnTo>
                  <a:lnTo>
                    <a:pt x="259" y="214"/>
                  </a:lnTo>
                  <a:lnTo>
                    <a:pt x="257" y="212"/>
                  </a:lnTo>
                  <a:lnTo>
                    <a:pt x="257" y="212"/>
                  </a:lnTo>
                  <a:cubicBezTo>
                    <a:pt x="257" y="212"/>
                    <a:pt x="258" y="213"/>
                    <a:pt x="258" y="213"/>
                  </a:cubicBezTo>
                  <a:lnTo>
                    <a:pt x="258" y="213"/>
                  </a:lnTo>
                  <a:lnTo>
                    <a:pt x="253" y="207"/>
                  </a:lnTo>
                  <a:lnTo>
                    <a:pt x="237" y="185"/>
                  </a:lnTo>
                  <a:cubicBezTo>
                    <a:pt x="225" y="169"/>
                    <a:pt x="214" y="152"/>
                    <a:pt x="203" y="136"/>
                  </a:cubicBezTo>
                  <a:cubicBezTo>
                    <a:pt x="183" y="103"/>
                    <a:pt x="163" y="70"/>
                    <a:pt x="146" y="37"/>
                  </a:cubicBezTo>
                  <a:cubicBezTo>
                    <a:pt x="132" y="14"/>
                    <a:pt x="108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5" name="Google Shape;685;p52"/>
            <p:cNvSpPr/>
            <p:nvPr/>
          </p:nvSpPr>
          <p:spPr>
            <a:xfrm>
              <a:off x="4864543" y="3138546"/>
              <a:ext cx="15725" cy="6300"/>
            </a:xfrm>
            <a:custGeom>
              <a:avLst/>
              <a:gdLst/>
              <a:ahLst/>
              <a:cxnLst/>
              <a:rect l="l" t="t" r="r" b="b"/>
              <a:pathLst>
                <a:path w="629" h="252" extrusionOk="0">
                  <a:moveTo>
                    <a:pt x="100" y="1"/>
                  </a:moveTo>
                  <a:cubicBezTo>
                    <a:pt x="25" y="1"/>
                    <a:pt x="0" y="118"/>
                    <a:pt x="84" y="140"/>
                  </a:cubicBezTo>
                  <a:lnTo>
                    <a:pt x="283" y="195"/>
                  </a:lnTo>
                  <a:cubicBezTo>
                    <a:pt x="317" y="204"/>
                    <a:pt x="351" y="213"/>
                    <a:pt x="385" y="224"/>
                  </a:cubicBezTo>
                  <a:cubicBezTo>
                    <a:pt x="406" y="229"/>
                    <a:pt x="426" y="234"/>
                    <a:pt x="446" y="235"/>
                  </a:cubicBezTo>
                  <a:lnTo>
                    <a:pt x="457" y="235"/>
                  </a:lnTo>
                  <a:cubicBezTo>
                    <a:pt x="458" y="235"/>
                    <a:pt x="459" y="235"/>
                    <a:pt x="460" y="235"/>
                  </a:cubicBezTo>
                  <a:lnTo>
                    <a:pt x="460" y="235"/>
                  </a:lnTo>
                  <a:cubicBezTo>
                    <a:pt x="460" y="235"/>
                    <a:pt x="460" y="235"/>
                    <a:pt x="460" y="235"/>
                  </a:cubicBezTo>
                  <a:lnTo>
                    <a:pt x="489" y="240"/>
                  </a:lnTo>
                  <a:cubicBezTo>
                    <a:pt x="510" y="244"/>
                    <a:pt x="537" y="251"/>
                    <a:pt x="562" y="251"/>
                  </a:cubicBezTo>
                  <a:cubicBezTo>
                    <a:pt x="584" y="251"/>
                    <a:pt x="604" y="245"/>
                    <a:pt x="617" y="225"/>
                  </a:cubicBezTo>
                  <a:cubicBezTo>
                    <a:pt x="628" y="204"/>
                    <a:pt x="625" y="178"/>
                    <a:pt x="608" y="160"/>
                  </a:cubicBezTo>
                  <a:cubicBezTo>
                    <a:pt x="593" y="144"/>
                    <a:pt x="568" y="139"/>
                    <a:pt x="549" y="130"/>
                  </a:cubicBezTo>
                  <a:lnTo>
                    <a:pt x="502" y="113"/>
                  </a:lnTo>
                  <a:cubicBezTo>
                    <a:pt x="501" y="113"/>
                    <a:pt x="498" y="112"/>
                    <a:pt x="495" y="110"/>
                  </a:cubicBezTo>
                  <a:lnTo>
                    <a:pt x="495" y="110"/>
                  </a:lnTo>
                  <a:cubicBezTo>
                    <a:pt x="495" y="110"/>
                    <a:pt x="488" y="106"/>
                    <a:pt x="489" y="106"/>
                  </a:cubicBezTo>
                  <a:cubicBezTo>
                    <a:pt x="477" y="101"/>
                    <a:pt x="465" y="95"/>
                    <a:pt x="452" y="91"/>
                  </a:cubicBezTo>
                  <a:cubicBezTo>
                    <a:pt x="418" y="81"/>
                    <a:pt x="383" y="73"/>
                    <a:pt x="349" y="64"/>
                  </a:cubicBezTo>
                  <a:lnTo>
                    <a:pt x="122" y="4"/>
                  </a:lnTo>
                  <a:cubicBezTo>
                    <a:pt x="114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6" name="Google Shape;686;p52"/>
            <p:cNvSpPr/>
            <p:nvPr/>
          </p:nvSpPr>
          <p:spPr>
            <a:xfrm>
              <a:off x="5029693" y="2986796"/>
              <a:ext cx="19100" cy="10800"/>
            </a:xfrm>
            <a:custGeom>
              <a:avLst/>
              <a:gdLst/>
              <a:ahLst/>
              <a:cxnLst/>
              <a:rect l="l" t="t" r="r" b="b"/>
              <a:pathLst>
                <a:path w="764" h="432" extrusionOk="0">
                  <a:moveTo>
                    <a:pt x="693" y="0"/>
                  </a:moveTo>
                  <a:cubicBezTo>
                    <a:pt x="688" y="0"/>
                    <a:pt x="683" y="1"/>
                    <a:pt x="677" y="2"/>
                  </a:cubicBezTo>
                  <a:cubicBezTo>
                    <a:pt x="663" y="6"/>
                    <a:pt x="650" y="8"/>
                    <a:pt x="637" y="12"/>
                  </a:cubicBezTo>
                  <a:cubicBezTo>
                    <a:pt x="619" y="17"/>
                    <a:pt x="601" y="24"/>
                    <a:pt x="585" y="32"/>
                  </a:cubicBezTo>
                  <a:lnTo>
                    <a:pt x="507" y="69"/>
                  </a:lnTo>
                  <a:cubicBezTo>
                    <a:pt x="455" y="92"/>
                    <a:pt x="404" y="119"/>
                    <a:pt x="354" y="144"/>
                  </a:cubicBezTo>
                  <a:lnTo>
                    <a:pt x="46" y="298"/>
                  </a:lnTo>
                  <a:cubicBezTo>
                    <a:pt x="12" y="319"/>
                    <a:pt x="0" y="363"/>
                    <a:pt x="21" y="396"/>
                  </a:cubicBezTo>
                  <a:cubicBezTo>
                    <a:pt x="35" y="419"/>
                    <a:pt x="59" y="431"/>
                    <a:pt x="84" y="431"/>
                  </a:cubicBezTo>
                  <a:cubicBezTo>
                    <a:pt x="96" y="431"/>
                    <a:pt x="108" y="429"/>
                    <a:pt x="119" y="423"/>
                  </a:cubicBezTo>
                  <a:lnTo>
                    <a:pt x="431" y="276"/>
                  </a:lnTo>
                  <a:cubicBezTo>
                    <a:pt x="483" y="252"/>
                    <a:pt x="535" y="228"/>
                    <a:pt x="586" y="203"/>
                  </a:cubicBezTo>
                  <a:lnTo>
                    <a:pt x="660" y="166"/>
                  </a:lnTo>
                  <a:cubicBezTo>
                    <a:pt x="688" y="150"/>
                    <a:pt x="715" y="130"/>
                    <a:pt x="739" y="108"/>
                  </a:cubicBezTo>
                  <a:cubicBezTo>
                    <a:pt x="760" y="88"/>
                    <a:pt x="764" y="57"/>
                    <a:pt x="750" y="31"/>
                  </a:cubicBezTo>
                  <a:cubicBezTo>
                    <a:pt x="738" y="12"/>
                    <a:pt x="716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7" name="Google Shape;687;p52"/>
            <p:cNvSpPr/>
            <p:nvPr/>
          </p:nvSpPr>
          <p:spPr>
            <a:xfrm>
              <a:off x="5013268" y="2985671"/>
              <a:ext cx="18125" cy="7450"/>
            </a:xfrm>
            <a:custGeom>
              <a:avLst/>
              <a:gdLst/>
              <a:ahLst/>
              <a:cxnLst/>
              <a:rect l="l" t="t" r="r" b="b"/>
              <a:pathLst>
                <a:path w="725" h="298" extrusionOk="0">
                  <a:moveTo>
                    <a:pt x="675" y="0"/>
                  </a:moveTo>
                  <a:cubicBezTo>
                    <a:pt x="674" y="0"/>
                    <a:pt x="674" y="0"/>
                    <a:pt x="674" y="0"/>
                  </a:cubicBezTo>
                  <a:cubicBezTo>
                    <a:pt x="618" y="1"/>
                    <a:pt x="563" y="15"/>
                    <a:pt x="509" y="28"/>
                  </a:cubicBezTo>
                  <a:cubicBezTo>
                    <a:pt x="454" y="41"/>
                    <a:pt x="403" y="53"/>
                    <a:pt x="350" y="70"/>
                  </a:cubicBezTo>
                  <a:cubicBezTo>
                    <a:pt x="244" y="105"/>
                    <a:pt x="139" y="145"/>
                    <a:pt x="37" y="189"/>
                  </a:cubicBezTo>
                  <a:cubicBezTo>
                    <a:pt x="8" y="202"/>
                    <a:pt x="0" y="244"/>
                    <a:pt x="15" y="268"/>
                  </a:cubicBezTo>
                  <a:cubicBezTo>
                    <a:pt x="27" y="287"/>
                    <a:pt x="46" y="297"/>
                    <a:pt x="66" y="297"/>
                  </a:cubicBezTo>
                  <a:cubicBezTo>
                    <a:pt x="76" y="297"/>
                    <a:pt x="86" y="295"/>
                    <a:pt x="96" y="289"/>
                  </a:cubicBezTo>
                  <a:cubicBezTo>
                    <a:pt x="188" y="248"/>
                    <a:pt x="287" y="210"/>
                    <a:pt x="387" y="176"/>
                  </a:cubicBezTo>
                  <a:cubicBezTo>
                    <a:pt x="436" y="159"/>
                    <a:pt x="486" y="141"/>
                    <a:pt x="535" y="123"/>
                  </a:cubicBezTo>
                  <a:cubicBezTo>
                    <a:pt x="588" y="108"/>
                    <a:pt x="641" y="90"/>
                    <a:pt x="692" y="68"/>
                  </a:cubicBezTo>
                  <a:cubicBezTo>
                    <a:pt x="725" y="52"/>
                    <a:pt x="708" y="0"/>
                    <a:pt x="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8" name="Google Shape;688;p52"/>
            <p:cNvSpPr/>
            <p:nvPr/>
          </p:nvSpPr>
          <p:spPr>
            <a:xfrm>
              <a:off x="5022493" y="3231771"/>
              <a:ext cx="14875" cy="6650"/>
            </a:xfrm>
            <a:custGeom>
              <a:avLst/>
              <a:gdLst/>
              <a:ahLst/>
              <a:cxnLst/>
              <a:rect l="l" t="t" r="r" b="b"/>
              <a:pathLst>
                <a:path w="595" h="266" extrusionOk="0">
                  <a:moveTo>
                    <a:pt x="67" y="0"/>
                  </a:moveTo>
                  <a:cubicBezTo>
                    <a:pt x="41" y="0"/>
                    <a:pt x="16" y="18"/>
                    <a:pt x="9" y="45"/>
                  </a:cubicBezTo>
                  <a:cubicBezTo>
                    <a:pt x="1" y="77"/>
                    <a:pt x="20" y="111"/>
                    <a:pt x="52" y="120"/>
                  </a:cubicBezTo>
                  <a:lnTo>
                    <a:pt x="51" y="120"/>
                  </a:lnTo>
                  <a:lnTo>
                    <a:pt x="293" y="200"/>
                  </a:lnTo>
                  <a:cubicBezTo>
                    <a:pt x="332" y="214"/>
                    <a:pt x="372" y="226"/>
                    <a:pt x="413" y="237"/>
                  </a:cubicBezTo>
                  <a:lnTo>
                    <a:pt x="471" y="256"/>
                  </a:lnTo>
                  <a:cubicBezTo>
                    <a:pt x="494" y="263"/>
                    <a:pt x="519" y="266"/>
                    <a:pt x="544" y="266"/>
                  </a:cubicBezTo>
                  <a:cubicBezTo>
                    <a:pt x="565" y="266"/>
                    <a:pt x="583" y="252"/>
                    <a:pt x="590" y="231"/>
                  </a:cubicBezTo>
                  <a:cubicBezTo>
                    <a:pt x="595" y="211"/>
                    <a:pt x="585" y="190"/>
                    <a:pt x="568" y="179"/>
                  </a:cubicBezTo>
                  <a:cubicBezTo>
                    <a:pt x="560" y="172"/>
                    <a:pt x="551" y="166"/>
                    <a:pt x="542" y="160"/>
                  </a:cubicBezTo>
                  <a:cubicBezTo>
                    <a:pt x="530" y="155"/>
                    <a:pt x="517" y="150"/>
                    <a:pt x="505" y="146"/>
                  </a:cubicBezTo>
                  <a:lnTo>
                    <a:pt x="447" y="126"/>
                  </a:lnTo>
                  <a:cubicBezTo>
                    <a:pt x="407" y="111"/>
                    <a:pt x="367" y="96"/>
                    <a:pt x="325" y="82"/>
                  </a:cubicBezTo>
                  <a:lnTo>
                    <a:pt x="83" y="2"/>
                  </a:lnTo>
                  <a:cubicBezTo>
                    <a:pt x="78" y="1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89" name="Google Shape;689;p52"/>
          <p:cNvGrpSpPr/>
          <p:nvPr/>
        </p:nvGrpSpPr>
        <p:grpSpPr>
          <a:xfrm>
            <a:off x="-889662" y="-1438021"/>
            <a:ext cx="2642135" cy="3217941"/>
            <a:chOff x="4700640" y="2796721"/>
            <a:chExt cx="426050" cy="518900"/>
          </a:xfrm>
        </p:grpSpPr>
        <p:sp>
          <p:nvSpPr>
            <p:cNvPr id="690" name="Google Shape;690;p52"/>
            <p:cNvSpPr/>
            <p:nvPr/>
          </p:nvSpPr>
          <p:spPr>
            <a:xfrm flipH="1">
              <a:off x="4700640" y="2796721"/>
              <a:ext cx="426050" cy="518900"/>
            </a:xfrm>
            <a:custGeom>
              <a:avLst/>
              <a:gdLst/>
              <a:ahLst/>
              <a:cxnLst/>
              <a:rect l="l" t="t" r="r" b="b"/>
              <a:pathLst>
                <a:path w="17042" h="20756" extrusionOk="0">
                  <a:moveTo>
                    <a:pt x="14204" y="1"/>
                  </a:moveTo>
                  <a:cubicBezTo>
                    <a:pt x="13529" y="1"/>
                    <a:pt x="13378" y="447"/>
                    <a:pt x="13107" y="1082"/>
                  </a:cubicBezTo>
                  <a:cubicBezTo>
                    <a:pt x="12270" y="3047"/>
                    <a:pt x="10686" y="3995"/>
                    <a:pt x="8835" y="4908"/>
                  </a:cubicBezTo>
                  <a:lnTo>
                    <a:pt x="4513" y="7039"/>
                  </a:lnTo>
                  <a:cubicBezTo>
                    <a:pt x="3779" y="7401"/>
                    <a:pt x="3036" y="7768"/>
                    <a:pt x="2409" y="8295"/>
                  </a:cubicBezTo>
                  <a:cubicBezTo>
                    <a:pt x="1919" y="8707"/>
                    <a:pt x="1510" y="9210"/>
                    <a:pt x="1171" y="9755"/>
                  </a:cubicBezTo>
                  <a:cubicBezTo>
                    <a:pt x="357" y="11066"/>
                    <a:pt x="1" y="12870"/>
                    <a:pt x="932" y="14100"/>
                  </a:cubicBezTo>
                  <a:cubicBezTo>
                    <a:pt x="1511" y="14866"/>
                    <a:pt x="2453" y="15244"/>
                    <a:pt x="3336" y="15620"/>
                  </a:cubicBezTo>
                  <a:cubicBezTo>
                    <a:pt x="5416" y="16508"/>
                    <a:pt x="7429" y="17582"/>
                    <a:pt x="9210" y="18976"/>
                  </a:cubicBezTo>
                  <a:cubicBezTo>
                    <a:pt x="9839" y="19468"/>
                    <a:pt x="10444" y="20004"/>
                    <a:pt x="11157" y="20365"/>
                  </a:cubicBezTo>
                  <a:cubicBezTo>
                    <a:pt x="11622" y="20601"/>
                    <a:pt x="12148" y="20756"/>
                    <a:pt x="12665" y="20756"/>
                  </a:cubicBezTo>
                  <a:cubicBezTo>
                    <a:pt x="12939" y="20756"/>
                    <a:pt x="13211" y="20712"/>
                    <a:pt x="13471" y="20614"/>
                  </a:cubicBezTo>
                  <a:cubicBezTo>
                    <a:pt x="14217" y="20330"/>
                    <a:pt x="14778" y="19497"/>
                    <a:pt x="14572" y="18726"/>
                  </a:cubicBezTo>
                  <a:cubicBezTo>
                    <a:pt x="14457" y="18299"/>
                    <a:pt x="14142" y="17956"/>
                    <a:pt x="13811" y="17662"/>
                  </a:cubicBezTo>
                  <a:cubicBezTo>
                    <a:pt x="12096" y="16140"/>
                    <a:pt x="9786" y="15477"/>
                    <a:pt x="7907" y="14161"/>
                  </a:cubicBezTo>
                  <a:cubicBezTo>
                    <a:pt x="7316" y="13747"/>
                    <a:pt x="6740" y="13221"/>
                    <a:pt x="6576" y="12518"/>
                  </a:cubicBezTo>
                  <a:cubicBezTo>
                    <a:pt x="6367" y="11615"/>
                    <a:pt x="6903" y="10702"/>
                    <a:pt x="7550" y="10039"/>
                  </a:cubicBezTo>
                  <a:cubicBezTo>
                    <a:pt x="9408" y="8134"/>
                    <a:pt x="12162" y="7458"/>
                    <a:pt x="14424" y="6057"/>
                  </a:cubicBezTo>
                  <a:cubicBezTo>
                    <a:pt x="15217" y="5566"/>
                    <a:pt x="15971" y="4961"/>
                    <a:pt x="16438" y="4152"/>
                  </a:cubicBezTo>
                  <a:cubicBezTo>
                    <a:pt x="16905" y="3344"/>
                    <a:pt x="17042" y="2298"/>
                    <a:pt x="16603" y="1474"/>
                  </a:cubicBezTo>
                  <a:cubicBezTo>
                    <a:pt x="16200" y="718"/>
                    <a:pt x="15252" y="100"/>
                    <a:pt x="14395" y="11"/>
                  </a:cubicBezTo>
                  <a:cubicBezTo>
                    <a:pt x="14327" y="4"/>
                    <a:pt x="14264" y="1"/>
                    <a:pt x="14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1" name="Google Shape;691;p52"/>
            <p:cNvSpPr/>
            <p:nvPr/>
          </p:nvSpPr>
          <p:spPr>
            <a:xfrm flipH="1">
              <a:off x="5062290" y="3128371"/>
              <a:ext cx="22875" cy="19350"/>
            </a:xfrm>
            <a:custGeom>
              <a:avLst/>
              <a:gdLst/>
              <a:ahLst/>
              <a:cxnLst/>
              <a:rect l="l" t="t" r="r" b="b"/>
              <a:pathLst>
                <a:path w="915" h="774" extrusionOk="0">
                  <a:moveTo>
                    <a:pt x="255" y="209"/>
                  </a:moveTo>
                  <a:lnTo>
                    <a:pt x="257" y="212"/>
                  </a:lnTo>
                  <a:lnTo>
                    <a:pt x="257" y="212"/>
                  </a:lnTo>
                  <a:cubicBezTo>
                    <a:pt x="256" y="211"/>
                    <a:pt x="256" y="210"/>
                    <a:pt x="255" y="209"/>
                  </a:cubicBezTo>
                  <a:close/>
                  <a:moveTo>
                    <a:pt x="480" y="435"/>
                  </a:moveTo>
                  <a:cubicBezTo>
                    <a:pt x="480" y="435"/>
                    <a:pt x="481" y="436"/>
                    <a:pt x="481" y="436"/>
                  </a:cubicBezTo>
                  <a:lnTo>
                    <a:pt x="481" y="436"/>
                  </a:lnTo>
                  <a:cubicBezTo>
                    <a:pt x="481" y="436"/>
                    <a:pt x="480" y="435"/>
                    <a:pt x="480" y="435"/>
                  </a:cubicBezTo>
                  <a:close/>
                  <a:moveTo>
                    <a:pt x="83" y="1"/>
                  </a:moveTo>
                  <a:cubicBezTo>
                    <a:pt x="71" y="1"/>
                    <a:pt x="58" y="4"/>
                    <a:pt x="47" y="10"/>
                  </a:cubicBezTo>
                  <a:cubicBezTo>
                    <a:pt x="12" y="31"/>
                    <a:pt x="1" y="75"/>
                    <a:pt x="20" y="109"/>
                  </a:cubicBezTo>
                  <a:lnTo>
                    <a:pt x="19" y="110"/>
                  </a:lnTo>
                  <a:cubicBezTo>
                    <a:pt x="85" y="239"/>
                    <a:pt x="169" y="357"/>
                    <a:pt x="271" y="459"/>
                  </a:cubicBezTo>
                  <a:cubicBezTo>
                    <a:pt x="324" y="513"/>
                    <a:pt x="382" y="562"/>
                    <a:pt x="442" y="607"/>
                  </a:cubicBezTo>
                  <a:cubicBezTo>
                    <a:pt x="469" y="627"/>
                    <a:pt x="498" y="647"/>
                    <a:pt x="528" y="664"/>
                  </a:cubicBezTo>
                  <a:cubicBezTo>
                    <a:pt x="561" y="686"/>
                    <a:pt x="597" y="704"/>
                    <a:pt x="634" y="717"/>
                  </a:cubicBezTo>
                  <a:cubicBezTo>
                    <a:pt x="671" y="727"/>
                    <a:pt x="706" y="740"/>
                    <a:pt x="742" y="752"/>
                  </a:cubicBezTo>
                  <a:cubicBezTo>
                    <a:pt x="777" y="762"/>
                    <a:pt x="814" y="773"/>
                    <a:pt x="851" y="773"/>
                  </a:cubicBezTo>
                  <a:cubicBezTo>
                    <a:pt x="856" y="773"/>
                    <a:pt x="862" y="773"/>
                    <a:pt x="868" y="772"/>
                  </a:cubicBezTo>
                  <a:cubicBezTo>
                    <a:pt x="885" y="771"/>
                    <a:pt x="901" y="761"/>
                    <a:pt x="908" y="745"/>
                  </a:cubicBezTo>
                  <a:cubicBezTo>
                    <a:pt x="915" y="729"/>
                    <a:pt x="911" y="710"/>
                    <a:pt x="899" y="697"/>
                  </a:cubicBezTo>
                  <a:cubicBezTo>
                    <a:pt x="846" y="653"/>
                    <a:pt x="776" y="633"/>
                    <a:pt x="718" y="594"/>
                  </a:cubicBezTo>
                  <a:cubicBezTo>
                    <a:pt x="716" y="592"/>
                    <a:pt x="712" y="589"/>
                    <a:pt x="710" y="587"/>
                  </a:cubicBezTo>
                  <a:cubicBezTo>
                    <a:pt x="701" y="579"/>
                    <a:pt x="692" y="572"/>
                    <a:pt x="681" y="565"/>
                  </a:cubicBezTo>
                  <a:cubicBezTo>
                    <a:pt x="665" y="556"/>
                    <a:pt x="649" y="548"/>
                    <a:pt x="634" y="539"/>
                  </a:cubicBezTo>
                  <a:cubicBezTo>
                    <a:pt x="605" y="521"/>
                    <a:pt x="576" y="503"/>
                    <a:pt x="548" y="485"/>
                  </a:cubicBezTo>
                  <a:cubicBezTo>
                    <a:pt x="535" y="475"/>
                    <a:pt x="521" y="466"/>
                    <a:pt x="507" y="456"/>
                  </a:cubicBezTo>
                  <a:lnTo>
                    <a:pt x="488" y="442"/>
                  </a:lnTo>
                  <a:cubicBezTo>
                    <a:pt x="486" y="440"/>
                    <a:pt x="483" y="438"/>
                    <a:pt x="481" y="436"/>
                  </a:cubicBezTo>
                  <a:lnTo>
                    <a:pt x="481" y="436"/>
                  </a:lnTo>
                  <a:cubicBezTo>
                    <a:pt x="485" y="440"/>
                    <a:pt x="487" y="442"/>
                    <a:pt x="487" y="442"/>
                  </a:cubicBezTo>
                  <a:cubicBezTo>
                    <a:pt x="487" y="442"/>
                    <a:pt x="480" y="436"/>
                    <a:pt x="477" y="434"/>
                  </a:cubicBezTo>
                  <a:cubicBezTo>
                    <a:pt x="451" y="413"/>
                    <a:pt x="424" y="390"/>
                    <a:pt x="399" y="367"/>
                  </a:cubicBezTo>
                  <a:cubicBezTo>
                    <a:pt x="350" y="321"/>
                    <a:pt x="304" y="272"/>
                    <a:pt x="262" y="219"/>
                  </a:cubicBezTo>
                  <a:cubicBezTo>
                    <a:pt x="261" y="217"/>
                    <a:pt x="259" y="215"/>
                    <a:pt x="258" y="213"/>
                  </a:cubicBezTo>
                  <a:lnTo>
                    <a:pt x="258" y="213"/>
                  </a:lnTo>
                  <a:lnTo>
                    <a:pt x="259" y="214"/>
                  </a:lnTo>
                  <a:lnTo>
                    <a:pt x="257" y="212"/>
                  </a:lnTo>
                  <a:lnTo>
                    <a:pt x="257" y="212"/>
                  </a:lnTo>
                  <a:cubicBezTo>
                    <a:pt x="257" y="212"/>
                    <a:pt x="258" y="213"/>
                    <a:pt x="258" y="213"/>
                  </a:cubicBezTo>
                  <a:lnTo>
                    <a:pt x="258" y="213"/>
                  </a:lnTo>
                  <a:lnTo>
                    <a:pt x="253" y="207"/>
                  </a:lnTo>
                  <a:lnTo>
                    <a:pt x="237" y="185"/>
                  </a:lnTo>
                  <a:cubicBezTo>
                    <a:pt x="225" y="169"/>
                    <a:pt x="214" y="152"/>
                    <a:pt x="203" y="136"/>
                  </a:cubicBezTo>
                  <a:cubicBezTo>
                    <a:pt x="183" y="103"/>
                    <a:pt x="163" y="70"/>
                    <a:pt x="146" y="37"/>
                  </a:cubicBezTo>
                  <a:cubicBezTo>
                    <a:pt x="132" y="14"/>
                    <a:pt x="108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2" name="Google Shape;692;p52"/>
            <p:cNvSpPr/>
            <p:nvPr/>
          </p:nvSpPr>
          <p:spPr>
            <a:xfrm flipH="1">
              <a:off x="5047915" y="3138546"/>
              <a:ext cx="15725" cy="6300"/>
            </a:xfrm>
            <a:custGeom>
              <a:avLst/>
              <a:gdLst/>
              <a:ahLst/>
              <a:cxnLst/>
              <a:rect l="l" t="t" r="r" b="b"/>
              <a:pathLst>
                <a:path w="629" h="252" extrusionOk="0">
                  <a:moveTo>
                    <a:pt x="100" y="1"/>
                  </a:moveTo>
                  <a:cubicBezTo>
                    <a:pt x="25" y="1"/>
                    <a:pt x="0" y="118"/>
                    <a:pt x="84" y="140"/>
                  </a:cubicBezTo>
                  <a:lnTo>
                    <a:pt x="283" y="195"/>
                  </a:lnTo>
                  <a:cubicBezTo>
                    <a:pt x="317" y="204"/>
                    <a:pt x="351" y="213"/>
                    <a:pt x="385" y="224"/>
                  </a:cubicBezTo>
                  <a:cubicBezTo>
                    <a:pt x="406" y="229"/>
                    <a:pt x="426" y="234"/>
                    <a:pt x="446" y="235"/>
                  </a:cubicBezTo>
                  <a:lnTo>
                    <a:pt x="457" y="235"/>
                  </a:lnTo>
                  <a:cubicBezTo>
                    <a:pt x="458" y="235"/>
                    <a:pt x="459" y="235"/>
                    <a:pt x="460" y="235"/>
                  </a:cubicBezTo>
                  <a:lnTo>
                    <a:pt x="460" y="235"/>
                  </a:lnTo>
                  <a:cubicBezTo>
                    <a:pt x="460" y="235"/>
                    <a:pt x="460" y="235"/>
                    <a:pt x="460" y="235"/>
                  </a:cubicBezTo>
                  <a:lnTo>
                    <a:pt x="489" y="240"/>
                  </a:lnTo>
                  <a:cubicBezTo>
                    <a:pt x="510" y="244"/>
                    <a:pt x="537" y="251"/>
                    <a:pt x="562" y="251"/>
                  </a:cubicBezTo>
                  <a:cubicBezTo>
                    <a:pt x="584" y="251"/>
                    <a:pt x="604" y="245"/>
                    <a:pt x="617" y="225"/>
                  </a:cubicBezTo>
                  <a:cubicBezTo>
                    <a:pt x="628" y="204"/>
                    <a:pt x="625" y="178"/>
                    <a:pt x="608" y="160"/>
                  </a:cubicBezTo>
                  <a:cubicBezTo>
                    <a:pt x="593" y="144"/>
                    <a:pt x="568" y="139"/>
                    <a:pt x="549" y="130"/>
                  </a:cubicBezTo>
                  <a:lnTo>
                    <a:pt x="502" y="113"/>
                  </a:lnTo>
                  <a:cubicBezTo>
                    <a:pt x="501" y="113"/>
                    <a:pt x="498" y="112"/>
                    <a:pt x="495" y="110"/>
                  </a:cubicBezTo>
                  <a:lnTo>
                    <a:pt x="495" y="110"/>
                  </a:lnTo>
                  <a:cubicBezTo>
                    <a:pt x="495" y="110"/>
                    <a:pt x="488" y="106"/>
                    <a:pt x="489" y="106"/>
                  </a:cubicBezTo>
                  <a:cubicBezTo>
                    <a:pt x="477" y="101"/>
                    <a:pt x="465" y="95"/>
                    <a:pt x="452" y="91"/>
                  </a:cubicBezTo>
                  <a:cubicBezTo>
                    <a:pt x="418" y="81"/>
                    <a:pt x="383" y="73"/>
                    <a:pt x="349" y="64"/>
                  </a:cubicBezTo>
                  <a:lnTo>
                    <a:pt x="122" y="4"/>
                  </a:lnTo>
                  <a:cubicBezTo>
                    <a:pt x="114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3" name="Google Shape;693;p52"/>
            <p:cNvSpPr/>
            <p:nvPr/>
          </p:nvSpPr>
          <p:spPr>
            <a:xfrm flipH="1">
              <a:off x="4879390" y="2986796"/>
              <a:ext cx="19100" cy="10800"/>
            </a:xfrm>
            <a:custGeom>
              <a:avLst/>
              <a:gdLst/>
              <a:ahLst/>
              <a:cxnLst/>
              <a:rect l="l" t="t" r="r" b="b"/>
              <a:pathLst>
                <a:path w="764" h="432" extrusionOk="0">
                  <a:moveTo>
                    <a:pt x="693" y="0"/>
                  </a:moveTo>
                  <a:cubicBezTo>
                    <a:pt x="688" y="0"/>
                    <a:pt x="683" y="1"/>
                    <a:pt x="677" y="2"/>
                  </a:cubicBezTo>
                  <a:cubicBezTo>
                    <a:pt x="663" y="6"/>
                    <a:pt x="650" y="8"/>
                    <a:pt x="637" y="12"/>
                  </a:cubicBezTo>
                  <a:cubicBezTo>
                    <a:pt x="619" y="17"/>
                    <a:pt x="601" y="24"/>
                    <a:pt x="585" y="32"/>
                  </a:cubicBezTo>
                  <a:lnTo>
                    <a:pt x="507" y="69"/>
                  </a:lnTo>
                  <a:cubicBezTo>
                    <a:pt x="455" y="92"/>
                    <a:pt x="404" y="119"/>
                    <a:pt x="354" y="144"/>
                  </a:cubicBezTo>
                  <a:lnTo>
                    <a:pt x="46" y="298"/>
                  </a:lnTo>
                  <a:cubicBezTo>
                    <a:pt x="12" y="319"/>
                    <a:pt x="0" y="363"/>
                    <a:pt x="21" y="396"/>
                  </a:cubicBezTo>
                  <a:cubicBezTo>
                    <a:pt x="35" y="419"/>
                    <a:pt x="59" y="431"/>
                    <a:pt x="84" y="431"/>
                  </a:cubicBezTo>
                  <a:cubicBezTo>
                    <a:pt x="96" y="431"/>
                    <a:pt x="108" y="429"/>
                    <a:pt x="119" y="423"/>
                  </a:cubicBezTo>
                  <a:lnTo>
                    <a:pt x="431" y="276"/>
                  </a:lnTo>
                  <a:cubicBezTo>
                    <a:pt x="483" y="252"/>
                    <a:pt x="535" y="228"/>
                    <a:pt x="586" y="203"/>
                  </a:cubicBezTo>
                  <a:lnTo>
                    <a:pt x="660" y="166"/>
                  </a:lnTo>
                  <a:cubicBezTo>
                    <a:pt x="688" y="150"/>
                    <a:pt x="715" y="130"/>
                    <a:pt x="739" y="108"/>
                  </a:cubicBezTo>
                  <a:cubicBezTo>
                    <a:pt x="760" y="88"/>
                    <a:pt x="764" y="57"/>
                    <a:pt x="750" y="31"/>
                  </a:cubicBezTo>
                  <a:cubicBezTo>
                    <a:pt x="738" y="12"/>
                    <a:pt x="716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4" name="Google Shape;694;p52"/>
            <p:cNvSpPr/>
            <p:nvPr/>
          </p:nvSpPr>
          <p:spPr>
            <a:xfrm flipH="1">
              <a:off x="4896790" y="2985671"/>
              <a:ext cx="18125" cy="7450"/>
            </a:xfrm>
            <a:custGeom>
              <a:avLst/>
              <a:gdLst/>
              <a:ahLst/>
              <a:cxnLst/>
              <a:rect l="l" t="t" r="r" b="b"/>
              <a:pathLst>
                <a:path w="725" h="298" extrusionOk="0">
                  <a:moveTo>
                    <a:pt x="675" y="0"/>
                  </a:moveTo>
                  <a:cubicBezTo>
                    <a:pt x="674" y="0"/>
                    <a:pt x="674" y="0"/>
                    <a:pt x="674" y="0"/>
                  </a:cubicBezTo>
                  <a:cubicBezTo>
                    <a:pt x="618" y="1"/>
                    <a:pt x="563" y="15"/>
                    <a:pt x="509" y="28"/>
                  </a:cubicBezTo>
                  <a:cubicBezTo>
                    <a:pt x="454" y="41"/>
                    <a:pt x="403" y="53"/>
                    <a:pt x="350" y="70"/>
                  </a:cubicBezTo>
                  <a:cubicBezTo>
                    <a:pt x="244" y="105"/>
                    <a:pt x="139" y="145"/>
                    <a:pt x="37" y="189"/>
                  </a:cubicBezTo>
                  <a:cubicBezTo>
                    <a:pt x="8" y="202"/>
                    <a:pt x="0" y="244"/>
                    <a:pt x="15" y="268"/>
                  </a:cubicBezTo>
                  <a:cubicBezTo>
                    <a:pt x="27" y="287"/>
                    <a:pt x="46" y="297"/>
                    <a:pt x="66" y="297"/>
                  </a:cubicBezTo>
                  <a:cubicBezTo>
                    <a:pt x="76" y="297"/>
                    <a:pt x="86" y="295"/>
                    <a:pt x="96" y="289"/>
                  </a:cubicBezTo>
                  <a:cubicBezTo>
                    <a:pt x="188" y="248"/>
                    <a:pt x="287" y="210"/>
                    <a:pt x="387" y="176"/>
                  </a:cubicBezTo>
                  <a:cubicBezTo>
                    <a:pt x="436" y="159"/>
                    <a:pt x="486" y="141"/>
                    <a:pt x="535" y="123"/>
                  </a:cubicBezTo>
                  <a:cubicBezTo>
                    <a:pt x="588" y="108"/>
                    <a:pt x="641" y="90"/>
                    <a:pt x="692" y="68"/>
                  </a:cubicBezTo>
                  <a:cubicBezTo>
                    <a:pt x="725" y="52"/>
                    <a:pt x="708" y="0"/>
                    <a:pt x="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5" name="Google Shape;695;p52"/>
            <p:cNvSpPr/>
            <p:nvPr/>
          </p:nvSpPr>
          <p:spPr>
            <a:xfrm flipH="1">
              <a:off x="4890815" y="3231771"/>
              <a:ext cx="14875" cy="6650"/>
            </a:xfrm>
            <a:custGeom>
              <a:avLst/>
              <a:gdLst/>
              <a:ahLst/>
              <a:cxnLst/>
              <a:rect l="l" t="t" r="r" b="b"/>
              <a:pathLst>
                <a:path w="595" h="266" extrusionOk="0">
                  <a:moveTo>
                    <a:pt x="67" y="0"/>
                  </a:moveTo>
                  <a:cubicBezTo>
                    <a:pt x="41" y="0"/>
                    <a:pt x="16" y="18"/>
                    <a:pt x="9" y="45"/>
                  </a:cubicBezTo>
                  <a:cubicBezTo>
                    <a:pt x="1" y="77"/>
                    <a:pt x="20" y="111"/>
                    <a:pt x="52" y="120"/>
                  </a:cubicBezTo>
                  <a:lnTo>
                    <a:pt x="51" y="120"/>
                  </a:lnTo>
                  <a:lnTo>
                    <a:pt x="293" y="200"/>
                  </a:lnTo>
                  <a:cubicBezTo>
                    <a:pt x="332" y="214"/>
                    <a:pt x="372" y="226"/>
                    <a:pt x="413" y="237"/>
                  </a:cubicBezTo>
                  <a:lnTo>
                    <a:pt x="471" y="256"/>
                  </a:lnTo>
                  <a:cubicBezTo>
                    <a:pt x="494" y="263"/>
                    <a:pt x="519" y="266"/>
                    <a:pt x="544" y="266"/>
                  </a:cubicBezTo>
                  <a:cubicBezTo>
                    <a:pt x="565" y="266"/>
                    <a:pt x="583" y="252"/>
                    <a:pt x="590" y="231"/>
                  </a:cubicBezTo>
                  <a:cubicBezTo>
                    <a:pt x="595" y="211"/>
                    <a:pt x="585" y="190"/>
                    <a:pt x="568" y="179"/>
                  </a:cubicBezTo>
                  <a:cubicBezTo>
                    <a:pt x="560" y="172"/>
                    <a:pt x="551" y="166"/>
                    <a:pt x="542" y="160"/>
                  </a:cubicBezTo>
                  <a:cubicBezTo>
                    <a:pt x="530" y="155"/>
                    <a:pt x="517" y="150"/>
                    <a:pt x="505" y="146"/>
                  </a:cubicBezTo>
                  <a:lnTo>
                    <a:pt x="447" y="126"/>
                  </a:lnTo>
                  <a:cubicBezTo>
                    <a:pt x="407" y="111"/>
                    <a:pt x="367" y="96"/>
                    <a:pt x="325" y="82"/>
                  </a:cubicBezTo>
                  <a:lnTo>
                    <a:pt x="83" y="2"/>
                  </a:lnTo>
                  <a:cubicBezTo>
                    <a:pt x="78" y="1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2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3"/>
          <p:cNvSpPr txBox="1">
            <a:spLocks noGrp="1"/>
          </p:cNvSpPr>
          <p:nvPr>
            <p:ph type="ctrTitle" idx="2"/>
          </p:nvPr>
        </p:nvSpPr>
        <p:spPr>
          <a:xfrm>
            <a:off x="1629517" y="4346871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9" name="Google Shape;699;p53"/>
          <p:cNvSpPr txBox="1">
            <a:spLocks noGrp="1"/>
          </p:cNvSpPr>
          <p:nvPr>
            <p:ph type="subTitle" idx="1"/>
          </p:nvPr>
        </p:nvSpPr>
        <p:spPr>
          <a:xfrm>
            <a:off x="1629551" y="4785592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53"/>
          <p:cNvSpPr txBox="1">
            <a:spLocks noGrp="1"/>
          </p:cNvSpPr>
          <p:nvPr>
            <p:ph type="ctrTitle" idx="3"/>
          </p:nvPr>
        </p:nvSpPr>
        <p:spPr>
          <a:xfrm>
            <a:off x="4824913" y="4343400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1" name="Google Shape;701;p53"/>
          <p:cNvSpPr txBox="1">
            <a:spLocks noGrp="1"/>
          </p:cNvSpPr>
          <p:nvPr>
            <p:ph type="subTitle" idx="4"/>
          </p:nvPr>
        </p:nvSpPr>
        <p:spPr>
          <a:xfrm>
            <a:off x="4824932" y="47770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3"/>
          <p:cNvSpPr txBox="1">
            <a:spLocks noGrp="1"/>
          </p:cNvSpPr>
          <p:nvPr>
            <p:ph type="ctrTitle" idx="5"/>
          </p:nvPr>
        </p:nvSpPr>
        <p:spPr>
          <a:xfrm>
            <a:off x="8020311" y="4343425"/>
            <a:ext cx="2542000" cy="5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53"/>
          <p:cNvSpPr txBox="1">
            <a:spLocks noGrp="1"/>
          </p:cNvSpPr>
          <p:nvPr>
            <p:ph type="subTitle" idx="6"/>
          </p:nvPr>
        </p:nvSpPr>
        <p:spPr>
          <a:xfrm>
            <a:off x="8020484" y="4777000"/>
            <a:ext cx="2542000" cy="9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4"/>
          <p:cNvSpPr txBox="1">
            <a:spLocks noGrp="1"/>
          </p:cNvSpPr>
          <p:nvPr>
            <p:ph type="ctrTitle"/>
          </p:nvPr>
        </p:nvSpPr>
        <p:spPr>
          <a:xfrm flipH="1">
            <a:off x="2582300" y="720000"/>
            <a:ext cx="4092000" cy="13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706" name="Google Shape;706;p54"/>
          <p:cNvSpPr txBox="1">
            <a:spLocks noGrp="1"/>
          </p:cNvSpPr>
          <p:nvPr>
            <p:ph type="subTitle" idx="1"/>
          </p:nvPr>
        </p:nvSpPr>
        <p:spPr>
          <a:xfrm flipH="1">
            <a:off x="2582300" y="2529771"/>
            <a:ext cx="4092000" cy="1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54"/>
          <p:cNvSpPr txBox="1"/>
          <p:nvPr/>
        </p:nvSpPr>
        <p:spPr>
          <a:xfrm flipH="1">
            <a:off x="2582300" y="4716475"/>
            <a:ext cx="3100000" cy="10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rPr>
              <a:t>CREDITS: This presentation template was created by </a:t>
            </a:r>
            <a:r>
              <a:rPr lang="en" sz="1600">
                <a:solidFill>
                  <a:schemeClr val="accent4"/>
                </a:solidFill>
                <a:uFill>
                  <a:noFill/>
                </a:uFill>
                <a:latin typeface="Josefin Slab SemiBold"/>
                <a:ea typeface="Josefin Slab SemiBold"/>
                <a:cs typeface="Josefin Slab SemiBold"/>
                <a:sym typeface="Josefin Slab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rPr>
              <a:t>, including icons by </a:t>
            </a:r>
            <a:r>
              <a:rPr lang="en" sz="1600">
                <a:solidFill>
                  <a:schemeClr val="accent4"/>
                </a:solidFill>
                <a:uFill>
                  <a:noFill/>
                </a:uFill>
                <a:latin typeface="Josefin Slab SemiBold"/>
                <a:ea typeface="Josefin Slab SemiBold"/>
                <a:cs typeface="Josefin Slab SemiBold"/>
                <a:sym typeface="Josefin Slab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rPr>
              <a:t>, and infographics &amp; images by </a:t>
            </a:r>
            <a:r>
              <a:rPr lang="en" sz="1600">
                <a:solidFill>
                  <a:schemeClr val="accent4"/>
                </a:solidFill>
                <a:uFill>
                  <a:noFill/>
                </a:uFill>
                <a:latin typeface="Josefin Slab SemiBold"/>
                <a:ea typeface="Josefin Slab SemiBold"/>
                <a:cs typeface="Josefin Slab SemiBold"/>
                <a:sym typeface="Josefin Slab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rPr>
              <a:t>. </a:t>
            </a:r>
            <a:endParaRPr sz="1600">
              <a:solidFill>
                <a:schemeClr val="accent4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3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5"/>
          <p:cNvSpPr txBox="1">
            <a:spLocks noGrp="1"/>
          </p:cNvSpPr>
          <p:nvPr>
            <p:ph type="ctrTitle"/>
          </p:nvPr>
        </p:nvSpPr>
        <p:spPr>
          <a:xfrm flipH="1">
            <a:off x="7762367" y="720000"/>
            <a:ext cx="3478400" cy="197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10" name="Google Shape;710;p55"/>
          <p:cNvSpPr txBox="1">
            <a:spLocks noGrp="1"/>
          </p:cNvSpPr>
          <p:nvPr>
            <p:ph type="body" idx="1"/>
          </p:nvPr>
        </p:nvSpPr>
        <p:spPr>
          <a:xfrm>
            <a:off x="960000" y="720000"/>
            <a:ext cx="6545600" cy="5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⎯"/>
              <a:defRPr sz="1867">
                <a:latin typeface="Josefin Slab"/>
                <a:ea typeface="Josefin Slab"/>
                <a:cs typeface="Josefin Slab"/>
                <a:sym typeface="Josefin Slab"/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◂"/>
              <a:defRPr>
                <a:latin typeface="Josefin Slab"/>
                <a:ea typeface="Josefin Slab"/>
                <a:cs typeface="Josefin Slab"/>
                <a:sym typeface="Josefin Slab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◂"/>
              <a:defRPr>
                <a:latin typeface="Josefin Slab"/>
                <a:ea typeface="Josefin Slab"/>
                <a:cs typeface="Josefin Slab"/>
                <a:sym typeface="Josefin Slab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◂"/>
              <a:defRPr>
                <a:latin typeface="Josefin Slab"/>
                <a:ea typeface="Josefin Slab"/>
                <a:cs typeface="Josefin Slab"/>
                <a:sym typeface="Josefin Slab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>
                <a:latin typeface="Josefin Slab"/>
                <a:ea typeface="Josefin Slab"/>
                <a:cs typeface="Josefin Slab"/>
                <a:sym typeface="Josefin Slab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Nunito Light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CUSTOM_13_1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6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3478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56"/>
          <p:cNvSpPr txBox="1">
            <a:spLocks noGrp="1"/>
          </p:cNvSpPr>
          <p:nvPr>
            <p:ph type="body" idx="1"/>
          </p:nvPr>
        </p:nvSpPr>
        <p:spPr>
          <a:xfrm flipH="1">
            <a:off x="6627967" y="720000"/>
            <a:ext cx="4612800" cy="5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Char char="●"/>
              <a:defRPr sz="1867">
                <a:latin typeface="Josefin Slab"/>
                <a:ea typeface="Josefin Slab"/>
                <a:cs typeface="Josefin Slab"/>
                <a:sym typeface="Josefin Slab"/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●"/>
              <a:defRPr>
                <a:latin typeface="Josefin Slab"/>
                <a:ea typeface="Josefin Slab"/>
                <a:cs typeface="Josefin Slab"/>
                <a:sym typeface="Josefin Slab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●"/>
              <a:defRPr>
                <a:latin typeface="Josefin Slab"/>
                <a:ea typeface="Josefin Slab"/>
                <a:cs typeface="Josefin Slab"/>
                <a:sym typeface="Josefin Slab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Josefin Slab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14" name="Google Shape;714;p56"/>
          <p:cNvSpPr txBox="1">
            <a:spLocks noGrp="1"/>
          </p:cNvSpPr>
          <p:nvPr>
            <p:ph type="subTitle" idx="2"/>
          </p:nvPr>
        </p:nvSpPr>
        <p:spPr>
          <a:xfrm flipH="1">
            <a:off x="967467" y="2073733"/>
            <a:ext cx="3345600" cy="1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6">
  <p:cSld name="CUSTOM_13_1_1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7"/>
          <p:cNvSpPr txBox="1">
            <a:spLocks noGrp="1"/>
          </p:cNvSpPr>
          <p:nvPr>
            <p:ph type="ctrTitle"/>
          </p:nvPr>
        </p:nvSpPr>
        <p:spPr>
          <a:xfrm flipH="1">
            <a:off x="7762367" y="720000"/>
            <a:ext cx="3478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p57"/>
          <p:cNvSpPr txBox="1">
            <a:spLocks noGrp="1"/>
          </p:cNvSpPr>
          <p:nvPr>
            <p:ph type="body" idx="1"/>
          </p:nvPr>
        </p:nvSpPr>
        <p:spPr>
          <a:xfrm>
            <a:off x="960000" y="720000"/>
            <a:ext cx="6545600" cy="5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⎯"/>
              <a:defRPr sz="1867">
                <a:latin typeface="Josefin Slab"/>
                <a:ea typeface="Josefin Slab"/>
                <a:cs typeface="Josefin Slab"/>
                <a:sym typeface="Josefin Slab"/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◂"/>
              <a:defRPr>
                <a:latin typeface="Josefin Slab"/>
                <a:ea typeface="Josefin Slab"/>
                <a:cs typeface="Josefin Slab"/>
                <a:sym typeface="Josefin Slab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◂"/>
              <a:defRPr>
                <a:latin typeface="Josefin Slab"/>
                <a:ea typeface="Josefin Slab"/>
                <a:cs typeface="Josefin Slab"/>
                <a:sym typeface="Josefin Slab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◂"/>
              <a:defRPr>
                <a:latin typeface="Josefin Slab"/>
                <a:ea typeface="Josefin Slab"/>
                <a:cs typeface="Josefin Slab"/>
                <a:sym typeface="Josefin Slab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>
                <a:latin typeface="Josefin Slab"/>
                <a:ea typeface="Josefin Slab"/>
                <a:cs typeface="Josefin Slab"/>
                <a:sym typeface="Josefin Slab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Nunito Light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18" name="Google Shape;718;p57"/>
          <p:cNvSpPr txBox="1">
            <a:spLocks noGrp="1"/>
          </p:cNvSpPr>
          <p:nvPr>
            <p:ph type="subTitle" idx="2"/>
          </p:nvPr>
        </p:nvSpPr>
        <p:spPr>
          <a:xfrm>
            <a:off x="7887700" y="1490400"/>
            <a:ext cx="3345600" cy="1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7">
  <p:cSld name="CUSTOM_13_1_1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8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3478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1" name="Google Shape;721;p58"/>
          <p:cNvSpPr txBox="1">
            <a:spLocks noGrp="1"/>
          </p:cNvSpPr>
          <p:nvPr>
            <p:ph type="body" idx="1"/>
          </p:nvPr>
        </p:nvSpPr>
        <p:spPr>
          <a:xfrm flipH="1">
            <a:off x="6627967" y="720000"/>
            <a:ext cx="4612800" cy="5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Char char="●"/>
              <a:defRPr sz="1867">
                <a:latin typeface="Josefin Slab"/>
                <a:ea typeface="Josefin Slab"/>
                <a:cs typeface="Josefin Slab"/>
                <a:sym typeface="Josefin Slab"/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●"/>
              <a:defRPr>
                <a:latin typeface="Josefin Slab"/>
                <a:ea typeface="Josefin Slab"/>
                <a:cs typeface="Josefin Slab"/>
                <a:sym typeface="Josefin Slab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●"/>
              <a:defRPr>
                <a:latin typeface="Josefin Slab"/>
                <a:ea typeface="Josefin Slab"/>
                <a:cs typeface="Josefin Slab"/>
                <a:sym typeface="Josefin Slab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Josefin Slab"/>
              <a:buChar char="○"/>
              <a:defRPr>
                <a:latin typeface="Josefin Slab"/>
                <a:ea typeface="Josefin Slab"/>
                <a:cs typeface="Josefin Slab"/>
                <a:sym typeface="Josefin Slab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Josefin Slab"/>
              <a:buChar char="■"/>
              <a:defRPr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22" name="Google Shape;722;p58"/>
          <p:cNvSpPr txBox="1">
            <a:spLocks noGrp="1"/>
          </p:cNvSpPr>
          <p:nvPr>
            <p:ph type="subTitle" idx="2"/>
          </p:nvPr>
        </p:nvSpPr>
        <p:spPr>
          <a:xfrm flipH="1">
            <a:off x="967467" y="1490400"/>
            <a:ext cx="3345600" cy="1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16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876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5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4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538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6881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47740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95849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1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91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741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0470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46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324933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45280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48434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79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2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6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94065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016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2427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7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72710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24303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88036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2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47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8629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6877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99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5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046988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612018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75538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8453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16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84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324" Type="http://schemas.openxmlformats.org/officeDocument/2006/relationships/slideLayout" Target="../slideLayouts/slideLayout324.xml"/><Relationship Id="rId531" Type="http://schemas.openxmlformats.org/officeDocument/2006/relationships/slideLayout" Target="../slideLayouts/slideLayout531.xml"/><Relationship Id="rId170" Type="http://schemas.openxmlformats.org/officeDocument/2006/relationships/slideLayout" Target="../slideLayouts/slideLayout170.xml"/><Relationship Id="rId268" Type="http://schemas.openxmlformats.org/officeDocument/2006/relationships/slideLayout" Target="../slideLayouts/slideLayout268.xml"/><Relationship Id="rId475" Type="http://schemas.openxmlformats.org/officeDocument/2006/relationships/slideLayout" Target="../slideLayouts/slideLayout475.xml"/><Relationship Id="rId32" Type="http://schemas.openxmlformats.org/officeDocument/2006/relationships/slideLayout" Target="../slideLayouts/slideLayout32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542" Type="http://schemas.openxmlformats.org/officeDocument/2006/relationships/slideLayout" Target="../slideLayouts/slideLayout542.xml"/><Relationship Id="rId181" Type="http://schemas.openxmlformats.org/officeDocument/2006/relationships/slideLayout" Target="../slideLayouts/slideLayout181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86" Type="http://schemas.openxmlformats.org/officeDocument/2006/relationships/slideLayout" Target="../slideLayouts/slideLayout486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346" Type="http://schemas.openxmlformats.org/officeDocument/2006/relationships/slideLayout" Target="../slideLayouts/slideLayout346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248" Type="http://schemas.openxmlformats.org/officeDocument/2006/relationships/slideLayout" Target="../slideLayouts/slideLayout248.xml"/><Relationship Id="rId455" Type="http://schemas.openxmlformats.org/officeDocument/2006/relationships/slideLayout" Target="../slideLayouts/slideLayout455.xml"/><Relationship Id="rId49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357" Type="http://schemas.openxmlformats.org/officeDocument/2006/relationships/slideLayout" Target="../slideLayouts/slideLayout357.xml"/><Relationship Id="rId522" Type="http://schemas.openxmlformats.org/officeDocument/2006/relationships/slideLayout" Target="../slideLayouts/slideLayout522.xml"/><Relationship Id="rId54" Type="http://schemas.openxmlformats.org/officeDocument/2006/relationships/slideLayout" Target="../slideLayouts/slideLayout54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217" Type="http://schemas.openxmlformats.org/officeDocument/2006/relationships/slideLayout" Target="../slideLayouts/slideLayout217.xml"/><Relationship Id="rId399" Type="http://schemas.openxmlformats.org/officeDocument/2006/relationships/slideLayout" Target="../slideLayouts/slideLayout399.xml"/><Relationship Id="rId259" Type="http://schemas.openxmlformats.org/officeDocument/2006/relationships/slideLayout" Target="../slideLayouts/slideLayout259.xml"/><Relationship Id="rId424" Type="http://schemas.openxmlformats.org/officeDocument/2006/relationships/slideLayout" Target="../slideLayouts/slideLayout424.xml"/><Relationship Id="rId466" Type="http://schemas.openxmlformats.org/officeDocument/2006/relationships/slideLayout" Target="../slideLayouts/slideLayout46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326" Type="http://schemas.openxmlformats.org/officeDocument/2006/relationships/slideLayout" Target="../slideLayouts/slideLayout326.xml"/><Relationship Id="rId533" Type="http://schemas.openxmlformats.org/officeDocument/2006/relationships/slideLayout" Target="../slideLayouts/slideLayout533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172" Type="http://schemas.openxmlformats.org/officeDocument/2006/relationships/slideLayout" Target="../slideLayouts/slideLayout172.xml"/><Relationship Id="rId228" Type="http://schemas.openxmlformats.org/officeDocument/2006/relationships/slideLayout" Target="../slideLayouts/slideLayout228.xml"/><Relationship Id="rId435" Type="http://schemas.openxmlformats.org/officeDocument/2006/relationships/slideLayout" Target="../slideLayouts/slideLayout435.xml"/><Relationship Id="rId477" Type="http://schemas.openxmlformats.org/officeDocument/2006/relationships/slideLayout" Target="../slideLayouts/slideLayout477.xml"/><Relationship Id="rId281" Type="http://schemas.openxmlformats.org/officeDocument/2006/relationships/slideLayout" Target="../slideLayouts/slideLayout281.xml"/><Relationship Id="rId337" Type="http://schemas.openxmlformats.org/officeDocument/2006/relationships/slideLayout" Target="../slideLayouts/slideLayout337.xml"/><Relationship Id="rId502" Type="http://schemas.openxmlformats.org/officeDocument/2006/relationships/slideLayout" Target="../slideLayouts/slideLayout502.xml"/><Relationship Id="rId34" Type="http://schemas.openxmlformats.org/officeDocument/2006/relationships/slideLayout" Target="../slideLayouts/slideLayout34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54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83" Type="http://schemas.openxmlformats.org/officeDocument/2006/relationships/slideLayout" Target="../slideLayouts/slideLayout183.xml"/><Relationship Id="rId239" Type="http://schemas.openxmlformats.org/officeDocument/2006/relationships/slideLayout" Target="../slideLayouts/slideLayout239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446" Type="http://schemas.openxmlformats.org/officeDocument/2006/relationships/slideLayout" Target="../slideLayouts/slideLayout446.xml"/><Relationship Id="rId250" Type="http://schemas.openxmlformats.org/officeDocument/2006/relationships/slideLayout" Target="../slideLayouts/slideLayout250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488" Type="http://schemas.openxmlformats.org/officeDocument/2006/relationships/slideLayout" Target="../slideLayouts/slideLayout488.xml"/><Relationship Id="rId45" Type="http://schemas.openxmlformats.org/officeDocument/2006/relationships/slideLayout" Target="../slideLayouts/slideLayout45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513" Type="http://schemas.openxmlformats.org/officeDocument/2006/relationships/slideLayout" Target="../slideLayouts/slideLayout513.xml"/><Relationship Id="rId152" Type="http://schemas.openxmlformats.org/officeDocument/2006/relationships/slideLayout" Target="../slideLayouts/slideLayout15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457" Type="http://schemas.openxmlformats.org/officeDocument/2006/relationships/slideLayout" Target="../slideLayouts/slideLayout457.xml"/><Relationship Id="rId261" Type="http://schemas.openxmlformats.org/officeDocument/2006/relationships/slideLayout" Target="../slideLayouts/slideLayout261.xml"/><Relationship Id="rId499" Type="http://schemas.openxmlformats.org/officeDocument/2006/relationships/slideLayout" Target="../slideLayouts/slideLayout499.xml"/><Relationship Id="rId14" Type="http://schemas.openxmlformats.org/officeDocument/2006/relationships/slideLayout" Target="../slideLayouts/slideLayout14.xml"/><Relationship Id="rId56" Type="http://schemas.openxmlformats.org/officeDocument/2006/relationships/slideLayout" Target="../slideLayouts/slideLayout56.xml"/><Relationship Id="rId317" Type="http://schemas.openxmlformats.org/officeDocument/2006/relationships/slideLayout" Target="../slideLayouts/slideLayout317.xml"/><Relationship Id="rId359" Type="http://schemas.openxmlformats.org/officeDocument/2006/relationships/slideLayout" Target="../slideLayouts/slideLayout359.xml"/><Relationship Id="rId524" Type="http://schemas.openxmlformats.org/officeDocument/2006/relationships/slideLayout" Target="../slideLayouts/slideLayout524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63" Type="http://schemas.openxmlformats.org/officeDocument/2006/relationships/slideLayout" Target="../slideLayouts/slideLayout163.xml"/><Relationship Id="rId219" Type="http://schemas.openxmlformats.org/officeDocument/2006/relationships/slideLayout" Target="../slideLayouts/slideLayout219.xml"/><Relationship Id="rId370" Type="http://schemas.openxmlformats.org/officeDocument/2006/relationships/slideLayout" Target="../slideLayouts/slideLayout370.xml"/><Relationship Id="rId426" Type="http://schemas.openxmlformats.org/officeDocument/2006/relationships/slideLayout" Target="../slideLayouts/slideLayout426.xml"/><Relationship Id="rId230" Type="http://schemas.openxmlformats.org/officeDocument/2006/relationships/slideLayout" Target="../slideLayouts/slideLayout230.xml"/><Relationship Id="rId468" Type="http://schemas.openxmlformats.org/officeDocument/2006/relationships/slideLayout" Target="../slideLayouts/slideLayout468.xml"/><Relationship Id="rId25" Type="http://schemas.openxmlformats.org/officeDocument/2006/relationships/slideLayout" Target="../slideLayouts/slideLayout25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328" Type="http://schemas.openxmlformats.org/officeDocument/2006/relationships/slideLayout" Target="../slideLayouts/slideLayout328.xml"/><Relationship Id="rId535" Type="http://schemas.openxmlformats.org/officeDocument/2006/relationships/slideLayout" Target="../slideLayouts/slideLayout535.xml"/><Relationship Id="rId132" Type="http://schemas.openxmlformats.org/officeDocument/2006/relationships/slideLayout" Target="../slideLayouts/slideLayout132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241" Type="http://schemas.openxmlformats.org/officeDocument/2006/relationships/slideLayout" Target="../slideLayouts/slideLayout241.xml"/><Relationship Id="rId437" Type="http://schemas.openxmlformats.org/officeDocument/2006/relationships/slideLayout" Target="../slideLayouts/slideLayout437.xml"/><Relationship Id="rId479" Type="http://schemas.openxmlformats.org/officeDocument/2006/relationships/slideLayout" Target="../slideLayouts/slideLayout479.xml"/><Relationship Id="rId36" Type="http://schemas.openxmlformats.org/officeDocument/2006/relationships/slideLayout" Target="../slideLayouts/slideLayout36.xml"/><Relationship Id="rId283" Type="http://schemas.openxmlformats.org/officeDocument/2006/relationships/slideLayout" Target="../slideLayouts/slideLayout283.xml"/><Relationship Id="rId339" Type="http://schemas.openxmlformats.org/officeDocument/2006/relationships/slideLayout" Target="../slideLayouts/slideLayout339.xml"/><Relationship Id="rId490" Type="http://schemas.openxmlformats.org/officeDocument/2006/relationships/slideLayout" Target="../slideLayouts/slideLayout490.xml"/><Relationship Id="rId504" Type="http://schemas.openxmlformats.org/officeDocument/2006/relationships/slideLayout" Target="../slideLayouts/slideLayout504.xml"/><Relationship Id="rId78" Type="http://schemas.openxmlformats.org/officeDocument/2006/relationships/slideLayout" Target="../slideLayouts/slideLayout78.xml"/><Relationship Id="rId101" Type="http://schemas.openxmlformats.org/officeDocument/2006/relationships/slideLayout" Target="../slideLayouts/slideLayout101.xml"/><Relationship Id="rId143" Type="http://schemas.openxmlformats.org/officeDocument/2006/relationships/slideLayout" Target="../slideLayouts/slideLayout143.xml"/><Relationship Id="rId185" Type="http://schemas.openxmlformats.org/officeDocument/2006/relationships/slideLayout" Target="../slideLayouts/slideLayout185.xml"/><Relationship Id="rId350" Type="http://schemas.openxmlformats.org/officeDocument/2006/relationships/slideLayout" Target="../slideLayouts/slideLayout350.xml"/><Relationship Id="rId406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392" Type="http://schemas.openxmlformats.org/officeDocument/2006/relationships/slideLayout" Target="../slideLayouts/slideLayout392.xml"/><Relationship Id="rId448" Type="http://schemas.openxmlformats.org/officeDocument/2006/relationships/slideLayout" Target="../slideLayouts/slideLayout448.xml"/><Relationship Id="rId252" Type="http://schemas.openxmlformats.org/officeDocument/2006/relationships/slideLayout" Target="../slideLayouts/slideLayout252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515" Type="http://schemas.openxmlformats.org/officeDocument/2006/relationships/slideLayout" Target="../slideLayouts/slideLayout515.xml"/><Relationship Id="rId47" Type="http://schemas.openxmlformats.org/officeDocument/2006/relationships/slideLayout" Target="../slideLayouts/slideLayout47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54" Type="http://schemas.openxmlformats.org/officeDocument/2006/relationships/slideLayout" Target="../slideLayouts/slideLayout154.xml"/><Relationship Id="rId361" Type="http://schemas.openxmlformats.org/officeDocument/2006/relationships/slideLayout" Target="../slideLayouts/slideLayout361.xml"/><Relationship Id="rId196" Type="http://schemas.openxmlformats.org/officeDocument/2006/relationships/slideLayout" Target="../slideLayouts/slideLayout196.xml"/><Relationship Id="rId417" Type="http://schemas.openxmlformats.org/officeDocument/2006/relationships/slideLayout" Target="../slideLayouts/slideLayout417.xml"/><Relationship Id="rId459" Type="http://schemas.openxmlformats.org/officeDocument/2006/relationships/slideLayout" Target="../slideLayouts/slideLayout459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63" Type="http://schemas.openxmlformats.org/officeDocument/2006/relationships/slideLayout" Target="../slideLayouts/slideLayout263.xml"/><Relationship Id="rId319" Type="http://schemas.openxmlformats.org/officeDocument/2006/relationships/slideLayout" Target="../slideLayouts/slideLayout319.xml"/><Relationship Id="rId470" Type="http://schemas.openxmlformats.org/officeDocument/2006/relationships/slideLayout" Target="../slideLayouts/slideLayout470.xml"/><Relationship Id="rId526" Type="http://schemas.openxmlformats.org/officeDocument/2006/relationships/slideLayout" Target="../slideLayouts/slideLayout526.xml"/><Relationship Id="rId58" Type="http://schemas.openxmlformats.org/officeDocument/2006/relationships/slideLayout" Target="../slideLayouts/slideLayout58.xml"/><Relationship Id="rId123" Type="http://schemas.openxmlformats.org/officeDocument/2006/relationships/slideLayout" Target="../slideLayouts/slideLayout123.xml"/><Relationship Id="rId330" Type="http://schemas.openxmlformats.org/officeDocument/2006/relationships/slideLayout" Target="../slideLayouts/slideLayout330.xml"/><Relationship Id="rId165" Type="http://schemas.openxmlformats.org/officeDocument/2006/relationships/slideLayout" Target="../slideLayouts/slideLayout165.xml"/><Relationship Id="rId372" Type="http://schemas.openxmlformats.org/officeDocument/2006/relationships/slideLayout" Target="../slideLayouts/slideLayout372.xml"/><Relationship Id="rId428" Type="http://schemas.openxmlformats.org/officeDocument/2006/relationships/slideLayout" Target="../slideLayouts/slideLayout428.xml"/><Relationship Id="rId232" Type="http://schemas.openxmlformats.org/officeDocument/2006/relationships/slideLayout" Target="../slideLayouts/slideLayout232.xml"/><Relationship Id="rId274" Type="http://schemas.openxmlformats.org/officeDocument/2006/relationships/slideLayout" Target="../slideLayouts/slideLayout274.xml"/><Relationship Id="rId481" Type="http://schemas.openxmlformats.org/officeDocument/2006/relationships/slideLayout" Target="../slideLayouts/slideLayout481.xml"/><Relationship Id="rId27" Type="http://schemas.openxmlformats.org/officeDocument/2006/relationships/slideLayout" Target="../slideLayouts/slideLayout27.xml"/><Relationship Id="rId69" Type="http://schemas.openxmlformats.org/officeDocument/2006/relationships/slideLayout" Target="../slideLayouts/slideLayout69.xml"/><Relationship Id="rId134" Type="http://schemas.openxmlformats.org/officeDocument/2006/relationships/slideLayout" Target="../slideLayouts/slideLayout134.xml"/><Relationship Id="rId537" Type="http://schemas.openxmlformats.org/officeDocument/2006/relationships/slideLayout" Target="../slideLayouts/slideLayout537.xml"/><Relationship Id="rId80" Type="http://schemas.openxmlformats.org/officeDocument/2006/relationships/slideLayout" Target="../slideLayouts/slideLayout80.xml"/><Relationship Id="rId176" Type="http://schemas.openxmlformats.org/officeDocument/2006/relationships/slideLayout" Target="../slideLayouts/slideLayout176.xml"/><Relationship Id="rId341" Type="http://schemas.openxmlformats.org/officeDocument/2006/relationships/slideLayout" Target="../slideLayouts/slideLayout341.xml"/><Relationship Id="rId383" Type="http://schemas.openxmlformats.org/officeDocument/2006/relationships/slideLayout" Target="../slideLayouts/slideLayout383.xml"/><Relationship Id="rId439" Type="http://schemas.openxmlformats.org/officeDocument/2006/relationships/slideLayout" Target="../slideLayouts/slideLayout439.xml"/><Relationship Id="rId201" Type="http://schemas.openxmlformats.org/officeDocument/2006/relationships/slideLayout" Target="../slideLayouts/slideLayout201.xml"/><Relationship Id="rId243" Type="http://schemas.openxmlformats.org/officeDocument/2006/relationships/slideLayout" Target="../slideLayouts/slideLayout243.xml"/><Relationship Id="rId285" Type="http://schemas.openxmlformats.org/officeDocument/2006/relationships/slideLayout" Target="../slideLayouts/slideLayout285.xml"/><Relationship Id="rId450" Type="http://schemas.openxmlformats.org/officeDocument/2006/relationships/slideLayout" Target="../slideLayouts/slideLayout450.xml"/><Relationship Id="rId506" Type="http://schemas.openxmlformats.org/officeDocument/2006/relationships/slideLayout" Target="../slideLayouts/slideLayout506.xml"/><Relationship Id="rId38" Type="http://schemas.openxmlformats.org/officeDocument/2006/relationships/slideLayout" Target="../slideLayouts/slideLayout38.xml"/><Relationship Id="rId103" Type="http://schemas.openxmlformats.org/officeDocument/2006/relationships/slideLayout" Target="../slideLayouts/slideLayout103.xml"/><Relationship Id="rId310" Type="http://schemas.openxmlformats.org/officeDocument/2006/relationships/slideLayout" Target="../slideLayouts/slideLayout310.xml"/><Relationship Id="rId492" Type="http://schemas.openxmlformats.org/officeDocument/2006/relationships/slideLayout" Target="../slideLayouts/slideLayout492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87" Type="http://schemas.openxmlformats.org/officeDocument/2006/relationships/slideLayout" Target="../slideLayouts/slideLayout187.xml"/><Relationship Id="rId352" Type="http://schemas.openxmlformats.org/officeDocument/2006/relationships/slideLayout" Target="../slideLayouts/slideLayout352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212" Type="http://schemas.openxmlformats.org/officeDocument/2006/relationships/slideLayout" Target="../slideLayouts/slideLayout212.xml"/><Relationship Id="rId254" Type="http://schemas.openxmlformats.org/officeDocument/2006/relationships/slideLayout" Target="../slideLayouts/slideLayout254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96" Type="http://schemas.openxmlformats.org/officeDocument/2006/relationships/slideLayout" Target="../slideLayouts/slideLayout296.xml"/><Relationship Id="rId461" Type="http://schemas.openxmlformats.org/officeDocument/2006/relationships/slideLayout" Target="../slideLayouts/slideLayout461.xml"/><Relationship Id="rId517" Type="http://schemas.openxmlformats.org/officeDocument/2006/relationships/slideLayout" Target="../slideLayouts/slideLayout517.xml"/><Relationship Id="rId60" Type="http://schemas.openxmlformats.org/officeDocument/2006/relationships/slideLayout" Target="../slideLayouts/slideLayout60.xml"/><Relationship Id="rId156" Type="http://schemas.openxmlformats.org/officeDocument/2006/relationships/slideLayout" Target="../slideLayouts/slideLayout156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363" Type="http://schemas.openxmlformats.org/officeDocument/2006/relationships/slideLayout" Target="../slideLayouts/slideLayout363.xml"/><Relationship Id="rId419" Type="http://schemas.openxmlformats.org/officeDocument/2006/relationships/slideLayout" Target="../slideLayouts/slideLayout419.xml"/><Relationship Id="rId223" Type="http://schemas.openxmlformats.org/officeDocument/2006/relationships/slideLayout" Target="../slideLayouts/slideLayout223.xml"/><Relationship Id="rId430" Type="http://schemas.openxmlformats.org/officeDocument/2006/relationships/slideLayout" Target="../slideLayouts/slideLayout430.xml"/><Relationship Id="rId18" Type="http://schemas.openxmlformats.org/officeDocument/2006/relationships/slideLayout" Target="../slideLayouts/slideLayout18.xml"/><Relationship Id="rId265" Type="http://schemas.openxmlformats.org/officeDocument/2006/relationships/slideLayout" Target="../slideLayouts/slideLayout265.xml"/><Relationship Id="rId472" Type="http://schemas.openxmlformats.org/officeDocument/2006/relationships/slideLayout" Target="../slideLayouts/slideLayout472.xml"/><Relationship Id="rId528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125.xml"/><Relationship Id="rId167" Type="http://schemas.openxmlformats.org/officeDocument/2006/relationships/slideLayout" Target="../slideLayouts/slideLayout167.xml"/><Relationship Id="rId332" Type="http://schemas.openxmlformats.org/officeDocument/2006/relationships/slideLayout" Target="../slideLayouts/slideLayout332.xml"/><Relationship Id="rId374" Type="http://schemas.openxmlformats.org/officeDocument/2006/relationships/slideLayout" Target="../slideLayouts/slideLayout374.xml"/><Relationship Id="rId71" Type="http://schemas.openxmlformats.org/officeDocument/2006/relationships/slideLayout" Target="../slideLayouts/slideLayout71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76" Type="http://schemas.openxmlformats.org/officeDocument/2006/relationships/slideLayout" Target="../slideLayouts/slideLayout276.xml"/><Relationship Id="rId441" Type="http://schemas.openxmlformats.org/officeDocument/2006/relationships/slideLayout" Target="../slideLayouts/slideLayout441.xml"/><Relationship Id="rId483" Type="http://schemas.openxmlformats.org/officeDocument/2006/relationships/slideLayout" Target="../slideLayouts/slideLayout483.xml"/><Relationship Id="rId539" Type="http://schemas.openxmlformats.org/officeDocument/2006/relationships/slideLayout" Target="../slideLayouts/slideLayout539.xml"/><Relationship Id="rId40" Type="http://schemas.openxmlformats.org/officeDocument/2006/relationships/slideLayout" Target="../slideLayouts/slideLayout40.xml"/><Relationship Id="rId136" Type="http://schemas.openxmlformats.org/officeDocument/2006/relationships/slideLayout" Target="../slideLayouts/slideLayout136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343" Type="http://schemas.openxmlformats.org/officeDocument/2006/relationships/slideLayout" Target="../slideLayouts/slideLayout343.xml"/><Relationship Id="rId82" Type="http://schemas.openxmlformats.org/officeDocument/2006/relationships/slideLayout" Target="../slideLayouts/slideLayout82.xml"/><Relationship Id="rId203" Type="http://schemas.openxmlformats.org/officeDocument/2006/relationships/slideLayout" Target="../slideLayouts/slideLayout203.xml"/><Relationship Id="rId385" Type="http://schemas.openxmlformats.org/officeDocument/2006/relationships/slideLayout" Target="../slideLayouts/slideLayout385.xml"/><Relationship Id="rId245" Type="http://schemas.openxmlformats.org/officeDocument/2006/relationships/slideLayout" Target="../slideLayouts/slideLayout245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452" Type="http://schemas.openxmlformats.org/officeDocument/2006/relationships/slideLayout" Target="../slideLayouts/slideLayout452.xml"/><Relationship Id="rId494" Type="http://schemas.openxmlformats.org/officeDocument/2006/relationships/slideLayout" Target="../slideLayouts/slideLayout494.xml"/><Relationship Id="rId508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105.xml"/><Relationship Id="rId147" Type="http://schemas.openxmlformats.org/officeDocument/2006/relationships/slideLayout" Target="../slideLayouts/slideLayout147.xml"/><Relationship Id="rId312" Type="http://schemas.openxmlformats.org/officeDocument/2006/relationships/slideLayout" Target="../slideLayouts/slideLayout312.xml"/><Relationship Id="rId354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51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96" Type="http://schemas.openxmlformats.org/officeDocument/2006/relationships/slideLayout" Target="../slideLayouts/slideLayout396.xml"/><Relationship Id="rId214" Type="http://schemas.openxmlformats.org/officeDocument/2006/relationships/slideLayout" Target="../slideLayouts/slideLayout214.xml"/><Relationship Id="rId256" Type="http://schemas.openxmlformats.org/officeDocument/2006/relationships/slideLayout" Target="../slideLayouts/slideLayout256.xml"/><Relationship Id="rId298" Type="http://schemas.openxmlformats.org/officeDocument/2006/relationships/slideLayout" Target="../slideLayouts/slideLayout298.xml"/><Relationship Id="rId421" Type="http://schemas.openxmlformats.org/officeDocument/2006/relationships/slideLayout" Target="../slideLayouts/slideLayout421.xml"/><Relationship Id="rId463" Type="http://schemas.openxmlformats.org/officeDocument/2006/relationships/slideLayout" Target="../slideLayouts/slideLayout463.xml"/><Relationship Id="rId519" Type="http://schemas.openxmlformats.org/officeDocument/2006/relationships/slideLayout" Target="../slideLayouts/slideLayout519.xml"/><Relationship Id="rId116" Type="http://schemas.openxmlformats.org/officeDocument/2006/relationships/slideLayout" Target="../slideLayouts/slideLayout116.xml"/><Relationship Id="rId158" Type="http://schemas.openxmlformats.org/officeDocument/2006/relationships/slideLayout" Target="../slideLayouts/slideLayout158.xml"/><Relationship Id="rId323" Type="http://schemas.openxmlformats.org/officeDocument/2006/relationships/slideLayout" Target="../slideLayouts/slideLayout323.xml"/><Relationship Id="rId530" Type="http://schemas.openxmlformats.org/officeDocument/2006/relationships/slideLayout" Target="../slideLayouts/slideLayout530.xml"/><Relationship Id="rId20" Type="http://schemas.openxmlformats.org/officeDocument/2006/relationships/slideLayout" Target="../slideLayouts/slideLayout20.xml"/><Relationship Id="rId62" Type="http://schemas.openxmlformats.org/officeDocument/2006/relationships/slideLayout" Target="../slideLayouts/slideLayout62.xml"/><Relationship Id="rId365" Type="http://schemas.openxmlformats.org/officeDocument/2006/relationships/slideLayout" Target="../slideLayouts/slideLayout365.xml"/><Relationship Id="rId225" Type="http://schemas.openxmlformats.org/officeDocument/2006/relationships/slideLayout" Target="../slideLayouts/slideLayout225.xml"/><Relationship Id="rId267" Type="http://schemas.openxmlformats.org/officeDocument/2006/relationships/slideLayout" Target="../slideLayouts/slideLayout267.xml"/><Relationship Id="rId432" Type="http://schemas.openxmlformats.org/officeDocument/2006/relationships/slideLayout" Target="../slideLayouts/slideLayout432.xml"/><Relationship Id="rId474" Type="http://schemas.openxmlformats.org/officeDocument/2006/relationships/slideLayout" Target="../slideLayouts/slideLayout474.xml"/><Relationship Id="rId127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31.xml"/><Relationship Id="rId73" Type="http://schemas.openxmlformats.org/officeDocument/2006/relationships/slideLayout" Target="../slideLayouts/slideLayout73.xml"/><Relationship Id="rId169" Type="http://schemas.openxmlformats.org/officeDocument/2006/relationships/slideLayout" Target="../slideLayouts/slideLayout169.xml"/><Relationship Id="rId334" Type="http://schemas.openxmlformats.org/officeDocument/2006/relationships/slideLayout" Target="../slideLayouts/slideLayout334.xml"/><Relationship Id="rId376" Type="http://schemas.openxmlformats.org/officeDocument/2006/relationships/slideLayout" Target="../slideLayouts/slideLayout376.xml"/><Relationship Id="rId541" Type="http://schemas.openxmlformats.org/officeDocument/2006/relationships/slideLayout" Target="../slideLayouts/slideLayout541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36" Type="http://schemas.openxmlformats.org/officeDocument/2006/relationships/slideLayout" Target="../slideLayouts/slideLayout236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43" Type="http://schemas.openxmlformats.org/officeDocument/2006/relationships/slideLayout" Target="../slideLayouts/slideLayout443.xml"/><Relationship Id="rId303" Type="http://schemas.openxmlformats.org/officeDocument/2006/relationships/slideLayout" Target="../slideLayouts/slideLayout303.xml"/><Relationship Id="rId485" Type="http://schemas.openxmlformats.org/officeDocument/2006/relationships/slideLayout" Target="../slideLayouts/slideLayout485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387" Type="http://schemas.openxmlformats.org/officeDocument/2006/relationships/slideLayout" Target="../slideLayouts/slideLayout387.xml"/><Relationship Id="rId510" Type="http://schemas.openxmlformats.org/officeDocument/2006/relationships/slideLayout" Target="../slideLayouts/slideLayout51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412" Type="http://schemas.openxmlformats.org/officeDocument/2006/relationships/slideLayout" Target="../slideLayouts/slideLayout412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454" Type="http://schemas.openxmlformats.org/officeDocument/2006/relationships/slideLayout" Target="../slideLayouts/slideLayout454.xml"/><Relationship Id="rId49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14" Type="http://schemas.openxmlformats.org/officeDocument/2006/relationships/slideLayout" Target="../slideLayouts/slideLayout314.xml"/><Relationship Id="rId356" Type="http://schemas.openxmlformats.org/officeDocument/2006/relationships/slideLayout" Target="../slideLayouts/slideLayout356.xml"/><Relationship Id="rId398" Type="http://schemas.openxmlformats.org/officeDocument/2006/relationships/slideLayout" Target="../slideLayouts/slideLayout398.xml"/><Relationship Id="rId521" Type="http://schemas.openxmlformats.org/officeDocument/2006/relationships/slideLayout" Target="../slideLayouts/slideLayout521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465" Type="http://schemas.openxmlformats.org/officeDocument/2006/relationships/slideLayout" Target="../slideLayouts/slideLayout465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532" Type="http://schemas.openxmlformats.org/officeDocument/2006/relationships/slideLayout" Target="../slideLayouts/slideLayout532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434" Type="http://schemas.openxmlformats.org/officeDocument/2006/relationships/slideLayout" Target="../slideLayouts/slideLayout434.xml"/><Relationship Id="rId476" Type="http://schemas.openxmlformats.org/officeDocument/2006/relationships/slideLayout" Target="../slideLayouts/slideLayout476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501" Type="http://schemas.openxmlformats.org/officeDocument/2006/relationships/slideLayout" Target="../slideLayouts/slideLayout501.xml"/><Relationship Id="rId543" Type="http://schemas.openxmlformats.org/officeDocument/2006/relationships/slideLayout" Target="../slideLayouts/slideLayout543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445" Type="http://schemas.openxmlformats.org/officeDocument/2006/relationships/slideLayout" Target="../slideLayouts/slideLayout445.xml"/><Relationship Id="rId487" Type="http://schemas.openxmlformats.org/officeDocument/2006/relationships/slideLayout" Target="../slideLayouts/slideLayout487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512" Type="http://schemas.openxmlformats.org/officeDocument/2006/relationships/slideLayout" Target="../slideLayouts/slideLayout512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456" Type="http://schemas.openxmlformats.org/officeDocument/2006/relationships/slideLayout" Target="../slideLayouts/slideLayout456.xml"/><Relationship Id="rId498" Type="http://schemas.openxmlformats.org/officeDocument/2006/relationships/slideLayout" Target="../slideLayouts/slideLayout498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23" Type="http://schemas.openxmlformats.org/officeDocument/2006/relationships/slideLayout" Target="../slideLayouts/slideLayout523.xml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425" Type="http://schemas.openxmlformats.org/officeDocument/2006/relationships/slideLayout" Target="../slideLayouts/slideLayout425.xml"/><Relationship Id="rId467" Type="http://schemas.openxmlformats.org/officeDocument/2006/relationships/slideLayout" Target="../slideLayouts/slideLayout467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534" Type="http://schemas.openxmlformats.org/officeDocument/2006/relationships/slideLayout" Target="../slideLayouts/slideLayout534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436" Type="http://schemas.openxmlformats.org/officeDocument/2006/relationships/slideLayout" Target="../slideLayouts/slideLayout436.xml"/><Relationship Id="rId240" Type="http://schemas.openxmlformats.org/officeDocument/2006/relationships/slideLayout" Target="../slideLayouts/slideLayout240.xml"/><Relationship Id="rId478" Type="http://schemas.openxmlformats.org/officeDocument/2006/relationships/slideLayout" Target="../slideLayouts/slideLayout478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503" Type="http://schemas.openxmlformats.org/officeDocument/2006/relationships/slideLayout" Target="../slideLayouts/slideLayout503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447" Type="http://schemas.openxmlformats.org/officeDocument/2006/relationships/slideLayout" Target="../slideLayouts/slideLayout447.xml"/><Relationship Id="rId251" Type="http://schemas.openxmlformats.org/officeDocument/2006/relationships/slideLayout" Target="../slideLayouts/slideLayout251.xml"/><Relationship Id="rId489" Type="http://schemas.openxmlformats.org/officeDocument/2006/relationships/slideLayout" Target="../slideLayouts/slideLayout489.xml"/><Relationship Id="rId46" Type="http://schemas.openxmlformats.org/officeDocument/2006/relationships/slideLayout" Target="../slideLayouts/slideLayout46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49" Type="http://schemas.openxmlformats.org/officeDocument/2006/relationships/slideLayout" Target="../slideLayouts/slideLayout349.xml"/><Relationship Id="rId514" Type="http://schemas.openxmlformats.org/officeDocument/2006/relationships/slideLayout" Target="../slideLayouts/slideLayout514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3" Type="http://schemas.openxmlformats.org/officeDocument/2006/relationships/slideLayout" Target="../slideLayouts/slideLayout153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416" Type="http://schemas.openxmlformats.org/officeDocument/2006/relationships/slideLayout" Target="../slideLayouts/slideLayout416.xml"/><Relationship Id="rId220" Type="http://schemas.openxmlformats.org/officeDocument/2006/relationships/slideLayout" Target="../slideLayouts/slideLayout220.xml"/><Relationship Id="rId458" Type="http://schemas.openxmlformats.org/officeDocument/2006/relationships/slideLayout" Target="../slideLayouts/slideLayout458.xml"/><Relationship Id="rId15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318" Type="http://schemas.openxmlformats.org/officeDocument/2006/relationships/slideLayout" Target="../slideLayouts/slideLayout318.xml"/><Relationship Id="rId525" Type="http://schemas.openxmlformats.org/officeDocument/2006/relationships/slideLayout" Target="../slideLayouts/slideLayout525.xml"/><Relationship Id="rId99" Type="http://schemas.openxmlformats.org/officeDocument/2006/relationships/slideLayout" Target="../slideLayouts/slideLayout99.xml"/><Relationship Id="rId122" Type="http://schemas.openxmlformats.org/officeDocument/2006/relationships/slideLayout" Target="../slideLayouts/slideLayout122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427" Type="http://schemas.openxmlformats.org/officeDocument/2006/relationships/slideLayout" Target="../slideLayouts/slideLayout427.xml"/><Relationship Id="rId469" Type="http://schemas.openxmlformats.org/officeDocument/2006/relationships/slideLayout" Target="../slideLayouts/slideLayout469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73" Type="http://schemas.openxmlformats.org/officeDocument/2006/relationships/slideLayout" Target="../slideLayouts/slideLayout273.xml"/><Relationship Id="rId329" Type="http://schemas.openxmlformats.org/officeDocument/2006/relationships/slideLayout" Target="../slideLayouts/slideLayout329.xml"/><Relationship Id="rId480" Type="http://schemas.openxmlformats.org/officeDocument/2006/relationships/slideLayout" Target="../slideLayouts/slideLayout480.xml"/><Relationship Id="rId536" Type="http://schemas.openxmlformats.org/officeDocument/2006/relationships/slideLayout" Target="../slideLayouts/slideLayout536.xml"/><Relationship Id="rId68" Type="http://schemas.openxmlformats.org/officeDocument/2006/relationships/slideLayout" Target="../slideLayouts/slideLayout68.xml"/><Relationship Id="rId133" Type="http://schemas.openxmlformats.org/officeDocument/2006/relationships/slideLayout" Target="../slideLayouts/slideLayout133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438" Type="http://schemas.openxmlformats.org/officeDocument/2006/relationships/slideLayout" Target="../slideLayouts/slideLayout438.xml"/><Relationship Id="rId242" Type="http://schemas.openxmlformats.org/officeDocument/2006/relationships/slideLayout" Target="../slideLayouts/slideLayout242.xml"/><Relationship Id="rId284" Type="http://schemas.openxmlformats.org/officeDocument/2006/relationships/slideLayout" Target="../slideLayouts/slideLayout284.xml"/><Relationship Id="rId491" Type="http://schemas.openxmlformats.org/officeDocument/2006/relationships/slideLayout" Target="../slideLayouts/slideLayout491.xml"/><Relationship Id="rId505" Type="http://schemas.openxmlformats.org/officeDocument/2006/relationships/slideLayout" Target="../slideLayouts/slideLayout505.xml"/><Relationship Id="rId37" Type="http://schemas.openxmlformats.org/officeDocument/2006/relationships/slideLayout" Target="../slideLayouts/slideLayout37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449" Type="http://schemas.openxmlformats.org/officeDocument/2006/relationships/slideLayout" Target="../slideLayouts/slideLayout449.xml"/><Relationship Id="rId211" Type="http://schemas.openxmlformats.org/officeDocument/2006/relationships/slideLayout" Target="../slideLayouts/slideLayout211.xml"/><Relationship Id="rId253" Type="http://schemas.openxmlformats.org/officeDocument/2006/relationships/slideLayout" Target="../slideLayouts/slideLayout253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60" Type="http://schemas.openxmlformats.org/officeDocument/2006/relationships/slideLayout" Target="../slideLayouts/slideLayout460.xml"/><Relationship Id="rId516" Type="http://schemas.openxmlformats.org/officeDocument/2006/relationships/slideLayout" Target="../slideLayouts/slideLayout516.xml"/><Relationship Id="rId48" Type="http://schemas.openxmlformats.org/officeDocument/2006/relationships/slideLayout" Target="../slideLayouts/slideLayout48.xml"/><Relationship Id="rId113" Type="http://schemas.openxmlformats.org/officeDocument/2006/relationships/slideLayout" Target="../slideLayouts/slideLayout113.xml"/><Relationship Id="rId320" Type="http://schemas.openxmlformats.org/officeDocument/2006/relationships/slideLayout" Target="../slideLayouts/slideLayout320.xml"/><Relationship Id="rId155" Type="http://schemas.openxmlformats.org/officeDocument/2006/relationships/slideLayout" Target="../slideLayouts/slideLayout155.xml"/><Relationship Id="rId197" Type="http://schemas.openxmlformats.org/officeDocument/2006/relationships/slideLayout" Target="../slideLayouts/slideLayout197.xml"/><Relationship Id="rId362" Type="http://schemas.openxmlformats.org/officeDocument/2006/relationships/slideLayout" Target="../slideLayouts/slideLayout362.xml"/><Relationship Id="rId418" Type="http://schemas.openxmlformats.org/officeDocument/2006/relationships/slideLayout" Target="../slideLayouts/slideLayout418.xml"/><Relationship Id="rId222" Type="http://schemas.openxmlformats.org/officeDocument/2006/relationships/slideLayout" Target="../slideLayouts/slideLayout222.xml"/><Relationship Id="rId264" Type="http://schemas.openxmlformats.org/officeDocument/2006/relationships/slideLayout" Target="../slideLayouts/slideLayout264.xml"/><Relationship Id="rId471" Type="http://schemas.openxmlformats.org/officeDocument/2006/relationships/slideLayout" Target="../slideLayouts/slideLayout471.xml"/><Relationship Id="rId17" Type="http://schemas.openxmlformats.org/officeDocument/2006/relationships/slideLayout" Target="../slideLayouts/slideLayout17.xml"/><Relationship Id="rId59" Type="http://schemas.openxmlformats.org/officeDocument/2006/relationships/slideLayout" Target="../slideLayouts/slideLayout59.xml"/><Relationship Id="rId124" Type="http://schemas.openxmlformats.org/officeDocument/2006/relationships/slideLayout" Target="../slideLayouts/slideLayout124.xml"/><Relationship Id="rId527" Type="http://schemas.openxmlformats.org/officeDocument/2006/relationships/slideLayout" Target="../slideLayouts/slideLayout527.xml"/><Relationship Id="rId70" Type="http://schemas.openxmlformats.org/officeDocument/2006/relationships/slideLayout" Target="../slideLayouts/slideLayout70.xml"/><Relationship Id="rId166" Type="http://schemas.openxmlformats.org/officeDocument/2006/relationships/slideLayout" Target="../slideLayouts/slideLayout166.xml"/><Relationship Id="rId331" Type="http://schemas.openxmlformats.org/officeDocument/2006/relationships/slideLayout" Target="../slideLayouts/slideLayout331.xml"/><Relationship Id="rId373" Type="http://schemas.openxmlformats.org/officeDocument/2006/relationships/slideLayout" Target="../slideLayouts/slideLayout373.xml"/><Relationship Id="rId429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1.xml"/><Relationship Id="rId233" Type="http://schemas.openxmlformats.org/officeDocument/2006/relationships/slideLayout" Target="../slideLayouts/slideLayout233.xml"/><Relationship Id="rId440" Type="http://schemas.openxmlformats.org/officeDocument/2006/relationships/slideLayout" Target="../slideLayouts/slideLayout440.xml"/><Relationship Id="rId28" Type="http://schemas.openxmlformats.org/officeDocument/2006/relationships/slideLayout" Target="../slideLayouts/slideLayout28.xml"/><Relationship Id="rId275" Type="http://schemas.openxmlformats.org/officeDocument/2006/relationships/slideLayout" Target="../slideLayouts/slideLayout275.xml"/><Relationship Id="rId300" Type="http://schemas.openxmlformats.org/officeDocument/2006/relationships/slideLayout" Target="../slideLayouts/slideLayout300.xml"/><Relationship Id="rId482" Type="http://schemas.openxmlformats.org/officeDocument/2006/relationships/slideLayout" Target="../slideLayouts/slideLayout482.xml"/><Relationship Id="rId538" Type="http://schemas.openxmlformats.org/officeDocument/2006/relationships/slideLayout" Target="../slideLayouts/slideLayout538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77" Type="http://schemas.openxmlformats.org/officeDocument/2006/relationships/slideLayout" Target="../slideLayouts/slideLayout177.xml"/><Relationship Id="rId342" Type="http://schemas.openxmlformats.org/officeDocument/2006/relationships/slideLayout" Target="../slideLayouts/slideLayout342.xml"/><Relationship Id="rId384" Type="http://schemas.openxmlformats.org/officeDocument/2006/relationships/slideLayout" Target="../slideLayouts/slideLayout384.xml"/><Relationship Id="rId202" Type="http://schemas.openxmlformats.org/officeDocument/2006/relationships/slideLayout" Target="../slideLayouts/slideLayout202.xml"/><Relationship Id="rId244" Type="http://schemas.openxmlformats.org/officeDocument/2006/relationships/slideLayout" Target="../slideLayouts/slideLayout244.xml"/><Relationship Id="rId39" Type="http://schemas.openxmlformats.org/officeDocument/2006/relationships/slideLayout" Target="../slideLayouts/slideLayout39.xml"/><Relationship Id="rId286" Type="http://schemas.openxmlformats.org/officeDocument/2006/relationships/slideLayout" Target="../slideLayouts/slideLayout286.xml"/><Relationship Id="rId451" Type="http://schemas.openxmlformats.org/officeDocument/2006/relationships/slideLayout" Target="../slideLayouts/slideLayout451.xml"/><Relationship Id="rId493" Type="http://schemas.openxmlformats.org/officeDocument/2006/relationships/slideLayout" Target="../slideLayouts/slideLayout493.xml"/><Relationship Id="rId507" Type="http://schemas.openxmlformats.org/officeDocument/2006/relationships/slideLayout" Target="../slideLayouts/slideLayout507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46" Type="http://schemas.openxmlformats.org/officeDocument/2006/relationships/slideLayout" Target="../slideLayouts/slideLayout146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53" Type="http://schemas.openxmlformats.org/officeDocument/2006/relationships/slideLayout" Target="../slideLayouts/slideLayout353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420" Type="http://schemas.openxmlformats.org/officeDocument/2006/relationships/slideLayout" Target="../slideLayouts/slideLayout420.xml"/><Relationship Id="rId255" Type="http://schemas.openxmlformats.org/officeDocument/2006/relationships/slideLayout" Target="../slideLayouts/slideLayout255.xml"/><Relationship Id="rId297" Type="http://schemas.openxmlformats.org/officeDocument/2006/relationships/slideLayout" Target="../slideLayouts/slideLayout297.xml"/><Relationship Id="rId462" Type="http://schemas.openxmlformats.org/officeDocument/2006/relationships/slideLayout" Target="../slideLayouts/slideLayout462.xml"/><Relationship Id="rId518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115.xml"/><Relationship Id="rId157" Type="http://schemas.openxmlformats.org/officeDocument/2006/relationships/slideLayout" Target="../slideLayouts/slideLayout157.xml"/><Relationship Id="rId322" Type="http://schemas.openxmlformats.org/officeDocument/2006/relationships/slideLayout" Target="../slideLayouts/slideLayout322.xml"/><Relationship Id="rId364" Type="http://schemas.openxmlformats.org/officeDocument/2006/relationships/slideLayout" Target="../slideLayouts/slideLayout364.xml"/><Relationship Id="rId61" Type="http://schemas.openxmlformats.org/officeDocument/2006/relationships/slideLayout" Target="../slideLayouts/slideLayout61.xml"/><Relationship Id="rId199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66" Type="http://schemas.openxmlformats.org/officeDocument/2006/relationships/slideLayout" Target="../slideLayouts/slideLayout266.xml"/><Relationship Id="rId431" Type="http://schemas.openxmlformats.org/officeDocument/2006/relationships/slideLayout" Target="../slideLayouts/slideLayout431.xml"/><Relationship Id="rId473" Type="http://schemas.openxmlformats.org/officeDocument/2006/relationships/slideLayout" Target="../slideLayouts/slideLayout473.xml"/><Relationship Id="rId529" Type="http://schemas.openxmlformats.org/officeDocument/2006/relationships/slideLayout" Target="../slideLayouts/slideLayout529.xml"/><Relationship Id="rId30" Type="http://schemas.openxmlformats.org/officeDocument/2006/relationships/slideLayout" Target="../slideLayouts/slideLayout30.xml"/><Relationship Id="rId126" Type="http://schemas.openxmlformats.org/officeDocument/2006/relationships/slideLayout" Target="../slideLayouts/slideLayout126.xml"/><Relationship Id="rId168" Type="http://schemas.openxmlformats.org/officeDocument/2006/relationships/slideLayout" Target="../slideLayouts/slideLayout168.xml"/><Relationship Id="rId333" Type="http://schemas.openxmlformats.org/officeDocument/2006/relationships/slideLayout" Target="../slideLayouts/slideLayout333.xml"/><Relationship Id="rId540" Type="http://schemas.openxmlformats.org/officeDocument/2006/relationships/slideLayout" Target="../slideLayouts/slideLayout540.xml"/><Relationship Id="rId72" Type="http://schemas.openxmlformats.org/officeDocument/2006/relationships/slideLayout" Target="../slideLayouts/slideLayout72.xml"/><Relationship Id="rId375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.xml"/><Relationship Id="rId235" Type="http://schemas.openxmlformats.org/officeDocument/2006/relationships/slideLayout" Target="../slideLayouts/slideLayout235.xml"/><Relationship Id="rId277" Type="http://schemas.openxmlformats.org/officeDocument/2006/relationships/slideLayout" Target="../slideLayouts/slideLayout277.xml"/><Relationship Id="rId400" Type="http://schemas.openxmlformats.org/officeDocument/2006/relationships/slideLayout" Target="../slideLayouts/slideLayout400.xml"/><Relationship Id="rId442" Type="http://schemas.openxmlformats.org/officeDocument/2006/relationships/slideLayout" Target="../slideLayouts/slideLayout442.xml"/><Relationship Id="rId484" Type="http://schemas.openxmlformats.org/officeDocument/2006/relationships/slideLayout" Target="../slideLayouts/slideLayout484.xml"/><Relationship Id="rId137" Type="http://schemas.openxmlformats.org/officeDocument/2006/relationships/slideLayout" Target="../slideLayouts/slideLayout137.xml"/><Relationship Id="rId302" Type="http://schemas.openxmlformats.org/officeDocument/2006/relationships/slideLayout" Target="../slideLayouts/slideLayout302.xml"/><Relationship Id="rId344" Type="http://schemas.openxmlformats.org/officeDocument/2006/relationships/slideLayout" Target="../slideLayouts/slideLayout344.xml"/><Relationship Id="rId41" Type="http://schemas.openxmlformats.org/officeDocument/2006/relationships/slideLayout" Target="../slideLayouts/slideLayout41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86" Type="http://schemas.openxmlformats.org/officeDocument/2006/relationships/slideLayout" Target="../slideLayouts/slideLayout386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46" Type="http://schemas.openxmlformats.org/officeDocument/2006/relationships/slideLayout" Target="../slideLayouts/slideLayout246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453" Type="http://schemas.openxmlformats.org/officeDocument/2006/relationships/slideLayout" Target="../slideLayouts/slideLayout453.xml"/><Relationship Id="rId509" Type="http://schemas.openxmlformats.org/officeDocument/2006/relationships/slideLayout" Target="../slideLayouts/slideLayout509.xml"/><Relationship Id="rId106" Type="http://schemas.openxmlformats.org/officeDocument/2006/relationships/slideLayout" Target="../slideLayouts/slideLayout106.xml"/><Relationship Id="rId313" Type="http://schemas.openxmlformats.org/officeDocument/2006/relationships/slideLayout" Target="../slideLayouts/slideLayout313.xml"/><Relationship Id="rId49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10.xml"/><Relationship Id="rId52" Type="http://schemas.openxmlformats.org/officeDocument/2006/relationships/slideLayout" Target="../slideLayouts/slideLayout52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355" Type="http://schemas.openxmlformats.org/officeDocument/2006/relationships/slideLayout" Target="../slideLayouts/slideLayout355.xml"/><Relationship Id="rId397" Type="http://schemas.openxmlformats.org/officeDocument/2006/relationships/slideLayout" Target="../slideLayouts/slideLayout397.xml"/><Relationship Id="rId520" Type="http://schemas.openxmlformats.org/officeDocument/2006/relationships/slideLayout" Target="../slideLayouts/slideLayout520.xml"/><Relationship Id="rId215" Type="http://schemas.openxmlformats.org/officeDocument/2006/relationships/slideLayout" Target="../slideLayouts/slideLayout215.xml"/><Relationship Id="rId257" Type="http://schemas.openxmlformats.org/officeDocument/2006/relationships/slideLayout" Target="../slideLayouts/slideLayout257.xml"/><Relationship Id="rId422" Type="http://schemas.openxmlformats.org/officeDocument/2006/relationships/slideLayout" Target="../slideLayouts/slideLayout422.xml"/><Relationship Id="rId464" Type="http://schemas.openxmlformats.org/officeDocument/2006/relationships/slideLayout" Target="../slideLayouts/slideLayout464.xml"/><Relationship Id="rId299" Type="http://schemas.openxmlformats.org/officeDocument/2006/relationships/slideLayout" Target="../slideLayouts/slideLayout299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66" Type="http://schemas.openxmlformats.org/officeDocument/2006/relationships/slideLayout" Target="../slideLayouts/slideLayout366.xml"/><Relationship Id="rId226" Type="http://schemas.openxmlformats.org/officeDocument/2006/relationships/slideLayout" Target="../slideLayouts/slideLayout226.xml"/><Relationship Id="rId433" Type="http://schemas.openxmlformats.org/officeDocument/2006/relationships/slideLayout" Target="../slideLayouts/slideLayout433.xml"/><Relationship Id="rId74" Type="http://schemas.openxmlformats.org/officeDocument/2006/relationships/slideLayout" Target="../slideLayouts/slideLayout74.xml"/><Relationship Id="rId377" Type="http://schemas.openxmlformats.org/officeDocument/2006/relationships/slideLayout" Target="../slideLayouts/slideLayout377.xml"/><Relationship Id="rId500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5.xml"/><Relationship Id="rId237" Type="http://schemas.openxmlformats.org/officeDocument/2006/relationships/slideLayout" Target="../slideLayouts/slideLayout237.xml"/><Relationship Id="rId444" Type="http://schemas.openxmlformats.org/officeDocument/2006/relationships/slideLayout" Target="../slideLayouts/slideLayout444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88" Type="http://schemas.openxmlformats.org/officeDocument/2006/relationships/slideLayout" Target="../slideLayouts/slideLayout388.xml"/><Relationship Id="rId511" Type="http://schemas.openxmlformats.org/officeDocument/2006/relationships/slideLayout" Target="../slideLayouts/slideLayout51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6.xml"/><Relationship Id="rId18" Type="http://schemas.openxmlformats.org/officeDocument/2006/relationships/slideLayout" Target="../slideLayouts/slideLayout561.xml"/><Relationship Id="rId26" Type="http://schemas.openxmlformats.org/officeDocument/2006/relationships/slideLayout" Target="../slideLayouts/slideLayout569.xml"/><Relationship Id="rId39" Type="http://schemas.openxmlformats.org/officeDocument/2006/relationships/slideLayout" Target="../slideLayouts/slideLayout582.xml"/><Relationship Id="rId21" Type="http://schemas.openxmlformats.org/officeDocument/2006/relationships/slideLayout" Target="../slideLayouts/slideLayout564.xml"/><Relationship Id="rId34" Type="http://schemas.openxmlformats.org/officeDocument/2006/relationships/slideLayout" Target="../slideLayouts/slideLayout577.xml"/><Relationship Id="rId42" Type="http://schemas.openxmlformats.org/officeDocument/2006/relationships/slideLayout" Target="../slideLayouts/slideLayout585.xml"/><Relationship Id="rId47" Type="http://schemas.openxmlformats.org/officeDocument/2006/relationships/slideLayout" Target="../slideLayouts/slideLayout590.xml"/><Relationship Id="rId50" Type="http://schemas.openxmlformats.org/officeDocument/2006/relationships/slideLayout" Target="../slideLayouts/slideLayout593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50.xml"/><Relationship Id="rId2" Type="http://schemas.openxmlformats.org/officeDocument/2006/relationships/slideLayout" Target="../slideLayouts/slideLayout545.xml"/><Relationship Id="rId16" Type="http://schemas.openxmlformats.org/officeDocument/2006/relationships/slideLayout" Target="../slideLayouts/slideLayout559.xml"/><Relationship Id="rId29" Type="http://schemas.openxmlformats.org/officeDocument/2006/relationships/slideLayout" Target="../slideLayouts/slideLayout572.xml"/><Relationship Id="rId11" Type="http://schemas.openxmlformats.org/officeDocument/2006/relationships/slideLayout" Target="../slideLayouts/slideLayout554.xml"/><Relationship Id="rId24" Type="http://schemas.openxmlformats.org/officeDocument/2006/relationships/slideLayout" Target="../slideLayouts/slideLayout567.xml"/><Relationship Id="rId32" Type="http://schemas.openxmlformats.org/officeDocument/2006/relationships/slideLayout" Target="../slideLayouts/slideLayout575.xml"/><Relationship Id="rId37" Type="http://schemas.openxmlformats.org/officeDocument/2006/relationships/slideLayout" Target="../slideLayouts/slideLayout580.xml"/><Relationship Id="rId40" Type="http://schemas.openxmlformats.org/officeDocument/2006/relationships/slideLayout" Target="../slideLayouts/slideLayout583.xml"/><Relationship Id="rId45" Type="http://schemas.openxmlformats.org/officeDocument/2006/relationships/slideLayout" Target="../slideLayouts/slideLayout588.xml"/><Relationship Id="rId53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19" Type="http://schemas.openxmlformats.org/officeDocument/2006/relationships/slideLayout" Target="../slideLayouts/slideLayout562.xml"/><Relationship Id="rId31" Type="http://schemas.openxmlformats.org/officeDocument/2006/relationships/slideLayout" Target="../slideLayouts/slideLayout574.xml"/><Relationship Id="rId44" Type="http://schemas.openxmlformats.org/officeDocument/2006/relationships/slideLayout" Target="../slideLayouts/slideLayout587.xml"/><Relationship Id="rId52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Relationship Id="rId14" Type="http://schemas.openxmlformats.org/officeDocument/2006/relationships/slideLayout" Target="../slideLayouts/slideLayout557.xml"/><Relationship Id="rId22" Type="http://schemas.openxmlformats.org/officeDocument/2006/relationships/slideLayout" Target="../slideLayouts/slideLayout565.xml"/><Relationship Id="rId27" Type="http://schemas.openxmlformats.org/officeDocument/2006/relationships/slideLayout" Target="../slideLayouts/slideLayout570.xml"/><Relationship Id="rId30" Type="http://schemas.openxmlformats.org/officeDocument/2006/relationships/slideLayout" Target="../slideLayouts/slideLayout573.xml"/><Relationship Id="rId35" Type="http://schemas.openxmlformats.org/officeDocument/2006/relationships/slideLayout" Target="../slideLayouts/slideLayout578.xml"/><Relationship Id="rId43" Type="http://schemas.openxmlformats.org/officeDocument/2006/relationships/slideLayout" Target="../slideLayouts/slideLayout586.xml"/><Relationship Id="rId48" Type="http://schemas.openxmlformats.org/officeDocument/2006/relationships/slideLayout" Target="../slideLayouts/slideLayout591.xml"/><Relationship Id="rId8" Type="http://schemas.openxmlformats.org/officeDocument/2006/relationships/slideLayout" Target="../slideLayouts/slideLayout551.xml"/><Relationship Id="rId51" Type="http://schemas.openxmlformats.org/officeDocument/2006/relationships/slideLayout" Target="../slideLayouts/slideLayout594.xml"/><Relationship Id="rId3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5.xml"/><Relationship Id="rId17" Type="http://schemas.openxmlformats.org/officeDocument/2006/relationships/slideLayout" Target="../slideLayouts/slideLayout560.xml"/><Relationship Id="rId25" Type="http://schemas.openxmlformats.org/officeDocument/2006/relationships/slideLayout" Target="../slideLayouts/slideLayout568.xml"/><Relationship Id="rId33" Type="http://schemas.openxmlformats.org/officeDocument/2006/relationships/slideLayout" Target="../slideLayouts/slideLayout576.xml"/><Relationship Id="rId38" Type="http://schemas.openxmlformats.org/officeDocument/2006/relationships/slideLayout" Target="../slideLayouts/slideLayout581.xml"/><Relationship Id="rId46" Type="http://schemas.openxmlformats.org/officeDocument/2006/relationships/slideLayout" Target="../slideLayouts/slideLayout589.xml"/><Relationship Id="rId20" Type="http://schemas.openxmlformats.org/officeDocument/2006/relationships/slideLayout" Target="../slideLayouts/slideLayout563.xml"/><Relationship Id="rId41" Type="http://schemas.openxmlformats.org/officeDocument/2006/relationships/slideLayout" Target="../slideLayouts/slideLayout584.xml"/><Relationship Id="rId54" Type="http://schemas.openxmlformats.org/officeDocument/2006/relationships/slideLayout" Target="../slideLayouts/slideLayout597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5" Type="http://schemas.openxmlformats.org/officeDocument/2006/relationships/slideLayout" Target="../slideLayouts/slideLayout558.xml"/><Relationship Id="rId23" Type="http://schemas.openxmlformats.org/officeDocument/2006/relationships/slideLayout" Target="../slideLayouts/slideLayout566.xml"/><Relationship Id="rId28" Type="http://schemas.openxmlformats.org/officeDocument/2006/relationships/slideLayout" Target="../slideLayouts/slideLayout571.xml"/><Relationship Id="rId36" Type="http://schemas.openxmlformats.org/officeDocument/2006/relationships/slideLayout" Target="../slideLayouts/slideLayout579.xml"/><Relationship Id="rId49" Type="http://schemas.openxmlformats.org/officeDocument/2006/relationships/slideLayout" Target="../slideLayouts/slideLayout5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7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8" r:id="rId1"/>
    <p:sldLayoutId id="2147485559" r:id="rId2"/>
    <p:sldLayoutId id="2147485560" r:id="rId3"/>
    <p:sldLayoutId id="2147485561" r:id="rId4"/>
    <p:sldLayoutId id="2147485562" r:id="rId5"/>
    <p:sldLayoutId id="2147485563" r:id="rId6"/>
    <p:sldLayoutId id="2147485564" r:id="rId7"/>
    <p:sldLayoutId id="2147485565" r:id="rId8"/>
    <p:sldLayoutId id="2147485566" r:id="rId9"/>
    <p:sldLayoutId id="2147485567" r:id="rId10"/>
    <p:sldLayoutId id="2147485568" r:id="rId11"/>
    <p:sldLayoutId id="2147487028" r:id="rId12"/>
    <p:sldLayoutId id="2147487029" r:id="rId13"/>
    <p:sldLayoutId id="2147487030" r:id="rId14"/>
    <p:sldLayoutId id="2147487031" r:id="rId15"/>
    <p:sldLayoutId id="2147487032" r:id="rId16"/>
    <p:sldLayoutId id="2147487033" r:id="rId17"/>
    <p:sldLayoutId id="2147487034" r:id="rId18"/>
    <p:sldLayoutId id="2147487035" r:id="rId19"/>
    <p:sldLayoutId id="2147487036" r:id="rId20"/>
    <p:sldLayoutId id="2147487037" r:id="rId21"/>
    <p:sldLayoutId id="2147487038" r:id="rId22"/>
    <p:sldLayoutId id="2147487178" r:id="rId23"/>
    <p:sldLayoutId id="2147487179" r:id="rId24"/>
    <p:sldLayoutId id="2147487180" r:id="rId25"/>
    <p:sldLayoutId id="2147487039" r:id="rId26"/>
    <p:sldLayoutId id="2147487182" r:id="rId27"/>
    <p:sldLayoutId id="2147487183" r:id="rId28"/>
    <p:sldLayoutId id="2147487184" r:id="rId29"/>
    <p:sldLayoutId id="2147487185" r:id="rId30"/>
    <p:sldLayoutId id="2147487040" r:id="rId31"/>
    <p:sldLayoutId id="2147487041" r:id="rId32"/>
    <p:sldLayoutId id="2147487188" r:id="rId33"/>
    <p:sldLayoutId id="2147487189" r:id="rId34"/>
    <p:sldLayoutId id="2147487190" r:id="rId35"/>
    <p:sldLayoutId id="2147487042" r:id="rId36"/>
    <p:sldLayoutId id="2147487192" r:id="rId37"/>
    <p:sldLayoutId id="2147487193" r:id="rId38"/>
    <p:sldLayoutId id="2147487043" r:id="rId39"/>
    <p:sldLayoutId id="2147487044" r:id="rId40"/>
    <p:sldLayoutId id="2147487045" r:id="rId41"/>
    <p:sldLayoutId id="2147487046" r:id="rId42"/>
    <p:sldLayoutId id="2147487047" r:id="rId43"/>
    <p:sldLayoutId id="2147487048" r:id="rId44"/>
    <p:sldLayoutId id="2147487049" r:id="rId45"/>
    <p:sldLayoutId id="2147487050" r:id="rId46"/>
    <p:sldLayoutId id="2147487051" r:id="rId47"/>
    <p:sldLayoutId id="2147487052" r:id="rId48"/>
    <p:sldLayoutId id="2147487053" r:id="rId49"/>
    <p:sldLayoutId id="2147487205" r:id="rId50"/>
    <p:sldLayoutId id="2147487207" r:id="rId51"/>
    <p:sldLayoutId id="2147487208" r:id="rId52"/>
    <p:sldLayoutId id="2147487209" r:id="rId53"/>
    <p:sldLayoutId id="2147487210" r:id="rId54"/>
    <p:sldLayoutId id="2147487211" r:id="rId55"/>
    <p:sldLayoutId id="2147487212" r:id="rId56"/>
    <p:sldLayoutId id="2147487213" r:id="rId57"/>
    <p:sldLayoutId id="2147487214" r:id="rId58"/>
    <p:sldLayoutId id="2147487215" r:id="rId59"/>
    <p:sldLayoutId id="2147487225" r:id="rId60"/>
    <p:sldLayoutId id="2147487226" r:id="rId61"/>
    <p:sldLayoutId id="2147487227" r:id="rId62"/>
    <p:sldLayoutId id="2147487228" r:id="rId63"/>
    <p:sldLayoutId id="2147487229" r:id="rId64"/>
    <p:sldLayoutId id="2147487058" r:id="rId65"/>
    <p:sldLayoutId id="2147487231" r:id="rId66"/>
    <p:sldLayoutId id="2147487232" r:id="rId67"/>
    <p:sldLayoutId id="2147487233" r:id="rId68"/>
    <p:sldLayoutId id="2147487234" r:id="rId69"/>
    <p:sldLayoutId id="2147487235" r:id="rId70"/>
    <p:sldLayoutId id="2147487236" r:id="rId71"/>
    <p:sldLayoutId id="2147487237" r:id="rId72"/>
    <p:sldLayoutId id="2147487059" r:id="rId73"/>
    <p:sldLayoutId id="2147487060" r:id="rId74"/>
    <p:sldLayoutId id="2147487061" r:id="rId75"/>
    <p:sldLayoutId id="2147487062" r:id="rId76"/>
    <p:sldLayoutId id="2147487242" r:id="rId77"/>
    <p:sldLayoutId id="2147487063" r:id="rId78"/>
    <p:sldLayoutId id="2147487244" r:id="rId79"/>
    <p:sldLayoutId id="2147487245" r:id="rId80"/>
    <p:sldLayoutId id="2147487246" r:id="rId81"/>
    <p:sldLayoutId id="2147487064" r:id="rId82"/>
    <p:sldLayoutId id="2147487248" r:id="rId83"/>
    <p:sldLayoutId id="2147487249" r:id="rId84"/>
    <p:sldLayoutId id="2147487250" r:id="rId85"/>
    <p:sldLayoutId id="2147487251" r:id="rId86"/>
    <p:sldLayoutId id="2147487252" r:id="rId87"/>
    <p:sldLayoutId id="2147487253" r:id="rId88"/>
    <p:sldLayoutId id="2147487065" r:id="rId89"/>
    <p:sldLayoutId id="2147487066" r:id="rId90"/>
    <p:sldLayoutId id="2147487067" r:id="rId91"/>
    <p:sldLayoutId id="2147487068" r:id="rId92"/>
    <p:sldLayoutId id="2147487069" r:id="rId93"/>
    <p:sldLayoutId id="2147487070" r:id="rId94"/>
    <p:sldLayoutId id="2147487071" r:id="rId95"/>
    <p:sldLayoutId id="2147487072" r:id="rId96"/>
    <p:sldLayoutId id="2147487073" r:id="rId97"/>
    <p:sldLayoutId id="2147487074" r:id="rId98"/>
    <p:sldLayoutId id="2147487075" r:id="rId99"/>
    <p:sldLayoutId id="2147487155" r:id="rId100"/>
    <p:sldLayoutId id="2147487265" r:id="rId101"/>
    <p:sldLayoutId id="2147487266" r:id="rId102"/>
    <p:sldLayoutId id="2147487076" r:id="rId103"/>
    <p:sldLayoutId id="2147487078" r:id="rId104"/>
    <p:sldLayoutId id="2147487270" r:id="rId105"/>
    <p:sldLayoutId id="2147487271" r:id="rId106"/>
    <p:sldLayoutId id="2147487272" r:id="rId107"/>
    <p:sldLayoutId id="2147487273" r:id="rId108"/>
    <p:sldLayoutId id="2147487274" r:id="rId109"/>
    <p:sldLayoutId id="2147487275" r:id="rId110"/>
    <p:sldLayoutId id="2147487276" r:id="rId111"/>
    <p:sldLayoutId id="2147487277" r:id="rId112"/>
    <p:sldLayoutId id="2147487079" r:id="rId113"/>
    <p:sldLayoutId id="2147487080" r:id="rId114"/>
    <p:sldLayoutId id="2147487081" r:id="rId115"/>
    <p:sldLayoutId id="2147487082" r:id="rId116"/>
    <p:sldLayoutId id="2147487083" r:id="rId117"/>
    <p:sldLayoutId id="2147487084" r:id="rId118"/>
    <p:sldLayoutId id="2147487085" r:id="rId119"/>
    <p:sldLayoutId id="2147487086" r:id="rId120"/>
    <p:sldLayoutId id="2147487311" r:id="rId121"/>
    <p:sldLayoutId id="2147487096" r:id="rId122"/>
    <p:sldLayoutId id="2147487098" r:id="rId123"/>
    <p:sldLayoutId id="2147487099" r:id="rId124"/>
    <p:sldLayoutId id="2147487104" r:id="rId125"/>
    <p:sldLayoutId id="2147487326" r:id="rId126"/>
    <p:sldLayoutId id="2147487105" r:id="rId127"/>
    <p:sldLayoutId id="2147487106" r:id="rId128"/>
    <p:sldLayoutId id="2147487107" r:id="rId129"/>
    <p:sldLayoutId id="2147487108" r:id="rId130"/>
    <p:sldLayoutId id="2147487109" r:id="rId131"/>
    <p:sldLayoutId id="2147487110" r:id="rId132"/>
    <p:sldLayoutId id="2147487111" r:id="rId133"/>
    <p:sldLayoutId id="2147487112" r:id="rId134"/>
    <p:sldLayoutId id="2147487113" r:id="rId135"/>
    <p:sldLayoutId id="2147487118" r:id="rId136"/>
    <p:sldLayoutId id="2147487119" r:id="rId137"/>
    <p:sldLayoutId id="2147487120" r:id="rId138"/>
    <p:sldLayoutId id="2147487121" r:id="rId139"/>
    <p:sldLayoutId id="2147487122" r:id="rId140"/>
    <p:sldLayoutId id="2147487123" r:id="rId141"/>
    <p:sldLayoutId id="2147487346" r:id="rId142"/>
    <p:sldLayoutId id="2147487124" r:id="rId143"/>
    <p:sldLayoutId id="2147487348" r:id="rId144"/>
    <p:sldLayoutId id="2147487349" r:id="rId145"/>
    <p:sldLayoutId id="2147488352" r:id="rId146"/>
    <p:sldLayoutId id="2147488353" r:id="rId147"/>
    <p:sldLayoutId id="2147483849" r:id="rId148"/>
    <p:sldLayoutId id="2147483850" r:id="rId149"/>
    <p:sldLayoutId id="2147483862" r:id="rId150"/>
    <p:sldLayoutId id="2147483863" r:id="rId151"/>
    <p:sldLayoutId id="2147483864" r:id="rId152"/>
    <p:sldLayoutId id="2147483865" r:id="rId153"/>
    <p:sldLayoutId id="2147483866" r:id="rId154"/>
    <p:sldLayoutId id="2147483867" r:id="rId155"/>
    <p:sldLayoutId id="2147483868" r:id="rId156"/>
    <p:sldLayoutId id="2147483869" r:id="rId157"/>
    <p:sldLayoutId id="2147483870" r:id="rId158"/>
    <p:sldLayoutId id="2147483871" r:id="rId159"/>
    <p:sldLayoutId id="2147483872" r:id="rId160"/>
    <p:sldLayoutId id="2147483875" r:id="rId161"/>
    <p:sldLayoutId id="2147483876" r:id="rId162"/>
    <p:sldLayoutId id="2147488384" r:id="rId163"/>
    <p:sldLayoutId id="2147488385" r:id="rId164"/>
    <p:sldLayoutId id="2147483879" r:id="rId165"/>
    <p:sldLayoutId id="2147483880" r:id="rId166"/>
    <p:sldLayoutId id="2147483881" r:id="rId167"/>
    <p:sldLayoutId id="2147483882" r:id="rId168"/>
    <p:sldLayoutId id="2147483883" r:id="rId169"/>
    <p:sldLayoutId id="2147483884" r:id="rId170"/>
    <p:sldLayoutId id="2147483885" r:id="rId171"/>
    <p:sldLayoutId id="2147483886" r:id="rId172"/>
    <p:sldLayoutId id="2147483887" r:id="rId173"/>
    <p:sldLayoutId id="2147483888" r:id="rId174"/>
    <p:sldLayoutId id="2147483889" r:id="rId175"/>
    <p:sldLayoutId id="2147483890" r:id="rId176"/>
    <p:sldLayoutId id="2147483891" r:id="rId177"/>
    <p:sldLayoutId id="2147483892" r:id="rId178"/>
    <p:sldLayoutId id="2147483893" r:id="rId179"/>
    <p:sldLayoutId id="2147483894" r:id="rId180"/>
    <p:sldLayoutId id="2147483896" r:id="rId181"/>
    <p:sldLayoutId id="2147483897" r:id="rId182"/>
    <p:sldLayoutId id="2147483898" r:id="rId183"/>
    <p:sldLayoutId id="2147483899" r:id="rId184"/>
    <p:sldLayoutId id="2147483900" r:id="rId185"/>
    <p:sldLayoutId id="2147483901" r:id="rId186"/>
    <p:sldLayoutId id="2147483902" r:id="rId187"/>
    <p:sldLayoutId id="2147483903" r:id="rId188"/>
    <p:sldLayoutId id="2147487126" r:id="rId189"/>
    <p:sldLayoutId id="2147487128" r:id="rId190"/>
    <p:sldLayoutId id="2147487129" r:id="rId191"/>
    <p:sldLayoutId id="2147487127" r:id="rId192"/>
    <p:sldLayoutId id="2147487131" r:id="rId193"/>
    <p:sldLayoutId id="2147487132" r:id="rId194"/>
    <p:sldLayoutId id="2147487133" r:id="rId195"/>
    <p:sldLayoutId id="2147487134" r:id="rId196"/>
    <p:sldLayoutId id="2147487135" r:id="rId197"/>
    <p:sldLayoutId id="2147487136" r:id="rId198"/>
    <p:sldLayoutId id="2147487137" r:id="rId199"/>
    <p:sldLayoutId id="2147487138" r:id="rId200"/>
    <p:sldLayoutId id="2147487139" r:id="rId201"/>
    <p:sldLayoutId id="2147487140" r:id="rId202"/>
    <p:sldLayoutId id="2147487141" r:id="rId203"/>
    <p:sldLayoutId id="2147483934" r:id="rId204"/>
    <p:sldLayoutId id="2147483935" r:id="rId205"/>
    <p:sldLayoutId id="2147487130" r:id="rId206"/>
    <p:sldLayoutId id="2147488345" r:id="rId207"/>
    <p:sldLayoutId id="2147486987" r:id="rId208"/>
    <p:sldLayoutId id="2147487355" r:id="rId209"/>
    <p:sldLayoutId id="2147487369" r:id="rId210"/>
    <p:sldLayoutId id="2147487356" r:id="rId211"/>
    <p:sldLayoutId id="2147487357" r:id="rId212"/>
    <p:sldLayoutId id="2147487358" r:id="rId213"/>
    <p:sldLayoutId id="2147485074" r:id="rId214"/>
    <p:sldLayoutId id="2147485075" r:id="rId215"/>
    <p:sldLayoutId id="2147485076" r:id="rId216"/>
    <p:sldLayoutId id="2147485077" r:id="rId217"/>
    <p:sldLayoutId id="2147485078" r:id="rId218"/>
    <p:sldLayoutId id="2147484851" r:id="rId219"/>
    <p:sldLayoutId id="2147487362" r:id="rId220"/>
    <p:sldLayoutId id="2147487360" r:id="rId221"/>
    <p:sldLayoutId id="2147488346" r:id="rId222"/>
    <p:sldLayoutId id="2147487359" r:id="rId223"/>
    <p:sldLayoutId id="2147487361" r:id="rId224"/>
    <p:sldLayoutId id="2147484627" r:id="rId225"/>
    <p:sldLayoutId id="2147485879" r:id="rId226"/>
    <p:sldLayoutId id="2147484838" r:id="rId227"/>
    <p:sldLayoutId id="2147485857" r:id="rId228"/>
    <p:sldLayoutId id="2147485858" r:id="rId229"/>
    <p:sldLayoutId id="2147485859" r:id="rId230"/>
    <p:sldLayoutId id="2147485860" r:id="rId231"/>
    <p:sldLayoutId id="2147485861" r:id="rId232"/>
    <p:sldLayoutId id="2147484634" r:id="rId233"/>
    <p:sldLayoutId id="2147484635" r:id="rId234"/>
    <p:sldLayoutId id="2147484238" r:id="rId235"/>
    <p:sldLayoutId id="2147486915" r:id="rId236"/>
    <p:sldLayoutId id="2147484840" r:id="rId237"/>
    <p:sldLayoutId id="2147486917" r:id="rId238"/>
    <p:sldLayoutId id="2147484203" r:id="rId239"/>
    <p:sldLayoutId id="2147484204" r:id="rId240"/>
    <p:sldLayoutId id="2147484205" r:id="rId241"/>
    <p:sldLayoutId id="2147484206" r:id="rId242"/>
    <p:sldLayoutId id="2147484237" r:id="rId243"/>
    <p:sldLayoutId id="2147484208" r:id="rId244"/>
    <p:sldLayoutId id="2147485064" r:id="rId245"/>
    <p:sldLayoutId id="2147485065" r:id="rId246"/>
    <p:sldLayoutId id="2147486965" r:id="rId247"/>
    <p:sldLayoutId id="2147484682" r:id="rId248"/>
    <p:sldLayoutId id="2147484683" r:id="rId249"/>
    <p:sldLayoutId id="2147484684" r:id="rId250"/>
    <p:sldLayoutId id="2147485573" r:id="rId251"/>
    <p:sldLayoutId id="2147485574" r:id="rId252"/>
    <p:sldLayoutId id="2147484686" r:id="rId253"/>
    <p:sldLayoutId id="2147484687" r:id="rId254"/>
    <p:sldLayoutId id="2147484688" r:id="rId255"/>
    <p:sldLayoutId id="2147484689" r:id="rId256"/>
    <p:sldLayoutId id="2147484690" r:id="rId257"/>
    <p:sldLayoutId id="2147484691" r:id="rId258"/>
    <p:sldLayoutId id="2147488310" r:id="rId259"/>
    <p:sldLayoutId id="2147485575" r:id="rId260"/>
    <p:sldLayoutId id="2147484581" r:id="rId261"/>
    <p:sldLayoutId id="2147484591" r:id="rId262"/>
    <p:sldLayoutId id="2147484582" r:id="rId263"/>
    <p:sldLayoutId id="2147485576" r:id="rId264"/>
    <p:sldLayoutId id="2147484593" r:id="rId265"/>
    <p:sldLayoutId id="2147484560" r:id="rId266"/>
    <p:sldLayoutId id="2147484561" r:id="rId267"/>
    <p:sldLayoutId id="2147484562" r:id="rId268"/>
    <p:sldLayoutId id="2147484563" r:id="rId269"/>
    <p:sldLayoutId id="2147484583" r:id="rId270"/>
    <p:sldLayoutId id="2147485577" r:id="rId271"/>
    <p:sldLayoutId id="2147484564" r:id="rId272"/>
    <p:sldLayoutId id="2147488277" r:id="rId273"/>
    <p:sldLayoutId id="2147488278" r:id="rId274"/>
    <p:sldLayoutId id="2147488279" r:id="rId275"/>
    <p:sldLayoutId id="2147485578" r:id="rId276"/>
    <p:sldLayoutId id="2147485579" r:id="rId277"/>
    <p:sldLayoutId id="2147488280" r:id="rId278"/>
    <p:sldLayoutId id="2147488281" r:id="rId279"/>
    <p:sldLayoutId id="2147488282" r:id="rId280"/>
    <p:sldLayoutId id="2147488283" r:id="rId281"/>
    <p:sldLayoutId id="2147488284" r:id="rId282"/>
    <p:sldLayoutId id="2147488285" r:id="rId283"/>
    <p:sldLayoutId id="2147485066" r:id="rId284"/>
    <p:sldLayoutId id="2147485067" r:id="rId285"/>
    <p:sldLayoutId id="2147485068" r:id="rId286"/>
    <p:sldLayoutId id="2147485069" r:id="rId287"/>
    <p:sldLayoutId id="2147485352" r:id="rId288"/>
    <p:sldLayoutId id="2147485070" r:id="rId289"/>
    <p:sldLayoutId id="2147486030" r:id="rId290"/>
    <p:sldLayoutId id="2147485585" r:id="rId291"/>
    <p:sldLayoutId id="2147485586" r:id="rId292"/>
    <p:sldLayoutId id="2147485071" r:id="rId293"/>
    <p:sldLayoutId id="2147487168" r:id="rId294"/>
    <p:sldLayoutId id="2147484626" r:id="rId295"/>
    <p:sldLayoutId id="2147484836" r:id="rId296"/>
    <p:sldLayoutId id="2147484837" r:id="rId297"/>
    <p:sldLayoutId id="2147487169" r:id="rId298"/>
    <p:sldLayoutId id="2147484602" r:id="rId299"/>
    <p:sldLayoutId id="2147484603" r:id="rId300"/>
    <p:sldLayoutId id="2147484604" r:id="rId301"/>
    <p:sldLayoutId id="2147484839" r:id="rId302"/>
    <p:sldLayoutId id="2147485847" r:id="rId303"/>
    <p:sldLayoutId id="2147485848" r:id="rId304"/>
    <p:sldLayoutId id="2147485849" r:id="rId305"/>
    <p:sldLayoutId id="2147485850" r:id="rId306"/>
    <p:sldLayoutId id="2147485851" r:id="rId307"/>
    <p:sldLayoutId id="2147485852" r:id="rId308"/>
    <p:sldLayoutId id="2147485853" r:id="rId309"/>
    <p:sldLayoutId id="2147485854" r:id="rId310"/>
    <p:sldLayoutId id="2147485855" r:id="rId311"/>
    <p:sldLayoutId id="2147485856" r:id="rId312"/>
    <p:sldLayoutId id="2147484384" r:id="rId313"/>
    <p:sldLayoutId id="2147485405" r:id="rId314"/>
    <p:sldLayoutId id="2147484559" r:id="rId315"/>
    <p:sldLayoutId id="2147484385" r:id="rId316"/>
    <p:sldLayoutId id="2147485406" r:id="rId317"/>
    <p:sldLayoutId id="2147484387" r:id="rId318"/>
    <p:sldLayoutId id="2147484388" r:id="rId319"/>
    <p:sldLayoutId id="2147484389" r:id="rId320"/>
    <p:sldLayoutId id="2147484390" r:id="rId321"/>
    <p:sldLayoutId id="2147484391" r:id="rId322"/>
    <p:sldLayoutId id="2147484392" r:id="rId323"/>
    <p:sldLayoutId id="2147486200" r:id="rId324"/>
    <p:sldLayoutId id="2147485878" r:id="rId325"/>
    <p:sldLayoutId id="2147484654" r:id="rId326"/>
    <p:sldLayoutId id="2147484655" r:id="rId327"/>
    <p:sldLayoutId id="2147484692" r:id="rId328"/>
    <p:sldLayoutId id="2147484608" r:id="rId329"/>
    <p:sldLayoutId id="2147485213" r:id="rId330"/>
    <p:sldLayoutId id="2147485214" r:id="rId331"/>
    <p:sldLayoutId id="2147485179" r:id="rId332"/>
    <p:sldLayoutId id="2147488344" r:id="rId333"/>
    <p:sldLayoutId id="2147486360" r:id="rId334"/>
    <p:sldLayoutId id="2147488297" r:id="rId335"/>
    <p:sldLayoutId id="2147485556" r:id="rId336"/>
    <p:sldLayoutId id="2147486361" r:id="rId337"/>
    <p:sldLayoutId id="2147484335" r:id="rId338"/>
    <p:sldLayoutId id="2147484336" r:id="rId339"/>
    <p:sldLayoutId id="2147484337" r:id="rId340"/>
    <p:sldLayoutId id="2147484853" r:id="rId341"/>
    <p:sldLayoutId id="2147484339" r:id="rId342"/>
    <p:sldLayoutId id="2147484340" r:id="rId343"/>
    <p:sldLayoutId id="2147484341" r:id="rId344"/>
    <p:sldLayoutId id="2147484342" r:id="rId345"/>
    <p:sldLayoutId id="2147484343" r:id="rId346"/>
    <p:sldLayoutId id="2147484344" r:id="rId347"/>
    <p:sldLayoutId id="2147483877" r:id="rId348"/>
    <p:sldLayoutId id="2147483878" r:id="rId349"/>
    <p:sldLayoutId id="2147484662" r:id="rId350"/>
    <p:sldLayoutId id="2147484676" r:id="rId351"/>
    <p:sldLayoutId id="2147484677" r:id="rId352"/>
    <p:sldLayoutId id="2147484678" r:id="rId353"/>
    <p:sldLayoutId id="2147484570" r:id="rId354"/>
    <p:sldLayoutId id="2147484571" r:id="rId355"/>
    <p:sldLayoutId id="2147484572" r:id="rId356"/>
    <p:sldLayoutId id="2147488306" r:id="rId357"/>
    <p:sldLayoutId id="2147488307" r:id="rId358"/>
    <p:sldLayoutId id="2147488308" r:id="rId359"/>
    <p:sldLayoutId id="2147488309" r:id="rId360"/>
    <p:sldLayoutId id="2147485468" r:id="rId361"/>
    <p:sldLayoutId id="2147485865" r:id="rId362"/>
    <p:sldLayoutId id="2147484364" r:id="rId363"/>
    <p:sldLayoutId id="2147485358" r:id="rId364"/>
    <p:sldLayoutId id="2147485868" r:id="rId365"/>
    <p:sldLayoutId id="2147485869" r:id="rId366"/>
    <p:sldLayoutId id="2147485870" r:id="rId367"/>
    <p:sldLayoutId id="2147485385" r:id="rId368"/>
    <p:sldLayoutId id="2147485871" r:id="rId369"/>
    <p:sldLayoutId id="2147485469" r:id="rId370"/>
    <p:sldLayoutId id="2147484222" r:id="rId371"/>
    <p:sldLayoutId id="2147484854" r:id="rId372"/>
    <p:sldLayoutId id="2147485079" r:id="rId373"/>
    <p:sldLayoutId id="2147485080" r:id="rId374"/>
    <p:sldLayoutId id="2147485081" r:id="rId375"/>
    <p:sldLayoutId id="2147485082" r:id="rId376"/>
    <p:sldLayoutId id="2147485083" r:id="rId377"/>
    <p:sldLayoutId id="2147484596" r:id="rId378"/>
    <p:sldLayoutId id="2147484835" r:id="rId379"/>
    <p:sldLayoutId id="2147484852" r:id="rId380"/>
    <p:sldLayoutId id="2147485093" r:id="rId381"/>
    <p:sldLayoutId id="2147485072" r:id="rId382"/>
    <p:sldLayoutId id="2147485355" r:id="rId383"/>
    <p:sldLayoutId id="2147484355" r:id="rId384"/>
    <p:sldLayoutId id="2147485444" r:id="rId385"/>
    <p:sldLayoutId id="2147484356" r:id="rId386"/>
    <p:sldLayoutId id="2147483860" r:id="rId387"/>
    <p:sldLayoutId id="2147484357" r:id="rId388"/>
    <p:sldLayoutId id="2147484358" r:id="rId389"/>
    <p:sldLayoutId id="2147484359" r:id="rId390"/>
    <p:sldLayoutId id="2147484360" r:id="rId391"/>
    <p:sldLayoutId id="2147484361" r:id="rId392"/>
    <p:sldLayoutId id="2147484393" r:id="rId393"/>
    <p:sldLayoutId id="2147484394" r:id="rId394"/>
    <p:sldLayoutId id="2147484845" r:id="rId395"/>
    <p:sldLayoutId id="2147484846" r:id="rId396"/>
    <p:sldLayoutId id="2147484566" r:id="rId397"/>
    <p:sldLayoutId id="2147485470" r:id="rId398"/>
    <p:sldLayoutId id="2147484231" r:id="rId399"/>
    <p:sldLayoutId id="2147484268" r:id="rId400"/>
    <p:sldLayoutId id="2147484235" r:id="rId401"/>
    <p:sldLayoutId id="2147484847" r:id="rId402"/>
    <p:sldLayoutId id="2147484245" r:id="rId403"/>
    <p:sldLayoutId id="2147484262" r:id="rId404"/>
    <p:sldLayoutId id="2147486955" r:id="rId405"/>
    <p:sldLayoutId id="2147485238" r:id="rId406"/>
    <p:sldLayoutId id="2147486956" r:id="rId407"/>
    <p:sldLayoutId id="2147484233" r:id="rId408"/>
    <p:sldLayoutId id="2147484577" r:id="rId409"/>
    <p:sldLayoutId id="2147488287" r:id="rId410"/>
    <p:sldLayoutId id="2147488288" r:id="rId411"/>
    <p:sldLayoutId id="2147485588" r:id="rId412"/>
    <p:sldLayoutId id="2147488289" r:id="rId413"/>
    <p:sldLayoutId id="2147488290" r:id="rId414"/>
    <p:sldLayoutId id="2147488291" r:id="rId415"/>
    <p:sldLayoutId id="2147488292" r:id="rId416"/>
    <p:sldLayoutId id="2147488293" r:id="rId417"/>
    <p:sldLayoutId id="2147484578" r:id="rId418"/>
    <p:sldLayoutId id="2147485589" r:id="rId419"/>
    <p:sldLayoutId id="2147484821" r:id="rId420"/>
    <p:sldLayoutId id="2147486952" r:id="rId421"/>
    <p:sldLayoutId id="2147485239" r:id="rId422"/>
    <p:sldLayoutId id="2147484848" r:id="rId423"/>
    <p:sldLayoutId id="2147486048" r:id="rId424"/>
    <p:sldLayoutId id="2147486954" r:id="rId425"/>
    <p:sldLayoutId id="2147484400" r:id="rId426"/>
    <p:sldLayoutId id="2147484401" r:id="rId427"/>
    <p:sldLayoutId id="2147484402" r:id="rId428"/>
    <p:sldLayoutId id="2147484822" r:id="rId429"/>
    <p:sldLayoutId id="2147488311" r:id="rId430"/>
    <p:sldLayoutId id="2147486251" r:id="rId431"/>
    <p:sldLayoutId id="2147484334" r:id="rId432"/>
    <p:sldLayoutId id="2147487351" r:id="rId433"/>
    <p:sldLayoutId id="2147486990" r:id="rId434"/>
    <p:sldLayoutId id="2147484585" r:id="rId435"/>
    <p:sldLayoutId id="2147484586" r:id="rId436"/>
    <p:sldLayoutId id="2147484587" r:id="rId437"/>
    <p:sldLayoutId id="2147484588" r:id="rId438"/>
    <p:sldLayoutId id="2147484592" r:id="rId439"/>
    <p:sldLayoutId id="2147488383" r:id="rId440"/>
    <p:sldLayoutId id="2147484594" r:id="rId441"/>
    <p:sldLayoutId id="2147487156" r:id="rId442"/>
    <p:sldLayoutId id="2147485370" r:id="rId443"/>
    <p:sldLayoutId id="2147485872" r:id="rId444"/>
    <p:sldLayoutId id="2147486927" r:id="rId445"/>
    <p:sldLayoutId id="2147485367" r:id="rId446"/>
    <p:sldLayoutId id="2147485368" r:id="rId447"/>
    <p:sldLayoutId id="2147485369" r:id="rId448"/>
    <p:sldLayoutId id="2147485400" r:id="rId449"/>
    <p:sldLayoutId id="2147485401" r:id="rId450"/>
    <p:sldLayoutId id="2147485402" r:id="rId451"/>
    <p:sldLayoutId id="2147485403" r:id="rId452"/>
    <p:sldLayoutId id="2147488347" r:id="rId453"/>
    <p:sldLayoutId id="2147484386" r:id="rId454"/>
    <p:sldLayoutId id="2147484815" r:id="rId455"/>
    <p:sldLayoutId id="2147484816" r:id="rId456"/>
    <p:sldLayoutId id="2147484817" r:id="rId457"/>
    <p:sldLayoutId id="2147484330" r:id="rId458"/>
    <p:sldLayoutId id="2147484331" r:id="rId459"/>
    <p:sldLayoutId id="2147484332" r:id="rId460"/>
    <p:sldLayoutId id="2147484485" r:id="rId461"/>
    <p:sldLayoutId id="2147484486" r:id="rId462"/>
    <p:sldLayoutId id="2147484609" r:id="rId463"/>
    <p:sldLayoutId id="2147484477" r:id="rId464"/>
    <p:sldLayoutId id="2147484478" r:id="rId465"/>
    <p:sldLayoutId id="2147484260" r:id="rId466"/>
    <p:sldLayoutId id="2147484856" r:id="rId467"/>
    <p:sldLayoutId id="2147484480" r:id="rId468"/>
    <p:sldLayoutId id="2147484267" r:id="rId469"/>
    <p:sldLayoutId id="2147484481" r:id="rId470"/>
    <p:sldLayoutId id="2147484482" r:id="rId471"/>
    <p:sldLayoutId id="2147484483" r:id="rId472"/>
    <p:sldLayoutId id="2147484484" r:id="rId473"/>
    <p:sldLayoutId id="2147486991" r:id="rId474"/>
    <p:sldLayoutId id="2147486992" r:id="rId475"/>
    <p:sldLayoutId id="2147486252" r:id="rId476"/>
    <p:sldLayoutId id="2147486253" r:id="rId477"/>
    <p:sldLayoutId id="2147486363" r:id="rId478"/>
    <p:sldLayoutId id="2147487006" r:id="rId479"/>
    <p:sldLayoutId id="2147486364" r:id="rId480"/>
    <p:sldLayoutId id="2147486365" r:id="rId481"/>
    <p:sldLayoutId id="2147487007" r:id="rId482"/>
    <p:sldLayoutId id="2147488386" r:id="rId483"/>
    <p:sldLayoutId id="2147486366" r:id="rId484"/>
    <p:sldLayoutId id="2147483940" r:id="rId485"/>
    <p:sldLayoutId id="2147486367" r:id="rId486"/>
    <p:sldLayoutId id="2147486368" r:id="rId487"/>
    <p:sldLayoutId id="2147486369" r:id="rId488"/>
    <p:sldLayoutId id="2147483944" r:id="rId489"/>
    <p:sldLayoutId id="2147483945" r:id="rId490"/>
    <p:sldLayoutId id="2147483967" r:id="rId491"/>
    <p:sldLayoutId id="2147483968" r:id="rId492"/>
    <p:sldLayoutId id="2147483969" r:id="rId493"/>
    <p:sldLayoutId id="2147483970" r:id="rId494"/>
    <p:sldLayoutId id="2147483971" r:id="rId495"/>
    <p:sldLayoutId id="2147483972" r:id="rId496"/>
    <p:sldLayoutId id="2147483973" r:id="rId497"/>
    <p:sldLayoutId id="2147483976" r:id="rId498"/>
    <p:sldLayoutId id="2147483977" r:id="rId499"/>
    <p:sldLayoutId id="2147483978" r:id="rId500"/>
    <p:sldLayoutId id="2147483983" r:id="rId501"/>
    <p:sldLayoutId id="2147483984" r:id="rId502"/>
    <p:sldLayoutId id="2147483985" r:id="rId503"/>
    <p:sldLayoutId id="2147483986" r:id="rId504"/>
    <p:sldLayoutId id="2147483989" r:id="rId505"/>
    <p:sldLayoutId id="2147483990" r:id="rId506"/>
    <p:sldLayoutId id="2147483991" r:id="rId507"/>
    <p:sldLayoutId id="2147483992" r:id="rId508"/>
    <p:sldLayoutId id="2147483993" r:id="rId509"/>
    <p:sldLayoutId id="2147483996" r:id="rId510"/>
    <p:sldLayoutId id="2147483997" r:id="rId511"/>
    <p:sldLayoutId id="2147483998" r:id="rId512"/>
    <p:sldLayoutId id="2147483999" r:id="rId513"/>
    <p:sldLayoutId id="2147484000" r:id="rId514"/>
    <p:sldLayoutId id="2147484001" r:id="rId515"/>
    <p:sldLayoutId id="2147484652" r:id="rId516"/>
    <p:sldLayoutId id="2147484653" r:id="rId517"/>
    <p:sldLayoutId id="2147487008" r:id="rId518"/>
    <p:sldLayoutId id="2147487009" r:id="rId519"/>
    <p:sldLayoutId id="2147487010" r:id="rId520"/>
    <p:sldLayoutId id="2147488387" r:id="rId521"/>
    <p:sldLayoutId id="2147487011" r:id="rId522"/>
    <p:sldLayoutId id="2147487012" r:id="rId523"/>
    <p:sldLayoutId id="2147487013" r:id="rId524"/>
    <p:sldLayoutId id="2147488239" r:id="rId525"/>
    <p:sldLayoutId id="2147485215" r:id="rId526"/>
    <p:sldLayoutId id="2147485425" r:id="rId527"/>
    <p:sldLayoutId id="2147485903" r:id="rId528"/>
    <p:sldLayoutId id="2147485904" r:id="rId529"/>
    <p:sldLayoutId id="2147485391" r:id="rId530"/>
    <p:sldLayoutId id="2147485392" r:id="rId531"/>
    <p:sldLayoutId id="2147484376" r:id="rId532"/>
    <p:sldLayoutId id="2147485905" r:id="rId533"/>
    <p:sldLayoutId id="2147485906" r:id="rId534"/>
    <p:sldLayoutId id="2147485394" r:id="rId535"/>
    <p:sldLayoutId id="2147485395" r:id="rId536"/>
    <p:sldLayoutId id="2147486284" r:id="rId537"/>
    <p:sldLayoutId id="2147484378" r:id="rId538"/>
    <p:sldLayoutId id="2147484379" r:id="rId539"/>
    <p:sldLayoutId id="2147485396" r:id="rId540"/>
    <p:sldLayoutId id="2147488079" r:id="rId541"/>
    <p:sldLayoutId id="2147488240" r:id="rId542"/>
    <p:sldLayoutId id="2147488241" r:id="rId54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Josefin Slab"/>
              <a:buChar char="●"/>
              <a:defRPr sz="1800"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Char char="○"/>
              <a:defRPr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Char char="■"/>
              <a:defRPr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Char char="●"/>
              <a:defRPr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Char char="○"/>
              <a:defRPr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Char char="■"/>
              <a:defRPr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Char char="●"/>
              <a:defRPr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lab"/>
              <a:buChar char="○"/>
              <a:defRPr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Josefin Slab"/>
              <a:buChar char="■"/>
              <a:defRPr>
                <a:solidFill>
                  <a:schemeClr val="accent4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8561" r:id="rId1"/>
    <p:sldLayoutId id="2147488562" r:id="rId2"/>
    <p:sldLayoutId id="2147488564" r:id="rId3"/>
    <p:sldLayoutId id="2147488565" r:id="rId4"/>
    <p:sldLayoutId id="2147488566" r:id="rId5"/>
    <p:sldLayoutId id="2147488567" r:id="rId6"/>
    <p:sldLayoutId id="2147488568" r:id="rId7"/>
    <p:sldLayoutId id="2147488569" r:id="rId8"/>
    <p:sldLayoutId id="2147488570" r:id="rId9"/>
    <p:sldLayoutId id="2147488571" r:id="rId10"/>
    <p:sldLayoutId id="2147488572" r:id="rId11"/>
    <p:sldLayoutId id="2147488574" r:id="rId12"/>
    <p:sldLayoutId id="2147488576" r:id="rId13"/>
    <p:sldLayoutId id="2147488577" r:id="rId14"/>
    <p:sldLayoutId id="2147488578" r:id="rId15"/>
    <p:sldLayoutId id="2147488579" r:id="rId16"/>
    <p:sldLayoutId id="2147488580" r:id="rId17"/>
    <p:sldLayoutId id="2147488581" r:id="rId18"/>
    <p:sldLayoutId id="2147488582" r:id="rId19"/>
    <p:sldLayoutId id="2147488583" r:id="rId20"/>
    <p:sldLayoutId id="2147488584" r:id="rId21"/>
    <p:sldLayoutId id="2147488585" r:id="rId22"/>
    <p:sldLayoutId id="2147488586" r:id="rId23"/>
    <p:sldLayoutId id="2147488587" r:id="rId24"/>
    <p:sldLayoutId id="2147488588" r:id="rId25"/>
    <p:sldLayoutId id="2147488589" r:id="rId26"/>
    <p:sldLayoutId id="2147488590" r:id="rId27"/>
    <p:sldLayoutId id="2147488591" r:id="rId28"/>
    <p:sldLayoutId id="2147488592" r:id="rId29"/>
    <p:sldLayoutId id="2147488593" r:id="rId30"/>
    <p:sldLayoutId id="2147488594" r:id="rId31"/>
    <p:sldLayoutId id="2147488595" r:id="rId32"/>
    <p:sldLayoutId id="2147488596" r:id="rId33"/>
    <p:sldLayoutId id="2147488597" r:id="rId34"/>
    <p:sldLayoutId id="2147488598" r:id="rId35"/>
    <p:sldLayoutId id="2147488599" r:id="rId36"/>
    <p:sldLayoutId id="2147488600" r:id="rId37"/>
    <p:sldLayoutId id="2147488601" r:id="rId38"/>
    <p:sldLayoutId id="2147488602" r:id="rId39"/>
    <p:sldLayoutId id="2147488603" r:id="rId40"/>
    <p:sldLayoutId id="2147488604" r:id="rId41"/>
    <p:sldLayoutId id="2147488605" r:id="rId42"/>
    <p:sldLayoutId id="2147488606" r:id="rId43"/>
    <p:sldLayoutId id="2147488607" r:id="rId44"/>
    <p:sldLayoutId id="2147488608" r:id="rId45"/>
    <p:sldLayoutId id="2147488609" r:id="rId46"/>
    <p:sldLayoutId id="2147488610" r:id="rId47"/>
    <p:sldLayoutId id="2147488611" r:id="rId48"/>
    <p:sldLayoutId id="2147488612" r:id="rId49"/>
    <p:sldLayoutId id="2147488613" r:id="rId50"/>
    <p:sldLayoutId id="2147488614" r:id="rId51"/>
    <p:sldLayoutId id="2147488615" r:id="rId52"/>
    <p:sldLayoutId id="2147488616" r:id="rId53"/>
    <p:sldLayoutId id="2147488617" r:id="rId5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224" y="2688111"/>
            <a:ext cx="5194433" cy="1826339"/>
          </a:xfrm>
        </p:spPr>
        <p:txBody>
          <a:bodyPr/>
          <a:lstStyle/>
          <a:p>
            <a:pPr lvl="1" algn="ctr"/>
            <a:r>
              <a:rPr lang="en-US" sz="4800" b="1" dirty="0">
                <a:solidFill>
                  <a:srgbClr val="1C498B"/>
                </a:solidFill>
                <a:latin typeface="DM Sans"/>
                <a:ea typeface="+mj-lt"/>
                <a:cs typeface="+mj-lt"/>
              </a:rPr>
              <a:t>Equity Redcap Reports</a:t>
            </a:r>
            <a:endParaRPr lang="en-US" sz="3600" b="0" dirty="0">
              <a:latin typeface="DM Sans"/>
              <a:cs typeface="Calibri"/>
            </a:endParaRPr>
          </a:p>
        </p:txBody>
      </p:sp>
      <p:pic>
        <p:nvPicPr>
          <p:cNvPr id="2" name="Picture 1" descr="A person holding a baby&#10;&#10;Description automatically generated">
            <a:extLst>
              <a:ext uri="{FF2B5EF4-FFF2-40B4-BE49-F238E27FC236}">
                <a16:creationId xmlns:a16="http://schemas.microsoft.com/office/drawing/2014/main" id="{0D7C69D0-240C-8322-D521-66F461EE3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571" y="1815347"/>
            <a:ext cx="4425350" cy="2896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7F20A429-9947-F447-2DF2-A5C17B5C6EC1}"/>
              </a:ext>
            </a:extLst>
          </p:cNvPr>
          <p:cNvSpPr>
            <a:spLocks noGrp="1"/>
          </p:cNvSpPr>
          <p:nvPr/>
        </p:nvSpPr>
        <p:spPr>
          <a:xfrm>
            <a:off x="1574463" y="4514450"/>
            <a:ext cx="5426907" cy="98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DM Sans"/>
                <a:ea typeface="+mn-lt"/>
                <a:cs typeface="+mn-lt"/>
              </a:rPr>
              <a:t>June 20th, 2024 2:00 </a:t>
            </a:r>
            <a:r>
              <a:rPr lang="en-US">
                <a:latin typeface="Bierstadt Display"/>
                <a:ea typeface="+mn-lt"/>
                <a:cs typeface="+mn-lt"/>
              </a:rPr>
              <a:t>PM</a:t>
            </a:r>
            <a:r>
              <a:rPr lang="en-US">
                <a:latin typeface="DM Sans"/>
                <a:ea typeface="+mn-lt"/>
                <a:cs typeface="+mn-lt"/>
              </a:rPr>
              <a:t> </a:t>
            </a:r>
            <a:endParaRPr lang="en-US">
              <a:latin typeface="DM Sans"/>
            </a:endParaRP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63770316-A22E-98DA-7612-617DBB68472E}"/>
              </a:ext>
            </a:extLst>
          </p:cNvPr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5" name="Freeform 28">
              <a:extLst>
                <a:ext uri="{FF2B5EF4-FFF2-40B4-BE49-F238E27FC236}">
                  <a16:creationId xmlns:a16="http://schemas.microsoft.com/office/drawing/2014/main" id="{8E694DE2-D1B5-A619-19A6-0A53A2DE207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9">
              <a:extLst>
                <a:ext uri="{FF2B5EF4-FFF2-40B4-BE49-F238E27FC236}">
                  <a16:creationId xmlns:a16="http://schemas.microsoft.com/office/drawing/2014/main" id="{FE263125-2206-7D72-1BC9-C4D15DED1BB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</p:spTree>
    <p:extLst>
      <p:ext uri="{BB962C8B-B14F-4D97-AF65-F5344CB8AC3E}">
        <p14:creationId xmlns:p14="http://schemas.microsoft.com/office/powerpoint/2010/main" val="31279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dashboard&#10;&#10;Description automatically generated">
            <a:extLst>
              <a:ext uri="{FF2B5EF4-FFF2-40B4-BE49-F238E27FC236}">
                <a16:creationId xmlns:a16="http://schemas.microsoft.com/office/drawing/2014/main" id="{1DC7E2C0-A82A-655D-20FF-D98531A30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42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n a white background&#10;&#10;Description automatically generated">
            <a:extLst>
              <a:ext uri="{FF2B5EF4-FFF2-40B4-BE49-F238E27FC236}">
                <a16:creationId xmlns:a16="http://schemas.microsoft.com/office/drawing/2014/main" id="{4E6D23A8-F3AB-056F-6668-CEA58E08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58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n a white sheet&#10;&#10;Description automatically generated">
            <a:extLst>
              <a:ext uri="{FF2B5EF4-FFF2-40B4-BE49-F238E27FC236}">
                <a16:creationId xmlns:a16="http://schemas.microsoft.com/office/drawing/2014/main" id="{08BDC04E-6E1A-7E0C-AC61-D242C62D2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record&#10;&#10;Description automatically generated">
            <a:extLst>
              <a:ext uri="{FF2B5EF4-FFF2-40B4-BE49-F238E27FC236}">
                <a16:creationId xmlns:a16="http://schemas.microsoft.com/office/drawing/2014/main" id="{EE14302F-7856-E85F-F018-851E4CCF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1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2338B7-8A5F-1FA9-1C1C-18704A91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593DC0F-5F3B-5223-DDDC-A33D3173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4F4F068-5141-BA50-488F-7DD1F711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5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hart&#10;&#10;Description automatically generated">
            <a:extLst>
              <a:ext uri="{FF2B5EF4-FFF2-40B4-BE49-F238E27FC236}">
                <a16:creationId xmlns:a16="http://schemas.microsoft.com/office/drawing/2014/main" id="{F5CFC92E-985B-AC81-30B8-408076D93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5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data dashboard&#10;&#10;Description automatically generated">
            <a:extLst>
              <a:ext uri="{FF2B5EF4-FFF2-40B4-BE49-F238E27FC236}">
                <a16:creationId xmlns:a16="http://schemas.microsoft.com/office/drawing/2014/main" id="{815876A1-4E52-9BAE-439D-13DC16697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76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8B2D8F27-25B8-ADB8-D42F-371296B6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dashboard&#10;&#10;Description automatically generated">
            <a:extLst>
              <a:ext uri="{FF2B5EF4-FFF2-40B4-BE49-F238E27FC236}">
                <a16:creationId xmlns:a16="http://schemas.microsoft.com/office/drawing/2014/main" id="{9D163076-D5D9-178B-85E0-084A6A185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1F6C399C-FD30-31D7-FBCC-93AA7A6AC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1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dashboard&#10;&#10;Description automatically generated">
            <a:extLst>
              <a:ext uri="{FF2B5EF4-FFF2-40B4-BE49-F238E27FC236}">
                <a16:creationId xmlns:a16="http://schemas.microsoft.com/office/drawing/2014/main" id="{FC0DBEE2-4847-4A46-C81C-D1FE616FC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769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ltural Diversity XL by Slidesgo">
  <a:themeElements>
    <a:clrScheme name="Simple Light">
      <a:dk1>
        <a:srgbClr val="152041"/>
      </a:dk1>
      <a:lt1>
        <a:srgbClr val="FFFFFF"/>
      </a:lt1>
      <a:dk2>
        <a:srgbClr val="243466"/>
      </a:dk2>
      <a:lt2>
        <a:srgbClr val="FFAD80"/>
      </a:lt2>
      <a:accent1>
        <a:srgbClr val="F46440"/>
      </a:accent1>
      <a:accent2>
        <a:srgbClr val="69A1C2"/>
      </a:accent2>
      <a:accent3>
        <a:srgbClr val="FFE7D4"/>
      </a:accent3>
      <a:accent4>
        <a:srgbClr val="6D392F"/>
      </a:accent4>
      <a:accent5>
        <a:srgbClr val="89BDDB"/>
      </a:accent5>
      <a:accent6>
        <a:srgbClr val="FD886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19</Words>
  <Application>Microsoft Macintosh PowerPoint</Application>
  <PresentationFormat>Widescreen</PresentationFormat>
  <Paragraphs>12</Paragraphs>
  <Slides>13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Bierstadt Display</vt:lpstr>
      <vt:lpstr>Calibri</vt:lpstr>
      <vt:lpstr>Chelsea Market</vt:lpstr>
      <vt:lpstr>DM Sans</vt:lpstr>
      <vt:lpstr>Fira Sans Extra Condensed Medium</vt:lpstr>
      <vt:lpstr>Helvetica Neue Medium</vt:lpstr>
      <vt:lpstr>Josefin Slab</vt:lpstr>
      <vt:lpstr>Josefin Slab SemiBold</vt:lpstr>
      <vt:lpstr>Nunito Light</vt:lpstr>
      <vt:lpstr>Times New Roman</vt:lpstr>
      <vt:lpstr>Verdana</vt:lpstr>
      <vt:lpstr>Wingdings</vt:lpstr>
      <vt:lpstr>1_Office Theme</vt:lpstr>
      <vt:lpstr>Cultural Diversity XL by Slidesgo</vt:lpstr>
      <vt:lpstr>think-cell Slide</vt:lpstr>
      <vt:lpstr>Equity Redcap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Fleming Suse</dc:creator>
  <cp:lastModifiedBy>Kiela Karina Moreno</cp:lastModifiedBy>
  <cp:revision>13</cp:revision>
  <dcterms:created xsi:type="dcterms:W3CDTF">2024-01-25T18:05:32Z</dcterms:created>
  <dcterms:modified xsi:type="dcterms:W3CDTF">2024-08-01T04:09:20Z</dcterms:modified>
</cp:coreProperties>
</file>