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2.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3.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6.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3648" r:id="rId2"/>
    <p:sldMasterId id="2147484595" r:id="rId3"/>
    <p:sldMasterId id="2147487382" r:id="rId4"/>
  </p:sldMasterIdLst>
  <p:notesMasterIdLst>
    <p:notesMasterId r:id="rId55"/>
  </p:notesMasterIdLst>
  <p:sldIdLst>
    <p:sldId id="280" r:id="rId5"/>
    <p:sldId id="283" r:id="rId6"/>
    <p:sldId id="712" r:id="rId7"/>
    <p:sldId id="711" r:id="rId8"/>
    <p:sldId id="710" r:id="rId9"/>
    <p:sldId id="709" r:id="rId10"/>
    <p:sldId id="707" r:id="rId11"/>
    <p:sldId id="708" r:id="rId12"/>
    <p:sldId id="713" r:id="rId13"/>
    <p:sldId id="716" r:id="rId14"/>
    <p:sldId id="705" r:id="rId15"/>
    <p:sldId id="781" r:id="rId16"/>
    <p:sldId id="780" r:id="rId17"/>
    <p:sldId id="782" r:id="rId18"/>
    <p:sldId id="757" r:id="rId19"/>
    <p:sldId id="752" r:id="rId20"/>
    <p:sldId id="753" r:id="rId21"/>
    <p:sldId id="755" r:id="rId22"/>
    <p:sldId id="751" r:id="rId23"/>
    <p:sldId id="756" r:id="rId24"/>
    <p:sldId id="758" r:id="rId25"/>
    <p:sldId id="783" r:id="rId26"/>
    <p:sldId id="548" r:id="rId27"/>
    <p:sldId id="551" r:id="rId28"/>
    <p:sldId id="550" r:id="rId29"/>
    <p:sldId id="690" r:id="rId30"/>
    <p:sldId id="736" r:id="rId31"/>
    <p:sldId id="784" r:id="rId32"/>
    <p:sldId id="750" r:id="rId33"/>
    <p:sldId id="326" r:id="rId34"/>
    <p:sldId id="779" r:id="rId35"/>
    <p:sldId id="778" r:id="rId36"/>
    <p:sldId id="776" r:id="rId37"/>
    <p:sldId id="775" r:id="rId38"/>
    <p:sldId id="774" r:id="rId39"/>
    <p:sldId id="773" r:id="rId40"/>
    <p:sldId id="772" r:id="rId41"/>
    <p:sldId id="771" r:id="rId42"/>
    <p:sldId id="770" r:id="rId43"/>
    <p:sldId id="769" r:id="rId44"/>
    <p:sldId id="768" r:id="rId45"/>
    <p:sldId id="767" r:id="rId46"/>
    <p:sldId id="766" r:id="rId47"/>
    <p:sldId id="765" r:id="rId48"/>
    <p:sldId id="764" r:id="rId49"/>
    <p:sldId id="763" r:id="rId50"/>
    <p:sldId id="762" r:id="rId51"/>
    <p:sldId id="761" r:id="rId52"/>
    <p:sldId id="760" r:id="rId53"/>
    <p:sldId id="759" r:id="rId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DEAEE"/>
    <a:srgbClr val="E7E9EE"/>
    <a:srgbClr val="F5668F"/>
    <a:srgbClr val="F4B03D"/>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41ED96-5143-9562-5248-833DF36573A1}" v="1" dt="2023-10-23T23:48:58.023"/>
    <p1510:client id="{03F32AA3-4AC6-3C76-F208-A1A7FF160CA9}" v="8" dt="2023-12-07T17:53:36.478"/>
    <p1510:client id="{11980D98-74D1-71E7-E86A-19E64303BD27}" v="153" dt="2023-10-30T16:12:53.918"/>
    <p1510:client id="{1D788AEF-8DA4-9FDC-F8F6-781996136A25}" v="1" dt="2023-11-20T17:20:03.301"/>
    <p1510:client id="{21C21437-9FB2-E09B-996A-2FA9CEE027D3}" v="154" dt="2023-12-07T14:26:24.357"/>
    <p1510:client id="{22291B7C-EE45-2EE8-551D-82B39F6BC22D}" v="7" dt="2023-12-07T15:56:12.990"/>
    <p1510:client id="{22D2D811-4E65-4C88-896C-E87684E0524E}" v="158" dt="2023-10-27T19:12:45.418"/>
    <p1510:client id="{27D417B1-AC1D-5613-774C-09BCD51B442A}" v="182" dt="2023-11-20T15:57:10.100"/>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4159E2D1-1878-F778-C779-F53B58D257B9}" v="40" dt="2023-10-27T17:39:07.217"/>
    <p1510:client id="{4F909934-BF80-9406-F823-1BE12A003AA4}" v="15" dt="2023-11-20T15:22:24.918"/>
    <p1510:client id="{524F6783-CF9C-A7C1-D142-27E8864BC3CB}" v="52" dt="2023-10-24T02:49:43.199"/>
    <p1510:client id="{525C70A3-2AD6-57EA-9F7E-A6FC0841DEBD}" v="24" dt="2023-10-23T23:00:26.391"/>
    <p1510:client id="{5DC65600-F3C9-4205-B138-3708EB0A1C1D}" v="1" dt="2023-05-09T18:50:49.614"/>
    <p1510:client id="{61DCECB8-FCC4-463F-180A-DE94BEA715D4}" v="482" dt="2023-10-30T22:49:41.685"/>
    <p1510:client id="{6299E2EC-AA5F-793A-628C-EBCF8BF5D2B0}" v="2" dt="2023-11-20T14:40:33.879"/>
    <p1510:client id="{64CA3CFC-DFB9-4EB2-185A-94BBCF197F69}" v="12" dt="2023-10-31T18:53:06.815"/>
    <p1510:client id="{695BEAAF-3A7B-A2A0-C1D6-C8A00CDE5A92}" v="973" dt="2023-12-06T17:49:36.754"/>
    <p1510:client id="{6F4BA6F9-4A5A-3B13-85C3-6DB0B61CBC00}" v="2882" dt="2023-10-24T15:58:08.213"/>
    <p1510:client id="{782B053E-75E5-959C-8BAD-C5B3CB312E1F}" v="9" dt="2023-10-27T17:32:56.380"/>
    <p1510:client id="{8024C570-7E9A-022B-CE90-C0FD861720C1}" v="843" dt="2023-10-23T23:03:36.862"/>
    <p1510:client id="{82A9CFC2-DAE6-1636-50A6-6370820CA2B8}" v="7" dt="2023-12-06T00:39:52.286"/>
    <p1510:client id="{8544FFE2-8133-585B-66CC-2C8177C23087}" v="372" dt="2023-11-18T01:37:30.204"/>
    <p1510:client id="{85CD7F39-8F26-7081-E17F-9CFE5E103D63}" v="54" dt="2023-10-24T19:03:39.508"/>
    <p1510:client id="{8E3BEBCA-AD6A-76DA-B8D3-33301DA82F27}" v="45" dt="2023-10-24T18:26:04.342"/>
    <p1510:client id="{8E54177A-FEA1-170D-0EA8-ABD6FF4ACD90}" v="42" dt="2023-10-30T19:44:29.502"/>
    <p1510:client id="{9570DE12-7482-A365-A3C2-E94E5026C97C}" v="21" dt="2023-11-17T16:55:40.336"/>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BFC87AA7-C8F9-9EFC-19DD-EB23F26608F3}" v="9" dt="2023-11-16T22:57:07.054"/>
    <p1510:client id="{C3552A06-5909-6D3B-9B48-7F6146D07F3D}" v="154" dt="2023-10-30T19:52:09.301"/>
    <p1510:client id="{C486D7C7-B4C7-7F28-6F17-619AAEE18350}" v="24" dt="2023-12-05T19:16:13.985"/>
    <p1510:client id="{C766F19B-0830-AB8B-3618-23EF0AC64A24}" v="68" dt="2023-10-30T15:49:33.394"/>
    <p1510:client id="{C93D31B3-2B8C-DAAF-7090-3A2197BCB065}" v="274" dt="2023-10-27T21:32:15.542"/>
    <p1510:client id="{D1FD5983-AA3B-9DE6-CECC-8854B06948B5}" v="35" dt="2023-11-15T18:35:58.840"/>
    <p1510:client id="{DC570ED0-804E-A0E2-5D93-D510896DFB64}" v="865" dt="2023-10-24T14:25:12.957"/>
    <p1510:client id="{F448B036-0349-8976-DAC4-88BE6A4E488E}" v="457" dt="2023-11-20T05:00:10.909"/>
    <p1510:client id="{FC194283-EEC6-0521-D05D-577D27A78776}" v="273" dt="2023-10-30T20:28:43.602"/>
    <p1510:client id="{FD6AAC05-D070-CD49-5625-8B86DFB12175}" v="57" dt="2023-12-05T21:41:38.559"/>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70048"/>
  </p:normalViewPr>
  <p:slideViewPr>
    <p:cSldViewPr snapToGrid="0">
      <p:cViewPr varScale="1">
        <p:scale>
          <a:sx n="73" d="100"/>
          <a:sy n="73" d="100"/>
        </p:scale>
        <p:origin x="2072" y="17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notesMaster" Target="notesMasters/notesMaster1.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theme" Target="theme/theme1.xml"/><Relationship Id="rId5" Type="http://schemas.openxmlformats.org/officeDocument/2006/relationships/slide" Target="slides/slide1.xml"/><Relationship Id="rId61" Type="http://schemas.microsoft.com/office/2015/10/relationships/revisionInfo" Target="revisionInfo.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 Target="slides/slide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ana Rivera" userId="S::arg3669@ads.northwestern.edu::fc8b707a-b7e9-4f2a-8d71-2d76819b7881" providerId="AD" clId="Web-{695BEAAF-3A7B-A2A0-C1D6-C8A00CDE5A92}"/>
    <pc:docChg chg="addSld delSld modSld sldOrd">
      <pc:chgData name="Alana Rivera" userId="S::arg3669@ads.northwestern.edu::fc8b707a-b7e9-4f2a-8d71-2d76819b7881" providerId="AD" clId="Web-{695BEAAF-3A7B-A2A0-C1D6-C8A00CDE5A92}" dt="2023-12-06T17:49:36.754" v="793"/>
      <pc:docMkLst>
        <pc:docMk/>
      </pc:docMkLst>
      <pc:sldChg chg="addCm delCm">
        <pc:chgData name="Alana Rivera" userId="S::arg3669@ads.northwestern.edu::fc8b707a-b7e9-4f2a-8d71-2d76819b7881" providerId="AD" clId="Web-{695BEAAF-3A7B-A2A0-C1D6-C8A00CDE5A92}" dt="2023-12-06T17:49:36.754" v="793"/>
        <pc:sldMkLst>
          <pc:docMk/>
          <pc:sldMk cId="3127921386" sldId="280"/>
        </pc:sldMkLst>
        <pc:extLst>
          <p:ext xmlns:p="http://schemas.openxmlformats.org/presentationml/2006/main" uri="{D6D511B9-2390-475A-947B-AFAB55BFBCF1}">
            <pc226:cmChg xmlns:pc226="http://schemas.microsoft.com/office/powerpoint/2022/06/main/command" chg="add del">
              <pc226:chgData name="Alana Rivera" userId="S::arg3669@ads.northwestern.edu::fc8b707a-b7e9-4f2a-8d71-2d76819b7881" providerId="AD" clId="Web-{695BEAAF-3A7B-A2A0-C1D6-C8A00CDE5A92}" dt="2023-12-06T17:49:36.754" v="793"/>
              <pc2:cmMkLst xmlns:pc2="http://schemas.microsoft.com/office/powerpoint/2019/9/main/command">
                <pc:docMk/>
                <pc:sldMk cId="3127921386" sldId="280"/>
                <pc2:cmMk id="{83EC94A8-E0F0-4C62-80F8-18F6F7411A81}"/>
              </pc2:cmMkLst>
            </pc226:cmChg>
          </p:ext>
        </pc:extLst>
      </pc:sldChg>
      <pc:sldChg chg="modSp">
        <pc:chgData name="Alana Rivera" userId="S::arg3669@ads.northwestern.edu::fc8b707a-b7e9-4f2a-8d71-2d76819b7881" providerId="AD" clId="Web-{695BEAAF-3A7B-A2A0-C1D6-C8A00CDE5A92}" dt="2023-12-06T16:19:35.941" v="624" actId="20577"/>
        <pc:sldMkLst>
          <pc:docMk/>
          <pc:sldMk cId="4044691067" sldId="283"/>
        </pc:sldMkLst>
        <pc:spChg chg="mod">
          <ac:chgData name="Alana Rivera" userId="S::arg3669@ads.northwestern.edu::fc8b707a-b7e9-4f2a-8d71-2d76819b7881" providerId="AD" clId="Web-{695BEAAF-3A7B-A2A0-C1D6-C8A00CDE5A92}" dt="2023-12-06T16:19:35.941" v="624" actId="20577"/>
          <ac:spMkLst>
            <pc:docMk/>
            <pc:sldMk cId="4044691067" sldId="283"/>
            <ac:spMk id="16387" creationId="{00000000-0000-0000-0000-000000000000}"/>
          </ac:spMkLst>
        </pc:spChg>
      </pc:sldChg>
      <pc:sldChg chg="addSp delSp modSp">
        <pc:chgData name="Alana Rivera" userId="S::arg3669@ads.northwestern.edu::fc8b707a-b7e9-4f2a-8d71-2d76819b7881" providerId="AD" clId="Web-{695BEAAF-3A7B-A2A0-C1D6-C8A00CDE5A92}" dt="2023-12-06T16:02:59.866" v="500"/>
        <pc:sldMkLst>
          <pc:docMk/>
          <pc:sldMk cId="2086939794" sldId="326"/>
        </pc:sldMkLst>
        <pc:spChg chg="add del mod">
          <ac:chgData name="Alana Rivera" userId="S::arg3669@ads.northwestern.edu::fc8b707a-b7e9-4f2a-8d71-2d76819b7881" providerId="AD" clId="Web-{695BEAAF-3A7B-A2A0-C1D6-C8A00CDE5A92}" dt="2023-12-06T16:02:59.866" v="500"/>
          <ac:spMkLst>
            <pc:docMk/>
            <pc:sldMk cId="2086939794" sldId="326"/>
            <ac:spMk id="2" creationId="{2EA7A78E-51F0-A4C8-EBE6-AE533809C12D}"/>
          </ac:spMkLst>
        </pc:spChg>
        <pc:spChg chg="add del mod">
          <ac:chgData name="Alana Rivera" userId="S::arg3669@ads.northwestern.edu::fc8b707a-b7e9-4f2a-8d71-2d76819b7881" providerId="AD" clId="Web-{695BEAAF-3A7B-A2A0-C1D6-C8A00CDE5A92}" dt="2023-12-06T16:02:51.412" v="497"/>
          <ac:spMkLst>
            <pc:docMk/>
            <pc:sldMk cId="2086939794" sldId="326"/>
            <ac:spMk id="7" creationId="{CADD112D-AFFA-1039-0E42-868DF8B7D6CC}"/>
          </ac:spMkLst>
        </pc:spChg>
      </pc:sldChg>
      <pc:sldChg chg="del">
        <pc:chgData name="Alana Rivera" userId="S::arg3669@ads.northwestern.edu::fc8b707a-b7e9-4f2a-8d71-2d76819b7881" providerId="AD" clId="Web-{695BEAAF-3A7B-A2A0-C1D6-C8A00CDE5A92}" dt="2023-12-06T14:44:04.924" v="283"/>
        <pc:sldMkLst>
          <pc:docMk/>
          <pc:sldMk cId="3635595752" sldId="545"/>
        </pc:sldMkLst>
      </pc:sldChg>
      <pc:sldChg chg="del">
        <pc:chgData name="Alana Rivera" userId="S::arg3669@ads.northwestern.edu::fc8b707a-b7e9-4f2a-8d71-2d76819b7881" providerId="AD" clId="Web-{695BEAAF-3A7B-A2A0-C1D6-C8A00CDE5A92}" dt="2023-12-06T14:44:26.315" v="289"/>
        <pc:sldMkLst>
          <pc:docMk/>
          <pc:sldMk cId="1036043289" sldId="546"/>
        </pc:sldMkLst>
      </pc:sldChg>
      <pc:sldChg chg="modSp ord">
        <pc:chgData name="Alana Rivera" userId="S::arg3669@ads.northwestern.edu::fc8b707a-b7e9-4f2a-8d71-2d76819b7881" providerId="AD" clId="Web-{695BEAAF-3A7B-A2A0-C1D6-C8A00CDE5A92}" dt="2023-12-06T16:11:50.162" v="566"/>
        <pc:sldMkLst>
          <pc:docMk/>
          <pc:sldMk cId="3745706804" sldId="548"/>
        </pc:sldMkLst>
        <pc:spChg chg="mod">
          <ac:chgData name="Alana Rivera" userId="S::arg3669@ads.northwestern.edu::fc8b707a-b7e9-4f2a-8d71-2d76819b7881" providerId="AD" clId="Web-{695BEAAF-3A7B-A2A0-C1D6-C8A00CDE5A92}" dt="2023-12-06T16:01:05.972" v="456" actId="20577"/>
          <ac:spMkLst>
            <pc:docMk/>
            <pc:sldMk cId="3745706804" sldId="548"/>
            <ac:spMk id="2" creationId="{C2B429CC-FC8C-ECA7-15C8-7563C27BFB95}"/>
          </ac:spMkLst>
        </pc:spChg>
        <pc:spChg chg="mod">
          <ac:chgData name="Alana Rivera" userId="S::arg3669@ads.northwestern.edu::fc8b707a-b7e9-4f2a-8d71-2d76819b7881" providerId="AD" clId="Web-{695BEAAF-3A7B-A2A0-C1D6-C8A00CDE5A92}" dt="2023-12-06T16:01:16.488" v="458" actId="20577"/>
          <ac:spMkLst>
            <pc:docMk/>
            <pc:sldMk cId="3745706804" sldId="548"/>
            <ac:spMk id="3" creationId="{C0454086-94BF-0693-766D-F1659194519A}"/>
          </ac:spMkLst>
        </pc:spChg>
      </pc:sldChg>
      <pc:sldChg chg="modSp">
        <pc:chgData name="Alana Rivera" userId="S::arg3669@ads.northwestern.edu::fc8b707a-b7e9-4f2a-8d71-2d76819b7881" providerId="AD" clId="Web-{695BEAAF-3A7B-A2A0-C1D6-C8A00CDE5A92}" dt="2023-12-06T16:01:43.926" v="470" actId="20577"/>
        <pc:sldMkLst>
          <pc:docMk/>
          <pc:sldMk cId="3472964082" sldId="550"/>
        </pc:sldMkLst>
        <pc:spChg chg="mod">
          <ac:chgData name="Alana Rivera" userId="S::arg3669@ads.northwestern.edu::fc8b707a-b7e9-4f2a-8d71-2d76819b7881" providerId="AD" clId="Web-{695BEAAF-3A7B-A2A0-C1D6-C8A00CDE5A92}" dt="2023-12-06T16:01:43.926" v="470" actId="20577"/>
          <ac:spMkLst>
            <pc:docMk/>
            <pc:sldMk cId="3472964082" sldId="550"/>
            <ac:spMk id="53" creationId="{00000000-0000-0000-0000-000000000000}"/>
          </ac:spMkLst>
        </pc:spChg>
      </pc:sldChg>
      <pc:sldChg chg="del">
        <pc:chgData name="Alana Rivera" userId="S::arg3669@ads.northwestern.edu::fc8b707a-b7e9-4f2a-8d71-2d76819b7881" providerId="AD" clId="Web-{695BEAAF-3A7B-A2A0-C1D6-C8A00CDE5A92}" dt="2023-12-06T14:44:16.658" v="286"/>
        <pc:sldMkLst>
          <pc:docMk/>
          <pc:sldMk cId="714682852" sldId="552"/>
        </pc:sldMkLst>
      </pc:sldChg>
      <pc:sldChg chg="del">
        <pc:chgData name="Alana Rivera" userId="S::arg3669@ads.northwestern.edu::fc8b707a-b7e9-4f2a-8d71-2d76819b7881" providerId="AD" clId="Web-{695BEAAF-3A7B-A2A0-C1D6-C8A00CDE5A92}" dt="2023-12-06T14:44:16.971" v="287"/>
        <pc:sldMkLst>
          <pc:docMk/>
          <pc:sldMk cId="1522616096" sldId="555"/>
        </pc:sldMkLst>
      </pc:sldChg>
      <pc:sldChg chg="del">
        <pc:chgData name="Alana Rivera" userId="S::arg3669@ads.northwestern.edu::fc8b707a-b7e9-4f2a-8d71-2d76819b7881" providerId="AD" clId="Web-{695BEAAF-3A7B-A2A0-C1D6-C8A00CDE5A92}" dt="2023-12-06T14:44:16.268" v="285"/>
        <pc:sldMkLst>
          <pc:docMk/>
          <pc:sldMk cId="1514756035" sldId="556"/>
        </pc:sldMkLst>
      </pc:sldChg>
      <pc:sldChg chg="del">
        <pc:chgData name="Alana Rivera" userId="S::arg3669@ads.northwestern.edu::fc8b707a-b7e9-4f2a-8d71-2d76819b7881" providerId="AD" clId="Web-{695BEAAF-3A7B-A2A0-C1D6-C8A00CDE5A92}" dt="2023-12-06T14:44:23.284" v="288"/>
        <pc:sldMkLst>
          <pc:docMk/>
          <pc:sldMk cId="773696652" sldId="558"/>
        </pc:sldMkLst>
      </pc:sldChg>
      <pc:sldChg chg="add del">
        <pc:chgData name="Alana Rivera" userId="S::arg3669@ads.northwestern.edu::fc8b707a-b7e9-4f2a-8d71-2d76819b7881" providerId="AD" clId="Web-{695BEAAF-3A7B-A2A0-C1D6-C8A00CDE5A92}" dt="2023-12-06T16:05:39.667" v="543"/>
        <pc:sldMkLst>
          <pc:docMk/>
          <pc:sldMk cId="1141815353" sldId="562"/>
        </pc:sldMkLst>
      </pc:sldChg>
      <pc:sldChg chg="del">
        <pc:chgData name="Alana Rivera" userId="S::arg3669@ads.northwestern.edu::fc8b707a-b7e9-4f2a-8d71-2d76819b7881" providerId="AD" clId="Web-{695BEAAF-3A7B-A2A0-C1D6-C8A00CDE5A92}" dt="2023-12-06T14:59:07.867" v="292"/>
        <pc:sldMkLst>
          <pc:docMk/>
          <pc:sldMk cId="3419957415" sldId="577"/>
        </pc:sldMkLst>
      </pc:sldChg>
      <pc:sldChg chg="del">
        <pc:chgData name="Alana Rivera" userId="S::arg3669@ads.northwestern.edu::fc8b707a-b7e9-4f2a-8d71-2d76819b7881" providerId="AD" clId="Web-{695BEAAF-3A7B-A2A0-C1D6-C8A00CDE5A92}" dt="2023-12-06T14:59:34.243" v="296"/>
        <pc:sldMkLst>
          <pc:docMk/>
          <pc:sldMk cId="785115983" sldId="578"/>
        </pc:sldMkLst>
      </pc:sldChg>
      <pc:sldChg chg="del">
        <pc:chgData name="Alana Rivera" userId="S::arg3669@ads.northwestern.edu::fc8b707a-b7e9-4f2a-8d71-2d76819b7881" providerId="AD" clId="Web-{695BEAAF-3A7B-A2A0-C1D6-C8A00CDE5A92}" dt="2023-12-06T14:59:26.149" v="295"/>
        <pc:sldMkLst>
          <pc:docMk/>
          <pc:sldMk cId="3030449316" sldId="579"/>
        </pc:sldMkLst>
      </pc:sldChg>
      <pc:sldChg chg="del">
        <pc:chgData name="Alana Rivera" userId="S::arg3669@ads.northwestern.edu::fc8b707a-b7e9-4f2a-8d71-2d76819b7881" providerId="AD" clId="Web-{695BEAAF-3A7B-A2A0-C1D6-C8A00CDE5A92}" dt="2023-12-06T14:59:18.680" v="294"/>
        <pc:sldMkLst>
          <pc:docMk/>
          <pc:sldMk cId="4283907660" sldId="580"/>
        </pc:sldMkLst>
      </pc:sldChg>
      <pc:sldChg chg="del">
        <pc:chgData name="Alana Rivera" userId="S::arg3669@ads.northwestern.edu::fc8b707a-b7e9-4f2a-8d71-2d76819b7881" providerId="AD" clId="Web-{695BEAAF-3A7B-A2A0-C1D6-C8A00CDE5A92}" dt="2023-12-06T14:59:15.039" v="293"/>
        <pc:sldMkLst>
          <pc:docMk/>
          <pc:sldMk cId="3429940818" sldId="581"/>
        </pc:sldMkLst>
      </pc:sldChg>
      <pc:sldChg chg="del">
        <pc:chgData name="Alana Rivera" userId="S::arg3669@ads.northwestern.edu::fc8b707a-b7e9-4f2a-8d71-2d76819b7881" providerId="AD" clId="Web-{695BEAAF-3A7B-A2A0-C1D6-C8A00CDE5A92}" dt="2023-12-06T16:12:02.335" v="567"/>
        <pc:sldMkLst>
          <pc:docMk/>
          <pc:sldMk cId="3573947264" sldId="584"/>
        </pc:sldMkLst>
      </pc:sldChg>
      <pc:sldChg chg="del">
        <pc:chgData name="Alana Rivera" userId="S::arg3669@ads.northwestern.edu::fc8b707a-b7e9-4f2a-8d71-2d76819b7881" providerId="AD" clId="Web-{695BEAAF-3A7B-A2A0-C1D6-C8A00CDE5A92}" dt="2023-12-06T14:44:06.424" v="284"/>
        <pc:sldMkLst>
          <pc:docMk/>
          <pc:sldMk cId="3726638559" sldId="616"/>
        </pc:sldMkLst>
      </pc:sldChg>
      <pc:sldChg chg="add del">
        <pc:chgData name="Alana Rivera" userId="S::arg3669@ads.northwestern.edu::fc8b707a-b7e9-4f2a-8d71-2d76819b7881" providerId="AD" clId="Web-{695BEAAF-3A7B-A2A0-C1D6-C8A00CDE5A92}" dt="2023-12-06T16:12:02.413" v="568"/>
        <pc:sldMkLst>
          <pc:docMk/>
          <pc:sldMk cId="3850125703" sldId="622"/>
        </pc:sldMkLst>
      </pc:sldChg>
      <pc:sldChg chg="del">
        <pc:chgData name="Alana Rivera" userId="S::arg3669@ads.northwestern.edu::fc8b707a-b7e9-4f2a-8d71-2d76819b7881" providerId="AD" clId="Web-{695BEAAF-3A7B-A2A0-C1D6-C8A00CDE5A92}" dt="2023-12-06T14:21:24.766" v="48"/>
        <pc:sldMkLst>
          <pc:docMk/>
          <pc:sldMk cId="3572565421" sldId="652"/>
        </pc:sldMkLst>
      </pc:sldChg>
      <pc:sldChg chg="del">
        <pc:chgData name="Alana Rivera" userId="S::arg3669@ads.northwestern.edu::fc8b707a-b7e9-4f2a-8d71-2d76819b7881" providerId="AD" clId="Web-{695BEAAF-3A7B-A2A0-C1D6-C8A00CDE5A92}" dt="2023-12-06T14:21:28.844" v="49"/>
        <pc:sldMkLst>
          <pc:docMk/>
          <pc:sldMk cId="4023770579" sldId="654"/>
        </pc:sldMkLst>
      </pc:sldChg>
      <pc:sldChg chg="del">
        <pc:chgData name="Alana Rivera" userId="S::arg3669@ads.northwestern.edu::fc8b707a-b7e9-4f2a-8d71-2d76819b7881" providerId="AD" clId="Web-{695BEAAF-3A7B-A2A0-C1D6-C8A00CDE5A92}" dt="2023-12-06T14:43:55.814" v="282"/>
        <pc:sldMkLst>
          <pc:docMk/>
          <pc:sldMk cId="3550543422" sldId="655"/>
        </pc:sldMkLst>
      </pc:sldChg>
      <pc:sldChg chg="add del">
        <pc:chgData name="Alana Rivera" userId="S::arg3669@ads.northwestern.edu::fc8b707a-b7e9-4f2a-8d71-2d76819b7881" providerId="AD" clId="Web-{695BEAAF-3A7B-A2A0-C1D6-C8A00CDE5A92}" dt="2023-12-06T16:05:39.652" v="542"/>
        <pc:sldMkLst>
          <pc:docMk/>
          <pc:sldMk cId="3336998141" sldId="681"/>
        </pc:sldMkLst>
      </pc:sldChg>
      <pc:sldChg chg="add del">
        <pc:chgData name="Alana Rivera" userId="S::arg3669@ads.northwestern.edu::fc8b707a-b7e9-4f2a-8d71-2d76819b7881" providerId="AD" clId="Web-{695BEAAF-3A7B-A2A0-C1D6-C8A00CDE5A92}" dt="2023-12-06T16:05:40.573" v="548"/>
        <pc:sldMkLst>
          <pc:docMk/>
          <pc:sldMk cId="2646520615" sldId="683"/>
        </pc:sldMkLst>
      </pc:sldChg>
      <pc:sldChg chg="add del">
        <pc:chgData name="Alana Rivera" userId="S::arg3669@ads.northwestern.edu::fc8b707a-b7e9-4f2a-8d71-2d76819b7881" providerId="AD" clId="Web-{695BEAAF-3A7B-A2A0-C1D6-C8A00CDE5A92}" dt="2023-12-06T16:05:40.511" v="546"/>
        <pc:sldMkLst>
          <pc:docMk/>
          <pc:sldMk cId="2093351509" sldId="685"/>
        </pc:sldMkLst>
      </pc:sldChg>
      <pc:sldChg chg="add del">
        <pc:chgData name="Alana Rivera" userId="S::arg3669@ads.northwestern.edu::fc8b707a-b7e9-4f2a-8d71-2d76819b7881" providerId="AD" clId="Web-{695BEAAF-3A7B-A2A0-C1D6-C8A00CDE5A92}" dt="2023-12-06T16:05:40.198" v="545"/>
        <pc:sldMkLst>
          <pc:docMk/>
          <pc:sldMk cId="441543077" sldId="686"/>
        </pc:sldMkLst>
      </pc:sldChg>
      <pc:sldChg chg="add del">
        <pc:chgData name="Alana Rivera" userId="S::arg3669@ads.northwestern.edu::fc8b707a-b7e9-4f2a-8d71-2d76819b7881" providerId="AD" clId="Web-{695BEAAF-3A7B-A2A0-C1D6-C8A00CDE5A92}" dt="2023-12-06T16:05:40.558" v="547"/>
        <pc:sldMkLst>
          <pc:docMk/>
          <pc:sldMk cId="1641636598" sldId="687"/>
        </pc:sldMkLst>
      </pc:sldChg>
      <pc:sldChg chg="add del">
        <pc:chgData name="Alana Rivera" userId="S::arg3669@ads.northwestern.edu::fc8b707a-b7e9-4f2a-8d71-2d76819b7881" providerId="AD" clId="Web-{695BEAAF-3A7B-A2A0-C1D6-C8A00CDE5A92}" dt="2023-12-06T16:05:39.667" v="544"/>
        <pc:sldMkLst>
          <pc:docMk/>
          <pc:sldMk cId="588023370" sldId="689"/>
        </pc:sldMkLst>
      </pc:sldChg>
      <pc:sldChg chg="add del">
        <pc:chgData name="Alana Rivera" userId="S::arg3669@ads.northwestern.edu::fc8b707a-b7e9-4f2a-8d71-2d76819b7881" providerId="AD" clId="Web-{695BEAAF-3A7B-A2A0-C1D6-C8A00CDE5A92}" dt="2023-12-06T16:05:40.589" v="550"/>
        <pc:sldMkLst>
          <pc:docMk/>
          <pc:sldMk cId="1177085520" sldId="692"/>
        </pc:sldMkLst>
      </pc:sldChg>
      <pc:sldChg chg="add del">
        <pc:chgData name="Alana Rivera" userId="S::arg3669@ads.northwestern.edu::fc8b707a-b7e9-4f2a-8d71-2d76819b7881" providerId="AD" clId="Web-{695BEAAF-3A7B-A2A0-C1D6-C8A00CDE5A92}" dt="2023-12-06T16:05:40.573" v="549"/>
        <pc:sldMkLst>
          <pc:docMk/>
          <pc:sldMk cId="2730238647" sldId="693"/>
        </pc:sldMkLst>
      </pc:sldChg>
      <pc:sldChg chg="add del">
        <pc:chgData name="Alana Rivera" userId="S::arg3669@ads.northwestern.edu::fc8b707a-b7e9-4f2a-8d71-2d76819b7881" providerId="AD" clId="Web-{695BEAAF-3A7B-A2A0-C1D6-C8A00CDE5A92}" dt="2023-12-06T16:05:40.589" v="554"/>
        <pc:sldMkLst>
          <pc:docMk/>
          <pc:sldMk cId="661046635" sldId="694"/>
        </pc:sldMkLst>
      </pc:sldChg>
      <pc:sldChg chg="add del">
        <pc:chgData name="Alana Rivera" userId="S::arg3669@ads.northwestern.edu::fc8b707a-b7e9-4f2a-8d71-2d76819b7881" providerId="AD" clId="Web-{695BEAAF-3A7B-A2A0-C1D6-C8A00CDE5A92}" dt="2023-12-06T16:05:40.589" v="553"/>
        <pc:sldMkLst>
          <pc:docMk/>
          <pc:sldMk cId="3174384986" sldId="695"/>
        </pc:sldMkLst>
      </pc:sldChg>
      <pc:sldChg chg="add del">
        <pc:chgData name="Alana Rivera" userId="S::arg3669@ads.northwestern.edu::fc8b707a-b7e9-4f2a-8d71-2d76819b7881" providerId="AD" clId="Web-{695BEAAF-3A7B-A2A0-C1D6-C8A00CDE5A92}" dt="2023-12-06T16:05:40.589" v="552"/>
        <pc:sldMkLst>
          <pc:docMk/>
          <pc:sldMk cId="4074859317" sldId="696"/>
        </pc:sldMkLst>
      </pc:sldChg>
      <pc:sldChg chg="add del">
        <pc:chgData name="Alana Rivera" userId="S::arg3669@ads.northwestern.edu::fc8b707a-b7e9-4f2a-8d71-2d76819b7881" providerId="AD" clId="Web-{695BEAAF-3A7B-A2A0-C1D6-C8A00CDE5A92}" dt="2023-12-06T16:05:40.589" v="551"/>
        <pc:sldMkLst>
          <pc:docMk/>
          <pc:sldMk cId="1549218491" sldId="697"/>
        </pc:sldMkLst>
      </pc:sldChg>
      <pc:sldChg chg="del">
        <pc:chgData name="Alana Rivera" userId="S::arg3669@ads.northwestern.edu::fc8b707a-b7e9-4f2a-8d71-2d76819b7881" providerId="AD" clId="Web-{695BEAAF-3A7B-A2A0-C1D6-C8A00CDE5A92}" dt="2023-12-06T14:42:22.952" v="276"/>
        <pc:sldMkLst>
          <pc:docMk/>
          <pc:sldMk cId="1783310840" sldId="698"/>
        </pc:sldMkLst>
      </pc:sldChg>
      <pc:sldChg chg="add del">
        <pc:chgData name="Alana Rivera" userId="S::arg3669@ads.northwestern.edu::fc8b707a-b7e9-4f2a-8d71-2d76819b7881" providerId="AD" clId="Web-{695BEAAF-3A7B-A2A0-C1D6-C8A00CDE5A92}" dt="2023-12-06T16:05:40.652" v="558"/>
        <pc:sldMkLst>
          <pc:docMk/>
          <pc:sldMk cId="2547146411" sldId="699"/>
        </pc:sldMkLst>
      </pc:sldChg>
      <pc:sldChg chg="add del">
        <pc:chgData name="Alana Rivera" userId="S::arg3669@ads.northwestern.edu::fc8b707a-b7e9-4f2a-8d71-2d76819b7881" providerId="AD" clId="Web-{695BEAAF-3A7B-A2A0-C1D6-C8A00CDE5A92}" dt="2023-12-06T16:05:40.620" v="557"/>
        <pc:sldMkLst>
          <pc:docMk/>
          <pc:sldMk cId="2361021200" sldId="700"/>
        </pc:sldMkLst>
      </pc:sldChg>
      <pc:sldChg chg="add del">
        <pc:chgData name="Alana Rivera" userId="S::arg3669@ads.northwestern.edu::fc8b707a-b7e9-4f2a-8d71-2d76819b7881" providerId="AD" clId="Web-{695BEAAF-3A7B-A2A0-C1D6-C8A00CDE5A92}" dt="2023-12-06T16:05:40.605" v="556"/>
        <pc:sldMkLst>
          <pc:docMk/>
          <pc:sldMk cId="2437602958" sldId="701"/>
        </pc:sldMkLst>
      </pc:sldChg>
      <pc:sldChg chg="add del">
        <pc:chgData name="Alana Rivera" userId="S::arg3669@ads.northwestern.edu::fc8b707a-b7e9-4f2a-8d71-2d76819b7881" providerId="AD" clId="Web-{695BEAAF-3A7B-A2A0-C1D6-C8A00CDE5A92}" dt="2023-12-06T16:05:40.605" v="555"/>
        <pc:sldMkLst>
          <pc:docMk/>
          <pc:sldMk cId="2701760186" sldId="702"/>
        </pc:sldMkLst>
      </pc:sldChg>
      <pc:sldChg chg="del">
        <pc:chgData name="Alana Rivera" userId="S::arg3669@ads.northwestern.edu::fc8b707a-b7e9-4f2a-8d71-2d76819b7881" providerId="AD" clId="Web-{695BEAAF-3A7B-A2A0-C1D6-C8A00CDE5A92}" dt="2023-12-06T14:21:33.907" v="51"/>
        <pc:sldMkLst>
          <pc:docMk/>
          <pc:sldMk cId="790635443" sldId="706"/>
        </pc:sldMkLst>
      </pc:sldChg>
      <pc:sldChg chg="del">
        <pc:chgData name="Alana Rivera" userId="S::arg3669@ads.northwestern.edu::fc8b707a-b7e9-4f2a-8d71-2d76819b7881" providerId="AD" clId="Web-{695BEAAF-3A7B-A2A0-C1D6-C8A00CDE5A92}" dt="2023-12-06T14:42:43.750" v="278"/>
        <pc:sldMkLst>
          <pc:docMk/>
          <pc:sldMk cId="4191050799" sldId="717"/>
        </pc:sldMkLst>
      </pc:sldChg>
      <pc:sldChg chg="del">
        <pc:chgData name="Alana Rivera" userId="S::arg3669@ads.northwestern.edu::fc8b707a-b7e9-4f2a-8d71-2d76819b7881" providerId="AD" clId="Web-{695BEAAF-3A7B-A2A0-C1D6-C8A00CDE5A92}" dt="2023-12-06T14:42:38.906" v="277"/>
        <pc:sldMkLst>
          <pc:docMk/>
          <pc:sldMk cId="920926381" sldId="718"/>
        </pc:sldMkLst>
      </pc:sldChg>
      <pc:sldChg chg="del">
        <pc:chgData name="Alana Rivera" userId="S::arg3669@ads.northwestern.edu::fc8b707a-b7e9-4f2a-8d71-2d76819b7881" providerId="AD" clId="Web-{695BEAAF-3A7B-A2A0-C1D6-C8A00CDE5A92}" dt="2023-12-06T14:59:45.431" v="315"/>
        <pc:sldMkLst>
          <pc:docMk/>
          <pc:sldMk cId="1181451199" sldId="719"/>
        </pc:sldMkLst>
      </pc:sldChg>
      <pc:sldChg chg="del">
        <pc:chgData name="Alana Rivera" userId="S::arg3669@ads.northwestern.edu::fc8b707a-b7e9-4f2a-8d71-2d76819b7881" providerId="AD" clId="Web-{695BEAAF-3A7B-A2A0-C1D6-C8A00CDE5A92}" dt="2023-12-06T14:59:45.400" v="314"/>
        <pc:sldMkLst>
          <pc:docMk/>
          <pc:sldMk cId="102026260" sldId="720"/>
        </pc:sldMkLst>
      </pc:sldChg>
      <pc:sldChg chg="del">
        <pc:chgData name="Alana Rivera" userId="S::arg3669@ads.northwestern.edu::fc8b707a-b7e9-4f2a-8d71-2d76819b7881" providerId="AD" clId="Web-{695BEAAF-3A7B-A2A0-C1D6-C8A00CDE5A92}" dt="2023-12-06T14:59:45.384" v="313"/>
        <pc:sldMkLst>
          <pc:docMk/>
          <pc:sldMk cId="4038851827" sldId="721"/>
        </pc:sldMkLst>
      </pc:sldChg>
      <pc:sldChg chg="del">
        <pc:chgData name="Alana Rivera" userId="S::arg3669@ads.northwestern.edu::fc8b707a-b7e9-4f2a-8d71-2d76819b7881" providerId="AD" clId="Web-{695BEAAF-3A7B-A2A0-C1D6-C8A00CDE5A92}" dt="2023-12-06T14:59:45.259" v="312"/>
        <pc:sldMkLst>
          <pc:docMk/>
          <pc:sldMk cId="166818738" sldId="722"/>
        </pc:sldMkLst>
      </pc:sldChg>
      <pc:sldChg chg="del">
        <pc:chgData name="Alana Rivera" userId="S::arg3669@ads.northwestern.edu::fc8b707a-b7e9-4f2a-8d71-2d76819b7881" providerId="AD" clId="Web-{695BEAAF-3A7B-A2A0-C1D6-C8A00CDE5A92}" dt="2023-12-06T14:59:45.228" v="311"/>
        <pc:sldMkLst>
          <pc:docMk/>
          <pc:sldMk cId="97208790" sldId="723"/>
        </pc:sldMkLst>
      </pc:sldChg>
      <pc:sldChg chg="del">
        <pc:chgData name="Alana Rivera" userId="S::arg3669@ads.northwestern.edu::fc8b707a-b7e9-4f2a-8d71-2d76819b7881" providerId="AD" clId="Web-{695BEAAF-3A7B-A2A0-C1D6-C8A00CDE5A92}" dt="2023-12-06T14:59:45.025" v="310"/>
        <pc:sldMkLst>
          <pc:docMk/>
          <pc:sldMk cId="2422191514" sldId="724"/>
        </pc:sldMkLst>
      </pc:sldChg>
      <pc:sldChg chg="del">
        <pc:chgData name="Alana Rivera" userId="S::arg3669@ads.northwestern.edu::fc8b707a-b7e9-4f2a-8d71-2d76819b7881" providerId="AD" clId="Web-{695BEAAF-3A7B-A2A0-C1D6-C8A00CDE5A92}" dt="2023-12-06T14:59:44.884" v="309"/>
        <pc:sldMkLst>
          <pc:docMk/>
          <pc:sldMk cId="3458386910" sldId="725"/>
        </pc:sldMkLst>
      </pc:sldChg>
      <pc:sldChg chg="del">
        <pc:chgData name="Alana Rivera" userId="S::arg3669@ads.northwestern.edu::fc8b707a-b7e9-4f2a-8d71-2d76819b7881" providerId="AD" clId="Web-{695BEAAF-3A7B-A2A0-C1D6-C8A00CDE5A92}" dt="2023-12-06T14:59:44.853" v="308"/>
        <pc:sldMkLst>
          <pc:docMk/>
          <pc:sldMk cId="1390059426" sldId="726"/>
        </pc:sldMkLst>
      </pc:sldChg>
      <pc:sldChg chg="del">
        <pc:chgData name="Alana Rivera" userId="S::arg3669@ads.northwestern.edu::fc8b707a-b7e9-4f2a-8d71-2d76819b7881" providerId="AD" clId="Web-{695BEAAF-3A7B-A2A0-C1D6-C8A00CDE5A92}" dt="2023-12-06T14:59:44.696" v="307"/>
        <pc:sldMkLst>
          <pc:docMk/>
          <pc:sldMk cId="3339906105" sldId="727"/>
        </pc:sldMkLst>
      </pc:sldChg>
      <pc:sldChg chg="del">
        <pc:chgData name="Alana Rivera" userId="S::arg3669@ads.northwestern.edu::fc8b707a-b7e9-4f2a-8d71-2d76819b7881" providerId="AD" clId="Web-{695BEAAF-3A7B-A2A0-C1D6-C8A00CDE5A92}" dt="2023-12-06T14:59:41.103" v="306"/>
        <pc:sldMkLst>
          <pc:docMk/>
          <pc:sldMk cId="2917591221" sldId="728"/>
        </pc:sldMkLst>
      </pc:sldChg>
      <pc:sldChg chg="del">
        <pc:chgData name="Alana Rivera" userId="S::arg3669@ads.northwestern.edu::fc8b707a-b7e9-4f2a-8d71-2d76819b7881" providerId="AD" clId="Web-{695BEAAF-3A7B-A2A0-C1D6-C8A00CDE5A92}" dt="2023-12-06T14:59:38.712" v="305"/>
        <pc:sldMkLst>
          <pc:docMk/>
          <pc:sldMk cId="3429336150" sldId="729"/>
        </pc:sldMkLst>
      </pc:sldChg>
      <pc:sldChg chg="del">
        <pc:chgData name="Alana Rivera" userId="S::arg3669@ads.northwestern.edu::fc8b707a-b7e9-4f2a-8d71-2d76819b7881" providerId="AD" clId="Web-{695BEAAF-3A7B-A2A0-C1D6-C8A00CDE5A92}" dt="2023-12-06T14:59:38.665" v="304"/>
        <pc:sldMkLst>
          <pc:docMk/>
          <pc:sldMk cId="1617559145" sldId="730"/>
        </pc:sldMkLst>
      </pc:sldChg>
      <pc:sldChg chg="del">
        <pc:chgData name="Alana Rivera" userId="S::arg3669@ads.northwestern.edu::fc8b707a-b7e9-4f2a-8d71-2d76819b7881" providerId="AD" clId="Web-{695BEAAF-3A7B-A2A0-C1D6-C8A00CDE5A92}" dt="2023-12-06T14:59:38.509" v="303"/>
        <pc:sldMkLst>
          <pc:docMk/>
          <pc:sldMk cId="2888392633" sldId="731"/>
        </pc:sldMkLst>
      </pc:sldChg>
      <pc:sldChg chg="del">
        <pc:chgData name="Alana Rivera" userId="S::arg3669@ads.northwestern.edu::fc8b707a-b7e9-4f2a-8d71-2d76819b7881" providerId="AD" clId="Web-{695BEAAF-3A7B-A2A0-C1D6-C8A00CDE5A92}" dt="2023-12-06T14:59:38.462" v="302"/>
        <pc:sldMkLst>
          <pc:docMk/>
          <pc:sldMk cId="1046854343" sldId="732"/>
        </pc:sldMkLst>
      </pc:sldChg>
      <pc:sldChg chg="del">
        <pc:chgData name="Alana Rivera" userId="S::arg3669@ads.northwestern.edu::fc8b707a-b7e9-4f2a-8d71-2d76819b7881" providerId="AD" clId="Web-{695BEAAF-3A7B-A2A0-C1D6-C8A00CDE5A92}" dt="2023-12-06T14:59:38.431" v="301"/>
        <pc:sldMkLst>
          <pc:docMk/>
          <pc:sldMk cId="1800188643" sldId="733"/>
        </pc:sldMkLst>
      </pc:sldChg>
      <pc:sldChg chg="del">
        <pc:chgData name="Alana Rivera" userId="S::arg3669@ads.northwestern.edu::fc8b707a-b7e9-4f2a-8d71-2d76819b7881" providerId="AD" clId="Web-{695BEAAF-3A7B-A2A0-C1D6-C8A00CDE5A92}" dt="2023-12-06T14:59:38.274" v="300"/>
        <pc:sldMkLst>
          <pc:docMk/>
          <pc:sldMk cId="2965389356" sldId="734"/>
        </pc:sldMkLst>
      </pc:sldChg>
      <pc:sldChg chg="del">
        <pc:chgData name="Alana Rivera" userId="S::arg3669@ads.northwestern.edu::fc8b707a-b7e9-4f2a-8d71-2d76819b7881" providerId="AD" clId="Web-{695BEAAF-3A7B-A2A0-C1D6-C8A00CDE5A92}" dt="2023-12-06T14:59:38.040" v="298"/>
        <pc:sldMkLst>
          <pc:docMk/>
          <pc:sldMk cId="2012107243" sldId="735"/>
        </pc:sldMkLst>
      </pc:sldChg>
      <pc:sldChg chg="del">
        <pc:chgData name="Alana Rivera" userId="S::arg3669@ads.northwestern.edu::fc8b707a-b7e9-4f2a-8d71-2d76819b7881" providerId="AD" clId="Web-{695BEAAF-3A7B-A2A0-C1D6-C8A00CDE5A92}" dt="2023-12-06T14:59:37.993" v="297"/>
        <pc:sldMkLst>
          <pc:docMk/>
          <pc:sldMk cId="1141813547" sldId="737"/>
        </pc:sldMkLst>
      </pc:sldChg>
      <pc:sldChg chg="del">
        <pc:chgData name="Alana Rivera" userId="S::arg3669@ads.northwestern.edu::fc8b707a-b7e9-4f2a-8d71-2d76819b7881" providerId="AD" clId="Web-{695BEAAF-3A7B-A2A0-C1D6-C8A00CDE5A92}" dt="2023-12-06T14:43:01.797" v="281"/>
        <pc:sldMkLst>
          <pc:docMk/>
          <pc:sldMk cId="3838522428" sldId="741"/>
        </pc:sldMkLst>
      </pc:sldChg>
      <pc:sldChg chg="del">
        <pc:chgData name="Alana Rivera" userId="S::arg3669@ads.northwestern.edu::fc8b707a-b7e9-4f2a-8d71-2d76819b7881" providerId="AD" clId="Web-{695BEAAF-3A7B-A2A0-C1D6-C8A00CDE5A92}" dt="2023-12-06T14:42:50.656" v="279"/>
        <pc:sldMkLst>
          <pc:docMk/>
          <pc:sldMk cId="2759565514" sldId="742"/>
        </pc:sldMkLst>
      </pc:sldChg>
      <pc:sldChg chg="del">
        <pc:chgData name="Alana Rivera" userId="S::arg3669@ads.northwestern.edu::fc8b707a-b7e9-4f2a-8d71-2d76819b7881" providerId="AD" clId="Web-{695BEAAF-3A7B-A2A0-C1D6-C8A00CDE5A92}" dt="2023-12-06T14:42:55.235" v="280"/>
        <pc:sldMkLst>
          <pc:docMk/>
          <pc:sldMk cId="1077647041" sldId="743"/>
        </pc:sldMkLst>
      </pc:sldChg>
      <pc:sldChg chg="add del ord">
        <pc:chgData name="Alana Rivera" userId="S::arg3669@ads.northwestern.edu::fc8b707a-b7e9-4f2a-8d71-2d76819b7881" providerId="AD" clId="Web-{695BEAAF-3A7B-A2A0-C1D6-C8A00CDE5A92}" dt="2023-12-06T16:05:43.480" v="559"/>
        <pc:sldMkLst>
          <pc:docMk/>
          <pc:sldMk cId="2424722352" sldId="744"/>
        </pc:sldMkLst>
      </pc:sldChg>
      <pc:sldChg chg="del">
        <pc:chgData name="Alana Rivera" userId="S::arg3669@ads.northwestern.edu::fc8b707a-b7e9-4f2a-8d71-2d76819b7881" providerId="AD" clId="Web-{695BEAAF-3A7B-A2A0-C1D6-C8A00CDE5A92}" dt="2023-12-06T14:21:31.782" v="50"/>
        <pc:sldMkLst>
          <pc:docMk/>
          <pc:sldMk cId="1758158855" sldId="747"/>
        </pc:sldMkLst>
      </pc:sldChg>
      <pc:sldChg chg="del">
        <pc:chgData name="Alana Rivera" userId="S::arg3669@ads.northwestern.edu::fc8b707a-b7e9-4f2a-8d71-2d76819b7881" providerId="AD" clId="Web-{695BEAAF-3A7B-A2A0-C1D6-C8A00CDE5A92}" dt="2023-12-06T14:59:38.228" v="299"/>
        <pc:sldMkLst>
          <pc:docMk/>
          <pc:sldMk cId="2760953721" sldId="749"/>
        </pc:sldMkLst>
      </pc:sldChg>
      <pc:sldChg chg="addSp delSp modSp add mod ord replId setBg">
        <pc:chgData name="Alana Rivera" userId="S::arg3669@ads.northwestern.edu::fc8b707a-b7e9-4f2a-8d71-2d76819b7881" providerId="AD" clId="Web-{695BEAAF-3A7B-A2A0-C1D6-C8A00CDE5A92}" dt="2023-12-06T15:33:28.126" v="332"/>
        <pc:sldMkLst>
          <pc:docMk/>
          <pc:sldMk cId="1348894630" sldId="751"/>
        </pc:sldMkLst>
        <pc:spChg chg="mod">
          <ac:chgData name="Alana Rivera" userId="S::arg3669@ads.northwestern.edu::fc8b707a-b7e9-4f2a-8d71-2d76819b7881" providerId="AD" clId="Web-{695BEAAF-3A7B-A2A0-C1D6-C8A00CDE5A92}" dt="2023-12-06T15:33:22.642" v="330" actId="20577"/>
          <ac:spMkLst>
            <pc:docMk/>
            <pc:sldMk cId="1348894630" sldId="751"/>
            <ac:spMk id="2" creationId="{2DE9407A-4283-B111-345C-31D89DFF03A2}"/>
          </ac:spMkLst>
        </pc:spChg>
        <pc:spChg chg="del mod">
          <ac:chgData name="Alana Rivera" userId="S::arg3669@ads.northwestern.edu::fc8b707a-b7e9-4f2a-8d71-2d76819b7881" providerId="AD" clId="Web-{695BEAAF-3A7B-A2A0-C1D6-C8A00CDE5A92}" dt="2023-12-06T14:22:24.736" v="56"/>
          <ac:spMkLst>
            <pc:docMk/>
            <pc:sldMk cId="1348894630" sldId="751"/>
            <ac:spMk id="3" creationId="{7D25E3C3-3F87-0EF1-E88A-5A092D255913}"/>
          </ac:spMkLst>
        </pc:spChg>
        <pc:spChg chg="add">
          <ac:chgData name="Alana Rivera" userId="S::arg3669@ads.northwestern.edu::fc8b707a-b7e9-4f2a-8d71-2d76819b7881" providerId="AD" clId="Web-{695BEAAF-3A7B-A2A0-C1D6-C8A00CDE5A92}" dt="2023-12-06T14:22:54.643" v="60"/>
          <ac:spMkLst>
            <pc:docMk/>
            <pc:sldMk cId="1348894630" sldId="751"/>
            <ac:spMk id="7" creationId="{FFD48BC7-DC40-47DE-87EE-9F4B6ECB9ABB}"/>
          </ac:spMkLst>
        </pc:spChg>
        <pc:spChg chg="add">
          <ac:chgData name="Alana Rivera" userId="S::arg3669@ads.northwestern.edu::fc8b707a-b7e9-4f2a-8d71-2d76819b7881" providerId="AD" clId="Web-{695BEAAF-3A7B-A2A0-C1D6-C8A00CDE5A92}" dt="2023-12-06T14:22:54.643" v="60"/>
          <ac:spMkLst>
            <pc:docMk/>
            <pc:sldMk cId="1348894630" sldId="751"/>
            <ac:spMk id="9" creationId="{E502BBC7-2C76-46F3-BC24-5985BC13DB88}"/>
          </ac:spMkLst>
        </pc:spChg>
        <pc:spChg chg="add">
          <ac:chgData name="Alana Rivera" userId="S::arg3669@ads.northwestern.edu::fc8b707a-b7e9-4f2a-8d71-2d76819b7881" providerId="AD" clId="Web-{695BEAAF-3A7B-A2A0-C1D6-C8A00CDE5A92}" dt="2023-12-06T14:22:54.643" v="60"/>
          <ac:spMkLst>
            <pc:docMk/>
            <pc:sldMk cId="1348894630" sldId="751"/>
            <ac:spMk id="11" creationId="{C7F28D52-2A5F-4D23-81AE-7CB8B591C7AF}"/>
          </ac:spMkLst>
        </pc:spChg>
        <pc:spChg chg="add">
          <ac:chgData name="Alana Rivera" userId="S::arg3669@ads.northwestern.edu::fc8b707a-b7e9-4f2a-8d71-2d76819b7881" providerId="AD" clId="Web-{695BEAAF-3A7B-A2A0-C1D6-C8A00CDE5A92}" dt="2023-12-06T14:22:54.643" v="60"/>
          <ac:spMkLst>
            <pc:docMk/>
            <pc:sldMk cId="1348894630" sldId="751"/>
            <ac:spMk id="13" creationId="{3629484E-3792-4B3D-89AD-7C8A1ED0E0D4}"/>
          </ac:spMkLst>
        </pc:spChg>
      </pc:sldChg>
      <pc:sldChg chg="addSp delSp modSp new mod setBg modClrScheme chgLayout">
        <pc:chgData name="Alana Rivera" userId="S::arg3669@ads.northwestern.edu::fc8b707a-b7e9-4f2a-8d71-2d76819b7881" providerId="AD" clId="Web-{695BEAAF-3A7B-A2A0-C1D6-C8A00CDE5A92}" dt="2023-12-06T14:21:21.969" v="47" actId="14100"/>
        <pc:sldMkLst>
          <pc:docMk/>
          <pc:sldMk cId="3968927565" sldId="752"/>
        </pc:sldMkLst>
        <pc:spChg chg="mod ord">
          <ac:chgData name="Alana Rivera" userId="S::arg3669@ads.northwestern.edu::fc8b707a-b7e9-4f2a-8d71-2d76819b7881" providerId="AD" clId="Web-{695BEAAF-3A7B-A2A0-C1D6-C8A00CDE5A92}" dt="2023-12-06T14:21:21.969" v="47" actId="14100"/>
          <ac:spMkLst>
            <pc:docMk/>
            <pc:sldMk cId="3968927565" sldId="752"/>
            <ac:spMk id="2" creationId="{806359C8-F43E-21AB-0B9F-BC7EB28D9B4C}"/>
          </ac:spMkLst>
        </pc:spChg>
        <pc:spChg chg="mod ord">
          <ac:chgData name="Alana Rivera" userId="S::arg3669@ads.northwestern.edu::fc8b707a-b7e9-4f2a-8d71-2d76819b7881" providerId="AD" clId="Web-{695BEAAF-3A7B-A2A0-C1D6-C8A00CDE5A92}" dt="2023-12-06T14:21:11.797" v="45" actId="20577"/>
          <ac:spMkLst>
            <pc:docMk/>
            <pc:sldMk cId="3968927565" sldId="752"/>
            <ac:spMk id="3" creationId="{4796E78C-7FE0-EEB2-D5C4-7DB5D69CA7B7}"/>
          </ac:spMkLst>
        </pc:spChg>
        <pc:spChg chg="add del">
          <ac:chgData name="Alana Rivera" userId="S::arg3669@ads.northwestern.edu::fc8b707a-b7e9-4f2a-8d71-2d76819b7881" providerId="AD" clId="Web-{695BEAAF-3A7B-A2A0-C1D6-C8A00CDE5A92}" dt="2023-12-06T14:20:50.406" v="41"/>
          <ac:spMkLst>
            <pc:docMk/>
            <pc:sldMk cId="3968927565" sldId="752"/>
            <ac:spMk id="9" creationId="{9F7D5CDA-D291-4307-BF55-1381FED29634}"/>
          </ac:spMkLst>
        </pc:spChg>
        <pc:spChg chg="add del">
          <ac:chgData name="Alana Rivera" userId="S::arg3669@ads.northwestern.edu::fc8b707a-b7e9-4f2a-8d71-2d76819b7881" providerId="AD" clId="Web-{695BEAAF-3A7B-A2A0-C1D6-C8A00CDE5A92}" dt="2023-12-06T14:20:50.406" v="41"/>
          <ac:spMkLst>
            <pc:docMk/>
            <pc:sldMk cId="3968927565" sldId="752"/>
            <ac:spMk id="11" creationId="{59B296B9-C5A5-4E4F-9B60-C907B5F1466C}"/>
          </ac:spMkLst>
        </pc:spChg>
        <pc:spChg chg="add del">
          <ac:chgData name="Alana Rivera" userId="S::arg3669@ads.northwestern.edu::fc8b707a-b7e9-4f2a-8d71-2d76819b7881" providerId="AD" clId="Web-{695BEAAF-3A7B-A2A0-C1D6-C8A00CDE5A92}" dt="2023-12-06T14:20:50.406" v="41"/>
          <ac:spMkLst>
            <pc:docMk/>
            <pc:sldMk cId="3968927565" sldId="752"/>
            <ac:spMk id="13" creationId="{D0300FD3-5AF1-6305-15FA-9078072672E2}"/>
          </ac:spMkLst>
        </pc:spChg>
        <pc:picChg chg="add mod ord">
          <ac:chgData name="Alana Rivera" userId="S::arg3669@ads.northwestern.edu::fc8b707a-b7e9-4f2a-8d71-2d76819b7881" providerId="AD" clId="Web-{695BEAAF-3A7B-A2A0-C1D6-C8A00CDE5A92}" dt="2023-12-06T14:20:50.406" v="41"/>
          <ac:picMkLst>
            <pc:docMk/>
            <pc:sldMk cId="3968927565" sldId="752"/>
            <ac:picMk id="5" creationId="{85183941-79CA-CE78-CFE9-5744E60880A2}"/>
          </ac:picMkLst>
        </pc:picChg>
      </pc:sldChg>
      <pc:sldChg chg="addSp delSp modSp new mod setBg">
        <pc:chgData name="Alana Rivera" userId="S::arg3669@ads.northwestern.edu::fc8b707a-b7e9-4f2a-8d71-2d76819b7881" providerId="AD" clId="Web-{695BEAAF-3A7B-A2A0-C1D6-C8A00CDE5A92}" dt="2023-12-06T14:28:19.776" v="97" actId="20577"/>
        <pc:sldMkLst>
          <pc:docMk/>
          <pc:sldMk cId="3314136073" sldId="753"/>
        </pc:sldMkLst>
        <pc:spChg chg="mod">
          <ac:chgData name="Alana Rivera" userId="S::arg3669@ads.northwestern.edu::fc8b707a-b7e9-4f2a-8d71-2d76819b7881" providerId="AD" clId="Web-{695BEAAF-3A7B-A2A0-C1D6-C8A00CDE5A92}" dt="2023-12-06T14:27:03.962" v="88"/>
          <ac:spMkLst>
            <pc:docMk/>
            <pc:sldMk cId="3314136073" sldId="753"/>
            <ac:spMk id="2" creationId="{38A2F4A8-2A1B-68A4-907D-89715DF43267}"/>
          </ac:spMkLst>
        </pc:spChg>
        <pc:spChg chg="add del mod">
          <ac:chgData name="Alana Rivera" userId="S::arg3669@ads.northwestern.edu::fc8b707a-b7e9-4f2a-8d71-2d76819b7881" providerId="AD" clId="Web-{695BEAAF-3A7B-A2A0-C1D6-C8A00CDE5A92}" dt="2023-12-06T14:26:40.352" v="86"/>
          <ac:spMkLst>
            <pc:docMk/>
            <pc:sldMk cId="3314136073" sldId="753"/>
            <ac:spMk id="3" creationId="{18FF72D6-30BF-988C-772C-E4CECEC3BC59}"/>
          </ac:spMkLst>
        </pc:spChg>
        <pc:spChg chg="mod ord">
          <ac:chgData name="Alana Rivera" userId="S::arg3669@ads.northwestern.edu::fc8b707a-b7e9-4f2a-8d71-2d76819b7881" providerId="AD" clId="Web-{695BEAAF-3A7B-A2A0-C1D6-C8A00CDE5A92}" dt="2023-12-06T14:27:03.962" v="88"/>
          <ac:spMkLst>
            <pc:docMk/>
            <pc:sldMk cId="3314136073" sldId="753"/>
            <ac:spMk id="4" creationId="{EEA315A7-B007-AB15-0F71-25AC96BBA8D2}"/>
          </ac:spMkLst>
        </pc:spChg>
        <pc:spChg chg="mod">
          <ac:chgData name="Alana Rivera" userId="S::arg3669@ads.northwestern.edu::fc8b707a-b7e9-4f2a-8d71-2d76819b7881" providerId="AD" clId="Web-{695BEAAF-3A7B-A2A0-C1D6-C8A00CDE5A92}" dt="2023-12-06T14:27:03.962" v="88"/>
          <ac:spMkLst>
            <pc:docMk/>
            <pc:sldMk cId="3314136073" sldId="753"/>
            <ac:spMk id="5" creationId="{6B9E88C6-ED8B-9847-E83F-7CDCFDBCA90B}"/>
          </ac:spMkLst>
        </pc:spChg>
        <pc:spChg chg="add del">
          <ac:chgData name="Alana Rivera" userId="S::arg3669@ads.northwestern.edu::fc8b707a-b7e9-4f2a-8d71-2d76819b7881" providerId="AD" clId="Web-{695BEAAF-3A7B-A2A0-C1D6-C8A00CDE5A92}" dt="2023-12-06T14:26:40.320" v="85"/>
          <ac:spMkLst>
            <pc:docMk/>
            <pc:sldMk cId="3314136073" sldId="753"/>
            <ac:spMk id="11" creationId="{BACC6370-2D7E-4714-9D71-7542949D7D5D}"/>
          </ac:spMkLst>
        </pc:spChg>
        <pc:spChg chg="add del">
          <ac:chgData name="Alana Rivera" userId="S::arg3669@ads.northwestern.edu::fc8b707a-b7e9-4f2a-8d71-2d76819b7881" providerId="AD" clId="Web-{695BEAAF-3A7B-A2A0-C1D6-C8A00CDE5A92}" dt="2023-12-06T14:26:40.320" v="85"/>
          <ac:spMkLst>
            <pc:docMk/>
            <pc:sldMk cId="3314136073" sldId="753"/>
            <ac:spMk id="13" creationId="{F68B3F68-107C-434F-AA38-110D5EA91B85}"/>
          </ac:spMkLst>
        </pc:spChg>
        <pc:spChg chg="add del">
          <ac:chgData name="Alana Rivera" userId="S::arg3669@ads.northwestern.edu::fc8b707a-b7e9-4f2a-8d71-2d76819b7881" providerId="AD" clId="Web-{695BEAAF-3A7B-A2A0-C1D6-C8A00CDE5A92}" dt="2023-12-06T14:26:40.320" v="85"/>
          <ac:spMkLst>
            <pc:docMk/>
            <pc:sldMk cId="3314136073" sldId="753"/>
            <ac:spMk id="15" creationId="{AAD0DBB9-1A4B-4391-81D4-CB19F9AB918A}"/>
          </ac:spMkLst>
        </pc:spChg>
        <pc:spChg chg="add del">
          <ac:chgData name="Alana Rivera" userId="S::arg3669@ads.northwestern.edu::fc8b707a-b7e9-4f2a-8d71-2d76819b7881" providerId="AD" clId="Web-{695BEAAF-3A7B-A2A0-C1D6-C8A00CDE5A92}" dt="2023-12-06T14:26:40.320" v="85"/>
          <ac:spMkLst>
            <pc:docMk/>
            <pc:sldMk cId="3314136073" sldId="753"/>
            <ac:spMk id="17" creationId="{063BBA22-50EA-4C4D-BE05-F1CE4E63AA56}"/>
          </ac:spMkLst>
        </pc:spChg>
        <pc:spChg chg="add del">
          <ac:chgData name="Alana Rivera" userId="S::arg3669@ads.northwestern.edu::fc8b707a-b7e9-4f2a-8d71-2d76819b7881" providerId="AD" clId="Web-{695BEAAF-3A7B-A2A0-C1D6-C8A00CDE5A92}" dt="2023-12-06T14:27:03.962" v="88"/>
          <ac:spMkLst>
            <pc:docMk/>
            <pc:sldMk cId="3314136073" sldId="753"/>
            <ac:spMk id="18" creationId="{D5B0017B-2ECA-49AF-B397-DC140825DF8D}"/>
          </ac:spMkLst>
        </pc:spChg>
        <pc:spChg chg="add del">
          <ac:chgData name="Alana Rivera" userId="S::arg3669@ads.northwestern.edu::fc8b707a-b7e9-4f2a-8d71-2d76819b7881" providerId="AD" clId="Web-{695BEAAF-3A7B-A2A0-C1D6-C8A00CDE5A92}" dt="2023-12-06T14:27:03.962" v="88"/>
          <ac:spMkLst>
            <pc:docMk/>
            <pc:sldMk cId="3314136073" sldId="753"/>
            <ac:spMk id="19" creationId="{56E9B3E6-E277-4D68-BA48-9CB43FFBD6E2}"/>
          </ac:spMkLst>
        </pc:spChg>
        <pc:spChg chg="add">
          <ac:chgData name="Alana Rivera" userId="S::arg3669@ads.northwestern.edu::fc8b707a-b7e9-4f2a-8d71-2d76819b7881" providerId="AD" clId="Web-{695BEAAF-3A7B-A2A0-C1D6-C8A00CDE5A92}" dt="2023-12-06T14:27:03.962" v="88"/>
          <ac:spMkLst>
            <pc:docMk/>
            <pc:sldMk cId="3314136073" sldId="753"/>
            <ac:spMk id="28" creationId="{955A2079-FA98-4876-80F0-72364A7D2EA4}"/>
          </ac:spMkLst>
        </pc:spChg>
        <pc:grpChg chg="add del">
          <ac:chgData name="Alana Rivera" userId="S::arg3669@ads.northwestern.edu::fc8b707a-b7e9-4f2a-8d71-2d76819b7881" providerId="AD" clId="Web-{695BEAAF-3A7B-A2A0-C1D6-C8A00CDE5A92}" dt="2023-12-06T14:27:03.962" v="88"/>
          <ac:grpSpMkLst>
            <pc:docMk/>
            <pc:sldMk cId="3314136073" sldId="753"/>
            <ac:grpSpMk id="21" creationId="{AE1C45F0-260A-458C-96ED-C1F6D2151219}"/>
          </ac:grpSpMkLst>
        </pc:grpChg>
        <pc:graphicFrameChg chg="add del">
          <ac:chgData name="Alana Rivera" userId="S::arg3669@ads.northwestern.edu::fc8b707a-b7e9-4f2a-8d71-2d76819b7881" providerId="AD" clId="Web-{695BEAAF-3A7B-A2A0-C1D6-C8A00CDE5A92}" dt="2023-12-06T14:26:40.320" v="85"/>
          <ac:graphicFrameMkLst>
            <pc:docMk/>
            <pc:sldMk cId="3314136073" sldId="753"/>
            <ac:graphicFrameMk id="7" creationId="{36BF12A9-5F31-D018-6095-1C6671CEC2B2}"/>
          </ac:graphicFrameMkLst>
        </pc:graphicFrameChg>
        <pc:graphicFrameChg chg="add mod modGraphic">
          <ac:chgData name="Alana Rivera" userId="S::arg3669@ads.northwestern.edu::fc8b707a-b7e9-4f2a-8d71-2d76819b7881" providerId="AD" clId="Web-{695BEAAF-3A7B-A2A0-C1D6-C8A00CDE5A92}" dt="2023-12-06T14:28:19.776" v="97" actId="20577"/>
          <ac:graphicFrameMkLst>
            <pc:docMk/>
            <pc:sldMk cId="3314136073" sldId="753"/>
            <ac:graphicFrameMk id="23" creationId="{58252E09-F409-31E3-A13D-117EED02D797}"/>
          </ac:graphicFrameMkLst>
        </pc:graphicFrameChg>
        <pc:cxnChg chg="add del">
          <ac:chgData name="Alana Rivera" userId="S::arg3669@ads.northwestern.edu::fc8b707a-b7e9-4f2a-8d71-2d76819b7881" providerId="AD" clId="Web-{695BEAAF-3A7B-A2A0-C1D6-C8A00CDE5A92}" dt="2023-12-06T14:27:03.962" v="88"/>
          <ac:cxnSpMkLst>
            <pc:docMk/>
            <pc:sldMk cId="3314136073" sldId="753"/>
            <ac:cxnSpMk id="20" creationId="{6CF1BAF6-AD41-4082-B212-8A1F9A2E8779}"/>
          </ac:cxnSpMkLst>
        </pc:cxnChg>
      </pc:sldChg>
      <pc:sldChg chg="new del">
        <pc:chgData name="Alana Rivera" userId="S::arg3669@ads.northwestern.edu::fc8b707a-b7e9-4f2a-8d71-2d76819b7881" providerId="AD" clId="Web-{695BEAAF-3A7B-A2A0-C1D6-C8A00CDE5A92}" dt="2023-12-06T14:30:17.763" v="104"/>
        <pc:sldMkLst>
          <pc:docMk/>
          <pc:sldMk cId="3911842942" sldId="754"/>
        </pc:sldMkLst>
      </pc:sldChg>
      <pc:sldChg chg="addSp delSp modSp new">
        <pc:chgData name="Alana Rivera" userId="S::arg3669@ads.northwestern.edu::fc8b707a-b7e9-4f2a-8d71-2d76819b7881" providerId="AD" clId="Web-{695BEAAF-3A7B-A2A0-C1D6-C8A00CDE5A92}" dt="2023-12-06T14:40:33.856" v="275" actId="1076"/>
        <pc:sldMkLst>
          <pc:docMk/>
          <pc:sldMk cId="565147769" sldId="755"/>
        </pc:sldMkLst>
        <pc:spChg chg="mod">
          <ac:chgData name="Alana Rivera" userId="S::arg3669@ads.northwestern.edu::fc8b707a-b7e9-4f2a-8d71-2d76819b7881" providerId="AD" clId="Web-{695BEAAF-3A7B-A2A0-C1D6-C8A00CDE5A92}" dt="2023-12-06T14:30:11.872" v="103" actId="20577"/>
          <ac:spMkLst>
            <pc:docMk/>
            <pc:sldMk cId="565147769" sldId="755"/>
            <ac:spMk id="2" creationId="{677F9F0F-427C-67B7-52A5-39AA537AA37B}"/>
          </ac:spMkLst>
        </pc:spChg>
        <pc:spChg chg="del mod">
          <ac:chgData name="Alana Rivera" userId="S::arg3669@ads.northwestern.edu::fc8b707a-b7e9-4f2a-8d71-2d76819b7881" providerId="AD" clId="Web-{695BEAAF-3A7B-A2A0-C1D6-C8A00CDE5A92}" dt="2023-12-06T14:38:38.697" v="251"/>
          <ac:spMkLst>
            <pc:docMk/>
            <pc:sldMk cId="565147769" sldId="755"/>
            <ac:spMk id="3" creationId="{51D43069-FF79-8A65-88C1-D8655F2B46D0}"/>
          </ac:spMkLst>
        </pc:spChg>
        <pc:spChg chg="add mod">
          <ac:chgData name="Alana Rivera" userId="S::arg3669@ads.northwestern.edu::fc8b707a-b7e9-4f2a-8d71-2d76819b7881" providerId="AD" clId="Web-{695BEAAF-3A7B-A2A0-C1D6-C8A00CDE5A92}" dt="2023-12-06T14:39:45.636" v="262" actId="1076"/>
          <ac:spMkLst>
            <pc:docMk/>
            <pc:sldMk cId="565147769" sldId="755"/>
            <ac:spMk id="6" creationId="{FE4EBB49-A66F-5372-F897-2BFD8BEEE7CD}"/>
          </ac:spMkLst>
        </pc:spChg>
        <pc:spChg chg="add mod">
          <ac:chgData name="Alana Rivera" userId="S::arg3669@ads.northwestern.edu::fc8b707a-b7e9-4f2a-8d71-2d76819b7881" providerId="AD" clId="Web-{695BEAAF-3A7B-A2A0-C1D6-C8A00CDE5A92}" dt="2023-12-06T14:40:33.856" v="275" actId="1076"/>
          <ac:spMkLst>
            <pc:docMk/>
            <pc:sldMk cId="565147769" sldId="755"/>
            <ac:spMk id="7" creationId="{D68A9D18-0D03-37DC-D24A-17C6751709B7}"/>
          </ac:spMkLst>
        </pc:spChg>
        <pc:spChg chg="add mod">
          <ac:chgData name="Alana Rivera" userId="S::arg3669@ads.northwestern.edu::fc8b707a-b7e9-4f2a-8d71-2d76819b7881" providerId="AD" clId="Web-{695BEAAF-3A7B-A2A0-C1D6-C8A00CDE5A92}" dt="2023-12-06T14:39:24.745" v="258" actId="1076"/>
          <ac:spMkLst>
            <pc:docMk/>
            <pc:sldMk cId="565147769" sldId="755"/>
            <ac:spMk id="8" creationId="{BF1D0AF5-9B69-9C16-3B17-4A9FBC1FE6B2}"/>
          </ac:spMkLst>
        </pc:spChg>
      </pc:sldChg>
      <pc:sldChg chg="addSp delSp modSp new mod setBg">
        <pc:chgData name="Alana Rivera" userId="S::arg3669@ads.northwestern.edu::fc8b707a-b7e9-4f2a-8d71-2d76819b7881" providerId="AD" clId="Web-{695BEAAF-3A7B-A2A0-C1D6-C8A00CDE5A92}" dt="2023-12-06T16:18:02.876" v="619" actId="20577"/>
        <pc:sldMkLst>
          <pc:docMk/>
          <pc:sldMk cId="2682750070" sldId="756"/>
        </pc:sldMkLst>
        <pc:spChg chg="mod">
          <ac:chgData name="Alana Rivera" userId="S::arg3669@ads.northwestern.edu::fc8b707a-b7e9-4f2a-8d71-2d76819b7881" providerId="AD" clId="Web-{695BEAAF-3A7B-A2A0-C1D6-C8A00CDE5A92}" dt="2023-12-06T15:52:10.487" v="402"/>
          <ac:spMkLst>
            <pc:docMk/>
            <pc:sldMk cId="2682750070" sldId="756"/>
            <ac:spMk id="2" creationId="{D6014FE8-DB3B-1FEE-B5A3-57CCB364F877}"/>
          </ac:spMkLst>
        </pc:spChg>
        <pc:spChg chg="mod">
          <ac:chgData name="Alana Rivera" userId="S::arg3669@ads.northwestern.edu::fc8b707a-b7e9-4f2a-8d71-2d76819b7881" providerId="AD" clId="Web-{695BEAAF-3A7B-A2A0-C1D6-C8A00CDE5A92}" dt="2023-12-06T15:53:04.880" v="410" actId="20577"/>
          <ac:spMkLst>
            <pc:docMk/>
            <pc:sldMk cId="2682750070" sldId="756"/>
            <ac:spMk id="3" creationId="{AE32DA6A-F062-048E-8DFA-2E4FA1B6D8B6}"/>
          </ac:spMkLst>
        </pc:spChg>
        <pc:spChg chg="del mod">
          <ac:chgData name="Alana Rivera" userId="S::arg3669@ads.northwestern.edu::fc8b707a-b7e9-4f2a-8d71-2d76819b7881" providerId="AD" clId="Web-{695BEAAF-3A7B-A2A0-C1D6-C8A00CDE5A92}" dt="2023-12-06T15:52:19.050" v="404"/>
          <ac:spMkLst>
            <pc:docMk/>
            <pc:sldMk cId="2682750070" sldId="756"/>
            <ac:spMk id="4" creationId="{6D451B79-33AA-ECFA-DD50-1CD1701AC3D7}"/>
          </ac:spMkLst>
        </pc:spChg>
        <pc:spChg chg="del mod">
          <ac:chgData name="Alana Rivera" userId="S::arg3669@ads.northwestern.edu::fc8b707a-b7e9-4f2a-8d71-2d76819b7881" providerId="AD" clId="Web-{695BEAAF-3A7B-A2A0-C1D6-C8A00CDE5A92}" dt="2023-12-06T16:16:05.810" v="605"/>
          <ac:spMkLst>
            <pc:docMk/>
            <pc:sldMk cId="2682750070" sldId="756"/>
            <ac:spMk id="5" creationId="{4982711B-DE02-7B72-97CA-8B649868DDAD}"/>
          </ac:spMkLst>
        </pc:spChg>
        <pc:spChg chg="add del mod">
          <ac:chgData name="Alana Rivera" userId="S::arg3669@ads.northwestern.edu::fc8b707a-b7e9-4f2a-8d71-2d76819b7881" providerId="AD" clId="Web-{695BEAAF-3A7B-A2A0-C1D6-C8A00CDE5A92}" dt="2023-12-06T15:45:39.304" v="360"/>
          <ac:spMkLst>
            <pc:docMk/>
            <pc:sldMk cId="2682750070" sldId="756"/>
            <ac:spMk id="6" creationId="{67078672-2EFD-804E-0162-FF7F39EE20EF}"/>
          </ac:spMkLst>
        </pc:spChg>
        <pc:spChg chg="add del">
          <ac:chgData name="Alana Rivera" userId="S::arg3669@ads.northwestern.edu::fc8b707a-b7e9-4f2a-8d71-2d76819b7881" providerId="AD" clId="Web-{695BEAAF-3A7B-A2A0-C1D6-C8A00CDE5A92}" dt="2023-12-06T15:46:06.180" v="362"/>
          <ac:spMkLst>
            <pc:docMk/>
            <pc:sldMk cId="2682750070" sldId="756"/>
            <ac:spMk id="7" creationId="{3B7B9432-4E40-384D-0200-0EEA3E81680F}"/>
          </ac:spMkLst>
        </pc:spChg>
        <pc:spChg chg="add mod">
          <ac:chgData name="Alana Rivera" userId="S::arg3669@ads.northwestern.edu::fc8b707a-b7e9-4f2a-8d71-2d76819b7881" providerId="AD" clId="Web-{695BEAAF-3A7B-A2A0-C1D6-C8A00CDE5A92}" dt="2023-12-06T16:18:02.876" v="619" actId="20577"/>
          <ac:spMkLst>
            <pc:docMk/>
            <pc:sldMk cId="2682750070" sldId="756"/>
            <ac:spMk id="8" creationId="{5CCC84C0-5FD0-9A5C-9052-E36422861F70}"/>
          </ac:spMkLst>
        </pc:spChg>
        <pc:spChg chg="add mod">
          <ac:chgData name="Alana Rivera" userId="S::arg3669@ads.northwestern.edu::fc8b707a-b7e9-4f2a-8d71-2d76819b7881" providerId="AD" clId="Web-{695BEAAF-3A7B-A2A0-C1D6-C8A00CDE5A92}" dt="2023-12-06T16:17:53.032" v="618" actId="20577"/>
          <ac:spMkLst>
            <pc:docMk/>
            <pc:sldMk cId="2682750070" sldId="756"/>
            <ac:spMk id="9" creationId="{CFC17A73-E501-F3C8-23A5-1751C5930EA2}"/>
          </ac:spMkLst>
        </pc:spChg>
        <pc:spChg chg="add">
          <ac:chgData name="Alana Rivera" userId="S::arg3669@ads.northwestern.edu::fc8b707a-b7e9-4f2a-8d71-2d76819b7881" providerId="AD" clId="Web-{695BEAAF-3A7B-A2A0-C1D6-C8A00CDE5A92}" dt="2023-12-06T15:52:10.487" v="402"/>
          <ac:spMkLst>
            <pc:docMk/>
            <pc:sldMk cId="2682750070" sldId="756"/>
            <ac:spMk id="14" creationId="{6D1A2CED-DA9B-4CCF-8215-CFC65FE71603}"/>
          </ac:spMkLst>
        </pc:spChg>
        <pc:spChg chg="add">
          <ac:chgData name="Alana Rivera" userId="S::arg3669@ads.northwestern.edu::fc8b707a-b7e9-4f2a-8d71-2d76819b7881" providerId="AD" clId="Web-{695BEAAF-3A7B-A2A0-C1D6-C8A00CDE5A92}" dt="2023-12-06T15:52:10.487" v="402"/>
          <ac:spMkLst>
            <pc:docMk/>
            <pc:sldMk cId="2682750070" sldId="756"/>
            <ac:spMk id="16" creationId="{562DFC44-A40C-4573-9230-B3EDB3EC8EEB}"/>
          </ac:spMkLst>
        </pc:spChg>
        <pc:spChg chg="add">
          <ac:chgData name="Alana Rivera" userId="S::arg3669@ads.northwestern.edu::fc8b707a-b7e9-4f2a-8d71-2d76819b7881" providerId="AD" clId="Web-{695BEAAF-3A7B-A2A0-C1D6-C8A00CDE5A92}" dt="2023-12-06T15:52:10.487" v="402"/>
          <ac:spMkLst>
            <pc:docMk/>
            <pc:sldMk cId="2682750070" sldId="756"/>
            <ac:spMk id="18" creationId="{15589D35-CF9F-4DE9-A792-8571A09E9BC9}"/>
          </ac:spMkLst>
        </pc:spChg>
      </pc:sldChg>
      <pc:sldChg chg="add ord replId">
        <pc:chgData name="Alana Rivera" userId="S::arg3669@ads.northwestern.edu::fc8b707a-b7e9-4f2a-8d71-2d76819b7881" providerId="AD" clId="Web-{695BEAAF-3A7B-A2A0-C1D6-C8A00CDE5A92}" dt="2023-12-06T15:33:22.767" v="331"/>
        <pc:sldMkLst>
          <pc:docMk/>
          <pc:sldMk cId="157254878" sldId="757"/>
        </pc:sldMkLst>
      </pc:sldChg>
      <pc:sldChg chg="new del">
        <pc:chgData name="Alana Rivera" userId="S::arg3669@ads.northwestern.edu::fc8b707a-b7e9-4f2a-8d71-2d76819b7881" providerId="AD" clId="Web-{695BEAAF-3A7B-A2A0-C1D6-C8A00CDE5A92}" dt="2023-12-06T15:32:25.718" v="326"/>
        <pc:sldMkLst>
          <pc:docMk/>
          <pc:sldMk cId="3526669284" sldId="757"/>
        </pc:sldMkLst>
      </pc:sldChg>
      <pc:sldChg chg="addSp delSp modSp new mod setBg modNotes">
        <pc:chgData name="Alana Rivera" userId="S::arg3669@ads.northwestern.edu::fc8b707a-b7e9-4f2a-8d71-2d76819b7881" providerId="AD" clId="Web-{695BEAAF-3A7B-A2A0-C1D6-C8A00CDE5A92}" dt="2023-12-06T17:29:58.251" v="688"/>
        <pc:sldMkLst>
          <pc:docMk/>
          <pc:sldMk cId="2145715983" sldId="758"/>
        </pc:sldMkLst>
        <pc:spChg chg="mod">
          <ac:chgData name="Alana Rivera" userId="S::arg3669@ads.northwestern.edu::fc8b707a-b7e9-4f2a-8d71-2d76819b7881" providerId="AD" clId="Web-{695BEAAF-3A7B-A2A0-C1D6-C8A00CDE5A92}" dt="2023-12-06T15:59:39.188" v="449" actId="20577"/>
          <ac:spMkLst>
            <pc:docMk/>
            <pc:sldMk cId="2145715983" sldId="758"/>
            <ac:spMk id="2" creationId="{C21F535A-0D87-D453-2ABC-90CBA2A48D47}"/>
          </ac:spMkLst>
        </pc:spChg>
        <pc:spChg chg="del mod">
          <ac:chgData name="Alana Rivera" userId="S::arg3669@ads.northwestern.edu::fc8b707a-b7e9-4f2a-8d71-2d76819b7881" providerId="AD" clId="Web-{695BEAAF-3A7B-A2A0-C1D6-C8A00CDE5A92}" dt="2023-12-06T15:58:39.046" v="429"/>
          <ac:spMkLst>
            <pc:docMk/>
            <pc:sldMk cId="2145715983" sldId="758"/>
            <ac:spMk id="3" creationId="{15F1F3BC-678B-D800-5377-C797AA384155}"/>
          </ac:spMkLst>
        </pc:spChg>
        <pc:spChg chg="mod ord">
          <ac:chgData name="Alana Rivera" userId="S::arg3669@ads.northwestern.edu::fc8b707a-b7e9-4f2a-8d71-2d76819b7881" providerId="AD" clId="Web-{695BEAAF-3A7B-A2A0-C1D6-C8A00CDE5A92}" dt="2023-12-06T15:58:39.046" v="429"/>
          <ac:spMkLst>
            <pc:docMk/>
            <pc:sldMk cId="2145715983" sldId="758"/>
            <ac:spMk id="4" creationId="{28B57A0C-40B9-446D-FBCC-2AE2520DC829}"/>
          </ac:spMkLst>
        </pc:spChg>
        <pc:spChg chg="mod">
          <ac:chgData name="Alana Rivera" userId="S::arg3669@ads.northwestern.edu::fc8b707a-b7e9-4f2a-8d71-2d76819b7881" providerId="AD" clId="Web-{695BEAAF-3A7B-A2A0-C1D6-C8A00CDE5A92}" dt="2023-12-06T15:58:39.046" v="429"/>
          <ac:spMkLst>
            <pc:docMk/>
            <pc:sldMk cId="2145715983" sldId="758"/>
            <ac:spMk id="5" creationId="{BB575C24-2B60-F13E-430A-211B895B3B24}"/>
          </ac:spMkLst>
        </pc:spChg>
        <pc:spChg chg="add">
          <ac:chgData name="Alana Rivera" userId="S::arg3669@ads.northwestern.edu::fc8b707a-b7e9-4f2a-8d71-2d76819b7881" providerId="AD" clId="Web-{695BEAAF-3A7B-A2A0-C1D6-C8A00CDE5A92}" dt="2023-12-06T15:58:39.046" v="429"/>
          <ac:spMkLst>
            <pc:docMk/>
            <pc:sldMk cId="2145715983" sldId="758"/>
            <ac:spMk id="11" creationId="{6D1A2CED-DA9B-4CCF-8215-CFC65FE71603}"/>
          </ac:spMkLst>
        </pc:spChg>
        <pc:spChg chg="add">
          <ac:chgData name="Alana Rivera" userId="S::arg3669@ads.northwestern.edu::fc8b707a-b7e9-4f2a-8d71-2d76819b7881" providerId="AD" clId="Web-{695BEAAF-3A7B-A2A0-C1D6-C8A00CDE5A92}" dt="2023-12-06T15:58:39.046" v="429"/>
          <ac:spMkLst>
            <pc:docMk/>
            <pc:sldMk cId="2145715983" sldId="758"/>
            <ac:spMk id="13" creationId="{562DFC44-A40C-4573-9230-B3EDB3EC8EEB}"/>
          </ac:spMkLst>
        </pc:spChg>
        <pc:spChg chg="add">
          <ac:chgData name="Alana Rivera" userId="S::arg3669@ads.northwestern.edu::fc8b707a-b7e9-4f2a-8d71-2d76819b7881" providerId="AD" clId="Web-{695BEAAF-3A7B-A2A0-C1D6-C8A00CDE5A92}" dt="2023-12-06T15:58:39.046" v="429"/>
          <ac:spMkLst>
            <pc:docMk/>
            <pc:sldMk cId="2145715983" sldId="758"/>
            <ac:spMk id="15" creationId="{15589D35-CF9F-4DE9-A792-8571A09E9BC9}"/>
          </ac:spMkLst>
        </pc:spChg>
        <pc:graphicFrameChg chg="add modGraphic">
          <ac:chgData name="Alana Rivera" userId="S::arg3669@ads.northwestern.edu::fc8b707a-b7e9-4f2a-8d71-2d76819b7881" providerId="AD" clId="Web-{695BEAAF-3A7B-A2A0-C1D6-C8A00CDE5A92}" dt="2023-12-06T16:14:37.730" v="575" actId="20577"/>
          <ac:graphicFrameMkLst>
            <pc:docMk/>
            <pc:sldMk cId="2145715983" sldId="758"/>
            <ac:graphicFrameMk id="7" creationId="{0B168EAA-42E0-9A07-E345-708F5F7C614C}"/>
          </ac:graphicFrameMkLst>
        </pc:graphicFrameChg>
      </pc:sldChg>
      <pc:sldChg chg="add replId">
        <pc:chgData name="Alana Rivera" userId="S::arg3669@ads.northwestern.edu::fc8b707a-b7e9-4f2a-8d71-2d76819b7881" providerId="AD" clId="Web-{695BEAAF-3A7B-A2A0-C1D6-C8A00CDE5A92}" dt="2023-12-06T16:05:18.729" v="524"/>
        <pc:sldMkLst>
          <pc:docMk/>
          <pc:sldMk cId="464980632" sldId="759"/>
        </pc:sldMkLst>
      </pc:sldChg>
      <pc:sldChg chg="add replId">
        <pc:chgData name="Alana Rivera" userId="S::arg3669@ads.northwestern.edu::fc8b707a-b7e9-4f2a-8d71-2d76819b7881" providerId="AD" clId="Web-{695BEAAF-3A7B-A2A0-C1D6-C8A00CDE5A92}" dt="2023-12-06T16:05:18.776" v="525"/>
        <pc:sldMkLst>
          <pc:docMk/>
          <pc:sldMk cId="809056478" sldId="760"/>
        </pc:sldMkLst>
      </pc:sldChg>
      <pc:sldChg chg="add replId">
        <pc:chgData name="Alana Rivera" userId="S::arg3669@ads.northwestern.edu::fc8b707a-b7e9-4f2a-8d71-2d76819b7881" providerId="AD" clId="Web-{695BEAAF-3A7B-A2A0-C1D6-C8A00CDE5A92}" dt="2023-12-06T16:05:18.917" v="526"/>
        <pc:sldMkLst>
          <pc:docMk/>
          <pc:sldMk cId="1951444859" sldId="761"/>
        </pc:sldMkLst>
      </pc:sldChg>
      <pc:sldChg chg="add replId">
        <pc:chgData name="Alana Rivera" userId="S::arg3669@ads.northwestern.edu::fc8b707a-b7e9-4f2a-8d71-2d76819b7881" providerId="AD" clId="Web-{695BEAAF-3A7B-A2A0-C1D6-C8A00CDE5A92}" dt="2023-12-06T16:05:18.995" v="527"/>
        <pc:sldMkLst>
          <pc:docMk/>
          <pc:sldMk cId="21386578" sldId="762"/>
        </pc:sldMkLst>
      </pc:sldChg>
      <pc:sldChg chg="add replId">
        <pc:chgData name="Alana Rivera" userId="S::arg3669@ads.northwestern.edu::fc8b707a-b7e9-4f2a-8d71-2d76819b7881" providerId="AD" clId="Web-{695BEAAF-3A7B-A2A0-C1D6-C8A00CDE5A92}" dt="2023-12-06T16:05:19.682" v="528"/>
        <pc:sldMkLst>
          <pc:docMk/>
          <pc:sldMk cId="3172861299" sldId="763"/>
        </pc:sldMkLst>
      </pc:sldChg>
      <pc:sldChg chg="add replId">
        <pc:chgData name="Alana Rivera" userId="S::arg3669@ads.northwestern.edu::fc8b707a-b7e9-4f2a-8d71-2d76819b7881" providerId="AD" clId="Web-{695BEAAF-3A7B-A2A0-C1D6-C8A00CDE5A92}" dt="2023-12-06T16:05:20.182" v="529"/>
        <pc:sldMkLst>
          <pc:docMk/>
          <pc:sldMk cId="3648360168" sldId="764"/>
        </pc:sldMkLst>
      </pc:sldChg>
      <pc:sldChg chg="add replId">
        <pc:chgData name="Alana Rivera" userId="S::arg3669@ads.northwestern.edu::fc8b707a-b7e9-4f2a-8d71-2d76819b7881" providerId="AD" clId="Web-{695BEAAF-3A7B-A2A0-C1D6-C8A00CDE5A92}" dt="2023-12-06T16:05:20.307" v="530"/>
        <pc:sldMkLst>
          <pc:docMk/>
          <pc:sldMk cId="3001324315" sldId="765"/>
        </pc:sldMkLst>
      </pc:sldChg>
      <pc:sldChg chg="add replId">
        <pc:chgData name="Alana Rivera" userId="S::arg3669@ads.northwestern.edu::fc8b707a-b7e9-4f2a-8d71-2d76819b7881" providerId="AD" clId="Web-{695BEAAF-3A7B-A2A0-C1D6-C8A00CDE5A92}" dt="2023-12-06T16:05:20.463" v="531"/>
        <pc:sldMkLst>
          <pc:docMk/>
          <pc:sldMk cId="3828449067" sldId="766"/>
        </pc:sldMkLst>
      </pc:sldChg>
      <pc:sldChg chg="add replId">
        <pc:chgData name="Alana Rivera" userId="S::arg3669@ads.northwestern.edu::fc8b707a-b7e9-4f2a-8d71-2d76819b7881" providerId="AD" clId="Web-{695BEAAF-3A7B-A2A0-C1D6-C8A00CDE5A92}" dt="2023-12-06T16:05:20.588" v="532"/>
        <pc:sldMkLst>
          <pc:docMk/>
          <pc:sldMk cId="221022535" sldId="767"/>
        </pc:sldMkLst>
      </pc:sldChg>
      <pc:sldChg chg="add replId">
        <pc:chgData name="Alana Rivera" userId="S::arg3669@ads.northwestern.edu::fc8b707a-b7e9-4f2a-8d71-2d76819b7881" providerId="AD" clId="Web-{695BEAAF-3A7B-A2A0-C1D6-C8A00CDE5A92}" dt="2023-12-06T16:05:20.713" v="533"/>
        <pc:sldMkLst>
          <pc:docMk/>
          <pc:sldMk cId="2405207226" sldId="768"/>
        </pc:sldMkLst>
      </pc:sldChg>
      <pc:sldChg chg="add replId">
        <pc:chgData name="Alana Rivera" userId="S::arg3669@ads.northwestern.edu::fc8b707a-b7e9-4f2a-8d71-2d76819b7881" providerId="AD" clId="Web-{695BEAAF-3A7B-A2A0-C1D6-C8A00CDE5A92}" dt="2023-12-06T16:05:20.823" v="534"/>
        <pc:sldMkLst>
          <pc:docMk/>
          <pc:sldMk cId="1218576948" sldId="769"/>
        </pc:sldMkLst>
      </pc:sldChg>
      <pc:sldChg chg="add replId">
        <pc:chgData name="Alana Rivera" userId="S::arg3669@ads.northwestern.edu::fc8b707a-b7e9-4f2a-8d71-2d76819b7881" providerId="AD" clId="Web-{695BEAAF-3A7B-A2A0-C1D6-C8A00CDE5A92}" dt="2023-12-06T16:05:20.901" v="535"/>
        <pc:sldMkLst>
          <pc:docMk/>
          <pc:sldMk cId="3239100770" sldId="770"/>
        </pc:sldMkLst>
      </pc:sldChg>
      <pc:sldChg chg="add replId">
        <pc:chgData name="Alana Rivera" userId="S::arg3669@ads.northwestern.edu::fc8b707a-b7e9-4f2a-8d71-2d76819b7881" providerId="AD" clId="Web-{695BEAAF-3A7B-A2A0-C1D6-C8A00CDE5A92}" dt="2023-12-06T16:05:20.979" v="536"/>
        <pc:sldMkLst>
          <pc:docMk/>
          <pc:sldMk cId="3447934544" sldId="771"/>
        </pc:sldMkLst>
      </pc:sldChg>
      <pc:sldChg chg="add replId">
        <pc:chgData name="Alana Rivera" userId="S::arg3669@ads.northwestern.edu::fc8b707a-b7e9-4f2a-8d71-2d76819b7881" providerId="AD" clId="Web-{695BEAAF-3A7B-A2A0-C1D6-C8A00CDE5A92}" dt="2023-12-06T16:05:21.057" v="537"/>
        <pc:sldMkLst>
          <pc:docMk/>
          <pc:sldMk cId="956977998" sldId="772"/>
        </pc:sldMkLst>
      </pc:sldChg>
      <pc:sldChg chg="add replId">
        <pc:chgData name="Alana Rivera" userId="S::arg3669@ads.northwestern.edu::fc8b707a-b7e9-4f2a-8d71-2d76819b7881" providerId="AD" clId="Web-{695BEAAF-3A7B-A2A0-C1D6-C8A00CDE5A92}" dt="2023-12-06T16:05:21.260" v="538"/>
        <pc:sldMkLst>
          <pc:docMk/>
          <pc:sldMk cId="3125408936" sldId="773"/>
        </pc:sldMkLst>
      </pc:sldChg>
      <pc:sldChg chg="add replId">
        <pc:chgData name="Alana Rivera" userId="S::arg3669@ads.northwestern.edu::fc8b707a-b7e9-4f2a-8d71-2d76819b7881" providerId="AD" clId="Web-{695BEAAF-3A7B-A2A0-C1D6-C8A00CDE5A92}" dt="2023-12-06T16:05:21.354" v="539"/>
        <pc:sldMkLst>
          <pc:docMk/>
          <pc:sldMk cId="2091162388" sldId="774"/>
        </pc:sldMkLst>
      </pc:sldChg>
      <pc:sldChg chg="add replId">
        <pc:chgData name="Alana Rivera" userId="S::arg3669@ads.northwestern.edu::fc8b707a-b7e9-4f2a-8d71-2d76819b7881" providerId="AD" clId="Web-{695BEAAF-3A7B-A2A0-C1D6-C8A00CDE5A92}" dt="2023-12-06T16:05:21.635" v="540"/>
        <pc:sldMkLst>
          <pc:docMk/>
          <pc:sldMk cId="3425325308" sldId="775"/>
        </pc:sldMkLst>
      </pc:sldChg>
      <pc:sldChg chg="add replId">
        <pc:chgData name="Alana Rivera" userId="S::arg3669@ads.northwestern.edu::fc8b707a-b7e9-4f2a-8d71-2d76819b7881" providerId="AD" clId="Web-{695BEAAF-3A7B-A2A0-C1D6-C8A00CDE5A92}" dt="2023-12-06T16:05:21.823" v="541"/>
        <pc:sldMkLst>
          <pc:docMk/>
          <pc:sldMk cId="1087542757" sldId="776"/>
        </pc:sldMkLst>
      </pc:sldChg>
      <pc:sldChg chg="modSp add del replId">
        <pc:chgData name="Alana Rivera" userId="S::arg3669@ads.northwestern.edu::fc8b707a-b7e9-4f2a-8d71-2d76819b7881" providerId="AD" clId="Web-{695BEAAF-3A7B-A2A0-C1D6-C8A00CDE5A92}" dt="2023-12-06T16:19:10.425" v="620"/>
        <pc:sldMkLst>
          <pc:docMk/>
          <pc:sldMk cId="1390325635" sldId="777"/>
        </pc:sldMkLst>
        <pc:spChg chg="mod">
          <ac:chgData name="Alana Rivera" userId="S::arg3669@ads.northwestern.edu::fc8b707a-b7e9-4f2a-8d71-2d76819b7881" providerId="AD" clId="Web-{695BEAAF-3A7B-A2A0-C1D6-C8A00CDE5A92}" dt="2023-12-06T16:11:49.287" v="565" actId="1076"/>
          <ac:spMkLst>
            <pc:docMk/>
            <pc:sldMk cId="1390325635" sldId="777"/>
            <ac:spMk id="2" creationId="{C2B429CC-FC8C-ECA7-15C8-7563C27BFB95}"/>
          </ac:spMkLst>
        </pc:spChg>
        <pc:spChg chg="mod">
          <ac:chgData name="Alana Rivera" userId="S::arg3669@ads.northwestern.edu::fc8b707a-b7e9-4f2a-8d71-2d76819b7881" providerId="AD" clId="Web-{695BEAAF-3A7B-A2A0-C1D6-C8A00CDE5A92}" dt="2023-12-06T16:10:08.722" v="562" actId="20577"/>
          <ac:spMkLst>
            <pc:docMk/>
            <pc:sldMk cId="1390325635" sldId="777"/>
            <ac:spMk id="3" creationId="{C0454086-94BF-0693-766D-F1659194519A}"/>
          </ac:spMkLst>
        </pc:spChg>
      </pc:sldChg>
      <pc:sldChg chg="add">
        <pc:chgData name="Alana Rivera" userId="S::arg3669@ads.northwestern.edu::fc8b707a-b7e9-4f2a-8d71-2d76819b7881" providerId="AD" clId="Web-{695BEAAF-3A7B-A2A0-C1D6-C8A00CDE5A92}" dt="2023-12-06T16:12:18.038" v="569"/>
        <pc:sldMkLst>
          <pc:docMk/>
          <pc:sldMk cId="3573947264" sldId="778"/>
        </pc:sldMkLst>
      </pc:sldChg>
      <pc:sldChg chg="add">
        <pc:chgData name="Alana Rivera" userId="S::arg3669@ads.northwestern.edu::fc8b707a-b7e9-4f2a-8d71-2d76819b7881" providerId="AD" clId="Web-{695BEAAF-3A7B-A2A0-C1D6-C8A00CDE5A92}" dt="2023-12-06T16:12:18.351" v="570"/>
        <pc:sldMkLst>
          <pc:docMk/>
          <pc:sldMk cId="3850125703" sldId="779"/>
        </pc:sldMkLst>
      </pc:sldChg>
      <pc:sldChg chg="addSp delSp modSp new mod setBg modClrScheme chgLayout">
        <pc:chgData name="Alana Rivera" userId="S::arg3669@ads.northwestern.edu::fc8b707a-b7e9-4f2a-8d71-2d76819b7881" providerId="AD" clId="Web-{695BEAAF-3A7B-A2A0-C1D6-C8A00CDE5A92}" dt="2023-12-06T17:07:41.510" v="669" actId="14100"/>
        <pc:sldMkLst>
          <pc:docMk/>
          <pc:sldMk cId="1424189288" sldId="780"/>
        </pc:sldMkLst>
        <pc:spChg chg="mod ord">
          <ac:chgData name="Alana Rivera" userId="S::arg3669@ads.northwestern.edu::fc8b707a-b7e9-4f2a-8d71-2d76819b7881" providerId="AD" clId="Web-{695BEAAF-3A7B-A2A0-C1D6-C8A00CDE5A92}" dt="2023-12-06T17:07:41.510" v="669" actId="14100"/>
          <ac:spMkLst>
            <pc:docMk/>
            <pc:sldMk cId="1424189288" sldId="780"/>
            <ac:spMk id="2" creationId="{ABEAE34A-2D52-A58C-2DA2-581F73FFE439}"/>
          </ac:spMkLst>
        </pc:spChg>
        <pc:spChg chg="del mod ord">
          <ac:chgData name="Alana Rivera" userId="S::arg3669@ads.northwestern.edu::fc8b707a-b7e9-4f2a-8d71-2d76819b7881" providerId="AD" clId="Web-{695BEAAF-3A7B-A2A0-C1D6-C8A00CDE5A92}" dt="2023-12-06T16:47:28.677" v="634"/>
          <ac:spMkLst>
            <pc:docMk/>
            <pc:sldMk cId="1424189288" sldId="780"/>
            <ac:spMk id="3" creationId="{6177CA2E-FC56-E062-DD80-240926B3EBA6}"/>
          </ac:spMkLst>
        </pc:spChg>
        <pc:spChg chg="add del mod">
          <ac:chgData name="Alana Rivera" userId="S::arg3669@ads.northwestern.edu::fc8b707a-b7e9-4f2a-8d71-2d76819b7881" providerId="AD" clId="Web-{695BEAAF-3A7B-A2A0-C1D6-C8A00CDE5A92}" dt="2023-12-06T17:07:40.900" v="668"/>
          <ac:spMkLst>
            <pc:docMk/>
            <pc:sldMk cId="1424189288" sldId="780"/>
            <ac:spMk id="6" creationId="{39C20FD6-CC10-45BF-16AF-F9777A6A39B1}"/>
          </ac:spMkLst>
        </pc:spChg>
        <pc:spChg chg="add mod">
          <ac:chgData name="Alana Rivera" userId="S::arg3669@ads.northwestern.edu::fc8b707a-b7e9-4f2a-8d71-2d76819b7881" providerId="AD" clId="Web-{695BEAAF-3A7B-A2A0-C1D6-C8A00CDE5A92}" dt="2023-12-06T17:07:40.900" v="668"/>
          <ac:spMkLst>
            <pc:docMk/>
            <pc:sldMk cId="1424189288" sldId="780"/>
            <ac:spMk id="9" creationId="{694423A0-E7E7-CEE8-C80A-D6D3D14A2E48}"/>
          </ac:spMkLst>
        </pc:spChg>
        <pc:spChg chg="add del">
          <ac:chgData name="Alana Rivera" userId="S::arg3669@ads.northwestern.edu::fc8b707a-b7e9-4f2a-8d71-2d76819b7881" providerId="AD" clId="Web-{695BEAAF-3A7B-A2A0-C1D6-C8A00CDE5A92}" dt="2023-12-06T17:07:17.634" v="666"/>
          <ac:spMkLst>
            <pc:docMk/>
            <pc:sldMk cId="1424189288" sldId="780"/>
            <ac:spMk id="12" creationId="{5DCB5928-DC7D-4612-9922-441966E15627}"/>
          </ac:spMkLst>
        </pc:spChg>
        <pc:spChg chg="add del">
          <ac:chgData name="Alana Rivera" userId="S::arg3669@ads.northwestern.edu::fc8b707a-b7e9-4f2a-8d71-2d76819b7881" providerId="AD" clId="Web-{695BEAAF-3A7B-A2A0-C1D6-C8A00CDE5A92}" dt="2023-12-06T17:07:17.634" v="666"/>
          <ac:spMkLst>
            <pc:docMk/>
            <pc:sldMk cId="1424189288" sldId="780"/>
            <ac:spMk id="14" creationId="{682C1161-1736-45EC-99B7-33F3CAE9D517}"/>
          </ac:spMkLst>
        </pc:spChg>
        <pc:spChg chg="add del">
          <ac:chgData name="Alana Rivera" userId="S::arg3669@ads.northwestern.edu::fc8b707a-b7e9-4f2a-8d71-2d76819b7881" providerId="AD" clId="Web-{695BEAAF-3A7B-A2A0-C1D6-C8A00CDE5A92}" dt="2023-12-06T17:07:17.634" v="666"/>
          <ac:spMkLst>
            <pc:docMk/>
            <pc:sldMk cId="1424189288" sldId="780"/>
            <ac:spMk id="16" creationId="{84D4DDB8-B68F-45B0-9F62-C4279996F672}"/>
          </ac:spMkLst>
        </pc:spChg>
        <pc:spChg chg="add del">
          <ac:chgData name="Alana Rivera" userId="S::arg3669@ads.northwestern.edu::fc8b707a-b7e9-4f2a-8d71-2d76819b7881" providerId="AD" clId="Web-{695BEAAF-3A7B-A2A0-C1D6-C8A00CDE5A92}" dt="2023-12-06T17:07:17.634" v="666"/>
          <ac:spMkLst>
            <pc:docMk/>
            <pc:sldMk cId="1424189288" sldId="780"/>
            <ac:spMk id="18" creationId="{AF2F604E-43BE-4DC3-B983-E071523364F8}"/>
          </ac:spMkLst>
        </pc:spChg>
        <pc:spChg chg="add del">
          <ac:chgData name="Alana Rivera" userId="S::arg3669@ads.northwestern.edu::fc8b707a-b7e9-4f2a-8d71-2d76819b7881" providerId="AD" clId="Web-{695BEAAF-3A7B-A2A0-C1D6-C8A00CDE5A92}" dt="2023-12-06T17:07:17.634" v="666"/>
          <ac:spMkLst>
            <pc:docMk/>
            <pc:sldMk cId="1424189288" sldId="780"/>
            <ac:spMk id="20" creationId="{08C9B587-E65E-4B52-B37C-ABEBB6E87928}"/>
          </ac:spMkLst>
        </pc:spChg>
        <pc:spChg chg="add">
          <ac:chgData name="Alana Rivera" userId="S::arg3669@ads.northwestern.edu::fc8b707a-b7e9-4f2a-8d71-2d76819b7881" providerId="AD" clId="Web-{695BEAAF-3A7B-A2A0-C1D6-C8A00CDE5A92}" dt="2023-12-06T17:07:17.634" v="666"/>
          <ac:spMkLst>
            <pc:docMk/>
            <pc:sldMk cId="1424189288" sldId="780"/>
            <ac:spMk id="25" creationId="{B7BD7FCF-A254-4A97-A15C-319B67622677}"/>
          </ac:spMkLst>
        </pc:spChg>
        <pc:spChg chg="add">
          <ac:chgData name="Alana Rivera" userId="S::arg3669@ads.northwestern.edu::fc8b707a-b7e9-4f2a-8d71-2d76819b7881" providerId="AD" clId="Web-{695BEAAF-3A7B-A2A0-C1D6-C8A00CDE5A92}" dt="2023-12-06T17:07:17.634" v="666"/>
          <ac:spMkLst>
            <pc:docMk/>
            <pc:sldMk cId="1424189288" sldId="780"/>
            <ac:spMk id="27" creationId="{52FFAF72-6204-4676-9C6F-9A4CC4D91805}"/>
          </ac:spMkLst>
        </pc:spChg>
        <pc:picChg chg="add del mod ord">
          <ac:chgData name="Alana Rivera" userId="S::arg3669@ads.northwestern.edu::fc8b707a-b7e9-4f2a-8d71-2d76819b7881" providerId="AD" clId="Web-{695BEAAF-3A7B-A2A0-C1D6-C8A00CDE5A92}" dt="2023-12-06T17:00:11.871" v="642"/>
          <ac:picMkLst>
            <pc:docMk/>
            <pc:sldMk cId="1424189288" sldId="780"/>
            <ac:picMk id="4" creationId="{88C41695-E6F3-DBC8-D295-A24473E9E355}"/>
          </ac:picMkLst>
        </pc:picChg>
        <pc:picChg chg="add mod">
          <ac:chgData name="Alana Rivera" userId="S::arg3669@ads.northwestern.edu::fc8b707a-b7e9-4f2a-8d71-2d76819b7881" providerId="AD" clId="Web-{695BEAAF-3A7B-A2A0-C1D6-C8A00CDE5A92}" dt="2023-12-06T17:07:17.634" v="666"/>
          <ac:picMkLst>
            <pc:docMk/>
            <pc:sldMk cId="1424189288" sldId="780"/>
            <ac:picMk id="7" creationId="{648AEA2B-20F0-4307-3422-7010EC1CAD16}"/>
          </ac:picMkLst>
        </pc:picChg>
      </pc:sldChg>
      <pc:sldChg chg="addSp modSp add mod ord replId setBg">
        <pc:chgData name="Alana Rivera" userId="S::arg3669@ads.northwestern.edu::fc8b707a-b7e9-4f2a-8d71-2d76819b7881" providerId="AD" clId="Web-{695BEAAF-3A7B-A2A0-C1D6-C8A00CDE5A92}" dt="2023-12-06T17:15:36.664" v="680"/>
        <pc:sldMkLst>
          <pc:docMk/>
          <pc:sldMk cId="254191585" sldId="781"/>
        </pc:sldMkLst>
        <pc:spChg chg="mod ord">
          <ac:chgData name="Alana Rivera" userId="S::arg3669@ads.northwestern.edu::fc8b707a-b7e9-4f2a-8d71-2d76819b7881" providerId="AD" clId="Web-{695BEAAF-3A7B-A2A0-C1D6-C8A00CDE5A92}" dt="2023-12-06T17:09:02.043" v="676"/>
          <ac:spMkLst>
            <pc:docMk/>
            <pc:sldMk cId="254191585" sldId="781"/>
            <ac:spMk id="2" creationId="{ABEAE34A-2D52-A58C-2DA2-581F73FFE439}"/>
          </ac:spMkLst>
        </pc:spChg>
        <pc:spChg chg="add mod">
          <ac:chgData name="Alana Rivera" userId="S::arg3669@ads.northwestern.edu::fc8b707a-b7e9-4f2a-8d71-2d76819b7881" providerId="AD" clId="Web-{695BEAAF-3A7B-A2A0-C1D6-C8A00CDE5A92}" dt="2023-12-06T17:08:51.621" v="675"/>
          <ac:spMkLst>
            <pc:docMk/>
            <pc:sldMk cId="254191585" sldId="781"/>
            <ac:spMk id="3" creationId="{697CC922-DCBC-6909-3C50-81936822364F}"/>
          </ac:spMkLst>
        </pc:spChg>
        <pc:spChg chg="add">
          <ac:chgData name="Alana Rivera" userId="S::arg3669@ads.northwestern.edu::fc8b707a-b7e9-4f2a-8d71-2d76819b7881" providerId="AD" clId="Web-{695BEAAF-3A7B-A2A0-C1D6-C8A00CDE5A92}" dt="2023-12-06T17:08:11.245" v="670"/>
          <ac:spMkLst>
            <pc:docMk/>
            <pc:sldMk cId="254191585" sldId="781"/>
            <ac:spMk id="8" creationId="{04407E59-9135-CA13-2F6F-1044072DCAAD}"/>
          </ac:spMkLst>
        </pc:spChg>
        <pc:spChg chg="add">
          <ac:chgData name="Alana Rivera" userId="S::arg3669@ads.northwestern.edu::fc8b707a-b7e9-4f2a-8d71-2d76819b7881" providerId="AD" clId="Web-{695BEAAF-3A7B-A2A0-C1D6-C8A00CDE5A92}" dt="2023-12-06T17:08:11.245" v="670"/>
          <ac:spMkLst>
            <pc:docMk/>
            <pc:sldMk cId="254191585" sldId="781"/>
            <ac:spMk id="11" creationId="{2B97F24A-32CE-4C1C-A50D-3016B394DCFB}"/>
          </ac:spMkLst>
        </pc:spChg>
        <pc:spChg chg="add">
          <ac:chgData name="Alana Rivera" userId="S::arg3669@ads.northwestern.edu::fc8b707a-b7e9-4f2a-8d71-2d76819b7881" providerId="AD" clId="Web-{695BEAAF-3A7B-A2A0-C1D6-C8A00CDE5A92}" dt="2023-12-06T17:08:11.245" v="670"/>
          <ac:spMkLst>
            <pc:docMk/>
            <pc:sldMk cId="254191585" sldId="781"/>
            <ac:spMk id="13" creationId="{CD8B4F24-440B-49E9-B85D-733523DC064B}"/>
          </ac:spMkLst>
        </pc:spChg>
        <pc:picChg chg="mod">
          <ac:chgData name="Alana Rivera" userId="S::arg3669@ads.northwestern.edu::fc8b707a-b7e9-4f2a-8d71-2d76819b7881" providerId="AD" clId="Web-{695BEAAF-3A7B-A2A0-C1D6-C8A00CDE5A92}" dt="2023-12-06T17:08:30.777" v="672" actId="1076"/>
          <ac:picMkLst>
            <pc:docMk/>
            <pc:sldMk cId="254191585" sldId="781"/>
            <ac:picMk id="4" creationId="{88C41695-E6F3-DBC8-D295-A24473E9E355}"/>
          </ac:picMkLst>
        </pc:picChg>
      </pc:sldChg>
      <pc:sldChg chg="addSp delSp modSp new mod setBg modNotes">
        <pc:chgData name="Alana Rivera" userId="S::arg3669@ads.northwestern.edu::fc8b707a-b7e9-4f2a-8d71-2d76819b7881" providerId="AD" clId="Web-{695BEAAF-3A7B-A2A0-C1D6-C8A00CDE5A92}" dt="2023-12-06T17:39:59.409" v="745"/>
        <pc:sldMkLst>
          <pc:docMk/>
          <pc:sldMk cId="3647874458" sldId="782"/>
        </pc:sldMkLst>
        <pc:spChg chg="mod">
          <ac:chgData name="Alana Rivera" userId="S::arg3669@ads.northwestern.edu::fc8b707a-b7e9-4f2a-8d71-2d76819b7881" providerId="AD" clId="Web-{695BEAAF-3A7B-A2A0-C1D6-C8A00CDE5A92}" dt="2023-12-06T17:38:50.611" v="742" actId="20577"/>
          <ac:spMkLst>
            <pc:docMk/>
            <pc:sldMk cId="3647874458" sldId="782"/>
            <ac:spMk id="2" creationId="{D50660DD-55AA-9303-E4CF-AE555E14850E}"/>
          </ac:spMkLst>
        </pc:spChg>
        <pc:spChg chg="add del mod">
          <ac:chgData name="Alana Rivera" userId="S::arg3669@ads.northwestern.edu::fc8b707a-b7e9-4f2a-8d71-2d76819b7881" providerId="AD" clId="Web-{695BEAAF-3A7B-A2A0-C1D6-C8A00CDE5A92}" dt="2023-12-06T17:38:50.173" v="741" actId="20577"/>
          <ac:spMkLst>
            <pc:docMk/>
            <pc:sldMk cId="3647874458" sldId="782"/>
            <ac:spMk id="3" creationId="{1BDBFFB4-BDFD-7CAA-7ED3-E8D59F73B2F5}"/>
          </ac:spMkLst>
        </pc:spChg>
        <pc:spChg chg="mod ord">
          <ac:chgData name="Alana Rivera" userId="S::arg3669@ads.northwestern.edu::fc8b707a-b7e9-4f2a-8d71-2d76819b7881" providerId="AD" clId="Web-{695BEAAF-3A7B-A2A0-C1D6-C8A00CDE5A92}" dt="2023-12-06T17:37:23.858" v="731"/>
          <ac:spMkLst>
            <pc:docMk/>
            <pc:sldMk cId="3647874458" sldId="782"/>
            <ac:spMk id="4" creationId="{6DFF1913-0354-37F0-846A-03B88E26573C}"/>
          </ac:spMkLst>
        </pc:spChg>
        <pc:spChg chg="mod">
          <ac:chgData name="Alana Rivera" userId="S::arg3669@ads.northwestern.edu::fc8b707a-b7e9-4f2a-8d71-2d76819b7881" providerId="AD" clId="Web-{695BEAAF-3A7B-A2A0-C1D6-C8A00CDE5A92}" dt="2023-12-06T17:37:23.858" v="731"/>
          <ac:spMkLst>
            <pc:docMk/>
            <pc:sldMk cId="3647874458" sldId="782"/>
            <ac:spMk id="5" creationId="{32B23182-521C-2DCB-0256-BF76AF151C33}"/>
          </ac:spMkLst>
        </pc:spChg>
        <pc:spChg chg="add del mod">
          <ac:chgData name="Alana Rivera" userId="S::arg3669@ads.northwestern.edu::fc8b707a-b7e9-4f2a-8d71-2d76819b7881" providerId="AD" clId="Web-{695BEAAF-3A7B-A2A0-C1D6-C8A00CDE5A92}" dt="2023-12-06T17:35:38.355" v="714"/>
          <ac:spMkLst>
            <pc:docMk/>
            <pc:sldMk cId="3647874458" sldId="782"/>
            <ac:spMk id="9" creationId="{D88B0A40-99CE-B0D1-F3AE-9C24B3C30993}"/>
          </ac:spMkLst>
        </pc:spChg>
        <pc:spChg chg="add">
          <ac:chgData name="Alana Rivera" userId="S::arg3669@ads.northwestern.edu::fc8b707a-b7e9-4f2a-8d71-2d76819b7881" providerId="AD" clId="Web-{695BEAAF-3A7B-A2A0-C1D6-C8A00CDE5A92}" dt="2023-12-06T17:37:23.858" v="731"/>
          <ac:spMkLst>
            <pc:docMk/>
            <pc:sldMk cId="3647874458" sldId="782"/>
            <ac:spMk id="16" creationId="{63F5877B-98C7-49DD-83AB-0F6F57CB6543}"/>
          </ac:spMkLst>
        </pc:spChg>
        <pc:spChg chg="add">
          <ac:chgData name="Alana Rivera" userId="S::arg3669@ads.northwestern.edu::fc8b707a-b7e9-4f2a-8d71-2d76819b7881" providerId="AD" clId="Web-{695BEAAF-3A7B-A2A0-C1D6-C8A00CDE5A92}" dt="2023-12-06T17:37:23.858" v="731"/>
          <ac:spMkLst>
            <pc:docMk/>
            <pc:sldMk cId="3647874458" sldId="782"/>
            <ac:spMk id="18" creationId="{4EA91930-66BC-4C41-B4F5-C31EB216F64B}"/>
          </ac:spMkLst>
        </pc:spChg>
        <pc:spChg chg="add">
          <ac:chgData name="Alana Rivera" userId="S::arg3669@ads.northwestern.edu::fc8b707a-b7e9-4f2a-8d71-2d76819b7881" providerId="AD" clId="Web-{695BEAAF-3A7B-A2A0-C1D6-C8A00CDE5A92}" dt="2023-12-06T17:37:23.858" v="731"/>
          <ac:spMkLst>
            <pc:docMk/>
            <pc:sldMk cId="3647874458" sldId="782"/>
            <ac:spMk id="20" creationId="{6313CF8F-B436-401E-9575-DE0F8E8B5B17}"/>
          </ac:spMkLst>
        </pc:spChg>
        <pc:spChg chg="add">
          <ac:chgData name="Alana Rivera" userId="S::arg3669@ads.northwestern.edu::fc8b707a-b7e9-4f2a-8d71-2d76819b7881" providerId="AD" clId="Web-{695BEAAF-3A7B-A2A0-C1D6-C8A00CDE5A92}" dt="2023-12-06T17:37:23.858" v="731"/>
          <ac:spMkLst>
            <pc:docMk/>
            <pc:sldMk cId="3647874458" sldId="782"/>
            <ac:spMk id="22" creationId="{2A38CFE9-C30A-4551-ACCB-D5808FBC39CD}"/>
          </ac:spMkLst>
        </pc:spChg>
        <pc:spChg chg="add">
          <ac:chgData name="Alana Rivera" userId="S::arg3669@ads.northwestern.edu::fc8b707a-b7e9-4f2a-8d71-2d76819b7881" providerId="AD" clId="Web-{695BEAAF-3A7B-A2A0-C1D6-C8A00CDE5A92}" dt="2023-12-06T17:37:23.858" v="731"/>
          <ac:spMkLst>
            <pc:docMk/>
            <pc:sldMk cId="3647874458" sldId="782"/>
            <ac:spMk id="24" creationId="{67EF550F-47CE-4FB2-9DAC-12AD835C833D}"/>
          </ac:spMkLst>
        </pc:spChg>
        <pc:picChg chg="add del mod">
          <ac:chgData name="Alana Rivera" userId="S::arg3669@ads.northwestern.edu::fc8b707a-b7e9-4f2a-8d71-2d76819b7881" providerId="AD" clId="Web-{695BEAAF-3A7B-A2A0-C1D6-C8A00CDE5A92}" dt="2023-12-06T17:35:25.808" v="712"/>
          <ac:picMkLst>
            <pc:docMk/>
            <pc:sldMk cId="3647874458" sldId="782"/>
            <ac:picMk id="6" creationId="{ECF5E525-0F1D-3A8D-3A8B-44E14EDAFA08}"/>
          </ac:picMkLst>
        </pc:picChg>
        <pc:picChg chg="add del mod">
          <ac:chgData name="Alana Rivera" userId="S::arg3669@ads.northwestern.edu::fc8b707a-b7e9-4f2a-8d71-2d76819b7881" providerId="AD" clId="Web-{695BEAAF-3A7B-A2A0-C1D6-C8A00CDE5A92}" dt="2023-12-06T17:35:20.073" v="711"/>
          <ac:picMkLst>
            <pc:docMk/>
            <pc:sldMk cId="3647874458" sldId="782"/>
            <ac:picMk id="7" creationId="{30A299C7-E563-527C-E23F-EE27E446EC60}"/>
          </ac:picMkLst>
        </pc:picChg>
        <pc:picChg chg="add mod ord">
          <ac:chgData name="Alana Rivera" userId="S::arg3669@ads.northwestern.edu::fc8b707a-b7e9-4f2a-8d71-2d76819b7881" providerId="AD" clId="Web-{695BEAAF-3A7B-A2A0-C1D6-C8A00CDE5A92}" dt="2023-12-06T17:37:41.984" v="734" actId="1076"/>
          <ac:picMkLst>
            <pc:docMk/>
            <pc:sldMk cId="3647874458" sldId="782"/>
            <ac:picMk id="10" creationId="{ADD5BB0D-E8E5-F0C4-66FF-C6015A844E0C}"/>
          </ac:picMkLst>
        </pc:picChg>
        <pc:picChg chg="add mod ord">
          <ac:chgData name="Alana Rivera" userId="S::arg3669@ads.northwestern.edu::fc8b707a-b7e9-4f2a-8d71-2d76819b7881" providerId="AD" clId="Web-{695BEAAF-3A7B-A2A0-C1D6-C8A00CDE5A92}" dt="2023-12-06T17:37:35.124" v="733" actId="1076"/>
          <ac:picMkLst>
            <pc:docMk/>
            <pc:sldMk cId="3647874458" sldId="782"/>
            <ac:picMk id="11" creationId="{E3B31575-1699-97A1-7D84-F659A8AEBB7E}"/>
          </ac:picMkLst>
        </pc:picChg>
      </pc:sldChg>
      <pc:sldChg chg="addSp modSp new">
        <pc:chgData name="Alana Rivera" userId="S::arg3669@ads.northwestern.edu::fc8b707a-b7e9-4f2a-8d71-2d76819b7881" providerId="AD" clId="Web-{695BEAAF-3A7B-A2A0-C1D6-C8A00CDE5A92}" dt="2023-12-06T17:45:37.716" v="792" actId="1076"/>
        <pc:sldMkLst>
          <pc:docMk/>
          <pc:sldMk cId="2801218349" sldId="783"/>
        </pc:sldMkLst>
        <pc:spChg chg="mod">
          <ac:chgData name="Alana Rivera" userId="S::arg3669@ads.northwestern.edu::fc8b707a-b7e9-4f2a-8d71-2d76819b7881" providerId="AD" clId="Web-{695BEAAF-3A7B-A2A0-C1D6-C8A00CDE5A92}" dt="2023-12-06T17:42:54.383" v="752" actId="20577"/>
          <ac:spMkLst>
            <pc:docMk/>
            <pc:sldMk cId="2801218349" sldId="783"/>
            <ac:spMk id="2" creationId="{24126F8B-9BF3-A14A-155A-4BBED8D3A4F2}"/>
          </ac:spMkLst>
        </pc:spChg>
        <pc:spChg chg="mod">
          <ac:chgData name="Alana Rivera" userId="S::arg3669@ads.northwestern.edu::fc8b707a-b7e9-4f2a-8d71-2d76819b7881" providerId="AD" clId="Web-{695BEAAF-3A7B-A2A0-C1D6-C8A00CDE5A92}" dt="2023-12-06T17:44:09.745" v="790" actId="20577"/>
          <ac:spMkLst>
            <pc:docMk/>
            <pc:sldMk cId="2801218349" sldId="783"/>
            <ac:spMk id="3" creationId="{93CFEAA9-8744-8A34-D609-D4A0857EBF19}"/>
          </ac:spMkLst>
        </pc:spChg>
        <pc:picChg chg="add mod">
          <ac:chgData name="Alana Rivera" userId="S::arg3669@ads.northwestern.edu::fc8b707a-b7e9-4f2a-8d71-2d76819b7881" providerId="AD" clId="Web-{695BEAAF-3A7B-A2A0-C1D6-C8A00CDE5A92}" dt="2023-12-06T17:45:37.716" v="792" actId="1076"/>
          <ac:picMkLst>
            <pc:docMk/>
            <pc:sldMk cId="2801218349" sldId="783"/>
            <ac:picMk id="6" creationId="{6C1BBFF3-333A-74DF-425B-D8A7E5FCB163}"/>
          </ac:picMkLst>
        </pc:picChg>
      </pc:sldChg>
    </pc:docChg>
  </pc:docChgLst>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Eileen Fleming Suse" userId="S::efs3844@ads.northwestern.edu::725c94ef-d051-42d7-9d33-8572765d592b" providerId="AD" clId="Web-{BFC87AA7-C8F9-9EFC-19DD-EB23F26608F3}"/>
    <pc:docChg chg="modSld">
      <pc:chgData name="Eileen Fleming Suse" userId="S::efs3844@ads.northwestern.edu::725c94ef-d051-42d7-9d33-8572765d592b" providerId="AD" clId="Web-{BFC87AA7-C8F9-9EFC-19DD-EB23F26608F3}" dt="2023-11-16T22:57:07.054" v="22"/>
      <pc:docMkLst>
        <pc:docMk/>
      </pc:docMkLst>
      <pc:sldChg chg="addSp modSp">
        <pc:chgData name="Eileen Fleming Suse" userId="S::efs3844@ads.northwestern.edu::725c94ef-d051-42d7-9d33-8572765d592b" providerId="AD" clId="Web-{BFC87AA7-C8F9-9EFC-19DD-EB23F26608F3}" dt="2023-11-16T22:57:07.054" v="22"/>
        <pc:sldMkLst>
          <pc:docMk/>
          <pc:sldMk cId="3336998141" sldId="681"/>
        </pc:sldMkLst>
        <pc:spChg chg="mod">
          <ac:chgData name="Eileen Fleming Suse" userId="S::efs3844@ads.northwestern.edu::725c94ef-d051-42d7-9d33-8572765d592b" providerId="AD" clId="Web-{BFC87AA7-C8F9-9EFC-19DD-EB23F26608F3}" dt="2023-11-16T22:56:57.851" v="20" actId="14100"/>
          <ac:spMkLst>
            <pc:docMk/>
            <pc:sldMk cId="3336998141" sldId="681"/>
            <ac:spMk id="3" creationId="{00000000-0000-0000-0000-000000000000}"/>
          </ac:spMkLst>
        </pc:spChg>
        <pc:picChg chg="add mod">
          <ac:chgData name="Eileen Fleming Suse" userId="S::efs3844@ads.northwestern.edu::725c94ef-d051-42d7-9d33-8572765d592b" providerId="AD" clId="Web-{BFC87AA7-C8F9-9EFC-19DD-EB23F26608F3}" dt="2023-11-16T22:57:07.054" v="22"/>
          <ac:picMkLst>
            <pc:docMk/>
            <pc:sldMk cId="3336998141" sldId="681"/>
            <ac:picMk id="6" creationId="{46F42E17-0175-F9A2-1E13-137F29CD08FF}"/>
          </ac:picMkLst>
        </pc:picChg>
      </pc:sldChg>
      <pc:sldChg chg="addSp delSp modSp mod setBg">
        <pc:chgData name="Eileen Fleming Suse" userId="S::efs3844@ads.northwestern.edu::725c94ef-d051-42d7-9d33-8572765d592b" providerId="AD" clId="Web-{BFC87AA7-C8F9-9EFC-19DD-EB23F26608F3}" dt="2023-11-16T22:50:39.623" v="3"/>
        <pc:sldMkLst>
          <pc:docMk/>
          <pc:sldMk cId="2646520615" sldId="683"/>
        </pc:sldMkLst>
        <pc:spChg chg="mod">
          <ac:chgData name="Eileen Fleming Suse" userId="S::efs3844@ads.northwestern.edu::725c94ef-d051-42d7-9d33-8572765d592b" providerId="AD" clId="Web-{BFC87AA7-C8F9-9EFC-19DD-EB23F26608F3}" dt="2023-11-16T22:49:21.824" v="1"/>
          <ac:spMkLst>
            <pc:docMk/>
            <pc:sldMk cId="2646520615" sldId="683"/>
            <ac:spMk id="2" creationId="{00000000-0000-0000-0000-000000000000}"/>
          </ac:spMkLst>
        </pc:spChg>
        <pc:spChg chg="del">
          <ac:chgData name="Eileen Fleming Suse" userId="S::efs3844@ads.northwestern.edu::725c94ef-d051-42d7-9d33-8572765d592b" providerId="AD" clId="Web-{BFC87AA7-C8F9-9EFC-19DD-EB23F26608F3}" dt="2023-11-16T22:49:21.824" v="1"/>
          <ac:spMkLst>
            <pc:docMk/>
            <pc:sldMk cId="2646520615" sldId="683"/>
            <ac:spMk id="3" creationId="{00000000-0000-0000-0000-000000000000}"/>
          </ac:spMkLst>
        </pc:spChg>
        <pc:spChg chg="mod ord">
          <ac:chgData name="Eileen Fleming Suse" userId="S::efs3844@ads.northwestern.edu::725c94ef-d051-42d7-9d33-8572765d592b" providerId="AD" clId="Web-{BFC87AA7-C8F9-9EFC-19DD-EB23F26608F3}" dt="2023-11-16T22:49:21.824" v="1"/>
          <ac:spMkLst>
            <pc:docMk/>
            <pc:sldMk cId="2646520615" sldId="683"/>
            <ac:spMk id="4" creationId="{00000000-0000-0000-0000-000000000000}"/>
          </ac:spMkLst>
        </pc:spChg>
        <pc:spChg chg="mod">
          <ac:chgData name="Eileen Fleming Suse" userId="S::efs3844@ads.northwestern.edu::725c94ef-d051-42d7-9d33-8572765d592b" providerId="AD" clId="Web-{BFC87AA7-C8F9-9EFC-19DD-EB23F26608F3}" dt="2023-11-16T22:49:21.824" v="1"/>
          <ac:spMkLst>
            <pc:docMk/>
            <pc:sldMk cId="2646520615" sldId="683"/>
            <ac:spMk id="5" creationId="{00000000-0000-0000-0000-000000000000}"/>
          </ac:spMkLst>
        </pc:spChg>
        <pc:spChg chg="add">
          <ac:chgData name="Eileen Fleming Suse" userId="S::efs3844@ads.northwestern.edu::725c94ef-d051-42d7-9d33-8572765d592b" providerId="AD" clId="Web-{BFC87AA7-C8F9-9EFC-19DD-EB23F26608F3}" dt="2023-11-16T22:49:21.824" v="1"/>
          <ac:spMkLst>
            <pc:docMk/>
            <pc:sldMk cId="2646520615" sldId="683"/>
            <ac:spMk id="11" creationId="{7517A47C-B2E5-4B79-8061-D74B1311AF6E}"/>
          </ac:spMkLst>
        </pc:spChg>
        <pc:spChg chg="add">
          <ac:chgData name="Eileen Fleming Suse" userId="S::efs3844@ads.northwestern.edu::725c94ef-d051-42d7-9d33-8572765d592b" providerId="AD" clId="Web-{BFC87AA7-C8F9-9EFC-19DD-EB23F26608F3}" dt="2023-11-16T22:49:21.824" v="1"/>
          <ac:spMkLst>
            <pc:docMk/>
            <pc:sldMk cId="2646520615" sldId="683"/>
            <ac:spMk id="13" creationId="{C505E780-2083-4CB5-A42A-5E0E2908ECC3}"/>
          </ac:spMkLst>
        </pc:spChg>
        <pc:spChg chg="add">
          <ac:chgData name="Eileen Fleming Suse" userId="S::efs3844@ads.northwestern.edu::725c94ef-d051-42d7-9d33-8572765d592b" providerId="AD" clId="Web-{BFC87AA7-C8F9-9EFC-19DD-EB23F26608F3}" dt="2023-11-16T22:49:21.824" v="1"/>
          <ac:spMkLst>
            <pc:docMk/>
            <pc:sldMk cId="2646520615" sldId="683"/>
            <ac:spMk id="15" creationId="{D2C0AE1C-0118-41AE-8A10-7CDCBF10E96F}"/>
          </ac:spMkLst>
        </pc:spChg>
        <pc:spChg chg="add">
          <ac:chgData name="Eileen Fleming Suse" userId="S::efs3844@ads.northwestern.edu::725c94ef-d051-42d7-9d33-8572765d592b" providerId="AD" clId="Web-{BFC87AA7-C8F9-9EFC-19DD-EB23F26608F3}" dt="2023-11-16T22:49:21.824" v="1"/>
          <ac:spMkLst>
            <pc:docMk/>
            <pc:sldMk cId="2646520615" sldId="683"/>
            <ac:spMk id="17" creationId="{463EEC44-1BA3-44ED-81FC-A644B04B2A44}"/>
          </ac:spMkLst>
        </pc:spChg>
        <pc:graphicFrameChg chg="add modGraphic">
          <ac:chgData name="Eileen Fleming Suse" userId="S::efs3844@ads.northwestern.edu::725c94ef-d051-42d7-9d33-8572765d592b" providerId="AD" clId="Web-{BFC87AA7-C8F9-9EFC-19DD-EB23F26608F3}" dt="2023-11-16T22:50:39.623" v="3"/>
          <ac:graphicFrameMkLst>
            <pc:docMk/>
            <pc:sldMk cId="2646520615" sldId="683"/>
            <ac:graphicFrameMk id="7" creationId="{24D49A4E-BD95-5DF0-35BC-A9758FC2DA7E}"/>
          </ac:graphicFrameMkLst>
        </pc:graphicFrameChg>
      </pc:sldChg>
      <pc:sldChg chg="mod modClrScheme chgLayout">
        <pc:chgData name="Eileen Fleming Suse" userId="S::efs3844@ads.northwestern.edu::725c94ef-d051-42d7-9d33-8572765d592b" providerId="AD" clId="Web-{BFC87AA7-C8F9-9EFC-19DD-EB23F26608F3}" dt="2023-11-16T22:52:55.548" v="4"/>
        <pc:sldMkLst>
          <pc:docMk/>
          <pc:sldMk cId="441543077" sldId="686"/>
        </pc:sldMkLst>
      </pc:sldChg>
      <pc:sldChg chg="addSp delSp modSp mod setBg">
        <pc:chgData name="Eileen Fleming Suse" userId="S::efs3844@ads.northwestern.edu::725c94ef-d051-42d7-9d33-8572765d592b" providerId="AD" clId="Web-{BFC87AA7-C8F9-9EFC-19DD-EB23F26608F3}" dt="2023-11-16T22:56:01.928" v="16" actId="14100"/>
        <pc:sldMkLst>
          <pc:docMk/>
          <pc:sldMk cId="1663322964" sldId="690"/>
        </pc:sldMkLst>
        <pc:spChg chg="mod">
          <ac:chgData name="Eileen Fleming Suse" userId="S::efs3844@ads.northwestern.edu::725c94ef-d051-42d7-9d33-8572765d592b" providerId="AD" clId="Web-{BFC87AA7-C8F9-9EFC-19DD-EB23F26608F3}" dt="2023-11-16T22:55:04.880" v="14"/>
          <ac:spMkLst>
            <pc:docMk/>
            <pc:sldMk cId="1663322964" sldId="690"/>
            <ac:spMk id="2" creationId="{00000000-0000-0000-0000-000000000000}"/>
          </ac:spMkLst>
        </pc:spChg>
        <pc:spChg chg="del">
          <ac:chgData name="Eileen Fleming Suse" userId="S::efs3844@ads.northwestern.edu::725c94ef-d051-42d7-9d33-8572765d592b" providerId="AD" clId="Web-{BFC87AA7-C8F9-9EFC-19DD-EB23F26608F3}" dt="2023-11-16T22:53:54.940" v="5"/>
          <ac:spMkLst>
            <pc:docMk/>
            <pc:sldMk cId="1663322964" sldId="690"/>
            <ac:spMk id="3" creationId="{00000000-0000-0000-0000-000000000000}"/>
          </ac:spMkLst>
        </pc:spChg>
        <pc:spChg chg="mod ord">
          <ac:chgData name="Eileen Fleming Suse" userId="S::efs3844@ads.northwestern.edu::725c94ef-d051-42d7-9d33-8572765d592b" providerId="AD" clId="Web-{BFC87AA7-C8F9-9EFC-19DD-EB23F26608F3}" dt="2023-11-16T22:55:04.880" v="14"/>
          <ac:spMkLst>
            <pc:docMk/>
            <pc:sldMk cId="1663322964" sldId="690"/>
            <ac:spMk id="4" creationId="{00000000-0000-0000-0000-000000000000}"/>
          </ac:spMkLst>
        </pc:spChg>
        <pc:spChg chg="mod">
          <ac:chgData name="Eileen Fleming Suse" userId="S::efs3844@ads.northwestern.edu::725c94ef-d051-42d7-9d33-8572765d592b" providerId="AD" clId="Web-{BFC87AA7-C8F9-9EFC-19DD-EB23F26608F3}" dt="2023-11-16T22:53:54.940" v="5"/>
          <ac:spMkLst>
            <pc:docMk/>
            <pc:sldMk cId="1663322964" sldId="690"/>
            <ac:spMk id="5" creationId="{00000000-0000-0000-0000-000000000000}"/>
          </ac:spMkLst>
        </pc:spChg>
        <pc:spChg chg="add del">
          <ac:chgData name="Eileen Fleming Suse" userId="S::efs3844@ads.northwestern.edu::725c94ef-d051-42d7-9d33-8572765d592b" providerId="AD" clId="Web-{BFC87AA7-C8F9-9EFC-19DD-EB23F26608F3}" dt="2023-11-16T22:55:04.880" v="14"/>
          <ac:spMkLst>
            <pc:docMk/>
            <pc:sldMk cId="1663322964" sldId="690"/>
            <ac:spMk id="11" creationId="{81E1224E-6618-482E-BE87-321A7FC1CDE8}"/>
          </ac:spMkLst>
        </pc:spChg>
        <pc:spChg chg="add del">
          <ac:chgData name="Eileen Fleming Suse" userId="S::efs3844@ads.northwestern.edu::725c94ef-d051-42d7-9d33-8572765d592b" providerId="AD" clId="Web-{BFC87AA7-C8F9-9EFC-19DD-EB23F26608F3}" dt="2023-11-16T22:55:04.880" v="14"/>
          <ac:spMkLst>
            <pc:docMk/>
            <pc:sldMk cId="1663322964" sldId="690"/>
            <ac:spMk id="13" creationId="{066346BE-FDB4-4772-A696-0719490ABD64}"/>
          </ac:spMkLst>
        </pc:spChg>
        <pc:spChg chg="add del">
          <ac:chgData name="Eileen Fleming Suse" userId="S::efs3844@ads.northwestern.edu::725c94ef-d051-42d7-9d33-8572765d592b" providerId="AD" clId="Web-{BFC87AA7-C8F9-9EFC-19DD-EB23F26608F3}" dt="2023-11-16T22:55:04.880" v="14"/>
          <ac:spMkLst>
            <pc:docMk/>
            <pc:sldMk cId="1663322964" sldId="690"/>
            <ac:spMk id="15" creationId="{FB92FFCE-0C90-454E-AA25-D4EE9A6C39C5}"/>
          </ac:spMkLst>
        </pc:spChg>
        <pc:spChg chg="add">
          <ac:chgData name="Eileen Fleming Suse" userId="S::efs3844@ads.northwestern.edu::725c94ef-d051-42d7-9d33-8572765d592b" providerId="AD" clId="Web-{BFC87AA7-C8F9-9EFC-19DD-EB23F26608F3}" dt="2023-11-16T22:55:04.880" v="14"/>
          <ac:spMkLst>
            <pc:docMk/>
            <pc:sldMk cId="1663322964" sldId="690"/>
            <ac:spMk id="21" creationId="{7517A47C-B2E5-4B79-8061-D74B1311AF6E}"/>
          </ac:spMkLst>
        </pc:spChg>
        <pc:spChg chg="add">
          <ac:chgData name="Eileen Fleming Suse" userId="S::efs3844@ads.northwestern.edu::725c94ef-d051-42d7-9d33-8572765d592b" providerId="AD" clId="Web-{BFC87AA7-C8F9-9EFC-19DD-EB23F26608F3}" dt="2023-11-16T22:55:04.880" v="14"/>
          <ac:spMkLst>
            <pc:docMk/>
            <pc:sldMk cId="1663322964" sldId="690"/>
            <ac:spMk id="23" creationId="{C505E780-2083-4CB5-A42A-5E0E2908ECC3}"/>
          </ac:spMkLst>
        </pc:spChg>
        <pc:spChg chg="add">
          <ac:chgData name="Eileen Fleming Suse" userId="S::efs3844@ads.northwestern.edu::725c94ef-d051-42d7-9d33-8572765d592b" providerId="AD" clId="Web-{BFC87AA7-C8F9-9EFC-19DD-EB23F26608F3}" dt="2023-11-16T22:55:04.880" v="14"/>
          <ac:spMkLst>
            <pc:docMk/>
            <pc:sldMk cId="1663322964" sldId="690"/>
            <ac:spMk id="25" creationId="{D2C0AE1C-0118-41AE-8A10-7CDCBF10E96F}"/>
          </ac:spMkLst>
        </pc:spChg>
        <pc:spChg chg="add">
          <ac:chgData name="Eileen Fleming Suse" userId="S::efs3844@ads.northwestern.edu::725c94ef-d051-42d7-9d33-8572765d592b" providerId="AD" clId="Web-{BFC87AA7-C8F9-9EFC-19DD-EB23F26608F3}" dt="2023-11-16T22:55:04.880" v="14"/>
          <ac:spMkLst>
            <pc:docMk/>
            <pc:sldMk cId="1663322964" sldId="690"/>
            <ac:spMk id="27" creationId="{463EEC44-1BA3-44ED-81FC-A644B04B2A44}"/>
          </ac:spMkLst>
        </pc:spChg>
        <pc:graphicFrameChg chg="add del mod modGraphic">
          <ac:chgData name="Eileen Fleming Suse" userId="S::efs3844@ads.northwestern.edu::725c94ef-d051-42d7-9d33-8572765d592b" providerId="AD" clId="Web-{BFC87AA7-C8F9-9EFC-19DD-EB23F26608F3}" dt="2023-11-16T22:55:04.880" v="14"/>
          <ac:graphicFrameMkLst>
            <pc:docMk/>
            <pc:sldMk cId="1663322964" sldId="690"/>
            <ac:graphicFrameMk id="7" creationId="{4F9615E2-B206-CDA3-816A-1D194CA0D210}"/>
          </ac:graphicFrameMkLst>
        </pc:graphicFrameChg>
        <pc:graphicFrameChg chg="add mod">
          <ac:chgData name="Eileen Fleming Suse" userId="S::efs3844@ads.northwestern.edu::725c94ef-d051-42d7-9d33-8572765d592b" providerId="AD" clId="Web-{BFC87AA7-C8F9-9EFC-19DD-EB23F26608F3}" dt="2023-11-16T22:56:01.928" v="16" actId="14100"/>
          <ac:graphicFrameMkLst>
            <pc:docMk/>
            <pc:sldMk cId="1663322964" sldId="690"/>
            <ac:graphicFrameMk id="17" creationId="{9B647FFD-DB92-0E72-0606-A89EC41A7F93}"/>
          </ac:graphicFrameMkLst>
        </pc:graphicFrameChg>
      </pc:sldChg>
      <pc:sldChg chg="addSp modSp mod setBg">
        <pc:chgData name="Eileen Fleming Suse" userId="S::efs3844@ads.northwestern.edu::725c94ef-d051-42d7-9d33-8572765d592b" providerId="AD" clId="Web-{BFC87AA7-C8F9-9EFC-19DD-EB23F26608F3}" dt="2023-11-16T22:48:43.386" v="0"/>
        <pc:sldMkLst>
          <pc:docMk/>
          <pc:sldMk cId="1549218491" sldId="697"/>
        </pc:sldMkLst>
        <pc:spChg chg="mod">
          <ac:chgData name="Eileen Fleming Suse" userId="S::efs3844@ads.northwestern.edu::725c94ef-d051-42d7-9d33-8572765d592b" providerId="AD" clId="Web-{BFC87AA7-C8F9-9EFC-19DD-EB23F26608F3}" dt="2023-11-16T22:48:43.386" v="0"/>
          <ac:spMkLst>
            <pc:docMk/>
            <pc:sldMk cId="1549218491" sldId="697"/>
            <ac:spMk id="2"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4" creationId="{00000000-0000-0000-0000-000000000000}"/>
          </ac:spMkLst>
        </pc:spChg>
        <pc:spChg chg="mod ord">
          <ac:chgData name="Eileen Fleming Suse" userId="S::efs3844@ads.northwestern.edu::725c94ef-d051-42d7-9d33-8572765d592b" providerId="AD" clId="Web-{BFC87AA7-C8F9-9EFC-19DD-EB23F26608F3}" dt="2023-11-16T22:48:43.386" v="0"/>
          <ac:spMkLst>
            <pc:docMk/>
            <pc:sldMk cId="1549218491" sldId="697"/>
            <ac:spMk id="5"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10" creationId="{00000000-0000-0000-0000-000000000000}"/>
          </ac:spMkLst>
        </pc:spChg>
        <pc:spChg chg="add">
          <ac:chgData name="Eileen Fleming Suse" userId="S::efs3844@ads.northwestern.edu::725c94ef-d051-42d7-9d33-8572765d592b" providerId="AD" clId="Web-{BFC87AA7-C8F9-9EFC-19DD-EB23F26608F3}" dt="2023-11-16T22:48:43.386" v="0"/>
          <ac:spMkLst>
            <pc:docMk/>
            <pc:sldMk cId="1549218491" sldId="697"/>
            <ac:spMk id="16" creationId="{73C994B4-9721-4148-9EEC-6793CECDE8DD}"/>
          </ac:spMkLst>
        </pc:spChg>
        <pc:spChg chg="add">
          <ac:chgData name="Eileen Fleming Suse" userId="S::efs3844@ads.northwestern.edu::725c94ef-d051-42d7-9d33-8572765d592b" providerId="AD" clId="Web-{BFC87AA7-C8F9-9EFC-19DD-EB23F26608F3}" dt="2023-11-16T22:48:43.386" v="0"/>
          <ac:spMkLst>
            <pc:docMk/>
            <pc:sldMk cId="1549218491" sldId="697"/>
            <ac:spMk id="18" creationId="{F9D95E49-763A-4886-B038-82F734740554}"/>
          </ac:spMkLst>
        </pc:spChg>
        <pc:spChg chg="add">
          <ac:chgData name="Eileen Fleming Suse" userId="S::efs3844@ads.northwestern.edu::725c94ef-d051-42d7-9d33-8572765d592b" providerId="AD" clId="Web-{BFC87AA7-C8F9-9EFC-19DD-EB23F26608F3}" dt="2023-11-16T22:48:43.386" v="0"/>
          <ac:spMkLst>
            <pc:docMk/>
            <pc:sldMk cId="1549218491" sldId="697"/>
            <ac:spMk id="20" creationId="{9999CF8B-CF36-4D83-8D39-AFC5726036F9}"/>
          </ac:spMkLst>
        </pc:spChg>
        <pc:spChg chg="add">
          <ac:chgData name="Eileen Fleming Suse" userId="S::efs3844@ads.northwestern.edu::725c94ef-d051-42d7-9d33-8572765d592b" providerId="AD" clId="Web-{BFC87AA7-C8F9-9EFC-19DD-EB23F26608F3}" dt="2023-11-16T22:48:43.386" v="0"/>
          <ac:spMkLst>
            <pc:docMk/>
            <pc:sldMk cId="1549218491" sldId="697"/>
            <ac:spMk id="22" creationId="{91F6D5B9-3D1A-4091-825E-F687A58ADD3F}"/>
          </ac:spMkLst>
        </pc:spChg>
        <pc:picChg chg="add">
          <ac:chgData name="Eileen Fleming Suse" userId="S::efs3844@ads.northwestern.edu::725c94ef-d051-42d7-9d33-8572765d592b" providerId="AD" clId="Web-{BFC87AA7-C8F9-9EFC-19DD-EB23F26608F3}" dt="2023-11-16T22:48:43.386" v="0"/>
          <ac:picMkLst>
            <pc:docMk/>
            <pc:sldMk cId="1549218491" sldId="697"/>
            <ac:picMk id="12" creationId="{ADA65492-88D0-2A8E-83EE-B00D4D4CD6D0}"/>
          </ac:picMkLst>
        </pc:picChg>
        <pc:cxnChg chg="add">
          <ac:chgData name="Eileen Fleming Suse" userId="S::efs3844@ads.northwestern.edu::725c94ef-d051-42d7-9d33-8572765d592b" providerId="AD" clId="Web-{BFC87AA7-C8F9-9EFC-19DD-EB23F26608F3}" dt="2023-11-16T22:48:43.386" v="0"/>
          <ac:cxnSpMkLst>
            <pc:docMk/>
            <pc:sldMk cId="1549218491" sldId="697"/>
            <ac:cxnSpMk id="24" creationId="{F085D7B9-E066-4923-8CB7-294BF306296A}"/>
          </ac:cxnSpMkLst>
        </pc:cxnChg>
        <pc:cxnChg chg="add">
          <ac:chgData name="Eileen Fleming Suse" userId="S::efs3844@ads.northwestern.edu::725c94ef-d051-42d7-9d33-8572765d592b" providerId="AD" clId="Web-{BFC87AA7-C8F9-9EFC-19DD-EB23F26608F3}" dt="2023-11-16T22:48:43.386" v="0"/>
          <ac:cxnSpMkLst>
            <pc:docMk/>
            <pc:sldMk cId="1549218491" sldId="697"/>
            <ac:cxnSpMk id="26" creationId="{25443840-A796-4C43-8DC1-1B738EFEC522}"/>
          </ac:cxnSpMkLst>
        </pc:cxnChg>
      </pc:sldChg>
    </pc:docChg>
  </pc:docChgLst>
  <pc:docChgLst>
    <pc:chgData name="Eileen Fleming Suse" userId="S::efs3844@ads.northwestern.edu::725c94ef-d051-42d7-9d33-8572765d592b" providerId="AD" clId="Web-{4F909934-BF80-9406-F823-1BE12A003AA4}"/>
    <pc:docChg chg="addSld delSld modSld sldOrd">
      <pc:chgData name="Eileen Fleming Suse" userId="S::efs3844@ads.northwestern.edu::725c94ef-d051-42d7-9d33-8572765d592b" providerId="AD" clId="Web-{4F909934-BF80-9406-F823-1BE12A003AA4}" dt="2023-11-20T15:22:24.918" v="13"/>
      <pc:docMkLst>
        <pc:docMk/>
      </pc:docMkLst>
      <pc:sldChg chg="modSp">
        <pc:chgData name="Eileen Fleming Suse" userId="S::efs3844@ads.northwestern.edu::725c94ef-d051-42d7-9d33-8572765d592b" providerId="AD" clId="Web-{4F909934-BF80-9406-F823-1BE12A003AA4}" dt="2023-11-20T15:20:23.900" v="11" actId="1076"/>
        <pc:sldMkLst>
          <pc:docMk/>
          <pc:sldMk cId="4023770579" sldId="654"/>
        </pc:sldMkLst>
        <pc:spChg chg="mod">
          <ac:chgData name="Eileen Fleming Suse" userId="S::efs3844@ads.northwestern.edu::725c94ef-d051-42d7-9d33-8572765d592b" providerId="AD" clId="Web-{4F909934-BF80-9406-F823-1BE12A003AA4}" dt="2023-11-20T15:20:23.900" v="11" actId="1076"/>
          <ac:spMkLst>
            <pc:docMk/>
            <pc:sldMk cId="4023770579" sldId="654"/>
            <ac:spMk id="14" creationId="{700DFE8C-04E0-11F7-1D35-A335A4579AA0}"/>
          </ac:spMkLst>
        </pc:spChg>
      </pc:sldChg>
      <pc:sldChg chg="add del">
        <pc:chgData name="Eileen Fleming Suse" userId="S::efs3844@ads.northwestern.edu::725c94ef-d051-42d7-9d33-8572765d592b" providerId="AD" clId="Web-{4F909934-BF80-9406-F823-1BE12A003AA4}" dt="2023-11-20T15:18:25.740" v="5"/>
        <pc:sldMkLst>
          <pc:docMk/>
          <pc:sldMk cId="1742938802" sldId="745"/>
        </pc:sldMkLst>
      </pc:sldChg>
      <pc:sldChg chg="add del">
        <pc:chgData name="Eileen Fleming Suse" userId="S::efs3844@ads.northwestern.edu::725c94ef-d051-42d7-9d33-8572765d592b" providerId="AD" clId="Web-{4F909934-BF80-9406-F823-1BE12A003AA4}" dt="2023-11-20T15:18:25.709" v="4"/>
        <pc:sldMkLst>
          <pc:docMk/>
          <pc:sldMk cId="3622218340" sldId="746"/>
        </pc:sldMkLst>
      </pc:sldChg>
      <pc:sldChg chg="add ord">
        <pc:chgData name="Eileen Fleming Suse" userId="S::efs3844@ads.northwestern.edu::725c94ef-d051-42d7-9d33-8572765d592b" providerId="AD" clId="Web-{4F909934-BF80-9406-F823-1BE12A003AA4}" dt="2023-11-20T15:19:05.273" v="6"/>
        <pc:sldMkLst>
          <pc:docMk/>
          <pc:sldMk cId="1758158855" sldId="747"/>
        </pc:sldMkLst>
      </pc:sldChg>
      <pc:sldChg chg="add del">
        <pc:chgData name="Eileen Fleming Suse" userId="S::efs3844@ads.northwestern.edu::725c94ef-d051-42d7-9d33-8572765d592b" providerId="AD" clId="Web-{4F909934-BF80-9406-F823-1BE12A003AA4}" dt="2023-11-20T15:20:48.463" v="12"/>
        <pc:sldMkLst>
          <pc:docMk/>
          <pc:sldMk cId="1800076945" sldId="748"/>
        </pc:sldMkLst>
      </pc:sldChg>
      <pc:sldChg chg="new">
        <pc:chgData name="Eileen Fleming Suse" userId="S::efs3844@ads.northwestern.edu::725c94ef-d051-42d7-9d33-8572765d592b" providerId="AD" clId="Web-{4F909934-BF80-9406-F823-1BE12A003AA4}" dt="2023-11-20T15:22:24.918" v="13"/>
        <pc:sldMkLst>
          <pc:docMk/>
          <pc:sldMk cId="3917006652" sldId="748"/>
        </pc:sldMkLst>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Alana Rivera" userId="S::arg3669@ads.northwestern.edu::fc8b707a-b7e9-4f2a-8d71-2d76819b7881" providerId="AD" clId="Web-{03F32AA3-4AC6-3C76-F208-A1A7FF160CA9}"/>
    <pc:docChg chg="addSld modSld">
      <pc:chgData name="Alana Rivera" userId="S::arg3669@ads.northwestern.edu::fc8b707a-b7e9-4f2a-8d71-2d76819b7881" providerId="AD" clId="Web-{03F32AA3-4AC6-3C76-F208-A1A7FF160CA9}" dt="2023-12-07T17:53:36.478" v="25" actId="1076"/>
      <pc:docMkLst>
        <pc:docMk/>
      </pc:docMkLst>
      <pc:sldChg chg="modSp delCm modCm">
        <pc:chgData name="Alana Rivera" userId="S::arg3669@ads.northwestern.edu::fc8b707a-b7e9-4f2a-8d71-2d76819b7881" providerId="AD" clId="Web-{03F32AA3-4AC6-3C76-F208-A1A7FF160CA9}" dt="2023-12-07T17:46:46.610" v="2"/>
        <pc:sldMkLst>
          <pc:docMk/>
          <pc:sldMk cId="2801218349" sldId="783"/>
        </pc:sldMkLst>
        <pc:spChg chg="mod">
          <ac:chgData name="Alana Rivera" userId="S::arg3669@ads.northwestern.edu::fc8b707a-b7e9-4f2a-8d71-2d76819b7881" providerId="AD" clId="Web-{03F32AA3-4AC6-3C76-F208-A1A7FF160CA9}" dt="2023-12-07T16:25:47.036" v="1"/>
          <ac:spMkLst>
            <pc:docMk/>
            <pc:sldMk cId="2801218349" sldId="783"/>
            <ac:spMk id="2" creationId="{24126F8B-9BF3-A14A-155A-4BBED8D3A4F2}"/>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03F32AA3-4AC6-3C76-F208-A1A7FF160CA9}" dt="2023-12-07T17:46:46.610" v="2"/>
              <pc2:cmMkLst xmlns:pc2="http://schemas.microsoft.com/office/powerpoint/2019/9/main/command">
                <pc:docMk/>
                <pc:sldMk cId="2801218349" sldId="783"/>
                <pc2:cmMk id="{ADB0B8E2-A4C3-4052-BAEC-D1A509747E16}"/>
              </pc2:cmMkLst>
              <pc226:cmRplyChg chg="add">
                <pc226:chgData name="Alana Rivera" userId="S::arg3669@ads.northwestern.edu::fc8b707a-b7e9-4f2a-8d71-2d76819b7881" providerId="AD" clId="Web-{03F32AA3-4AC6-3C76-F208-A1A7FF160CA9}" dt="2023-12-07T16:25:30.488" v="0"/>
                <pc2:cmRplyMkLst xmlns:pc2="http://schemas.microsoft.com/office/powerpoint/2019/9/main/command">
                  <pc:docMk/>
                  <pc:sldMk cId="2801218349" sldId="783"/>
                  <pc2:cmMk id="{ADB0B8E2-A4C3-4052-BAEC-D1A509747E16}"/>
                  <pc2:cmRplyMk id="{F2FC55E7-04D5-40D8-AA4F-7341315DED91}"/>
                </pc2:cmRplyMkLst>
              </pc226:cmRplyChg>
            </pc226:cmChg>
          </p:ext>
        </pc:extLst>
      </pc:sldChg>
      <pc:sldChg chg="modSp add">
        <pc:chgData name="Alana Rivera" userId="S::arg3669@ads.northwestern.edu::fc8b707a-b7e9-4f2a-8d71-2d76819b7881" providerId="AD" clId="Web-{03F32AA3-4AC6-3C76-F208-A1A7FF160CA9}" dt="2023-12-07T17:53:36.478" v="25" actId="1076"/>
        <pc:sldMkLst>
          <pc:docMk/>
          <pc:sldMk cId="1141815353" sldId="784"/>
        </pc:sldMkLst>
        <pc:spChg chg="mod">
          <ac:chgData name="Alana Rivera" userId="S::arg3669@ads.northwestern.edu::fc8b707a-b7e9-4f2a-8d71-2d76819b7881" providerId="AD" clId="Web-{03F32AA3-4AC6-3C76-F208-A1A7FF160CA9}" dt="2023-12-07T17:53:26.118" v="24" actId="1076"/>
          <ac:spMkLst>
            <pc:docMk/>
            <pc:sldMk cId="1141815353" sldId="784"/>
            <ac:spMk id="2" creationId="{05579FEB-3306-A04E-6516-F16994F3B0F9}"/>
          </ac:spMkLst>
        </pc:spChg>
        <pc:spChg chg="mod">
          <ac:chgData name="Alana Rivera" userId="S::arg3669@ads.northwestern.edu::fc8b707a-b7e9-4f2a-8d71-2d76819b7881" providerId="AD" clId="Web-{03F32AA3-4AC6-3C76-F208-A1A7FF160CA9}" dt="2023-12-07T17:53:36.478" v="25" actId="1076"/>
          <ac:spMkLst>
            <pc:docMk/>
            <pc:sldMk cId="1141815353" sldId="784"/>
            <ac:spMk id="360" creationId="{FE59A3A2-BFF2-9772-51D6-9CCB620AEB53}"/>
          </ac:spMkLst>
        </pc:spChg>
        <pc:graphicFrameChg chg="mod modGraphic">
          <ac:chgData name="Alana Rivera" userId="S::arg3669@ads.northwestern.edu::fc8b707a-b7e9-4f2a-8d71-2d76819b7881" providerId="AD" clId="Web-{03F32AA3-4AC6-3C76-F208-A1A7FF160CA9}" dt="2023-12-07T17:53:17.321" v="23" actId="20577"/>
          <ac:graphicFrameMkLst>
            <pc:docMk/>
            <pc:sldMk cId="1141815353" sldId="784"/>
            <ac:graphicFrameMk id="137" creationId="{61D68665-D38F-2DB1-AAFC-535C715B7F9F}"/>
          </ac:graphicFrameMkLst>
        </pc:graphicFrameChg>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Alana Rivera" userId="S::arg3669@ads.northwestern.edu::fc8b707a-b7e9-4f2a-8d71-2d76819b7881" providerId="AD" clId="Web-{C486D7C7-B4C7-7F28-6F17-619AAEE18350}"/>
    <pc:docChg chg="delSld modSld">
      <pc:chgData name="Alana Rivera" userId="S::arg3669@ads.northwestern.edu::fc8b707a-b7e9-4f2a-8d71-2d76819b7881" providerId="AD" clId="Web-{C486D7C7-B4C7-7F28-6F17-619AAEE18350}" dt="2023-12-05T19:16:13.985" v="23"/>
      <pc:docMkLst>
        <pc:docMk/>
      </pc:docMkLst>
      <pc:sldChg chg="modSp">
        <pc:chgData name="Alana Rivera" userId="S::arg3669@ads.northwestern.edu::fc8b707a-b7e9-4f2a-8d71-2d76819b7881" providerId="AD" clId="Web-{C486D7C7-B4C7-7F28-6F17-619AAEE18350}" dt="2023-12-05T19:09:22.555" v="15" actId="20577"/>
        <pc:sldMkLst>
          <pc:docMk/>
          <pc:sldMk cId="3127921386" sldId="280"/>
        </pc:sldMkLst>
        <pc:spChg chg="mod">
          <ac:chgData name="Alana Rivera" userId="S::arg3669@ads.northwestern.edu::fc8b707a-b7e9-4f2a-8d71-2d76819b7881" providerId="AD" clId="Web-{C486D7C7-B4C7-7F28-6F17-619AAEE18350}" dt="2023-12-05T19:08:54.991" v="4" actId="20577"/>
          <ac:spMkLst>
            <pc:docMk/>
            <pc:sldMk cId="3127921386" sldId="280"/>
            <ac:spMk id="3" creationId="{1D742501-F937-8041-84E5-748F96AE991B}"/>
          </ac:spMkLst>
        </pc:spChg>
        <pc:spChg chg="mod">
          <ac:chgData name="Alana Rivera" userId="S::arg3669@ads.northwestern.edu::fc8b707a-b7e9-4f2a-8d71-2d76819b7881" providerId="AD" clId="Web-{C486D7C7-B4C7-7F28-6F17-619AAEE18350}" dt="2023-12-05T19:09:22.555" v="15" actId="20577"/>
          <ac:spMkLst>
            <pc:docMk/>
            <pc:sldMk cId="3127921386" sldId="280"/>
            <ac:spMk id="9" creationId="{7F20A429-9947-F447-2DF2-A5C17B5C6EC1}"/>
          </ac:spMkLst>
        </pc:spChg>
      </pc:sldChg>
      <pc:sldChg chg="modSp">
        <pc:chgData name="Alana Rivera" userId="S::arg3669@ads.northwestern.edu::fc8b707a-b7e9-4f2a-8d71-2d76819b7881" providerId="AD" clId="Web-{C486D7C7-B4C7-7F28-6F17-619AAEE18350}" dt="2023-12-05T19:15:28.968" v="20" actId="20577"/>
        <pc:sldMkLst>
          <pc:docMk/>
          <pc:sldMk cId="4044691067" sldId="283"/>
        </pc:sldMkLst>
        <pc:spChg chg="mod">
          <ac:chgData name="Alana Rivera" userId="S::arg3669@ads.northwestern.edu::fc8b707a-b7e9-4f2a-8d71-2d76819b7881" providerId="AD" clId="Web-{C486D7C7-B4C7-7F28-6F17-619AAEE18350}" dt="2023-12-05T19:09:34.602" v="16" actId="20577"/>
          <ac:spMkLst>
            <pc:docMk/>
            <pc:sldMk cId="4044691067" sldId="283"/>
            <ac:spMk id="16386" creationId="{00000000-0000-0000-0000-000000000000}"/>
          </ac:spMkLst>
        </pc:spChg>
        <pc:spChg chg="mod">
          <ac:chgData name="Alana Rivera" userId="S::arg3669@ads.northwestern.edu::fc8b707a-b7e9-4f2a-8d71-2d76819b7881" providerId="AD" clId="Web-{C486D7C7-B4C7-7F28-6F17-619AAEE18350}" dt="2023-12-05T19:15:28.968" v="20" actId="20577"/>
          <ac:spMkLst>
            <pc:docMk/>
            <pc:sldMk cId="4044691067" sldId="283"/>
            <ac:spMk id="16387" creationId="{00000000-0000-0000-0000-000000000000}"/>
          </ac:spMkLst>
        </pc:spChg>
      </pc:sldChg>
      <pc:sldChg chg="del">
        <pc:chgData name="Alana Rivera" userId="S::arg3669@ads.northwestern.edu::fc8b707a-b7e9-4f2a-8d71-2d76819b7881" providerId="AD" clId="Web-{C486D7C7-B4C7-7F28-6F17-619AAEE18350}" dt="2023-12-05T19:16:00.250" v="22"/>
        <pc:sldMkLst>
          <pc:docMk/>
          <pc:sldMk cId="3080095507" sldId="703"/>
        </pc:sldMkLst>
      </pc:sldChg>
      <pc:sldChg chg="del">
        <pc:chgData name="Alana Rivera" userId="S::arg3669@ads.northwestern.edu::fc8b707a-b7e9-4f2a-8d71-2d76819b7881" providerId="AD" clId="Web-{C486D7C7-B4C7-7F28-6F17-619AAEE18350}" dt="2023-12-05T19:15:45.469" v="21"/>
        <pc:sldMkLst>
          <pc:docMk/>
          <pc:sldMk cId="4091814342" sldId="715"/>
        </pc:sldMkLst>
      </pc:sldChg>
      <pc:sldChg chg="del">
        <pc:chgData name="Alana Rivera" userId="S::arg3669@ads.northwestern.edu::fc8b707a-b7e9-4f2a-8d71-2d76819b7881" providerId="AD" clId="Web-{C486D7C7-B4C7-7F28-6F17-619AAEE18350}" dt="2023-12-05T19:16:13.985" v="23"/>
        <pc:sldMkLst>
          <pc:docMk/>
          <pc:sldMk cId="3241722567" sldId="740"/>
        </pc:sldMkLst>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Eileen Fleming Suse" userId="S::efs3844@ads.northwestern.edu::725c94ef-d051-42d7-9d33-8572765d592b" providerId="AD" clId="Web-{27D417B1-AC1D-5613-774C-09BCD51B442A}"/>
    <pc:docChg chg="addSld delSld modSld sldOrd">
      <pc:chgData name="Eileen Fleming Suse" userId="S::efs3844@ads.northwestern.edu::725c94ef-d051-42d7-9d33-8572765d592b" providerId="AD" clId="Web-{27D417B1-AC1D-5613-774C-09BCD51B442A}" dt="2023-11-20T15:57:10.100" v="150" actId="20577"/>
      <pc:docMkLst>
        <pc:docMk/>
      </pc:docMkLst>
      <pc:sldChg chg="modSp">
        <pc:chgData name="Eileen Fleming Suse" userId="S::efs3844@ads.northwestern.edu::725c94ef-d051-42d7-9d33-8572765d592b" providerId="AD" clId="Web-{27D417B1-AC1D-5613-774C-09BCD51B442A}" dt="2023-11-20T15:49:46.887" v="131" actId="20577"/>
        <pc:sldMkLst>
          <pc:docMk/>
          <pc:sldMk cId="4044691067" sldId="283"/>
        </pc:sldMkLst>
        <pc:spChg chg="mod">
          <ac:chgData name="Eileen Fleming Suse" userId="S::efs3844@ads.northwestern.edu::725c94ef-d051-42d7-9d33-8572765d592b" providerId="AD" clId="Web-{27D417B1-AC1D-5613-774C-09BCD51B442A}" dt="2023-11-20T15:49:46.887" v="131"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27D417B1-AC1D-5613-774C-09BCD51B442A}" dt="2023-11-20T15:38:26.622" v="125" actId="1076"/>
        <pc:sldMkLst>
          <pc:docMk/>
          <pc:sldMk cId="97208790" sldId="723"/>
        </pc:sldMkLst>
        <pc:spChg chg="mod">
          <ac:chgData name="Eileen Fleming Suse" userId="S::efs3844@ads.northwestern.edu::725c94ef-d051-42d7-9d33-8572765d592b" providerId="AD" clId="Web-{27D417B1-AC1D-5613-774C-09BCD51B442A}" dt="2023-11-20T15:38:26.622" v="125" actId="1076"/>
          <ac:spMkLst>
            <pc:docMk/>
            <pc:sldMk cId="97208790" sldId="723"/>
            <ac:spMk id="8" creationId="{24CD5883-74F0-901B-1AE1-A53D4170658C}"/>
          </ac:spMkLst>
        </pc:spChg>
        <pc:spChg chg="mod">
          <ac:chgData name="Eileen Fleming Suse" userId="S::efs3844@ads.northwestern.edu::725c94ef-d051-42d7-9d33-8572765d592b" providerId="AD" clId="Web-{27D417B1-AC1D-5613-774C-09BCD51B442A}" dt="2023-11-20T15:38:26.575" v="124" actId="1076"/>
          <ac:spMkLst>
            <pc:docMk/>
            <pc:sldMk cId="97208790" sldId="723"/>
            <ac:spMk id="10" creationId="{8BCC0F5C-3791-38AB-6A34-E5D5FCAACFCB}"/>
          </ac:spMkLst>
        </pc:spChg>
      </pc:sldChg>
      <pc:sldChg chg="modSp">
        <pc:chgData name="Eileen Fleming Suse" userId="S::efs3844@ads.northwestern.edu::725c94ef-d051-42d7-9d33-8572765d592b" providerId="AD" clId="Web-{27D417B1-AC1D-5613-774C-09BCD51B442A}" dt="2023-11-20T15:48:31.322" v="126" actId="14100"/>
        <pc:sldMkLst>
          <pc:docMk/>
          <pc:sldMk cId="1390059426" sldId="726"/>
        </pc:sldMkLst>
        <pc:spChg chg="mod">
          <ac:chgData name="Eileen Fleming Suse" userId="S::efs3844@ads.northwestern.edu::725c94ef-d051-42d7-9d33-8572765d592b" providerId="AD" clId="Web-{27D417B1-AC1D-5613-774C-09BCD51B442A}" dt="2023-11-20T15:48:31.322" v="126" actId="14100"/>
          <ac:spMkLst>
            <pc:docMk/>
            <pc:sldMk cId="1390059426" sldId="726"/>
            <ac:spMk id="19" creationId="{F49C1F1A-614A-5749-1A3F-78980B65ADBC}"/>
          </ac:spMkLst>
        </pc:spChg>
        <pc:spChg chg="mod">
          <ac:chgData name="Eileen Fleming Suse" userId="S::efs3844@ads.northwestern.edu::725c94ef-d051-42d7-9d33-8572765d592b" providerId="AD" clId="Web-{27D417B1-AC1D-5613-774C-09BCD51B442A}" dt="2023-11-20T15:37:53.512" v="121" actId="20577"/>
          <ac:spMkLst>
            <pc:docMk/>
            <pc:sldMk cId="1390059426" sldId="726"/>
            <ac:spMk id="25" creationId="{6DD46D80-F576-4F56-C047-1645F85E88F8}"/>
          </ac:spMkLst>
        </pc:spChg>
        <pc:spChg chg="mod">
          <ac:chgData name="Eileen Fleming Suse" userId="S::efs3844@ads.northwestern.edu::725c94ef-d051-42d7-9d33-8572765d592b" providerId="AD" clId="Web-{27D417B1-AC1D-5613-774C-09BCD51B442A}" dt="2023-11-20T15:38:04.715" v="123" actId="20577"/>
          <ac:spMkLst>
            <pc:docMk/>
            <pc:sldMk cId="1390059426" sldId="726"/>
            <ac:spMk id="26" creationId="{585B113D-37B0-A626-E412-E3D462910528}"/>
          </ac:spMkLst>
        </pc:spChg>
      </pc:sldChg>
      <pc:sldChg chg="modSp">
        <pc:chgData name="Eileen Fleming Suse" userId="S::efs3844@ads.northwestern.edu::725c94ef-d051-42d7-9d33-8572765d592b" providerId="AD" clId="Web-{27D417B1-AC1D-5613-774C-09BCD51B442A}" dt="2023-11-20T15:48:42.401" v="127" actId="14100"/>
        <pc:sldMkLst>
          <pc:docMk/>
          <pc:sldMk cId="3339906105" sldId="727"/>
        </pc:sldMkLst>
        <pc:spChg chg="mod">
          <ac:chgData name="Eileen Fleming Suse" userId="S::efs3844@ads.northwestern.edu::725c94ef-d051-42d7-9d33-8572765d592b" providerId="AD" clId="Web-{27D417B1-AC1D-5613-774C-09BCD51B442A}" dt="2023-11-20T15:48:42.401" v="127" actId="14100"/>
          <ac:spMkLst>
            <pc:docMk/>
            <pc:sldMk cId="3339906105" sldId="727"/>
            <ac:spMk id="19" creationId="{F49C1F1A-614A-5749-1A3F-78980B65ADBC}"/>
          </ac:spMkLst>
        </pc:spChg>
        <pc:spChg chg="mod">
          <ac:chgData name="Eileen Fleming Suse" userId="S::efs3844@ads.northwestern.edu::725c94ef-d051-42d7-9d33-8572765d592b" providerId="AD" clId="Web-{27D417B1-AC1D-5613-774C-09BCD51B442A}" dt="2023-11-20T15:37:52.715" v="114" actId="20577"/>
          <ac:spMkLst>
            <pc:docMk/>
            <pc:sldMk cId="3339906105" sldId="727"/>
            <ac:spMk id="25" creationId="{6DD46D80-F576-4F56-C047-1645F85E88F8}"/>
          </ac:spMkLst>
        </pc:spChg>
        <pc:spChg chg="mod">
          <ac:chgData name="Eileen Fleming Suse" userId="S::efs3844@ads.northwestern.edu::725c94ef-d051-42d7-9d33-8572765d592b" providerId="AD" clId="Web-{27D417B1-AC1D-5613-774C-09BCD51B442A}" dt="2023-11-20T15:37:53.230" v="118" actId="20577"/>
          <ac:spMkLst>
            <pc:docMk/>
            <pc:sldMk cId="3339906105" sldId="727"/>
            <ac:spMk id="26" creationId="{585B113D-37B0-A626-E412-E3D462910528}"/>
          </ac:spMkLst>
        </pc:spChg>
      </pc:sldChg>
      <pc:sldChg chg="modSp">
        <pc:chgData name="Eileen Fleming Suse" userId="S::efs3844@ads.northwestern.edu::725c94ef-d051-42d7-9d33-8572765d592b" providerId="AD" clId="Web-{27D417B1-AC1D-5613-774C-09BCD51B442A}" dt="2023-11-20T15:37:42.293" v="112" actId="20577"/>
        <pc:sldMkLst>
          <pc:docMk/>
          <pc:sldMk cId="2917591221" sldId="728"/>
        </pc:sldMkLst>
        <pc:spChg chg="mod">
          <ac:chgData name="Eileen Fleming Suse" userId="S::efs3844@ads.northwestern.edu::725c94ef-d051-42d7-9d33-8572765d592b" providerId="AD" clId="Web-{27D417B1-AC1D-5613-774C-09BCD51B442A}" dt="2023-11-20T15:37:42.293" v="112" actId="20577"/>
          <ac:spMkLst>
            <pc:docMk/>
            <pc:sldMk cId="2917591221" sldId="728"/>
            <ac:spMk id="7" creationId="{9D897086-E6BA-012D-1320-EFFEB9FABF03}"/>
          </ac:spMkLst>
        </pc:spChg>
        <pc:spChg chg="mod">
          <ac:chgData name="Eileen Fleming Suse" userId="S::efs3844@ads.northwestern.edu::725c94ef-d051-42d7-9d33-8572765d592b" providerId="AD" clId="Web-{27D417B1-AC1D-5613-774C-09BCD51B442A}" dt="2023-11-20T15:37:17.620" v="107" actId="14100"/>
          <ac:spMkLst>
            <pc:docMk/>
            <pc:sldMk cId="2917591221" sldId="728"/>
            <ac:spMk id="51" creationId="{2B8C1492-BA4C-5D85-9326-D4D3751E6D7D}"/>
          </ac:spMkLst>
        </pc:spChg>
      </pc:sldChg>
      <pc:sldChg chg="del">
        <pc:chgData name="Eileen Fleming Suse" userId="S::efs3844@ads.northwestern.edu::725c94ef-d051-42d7-9d33-8572765d592b" providerId="AD" clId="Web-{27D417B1-AC1D-5613-774C-09BCD51B442A}" dt="2023-11-20T15:29:53.798" v="2"/>
        <pc:sldMkLst>
          <pc:docMk/>
          <pc:sldMk cId="3917006652" sldId="748"/>
        </pc:sldMkLst>
      </pc:sldChg>
      <pc:sldChg chg="modSp new ord">
        <pc:chgData name="Eileen Fleming Suse" userId="S::efs3844@ads.northwestern.edu::725c94ef-d051-42d7-9d33-8572765d592b" providerId="AD" clId="Web-{27D417B1-AC1D-5613-774C-09BCD51B442A}" dt="2023-11-20T15:36:59.401" v="100" actId="20577"/>
        <pc:sldMkLst>
          <pc:docMk/>
          <pc:sldMk cId="2760953721" sldId="749"/>
        </pc:sldMkLst>
        <pc:spChg chg="mod">
          <ac:chgData name="Eileen Fleming Suse" userId="S::efs3844@ads.northwestern.edu::725c94ef-d051-42d7-9d33-8572765d592b" providerId="AD" clId="Web-{27D417B1-AC1D-5613-774C-09BCD51B442A}" dt="2023-11-20T15:30:08.329" v="5" actId="20577"/>
          <ac:spMkLst>
            <pc:docMk/>
            <pc:sldMk cId="2760953721" sldId="749"/>
            <ac:spMk id="2" creationId="{74AC9D71-8472-37B2-2DA4-37F1220693E5}"/>
          </ac:spMkLst>
        </pc:spChg>
        <pc:spChg chg="mod">
          <ac:chgData name="Eileen Fleming Suse" userId="S::efs3844@ads.northwestern.edu::725c94ef-d051-42d7-9d33-8572765d592b" providerId="AD" clId="Web-{27D417B1-AC1D-5613-774C-09BCD51B442A}" dt="2023-11-20T15:36:59.401" v="100" actId="20577"/>
          <ac:spMkLst>
            <pc:docMk/>
            <pc:sldMk cId="2760953721" sldId="749"/>
            <ac:spMk id="3" creationId="{84541AC5-1E3B-8499-5879-C2F1A0A6D43C}"/>
          </ac:spMkLst>
        </pc:spChg>
      </pc:sldChg>
      <pc:sldChg chg="addSp delSp modSp new mod setBg">
        <pc:chgData name="Eileen Fleming Suse" userId="S::efs3844@ads.northwestern.edu::725c94ef-d051-42d7-9d33-8572765d592b" providerId="AD" clId="Web-{27D417B1-AC1D-5613-774C-09BCD51B442A}" dt="2023-11-20T15:57:10.100" v="150" actId="20577"/>
        <pc:sldMkLst>
          <pc:docMk/>
          <pc:sldMk cId="1123896291" sldId="750"/>
        </pc:sldMkLst>
        <pc:spChg chg="mod">
          <ac:chgData name="Eileen Fleming Suse" userId="S::efs3844@ads.northwestern.edu::725c94ef-d051-42d7-9d33-8572765d592b" providerId="AD" clId="Web-{27D417B1-AC1D-5613-774C-09BCD51B442A}" dt="2023-11-20T15:57:10.100" v="150" actId="20577"/>
          <ac:spMkLst>
            <pc:docMk/>
            <pc:sldMk cId="1123896291" sldId="750"/>
            <ac:spMk id="2" creationId="{4A8D5212-512B-94C8-CCF1-6B6881A37D96}"/>
          </ac:spMkLst>
        </pc:spChg>
        <pc:spChg chg="del">
          <ac:chgData name="Eileen Fleming Suse" userId="S::efs3844@ads.northwestern.edu::725c94ef-d051-42d7-9d33-8572765d592b" providerId="AD" clId="Web-{27D417B1-AC1D-5613-774C-09BCD51B442A}" dt="2023-11-20T15:55:41.535" v="134"/>
          <ac:spMkLst>
            <pc:docMk/>
            <pc:sldMk cId="1123896291" sldId="750"/>
            <ac:spMk id="3" creationId="{2D4DD92E-2259-317A-D4C7-1EEAB44E8B2A}"/>
          </ac:spMkLst>
        </pc:spChg>
        <pc:spChg chg="mod ord">
          <ac:chgData name="Eileen Fleming Suse" userId="S::efs3844@ads.northwestern.edu::725c94ef-d051-42d7-9d33-8572765d592b" providerId="AD" clId="Web-{27D417B1-AC1D-5613-774C-09BCD51B442A}" dt="2023-11-20T15:55:41.535" v="134"/>
          <ac:spMkLst>
            <pc:docMk/>
            <pc:sldMk cId="1123896291" sldId="750"/>
            <ac:spMk id="4" creationId="{8DB75264-273F-4605-2A91-81ECE1A7E3C2}"/>
          </ac:spMkLst>
        </pc:spChg>
        <pc:spChg chg="mod">
          <ac:chgData name="Eileen Fleming Suse" userId="S::efs3844@ads.northwestern.edu::725c94ef-d051-42d7-9d33-8572765d592b" providerId="AD" clId="Web-{27D417B1-AC1D-5613-774C-09BCD51B442A}" dt="2023-11-20T15:55:41.535" v="134"/>
          <ac:spMkLst>
            <pc:docMk/>
            <pc:sldMk cId="1123896291" sldId="750"/>
            <ac:spMk id="5" creationId="{D7979332-6D70-E77E-398C-79FEE378C255}"/>
          </ac:spMkLst>
        </pc:spChg>
        <pc:spChg chg="add">
          <ac:chgData name="Eileen Fleming Suse" userId="S::efs3844@ads.northwestern.edu::725c94ef-d051-42d7-9d33-8572765d592b" providerId="AD" clId="Web-{27D417B1-AC1D-5613-774C-09BCD51B442A}" dt="2023-11-20T15:55:41.535" v="134"/>
          <ac:spMkLst>
            <pc:docMk/>
            <pc:sldMk cId="1123896291" sldId="750"/>
            <ac:spMk id="11" creationId="{0671A8AE-40A1-4631-A6B8-581AFF065482}"/>
          </ac:spMkLst>
        </pc:spChg>
        <pc:spChg chg="add">
          <ac:chgData name="Eileen Fleming Suse" userId="S::efs3844@ads.northwestern.edu::725c94ef-d051-42d7-9d33-8572765d592b" providerId="AD" clId="Web-{27D417B1-AC1D-5613-774C-09BCD51B442A}" dt="2023-11-20T15:55:41.535" v="134"/>
          <ac:spMkLst>
            <pc:docMk/>
            <pc:sldMk cId="1123896291" sldId="750"/>
            <ac:spMk id="13" creationId="{AB58EF07-17C2-48CF-ABB0-EEF1F17CB8F0}"/>
          </ac:spMkLst>
        </pc:spChg>
        <pc:spChg chg="add">
          <ac:chgData name="Eileen Fleming Suse" userId="S::efs3844@ads.northwestern.edu::725c94ef-d051-42d7-9d33-8572765d592b" providerId="AD" clId="Web-{27D417B1-AC1D-5613-774C-09BCD51B442A}" dt="2023-11-20T15:55:41.535" v="134"/>
          <ac:spMkLst>
            <pc:docMk/>
            <pc:sldMk cId="1123896291" sldId="750"/>
            <ac:spMk id="15" creationId="{AF2F604E-43BE-4DC3-B983-E071523364F8}"/>
          </ac:spMkLst>
        </pc:spChg>
        <pc:spChg chg="add">
          <ac:chgData name="Eileen Fleming Suse" userId="S::efs3844@ads.northwestern.edu::725c94ef-d051-42d7-9d33-8572765d592b" providerId="AD" clId="Web-{27D417B1-AC1D-5613-774C-09BCD51B442A}" dt="2023-11-20T15:55:41.535" v="134"/>
          <ac:spMkLst>
            <pc:docMk/>
            <pc:sldMk cId="1123896291" sldId="750"/>
            <ac:spMk id="17" creationId="{08C9B587-E65E-4B52-B37C-ABEBB6E87928}"/>
          </ac:spMkLst>
        </pc:spChg>
        <pc:picChg chg="add">
          <ac:chgData name="Eileen Fleming Suse" userId="S::efs3844@ads.northwestern.edu::725c94ef-d051-42d7-9d33-8572765d592b" providerId="AD" clId="Web-{27D417B1-AC1D-5613-774C-09BCD51B442A}" dt="2023-11-20T15:55:41.535" v="134"/>
          <ac:picMkLst>
            <pc:docMk/>
            <pc:sldMk cId="1123896291" sldId="750"/>
            <ac:picMk id="7" creationId="{3A359654-A2A5-BB69-5A24-18BCC5C338AC}"/>
          </ac:picMkLst>
        </pc:picChg>
      </pc:sldChg>
    </pc:docChg>
  </pc:docChgLst>
  <pc:docChgLst>
    <pc:chgData name="LCaldarelli" userId="S::lcaldarelli_luriechildrens.org#ext#@nuwildcat.onmicrosoft.com::cd79b54d-c14e-4199-a04a-39c6f592e710" providerId="AD" clId="Web-{F448B036-0349-8976-DAC4-88BE6A4E488E}"/>
    <pc:docChg chg="addSld delSld modSld sldOrd">
      <pc:chgData name="LCaldarelli" userId="S::lcaldarelli_luriechildrens.org#ext#@nuwildcat.onmicrosoft.com::cd79b54d-c14e-4199-a04a-39c6f592e710" providerId="AD" clId="Web-{F448B036-0349-8976-DAC4-88BE6A4E488E}" dt="2023-11-20T05:01:58.052" v="316" actId="20577"/>
      <pc:docMkLst>
        <pc:docMk/>
      </pc:docMkLst>
      <pc:sldChg chg="modSp">
        <pc:chgData name="LCaldarelli" userId="S::lcaldarelli_luriechildrens.org#ext#@nuwildcat.onmicrosoft.com::cd79b54d-c14e-4199-a04a-39c6f592e710" providerId="AD" clId="Web-{F448B036-0349-8976-DAC4-88BE6A4E488E}" dt="2023-11-20T04:10:09.055" v="120" actId="1076"/>
        <pc:sldMkLst>
          <pc:docMk/>
          <pc:sldMk cId="3635595752" sldId="545"/>
        </pc:sldMkLst>
        <pc:spChg chg="mod">
          <ac:chgData name="LCaldarelli" userId="S::lcaldarelli_luriechildrens.org#ext#@nuwildcat.onmicrosoft.com::cd79b54d-c14e-4199-a04a-39c6f592e710" providerId="AD" clId="Web-{F448B036-0349-8976-DAC4-88BE6A4E488E}" dt="2023-11-20T04:10:09.055" v="120" actId="1076"/>
          <ac:spMkLst>
            <pc:docMk/>
            <pc:sldMk cId="3635595752" sldId="545"/>
            <ac:spMk id="2" creationId="{39AAB3FF-760A-B654-5F1B-78AD5BEB6B57}"/>
          </ac:spMkLst>
        </pc:spChg>
        <pc:spChg chg="mod">
          <ac:chgData name="LCaldarelli" userId="S::lcaldarelli_luriechildrens.org#ext#@nuwildcat.onmicrosoft.com::cd79b54d-c14e-4199-a04a-39c6f592e710" providerId="AD" clId="Web-{F448B036-0349-8976-DAC4-88BE6A4E488E}" dt="2023-11-20T04:09:59.961" v="119" actId="20577"/>
          <ac:spMkLst>
            <pc:docMk/>
            <pc:sldMk cId="3635595752" sldId="545"/>
            <ac:spMk id="3" creationId="{BFE56240-A306-0E11-425A-7323821A42F2}"/>
          </ac:spMkLst>
        </pc:spChg>
      </pc:sldChg>
      <pc:sldChg chg="modSp">
        <pc:chgData name="LCaldarelli" userId="S::lcaldarelli_luriechildrens.org#ext#@nuwildcat.onmicrosoft.com::cd79b54d-c14e-4199-a04a-39c6f592e710" providerId="AD" clId="Web-{F448B036-0349-8976-DAC4-88BE6A4E488E}" dt="2023-11-20T04:16:18.798" v="149" actId="20577"/>
        <pc:sldMkLst>
          <pc:docMk/>
          <pc:sldMk cId="1036043289" sldId="546"/>
        </pc:sldMkLst>
        <pc:spChg chg="mod">
          <ac:chgData name="LCaldarelli" userId="S::lcaldarelli_luriechildrens.org#ext#@nuwildcat.onmicrosoft.com::cd79b54d-c14e-4199-a04a-39c6f592e710" providerId="AD" clId="Web-{F448B036-0349-8976-DAC4-88BE6A4E488E}" dt="2023-11-20T04:16:18.798" v="149" actId="20577"/>
          <ac:spMkLst>
            <pc:docMk/>
            <pc:sldMk cId="1036043289" sldId="546"/>
            <ac:spMk id="3" creationId="{BACE41BD-1CAE-1299-918F-5B1678DE12B4}"/>
          </ac:spMkLst>
        </pc:spChg>
      </pc:sldChg>
      <pc:sldChg chg="modSp">
        <pc:chgData name="LCaldarelli" userId="S::lcaldarelli_luriechildrens.org#ext#@nuwildcat.onmicrosoft.com::cd79b54d-c14e-4199-a04a-39c6f592e710" providerId="AD" clId="Web-{F448B036-0349-8976-DAC4-88BE6A4E488E}" dt="2023-11-20T04:43:29.776" v="269" actId="20577"/>
        <pc:sldMkLst>
          <pc:docMk/>
          <pc:sldMk cId="3745706804" sldId="548"/>
        </pc:sldMkLst>
        <pc:spChg chg="mod">
          <ac:chgData name="LCaldarelli" userId="S::lcaldarelli_luriechildrens.org#ext#@nuwildcat.onmicrosoft.com::cd79b54d-c14e-4199-a04a-39c6f592e710" providerId="AD" clId="Web-{F448B036-0349-8976-DAC4-88BE6A4E488E}" dt="2023-11-20T04:43:29.776" v="269" actId="20577"/>
          <ac:spMkLst>
            <pc:docMk/>
            <pc:sldMk cId="3745706804" sldId="548"/>
            <ac:spMk id="3" creationId="{C0454086-94BF-0693-766D-F1659194519A}"/>
          </ac:spMkLst>
        </pc:spChg>
      </pc:sldChg>
      <pc:sldChg chg="modSp">
        <pc:chgData name="LCaldarelli" userId="S::lcaldarelli_luriechildrens.org#ext#@nuwildcat.onmicrosoft.com::cd79b54d-c14e-4199-a04a-39c6f592e710" providerId="AD" clId="Web-{F448B036-0349-8976-DAC4-88BE6A4E488E}" dt="2023-11-20T04:15:55.344" v="148" actId="20577"/>
        <pc:sldMkLst>
          <pc:docMk/>
          <pc:sldMk cId="714682852" sldId="552"/>
        </pc:sldMkLst>
        <pc:spChg chg="mod">
          <ac:chgData name="LCaldarelli" userId="S::lcaldarelli_luriechildrens.org#ext#@nuwildcat.onmicrosoft.com::cd79b54d-c14e-4199-a04a-39c6f592e710" providerId="AD" clId="Web-{F448B036-0349-8976-DAC4-88BE6A4E488E}" dt="2023-11-20T04:15:55.344" v="148" actId="20577"/>
          <ac:spMkLst>
            <pc:docMk/>
            <pc:sldMk cId="714682852" sldId="552"/>
            <ac:spMk id="39" creationId="{E29ABAB9-1C54-B808-EDD4-5D83CC77687C}"/>
          </ac:spMkLst>
        </pc:spChg>
        <pc:grpChg chg="mod">
          <ac:chgData name="LCaldarelli" userId="S::lcaldarelli_luriechildrens.org#ext#@nuwildcat.onmicrosoft.com::cd79b54d-c14e-4199-a04a-39c6f592e710" providerId="AD" clId="Web-{F448B036-0349-8976-DAC4-88BE6A4E488E}" dt="2023-11-20T04:15:42.594" v="147" actId="14100"/>
          <ac:grpSpMkLst>
            <pc:docMk/>
            <pc:sldMk cId="714682852" sldId="552"/>
            <ac:grpSpMk id="41" creationId="{61ED38C4-194D-089B-AEF0-A50E211B69E8}"/>
          </ac:grpSpMkLst>
        </pc:grpChg>
      </pc:sldChg>
      <pc:sldChg chg="modSp">
        <pc:chgData name="LCaldarelli" userId="S::lcaldarelli_luriechildrens.org#ext#@nuwildcat.onmicrosoft.com::cd79b54d-c14e-4199-a04a-39c6f592e710" providerId="AD" clId="Web-{F448B036-0349-8976-DAC4-88BE6A4E488E}" dt="2023-11-20T04:58:51.891" v="306" actId="20577"/>
        <pc:sldMkLst>
          <pc:docMk/>
          <pc:sldMk cId="1141815353" sldId="562"/>
        </pc:sldMkLst>
        <pc:spChg chg="mod">
          <ac:chgData name="LCaldarelli" userId="S::lcaldarelli_luriechildrens.org#ext#@nuwildcat.onmicrosoft.com::cd79b54d-c14e-4199-a04a-39c6f592e710" providerId="AD" clId="Web-{F448B036-0349-8976-DAC4-88BE6A4E488E}" dt="2023-11-20T04:58:51.891" v="306" actId="20577"/>
          <ac:spMkLst>
            <pc:docMk/>
            <pc:sldMk cId="1141815353" sldId="562"/>
            <ac:spMk id="360" creationId="{FE59A3A2-BFF2-9772-51D6-9CCB620AEB53}"/>
          </ac:spMkLst>
        </pc:spChg>
      </pc:sldChg>
      <pc:sldChg chg="modSp">
        <pc:chgData name="LCaldarelli" userId="S::lcaldarelli_luriechildrens.org#ext#@nuwildcat.onmicrosoft.com::cd79b54d-c14e-4199-a04a-39c6f592e710" providerId="AD" clId="Web-{F448B036-0349-8976-DAC4-88BE6A4E488E}" dt="2023-11-20T04:20:07.178" v="155" actId="20577"/>
        <pc:sldMkLst>
          <pc:docMk/>
          <pc:sldMk cId="785115983" sldId="578"/>
        </pc:sldMkLst>
        <pc:spChg chg="mod">
          <ac:chgData name="LCaldarelli" userId="S::lcaldarelli_luriechildrens.org#ext#@nuwildcat.onmicrosoft.com::cd79b54d-c14e-4199-a04a-39c6f592e710" providerId="AD" clId="Web-{F448B036-0349-8976-DAC4-88BE6A4E488E}" dt="2023-11-20T04:18:26.192" v="151" actId="20577"/>
          <ac:spMkLst>
            <pc:docMk/>
            <pc:sldMk cId="785115983" sldId="578"/>
            <ac:spMk id="44" creationId="{00000000-0000-0000-0000-000000000000}"/>
          </ac:spMkLst>
        </pc:spChg>
        <pc:spChg chg="mod">
          <ac:chgData name="LCaldarelli" userId="S::lcaldarelli_luriechildrens.org#ext#@nuwildcat.onmicrosoft.com::cd79b54d-c14e-4199-a04a-39c6f592e710" providerId="AD" clId="Web-{F448B036-0349-8976-DAC4-88BE6A4E488E}" dt="2023-11-20T04:20:07.178" v="155" actId="20577"/>
          <ac:spMkLst>
            <pc:docMk/>
            <pc:sldMk cId="785115983" sldId="578"/>
            <ac:spMk id="48" creationId="{00000000-0000-0000-0000-000000000000}"/>
          </ac:spMkLst>
        </pc:spChg>
      </pc:sldChg>
      <pc:sldChg chg="modSp">
        <pc:chgData name="LCaldarelli" userId="S::lcaldarelli_luriechildrens.org#ext#@nuwildcat.onmicrosoft.com::cd79b54d-c14e-4199-a04a-39c6f592e710" providerId="AD" clId="Web-{F448B036-0349-8976-DAC4-88BE6A4E488E}" dt="2023-11-20T04:17:49.409" v="150" actId="20577"/>
        <pc:sldMkLst>
          <pc:docMk/>
          <pc:sldMk cId="4283907660" sldId="580"/>
        </pc:sldMkLst>
        <pc:spChg chg="mod">
          <ac:chgData name="LCaldarelli" userId="S::lcaldarelli_luriechildrens.org#ext#@nuwildcat.onmicrosoft.com::cd79b54d-c14e-4199-a04a-39c6f592e710" providerId="AD" clId="Web-{F448B036-0349-8976-DAC4-88BE6A4E488E}" dt="2023-11-20T04:17:49.409" v="150" actId="20577"/>
          <ac:spMkLst>
            <pc:docMk/>
            <pc:sldMk cId="4283907660" sldId="580"/>
            <ac:spMk id="59" creationId="{00000000-0000-0000-0000-000000000000}"/>
          </ac:spMkLst>
        </pc:spChg>
      </pc:sldChg>
      <pc:sldChg chg="modSp">
        <pc:chgData name="LCaldarelli" userId="S::lcaldarelli_luriechildrens.org#ext#@nuwildcat.onmicrosoft.com::cd79b54d-c14e-4199-a04a-39c6f592e710" providerId="AD" clId="Web-{F448B036-0349-8976-DAC4-88BE6A4E488E}" dt="2023-11-20T04:15:21.797" v="142" actId="20577"/>
        <pc:sldMkLst>
          <pc:docMk/>
          <pc:sldMk cId="3726638559" sldId="616"/>
        </pc:sldMkLst>
        <pc:spChg chg="mod">
          <ac:chgData name="LCaldarelli" userId="S::lcaldarelli_luriechildrens.org#ext#@nuwildcat.onmicrosoft.com::cd79b54d-c14e-4199-a04a-39c6f592e710" providerId="AD" clId="Web-{F448B036-0349-8976-DAC4-88BE6A4E488E}" dt="2023-11-20T04:15:21.797" v="142" actId="20577"/>
          <ac:spMkLst>
            <pc:docMk/>
            <pc:sldMk cId="3726638559" sldId="616"/>
            <ac:spMk id="2175" creationId="{00000000-0000-0000-0000-000000000000}"/>
          </ac:spMkLst>
        </pc:spChg>
      </pc:sldChg>
      <pc:sldChg chg="modSp">
        <pc:chgData name="LCaldarelli" userId="S::lcaldarelli_luriechildrens.org#ext#@nuwildcat.onmicrosoft.com::cd79b54d-c14e-4199-a04a-39c6f592e710" providerId="AD" clId="Web-{F448B036-0349-8976-DAC4-88BE6A4E488E}" dt="2023-11-20T04:01:36.480" v="94" actId="1076"/>
        <pc:sldMkLst>
          <pc:docMk/>
          <pc:sldMk cId="3572565421" sldId="652"/>
        </pc:sldMkLst>
        <pc:spChg chg="mod">
          <ac:chgData name="LCaldarelli" userId="S::lcaldarelli_luriechildrens.org#ext#@nuwildcat.onmicrosoft.com::cd79b54d-c14e-4199-a04a-39c6f592e710" providerId="AD" clId="Web-{F448B036-0349-8976-DAC4-88BE6A4E488E}" dt="2023-11-20T04:01:36.480" v="94" actId="1076"/>
          <ac:spMkLst>
            <pc:docMk/>
            <pc:sldMk cId="3572565421" sldId="652"/>
            <ac:spMk id="2" creationId="{254DF95E-4E67-BAF0-2898-584D247DD41D}"/>
          </ac:spMkLst>
        </pc:spChg>
      </pc:sldChg>
      <pc:sldChg chg="modSp">
        <pc:chgData name="LCaldarelli" userId="S::lcaldarelli_luriechildrens.org#ext#@nuwildcat.onmicrosoft.com::cd79b54d-c14e-4199-a04a-39c6f592e710" providerId="AD" clId="Web-{F448B036-0349-8976-DAC4-88BE6A4E488E}" dt="2023-11-20T04:02:36.763" v="98" actId="1076"/>
        <pc:sldMkLst>
          <pc:docMk/>
          <pc:sldMk cId="4023770579" sldId="654"/>
        </pc:sldMkLst>
        <pc:spChg chg="mod">
          <ac:chgData name="LCaldarelli" userId="S::lcaldarelli_luriechildrens.org#ext#@nuwildcat.onmicrosoft.com::cd79b54d-c14e-4199-a04a-39c6f592e710" providerId="AD" clId="Web-{F448B036-0349-8976-DAC4-88BE6A4E488E}" dt="2023-11-20T04:02:36.763" v="98" actId="1076"/>
          <ac:spMkLst>
            <pc:docMk/>
            <pc:sldMk cId="4023770579" sldId="654"/>
            <ac:spMk id="2" creationId="{2D358DD0-2AA0-AB8F-45B1-8C96C2105FD9}"/>
          </ac:spMkLst>
        </pc:spChg>
      </pc:sldChg>
      <pc:sldChg chg="ord">
        <pc:chgData name="LCaldarelli" userId="S::lcaldarelli_luriechildrens.org#ext#@nuwildcat.onmicrosoft.com::cd79b54d-c14e-4199-a04a-39c6f592e710" providerId="AD" clId="Web-{F448B036-0349-8976-DAC4-88BE6A4E488E}" dt="2023-11-20T04:14:54.139" v="140"/>
        <pc:sldMkLst>
          <pc:docMk/>
          <pc:sldMk cId="3550543422" sldId="655"/>
        </pc:sldMkLst>
      </pc:sldChg>
      <pc:sldChg chg="modSp">
        <pc:chgData name="LCaldarelli" userId="S::lcaldarelli_luriechildrens.org#ext#@nuwildcat.onmicrosoft.com::cd79b54d-c14e-4199-a04a-39c6f592e710" providerId="AD" clId="Web-{F448B036-0349-8976-DAC4-88BE6A4E488E}" dt="2023-11-20T04:59:24.454" v="311" actId="20577"/>
        <pc:sldMkLst>
          <pc:docMk/>
          <pc:sldMk cId="3336998141" sldId="681"/>
        </pc:sldMkLst>
        <pc:spChg chg="mod">
          <ac:chgData name="LCaldarelli" userId="S::lcaldarelli_luriechildrens.org#ext#@nuwildcat.onmicrosoft.com::cd79b54d-c14e-4199-a04a-39c6f592e710" providerId="AD" clId="Web-{F448B036-0349-8976-DAC4-88BE6A4E488E}" dt="2023-11-20T04:59:24.454" v="311" actId="20577"/>
          <ac:spMkLst>
            <pc:docMk/>
            <pc:sldMk cId="3336998141" sldId="681"/>
            <ac:spMk id="3" creationId="{00000000-0000-0000-0000-000000000000}"/>
          </ac:spMkLst>
        </pc:spChg>
      </pc:sldChg>
      <pc:sldChg chg="ord">
        <pc:chgData name="LCaldarelli" userId="S::lcaldarelli_luriechildrens.org#ext#@nuwildcat.onmicrosoft.com::cd79b54d-c14e-4199-a04a-39c6f592e710" providerId="AD" clId="Web-{F448B036-0349-8976-DAC4-88BE6A4E488E}" dt="2023-11-20T04:56:59.014" v="304"/>
        <pc:sldMkLst>
          <pc:docMk/>
          <pc:sldMk cId="1641636598" sldId="687"/>
        </pc:sldMkLst>
      </pc:sldChg>
      <pc:sldChg chg="ord">
        <pc:chgData name="LCaldarelli" userId="S::lcaldarelli_luriechildrens.org#ext#@nuwildcat.onmicrosoft.com::cd79b54d-c14e-4199-a04a-39c6f592e710" providerId="AD" clId="Web-{F448B036-0349-8976-DAC4-88BE6A4E488E}" dt="2023-11-20T04:53:22.540" v="300"/>
        <pc:sldMkLst>
          <pc:docMk/>
          <pc:sldMk cId="661046635" sldId="694"/>
        </pc:sldMkLst>
      </pc:sldChg>
      <pc:sldChg chg="ord">
        <pc:chgData name="LCaldarelli" userId="S::lcaldarelli_luriechildrens.org#ext#@nuwildcat.onmicrosoft.com::cd79b54d-c14e-4199-a04a-39c6f592e710" providerId="AD" clId="Web-{F448B036-0349-8976-DAC4-88BE6A4E488E}" dt="2023-11-20T04:53:35.634" v="301"/>
        <pc:sldMkLst>
          <pc:docMk/>
          <pc:sldMk cId="3174384986" sldId="695"/>
        </pc:sldMkLst>
      </pc:sldChg>
      <pc:sldChg chg="ord">
        <pc:chgData name="LCaldarelli" userId="S::lcaldarelli_luriechildrens.org#ext#@nuwildcat.onmicrosoft.com::cd79b54d-c14e-4199-a04a-39c6f592e710" providerId="AD" clId="Web-{F448B036-0349-8976-DAC4-88BE6A4E488E}" dt="2023-11-20T04:53:50.572" v="302"/>
        <pc:sldMkLst>
          <pc:docMk/>
          <pc:sldMk cId="4074859317" sldId="696"/>
        </pc:sldMkLst>
      </pc:sldChg>
      <pc:sldChg chg="ord">
        <pc:chgData name="LCaldarelli" userId="S::lcaldarelli_luriechildrens.org#ext#@nuwildcat.onmicrosoft.com::cd79b54d-c14e-4199-a04a-39c6f592e710" providerId="AD" clId="Web-{F448B036-0349-8976-DAC4-88BE6A4E488E}" dt="2023-11-20T04:55:59.122" v="303"/>
        <pc:sldMkLst>
          <pc:docMk/>
          <pc:sldMk cId="1549218491" sldId="697"/>
        </pc:sldMkLst>
      </pc:sldChg>
      <pc:sldChg chg="modSp">
        <pc:chgData name="LCaldarelli" userId="S::lcaldarelli_luriechildrens.org#ext#@nuwildcat.onmicrosoft.com::cd79b54d-c14e-4199-a04a-39c6f592e710" providerId="AD" clId="Web-{F448B036-0349-8976-DAC4-88BE6A4E488E}" dt="2023-11-20T04:50:06.207" v="295" actId="20577"/>
        <pc:sldMkLst>
          <pc:docMk/>
          <pc:sldMk cId="2547146411" sldId="699"/>
        </pc:sldMkLst>
        <pc:spChg chg="mod">
          <ac:chgData name="LCaldarelli" userId="S::lcaldarelli_luriechildrens.org#ext#@nuwildcat.onmicrosoft.com::cd79b54d-c14e-4199-a04a-39c6f592e710" providerId="AD" clId="Web-{F448B036-0349-8976-DAC4-88BE6A4E488E}" dt="2023-11-20T04:48:46.080" v="294" actId="1076"/>
          <ac:spMkLst>
            <pc:docMk/>
            <pc:sldMk cId="2547146411" sldId="699"/>
            <ac:spMk id="3" creationId="{00000000-0000-0000-0000-000000000000}"/>
          </ac:spMkLst>
        </pc:spChg>
        <pc:spChg chg="mod">
          <ac:chgData name="LCaldarelli" userId="S::lcaldarelli_luriechildrens.org#ext#@nuwildcat.onmicrosoft.com::cd79b54d-c14e-4199-a04a-39c6f592e710" providerId="AD" clId="Web-{F448B036-0349-8976-DAC4-88BE6A4E488E}" dt="2023-11-20T04:50:06.207" v="295" actId="20577"/>
          <ac:spMkLst>
            <pc:docMk/>
            <pc:sldMk cId="2547146411" sldId="699"/>
            <ac:spMk id="36" creationId="{6DDD1FA6-DDF8-552B-4E86-7E808427ADE7}"/>
          </ac:spMkLst>
        </pc:spChg>
      </pc:sldChg>
      <pc:sldChg chg="modSp">
        <pc:chgData name="LCaldarelli" userId="S::lcaldarelli_luriechildrens.org#ext#@nuwildcat.onmicrosoft.com::cd79b54d-c14e-4199-a04a-39c6f592e710" providerId="AD" clId="Web-{F448B036-0349-8976-DAC4-88BE6A4E488E}" dt="2023-11-20T04:51:01.193" v="299" actId="20577"/>
        <pc:sldMkLst>
          <pc:docMk/>
          <pc:sldMk cId="2361021200" sldId="700"/>
        </pc:sldMkLst>
        <pc:graphicFrameChg chg="modGraphic">
          <ac:chgData name="LCaldarelli" userId="S::lcaldarelli_luriechildrens.org#ext#@nuwildcat.onmicrosoft.com::cd79b54d-c14e-4199-a04a-39c6f592e710" providerId="AD" clId="Web-{F448B036-0349-8976-DAC4-88BE6A4E488E}" dt="2023-11-20T04:51:01.193" v="299" actId="20577"/>
          <ac:graphicFrameMkLst>
            <pc:docMk/>
            <pc:sldMk cId="2361021200" sldId="700"/>
            <ac:graphicFrameMk id="7" creationId="{F06CF2E9-18E9-F336-FAF0-9ACB11E023F2}"/>
          </ac:graphicFrameMkLst>
        </pc:graphicFrameChg>
      </pc:sldChg>
      <pc:sldChg chg="ord">
        <pc:chgData name="LCaldarelli" userId="S::lcaldarelli_luriechildrens.org#ext#@nuwildcat.onmicrosoft.com::cd79b54d-c14e-4199-a04a-39c6f592e710" providerId="AD" clId="Web-{F448B036-0349-8976-DAC4-88BE6A4E488E}" dt="2023-11-20T04:14:40.108" v="139"/>
        <pc:sldMkLst>
          <pc:docMk/>
          <pc:sldMk cId="3080095507" sldId="703"/>
        </pc:sldMkLst>
      </pc:sldChg>
      <pc:sldChg chg="modSp">
        <pc:chgData name="LCaldarelli" userId="S::lcaldarelli_luriechildrens.org#ext#@nuwildcat.onmicrosoft.com::cd79b54d-c14e-4199-a04a-39c6f592e710" providerId="AD" clId="Web-{F448B036-0349-8976-DAC4-88BE6A4E488E}" dt="2023-11-20T04:01:16.589" v="92" actId="20577"/>
        <pc:sldMkLst>
          <pc:docMk/>
          <pc:sldMk cId="1949613945" sldId="705"/>
        </pc:sldMkLst>
        <pc:spChg chg="mod">
          <ac:chgData name="LCaldarelli" userId="S::lcaldarelli_luriechildrens.org#ext#@nuwildcat.onmicrosoft.com::cd79b54d-c14e-4199-a04a-39c6f592e710" providerId="AD" clId="Web-{F448B036-0349-8976-DAC4-88BE6A4E488E}" dt="2023-11-20T04:01:16.589" v="92" actId="20577"/>
          <ac:spMkLst>
            <pc:docMk/>
            <pc:sldMk cId="1949613945" sldId="705"/>
            <ac:spMk id="2" creationId="{2DE9407A-4283-B111-345C-31D89DFF03A2}"/>
          </ac:spMkLst>
        </pc:spChg>
      </pc:sldChg>
      <pc:sldChg chg="modSp ord">
        <pc:chgData name="LCaldarelli" userId="S::lcaldarelli_luriechildrens.org#ext#@nuwildcat.onmicrosoft.com::cd79b54d-c14e-4199-a04a-39c6f592e710" providerId="AD" clId="Web-{F448B036-0349-8976-DAC4-88BE6A4E488E}" dt="2023-11-20T04:14:01.310" v="134" actId="20577"/>
        <pc:sldMkLst>
          <pc:docMk/>
          <pc:sldMk cId="790635443" sldId="706"/>
        </pc:sldMkLst>
        <pc:spChg chg="mod">
          <ac:chgData name="LCaldarelli" userId="S::lcaldarelli_luriechildrens.org#ext#@nuwildcat.onmicrosoft.com::cd79b54d-c14e-4199-a04a-39c6f592e710" providerId="AD" clId="Web-{F448B036-0349-8976-DAC4-88BE6A4E488E}" dt="2023-11-20T04:09:02.991" v="115" actId="1076"/>
          <ac:spMkLst>
            <pc:docMk/>
            <pc:sldMk cId="790635443" sldId="706"/>
            <ac:spMk id="2" creationId="{00000000-0000-0000-0000-000000000000}"/>
          </ac:spMkLst>
        </pc:spChg>
        <pc:spChg chg="mod">
          <ac:chgData name="LCaldarelli" userId="S::lcaldarelli_luriechildrens.org#ext#@nuwildcat.onmicrosoft.com::cd79b54d-c14e-4199-a04a-39c6f592e710" providerId="AD" clId="Web-{F448B036-0349-8976-DAC4-88BE6A4E488E}" dt="2023-11-20T04:14:01.310" v="134" actId="20577"/>
          <ac:spMkLst>
            <pc:docMk/>
            <pc:sldMk cId="790635443" sldId="706"/>
            <ac:spMk id="3" creationId="{00000000-0000-0000-0000-000000000000}"/>
          </ac:spMkLst>
        </pc:spChg>
      </pc:sldChg>
      <pc:sldChg chg="modSp">
        <pc:chgData name="LCaldarelli" userId="S::lcaldarelli_luriechildrens.org#ext#@nuwildcat.onmicrosoft.com::cd79b54d-c14e-4199-a04a-39c6f592e710" providerId="AD" clId="Web-{F448B036-0349-8976-DAC4-88BE6A4E488E}" dt="2023-11-20T03:57:16.459" v="72" actId="20577"/>
        <pc:sldMkLst>
          <pc:docMk/>
          <pc:sldMk cId="3859034132" sldId="711"/>
        </pc:sldMkLst>
        <pc:spChg chg="mod">
          <ac:chgData name="LCaldarelli" userId="S::lcaldarelli_luriechildrens.org#ext#@nuwildcat.onmicrosoft.com::cd79b54d-c14e-4199-a04a-39c6f592e710" providerId="AD" clId="Web-{F448B036-0349-8976-DAC4-88BE6A4E488E}" dt="2023-11-20T03:57:16.459" v="72" actId="20577"/>
          <ac:spMkLst>
            <pc:docMk/>
            <pc:sldMk cId="3859034132" sldId="711"/>
            <ac:spMk id="3780" creationId="{00000000-0000-0000-0000-000000000000}"/>
          </ac:spMkLst>
        </pc:spChg>
      </pc:sldChg>
      <pc:sldChg chg="modSp">
        <pc:chgData name="LCaldarelli" userId="S::lcaldarelli_luriechildrens.org#ext#@nuwildcat.onmicrosoft.com::cd79b54d-c14e-4199-a04a-39c6f592e710" providerId="AD" clId="Web-{F448B036-0349-8976-DAC4-88BE6A4E488E}" dt="2023-11-20T04:00:05.650" v="86" actId="1076"/>
        <pc:sldMkLst>
          <pc:docMk/>
          <pc:sldMk cId="4179369718" sldId="713"/>
        </pc:sldMkLst>
        <pc:spChg chg="mod">
          <ac:chgData name="LCaldarelli" userId="S::lcaldarelli_luriechildrens.org#ext#@nuwildcat.onmicrosoft.com::cd79b54d-c14e-4199-a04a-39c6f592e710" providerId="AD" clId="Web-{F448B036-0349-8976-DAC4-88BE6A4E488E}" dt="2023-11-20T04:00:05.650" v="86" actId="1076"/>
          <ac:spMkLst>
            <pc:docMk/>
            <pc:sldMk cId="4179369718" sldId="713"/>
            <ac:spMk id="2" creationId="{00000000-0000-0000-0000-000000000000}"/>
          </ac:spMkLst>
        </pc:spChg>
      </pc:sldChg>
      <pc:sldChg chg="modSp">
        <pc:chgData name="LCaldarelli" userId="S::lcaldarelli_luriechildrens.org#ext#@nuwildcat.onmicrosoft.com::cd79b54d-c14e-4199-a04a-39c6f592e710" providerId="AD" clId="Web-{F448B036-0349-8976-DAC4-88BE6A4E488E}" dt="2023-11-20T03:46:52.350" v="0" actId="1076"/>
        <pc:sldMkLst>
          <pc:docMk/>
          <pc:sldMk cId="3124210322" sldId="714"/>
        </pc:sldMkLst>
        <pc:picChg chg="mod">
          <ac:chgData name="LCaldarelli" userId="S::lcaldarelli_luriechildrens.org#ext#@nuwildcat.onmicrosoft.com::cd79b54d-c14e-4199-a04a-39c6f592e710" providerId="AD" clId="Web-{F448B036-0349-8976-DAC4-88BE6A4E488E}" dt="2023-11-20T03:46:52.350" v="0" actId="1076"/>
          <ac:picMkLst>
            <pc:docMk/>
            <pc:sldMk cId="3124210322" sldId="714"/>
            <ac:picMk id="6" creationId="{9EE6AC8F-4DC4-191C-AA4C-B047F4935B19}"/>
          </ac:picMkLst>
        </pc:picChg>
      </pc:sldChg>
      <pc:sldChg chg="modSp">
        <pc:chgData name="LCaldarelli" userId="S::lcaldarelli_luriechildrens.org#ext#@nuwildcat.onmicrosoft.com::cd79b54d-c14e-4199-a04a-39c6f592e710" providerId="AD" clId="Web-{F448B036-0349-8976-DAC4-88BE6A4E488E}" dt="2023-11-20T03:57:02.989" v="71" actId="1076"/>
        <pc:sldMkLst>
          <pc:docMk/>
          <pc:sldMk cId="4091814342" sldId="715"/>
        </pc:sldMkLst>
        <pc:spChg chg="mod">
          <ac:chgData name="LCaldarelli" userId="S::lcaldarelli_luriechildrens.org#ext#@nuwildcat.onmicrosoft.com::cd79b54d-c14e-4199-a04a-39c6f592e710" providerId="AD" clId="Web-{F448B036-0349-8976-DAC4-88BE6A4E488E}" dt="2023-11-20T03:56:53.520" v="70" actId="20577"/>
          <ac:spMkLst>
            <pc:docMk/>
            <pc:sldMk cId="4091814342" sldId="715"/>
            <ac:spMk id="2" creationId="{8802BA79-C4E2-3A24-1316-4AC6D3F66837}"/>
          </ac:spMkLst>
        </pc:spChg>
        <pc:spChg chg="mod">
          <ac:chgData name="LCaldarelli" userId="S::lcaldarelli_luriechildrens.org#ext#@nuwildcat.onmicrosoft.com::cd79b54d-c14e-4199-a04a-39c6f592e710" providerId="AD" clId="Web-{F448B036-0349-8976-DAC4-88BE6A4E488E}" dt="2023-11-20T03:56:34.801" v="69" actId="20577"/>
          <ac:spMkLst>
            <pc:docMk/>
            <pc:sldMk cId="4091814342" sldId="715"/>
            <ac:spMk id="3" creationId="{0608F2C2-83F0-41C5-A0E1-33DE05A98582}"/>
          </ac:spMkLst>
        </pc:spChg>
        <pc:picChg chg="mod">
          <ac:chgData name="LCaldarelli" userId="S::lcaldarelli_luriechildrens.org#ext#@nuwildcat.onmicrosoft.com::cd79b54d-c14e-4199-a04a-39c6f592e710" providerId="AD" clId="Web-{F448B036-0349-8976-DAC4-88BE6A4E488E}" dt="2023-11-20T03:57:02.989" v="71" actId="1076"/>
          <ac:picMkLst>
            <pc:docMk/>
            <pc:sldMk cId="4091814342" sldId="715"/>
            <ac:picMk id="6" creationId="{302BBFF9-D69A-D1E9-E01C-7C15E1F6D1A6}"/>
          </ac:picMkLst>
        </pc:picChg>
      </pc:sldChg>
      <pc:sldChg chg="modSp">
        <pc:chgData name="LCaldarelli" userId="S::lcaldarelli_luriechildrens.org#ext#@nuwildcat.onmicrosoft.com::cd79b54d-c14e-4199-a04a-39c6f592e710" providerId="AD" clId="Web-{F448B036-0349-8976-DAC4-88BE6A4E488E}" dt="2023-11-20T04:43:12.182" v="268" actId="20577"/>
        <pc:sldMkLst>
          <pc:docMk/>
          <pc:sldMk cId="920926381" sldId="718"/>
        </pc:sldMkLst>
        <pc:spChg chg="mod">
          <ac:chgData name="LCaldarelli" userId="S::lcaldarelli_luriechildrens.org#ext#@nuwildcat.onmicrosoft.com::cd79b54d-c14e-4199-a04a-39c6f592e710" providerId="AD" clId="Web-{F448B036-0349-8976-DAC4-88BE6A4E488E}" dt="2023-11-20T04:43:12.182" v="268" actId="20577"/>
          <ac:spMkLst>
            <pc:docMk/>
            <pc:sldMk cId="920926381" sldId="718"/>
            <ac:spMk id="7" creationId="{C4CE6283-A808-AE07-353B-1EEB0D5BF6FD}"/>
          </ac:spMkLst>
        </pc:spChg>
      </pc:sldChg>
      <pc:sldChg chg="modSp">
        <pc:chgData name="LCaldarelli" userId="S::lcaldarelli_luriechildrens.org#ext#@nuwildcat.onmicrosoft.com::cd79b54d-c14e-4199-a04a-39c6f592e710" providerId="AD" clId="Web-{F448B036-0349-8976-DAC4-88BE6A4E488E}" dt="2023-11-20T04:40:05.381" v="266" actId="20577"/>
        <pc:sldMkLst>
          <pc:docMk/>
          <pc:sldMk cId="97208790" sldId="723"/>
        </pc:sldMkLst>
        <pc:spChg chg="mod">
          <ac:chgData name="LCaldarelli" userId="S::lcaldarelli_luriechildrens.org#ext#@nuwildcat.onmicrosoft.com::cd79b54d-c14e-4199-a04a-39c6f592e710" providerId="AD" clId="Web-{F448B036-0349-8976-DAC4-88BE6A4E488E}" dt="2023-11-20T04:40:05.381" v="266" actId="20577"/>
          <ac:spMkLst>
            <pc:docMk/>
            <pc:sldMk cId="97208790" sldId="723"/>
            <ac:spMk id="8" creationId="{24CD5883-74F0-901B-1AE1-A53D4170658C}"/>
          </ac:spMkLst>
        </pc:spChg>
        <pc:spChg chg="mod">
          <ac:chgData name="LCaldarelli" userId="S::lcaldarelli_luriechildrens.org#ext#@nuwildcat.onmicrosoft.com::cd79b54d-c14e-4199-a04a-39c6f592e710" providerId="AD" clId="Web-{F448B036-0349-8976-DAC4-88BE6A4E488E}" dt="2023-11-20T04:39:32.318" v="262" actId="20577"/>
          <ac:spMkLst>
            <pc:docMk/>
            <pc:sldMk cId="97208790" sldId="723"/>
            <ac:spMk id="10" creationId="{8BCC0F5C-3791-38AB-6A34-E5D5FCAACFCB}"/>
          </ac:spMkLst>
        </pc:spChg>
        <pc:picChg chg="mod">
          <ac:chgData name="LCaldarelli" userId="S::lcaldarelli_luriechildrens.org#ext#@nuwildcat.onmicrosoft.com::cd79b54d-c14e-4199-a04a-39c6f592e710" providerId="AD" clId="Web-{F448B036-0349-8976-DAC4-88BE6A4E488E}" dt="2023-11-20T04:39:45.646" v="263" actId="1076"/>
          <ac:picMkLst>
            <pc:docMk/>
            <pc:sldMk cId="97208790" sldId="723"/>
            <ac:picMk id="17" creationId="{1E6C1ABD-FF6C-3DED-E717-DF57CD6F7C44}"/>
          </ac:picMkLst>
        </pc:picChg>
      </pc:sldChg>
      <pc:sldChg chg="modSp">
        <pc:chgData name="LCaldarelli" userId="S::lcaldarelli_luriechildrens.org#ext#@nuwildcat.onmicrosoft.com::cd79b54d-c14e-4199-a04a-39c6f592e710" providerId="AD" clId="Web-{F448B036-0349-8976-DAC4-88BE6A4E488E}" dt="2023-11-20T04:39:12.005" v="258" actId="20577"/>
        <pc:sldMkLst>
          <pc:docMk/>
          <pc:sldMk cId="2422191514" sldId="724"/>
        </pc:sldMkLst>
        <pc:spChg chg="mod">
          <ac:chgData name="LCaldarelli" userId="S::lcaldarelli_luriechildrens.org#ext#@nuwildcat.onmicrosoft.com::cd79b54d-c14e-4199-a04a-39c6f592e710" providerId="AD" clId="Web-{F448B036-0349-8976-DAC4-88BE6A4E488E}" dt="2023-11-20T04:39:12.005" v="258" actId="20577"/>
          <ac:spMkLst>
            <pc:docMk/>
            <pc:sldMk cId="2422191514" sldId="724"/>
            <ac:spMk id="3" creationId="{CF76BAF3-0D68-BE52-7B63-AF42CBFD04CB}"/>
          </ac:spMkLst>
        </pc:spChg>
        <pc:spChg chg="mod">
          <ac:chgData name="LCaldarelli" userId="S::lcaldarelli_luriechildrens.org#ext#@nuwildcat.onmicrosoft.com::cd79b54d-c14e-4199-a04a-39c6f592e710" providerId="AD" clId="Web-{F448B036-0349-8976-DAC4-88BE6A4E488E}" dt="2023-11-20T04:38:26.660" v="251" actId="20577"/>
          <ac:spMkLst>
            <pc:docMk/>
            <pc:sldMk cId="2422191514" sldId="724"/>
            <ac:spMk id="7" creationId="{B36D3553-B1A4-1B35-3CEF-32DDF6A472CD}"/>
          </ac:spMkLst>
        </pc:spChg>
        <pc:spChg chg="mod">
          <ac:chgData name="LCaldarelli" userId="S::lcaldarelli_luriechildrens.org#ext#@nuwildcat.onmicrosoft.com::cd79b54d-c14e-4199-a04a-39c6f592e710" providerId="AD" clId="Web-{F448B036-0349-8976-DAC4-88BE6A4E488E}" dt="2023-11-20T04:38:08.269" v="249" actId="20577"/>
          <ac:spMkLst>
            <pc:docMk/>
            <pc:sldMk cId="2422191514" sldId="724"/>
            <ac:spMk id="12" creationId="{78126F38-8B56-6129-962F-5469035C8159}"/>
          </ac:spMkLst>
        </pc:spChg>
      </pc:sldChg>
      <pc:sldChg chg="modSp">
        <pc:chgData name="LCaldarelli" userId="S::lcaldarelli_luriechildrens.org#ext#@nuwildcat.onmicrosoft.com::cd79b54d-c14e-4199-a04a-39c6f592e710" providerId="AD" clId="Web-{F448B036-0349-8976-DAC4-88BE6A4E488E}" dt="2023-11-20T04:35:41.403" v="247" actId="20577"/>
        <pc:sldMkLst>
          <pc:docMk/>
          <pc:sldMk cId="3458386910" sldId="725"/>
        </pc:sldMkLst>
        <pc:spChg chg="mod">
          <ac:chgData name="LCaldarelli" userId="S::lcaldarelli_luriechildrens.org#ext#@nuwildcat.onmicrosoft.com::cd79b54d-c14e-4199-a04a-39c6f592e710" providerId="AD" clId="Web-{F448B036-0349-8976-DAC4-88BE6A4E488E}" dt="2023-11-20T04:35:22.293" v="245" actId="20577"/>
          <ac:spMkLst>
            <pc:docMk/>
            <pc:sldMk cId="3458386910" sldId="725"/>
            <ac:spMk id="3" creationId="{E820A2E4-4F18-6799-9BD9-B308061CC76C}"/>
          </ac:spMkLst>
        </pc:spChg>
        <pc:spChg chg="mod">
          <ac:chgData name="LCaldarelli" userId="S::lcaldarelli_luriechildrens.org#ext#@nuwildcat.onmicrosoft.com::cd79b54d-c14e-4199-a04a-39c6f592e710" providerId="AD" clId="Web-{F448B036-0349-8976-DAC4-88BE6A4E488E}" dt="2023-11-20T04:35:41.403" v="247" actId="20577"/>
          <ac:spMkLst>
            <pc:docMk/>
            <pc:sldMk cId="3458386910" sldId="725"/>
            <ac:spMk id="6" creationId="{ADFC1F5A-A2FF-8C65-F763-941E2E4DFF8C}"/>
          </ac:spMkLst>
        </pc:spChg>
        <pc:spChg chg="mod">
          <ac:chgData name="LCaldarelli" userId="S::lcaldarelli_luriechildrens.org#ext#@nuwildcat.onmicrosoft.com::cd79b54d-c14e-4199-a04a-39c6f592e710" providerId="AD" clId="Web-{F448B036-0349-8976-DAC4-88BE6A4E488E}" dt="2023-11-20T04:35:11.996" v="242" actId="20577"/>
          <ac:spMkLst>
            <pc:docMk/>
            <pc:sldMk cId="3458386910" sldId="725"/>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33:54.276" v="214" actId="1076"/>
        <pc:sldMkLst>
          <pc:docMk/>
          <pc:sldMk cId="1390059426" sldId="726"/>
        </pc:sldMkLst>
        <pc:spChg chg="mod">
          <ac:chgData name="LCaldarelli" userId="S::lcaldarelli_luriechildrens.org#ext#@nuwildcat.onmicrosoft.com::cd79b54d-c14e-4199-a04a-39c6f592e710" providerId="AD" clId="Web-{F448B036-0349-8976-DAC4-88BE6A4E488E}" dt="2023-11-20T04:32:42.227" v="211" actId="20577"/>
          <ac:spMkLst>
            <pc:docMk/>
            <pc:sldMk cId="1390059426" sldId="726"/>
            <ac:spMk id="25" creationId="{6DD46D80-F576-4F56-C047-1645F85E88F8}"/>
          </ac:spMkLst>
        </pc:spChg>
        <pc:spChg chg="mod">
          <ac:chgData name="LCaldarelli" userId="S::lcaldarelli_luriechildrens.org#ext#@nuwildcat.onmicrosoft.com::cd79b54d-c14e-4199-a04a-39c6f592e710" providerId="AD" clId="Web-{F448B036-0349-8976-DAC4-88BE6A4E488E}" dt="2023-11-20T04:32:52.227" v="213" actId="20577"/>
          <ac:spMkLst>
            <pc:docMk/>
            <pc:sldMk cId="1390059426" sldId="726"/>
            <ac:spMk id="26" creationId="{585B113D-37B0-A626-E412-E3D462910528}"/>
          </ac:spMkLst>
        </pc:spChg>
        <pc:spChg chg="mod">
          <ac:chgData name="LCaldarelli" userId="S::lcaldarelli_luriechildrens.org#ext#@nuwildcat.onmicrosoft.com::cd79b54d-c14e-4199-a04a-39c6f592e710" providerId="AD" clId="Web-{F448B036-0349-8976-DAC4-88BE6A4E488E}" dt="2023-11-20T04:33:54.276" v="214" actId="1076"/>
          <ac:spMkLst>
            <pc:docMk/>
            <pc:sldMk cId="1390059426" sldId="726"/>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1:57.570" v="210" actId="1076"/>
        <pc:sldMkLst>
          <pc:docMk/>
          <pc:sldMk cId="3339906105" sldId="727"/>
        </pc:sldMkLst>
        <pc:spChg chg="mod">
          <ac:chgData name="LCaldarelli" userId="S::lcaldarelli_luriechildrens.org#ext#@nuwildcat.onmicrosoft.com::cd79b54d-c14e-4199-a04a-39c6f592e710" providerId="AD" clId="Web-{F448B036-0349-8976-DAC4-88BE6A4E488E}" dt="2023-11-20T04:31:57.570" v="210" actId="1076"/>
          <ac:spMkLst>
            <pc:docMk/>
            <pc:sldMk cId="3339906105" sldId="727"/>
            <ac:spMk id="25" creationId="{6DD46D80-F576-4F56-C047-1645F85E88F8}"/>
          </ac:spMkLst>
        </pc:spChg>
        <pc:spChg chg="mod">
          <ac:chgData name="LCaldarelli" userId="S::lcaldarelli_luriechildrens.org#ext#@nuwildcat.onmicrosoft.com::cd79b54d-c14e-4199-a04a-39c6f592e710" providerId="AD" clId="Web-{F448B036-0349-8976-DAC4-88BE6A4E488E}" dt="2023-11-20T04:31:45.445" v="209" actId="20577"/>
          <ac:spMkLst>
            <pc:docMk/>
            <pc:sldMk cId="3339906105" sldId="727"/>
            <ac:spMk id="26" creationId="{585B113D-37B0-A626-E412-E3D462910528}"/>
          </ac:spMkLst>
        </pc:spChg>
        <pc:spChg chg="mod">
          <ac:chgData name="LCaldarelli" userId="S::lcaldarelli_luriechildrens.org#ext#@nuwildcat.onmicrosoft.com::cd79b54d-c14e-4199-a04a-39c6f592e710" providerId="AD" clId="Web-{F448B036-0349-8976-DAC4-88BE6A4E488E}" dt="2023-11-20T04:31:12.631" v="206" actId="1076"/>
          <ac:spMkLst>
            <pc:docMk/>
            <pc:sldMk cId="3339906105" sldId="727"/>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0:28.411" v="205" actId="1076"/>
        <pc:sldMkLst>
          <pc:docMk/>
          <pc:sldMk cId="2917591221" sldId="728"/>
        </pc:sldMkLst>
        <pc:spChg chg="mod">
          <ac:chgData name="LCaldarelli" userId="S::lcaldarelli_luriechildrens.org#ext#@nuwildcat.onmicrosoft.com::cd79b54d-c14e-4199-a04a-39c6f592e710" providerId="AD" clId="Web-{F448B036-0349-8976-DAC4-88BE6A4E488E}" dt="2023-11-20T04:29:36.551" v="204" actId="1076"/>
          <ac:spMkLst>
            <pc:docMk/>
            <pc:sldMk cId="2917591221" sldId="728"/>
            <ac:spMk id="2" creationId="{626EF7A8-30AC-3AF9-E10B-D7595223D641}"/>
          </ac:spMkLst>
        </pc:spChg>
        <pc:spChg chg="mod">
          <ac:chgData name="LCaldarelli" userId="S::lcaldarelli_luriechildrens.org#ext#@nuwildcat.onmicrosoft.com::cd79b54d-c14e-4199-a04a-39c6f592e710" providerId="AD" clId="Web-{F448B036-0349-8976-DAC4-88BE6A4E488E}" dt="2023-11-20T04:30:28.411" v="205" actId="1076"/>
          <ac:spMkLst>
            <pc:docMk/>
            <pc:sldMk cId="2917591221" sldId="728"/>
            <ac:spMk id="49" creationId="{1B4056B3-3D40-2836-5998-C6A461A209D5}"/>
          </ac:spMkLst>
        </pc:spChg>
      </pc:sldChg>
      <pc:sldChg chg="modSp">
        <pc:chgData name="LCaldarelli" userId="S::lcaldarelli_luriechildrens.org#ext#@nuwildcat.onmicrosoft.com::cd79b54d-c14e-4199-a04a-39c6f592e710" providerId="AD" clId="Web-{F448B036-0349-8976-DAC4-88BE6A4E488E}" dt="2023-11-20T04:27:26.157" v="194" actId="20577"/>
        <pc:sldMkLst>
          <pc:docMk/>
          <pc:sldMk cId="1617559145" sldId="730"/>
        </pc:sldMkLst>
        <pc:spChg chg="mod">
          <ac:chgData name="LCaldarelli" userId="S::lcaldarelli_luriechildrens.org#ext#@nuwildcat.onmicrosoft.com::cd79b54d-c14e-4199-a04a-39c6f592e710" providerId="AD" clId="Web-{F448B036-0349-8976-DAC4-88BE6A4E488E}" dt="2023-11-20T04:27:26.157" v="194" actId="20577"/>
          <ac:spMkLst>
            <pc:docMk/>
            <pc:sldMk cId="1617559145" sldId="730"/>
            <ac:spMk id="2" creationId="{BB53F377-28A9-F2D5-76A8-8CDE2A9E7535}"/>
          </ac:spMkLst>
        </pc:spChg>
      </pc:sldChg>
      <pc:sldChg chg="modSp">
        <pc:chgData name="LCaldarelli" userId="S::lcaldarelli_luriechildrens.org#ext#@nuwildcat.onmicrosoft.com::cd79b54d-c14e-4199-a04a-39c6f592e710" providerId="AD" clId="Web-{F448B036-0349-8976-DAC4-88BE6A4E488E}" dt="2023-11-20T04:26:25.531" v="184" actId="20577"/>
        <pc:sldMkLst>
          <pc:docMk/>
          <pc:sldMk cId="2888392633" sldId="731"/>
        </pc:sldMkLst>
        <pc:spChg chg="mod">
          <ac:chgData name="LCaldarelli" userId="S::lcaldarelli_luriechildrens.org#ext#@nuwildcat.onmicrosoft.com::cd79b54d-c14e-4199-a04a-39c6f592e710" providerId="AD" clId="Web-{F448B036-0349-8976-DAC4-88BE6A4E488E}" dt="2023-11-20T04:26:25.531" v="184" actId="20577"/>
          <ac:spMkLst>
            <pc:docMk/>
            <pc:sldMk cId="2888392633" sldId="731"/>
            <ac:spMk id="4" creationId="{EA09FBC4-EFF6-9AB4-25A1-D6ED252CED0D}"/>
          </ac:spMkLst>
        </pc:spChg>
      </pc:sldChg>
      <pc:sldChg chg="modSp">
        <pc:chgData name="LCaldarelli" userId="S::lcaldarelli_luriechildrens.org#ext#@nuwildcat.onmicrosoft.com::cd79b54d-c14e-4199-a04a-39c6f592e710" providerId="AD" clId="Web-{F448B036-0349-8976-DAC4-88BE6A4E488E}" dt="2023-11-20T04:24:01.434" v="167" actId="20577"/>
        <pc:sldMkLst>
          <pc:docMk/>
          <pc:sldMk cId="1046854343" sldId="732"/>
        </pc:sldMkLst>
        <pc:spChg chg="mod">
          <ac:chgData name="LCaldarelli" userId="S::lcaldarelli_luriechildrens.org#ext#@nuwildcat.onmicrosoft.com::cd79b54d-c14e-4199-a04a-39c6f592e710" providerId="AD" clId="Web-{F448B036-0349-8976-DAC4-88BE6A4E488E}" dt="2023-11-20T04:24:01.434" v="167" actId="20577"/>
          <ac:spMkLst>
            <pc:docMk/>
            <pc:sldMk cId="1046854343" sldId="732"/>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3:01.464" v="163" actId="1076"/>
        <pc:sldMkLst>
          <pc:docMk/>
          <pc:sldMk cId="1800188643" sldId="733"/>
        </pc:sldMkLst>
        <pc:spChg chg="mod">
          <ac:chgData name="LCaldarelli" userId="S::lcaldarelli_luriechildrens.org#ext#@nuwildcat.onmicrosoft.com::cd79b54d-c14e-4199-a04a-39c6f592e710" providerId="AD" clId="Web-{F448B036-0349-8976-DAC4-88BE6A4E488E}" dt="2023-11-20T04:22:28.666" v="162" actId="1076"/>
          <ac:spMkLst>
            <pc:docMk/>
            <pc:sldMk cId="1800188643" sldId="733"/>
            <ac:spMk id="7" creationId="{EAD90045-A731-42F5-ED3E-D5AE61B97B24}"/>
          </ac:spMkLst>
        </pc:spChg>
        <pc:spChg chg="mod">
          <ac:chgData name="LCaldarelli" userId="S::lcaldarelli_luriechildrens.org#ext#@nuwildcat.onmicrosoft.com::cd79b54d-c14e-4199-a04a-39c6f592e710" providerId="AD" clId="Web-{F448B036-0349-8976-DAC4-88BE6A4E488E}" dt="2023-11-20T04:23:01.464" v="163" actId="1076"/>
          <ac:spMkLst>
            <pc:docMk/>
            <pc:sldMk cId="1800188643" sldId="733"/>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2:18.556" v="161" actId="20577"/>
        <pc:sldMkLst>
          <pc:docMk/>
          <pc:sldMk cId="2965389356" sldId="734"/>
        </pc:sldMkLst>
        <pc:spChg chg="mod">
          <ac:chgData name="LCaldarelli" userId="S::lcaldarelli_luriechildrens.org#ext#@nuwildcat.onmicrosoft.com::cd79b54d-c14e-4199-a04a-39c6f592e710" providerId="AD" clId="Web-{F448B036-0349-8976-DAC4-88BE6A4E488E}" dt="2023-11-20T04:22:18.556" v="161" actId="20577"/>
          <ac:spMkLst>
            <pc:docMk/>
            <pc:sldMk cId="2965389356" sldId="734"/>
            <ac:spMk id="7" creationId="{EAD90045-A731-42F5-ED3E-D5AE61B97B24}"/>
          </ac:spMkLst>
        </pc:spChg>
        <pc:spChg chg="mod">
          <ac:chgData name="LCaldarelli" userId="S::lcaldarelli_luriechildrens.org#ext#@nuwildcat.onmicrosoft.com::cd79b54d-c14e-4199-a04a-39c6f592e710" providerId="AD" clId="Web-{F448B036-0349-8976-DAC4-88BE6A4E488E}" dt="2023-11-20T04:21:20.430" v="156" actId="1076"/>
          <ac:spMkLst>
            <pc:docMk/>
            <pc:sldMk cId="2965389356" sldId="734"/>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5:01:58.052" v="316" actId="20577"/>
        <pc:sldMkLst>
          <pc:docMk/>
          <pc:sldMk cId="1811019117" sldId="736"/>
        </pc:sldMkLst>
        <pc:graphicFrameChg chg="modGraphic">
          <ac:chgData name="LCaldarelli" userId="S::lcaldarelli_luriechildrens.org#ext#@nuwildcat.onmicrosoft.com::cd79b54d-c14e-4199-a04a-39c6f592e710" providerId="AD" clId="Web-{F448B036-0349-8976-DAC4-88BE6A4E488E}" dt="2023-11-20T05:01:58.052" v="316" actId="20577"/>
          <ac:graphicFrameMkLst>
            <pc:docMk/>
            <pc:sldMk cId="1811019117" sldId="736"/>
            <ac:graphicFrameMk id="7" creationId="{7A2359A2-13A0-13F8-9703-E546D92B0B98}"/>
          </ac:graphicFrameMkLst>
        </pc:graphicFrameChg>
      </pc:sldChg>
      <pc:sldChg chg="delSp modSp add del">
        <pc:chgData name="LCaldarelli" userId="S::lcaldarelli_luriechildrens.org#ext#@nuwildcat.onmicrosoft.com::cd79b54d-c14e-4199-a04a-39c6f592e710" providerId="AD" clId="Web-{F448B036-0349-8976-DAC4-88BE6A4E488E}" dt="2023-11-20T03:56:21.535" v="68"/>
        <pc:sldMkLst>
          <pc:docMk/>
          <pc:sldMk cId="1186349951" sldId="738"/>
        </pc:sldMkLst>
        <pc:spChg chg="mod">
          <ac:chgData name="LCaldarelli" userId="S::lcaldarelli_luriechildrens.org#ext#@nuwildcat.onmicrosoft.com::cd79b54d-c14e-4199-a04a-39c6f592e710" providerId="AD" clId="Web-{F448B036-0349-8976-DAC4-88BE6A4E488E}" dt="2023-11-20T03:55:29.003" v="60" actId="20577"/>
          <ac:spMkLst>
            <pc:docMk/>
            <pc:sldMk cId="1186349951" sldId="738"/>
            <ac:spMk id="2" creationId="{00000000-0000-0000-0000-000000000000}"/>
          </ac:spMkLst>
        </pc:spChg>
        <pc:spChg chg="mod">
          <ac:chgData name="LCaldarelli" userId="S::lcaldarelli_luriechildrens.org#ext#@nuwildcat.onmicrosoft.com::cd79b54d-c14e-4199-a04a-39c6f592e710" providerId="AD" clId="Web-{F448B036-0349-8976-DAC4-88BE6A4E488E}" dt="2023-11-20T03:50:19.402" v="14" actId="20577"/>
          <ac:spMkLst>
            <pc:docMk/>
            <pc:sldMk cId="1186349951" sldId="738"/>
            <ac:spMk id="3" creationId="{00000000-0000-0000-0000-000000000000}"/>
          </ac:spMkLst>
        </pc:spChg>
        <pc:spChg chg="del mod">
          <ac:chgData name="LCaldarelli" userId="S::lcaldarelli_luriechildrens.org#ext#@nuwildcat.onmicrosoft.com::cd79b54d-c14e-4199-a04a-39c6f592e710" providerId="AD" clId="Web-{F448B036-0349-8976-DAC4-88BE6A4E488E}" dt="2023-11-20T03:51:08.622" v="20"/>
          <ac:spMkLst>
            <pc:docMk/>
            <pc:sldMk cId="1186349951" sldId="738"/>
            <ac:spMk id="7" creationId="{C8F58F52-0A70-3681-BB65-8A08E7169DEB}"/>
          </ac:spMkLst>
        </pc:spChg>
        <pc:picChg chg="mod">
          <ac:chgData name="LCaldarelli" userId="S::lcaldarelli_luriechildrens.org#ext#@nuwildcat.onmicrosoft.com::cd79b54d-c14e-4199-a04a-39c6f592e710" providerId="AD" clId="Web-{F448B036-0349-8976-DAC4-88BE6A4E488E}" dt="2023-11-20T03:49:08.088" v="4" actId="1076"/>
          <ac:picMkLst>
            <pc:docMk/>
            <pc:sldMk cId="1186349951" sldId="738"/>
            <ac:picMk id="5" creationId="{2E1F6A1B-373A-C0EC-B7AA-45256FC2D7CF}"/>
          </ac:picMkLst>
        </pc:picChg>
        <pc:picChg chg="del">
          <ac:chgData name="LCaldarelli" userId="S::lcaldarelli_luriechildrens.org#ext#@nuwildcat.onmicrosoft.com::cd79b54d-c14e-4199-a04a-39c6f592e710" providerId="AD" clId="Web-{F448B036-0349-8976-DAC4-88BE6A4E488E}" dt="2023-11-20T03:48:58.369" v="2"/>
          <ac:picMkLst>
            <pc:docMk/>
            <pc:sldMk cId="1186349951" sldId="738"/>
            <ac:picMk id="6" creationId="{444A105F-3B91-8DA6-ABE2-6E9593561122}"/>
          </ac:picMkLst>
        </pc:picChg>
      </pc:sldChg>
      <pc:sldChg chg="new del">
        <pc:chgData name="LCaldarelli" userId="S::lcaldarelli_luriechildrens.org#ext#@nuwildcat.onmicrosoft.com::cd79b54d-c14e-4199-a04a-39c6f592e710" providerId="AD" clId="Web-{F448B036-0349-8976-DAC4-88BE6A4E488E}" dt="2023-11-20T03:53:21.422" v="34"/>
        <pc:sldMkLst>
          <pc:docMk/>
          <pc:sldMk cId="2564591416" sldId="739"/>
        </pc:sldMkLst>
      </pc:sldChg>
      <pc:sldChg chg="addSp delSp modSp new">
        <pc:chgData name="LCaldarelli" userId="S::lcaldarelli_luriechildrens.org#ext#@nuwildcat.onmicrosoft.com::cd79b54d-c14e-4199-a04a-39c6f592e710" providerId="AD" clId="Web-{F448B036-0349-8976-DAC4-88BE6A4E488E}" dt="2023-11-20T03:59:22.790" v="82" actId="20577"/>
        <pc:sldMkLst>
          <pc:docMk/>
          <pc:sldMk cId="3241722567" sldId="740"/>
        </pc:sldMkLst>
        <pc:spChg chg="mod">
          <ac:chgData name="LCaldarelli" userId="S::lcaldarelli_luriechildrens.org#ext#@nuwildcat.onmicrosoft.com::cd79b54d-c14e-4199-a04a-39c6f592e710" providerId="AD" clId="Web-{F448B036-0349-8976-DAC4-88BE6A4E488E}" dt="2023-11-20T03:56:10.348" v="67" actId="1076"/>
          <ac:spMkLst>
            <pc:docMk/>
            <pc:sldMk cId="3241722567" sldId="740"/>
            <ac:spMk id="2" creationId="{D24FB2C5-4B3C-7E91-CA87-3073F37E77A6}"/>
          </ac:spMkLst>
        </pc:spChg>
        <pc:spChg chg="del">
          <ac:chgData name="LCaldarelli" userId="S::lcaldarelli_luriechildrens.org#ext#@nuwildcat.onmicrosoft.com::cd79b54d-c14e-4199-a04a-39c6f592e710" providerId="AD" clId="Web-{F448B036-0349-8976-DAC4-88BE6A4E488E}" dt="2023-11-20T03:53:34.719" v="35"/>
          <ac:spMkLst>
            <pc:docMk/>
            <pc:sldMk cId="3241722567" sldId="740"/>
            <ac:spMk id="3" creationId="{9812BD77-B078-C023-43DC-8C34F9A3A718}"/>
          </ac:spMkLst>
        </pc:spChg>
        <pc:spChg chg="add mod">
          <ac:chgData name="LCaldarelli" userId="S::lcaldarelli_luriechildrens.org#ext#@nuwildcat.onmicrosoft.com::cd79b54d-c14e-4199-a04a-39c6f592e710" providerId="AD" clId="Web-{F448B036-0349-8976-DAC4-88BE6A4E488E}" dt="2023-11-20T03:59:22.790" v="82" actId="20577"/>
          <ac:spMkLst>
            <pc:docMk/>
            <pc:sldMk cId="3241722567" sldId="740"/>
            <ac:spMk id="8" creationId="{D5D1F0C8-27BB-1F4F-9B28-F7D9F4C8AE47}"/>
          </ac:spMkLst>
        </pc:spChg>
        <pc:picChg chg="add del mod ord">
          <ac:chgData name="LCaldarelli" userId="S::lcaldarelli_luriechildrens.org#ext#@nuwildcat.onmicrosoft.com::cd79b54d-c14e-4199-a04a-39c6f592e710" providerId="AD" clId="Web-{F448B036-0349-8976-DAC4-88BE6A4E488E}" dt="2023-11-20T03:53:44.751" v="36"/>
          <ac:picMkLst>
            <pc:docMk/>
            <pc:sldMk cId="3241722567" sldId="740"/>
            <ac:picMk id="6" creationId="{6A2DB26E-6744-46D7-9B18-327790791C96}"/>
          </ac:picMkLst>
        </pc:picChg>
        <pc:picChg chg="add mod">
          <ac:chgData name="LCaldarelli" userId="S::lcaldarelli_luriechildrens.org#ext#@nuwildcat.onmicrosoft.com::cd79b54d-c14e-4199-a04a-39c6f592e710" providerId="AD" clId="Web-{F448B036-0349-8976-DAC4-88BE6A4E488E}" dt="2023-11-20T03:54:36.861" v="41" actId="1076"/>
          <ac:picMkLst>
            <pc:docMk/>
            <pc:sldMk cId="3241722567" sldId="740"/>
            <ac:picMk id="10" creationId="{27AD21F3-6E15-AA0D-7CE8-DF86AF6A9758}"/>
          </ac:picMkLst>
        </pc:picChg>
      </pc:sldChg>
      <pc:sldChg chg="add replId">
        <pc:chgData name="LCaldarelli" userId="S::lcaldarelli_luriechildrens.org#ext#@nuwildcat.onmicrosoft.com::cd79b54d-c14e-4199-a04a-39c6f592e710" providerId="AD" clId="Web-{F448B036-0349-8976-DAC4-88BE6A4E488E}" dt="2023-11-20T04:44:50.075" v="270"/>
        <pc:sldMkLst>
          <pc:docMk/>
          <pc:sldMk cId="3838522428" sldId="741"/>
        </pc:sldMkLst>
      </pc:sldChg>
      <pc:sldChg chg="modSp add replId">
        <pc:chgData name="LCaldarelli" userId="S::lcaldarelli_luriechildrens.org#ext#@nuwildcat.onmicrosoft.com::cd79b54d-c14e-4199-a04a-39c6f592e710" providerId="AD" clId="Web-{F448B036-0349-8976-DAC4-88BE6A4E488E}" dt="2023-11-20T04:46:55.750" v="287" actId="14100"/>
        <pc:sldMkLst>
          <pc:docMk/>
          <pc:sldMk cId="2759565514" sldId="742"/>
        </pc:sldMkLst>
        <pc:spChg chg="mod">
          <ac:chgData name="LCaldarelli" userId="S::lcaldarelli_luriechildrens.org#ext#@nuwildcat.onmicrosoft.com::cd79b54d-c14e-4199-a04a-39c6f592e710" providerId="AD" clId="Web-{F448B036-0349-8976-DAC4-88BE6A4E488E}" dt="2023-11-20T04:46:55.750" v="287" actId="14100"/>
          <ac:spMkLst>
            <pc:docMk/>
            <pc:sldMk cId="2759565514" sldId="742"/>
            <ac:spMk id="2180" creationId="{00000000-0000-0000-0000-000000000000}"/>
          </ac:spMkLst>
        </pc:spChg>
      </pc:sldChg>
      <pc:sldChg chg="modSp add ord replId">
        <pc:chgData name="LCaldarelli" userId="S::lcaldarelli_luriechildrens.org#ext#@nuwildcat.onmicrosoft.com::cd79b54d-c14e-4199-a04a-39c6f592e710" providerId="AD" clId="Web-{F448B036-0349-8976-DAC4-88BE6A4E488E}" dt="2023-11-20T04:47:59.345" v="290" actId="1076"/>
        <pc:sldMkLst>
          <pc:docMk/>
          <pc:sldMk cId="1077647041" sldId="743"/>
        </pc:sldMkLst>
        <pc:spChg chg="mod">
          <ac:chgData name="LCaldarelli" userId="S::lcaldarelli_luriechildrens.org#ext#@nuwildcat.onmicrosoft.com::cd79b54d-c14e-4199-a04a-39c6f592e710" providerId="AD" clId="Web-{F448B036-0349-8976-DAC4-88BE6A4E488E}" dt="2023-11-20T04:47:59.345" v="290" actId="1076"/>
          <ac:spMkLst>
            <pc:docMk/>
            <pc:sldMk cId="1077647041" sldId="743"/>
            <ac:spMk id="23" creationId="{78B5A3B7-0107-74A6-42BE-EFADF14BEC3D}"/>
          </ac:spMkLst>
        </pc:spChg>
      </pc:sldChg>
      <pc:sldChg chg="add replId">
        <pc:chgData name="LCaldarelli" userId="S::lcaldarelli_luriechildrens.org#ext#@nuwildcat.onmicrosoft.com::cd79b54d-c14e-4199-a04a-39c6f592e710" providerId="AD" clId="Web-{F448B036-0349-8976-DAC4-88BE6A4E488E}" dt="2023-11-20T05:00:10.909" v="312"/>
        <pc:sldMkLst>
          <pc:docMk/>
          <pc:sldMk cId="2424722352" sldId="744"/>
        </pc:sldMkLst>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Eileen Fleming Suse" userId="S::efs3844@ads.northwestern.edu::725c94ef-d051-42d7-9d33-8572765d592b" providerId="AD" clId="Web-{22291B7C-EE45-2EE8-551D-82B39F6BC22D}"/>
    <pc:docChg chg="modSld">
      <pc:chgData name="Eileen Fleming Suse" userId="S::efs3844@ads.northwestern.edu::725c94ef-d051-42d7-9d33-8572765d592b" providerId="AD" clId="Web-{22291B7C-EE45-2EE8-551D-82B39F6BC22D}" dt="2023-12-07T15:56:12.990" v="5"/>
      <pc:docMkLst>
        <pc:docMk/>
      </pc:docMkLst>
      <pc:sldChg chg="modSp">
        <pc:chgData name="Eileen Fleming Suse" userId="S::efs3844@ads.northwestern.edu::725c94ef-d051-42d7-9d33-8572765d592b" providerId="AD" clId="Web-{22291B7C-EE45-2EE8-551D-82B39F6BC22D}" dt="2023-12-07T15:55:21.317" v="3" actId="20577"/>
        <pc:sldMkLst>
          <pc:docMk/>
          <pc:sldMk cId="2145715983" sldId="758"/>
        </pc:sldMkLst>
        <pc:spChg chg="mod">
          <ac:chgData name="Eileen Fleming Suse" userId="S::efs3844@ads.northwestern.edu::725c94ef-d051-42d7-9d33-8572765d592b" providerId="AD" clId="Web-{22291B7C-EE45-2EE8-551D-82B39F6BC22D}" dt="2023-12-07T15:55:21.317" v="3" actId="20577"/>
          <ac:spMkLst>
            <pc:docMk/>
            <pc:sldMk cId="2145715983" sldId="758"/>
            <ac:spMk id="2" creationId="{C21F535A-0D87-D453-2ABC-90CBA2A48D47}"/>
          </ac:spMkLst>
        </pc:spChg>
      </pc:sldChg>
      <pc:sldChg chg="modCm">
        <pc:chgData name="Eileen Fleming Suse" userId="S::efs3844@ads.northwestern.edu::725c94ef-d051-42d7-9d33-8572765d592b" providerId="AD" clId="Web-{22291B7C-EE45-2EE8-551D-82B39F6BC22D}" dt="2023-12-07T15:56:12.990" v="5"/>
        <pc:sldMkLst>
          <pc:docMk/>
          <pc:sldMk cId="2801218349" sldId="783"/>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291B7C-EE45-2EE8-551D-82B39F6BC22D}" dt="2023-12-07T15:56:12.990" v="5"/>
              <pc2:cmMkLst xmlns:pc2="http://schemas.microsoft.com/office/powerpoint/2019/9/main/command">
                <pc:docMk/>
                <pc:sldMk cId="2801218349" sldId="783"/>
                <pc2:cmMk id="{ADB0B8E2-A4C3-4052-BAEC-D1A509747E16}"/>
              </pc2:cmMkLst>
              <pc226:cmRplyChg chg="add">
                <pc226:chgData name="Eileen Fleming Suse" userId="S::efs3844@ads.northwestern.edu::725c94ef-d051-42d7-9d33-8572765d592b" providerId="AD" clId="Web-{22291B7C-EE45-2EE8-551D-82B39F6BC22D}" dt="2023-12-07T15:55:54.942" v="4"/>
                <pc2:cmRplyMkLst xmlns:pc2="http://schemas.microsoft.com/office/powerpoint/2019/9/main/command">
                  <pc:docMk/>
                  <pc:sldMk cId="2801218349" sldId="783"/>
                  <pc2:cmMk id="{ADB0B8E2-A4C3-4052-BAEC-D1A509747E16}"/>
                  <pc2:cmRplyMk id="{23DE7711-D148-4494-8493-1F9F14711D4D}"/>
                </pc2:cmRplyMkLst>
              </pc226:cmRplyChg>
              <pc226:cmRplyChg chg="add">
                <pc226:chgData name="Eileen Fleming Suse" userId="S::efs3844@ads.northwestern.edu::725c94ef-d051-42d7-9d33-8572765d592b" providerId="AD" clId="Web-{22291B7C-EE45-2EE8-551D-82B39F6BC22D}" dt="2023-12-07T15:56:12.990" v="5"/>
                <pc2:cmRplyMkLst xmlns:pc2="http://schemas.microsoft.com/office/powerpoint/2019/9/main/command">
                  <pc:docMk/>
                  <pc:sldMk cId="2801218349" sldId="783"/>
                  <pc2:cmMk id="{ADB0B8E2-A4C3-4052-BAEC-D1A509747E16}"/>
                  <pc2:cmRplyMk id="{06FAB666-8B5F-43E0-B0D9-67C1AEEEF8DC}"/>
                </pc2:cmRplyMkLst>
              </pc226:cmRplyChg>
            </pc226:cmChg>
          </p:ext>
        </pc:extLst>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justin" userId="S::justin_josephsen.org#ext#@nuwildcat.onmicrosoft.com::59076b92-ce89-4586-91d8-5ddb5cd2b89a" providerId="AD" clId="Web-{6299E2EC-AA5F-793A-628C-EBCF8BF5D2B0}"/>
    <pc:docChg chg="modSld">
      <pc:chgData name="justin" userId="S::justin_josephsen.org#ext#@nuwildcat.onmicrosoft.com::59076b92-ce89-4586-91d8-5ddb5cd2b89a" providerId="AD" clId="Web-{6299E2EC-AA5F-793A-628C-EBCF8BF5D2B0}" dt="2023-11-20T14:40:33.879" v="1" actId="20577"/>
      <pc:docMkLst>
        <pc:docMk/>
      </pc:docMkLst>
      <pc:sldChg chg="modSp">
        <pc:chgData name="justin" userId="S::justin_josephsen.org#ext#@nuwildcat.onmicrosoft.com::59076b92-ce89-4586-91d8-5ddb5cd2b89a" providerId="AD" clId="Web-{6299E2EC-AA5F-793A-628C-EBCF8BF5D2B0}" dt="2023-11-20T14:40:33.879" v="1" actId="20577"/>
        <pc:sldMkLst>
          <pc:docMk/>
          <pc:sldMk cId="102026260" sldId="720"/>
        </pc:sldMkLst>
        <pc:spChg chg="mod">
          <ac:chgData name="justin" userId="S::justin_josephsen.org#ext#@nuwildcat.onmicrosoft.com::59076b92-ce89-4586-91d8-5ddb5cd2b89a" providerId="AD" clId="Web-{6299E2EC-AA5F-793A-628C-EBCF8BF5D2B0}" dt="2023-11-20T14:40:33.879" v="1" actId="20577"/>
          <ac:spMkLst>
            <pc:docMk/>
            <pc:sldMk cId="102026260" sldId="720"/>
            <ac:spMk id="9" creationId="{98150912-7A4D-8CF4-F429-183917B0EF9E}"/>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Alana Rivera" userId="S::arg3669@ads.northwestern.edu::fc8b707a-b7e9-4f2a-8d71-2d76819b7881" providerId="AD" clId="Web-{21C21437-9FB2-E09B-996A-2FA9CEE027D3}"/>
    <pc:docChg chg="modSld">
      <pc:chgData name="Alana Rivera" userId="S::arg3669@ads.northwestern.edu::fc8b707a-b7e9-4f2a-8d71-2d76819b7881" providerId="AD" clId="Web-{21C21437-9FB2-E09B-996A-2FA9CEE027D3}" dt="2023-12-07T14:26:24.357" v="154"/>
      <pc:docMkLst>
        <pc:docMk/>
      </pc:docMkLst>
      <pc:sldChg chg="addSp modSp">
        <pc:chgData name="Alana Rivera" userId="S::arg3669@ads.northwestern.edu::fc8b707a-b7e9-4f2a-8d71-2d76819b7881" providerId="AD" clId="Web-{21C21437-9FB2-E09B-996A-2FA9CEE027D3}" dt="2023-12-07T14:17:33.624" v="37" actId="20577"/>
        <pc:sldMkLst>
          <pc:docMk/>
          <pc:sldMk cId="3968927565" sldId="752"/>
        </pc:sldMkLst>
        <pc:spChg chg="mod">
          <ac:chgData name="Alana Rivera" userId="S::arg3669@ads.northwestern.edu::fc8b707a-b7e9-4f2a-8d71-2d76819b7881" providerId="AD" clId="Web-{21C21437-9FB2-E09B-996A-2FA9CEE027D3}" dt="2023-12-07T14:15:33.027" v="0"/>
          <ac:spMkLst>
            <pc:docMk/>
            <pc:sldMk cId="3968927565" sldId="752"/>
            <ac:spMk id="2" creationId="{806359C8-F43E-21AB-0B9F-BC7EB28D9B4C}"/>
          </ac:spMkLst>
        </pc:spChg>
        <pc:spChg chg="mod">
          <ac:chgData name="Alana Rivera" userId="S::arg3669@ads.northwestern.edu::fc8b707a-b7e9-4f2a-8d71-2d76819b7881" providerId="AD" clId="Web-{21C21437-9FB2-E09B-996A-2FA9CEE027D3}" dt="2023-12-07T14:17:33.624" v="37" actId="20577"/>
          <ac:spMkLst>
            <pc:docMk/>
            <pc:sldMk cId="3968927565" sldId="752"/>
            <ac:spMk id="3" creationId="{4796E78C-7FE0-EEB2-D5C4-7DB5D69CA7B7}"/>
          </ac:spMkLst>
        </pc:spChg>
        <pc:spChg chg="add">
          <ac:chgData name="Alana Rivera" userId="S::arg3669@ads.northwestern.edu::fc8b707a-b7e9-4f2a-8d71-2d76819b7881" providerId="AD" clId="Web-{21C21437-9FB2-E09B-996A-2FA9CEE027D3}" dt="2023-12-07T14:15:33.027" v="0"/>
          <ac:spMkLst>
            <pc:docMk/>
            <pc:sldMk cId="3968927565" sldId="752"/>
            <ac:spMk id="10" creationId="{45D37F4E-DDB4-456B-97E0-9937730A039F}"/>
          </ac:spMkLst>
        </pc:spChg>
        <pc:spChg chg="add">
          <ac:chgData name="Alana Rivera" userId="S::arg3669@ads.northwestern.edu::fc8b707a-b7e9-4f2a-8d71-2d76819b7881" providerId="AD" clId="Web-{21C21437-9FB2-E09B-996A-2FA9CEE027D3}" dt="2023-12-07T14:15:33.027" v="0"/>
          <ac:spMkLst>
            <pc:docMk/>
            <pc:sldMk cId="3968927565" sldId="752"/>
            <ac:spMk id="12" creationId="{B2DD41CD-8F47-4F56-AD12-4E2FF7696987}"/>
          </ac:spMkLst>
        </pc:spChg>
        <pc:picChg chg="mod ord">
          <ac:chgData name="Alana Rivera" userId="S::arg3669@ads.northwestern.edu::fc8b707a-b7e9-4f2a-8d71-2d76819b7881" providerId="AD" clId="Web-{21C21437-9FB2-E09B-996A-2FA9CEE027D3}" dt="2023-12-07T14:15:33.027" v="0"/>
          <ac:picMkLst>
            <pc:docMk/>
            <pc:sldMk cId="3968927565" sldId="752"/>
            <ac:picMk id="5" creationId="{85183941-79CA-CE78-CFE9-5744E60880A2}"/>
          </ac:picMkLst>
        </pc:picChg>
      </pc:sldChg>
      <pc:sldChg chg="addSp modSp addCm modCm">
        <pc:chgData name="Alana Rivera" userId="S::arg3669@ads.northwestern.edu::fc8b707a-b7e9-4f2a-8d71-2d76819b7881" providerId="AD" clId="Web-{21C21437-9FB2-E09B-996A-2FA9CEE027D3}" dt="2023-12-07T14:26:24.357" v="154"/>
        <pc:sldMkLst>
          <pc:docMk/>
          <pc:sldMk cId="2801218349" sldId="783"/>
        </pc:sldMkLst>
        <pc:spChg chg="mod">
          <ac:chgData name="Alana Rivera" userId="S::arg3669@ads.northwestern.edu::fc8b707a-b7e9-4f2a-8d71-2d76819b7881" providerId="AD" clId="Web-{21C21437-9FB2-E09B-996A-2FA9CEE027D3}" dt="2023-12-07T14:24:55.355" v="152"/>
          <ac:spMkLst>
            <pc:docMk/>
            <pc:sldMk cId="2801218349" sldId="783"/>
            <ac:spMk id="2" creationId="{24126F8B-9BF3-A14A-155A-4BBED8D3A4F2}"/>
          </ac:spMkLst>
        </pc:spChg>
        <pc:spChg chg="mod">
          <ac:chgData name="Alana Rivera" userId="S::arg3669@ads.northwestern.edu::fc8b707a-b7e9-4f2a-8d71-2d76819b7881" providerId="AD" clId="Web-{21C21437-9FB2-E09B-996A-2FA9CEE027D3}" dt="2023-12-07T14:24:34.354" v="151" actId="14100"/>
          <ac:spMkLst>
            <pc:docMk/>
            <pc:sldMk cId="2801218349" sldId="783"/>
            <ac:spMk id="3" creationId="{93CFEAA9-8744-8A34-D609-D4A0857EBF19}"/>
          </ac:spMkLst>
        </pc:spChg>
        <pc:spChg chg="add mod">
          <ac:chgData name="Alana Rivera" userId="S::arg3669@ads.northwestern.edu::fc8b707a-b7e9-4f2a-8d71-2d76819b7881" providerId="AD" clId="Web-{21C21437-9FB2-E09B-996A-2FA9CEE027D3}" dt="2023-12-07T14:24:06.463" v="146" actId="20577"/>
          <ac:spMkLst>
            <pc:docMk/>
            <pc:sldMk cId="2801218349" sldId="783"/>
            <ac:spMk id="7" creationId="{DBE9DDB0-1D19-176F-BA57-6C3A65F44F55}"/>
          </ac:spMkLst>
        </pc:spChg>
        <pc:picChg chg="add mod">
          <ac:chgData name="Alana Rivera" userId="S::arg3669@ads.northwestern.edu::fc8b707a-b7e9-4f2a-8d71-2d76819b7881" providerId="AD" clId="Web-{21C21437-9FB2-E09B-996A-2FA9CEE027D3}" dt="2023-12-07T14:24:15.463" v="148" actId="1076"/>
          <ac:picMkLst>
            <pc:docMk/>
            <pc:sldMk cId="2801218349" sldId="783"/>
            <ac:picMk id="8" creationId="{D9FF303E-C640-AB4D-3A24-82A08FF2D1D4}"/>
          </ac:picMkLst>
        </pc:picChg>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21C21437-9FB2-E09B-996A-2FA9CEE027D3}" dt="2023-12-07T14:26:24.357" v="154"/>
              <pc2:cmMkLst xmlns:pc2="http://schemas.microsoft.com/office/powerpoint/2019/9/main/command">
                <pc:docMk/>
                <pc:sldMk cId="2801218349" sldId="783"/>
                <pc2:cmMk id="{ADB0B8E2-A4C3-4052-BAEC-D1A509747E16}"/>
              </pc2:cmMkLst>
              <pc226:cmRplyChg chg="add">
                <pc226:chgData name="Alana Rivera" userId="S::arg3669@ads.northwestern.edu::fc8b707a-b7e9-4f2a-8d71-2d76819b7881" providerId="AD" clId="Web-{21C21437-9FB2-E09B-996A-2FA9CEE027D3}" dt="2023-12-07T14:26:24.357" v="154"/>
                <pc2:cmRplyMkLst xmlns:pc2="http://schemas.microsoft.com/office/powerpoint/2019/9/main/command">
                  <pc:docMk/>
                  <pc:sldMk cId="2801218349" sldId="783"/>
                  <pc2:cmMk id="{ADB0B8E2-A4C3-4052-BAEC-D1A509747E16}"/>
                  <pc2:cmRplyMk id="{992A3914-8EFB-48C1-BAD5-1390CFF5A72F}"/>
                </pc2:cmRplyMkLst>
              </pc226:cmRplyChg>
            </pc226:cmChg>
          </p:ext>
        </pc:extLst>
      </pc:sldChg>
    </pc:docChg>
  </pc:docChgLst>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8544FFE2-8133-585B-66CC-2C8177C23087}"/>
    <pc:docChg chg="addSld delSld modSld sldOrd">
      <pc:chgData name="Eileen Fleming Suse" userId="S::efs3844@ads.northwestern.edu::725c94ef-d051-42d7-9d33-8572765d592b" providerId="AD" clId="Web-{8544FFE2-8133-585B-66CC-2C8177C23087}" dt="2023-11-18T01:37:30.204" v="360"/>
      <pc:docMkLst>
        <pc:docMk/>
      </pc:docMkLst>
      <pc:sldChg chg="modSp">
        <pc:chgData name="Eileen Fleming Suse" userId="S::efs3844@ads.northwestern.edu::725c94ef-d051-42d7-9d33-8572765d592b" providerId="AD" clId="Web-{8544FFE2-8133-585B-66CC-2C8177C23087}" dt="2023-11-17T18:36:52.933" v="30" actId="20577"/>
        <pc:sldMkLst>
          <pc:docMk/>
          <pc:sldMk cId="4044691067" sldId="283"/>
        </pc:sldMkLst>
        <pc:spChg chg="mod">
          <ac:chgData name="Eileen Fleming Suse" userId="S::efs3844@ads.northwestern.edu::725c94ef-d051-42d7-9d33-8572765d592b" providerId="AD" clId="Web-{8544FFE2-8133-585B-66CC-2C8177C23087}" dt="2023-11-17T18:36:52.933" v="30"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8544FFE2-8133-585B-66CC-2C8177C23087}" dt="2023-11-17T18:24:59.947" v="11" actId="20577"/>
        <pc:sldMkLst>
          <pc:docMk/>
          <pc:sldMk cId="1036043289" sldId="546"/>
        </pc:sldMkLst>
        <pc:spChg chg="mod">
          <ac:chgData name="Eileen Fleming Suse" userId="S::efs3844@ads.northwestern.edu::725c94ef-d051-42d7-9d33-8572765d592b" providerId="AD" clId="Web-{8544FFE2-8133-585B-66CC-2C8177C23087}" dt="2023-11-17T18:24:59.947" v="11" actId="20577"/>
          <ac:spMkLst>
            <pc:docMk/>
            <pc:sldMk cId="1036043289" sldId="546"/>
            <ac:spMk id="2" creationId="{67E16CF5-47C8-BEAD-25F8-81514DC0AF8B}"/>
          </ac:spMkLst>
        </pc:spChg>
      </pc:sldChg>
      <pc:sldChg chg="modSp">
        <pc:chgData name="Eileen Fleming Suse" userId="S::efs3844@ads.northwestern.edu::725c94ef-d051-42d7-9d33-8572765d592b" providerId="AD" clId="Web-{8544FFE2-8133-585B-66CC-2C8177C23087}" dt="2023-11-17T20:47:30.318" v="211" actId="20577"/>
        <pc:sldMkLst>
          <pc:docMk/>
          <pc:sldMk cId="714682852" sldId="552"/>
        </pc:sldMkLst>
        <pc:spChg chg="mod">
          <ac:chgData name="Eileen Fleming Suse" userId="S::efs3844@ads.northwestern.edu::725c94ef-d051-42d7-9d33-8572765d592b" providerId="AD" clId="Web-{8544FFE2-8133-585B-66CC-2C8177C23087}" dt="2023-11-17T20:47:04.161" v="210"/>
          <ac:spMkLst>
            <pc:docMk/>
            <pc:sldMk cId="714682852" sldId="552"/>
            <ac:spMk id="2" creationId="{966FAC69-62AA-D40E-C4BD-DAD5BF599C69}"/>
          </ac:spMkLst>
        </pc:spChg>
        <pc:spChg chg="mod">
          <ac:chgData name="Eileen Fleming Suse" userId="S::efs3844@ads.northwestern.edu::725c94ef-d051-42d7-9d33-8572765d592b" providerId="AD" clId="Web-{8544FFE2-8133-585B-66CC-2C8177C23087}" dt="2023-11-17T20:47:30.318" v="211" actId="20577"/>
          <ac:spMkLst>
            <pc:docMk/>
            <pc:sldMk cId="714682852" sldId="552"/>
            <ac:spMk id="35" creationId="{53BCC135-7316-5956-0C96-6C92A1A248BB}"/>
          </ac:spMkLst>
        </pc:spChg>
      </pc:sldChg>
      <pc:sldChg chg="del">
        <pc:chgData name="Eileen Fleming Suse" userId="S::efs3844@ads.northwestern.edu::725c94ef-d051-42d7-9d33-8572765d592b" providerId="AD" clId="Web-{8544FFE2-8133-585B-66CC-2C8177C23087}" dt="2023-11-17T18:20:18.784" v="4"/>
        <pc:sldMkLst>
          <pc:docMk/>
          <pc:sldMk cId="3536510335" sldId="553"/>
        </pc:sldMkLst>
      </pc:sldChg>
      <pc:sldChg chg="del">
        <pc:chgData name="Eileen Fleming Suse" userId="S::efs3844@ads.northwestern.edu::725c94ef-d051-42d7-9d33-8572765d592b" providerId="AD" clId="Web-{8544FFE2-8133-585B-66CC-2C8177C23087}" dt="2023-11-17T18:20:04.909" v="3"/>
        <pc:sldMkLst>
          <pc:docMk/>
          <pc:sldMk cId="1231844700" sldId="554"/>
        </pc:sldMkLst>
      </pc:sldChg>
      <pc:sldChg chg="del">
        <pc:chgData name="Eileen Fleming Suse" userId="S::efs3844@ads.northwestern.edu::725c94ef-d051-42d7-9d33-8572765d592b" providerId="AD" clId="Web-{8544FFE2-8133-585B-66CC-2C8177C23087}" dt="2023-11-17T18:28:09.764" v="14"/>
        <pc:sldMkLst>
          <pc:docMk/>
          <pc:sldMk cId="2564870475" sldId="566"/>
        </pc:sldMkLst>
      </pc:sldChg>
      <pc:sldChg chg="del">
        <pc:chgData name="Eileen Fleming Suse" userId="S::efs3844@ads.northwestern.edu::725c94ef-d051-42d7-9d33-8572765d592b" providerId="AD" clId="Web-{8544FFE2-8133-585B-66CC-2C8177C23087}" dt="2023-11-17T18:27:58.827" v="13"/>
        <pc:sldMkLst>
          <pc:docMk/>
          <pc:sldMk cId="3870927286" sldId="583"/>
        </pc:sldMkLst>
      </pc:sldChg>
      <pc:sldChg chg="del">
        <pc:chgData name="Eileen Fleming Suse" userId="S::efs3844@ads.northwestern.edu::725c94ef-d051-42d7-9d33-8572765d592b" providerId="AD" clId="Web-{8544FFE2-8133-585B-66CC-2C8177C23087}" dt="2023-11-17T18:28:24.202" v="15"/>
        <pc:sldMkLst>
          <pc:docMk/>
          <pc:sldMk cId="1210022179" sldId="617"/>
        </pc:sldMkLst>
      </pc:sldChg>
      <pc:sldChg chg="ord">
        <pc:chgData name="Eileen Fleming Suse" userId="S::efs3844@ads.northwestern.edu::725c94ef-d051-42d7-9d33-8572765d592b" providerId="AD" clId="Web-{8544FFE2-8133-585B-66CC-2C8177C23087}" dt="2023-11-17T18:27:48.029" v="12"/>
        <pc:sldMkLst>
          <pc:docMk/>
          <pc:sldMk cId="3850125703" sldId="622"/>
        </pc:sldMkLst>
      </pc:sldChg>
      <pc:sldChg chg="del">
        <pc:chgData name="Eileen Fleming Suse" userId="S::efs3844@ads.northwestern.edu::725c94ef-d051-42d7-9d33-8572765d592b" providerId="AD" clId="Web-{8544FFE2-8133-585B-66CC-2C8177C23087}" dt="2023-11-17T18:28:24.483" v="16"/>
        <pc:sldMkLst>
          <pc:docMk/>
          <pc:sldMk cId="2561278274" sldId="630"/>
        </pc:sldMkLst>
      </pc:sldChg>
      <pc:sldChg chg="del">
        <pc:chgData name="Eileen Fleming Suse" userId="S::efs3844@ads.northwestern.edu::725c94ef-d051-42d7-9d33-8572765d592b" providerId="AD" clId="Web-{8544FFE2-8133-585B-66CC-2C8177C23087}" dt="2023-11-17T18:28:24.499" v="17"/>
        <pc:sldMkLst>
          <pc:docMk/>
          <pc:sldMk cId="488873692" sldId="631"/>
        </pc:sldMkLst>
      </pc:sldChg>
      <pc:sldChg chg="del">
        <pc:chgData name="Eileen Fleming Suse" userId="S::efs3844@ads.northwestern.edu::725c94ef-d051-42d7-9d33-8572765d592b" providerId="AD" clId="Web-{8544FFE2-8133-585B-66CC-2C8177C23087}" dt="2023-11-17T18:28:45.562" v="18"/>
        <pc:sldMkLst>
          <pc:docMk/>
          <pc:sldMk cId="3115055849" sldId="632"/>
        </pc:sldMkLst>
      </pc:sldChg>
      <pc:sldChg chg="add del">
        <pc:chgData name="Eileen Fleming Suse" userId="S::efs3844@ads.northwestern.edu::725c94ef-d051-42d7-9d33-8572765d592b" providerId="AD" clId="Web-{8544FFE2-8133-585B-66CC-2C8177C23087}" dt="2023-11-17T18:31:41.160" v="22"/>
        <pc:sldMkLst>
          <pc:docMk/>
          <pc:sldMk cId="3999708931" sldId="633"/>
        </pc:sldMkLst>
      </pc:sldChg>
      <pc:sldChg chg="modSp del modNotes">
        <pc:chgData name="Eileen Fleming Suse" userId="S::efs3844@ads.northwestern.edu::725c94ef-d051-42d7-9d33-8572765d592b" providerId="AD" clId="Web-{8544FFE2-8133-585B-66CC-2C8177C23087}" dt="2023-11-17T20:56:58.976" v="246"/>
        <pc:sldMkLst>
          <pc:docMk/>
          <pc:sldMk cId="3123563290" sldId="656"/>
        </pc:sldMkLst>
        <pc:spChg chg="mod">
          <ac:chgData name="Eileen Fleming Suse" userId="S::efs3844@ads.northwestern.edu::725c94ef-d051-42d7-9d33-8572765d592b" providerId="AD" clId="Web-{8544FFE2-8133-585B-66CC-2C8177C23087}" dt="2023-11-17T20:56:22.301" v="227" actId="20577"/>
          <ac:spMkLst>
            <pc:docMk/>
            <pc:sldMk cId="3123563290" sldId="656"/>
            <ac:spMk id="3" creationId="{00000000-0000-0000-0000-000000000000}"/>
          </ac:spMkLst>
        </pc:spChg>
      </pc:sldChg>
      <pc:sldChg chg="del mod modShow">
        <pc:chgData name="Eileen Fleming Suse" userId="S::efs3844@ads.northwestern.edu::725c94ef-d051-42d7-9d33-8572765d592b" providerId="AD" clId="Web-{8544FFE2-8133-585B-66CC-2C8177C23087}" dt="2023-11-17T20:47:52.678" v="212"/>
        <pc:sldMkLst>
          <pc:docMk/>
          <pc:sldMk cId="2276722899" sldId="657"/>
        </pc:sldMkLst>
      </pc:sldChg>
      <pc:sldChg chg="del mod modShow">
        <pc:chgData name="Eileen Fleming Suse" userId="S::efs3844@ads.northwestern.edu::725c94ef-d051-42d7-9d33-8572765d592b" providerId="AD" clId="Web-{8544FFE2-8133-585B-66CC-2C8177C23087}" dt="2023-11-17T20:47:53.193" v="213"/>
        <pc:sldMkLst>
          <pc:docMk/>
          <pc:sldMk cId="198744726" sldId="658"/>
        </pc:sldMkLst>
      </pc:sldChg>
      <pc:sldChg chg="del modNotes">
        <pc:chgData name="Eileen Fleming Suse" userId="S::efs3844@ads.northwestern.edu::725c94ef-d051-42d7-9d33-8572765d592b" providerId="AD" clId="Web-{8544FFE2-8133-585B-66CC-2C8177C23087}" dt="2023-11-17T20:56:58.976" v="245"/>
        <pc:sldMkLst>
          <pc:docMk/>
          <pc:sldMk cId="3367933567" sldId="659"/>
        </pc:sldMkLst>
      </pc:sldChg>
      <pc:sldChg chg="modSp del modNotes">
        <pc:chgData name="Eileen Fleming Suse" userId="S::efs3844@ads.northwestern.edu::725c94ef-d051-42d7-9d33-8572765d592b" providerId="AD" clId="Web-{8544FFE2-8133-585B-66CC-2C8177C23087}" dt="2023-11-17T20:56:58.959" v="244"/>
        <pc:sldMkLst>
          <pc:docMk/>
          <pc:sldMk cId="1238318588" sldId="660"/>
        </pc:sldMkLst>
        <pc:spChg chg="mod">
          <ac:chgData name="Eileen Fleming Suse" userId="S::efs3844@ads.northwestern.edu::725c94ef-d051-42d7-9d33-8572765d592b" providerId="AD" clId="Web-{8544FFE2-8133-585B-66CC-2C8177C23087}" dt="2023-11-17T18:45:38.931" v="34" actId="1076"/>
          <ac:spMkLst>
            <pc:docMk/>
            <pc:sldMk cId="1238318588" sldId="660"/>
            <ac:spMk id="7" creationId="{EAD90045-A731-42F5-ED3E-D5AE61B97B24}"/>
          </ac:spMkLst>
        </pc:spChg>
        <pc:spChg chg="mod">
          <ac:chgData name="Eileen Fleming Suse" userId="S::efs3844@ads.northwestern.edu::725c94ef-d051-42d7-9d33-8572765d592b" providerId="AD" clId="Web-{8544FFE2-8133-585B-66CC-2C8177C23087}" dt="2023-11-17T18:46:17.994" v="38" actId="1076"/>
          <ac:spMkLst>
            <pc:docMk/>
            <pc:sldMk cId="1238318588" sldId="660"/>
            <ac:spMk id="16386" creationId="{00000000-0000-0000-0000-000000000000}"/>
          </ac:spMkLst>
        </pc:spChg>
      </pc:sldChg>
      <pc:sldChg chg="del mod modShow">
        <pc:chgData name="Eileen Fleming Suse" userId="S::efs3844@ads.northwestern.edu::725c94ef-d051-42d7-9d33-8572765d592b" providerId="AD" clId="Web-{8544FFE2-8133-585B-66CC-2C8177C23087}" dt="2023-11-17T20:48:21.757" v="219"/>
        <pc:sldMkLst>
          <pc:docMk/>
          <pc:sldMk cId="3968172727" sldId="661"/>
        </pc:sldMkLst>
      </pc:sldChg>
      <pc:sldChg chg="del">
        <pc:chgData name="Eileen Fleming Suse" userId="S::efs3844@ads.northwestern.edu::725c94ef-d051-42d7-9d33-8572765d592b" providerId="AD" clId="Web-{8544FFE2-8133-585B-66CC-2C8177C23087}" dt="2023-11-17T20:56:58.959" v="243"/>
        <pc:sldMkLst>
          <pc:docMk/>
          <pc:sldMk cId="1157288213" sldId="662"/>
        </pc:sldMkLst>
      </pc:sldChg>
      <pc:sldChg chg="del">
        <pc:chgData name="Eileen Fleming Suse" userId="S::efs3844@ads.northwestern.edu::725c94ef-d051-42d7-9d33-8572765d592b" providerId="AD" clId="Web-{8544FFE2-8133-585B-66CC-2C8177C23087}" dt="2023-11-17T20:56:58.959" v="242"/>
        <pc:sldMkLst>
          <pc:docMk/>
          <pc:sldMk cId="2333012131" sldId="663"/>
        </pc:sldMkLst>
      </pc:sldChg>
      <pc:sldChg chg="del">
        <pc:chgData name="Eileen Fleming Suse" userId="S::efs3844@ads.northwestern.edu::725c94ef-d051-42d7-9d33-8572765d592b" providerId="AD" clId="Web-{8544FFE2-8133-585B-66CC-2C8177C23087}" dt="2023-11-17T20:56:58.943" v="240"/>
        <pc:sldMkLst>
          <pc:docMk/>
          <pc:sldMk cId="2985803891" sldId="664"/>
        </pc:sldMkLst>
      </pc:sldChg>
      <pc:sldChg chg="del">
        <pc:chgData name="Eileen Fleming Suse" userId="S::efs3844@ads.northwestern.edu::725c94ef-d051-42d7-9d33-8572765d592b" providerId="AD" clId="Web-{8544FFE2-8133-585B-66CC-2C8177C23087}" dt="2023-11-17T20:56:58.943" v="239"/>
        <pc:sldMkLst>
          <pc:docMk/>
          <pc:sldMk cId="1562630454" sldId="665"/>
        </pc:sldMkLst>
      </pc:sldChg>
      <pc:sldChg chg="del">
        <pc:chgData name="Eileen Fleming Suse" userId="S::efs3844@ads.northwestern.edu::725c94ef-d051-42d7-9d33-8572765d592b" providerId="AD" clId="Web-{8544FFE2-8133-585B-66CC-2C8177C23087}" dt="2023-11-17T20:56:58.943" v="238"/>
        <pc:sldMkLst>
          <pc:docMk/>
          <pc:sldMk cId="1313773042" sldId="666"/>
        </pc:sldMkLst>
      </pc:sldChg>
      <pc:sldChg chg="del">
        <pc:chgData name="Eileen Fleming Suse" userId="S::efs3844@ads.northwestern.edu::725c94ef-d051-42d7-9d33-8572765d592b" providerId="AD" clId="Web-{8544FFE2-8133-585B-66CC-2C8177C23087}" dt="2023-11-17T20:56:58.927" v="237"/>
        <pc:sldMkLst>
          <pc:docMk/>
          <pc:sldMk cId="2764453072" sldId="667"/>
        </pc:sldMkLst>
      </pc:sldChg>
      <pc:sldChg chg="del">
        <pc:chgData name="Eileen Fleming Suse" userId="S::efs3844@ads.northwestern.edu::725c94ef-d051-42d7-9d33-8572765d592b" providerId="AD" clId="Web-{8544FFE2-8133-585B-66CC-2C8177C23087}" dt="2023-11-17T20:56:58.927" v="236"/>
        <pc:sldMkLst>
          <pc:docMk/>
          <pc:sldMk cId="2638397019" sldId="668"/>
        </pc:sldMkLst>
      </pc:sldChg>
      <pc:sldChg chg="del">
        <pc:chgData name="Eileen Fleming Suse" userId="S::efs3844@ads.northwestern.edu::725c94ef-d051-42d7-9d33-8572765d592b" providerId="AD" clId="Web-{8544FFE2-8133-585B-66CC-2C8177C23087}" dt="2023-11-17T20:56:58.927" v="235"/>
        <pc:sldMkLst>
          <pc:docMk/>
          <pc:sldMk cId="1640072512" sldId="669"/>
        </pc:sldMkLst>
      </pc:sldChg>
      <pc:sldChg chg="del">
        <pc:chgData name="Eileen Fleming Suse" userId="S::efs3844@ads.northwestern.edu::725c94ef-d051-42d7-9d33-8572765d592b" providerId="AD" clId="Web-{8544FFE2-8133-585B-66CC-2C8177C23087}" dt="2023-11-17T20:56:58.927" v="234"/>
        <pc:sldMkLst>
          <pc:docMk/>
          <pc:sldMk cId="3549628686" sldId="670"/>
        </pc:sldMkLst>
      </pc:sldChg>
      <pc:sldChg chg="del">
        <pc:chgData name="Eileen Fleming Suse" userId="S::efs3844@ads.northwestern.edu::725c94ef-d051-42d7-9d33-8572765d592b" providerId="AD" clId="Web-{8544FFE2-8133-585B-66CC-2C8177C23087}" dt="2023-11-17T20:56:58.927" v="233"/>
        <pc:sldMkLst>
          <pc:docMk/>
          <pc:sldMk cId="3419646886" sldId="671"/>
        </pc:sldMkLst>
      </pc:sldChg>
      <pc:sldChg chg="del">
        <pc:chgData name="Eileen Fleming Suse" userId="S::efs3844@ads.northwestern.edu::725c94ef-d051-42d7-9d33-8572765d592b" providerId="AD" clId="Web-{8544FFE2-8133-585B-66CC-2C8177C23087}" dt="2023-11-17T20:56:58.912" v="232"/>
        <pc:sldMkLst>
          <pc:docMk/>
          <pc:sldMk cId="121376505" sldId="672"/>
        </pc:sldMkLst>
      </pc:sldChg>
      <pc:sldChg chg="del">
        <pc:chgData name="Eileen Fleming Suse" userId="S::efs3844@ads.northwestern.edu::725c94ef-d051-42d7-9d33-8572765d592b" providerId="AD" clId="Web-{8544FFE2-8133-585B-66CC-2C8177C23087}" dt="2023-11-17T20:56:58.912" v="231"/>
        <pc:sldMkLst>
          <pc:docMk/>
          <pc:sldMk cId="4246233696" sldId="673"/>
        </pc:sldMkLst>
      </pc:sldChg>
      <pc:sldChg chg="del ord">
        <pc:chgData name="Eileen Fleming Suse" userId="S::efs3844@ads.northwestern.edu::725c94ef-d051-42d7-9d33-8572765d592b" providerId="AD" clId="Web-{8544FFE2-8133-585B-66CC-2C8177C23087}" dt="2023-11-17T20:56:58.943" v="241"/>
        <pc:sldMkLst>
          <pc:docMk/>
          <pc:sldMk cId="3562395065" sldId="674"/>
        </pc:sldMkLst>
      </pc:sldChg>
      <pc:sldChg chg="del">
        <pc:chgData name="Eileen Fleming Suse" userId="S::efs3844@ads.northwestern.edu::725c94ef-d051-42d7-9d33-8572765d592b" providerId="AD" clId="Web-{8544FFE2-8133-585B-66CC-2C8177C23087}" dt="2023-11-17T20:56:58.912" v="230"/>
        <pc:sldMkLst>
          <pc:docMk/>
          <pc:sldMk cId="3537511129" sldId="675"/>
        </pc:sldMkLst>
      </pc:sldChg>
      <pc:sldChg chg="del">
        <pc:chgData name="Eileen Fleming Suse" userId="S::efs3844@ads.northwestern.edu::725c94ef-d051-42d7-9d33-8572765d592b" providerId="AD" clId="Web-{8544FFE2-8133-585B-66CC-2C8177C23087}" dt="2023-11-17T20:56:58.912" v="229"/>
        <pc:sldMkLst>
          <pc:docMk/>
          <pc:sldMk cId="928134893" sldId="676"/>
        </pc:sldMkLst>
      </pc:sldChg>
      <pc:sldChg chg="del">
        <pc:chgData name="Eileen Fleming Suse" userId="S::efs3844@ads.northwestern.edu::725c94ef-d051-42d7-9d33-8572765d592b" providerId="AD" clId="Web-{8544FFE2-8133-585B-66CC-2C8177C23087}" dt="2023-11-17T20:56:58.896" v="228"/>
        <pc:sldMkLst>
          <pc:docMk/>
          <pc:sldMk cId="1611570233" sldId="677"/>
        </pc:sldMkLst>
      </pc:sldChg>
      <pc:sldChg chg="modSp">
        <pc:chgData name="Eileen Fleming Suse" userId="S::efs3844@ads.northwestern.edu::725c94ef-d051-42d7-9d33-8572765d592b" providerId="AD" clId="Web-{8544FFE2-8133-585B-66CC-2C8177C23087}" dt="2023-11-17T18:35:02.603" v="25" actId="20577"/>
        <pc:sldMkLst>
          <pc:docMk/>
          <pc:sldMk cId="3336998141" sldId="681"/>
        </pc:sldMkLst>
        <pc:spChg chg="mod">
          <ac:chgData name="Eileen Fleming Suse" userId="S::efs3844@ads.northwestern.edu::725c94ef-d051-42d7-9d33-8572765d592b" providerId="AD" clId="Web-{8544FFE2-8133-585B-66CC-2C8177C23087}" dt="2023-11-17T18:35:02.603" v="25" actId="20577"/>
          <ac:spMkLst>
            <pc:docMk/>
            <pc:sldMk cId="3336998141" sldId="681"/>
            <ac:spMk id="3" creationId="{00000000-0000-0000-0000-000000000000}"/>
          </ac:spMkLst>
        </pc:spChg>
      </pc:sldChg>
      <pc:sldChg chg="addSp delSp modSp new mod ord setBg">
        <pc:chgData name="Eileen Fleming Suse" userId="S::efs3844@ads.northwestern.edu::725c94ef-d051-42d7-9d33-8572765d592b" providerId="AD" clId="Web-{8544FFE2-8133-585B-66CC-2C8177C23087}" dt="2023-11-17T20:46:53.442" v="209"/>
        <pc:sldMkLst>
          <pc:docMk/>
          <pc:sldMk cId="3080095507" sldId="703"/>
        </pc:sldMkLst>
        <pc:spChg chg="del mod">
          <ac:chgData name="Eileen Fleming Suse" userId="S::efs3844@ads.northwestern.edu::725c94ef-d051-42d7-9d33-8572765d592b" providerId="AD" clId="Web-{8544FFE2-8133-585B-66CC-2C8177C23087}" dt="2023-11-17T20:38:23.552" v="165"/>
          <ac:spMkLst>
            <pc:docMk/>
            <pc:sldMk cId="3080095507" sldId="703"/>
            <ac:spMk id="2" creationId="{6BD83CA6-57D1-222F-83DA-E2A766AEDE89}"/>
          </ac:spMkLst>
        </pc:spChg>
        <pc:spChg chg="del">
          <ac:chgData name="Eileen Fleming Suse" userId="S::efs3844@ads.northwestern.edu::725c94ef-d051-42d7-9d33-8572765d592b" providerId="AD" clId="Web-{8544FFE2-8133-585B-66CC-2C8177C23087}" dt="2023-11-17T20:38:12.130" v="163"/>
          <ac:spMkLst>
            <pc:docMk/>
            <pc:sldMk cId="3080095507" sldId="703"/>
            <ac:spMk id="3" creationId="{9EA76214-B4BA-0A87-AD4C-D257DCE85CE3}"/>
          </ac:spMkLst>
        </pc:spChg>
        <pc:spChg chg="mod ord">
          <ac:chgData name="Eileen Fleming Suse" userId="S::efs3844@ads.northwestern.edu::725c94ef-d051-42d7-9d33-8572765d592b" providerId="AD" clId="Web-{8544FFE2-8133-585B-66CC-2C8177C23087}" dt="2023-11-17T20:41:43.183" v="176"/>
          <ac:spMkLst>
            <pc:docMk/>
            <pc:sldMk cId="3080095507" sldId="703"/>
            <ac:spMk id="4" creationId="{7C6CB985-0431-BE7A-0A14-7D8A51C03E22}"/>
          </ac:spMkLst>
        </pc:spChg>
        <pc:spChg chg="mod">
          <ac:chgData name="Eileen Fleming Suse" userId="S::efs3844@ads.northwestern.edu::725c94ef-d051-42d7-9d33-8572765d592b" providerId="AD" clId="Web-{8544FFE2-8133-585B-66CC-2C8177C23087}" dt="2023-11-17T20:41:43.183" v="176"/>
          <ac:spMkLst>
            <pc:docMk/>
            <pc:sldMk cId="3080095507" sldId="703"/>
            <ac:spMk id="5" creationId="{FD357973-69DB-04A9-A2C1-6BBC79CB3784}"/>
          </ac:spMkLst>
        </pc:spChg>
        <pc:spChg chg="add del mod">
          <ac:chgData name="Eileen Fleming Suse" userId="S::efs3844@ads.northwestern.edu::725c94ef-d051-42d7-9d33-8572765d592b" providerId="AD" clId="Web-{8544FFE2-8133-585B-66CC-2C8177C23087}" dt="2023-11-17T20:41:30.151" v="174"/>
          <ac:spMkLst>
            <pc:docMk/>
            <pc:sldMk cId="3080095507" sldId="703"/>
            <ac:spMk id="8" creationId="{A494F2CF-F558-DF73-AE8A-B3A0553BF3BB}"/>
          </ac:spMkLst>
        </pc:spChg>
        <pc:spChg chg="add mod">
          <ac:chgData name="Eileen Fleming Suse" userId="S::efs3844@ads.northwestern.edu::725c94ef-d051-42d7-9d33-8572765d592b" providerId="AD" clId="Web-{8544FFE2-8133-585B-66CC-2C8177C23087}" dt="2023-11-17T20:46:53.442" v="209"/>
          <ac:spMkLst>
            <pc:docMk/>
            <pc:sldMk cId="3080095507" sldId="703"/>
            <ac:spMk id="14" creationId="{DA90BC2C-8D4E-A05C-243D-BCA657477692}"/>
          </ac:spMkLst>
        </pc:spChg>
        <pc:spChg chg="add">
          <ac:chgData name="Eileen Fleming Suse" userId="S::efs3844@ads.northwestern.edu::725c94ef-d051-42d7-9d33-8572765d592b" providerId="AD" clId="Web-{8544FFE2-8133-585B-66CC-2C8177C23087}" dt="2023-11-17T20:41:43.183" v="176"/>
          <ac:spMkLst>
            <pc:docMk/>
            <pc:sldMk cId="3080095507" sldId="703"/>
            <ac:spMk id="16" creationId="{AA3CC463-F933-4AC4-86E1-5AC14B0C3163}"/>
          </ac:spMkLst>
        </pc:spChg>
        <pc:spChg chg="add">
          <ac:chgData name="Eileen Fleming Suse" userId="S::efs3844@ads.northwestern.edu::725c94ef-d051-42d7-9d33-8572765d592b" providerId="AD" clId="Web-{8544FFE2-8133-585B-66CC-2C8177C23087}" dt="2023-11-17T20:41:43.183" v="176"/>
          <ac:spMkLst>
            <pc:docMk/>
            <pc:sldMk cId="3080095507" sldId="703"/>
            <ac:spMk id="18" creationId="{6025D2DB-A12A-44DB-B00E-F4D622329EDD}"/>
          </ac:spMkLst>
        </pc:spChg>
        <pc:spChg chg="add ord">
          <ac:chgData name="Eileen Fleming Suse" userId="S::efs3844@ads.northwestern.edu::725c94ef-d051-42d7-9d33-8572765d592b" providerId="AD" clId="Web-{8544FFE2-8133-585B-66CC-2C8177C23087}" dt="2023-11-17T20:42:09.293" v="180"/>
          <ac:spMkLst>
            <pc:docMk/>
            <pc:sldMk cId="3080095507" sldId="703"/>
            <ac:spMk id="20" creationId="{CE7E7877-F64E-4EEA-B778-138031EFF874}"/>
          </ac:spMkLst>
        </pc:spChg>
        <pc:spChg chg="add">
          <ac:chgData name="Eileen Fleming Suse" userId="S::efs3844@ads.northwestern.edu::725c94ef-d051-42d7-9d33-8572765d592b" providerId="AD" clId="Web-{8544FFE2-8133-585B-66CC-2C8177C23087}" dt="2023-11-17T20:41:43.183" v="176"/>
          <ac:spMkLst>
            <pc:docMk/>
            <pc:sldMk cId="3080095507" sldId="703"/>
            <ac:spMk id="22" creationId="{7DD6C4F3-70FD-4F13-919C-702EE4886499}"/>
          </ac:spMkLst>
        </pc:spChg>
        <pc:picChg chg="add mod ord modCrop">
          <ac:chgData name="Eileen Fleming Suse" userId="S::efs3844@ads.northwestern.edu::725c94ef-d051-42d7-9d33-8572765d592b" providerId="AD" clId="Web-{8544FFE2-8133-585B-66CC-2C8177C23087}" dt="2023-11-17T20:45:10.439" v="205" actId="1076"/>
          <ac:picMkLst>
            <pc:docMk/>
            <pc:sldMk cId="3080095507" sldId="703"/>
            <ac:picMk id="6" creationId="{EF676F65-F32E-BCC1-B4AB-2FC96638BE9E}"/>
          </ac:picMkLst>
        </pc:picChg>
        <pc:picChg chg="add del mod">
          <ac:chgData name="Eileen Fleming Suse" userId="S::efs3844@ads.northwestern.edu::725c94ef-d051-42d7-9d33-8572765d592b" providerId="AD" clId="Web-{8544FFE2-8133-585B-66CC-2C8177C23087}" dt="2023-11-17T20:41:04.697" v="170"/>
          <ac:picMkLst>
            <pc:docMk/>
            <pc:sldMk cId="3080095507" sldId="703"/>
            <ac:picMk id="9" creationId="{7DEAA94B-259D-A0EF-A946-A0B85BC22F4E}"/>
          </ac:picMkLst>
        </pc:picChg>
        <pc:picChg chg="add mod ord">
          <ac:chgData name="Eileen Fleming Suse" userId="S::efs3844@ads.northwestern.edu::725c94ef-d051-42d7-9d33-8572765d592b" providerId="AD" clId="Web-{8544FFE2-8133-585B-66CC-2C8177C23087}" dt="2023-11-17T20:42:33.294" v="183" actId="1076"/>
          <ac:picMkLst>
            <pc:docMk/>
            <pc:sldMk cId="3080095507" sldId="703"/>
            <ac:picMk id="10" creationId="{1B456DB8-BA21-BAEA-F66C-46C6DD431168}"/>
          </ac:picMkLst>
        </pc:picChg>
        <pc:picChg chg="add mod">
          <ac:chgData name="Eileen Fleming Suse" userId="S::efs3844@ads.northwestern.edu::725c94ef-d051-42d7-9d33-8572765d592b" providerId="AD" clId="Web-{8544FFE2-8133-585B-66CC-2C8177C23087}" dt="2023-11-17T20:41:43.183" v="176"/>
          <ac:picMkLst>
            <pc:docMk/>
            <pc:sldMk cId="3080095507" sldId="703"/>
            <ac:picMk id="11" creationId="{E09D5B73-1671-B84D-6132-06E4A8E9E2DC}"/>
          </ac:picMkLst>
        </pc:picChg>
        <pc:picChg chg="add mod modCrop">
          <ac:chgData name="Eileen Fleming Suse" userId="S::efs3844@ads.northwestern.edu::725c94ef-d051-42d7-9d33-8572765d592b" providerId="AD" clId="Web-{8544FFE2-8133-585B-66CC-2C8177C23087}" dt="2023-11-17T20:45:10.392" v="204" actId="1076"/>
          <ac:picMkLst>
            <pc:docMk/>
            <pc:sldMk cId="3080095507" sldId="703"/>
            <ac:picMk id="13" creationId="{97F41871-076F-3542-7DCC-5CF58E271492}"/>
          </ac:picMkLst>
        </pc:picChg>
      </pc:sldChg>
      <pc:sldChg chg="new del">
        <pc:chgData name="Eileen Fleming Suse" userId="S::efs3844@ads.northwestern.edu::725c94ef-d051-42d7-9d33-8572765d592b" providerId="AD" clId="Web-{8544FFE2-8133-585B-66CC-2C8177C23087}" dt="2023-11-18T01:37:12.063" v="359"/>
        <pc:sldMkLst>
          <pc:docMk/>
          <pc:sldMk cId="506161772" sldId="704"/>
        </pc:sldMkLst>
      </pc:sldChg>
      <pc:sldChg chg="modSp new">
        <pc:chgData name="Eileen Fleming Suse" userId="S::efs3844@ads.northwestern.edu::725c94ef-d051-42d7-9d33-8572765d592b" providerId="AD" clId="Web-{8544FFE2-8133-585B-66CC-2C8177C23087}" dt="2023-11-17T20:36:20.330" v="162" actId="20577"/>
        <pc:sldMkLst>
          <pc:docMk/>
          <pc:sldMk cId="1949613945" sldId="705"/>
        </pc:sldMkLst>
        <pc:spChg chg="mod">
          <ac:chgData name="Eileen Fleming Suse" userId="S::efs3844@ads.northwestern.edu::725c94ef-d051-42d7-9d33-8572765d592b" providerId="AD" clId="Web-{8544FFE2-8133-585B-66CC-2C8177C23087}" dt="2023-11-17T20:36:20.330" v="162" actId="20577"/>
          <ac:spMkLst>
            <pc:docMk/>
            <pc:sldMk cId="1949613945" sldId="705"/>
            <ac:spMk id="2" creationId="{2DE9407A-4283-B111-345C-31D89DFF03A2}"/>
          </ac:spMkLst>
        </pc:spChg>
      </pc:sldChg>
      <pc:sldChg chg="add">
        <pc:chgData name="Eileen Fleming Suse" userId="S::efs3844@ads.northwestern.edu::725c94ef-d051-42d7-9d33-8572765d592b" providerId="AD" clId="Web-{8544FFE2-8133-585B-66CC-2C8177C23087}" dt="2023-11-17T20:16:14.374" v="52"/>
        <pc:sldMkLst>
          <pc:docMk/>
          <pc:sldMk cId="790635443" sldId="706"/>
        </pc:sldMkLst>
      </pc:sldChg>
      <pc:sldChg chg="add">
        <pc:chgData name="Eileen Fleming Suse" userId="S::efs3844@ads.northwestern.edu::725c94ef-d051-42d7-9d33-8572765d592b" providerId="AD" clId="Web-{8544FFE2-8133-585B-66CC-2C8177C23087}" dt="2023-11-17T20:16:42.468" v="53"/>
        <pc:sldMkLst>
          <pc:docMk/>
          <pc:sldMk cId="1643539557" sldId="707"/>
        </pc:sldMkLst>
      </pc:sldChg>
      <pc:sldChg chg="add">
        <pc:chgData name="Eileen Fleming Suse" userId="S::efs3844@ads.northwestern.edu::725c94ef-d051-42d7-9d33-8572765d592b" providerId="AD" clId="Web-{8544FFE2-8133-585B-66CC-2C8177C23087}" dt="2023-11-17T20:16:42.877" v="54"/>
        <pc:sldMkLst>
          <pc:docMk/>
          <pc:sldMk cId="1789754515" sldId="708"/>
        </pc:sldMkLst>
      </pc:sldChg>
      <pc:sldChg chg="add modNotes">
        <pc:chgData name="Eileen Fleming Suse" userId="S::efs3844@ads.northwestern.edu::725c94ef-d051-42d7-9d33-8572765d592b" providerId="AD" clId="Web-{8544FFE2-8133-585B-66CC-2C8177C23087}" dt="2023-11-17T20:24:06.200" v="93"/>
        <pc:sldMkLst>
          <pc:docMk/>
          <pc:sldMk cId="768417776" sldId="709"/>
        </pc:sldMkLst>
      </pc:sldChg>
      <pc:sldChg chg="add modNotes">
        <pc:chgData name="Eileen Fleming Suse" userId="S::efs3844@ads.northwestern.edu::725c94ef-d051-42d7-9d33-8572765d592b" providerId="AD" clId="Web-{8544FFE2-8133-585B-66CC-2C8177C23087}" dt="2023-11-17T20:24:05.934" v="91"/>
        <pc:sldMkLst>
          <pc:docMk/>
          <pc:sldMk cId="3734042619" sldId="710"/>
        </pc:sldMkLst>
      </pc:sldChg>
      <pc:sldChg chg="add modNotes">
        <pc:chgData name="Eileen Fleming Suse" userId="S::efs3844@ads.northwestern.edu::725c94ef-d051-42d7-9d33-8572765d592b" providerId="AD" clId="Web-{8544FFE2-8133-585B-66CC-2C8177C23087}" dt="2023-11-17T20:24:04.872" v="89"/>
        <pc:sldMkLst>
          <pc:docMk/>
          <pc:sldMk cId="3859034132" sldId="711"/>
        </pc:sldMkLst>
      </pc:sldChg>
      <pc:sldChg chg="add">
        <pc:chgData name="Eileen Fleming Suse" userId="S::efs3844@ads.northwestern.edu::725c94ef-d051-42d7-9d33-8572765d592b" providerId="AD" clId="Web-{8544FFE2-8133-585B-66CC-2C8177C23087}" dt="2023-11-17T20:17:06.391" v="58"/>
        <pc:sldMkLst>
          <pc:docMk/>
          <pc:sldMk cId="3139874353" sldId="712"/>
        </pc:sldMkLst>
      </pc:sldChg>
      <pc:sldChg chg="add">
        <pc:chgData name="Eileen Fleming Suse" userId="S::efs3844@ads.northwestern.edu::725c94ef-d051-42d7-9d33-8572765d592b" providerId="AD" clId="Web-{8544FFE2-8133-585B-66CC-2C8177C23087}" dt="2023-11-17T20:18:29.471" v="59"/>
        <pc:sldMkLst>
          <pc:docMk/>
          <pc:sldMk cId="4179369718" sldId="713"/>
        </pc:sldMkLst>
      </pc:sldChg>
      <pc:sldChg chg="addSp modSp new ord">
        <pc:chgData name="Eileen Fleming Suse" userId="S::efs3844@ads.northwestern.edu::725c94ef-d051-42d7-9d33-8572765d592b" providerId="AD" clId="Web-{8544FFE2-8133-585B-66CC-2C8177C23087}" dt="2023-11-17T20:22:07.009" v="73"/>
        <pc:sldMkLst>
          <pc:docMk/>
          <pc:sldMk cId="3124210322" sldId="714"/>
        </pc:sldMkLst>
        <pc:picChg chg="add mod">
          <ac:chgData name="Eileen Fleming Suse" userId="S::efs3844@ads.northwestern.edu::725c94ef-d051-42d7-9d33-8572765d592b" providerId="AD" clId="Web-{8544FFE2-8133-585B-66CC-2C8177C23087}" dt="2023-11-17T20:22:06.962" v="72" actId="1076"/>
          <ac:picMkLst>
            <pc:docMk/>
            <pc:sldMk cId="3124210322" sldId="714"/>
            <ac:picMk id="6" creationId="{9EE6AC8F-4DC4-191C-AA4C-B047F4935B19}"/>
          </ac:picMkLst>
        </pc:picChg>
      </pc:sldChg>
      <pc:sldChg chg="addSp modSp new ord">
        <pc:chgData name="Eileen Fleming Suse" userId="S::efs3844@ads.northwestern.edu::725c94ef-d051-42d7-9d33-8572765d592b" providerId="AD" clId="Web-{8544FFE2-8133-585B-66CC-2C8177C23087}" dt="2023-11-17T20:23:36.386" v="86" actId="20577"/>
        <pc:sldMkLst>
          <pc:docMk/>
          <pc:sldMk cId="4091814342" sldId="715"/>
        </pc:sldMkLst>
        <pc:spChg chg="mod">
          <ac:chgData name="Eileen Fleming Suse" userId="S::efs3844@ads.northwestern.edu::725c94ef-d051-42d7-9d33-8572765d592b" providerId="AD" clId="Web-{8544FFE2-8133-585B-66CC-2C8177C23087}" dt="2023-11-17T20:23:36.386" v="86" actId="20577"/>
          <ac:spMkLst>
            <pc:docMk/>
            <pc:sldMk cId="4091814342" sldId="715"/>
            <ac:spMk id="2" creationId="{8802BA79-C4E2-3A24-1316-4AC6D3F66837}"/>
          </ac:spMkLst>
        </pc:spChg>
        <pc:picChg chg="add mod">
          <ac:chgData name="Eileen Fleming Suse" userId="S::efs3844@ads.northwestern.edu::725c94ef-d051-42d7-9d33-8572765d592b" providerId="AD" clId="Web-{8544FFE2-8133-585B-66CC-2C8177C23087}" dt="2023-11-17T20:23:10.589" v="78" actId="1076"/>
          <ac:picMkLst>
            <pc:docMk/>
            <pc:sldMk cId="4091814342" sldId="715"/>
            <ac:picMk id="6" creationId="{302BBFF9-D69A-D1E9-E01C-7C15E1F6D1A6}"/>
          </ac:picMkLst>
        </pc:picChg>
      </pc:sldChg>
      <pc:sldChg chg="addSp delSp modSp new mod setBg modClrScheme chgLayout">
        <pc:chgData name="Eileen Fleming Suse" userId="S::efs3844@ads.northwestern.edu::725c94ef-d051-42d7-9d33-8572765d592b" providerId="AD" clId="Web-{8544FFE2-8133-585B-66CC-2C8177C23087}" dt="2023-11-17T20:35:43.141" v="150"/>
        <pc:sldMkLst>
          <pc:docMk/>
          <pc:sldMk cId="1219261171" sldId="716"/>
        </pc:sldMkLst>
        <pc:spChg chg="mod ord">
          <ac:chgData name="Eileen Fleming Suse" userId="S::efs3844@ads.northwestern.edu::725c94ef-d051-42d7-9d33-8572765d592b" providerId="AD" clId="Web-{8544FFE2-8133-585B-66CC-2C8177C23087}" dt="2023-11-17T20:35:43.141" v="150"/>
          <ac:spMkLst>
            <pc:docMk/>
            <pc:sldMk cId="1219261171" sldId="716"/>
            <ac:spMk id="2" creationId="{9CE5A4B0-542F-2C9E-8991-42C03138835F}"/>
          </ac:spMkLst>
        </pc:spChg>
        <pc:spChg chg="mod ord">
          <ac:chgData name="Eileen Fleming Suse" userId="S::efs3844@ads.northwestern.edu::725c94ef-d051-42d7-9d33-8572765d592b" providerId="AD" clId="Web-{8544FFE2-8133-585B-66CC-2C8177C23087}" dt="2023-11-17T20:35:43.141" v="150"/>
          <ac:spMkLst>
            <pc:docMk/>
            <pc:sldMk cId="1219261171" sldId="716"/>
            <ac:spMk id="3" creationId="{CEE04D07-E754-407A-AF01-3E961E5F8299}"/>
          </ac:spMkLst>
        </pc:spChg>
        <pc:spChg chg="add mod ord">
          <ac:chgData name="Eileen Fleming Suse" userId="S::efs3844@ads.northwestern.edu::725c94ef-d051-42d7-9d33-8572765d592b" providerId="AD" clId="Web-{8544FFE2-8133-585B-66CC-2C8177C23087}" dt="2023-11-17T20:35:43.141" v="150"/>
          <ac:spMkLst>
            <pc:docMk/>
            <pc:sldMk cId="1219261171" sldId="716"/>
            <ac:spMk id="4" creationId="{F75BEC83-D159-8B0F-F620-96A35FA5C767}"/>
          </ac:spMkLst>
        </pc:spChg>
        <pc:spChg chg="add del mod ord">
          <ac:chgData name="Eileen Fleming Suse" userId="S::efs3844@ads.northwestern.edu::725c94ef-d051-42d7-9d33-8572765d592b" providerId="AD" clId="Web-{8544FFE2-8133-585B-66CC-2C8177C23087}" dt="2023-11-17T20:35:43.141" v="150"/>
          <ac:spMkLst>
            <pc:docMk/>
            <pc:sldMk cId="1219261171" sldId="716"/>
            <ac:spMk id="5" creationId="{D88D8D55-7C2F-7D65-3250-A967B39A9B4A}"/>
          </ac:spMkLst>
        </pc:spChg>
        <pc:spChg chg="add">
          <ac:chgData name="Eileen Fleming Suse" userId="S::efs3844@ads.northwestern.edu::725c94ef-d051-42d7-9d33-8572765d592b" providerId="AD" clId="Web-{8544FFE2-8133-585B-66CC-2C8177C23087}" dt="2023-11-17T20:35:43.141" v="150"/>
          <ac:spMkLst>
            <pc:docMk/>
            <pc:sldMk cId="1219261171" sldId="716"/>
            <ac:spMk id="11" creationId="{BACC6370-2D7E-4714-9D71-7542949D7D5D}"/>
          </ac:spMkLst>
        </pc:spChg>
        <pc:spChg chg="add">
          <ac:chgData name="Eileen Fleming Suse" userId="S::efs3844@ads.northwestern.edu::725c94ef-d051-42d7-9d33-8572765d592b" providerId="AD" clId="Web-{8544FFE2-8133-585B-66CC-2C8177C23087}" dt="2023-11-17T20:35:43.141" v="150"/>
          <ac:spMkLst>
            <pc:docMk/>
            <pc:sldMk cId="1219261171" sldId="716"/>
            <ac:spMk id="13" creationId="{F68B3F68-107C-434F-AA38-110D5EA91B85}"/>
          </ac:spMkLst>
        </pc:spChg>
        <pc:spChg chg="add">
          <ac:chgData name="Eileen Fleming Suse" userId="S::efs3844@ads.northwestern.edu::725c94ef-d051-42d7-9d33-8572765d592b" providerId="AD" clId="Web-{8544FFE2-8133-585B-66CC-2C8177C23087}" dt="2023-11-17T20:35:43.141" v="150"/>
          <ac:spMkLst>
            <pc:docMk/>
            <pc:sldMk cId="1219261171" sldId="716"/>
            <ac:spMk id="15" creationId="{AAD0DBB9-1A4B-4391-81D4-CB19F9AB918A}"/>
          </ac:spMkLst>
        </pc:spChg>
        <pc:spChg chg="add">
          <ac:chgData name="Eileen Fleming Suse" userId="S::efs3844@ads.northwestern.edu::725c94ef-d051-42d7-9d33-8572765d592b" providerId="AD" clId="Web-{8544FFE2-8133-585B-66CC-2C8177C23087}" dt="2023-11-17T20:35:43.141" v="150"/>
          <ac:spMkLst>
            <pc:docMk/>
            <pc:sldMk cId="1219261171" sldId="716"/>
            <ac:spMk id="17" creationId="{063BBA22-50EA-4C4D-BE05-F1CE4E63AA56}"/>
          </ac:spMkLst>
        </pc:spChg>
        <pc:graphicFrameChg chg="add">
          <ac:chgData name="Eileen Fleming Suse" userId="S::efs3844@ads.northwestern.edu::725c94ef-d051-42d7-9d33-8572765d592b" providerId="AD" clId="Web-{8544FFE2-8133-585B-66CC-2C8177C23087}" dt="2023-11-17T20:35:43.141" v="150"/>
          <ac:graphicFrameMkLst>
            <pc:docMk/>
            <pc:sldMk cId="1219261171" sldId="716"/>
            <ac:graphicFrameMk id="7" creationId="{12C8E58B-812A-DA46-B1A6-90A0997A352B}"/>
          </ac:graphicFrameMkLst>
        </pc:graphicFrameChg>
      </pc:sldChg>
      <pc:sldChg chg="add del">
        <pc:chgData name="Eileen Fleming Suse" userId="S::efs3844@ads.northwestern.edu::725c94ef-d051-42d7-9d33-8572765d592b" providerId="AD" clId="Web-{8544FFE2-8133-585B-66CC-2C8177C23087}" dt="2023-11-17T20:58:42.665" v="284"/>
        <pc:sldMkLst>
          <pc:docMk/>
          <pc:sldMk cId="1437602570" sldId="717"/>
        </pc:sldMkLst>
      </pc:sldChg>
      <pc:sldChg chg="add">
        <pc:chgData name="Eileen Fleming Suse" userId="S::efs3844@ads.northwestern.edu::725c94ef-d051-42d7-9d33-8572765d592b" providerId="AD" clId="Web-{8544FFE2-8133-585B-66CC-2C8177C23087}" dt="2023-11-17T20:58:43.649" v="285"/>
        <pc:sldMkLst>
          <pc:docMk/>
          <pc:sldMk cId="4191050799" sldId="717"/>
        </pc:sldMkLst>
      </pc:sldChg>
      <pc:sldChg chg="add">
        <pc:chgData name="Eileen Fleming Suse" userId="S::efs3844@ads.northwestern.edu::725c94ef-d051-42d7-9d33-8572765d592b" providerId="AD" clId="Web-{8544FFE2-8133-585B-66CC-2C8177C23087}" dt="2023-11-17T20:58:44.571" v="286"/>
        <pc:sldMkLst>
          <pc:docMk/>
          <pc:sldMk cId="920926381" sldId="718"/>
        </pc:sldMkLst>
      </pc:sldChg>
      <pc:sldChg chg="add del">
        <pc:chgData name="Eileen Fleming Suse" userId="S::efs3844@ads.northwestern.edu::725c94ef-d051-42d7-9d33-8572765d592b" providerId="AD" clId="Web-{8544FFE2-8133-585B-66CC-2C8177C23087}" dt="2023-11-17T20:58:42.665" v="283"/>
        <pc:sldMkLst>
          <pc:docMk/>
          <pc:sldMk cId="3021507893" sldId="718"/>
        </pc:sldMkLst>
      </pc:sldChg>
      <pc:sldChg chg="add">
        <pc:chgData name="Eileen Fleming Suse" userId="S::efs3844@ads.northwestern.edu::725c94ef-d051-42d7-9d33-8572765d592b" providerId="AD" clId="Web-{8544FFE2-8133-585B-66CC-2C8177C23087}" dt="2023-11-17T20:58:45.696" v="287"/>
        <pc:sldMkLst>
          <pc:docMk/>
          <pc:sldMk cId="1181451199" sldId="719"/>
        </pc:sldMkLst>
      </pc:sldChg>
      <pc:sldChg chg="add del">
        <pc:chgData name="Eileen Fleming Suse" userId="S::efs3844@ads.northwestern.edu::725c94ef-d051-42d7-9d33-8572765d592b" providerId="AD" clId="Web-{8544FFE2-8133-585B-66CC-2C8177C23087}" dt="2023-11-17T20:58:42.665" v="282"/>
        <pc:sldMkLst>
          <pc:docMk/>
          <pc:sldMk cId="2458930477" sldId="719"/>
        </pc:sldMkLst>
      </pc:sldChg>
      <pc:sldChg chg="add">
        <pc:chgData name="Eileen Fleming Suse" userId="S::efs3844@ads.northwestern.edu::725c94ef-d051-42d7-9d33-8572765d592b" providerId="AD" clId="Web-{8544FFE2-8133-585B-66CC-2C8177C23087}" dt="2023-11-17T20:58:46.649" v="288"/>
        <pc:sldMkLst>
          <pc:docMk/>
          <pc:sldMk cId="102026260" sldId="720"/>
        </pc:sldMkLst>
      </pc:sldChg>
      <pc:sldChg chg="add del">
        <pc:chgData name="Eileen Fleming Suse" userId="S::efs3844@ads.northwestern.edu::725c94ef-d051-42d7-9d33-8572765d592b" providerId="AD" clId="Web-{8544FFE2-8133-585B-66CC-2C8177C23087}" dt="2023-11-17T20:58:42.665" v="281"/>
        <pc:sldMkLst>
          <pc:docMk/>
          <pc:sldMk cId="2619040630" sldId="720"/>
        </pc:sldMkLst>
      </pc:sldChg>
      <pc:sldChg chg="add del">
        <pc:chgData name="Eileen Fleming Suse" userId="S::efs3844@ads.northwestern.edu::725c94ef-d051-42d7-9d33-8572765d592b" providerId="AD" clId="Web-{8544FFE2-8133-585B-66CC-2C8177C23087}" dt="2023-11-17T20:58:42.665" v="280"/>
        <pc:sldMkLst>
          <pc:docMk/>
          <pc:sldMk cId="2098086206" sldId="721"/>
        </pc:sldMkLst>
      </pc:sldChg>
      <pc:sldChg chg="add">
        <pc:chgData name="Eileen Fleming Suse" userId="S::efs3844@ads.northwestern.edu::725c94ef-d051-42d7-9d33-8572765d592b" providerId="AD" clId="Web-{8544FFE2-8133-585B-66CC-2C8177C23087}" dt="2023-11-17T20:58:47.665" v="289"/>
        <pc:sldMkLst>
          <pc:docMk/>
          <pc:sldMk cId="4038851827" sldId="721"/>
        </pc:sldMkLst>
      </pc:sldChg>
      <pc:sldChg chg="add">
        <pc:chgData name="Eileen Fleming Suse" userId="S::efs3844@ads.northwestern.edu::725c94ef-d051-42d7-9d33-8572765d592b" providerId="AD" clId="Web-{8544FFE2-8133-585B-66CC-2C8177C23087}" dt="2023-11-17T20:58:48.712" v="290"/>
        <pc:sldMkLst>
          <pc:docMk/>
          <pc:sldMk cId="166818738" sldId="722"/>
        </pc:sldMkLst>
      </pc:sldChg>
      <pc:sldChg chg="add del">
        <pc:chgData name="Eileen Fleming Suse" userId="S::efs3844@ads.northwestern.edu::725c94ef-d051-42d7-9d33-8572765d592b" providerId="AD" clId="Web-{8544FFE2-8133-585B-66CC-2C8177C23087}" dt="2023-11-17T20:58:42.665" v="279"/>
        <pc:sldMkLst>
          <pc:docMk/>
          <pc:sldMk cId="3492088479" sldId="722"/>
        </pc:sldMkLst>
      </pc:sldChg>
      <pc:sldChg chg="add">
        <pc:chgData name="Eileen Fleming Suse" userId="S::efs3844@ads.northwestern.edu::725c94ef-d051-42d7-9d33-8572765d592b" providerId="AD" clId="Web-{8544FFE2-8133-585B-66CC-2C8177C23087}" dt="2023-11-17T20:58:49.743" v="291"/>
        <pc:sldMkLst>
          <pc:docMk/>
          <pc:sldMk cId="97208790" sldId="723"/>
        </pc:sldMkLst>
      </pc:sldChg>
      <pc:sldChg chg="add del">
        <pc:chgData name="Eileen Fleming Suse" userId="S::efs3844@ads.northwestern.edu::725c94ef-d051-42d7-9d33-8572765d592b" providerId="AD" clId="Web-{8544FFE2-8133-585B-66CC-2C8177C23087}" dt="2023-11-17T20:58:42.665" v="278"/>
        <pc:sldMkLst>
          <pc:docMk/>
          <pc:sldMk cId="2945055310" sldId="723"/>
        </pc:sldMkLst>
      </pc:sldChg>
      <pc:sldChg chg="add del">
        <pc:chgData name="Eileen Fleming Suse" userId="S::efs3844@ads.northwestern.edu::725c94ef-d051-42d7-9d33-8572765d592b" providerId="AD" clId="Web-{8544FFE2-8133-585B-66CC-2C8177C23087}" dt="2023-11-17T20:58:42.649" v="277"/>
        <pc:sldMkLst>
          <pc:docMk/>
          <pc:sldMk cId="725483926" sldId="724"/>
        </pc:sldMkLst>
      </pc:sldChg>
      <pc:sldChg chg="add">
        <pc:chgData name="Eileen Fleming Suse" userId="S::efs3844@ads.northwestern.edu::725c94ef-d051-42d7-9d33-8572765d592b" providerId="AD" clId="Web-{8544FFE2-8133-585B-66CC-2C8177C23087}" dt="2023-11-17T20:58:50.852" v="292"/>
        <pc:sldMkLst>
          <pc:docMk/>
          <pc:sldMk cId="2422191514" sldId="724"/>
        </pc:sldMkLst>
      </pc:sldChg>
      <pc:sldChg chg="add del">
        <pc:chgData name="Eileen Fleming Suse" userId="S::efs3844@ads.northwestern.edu::725c94ef-d051-42d7-9d33-8572765d592b" providerId="AD" clId="Web-{8544FFE2-8133-585B-66CC-2C8177C23087}" dt="2023-11-17T20:58:42.649" v="276"/>
        <pc:sldMkLst>
          <pc:docMk/>
          <pc:sldMk cId="2066878188" sldId="725"/>
        </pc:sldMkLst>
      </pc:sldChg>
      <pc:sldChg chg="add">
        <pc:chgData name="Eileen Fleming Suse" userId="S::efs3844@ads.northwestern.edu::725c94ef-d051-42d7-9d33-8572765d592b" providerId="AD" clId="Web-{8544FFE2-8133-585B-66CC-2C8177C23087}" dt="2023-11-17T20:58:51.868" v="293"/>
        <pc:sldMkLst>
          <pc:docMk/>
          <pc:sldMk cId="3458386910" sldId="725"/>
        </pc:sldMkLst>
      </pc:sldChg>
      <pc:sldChg chg="add del">
        <pc:chgData name="Eileen Fleming Suse" userId="S::efs3844@ads.northwestern.edu::725c94ef-d051-42d7-9d33-8572765d592b" providerId="AD" clId="Web-{8544FFE2-8133-585B-66CC-2C8177C23087}" dt="2023-11-17T20:58:42.649" v="275"/>
        <pc:sldMkLst>
          <pc:docMk/>
          <pc:sldMk cId="880761382" sldId="726"/>
        </pc:sldMkLst>
      </pc:sldChg>
      <pc:sldChg chg="add">
        <pc:chgData name="Eileen Fleming Suse" userId="S::efs3844@ads.northwestern.edu::725c94ef-d051-42d7-9d33-8572765d592b" providerId="AD" clId="Web-{8544FFE2-8133-585B-66CC-2C8177C23087}" dt="2023-11-17T20:58:53.087" v="294"/>
        <pc:sldMkLst>
          <pc:docMk/>
          <pc:sldMk cId="1390059426" sldId="726"/>
        </pc:sldMkLst>
      </pc:sldChg>
      <pc:sldChg chg="add del">
        <pc:chgData name="Eileen Fleming Suse" userId="S::efs3844@ads.northwestern.edu::725c94ef-d051-42d7-9d33-8572765d592b" providerId="AD" clId="Web-{8544FFE2-8133-585B-66CC-2C8177C23087}" dt="2023-11-17T20:58:42.649" v="274"/>
        <pc:sldMkLst>
          <pc:docMk/>
          <pc:sldMk cId="2780552259" sldId="727"/>
        </pc:sldMkLst>
      </pc:sldChg>
      <pc:sldChg chg="add">
        <pc:chgData name="Eileen Fleming Suse" userId="S::efs3844@ads.northwestern.edu::725c94ef-d051-42d7-9d33-8572765d592b" providerId="AD" clId="Web-{8544FFE2-8133-585B-66CC-2C8177C23087}" dt="2023-11-17T20:58:54.384" v="295"/>
        <pc:sldMkLst>
          <pc:docMk/>
          <pc:sldMk cId="3339906105" sldId="727"/>
        </pc:sldMkLst>
      </pc:sldChg>
      <pc:sldChg chg="add del">
        <pc:chgData name="Eileen Fleming Suse" userId="S::efs3844@ads.northwestern.edu::725c94ef-d051-42d7-9d33-8572765d592b" providerId="AD" clId="Web-{8544FFE2-8133-585B-66CC-2C8177C23087}" dt="2023-11-17T20:58:42.649" v="273"/>
        <pc:sldMkLst>
          <pc:docMk/>
          <pc:sldMk cId="183225558" sldId="728"/>
        </pc:sldMkLst>
      </pc:sldChg>
      <pc:sldChg chg="add">
        <pc:chgData name="Eileen Fleming Suse" userId="S::efs3844@ads.northwestern.edu::725c94ef-d051-42d7-9d33-8572765d592b" providerId="AD" clId="Web-{8544FFE2-8133-585B-66CC-2C8177C23087}" dt="2023-11-17T20:58:55.509" v="296"/>
        <pc:sldMkLst>
          <pc:docMk/>
          <pc:sldMk cId="2917591221" sldId="728"/>
        </pc:sldMkLst>
      </pc:sldChg>
      <pc:sldChg chg="add">
        <pc:chgData name="Eileen Fleming Suse" userId="S::efs3844@ads.northwestern.edu::725c94ef-d051-42d7-9d33-8572765d592b" providerId="AD" clId="Web-{8544FFE2-8133-585B-66CC-2C8177C23087}" dt="2023-11-17T20:58:56.759" v="297"/>
        <pc:sldMkLst>
          <pc:docMk/>
          <pc:sldMk cId="3429336150" sldId="729"/>
        </pc:sldMkLst>
      </pc:sldChg>
      <pc:sldChg chg="add del">
        <pc:chgData name="Eileen Fleming Suse" userId="S::efs3844@ads.northwestern.edu::725c94ef-d051-42d7-9d33-8572765d592b" providerId="AD" clId="Web-{8544FFE2-8133-585B-66CC-2C8177C23087}" dt="2023-11-17T20:58:42.649" v="272"/>
        <pc:sldMkLst>
          <pc:docMk/>
          <pc:sldMk cId="4172633609" sldId="729"/>
        </pc:sldMkLst>
      </pc:sldChg>
      <pc:sldChg chg="add">
        <pc:chgData name="Eileen Fleming Suse" userId="S::efs3844@ads.northwestern.edu::725c94ef-d051-42d7-9d33-8572765d592b" providerId="AD" clId="Web-{8544FFE2-8133-585B-66CC-2C8177C23087}" dt="2023-11-17T20:58:57.915" v="298"/>
        <pc:sldMkLst>
          <pc:docMk/>
          <pc:sldMk cId="1617559145" sldId="730"/>
        </pc:sldMkLst>
      </pc:sldChg>
      <pc:sldChg chg="add del">
        <pc:chgData name="Eileen Fleming Suse" userId="S::efs3844@ads.northwestern.edu::725c94ef-d051-42d7-9d33-8572765d592b" providerId="AD" clId="Web-{8544FFE2-8133-585B-66CC-2C8177C23087}" dt="2023-11-17T20:58:42.649" v="271"/>
        <pc:sldMkLst>
          <pc:docMk/>
          <pc:sldMk cId="3976055548" sldId="730"/>
        </pc:sldMkLst>
      </pc:sldChg>
      <pc:sldChg chg="add del">
        <pc:chgData name="Eileen Fleming Suse" userId="S::efs3844@ads.northwestern.edu::725c94ef-d051-42d7-9d33-8572765d592b" providerId="AD" clId="Web-{8544FFE2-8133-585B-66CC-2C8177C23087}" dt="2023-11-17T20:58:42.649" v="270"/>
        <pc:sldMkLst>
          <pc:docMk/>
          <pc:sldMk cId="2494894513" sldId="731"/>
        </pc:sldMkLst>
      </pc:sldChg>
      <pc:sldChg chg="add">
        <pc:chgData name="Eileen Fleming Suse" userId="S::efs3844@ads.northwestern.edu::725c94ef-d051-42d7-9d33-8572765d592b" providerId="AD" clId="Web-{8544FFE2-8133-585B-66CC-2C8177C23087}" dt="2023-11-17T20:58:58.978" v="299"/>
        <pc:sldMkLst>
          <pc:docMk/>
          <pc:sldMk cId="2888392633" sldId="731"/>
        </pc:sldMkLst>
      </pc:sldChg>
      <pc:sldChg chg="add">
        <pc:chgData name="Eileen Fleming Suse" userId="S::efs3844@ads.northwestern.edu::725c94ef-d051-42d7-9d33-8572765d592b" providerId="AD" clId="Web-{8544FFE2-8133-585B-66CC-2C8177C23087}" dt="2023-11-17T20:58:59.993" v="300"/>
        <pc:sldMkLst>
          <pc:docMk/>
          <pc:sldMk cId="1046854343" sldId="732"/>
        </pc:sldMkLst>
      </pc:sldChg>
      <pc:sldChg chg="add del">
        <pc:chgData name="Eileen Fleming Suse" userId="S::efs3844@ads.northwestern.edu::725c94ef-d051-42d7-9d33-8572765d592b" providerId="AD" clId="Web-{8544FFE2-8133-585B-66CC-2C8177C23087}" dt="2023-11-17T20:58:42.649" v="269"/>
        <pc:sldMkLst>
          <pc:docMk/>
          <pc:sldMk cId="1408081084" sldId="732"/>
        </pc:sldMkLst>
      </pc:sldChg>
      <pc:sldChg chg="add">
        <pc:chgData name="Eileen Fleming Suse" userId="S::efs3844@ads.northwestern.edu::725c94ef-d051-42d7-9d33-8572765d592b" providerId="AD" clId="Web-{8544FFE2-8133-585B-66CC-2C8177C23087}" dt="2023-11-17T20:59:01.025" v="301"/>
        <pc:sldMkLst>
          <pc:docMk/>
          <pc:sldMk cId="1800188643" sldId="733"/>
        </pc:sldMkLst>
      </pc:sldChg>
      <pc:sldChg chg="add del">
        <pc:chgData name="Eileen Fleming Suse" userId="S::efs3844@ads.northwestern.edu::725c94ef-d051-42d7-9d33-8572765d592b" providerId="AD" clId="Web-{8544FFE2-8133-585B-66CC-2C8177C23087}" dt="2023-11-17T20:58:42.633" v="268"/>
        <pc:sldMkLst>
          <pc:docMk/>
          <pc:sldMk cId="3415454204" sldId="733"/>
        </pc:sldMkLst>
      </pc:sldChg>
      <pc:sldChg chg="add del">
        <pc:chgData name="Eileen Fleming Suse" userId="S::efs3844@ads.northwestern.edu::725c94ef-d051-42d7-9d33-8572765d592b" providerId="AD" clId="Web-{8544FFE2-8133-585B-66CC-2C8177C23087}" dt="2023-11-17T20:58:42.633" v="267"/>
        <pc:sldMkLst>
          <pc:docMk/>
          <pc:sldMk cId="2901813020" sldId="734"/>
        </pc:sldMkLst>
      </pc:sldChg>
      <pc:sldChg chg="add">
        <pc:chgData name="Eileen Fleming Suse" userId="S::efs3844@ads.northwestern.edu::725c94ef-d051-42d7-9d33-8572765d592b" providerId="AD" clId="Web-{8544FFE2-8133-585B-66CC-2C8177C23087}" dt="2023-11-17T20:59:02.118" v="302"/>
        <pc:sldMkLst>
          <pc:docMk/>
          <pc:sldMk cId="2965389356" sldId="734"/>
        </pc:sldMkLst>
      </pc:sldChg>
      <pc:sldChg chg="add">
        <pc:chgData name="Eileen Fleming Suse" userId="S::efs3844@ads.northwestern.edu::725c94ef-d051-42d7-9d33-8572765d592b" providerId="AD" clId="Web-{8544FFE2-8133-585B-66CC-2C8177C23087}" dt="2023-11-17T20:59:03.040" v="303"/>
        <pc:sldMkLst>
          <pc:docMk/>
          <pc:sldMk cId="2012107243" sldId="735"/>
        </pc:sldMkLst>
      </pc:sldChg>
      <pc:sldChg chg="add del">
        <pc:chgData name="Eileen Fleming Suse" userId="S::efs3844@ads.northwestern.edu::725c94ef-d051-42d7-9d33-8572765d592b" providerId="AD" clId="Web-{8544FFE2-8133-585B-66CC-2C8177C23087}" dt="2023-11-17T20:58:42.633" v="266"/>
        <pc:sldMkLst>
          <pc:docMk/>
          <pc:sldMk cId="3503736368" sldId="735"/>
        </pc:sldMkLst>
      </pc:sldChg>
      <pc:sldChg chg="addSp delSp modSp new mod setBg">
        <pc:chgData name="Eileen Fleming Suse" userId="S::efs3844@ads.northwestern.edu::725c94ef-d051-42d7-9d33-8572765d592b" providerId="AD" clId="Web-{8544FFE2-8133-585B-66CC-2C8177C23087}" dt="2023-11-18T01:35:19.154" v="358"/>
        <pc:sldMkLst>
          <pc:docMk/>
          <pc:sldMk cId="1811019117" sldId="736"/>
        </pc:sldMkLst>
        <pc:spChg chg="mod">
          <ac:chgData name="Eileen Fleming Suse" userId="S::efs3844@ads.northwestern.edu::725c94ef-d051-42d7-9d33-8572765d592b" providerId="AD" clId="Web-{8544FFE2-8133-585B-66CC-2C8177C23087}" dt="2023-11-18T01:34:24.309" v="357"/>
          <ac:spMkLst>
            <pc:docMk/>
            <pc:sldMk cId="1811019117" sldId="736"/>
            <ac:spMk id="2" creationId="{EBCC4529-5171-41EF-E242-F4836E180A4C}"/>
          </ac:spMkLst>
        </pc:spChg>
        <pc:spChg chg="del mod">
          <ac:chgData name="Eileen Fleming Suse" userId="S::efs3844@ads.northwestern.edu::725c94ef-d051-42d7-9d33-8572765d592b" providerId="AD" clId="Web-{8544FFE2-8133-585B-66CC-2C8177C23087}" dt="2023-11-18T01:34:24.309" v="357"/>
          <ac:spMkLst>
            <pc:docMk/>
            <pc:sldMk cId="1811019117" sldId="736"/>
            <ac:spMk id="3" creationId="{A78DE4B8-B128-70E9-2028-E8A6182E7358}"/>
          </ac:spMkLst>
        </pc:spChg>
        <pc:spChg chg="mod">
          <ac:chgData name="Eileen Fleming Suse" userId="S::efs3844@ads.northwestern.edu::725c94ef-d051-42d7-9d33-8572765d592b" providerId="AD" clId="Web-{8544FFE2-8133-585B-66CC-2C8177C23087}" dt="2023-11-18T01:34:24.309" v="357"/>
          <ac:spMkLst>
            <pc:docMk/>
            <pc:sldMk cId="1811019117" sldId="736"/>
            <ac:spMk id="4" creationId="{B7FB3513-4113-97AC-358F-AD6038A13085}"/>
          </ac:spMkLst>
        </pc:spChg>
        <pc:spChg chg="mod">
          <ac:chgData name="Eileen Fleming Suse" userId="S::efs3844@ads.northwestern.edu::725c94ef-d051-42d7-9d33-8572765d592b" providerId="AD" clId="Web-{8544FFE2-8133-585B-66CC-2C8177C23087}" dt="2023-11-18T01:34:24.309" v="357"/>
          <ac:spMkLst>
            <pc:docMk/>
            <pc:sldMk cId="1811019117" sldId="736"/>
            <ac:spMk id="5" creationId="{100B16C8-06BE-BEDF-FCE3-9542B0274043}"/>
          </ac:spMkLst>
        </pc:spChg>
        <pc:spChg chg="add">
          <ac:chgData name="Eileen Fleming Suse" userId="S::efs3844@ads.northwestern.edu::725c94ef-d051-42d7-9d33-8572765d592b" providerId="AD" clId="Web-{8544FFE2-8133-585B-66CC-2C8177C23087}" dt="2023-11-18T01:34:24.309" v="357"/>
          <ac:spMkLst>
            <pc:docMk/>
            <pc:sldMk cId="1811019117" sldId="736"/>
            <ac:spMk id="11" creationId="{C5278130-DFE0-457B-8698-88DF69019DDE}"/>
          </ac:spMkLst>
        </pc:spChg>
        <pc:spChg chg="add">
          <ac:chgData name="Eileen Fleming Suse" userId="S::efs3844@ads.northwestern.edu::725c94ef-d051-42d7-9d33-8572765d592b" providerId="AD" clId="Web-{8544FFE2-8133-585B-66CC-2C8177C23087}" dt="2023-11-18T01:34:24.309" v="357"/>
          <ac:spMkLst>
            <pc:docMk/>
            <pc:sldMk cId="1811019117" sldId="736"/>
            <ac:spMk id="13" creationId="{2F99531B-1681-4D6E-BECB-18325B33A618}"/>
          </ac:spMkLst>
        </pc:spChg>
        <pc:spChg chg="add">
          <ac:chgData name="Eileen Fleming Suse" userId="S::efs3844@ads.northwestern.edu::725c94ef-d051-42d7-9d33-8572765d592b" providerId="AD" clId="Web-{8544FFE2-8133-585B-66CC-2C8177C23087}" dt="2023-11-18T01:34:24.309" v="357"/>
          <ac:spMkLst>
            <pc:docMk/>
            <pc:sldMk cId="1811019117" sldId="736"/>
            <ac:spMk id="15" creationId="{20344094-430A-400B-804B-910E696A1A90}"/>
          </ac:spMkLst>
        </pc:spChg>
        <pc:spChg chg="add">
          <ac:chgData name="Eileen Fleming Suse" userId="S::efs3844@ads.northwestern.edu::725c94ef-d051-42d7-9d33-8572765d592b" providerId="AD" clId="Web-{8544FFE2-8133-585B-66CC-2C8177C23087}" dt="2023-11-18T01:34:24.309" v="357"/>
          <ac:spMkLst>
            <pc:docMk/>
            <pc:sldMk cId="1811019117" sldId="736"/>
            <ac:spMk id="17" creationId="{453C67DF-7782-4E57-AB9B-F1B4811AD8FE}"/>
          </ac:spMkLst>
        </pc:spChg>
        <pc:graphicFrameChg chg="add modGraphic">
          <ac:chgData name="Eileen Fleming Suse" userId="S::efs3844@ads.northwestern.edu::725c94ef-d051-42d7-9d33-8572765d592b" providerId="AD" clId="Web-{8544FFE2-8133-585B-66CC-2C8177C23087}" dt="2023-11-18T01:35:19.154" v="358"/>
          <ac:graphicFrameMkLst>
            <pc:docMk/>
            <pc:sldMk cId="1811019117" sldId="736"/>
            <ac:graphicFrameMk id="7" creationId="{7A2359A2-13A0-13F8-9703-E546D92B0B98}"/>
          </ac:graphicFrameMkLst>
        </pc:graphicFrameChg>
        <pc:cxnChg chg="add">
          <ac:chgData name="Eileen Fleming Suse" userId="S::efs3844@ads.northwestern.edu::725c94ef-d051-42d7-9d33-8572765d592b" providerId="AD" clId="Web-{8544FFE2-8133-585B-66CC-2C8177C23087}" dt="2023-11-18T01:34:24.309" v="357"/>
          <ac:cxnSpMkLst>
            <pc:docMk/>
            <pc:sldMk cId="1811019117" sldId="736"/>
            <ac:cxnSpMk id="19" creationId="{B03A5AE3-BD30-455C-842B-7626C8BEF097}"/>
          </ac:cxnSpMkLst>
        </pc:cxnChg>
        <pc:cxnChg chg="add">
          <ac:chgData name="Eileen Fleming Suse" userId="S::efs3844@ads.northwestern.edu::725c94ef-d051-42d7-9d33-8572765d592b" providerId="AD" clId="Web-{8544FFE2-8133-585B-66CC-2C8177C23087}" dt="2023-11-18T01:34:24.309" v="357"/>
          <ac:cxnSpMkLst>
            <pc:docMk/>
            <pc:sldMk cId="1811019117" sldId="736"/>
            <ac:cxnSpMk id="21" creationId="{2DBECAA5-1F2D-470D-875C-8F2C2CA3E54B}"/>
          </ac:cxnSpMkLst>
        </pc:cxnChg>
      </pc:sldChg>
      <pc:sldChg chg="add">
        <pc:chgData name="Eileen Fleming Suse" userId="S::efs3844@ads.northwestern.edu::725c94ef-d051-42d7-9d33-8572765d592b" providerId="AD" clId="Web-{8544FFE2-8133-585B-66CC-2C8177C23087}" dt="2023-11-18T01:37:30.204" v="360"/>
        <pc:sldMkLst>
          <pc:docMk/>
          <pc:sldMk cId="1141813547" sldId="737"/>
        </pc:sldMkLst>
      </pc:sldChg>
      <pc:sldMasterChg chg="addSldLayout delSldLayout">
        <pc:chgData name="Eileen Fleming Suse" userId="S::efs3844@ads.northwestern.edu::725c94ef-d051-42d7-9d33-8572765d592b" providerId="AD" clId="Web-{8544FFE2-8133-585B-66CC-2C8177C23087}" dt="2023-11-17T20:58:42.633" v="266"/>
        <pc:sldMasterMkLst>
          <pc:docMk/>
          <pc:sldMasterMk cId="0" sldId="2147483648"/>
        </pc:sldMasterMkLst>
        <pc:sldLayoutChg chg="add del replId">
          <pc:chgData name="Eileen Fleming Suse" userId="S::efs3844@ads.northwestern.edu::725c94ef-d051-42d7-9d33-8572765d592b" providerId="AD" clId="Web-{8544FFE2-8133-585B-66CC-2C8177C23087}" dt="2023-11-17T20:58:42.633" v="266"/>
          <pc:sldLayoutMkLst>
            <pc:docMk/>
            <pc:sldMasterMk cId="0" sldId="2147483648"/>
            <pc:sldLayoutMk cId="2292398128" sldId="2147488080"/>
          </pc:sldLayoutMkLst>
        </pc:sldLayoutChg>
      </pc:sldMasterChg>
      <pc:sldMasterChg chg="addSldLayout">
        <pc:chgData name="Eileen Fleming Suse" userId="S::efs3844@ads.northwestern.edu::725c94ef-d051-42d7-9d33-8572765d592b" providerId="AD" clId="Web-{8544FFE2-8133-585B-66CC-2C8177C23087}" dt="2023-11-17T20:16:43.125" v="55"/>
        <pc:sldMasterMkLst>
          <pc:docMk/>
          <pc:sldMasterMk cId="3378073280" sldId="2147483756"/>
        </pc:sldMasterMkLst>
        <pc:sldLayoutChg chg="add replId">
          <pc:chgData name="Eileen Fleming Suse" userId="S::efs3844@ads.northwestern.edu::725c94ef-d051-42d7-9d33-8572765d592b" providerId="AD" clId="Web-{8544FFE2-8133-585B-66CC-2C8177C23087}" dt="2023-11-17T20:16:43.125" v="55"/>
          <pc:sldLayoutMkLst>
            <pc:docMk/>
            <pc:sldMasterMk cId="3378073280" sldId="2147483756"/>
            <pc:sldLayoutMk cId="3016851664" sldId="2147488079"/>
          </pc:sldLayoutMkLst>
        </pc:sldLayoutChg>
      </pc:sldMaster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Alana Rivera" userId="S::arg3669@ads.northwestern.edu::fc8b707a-b7e9-4f2a-8d71-2d76819b7881" providerId="AD" clId="Web-{FD6AAC05-D070-CD49-5625-8B86DFB12175}"/>
    <pc:docChg chg="modSld sldOrd">
      <pc:chgData name="Alana Rivera" userId="S::arg3669@ads.northwestern.edu::fc8b707a-b7e9-4f2a-8d71-2d76819b7881" providerId="AD" clId="Web-{FD6AAC05-D070-CD49-5625-8B86DFB12175}" dt="2023-12-05T21:41:38.559" v="94"/>
      <pc:docMkLst>
        <pc:docMk/>
      </pc:docMkLst>
      <pc:sldChg chg="modSp">
        <pc:chgData name="Alana Rivera" userId="S::arg3669@ads.northwestern.edu::fc8b707a-b7e9-4f2a-8d71-2d76819b7881" providerId="AD" clId="Web-{FD6AAC05-D070-CD49-5625-8B86DFB12175}" dt="2023-12-05T21:35:57.437" v="45" actId="20577"/>
        <pc:sldMkLst>
          <pc:docMk/>
          <pc:sldMk cId="3127921386" sldId="280"/>
        </pc:sldMkLst>
        <pc:spChg chg="mod">
          <ac:chgData name="Alana Rivera" userId="S::arg3669@ads.northwestern.edu::fc8b707a-b7e9-4f2a-8d71-2d76819b7881" providerId="AD" clId="Web-{FD6AAC05-D070-CD49-5625-8B86DFB12175}" dt="2023-12-05T21:34:49.047" v="30" actId="14100"/>
          <ac:spMkLst>
            <pc:docMk/>
            <pc:sldMk cId="3127921386" sldId="280"/>
            <ac:spMk id="3" creationId="{1D742501-F937-8041-84E5-748F96AE991B}"/>
          </ac:spMkLst>
        </pc:spChg>
        <pc:spChg chg="mod">
          <ac:chgData name="Alana Rivera" userId="S::arg3669@ads.northwestern.edu::fc8b707a-b7e9-4f2a-8d71-2d76819b7881" providerId="AD" clId="Web-{FD6AAC05-D070-CD49-5625-8B86DFB12175}" dt="2023-12-05T21:35:57.437" v="45" actId="20577"/>
          <ac:spMkLst>
            <pc:docMk/>
            <pc:sldMk cId="3127921386" sldId="280"/>
            <ac:spMk id="9" creationId="{7F20A429-9947-F447-2DF2-A5C17B5C6EC1}"/>
          </ac:spMkLst>
        </pc:spChg>
        <pc:picChg chg="mod">
          <ac:chgData name="Alana Rivera" userId="S::arg3669@ads.northwestern.edu::fc8b707a-b7e9-4f2a-8d71-2d76819b7881" providerId="AD" clId="Web-{FD6AAC05-D070-CD49-5625-8B86DFB12175}" dt="2023-12-05T21:25:10.615" v="0"/>
          <ac:picMkLst>
            <pc:docMk/>
            <pc:sldMk cId="3127921386" sldId="280"/>
            <ac:picMk id="2" creationId="{0D7C69D0-240C-8322-D521-66F461EE341B}"/>
          </ac:picMkLst>
        </pc:picChg>
      </pc:sldChg>
      <pc:sldChg chg="modSp">
        <pc:chgData name="Alana Rivera" userId="S::arg3669@ads.northwestern.edu::fc8b707a-b7e9-4f2a-8d71-2d76819b7881" providerId="AD" clId="Web-{FD6AAC05-D070-CD49-5625-8B86DFB12175}" dt="2023-12-05T21:41:38.325" v="92" actId="20577"/>
        <pc:sldMkLst>
          <pc:docMk/>
          <pc:sldMk cId="4044691067" sldId="283"/>
        </pc:sldMkLst>
        <pc:spChg chg="mod">
          <ac:chgData name="Alana Rivera" userId="S::arg3669@ads.northwestern.edu::fc8b707a-b7e9-4f2a-8d71-2d76819b7881" providerId="AD" clId="Web-{FD6AAC05-D070-CD49-5625-8B86DFB12175}" dt="2023-12-05T21:41:38.325" v="92" actId="20577"/>
          <ac:spMkLst>
            <pc:docMk/>
            <pc:sldMk cId="4044691067" sldId="283"/>
            <ac:spMk id="16387" creationId="{00000000-0000-0000-0000-000000000000}"/>
          </ac:spMkLst>
        </pc:spChg>
      </pc:sldChg>
      <pc:sldChg chg="ord">
        <pc:chgData name="Alana Rivera" userId="S::arg3669@ads.northwestern.edu::fc8b707a-b7e9-4f2a-8d71-2d76819b7881" providerId="AD" clId="Web-{FD6AAC05-D070-CD49-5625-8B86DFB12175}" dt="2023-12-05T21:41:38.372" v="93"/>
        <pc:sldMkLst>
          <pc:docMk/>
          <pc:sldMk cId="1643539557" sldId="707"/>
        </pc:sldMkLst>
      </pc:sldChg>
      <pc:sldChg chg="ord">
        <pc:chgData name="Alana Rivera" userId="S::arg3669@ads.northwestern.edu::fc8b707a-b7e9-4f2a-8d71-2d76819b7881" providerId="AD" clId="Web-{FD6AAC05-D070-CD49-5625-8B86DFB12175}" dt="2023-12-05T21:41:38.559" v="94"/>
        <pc:sldMkLst>
          <pc:docMk/>
          <pc:sldMk cId="768417776" sldId="709"/>
        </pc:sldMkLst>
      </pc:sldChg>
      <pc:sldChg chg="modSp">
        <pc:chgData name="Alana Rivera" userId="S::arg3669@ads.northwestern.edu::fc8b707a-b7e9-4f2a-8d71-2d76819b7881" providerId="AD" clId="Web-{FD6AAC05-D070-CD49-5625-8B86DFB12175}" dt="2023-12-05T21:27:31.707" v="25" actId="20577"/>
        <pc:sldMkLst>
          <pc:docMk/>
          <pc:sldMk cId="3139874353" sldId="712"/>
        </pc:sldMkLst>
        <pc:spChg chg="mod">
          <ac:chgData name="Alana Rivera" userId="S::arg3669@ads.northwestern.edu::fc8b707a-b7e9-4f2a-8d71-2d76819b7881" providerId="AD" clId="Web-{FD6AAC05-D070-CD49-5625-8B86DFB12175}" dt="2023-12-05T21:27:31.707" v="25" actId="20577"/>
          <ac:spMkLst>
            <pc:docMk/>
            <pc:sldMk cId="3139874353" sldId="712"/>
            <ac:spMk id="2" creationId="{39AAB3FF-760A-B654-5F1B-78AD5BEB6B57}"/>
          </ac:spMkLst>
        </pc:spChg>
      </pc:sldChg>
      <pc:sldChg chg="modSp">
        <pc:chgData name="Alana Rivera" userId="S::arg3669@ads.northwestern.edu::fc8b707a-b7e9-4f2a-8d71-2d76819b7881" providerId="AD" clId="Web-{FD6AAC05-D070-CD49-5625-8B86DFB12175}" dt="2023-12-05T21:40:44.810" v="87" actId="20577"/>
        <pc:sldMkLst>
          <pc:docMk/>
          <pc:sldMk cId="1219261171" sldId="716"/>
        </pc:sldMkLst>
        <pc:graphicFrameChg chg="modGraphic">
          <ac:chgData name="Alana Rivera" userId="S::arg3669@ads.northwestern.edu::fc8b707a-b7e9-4f2a-8d71-2d76819b7881" providerId="AD" clId="Web-{FD6AAC05-D070-CD49-5625-8B86DFB12175}" dt="2023-12-05T21:40:44.810" v="87" actId="20577"/>
          <ac:graphicFrameMkLst>
            <pc:docMk/>
            <pc:sldMk cId="1219261171" sldId="716"/>
            <ac:graphicFrameMk id="7" creationId="{12C8E58B-812A-DA46-B1A6-90A0997A352B}"/>
          </ac:graphicFrameMkLst>
        </pc:graphicFrameChg>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LCaldarelli" userId="S::lcaldarelli_luriechildrens.org#ext#@nuwildcat.onmicrosoft.com::cd79b54d-c14e-4199-a04a-39c6f592e710" providerId="AD" clId="Web-{1D788AEF-8DA4-9FDC-F8F6-781996136A25}"/>
    <pc:docChg chg="delSld">
      <pc:chgData name="LCaldarelli" userId="S::lcaldarelli_luriechildrens.org#ext#@nuwildcat.onmicrosoft.com::cd79b54d-c14e-4199-a04a-39c6f592e710" providerId="AD" clId="Web-{1D788AEF-8DA4-9FDC-F8F6-781996136A25}" dt="2023-11-20T17:20:03.301" v="0"/>
      <pc:docMkLst>
        <pc:docMk/>
      </pc:docMkLst>
      <pc:sldChg chg="del">
        <pc:chgData name="LCaldarelli" userId="S::lcaldarelli_luriechildrens.org#ext#@nuwildcat.onmicrosoft.com::cd79b54d-c14e-4199-a04a-39c6f592e710" providerId="AD" clId="Web-{1D788AEF-8DA4-9FDC-F8F6-781996136A25}" dt="2023-11-20T17:20:03.301" v="0"/>
        <pc:sldMkLst>
          <pc:docMk/>
          <pc:sldMk cId="3124210322" sldId="714"/>
        </pc:sldMkLst>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Eileen Fleming Suse" userId="S::efs3844@ads.northwestern.edu::725c94ef-d051-42d7-9d33-8572765d592b" providerId="AD" clId="Web-{D1FD5983-AA3B-9DE6-CECC-8854B06948B5}"/>
    <pc:docChg chg="addSld delSld modSld">
      <pc:chgData name="Eileen Fleming Suse" userId="S::efs3844@ads.northwestern.edu::725c94ef-d051-42d7-9d33-8572765d592b" providerId="AD" clId="Web-{D1FD5983-AA3B-9DE6-CECC-8854B06948B5}" dt="2023-11-15T18:35:58.840" v="31"/>
      <pc:docMkLst>
        <pc:docMk/>
      </pc:docMkLst>
      <pc:sldChg chg="modSp">
        <pc:chgData name="Eileen Fleming Suse" userId="S::efs3844@ads.northwestern.edu::725c94ef-d051-42d7-9d33-8572765d592b" providerId="AD" clId="Web-{D1FD5983-AA3B-9DE6-CECC-8854B06948B5}" dt="2023-11-15T18:34:56.120" v="14" actId="1076"/>
        <pc:sldMkLst>
          <pc:docMk/>
          <pc:sldMk cId="3127921386" sldId="280"/>
        </pc:sldMkLst>
        <pc:spChg chg="mod">
          <ac:chgData name="Eileen Fleming Suse" userId="S::efs3844@ads.northwestern.edu::725c94ef-d051-42d7-9d33-8572765d592b" providerId="AD" clId="Web-{D1FD5983-AA3B-9DE6-CECC-8854B06948B5}" dt="2023-11-15T18:34:32.916" v="12" actId="20577"/>
          <ac:spMkLst>
            <pc:docMk/>
            <pc:sldMk cId="3127921386" sldId="280"/>
            <ac:spMk id="3" creationId="{1D742501-F937-8041-84E5-748F96AE991B}"/>
          </ac:spMkLst>
        </pc:spChg>
        <pc:spChg chg="mod">
          <ac:chgData name="Eileen Fleming Suse" userId="S::efs3844@ads.northwestern.edu::725c94ef-d051-42d7-9d33-8572765d592b" providerId="AD" clId="Web-{D1FD5983-AA3B-9DE6-CECC-8854B06948B5}" dt="2023-11-15T18:34:56.120" v="14" actId="1076"/>
          <ac:spMkLst>
            <pc:docMk/>
            <pc:sldMk cId="3127921386" sldId="280"/>
            <ac:spMk id="9" creationId="{7F20A429-9947-F447-2DF2-A5C17B5C6EC1}"/>
          </ac:spMkLst>
        </pc:spChg>
      </pc:sldChg>
      <pc:sldChg chg="delSp modSp">
        <pc:chgData name="Eileen Fleming Suse" userId="S::efs3844@ads.northwestern.edu::725c94ef-d051-42d7-9d33-8572765d592b" providerId="AD" clId="Web-{D1FD5983-AA3B-9DE6-CECC-8854B06948B5}" dt="2023-11-15T18:35:19.902" v="25"/>
        <pc:sldMkLst>
          <pc:docMk/>
          <pc:sldMk cId="4044691067" sldId="283"/>
        </pc:sldMkLst>
        <pc:spChg chg="del">
          <ac:chgData name="Eileen Fleming Suse" userId="S::efs3844@ads.northwestern.edu::725c94ef-d051-42d7-9d33-8572765d592b" providerId="AD" clId="Web-{D1FD5983-AA3B-9DE6-CECC-8854B06948B5}" dt="2023-11-15T18:35:19.902" v="25"/>
          <ac:spMkLst>
            <pc:docMk/>
            <pc:sldMk cId="4044691067" sldId="283"/>
            <ac:spMk id="2" creationId="{00000000-0000-0000-0000-000000000000}"/>
          </ac:spMkLst>
        </pc:spChg>
        <pc:spChg chg="del">
          <ac:chgData name="Eileen Fleming Suse" userId="S::efs3844@ads.northwestern.edu::725c94ef-d051-42d7-9d33-8572765d592b" providerId="AD" clId="Web-{D1FD5983-AA3B-9DE6-CECC-8854B06948B5}" dt="2023-11-15T18:35:19.855" v="24"/>
          <ac:spMkLst>
            <pc:docMk/>
            <pc:sldMk cId="4044691067" sldId="283"/>
            <ac:spMk id="3" creationId="{00000000-0000-0000-0000-000000000000}"/>
          </ac:spMkLst>
        </pc:spChg>
        <pc:spChg chg="mod">
          <ac:chgData name="Eileen Fleming Suse" userId="S::efs3844@ads.northwestern.edu::725c94ef-d051-42d7-9d33-8572765d592b" providerId="AD" clId="Web-{D1FD5983-AA3B-9DE6-CECC-8854B06948B5}" dt="2023-11-15T18:35:19.730" v="23"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1FD5983-AA3B-9DE6-CECC-8854B06948B5}" dt="2023-11-15T18:35:58.840" v="31"/>
        <pc:sldMkLst>
          <pc:docMk/>
          <pc:sldMk cId="3004937174" sldId="565"/>
        </pc:sldMkLst>
      </pc:sldChg>
      <pc:sldChg chg="del">
        <pc:chgData name="Eileen Fleming Suse" userId="S::efs3844@ads.northwestern.edu::725c94ef-d051-42d7-9d33-8572765d592b" providerId="AD" clId="Web-{D1FD5983-AA3B-9DE6-CECC-8854B06948B5}" dt="2023-11-15T18:35:19.964" v="27"/>
        <pc:sldMkLst>
          <pc:docMk/>
          <pc:sldMk cId="1271905251" sldId="637"/>
        </pc:sldMkLst>
      </pc:sldChg>
      <pc:sldChg chg="del">
        <pc:chgData name="Eileen Fleming Suse" userId="S::efs3844@ads.northwestern.edu::725c94ef-d051-42d7-9d33-8572765d592b" providerId="AD" clId="Web-{D1FD5983-AA3B-9DE6-CECC-8854B06948B5}" dt="2023-11-15T18:35:19.933" v="26"/>
        <pc:sldMkLst>
          <pc:docMk/>
          <pc:sldMk cId="2890705621" sldId="638"/>
        </pc:sldMkLst>
      </pc:sldChg>
      <pc:sldChg chg="del">
        <pc:chgData name="Eileen Fleming Suse" userId="S::efs3844@ads.northwestern.edu::725c94ef-d051-42d7-9d33-8572765d592b" providerId="AD" clId="Web-{D1FD5983-AA3B-9DE6-CECC-8854B06948B5}" dt="2023-11-15T18:35:58.137" v="30"/>
        <pc:sldMkLst>
          <pc:docMk/>
          <pc:sldMk cId="113281680" sldId="642"/>
        </pc:sldMkLst>
      </pc:sldChg>
      <pc:sldChg chg="add">
        <pc:chgData name="Eileen Fleming Suse" userId="S::efs3844@ads.northwestern.edu::725c94ef-d051-42d7-9d33-8572765d592b" providerId="AD" clId="Web-{D1FD5983-AA3B-9DE6-CECC-8854B06948B5}" dt="2023-11-15T18:35:33.855" v="28"/>
        <pc:sldMkLst>
          <pc:docMk/>
          <pc:sldMk cId="1390938179" sldId="650"/>
        </pc:sldMkLst>
      </pc:sldChg>
      <pc:sldChg chg="add">
        <pc:chgData name="Eileen Fleming Suse" userId="S::efs3844@ads.northwestern.edu::725c94ef-d051-42d7-9d33-8572765d592b" providerId="AD" clId="Web-{D1FD5983-AA3B-9DE6-CECC-8854B06948B5}" dt="2023-11-15T18:35:34.105" v="29"/>
        <pc:sldMkLst>
          <pc:docMk/>
          <pc:sldMk cId="2353676571" sldId="651"/>
        </pc:sldMkLst>
      </pc:sldChg>
    </pc:docChg>
  </pc:docChgLst>
  <pc:docChgLst>
    <pc:chgData name="Alana Rivera" userId="S::arg3669@ads.northwestern.edu::fc8b707a-b7e9-4f2a-8d71-2d76819b7881" providerId="AD" clId="Web-{82A9CFC2-DAE6-1636-50A6-6370820CA2B8}"/>
    <pc:docChg chg="modSld">
      <pc:chgData name="Alana Rivera" userId="S::arg3669@ads.northwestern.edu::fc8b707a-b7e9-4f2a-8d71-2d76819b7881" providerId="AD" clId="Web-{82A9CFC2-DAE6-1636-50A6-6370820CA2B8}" dt="2023-12-06T00:39:52.270" v="4" actId="20577"/>
      <pc:docMkLst>
        <pc:docMk/>
      </pc:docMkLst>
      <pc:sldChg chg="modSp">
        <pc:chgData name="Alana Rivera" userId="S::arg3669@ads.northwestern.edu::fc8b707a-b7e9-4f2a-8d71-2d76819b7881" providerId="AD" clId="Web-{82A9CFC2-DAE6-1636-50A6-6370820CA2B8}" dt="2023-12-06T00:39:52.270" v="4" actId="20577"/>
        <pc:sldMkLst>
          <pc:docMk/>
          <pc:sldMk cId="1949613945" sldId="705"/>
        </pc:sldMkLst>
        <pc:spChg chg="mod">
          <ac:chgData name="Alana Rivera" userId="S::arg3669@ads.northwestern.edu::fc8b707a-b7e9-4f2a-8d71-2d76819b7881" providerId="AD" clId="Web-{82A9CFC2-DAE6-1636-50A6-6370820CA2B8}" dt="2023-12-06T00:39:09.896" v="1" actId="20577"/>
          <ac:spMkLst>
            <pc:docMk/>
            <pc:sldMk cId="1949613945" sldId="705"/>
            <ac:spMk id="2" creationId="{2DE9407A-4283-B111-345C-31D89DFF03A2}"/>
          </ac:spMkLst>
        </pc:spChg>
        <pc:spChg chg="mod">
          <ac:chgData name="Alana Rivera" userId="S::arg3669@ads.northwestern.edu::fc8b707a-b7e9-4f2a-8d71-2d76819b7881" providerId="AD" clId="Web-{82A9CFC2-DAE6-1636-50A6-6370820CA2B8}" dt="2023-12-06T00:39:52.270" v="4" actId="20577"/>
          <ac:spMkLst>
            <pc:docMk/>
            <pc:sldMk cId="1949613945" sldId="705"/>
            <ac:spMk id="3" creationId="{7D25E3C3-3F87-0EF1-E88A-5A092D255913}"/>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Alana Rivera" userId="S::arg3669@ads.northwestern.edu::fc8b707a-b7e9-4f2a-8d71-2d76819b7881" providerId="AD" clId="Web-{9570DE12-7482-A365-A3C2-E94E5026C97C}"/>
    <pc:docChg chg="modSld">
      <pc:chgData name="Alana Rivera" userId="S::arg3669@ads.northwestern.edu::fc8b707a-b7e9-4f2a-8d71-2d76819b7881" providerId="AD" clId="Web-{9570DE12-7482-A365-A3C2-E94E5026C97C}" dt="2023-11-17T16:55:40.336" v="20" actId="20577"/>
      <pc:docMkLst>
        <pc:docMk/>
      </pc:docMkLst>
      <pc:sldChg chg="modSp">
        <pc:chgData name="Alana Rivera" userId="S::arg3669@ads.northwestern.edu::fc8b707a-b7e9-4f2a-8d71-2d76819b7881" providerId="AD" clId="Web-{9570DE12-7482-A365-A3C2-E94E5026C97C}" dt="2023-11-17T16:52:05.785" v="4"/>
        <pc:sldMkLst>
          <pc:docMk/>
          <pc:sldMk cId="714682852" sldId="552"/>
        </pc:sldMkLst>
        <pc:spChg chg="mod">
          <ac:chgData name="Alana Rivera" userId="S::arg3669@ads.northwestern.edu::fc8b707a-b7e9-4f2a-8d71-2d76819b7881" providerId="AD" clId="Web-{9570DE12-7482-A365-A3C2-E94E5026C97C}" dt="2023-11-17T16:52:05.785" v="4"/>
          <ac:spMkLst>
            <pc:docMk/>
            <pc:sldMk cId="714682852" sldId="552"/>
            <ac:spMk id="2" creationId="{966FAC69-62AA-D40E-C4BD-DAD5BF599C69}"/>
          </ac:spMkLst>
        </pc:spChg>
      </pc:sldChg>
      <pc:sldChg chg="modSp">
        <pc:chgData name="Alana Rivera" userId="S::arg3669@ads.northwestern.edu::fc8b707a-b7e9-4f2a-8d71-2d76819b7881" providerId="AD" clId="Web-{9570DE12-7482-A365-A3C2-E94E5026C97C}" dt="2023-11-17T16:52:26.286" v="6"/>
        <pc:sldMkLst>
          <pc:docMk/>
          <pc:sldMk cId="3536510335" sldId="553"/>
        </pc:sldMkLst>
        <pc:spChg chg="mod">
          <ac:chgData name="Alana Rivera" userId="S::arg3669@ads.northwestern.edu::fc8b707a-b7e9-4f2a-8d71-2d76819b7881" providerId="AD" clId="Web-{9570DE12-7482-A365-A3C2-E94E5026C97C}" dt="2023-11-17T16:52:26.286" v="6"/>
          <ac:spMkLst>
            <pc:docMk/>
            <pc:sldMk cId="3536510335" sldId="553"/>
            <ac:spMk id="10" creationId="{7FA2B65B-6DF5-1F48-C692-646D2CEF0E2F}"/>
          </ac:spMkLst>
        </pc:spChg>
      </pc:sldChg>
      <pc:sldChg chg="modSp">
        <pc:chgData name="Alana Rivera" userId="S::arg3669@ads.northwestern.edu::fc8b707a-b7e9-4f2a-8d71-2d76819b7881" providerId="AD" clId="Web-{9570DE12-7482-A365-A3C2-E94E5026C97C}" dt="2023-11-17T16:52:15.988" v="5"/>
        <pc:sldMkLst>
          <pc:docMk/>
          <pc:sldMk cId="1231844700" sldId="554"/>
        </pc:sldMkLst>
        <pc:spChg chg="mod">
          <ac:chgData name="Alana Rivera" userId="S::arg3669@ads.northwestern.edu::fc8b707a-b7e9-4f2a-8d71-2d76819b7881" providerId="AD" clId="Web-{9570DE12-7482-A365-A3C2-E94E5026C97C}" dt="2023-11-17T16:52:15.988" v="5"/>
          <ac:spMkLst>
            <pc:docMk/>
            <pc:sldMk cId="1231844700" sldId="554"/>
            <ac:spMk id="2" creationId="{61FD53C4-A666-522F-F9AB-081D90D541D1}"/>
          </ac:spMkLst>
        </pc:spChg>
      </pc:sldChg>
      <pc:sldChg chg="modSp">
        <pc:chgData name="Alana Rivera" userId="S::arg3669@ads.northwestern.edu::fc8b707a-b7e9-4f2a-8d71-2d76819b7881" providerId="AD" clId="Web-{9570DE12-7482-A365-A3C2-E94E5026C97C}" dt="2023-11-17T16:48:18.031" v="3" actId="20577"/>
        <pc:sldMkLst>
          <pc:docMk/>
          <pc:sldMk cId="3336998141" sldId="681"/>
        </pc:sldMkLst>
        <pc:spChg chg="mod">
          <ac:chgData name="Alana Rivera" userId="S::arg3669@ads.northwestern.edu::fc8b707a-b7e9-4f2a-8d71-2d76819b7881" providerId="AD" clId="Web-{9570DE12-7482-A365-A3C2-E94E5026C97C}" dt="2023-11-17T16:48:18.031" v="3" actId="20577"/>
          <ac:spMkLst>
            <pc:docMk/>
            <pc:sldMk cId="3336998141" sldId="681"/>
            <ac:spMk id="3" creationId="{00000000-0000-0000-0000-000000000000}"/>
          </ac:spMkLst>
        </pc:spChg>
      </pc:sldChg>
      <pc:sldChg chg="addSp modSp">
        <pc:chgData name="Alana Rivera" userId="S::arg3669@ads.northwestern.edu::fc8b707a-b7e9-4f2a-8d71-2d76819b7881" providerId="AD" clId="Web-{9570DE12-7482-A365-A3C2-E94E5026C97C}" dt="2023-11-17T16:55:40.336" v="20" actId="20577"/>
        <pc:sldMkLst>
          <pc:docMk/>
          <pc:sldMk cId="2547146411" sldId="699"/>
        </pc:sldMkLst>
        <pc:spChg chg="add mod">
          <ac:chgData name="Alana Rivera" userId="S::arg3669@ads.northwestern.edu::fc8b707a-b7e9-4f2a-8d71-2d76819b7881" providerId="AD" clId="Web-{9570DE12-7482-A365-A3C2-E94E5026C97C}" dt="2023-11-17T16:55:40.336" v="20" actId="20577"/>
          <ac:spMkLst>
            <pc:docMk/>
            <pc:sldMk cId="2547146411" sldId="699"/>
            <ac:spMk id="38" creationId="{38A58365-605F-9282-AEAB-A7E2E448F3E2}"/>
          </ac:spMkLst>
        </pc:spChg>
      </pc:sldChg>
    </pc:docChg>
  </pc:docChgLst>
</pc:chgInfo>
</file>

<file path=ppt/diagrams/_rels/data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ata3.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23.png"/><Relationship Id="rId7" Type="http://schemas.openxmlformats.org/officeDocument/2006/relationships/image" Target="../media/image127.png"/><Relationship Id="rId12" Type="http://schemas.openxmlformats.org/officeDocument/2006/relationships/image" Target="../media/image132.svg"/><Relationship Id="rId2" Type="http://schemas.openxmlformats.org/officeDocument/2006/relationships/image" Target="../media/image122.svg"/><Relationship Id="rId1" Type="http://schemas.openxmlformats.org/officeDocument/2006/relationships/image" Target="../media/image121.png"/><Relationship Id="rId6" Type="http://schemas.openxmlformats.org/officeDocument/2006/relationships/image" Target="../media/image126.svg"/><Relationship Id="rId11" Type="http://schemas.openxmlformats.org/officeDocument/2006/relationships/image" Target="../media/image131.png"/><Relationship Id="rId5" Type="http://schemas.openxmlformats.org/officeDocument/2006/relationships/image" Target="../media/image125.png"/><Relationship Id="rId10" Type="http://schemas.openxmlformats.org/officeDocument/2006/relationships/image" Target="../media/image130.svg"/><Relationship Id="rId4" Type="http://schemas.openxmlformats.org/officeDocument/2006/relationships/image" Target="../media/image124.svg"/><Relationship Id="rId9" Type="http://schemas.openxmlformats.org/officeDocument/2006/relationships/image" Target="../media/image129.png"/></Relationships>
</file>

<file path=ppt/diagrams/_rels/data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svg"/><Relationship Id="rId1" Type="http://schemas.openxmlformats.org/officeDocument/2006/relationships/image" Target="../media/image149.png"/><Relationship Id="rId6" Type="http://schemas.openxmlformats.org/officeDocument/2006/relationships/image" Target="../media/image154.svg"/><Relationship Id="rId5" Type="http://schemas.openxmlformats.org/officeDocument/2006/relationships/image" Target="../media/image153.png"/><Relationship Id="rId4" Type="http://schemas.openxmlformats.org/officeDocument/2006/relationships/image" Target="../media/image152.svg"/></Relationships>
</file>

<file path=ppt/diagrams/_rels/data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165.png"/><Relationship Id="rId7" Type="http://schemas.openxmlformats.org/officeDocument/2006/relationships/image" Target="../media/image169.png"/><Relationship Id="rId2" Type="http://schemas.openxmlformats.org/officeDocument/2006/relationships/image" Target="../media/image164.svg"/><Relationship Id="rId1" Type="http://schemas.openxmlformats.org/officeDocument/2006/relationships/image" Target="../media/image163.png"/><Relationship Id="rId6" Type="http://schemas.openxmlformats.org/officeDocument/2006/relationships/image" Target="../media/image168.svg"/><Relationship Id="rId5" Type="http://schemas.openxmlformats.org/officeDocument/2006/relationships/image" Target="../media/image167.png"/><Relationship Id="rId4" Type="http://schemas.openxmlformats.org/officeDocument/2006/relationships/image" Target="../media/image166.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rawing3.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23.png"/><Relationship Id="rId7" Type="http://schemas.openxmlformats.org/officeDocument/2006/relationships/image" Target="../media/image127.png"/><Relationship Id="rId12" Type="http://schemas.openxmlformats.org/officeDocument/2006/relationships/image" Target="../media/image132.svg"/><Relationship Id="rId2" Type="http://schemas.openxmlformats.org/officeDocument/2006/relationships/image" Target="../media/image122.svg"/><Relationship Id="rId1" Type="http://schemas.openxmlformats.org/officeDocument/2006/relationships/image" Target="../media/image121.png"/><Relationship Id="rId6" Type="http://schemas.openxmlformats.org/officeDocument/2006/relationships/image" Target="../media/image126.svg"/><Relationship Id="rId11" Type="http://schemas.openxmlformats.org/officeDocument/2006/relationships/image" Target="../media/image131.png"/><Relationship Id="rId5" Type="http://schemas.openxmlformats.org/officeDocument/2006/relationships/image" Target="../media/image125.png"/><Relationship Id="rId10" Type="http://schemas.openxmlformats.org/officeDocument/2006/relationships/image" Target="../media/image130.svg"/><Relationship Id="rId4" Type="http://schemas.openxmlformats.org/officeDocument/2006/relationships/image" Target="../media/image124.svg"/><Relationship Id="rId9" Type="http://schemas.openxmlformats.org/officeDocument/2006/relationships/image" Target="../media/image129.png"/></Relationships>
</file>

<file path=ppt/diagrams/_rels/drawing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svg"/><Relationship Id="rId1" Type="http://schemas.openxmlformats.org/officeDocument/2006/relationships/image" Target="../media/image149.png"/><Relationship Id="rId6" Type="http://schemas.openxmlformats.org/officeDocument/2006/relationships/image" Target="../media/image154.svg"/><Relationship Id="rId5" Type="http://schemas.openxmlformats.org/officeDocument/2006/relationships/image" Target="../media/image153.png"/><Relationship Id="rId4" Type="http://schemas.openxmlformats.org/officeDocument/2006/relationships/image" Target="../media/image152.svg"/></Relationships>
</file>

<file path=ppt/diagrams/_rels/drawing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165.png"/><Relationship Id="rId7" Type="http://schemas.openxmlformats.org/officeDocument/2006/relationships/image" Target="../media/image169.png"/><Relationship Id="rId2" Type="http://schemas.openxmlformats.org/officeDocument/2006/relationships/image" Target="../media/image164.svg"/><Relationship Id="rId1" Type="http://schemas.openxmlformats.org/officeDocument/2006/relationships/image" Target="../media/image163.png"/><Relationship Id="rId6" Type="http://schemas.openxmlformats.org/officeDocument/2006/relationships/image" Target="../media/image168.svg"/><Relationship Id="rId5" Type="http://schemas.openxmlformats.org/officeDocument/2006/relationships/image" Target="../media/image167.png"/><Relationship Id="rId4" Type="http://schemas.openxmlformats.org/officeDocument/2006/relationships/image" Target="../media/image166.svg"/></Relationships>
</file>

<file path=ppt/diagrams/colors1.xml><?xml version="1.0" encoding="utf-8"?>
<dgm:colorsDef xmlns:dgm="http://schemas.openxmlformats.org/drawingml/2006/diagram" xmlns:a="http://schemas.openxmlformats.org/drawingml/2006/main" uniqueId="urn:microsoft.com/office/officeart/2018/5/colors/Iconchunking_neutralbg_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a:alpha val="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30BAD0-BABA-45AA-9F9C-64365E6BFC3B}" type="doc">
      <dgm:prSet loTypeId="urn:microsoft.com/office/officeart/2018/5/layout/CenteredIconLabelDescriptionList" loCatId="icon" qsTypeId="urn:microsoft.com/office/officeart/2005/8/quickstyle/simple1" qsCatId="simple" csTypeId="urn:microsoft.com/office/officeart/2018/5/colors/Iconchunking_neutralbg_accent1_2" csCatId="accent1" phldr="1"/>
      <dgm:spPr/>
      <dgm:t>
        <a:bodyPr/>
        <a:lstStyle/>
        <a:p>
          <a:endParaRPr lang="en-US"/>
        </a:p>
      </dgm:t>
    </dgm:pt>
    <dgm:pt modelId="{953405DE-6267-4957-8F92-170837222670}">
      <dgm:prSet/>
      <dgm:spPr/>
      <dgm:t>
        <a:bodyPr/>
        <a:lstStyle/>
        <a:p>
          <a:pPr>
            <a:lnSpc>
              <a:spcPct val="100000"/>
            </a:lnSpc>
            <a:defRPr b="1"/>
          </a:pPr>
          <a:r>
            <a:rPr lang="en-US"/>
            <a:t>Collaborative Learning</a:t>
          </a:r>
        </a:p>
      </dgm:t>
    </dgm:pt>
    <dgm:pt modelId="{BC2BB700-FE9B-4EC9-8354-3B9299A55EEE}" type="parTrans" cxnId="{A2875581-AB1D-48A7-8367-9C6397E7DD4B}">
      <dgm:prSet/>
      <dgm:spPr/>
      <dgm:t>
        <a:bodyPr/>
        <a:lstStyle/>
        <a:p>
          <a:endParaRPr lang="en-US"/>
        </a:p>
      </dgm:t>
    </dgm:pt>
    <dgm:pt modelId="{3CAC77EF-B213-49C9-A943-5022AF93E48C}" type="sibTrans" cxnId="{A2875581-AB1D-48A7-8367-9C6397E7DD4B}">
      <dgm:prSet/>
      <dgm:spPr/>
      <dgm:t>
        <a:bodyPr/>
        <a:lstStyle/>
        <a:p>
          <a:endParaRPr lang="en-US"/>
        </a:p>
      </dgm:t>
    </dgm:pt>
    <dgm:pt modelId="{04019DCE-A8E9-448A-AC7D-A7A35D72ECEC}">
      <dgm:prSet/>
      <dgm:spPr/>
      <dgm:t>
        <a:bodyPr/>
        <a:lstStyle/>
        <a:p>
          <a:pPr>
            <a:lnSpc>
              <a:spcPct val="100000"/>
            </a:lnSpc>
          </a:pPr>
          <a:r>
            <a:rPr lang="en-US"/>
            <a:t>Monthly webinars</a:t>
          </a:r>
        </a:p>
      </dgm:t>
    </dgm:pt>
    <dgm:pt modelId="{0F9E3096-2E25-466D-8358-2FCD0DE08D0E}" type="parTrans" cxnId="{721DEFBA-88AD-4782-B923-863BC45F43BC}">
      <dgm:prSet/>
      <dgm:spPr/>
      <dgm:t>
        <a:bodyPr/>
        <a:lstStyle/>
        <a:p>
          <a:endParaRPr lang="en-US"/>
        </a:p>
      </dgm:t>
    </dgm:pt>
    <dgm:pt modelId="{18E994F0-03A4-4158-B838-842D5F2DCA4E}" type="sibTrans" cxnId="{721DEFBA-88AD-4782-B923-863BC45F43BC}">
      <dgm:prSet/>
      <dgm:spPr/>
      <dgm:t>
        <a:bodyPr/>
        <a:lstStyle/>
        <a:p>
          <a:endParaRPr lang="en-US"/>
        </a:p>
      </dgm:t>
    </dgm:pt>
    <dgm:pt modelId="{66F4987E-1719-4A03-8DD4-EF3646AAAEB1}">
      <dgm:prSet/>
      <dgm:spPr/>
      <dgm:t>
        <a:bodyPr/>
        <a:lstStyle/>
        <a:p>
          <a:pPr>
            <a:lnSpc>
              <a:spcPct val="100000"/>
            </a:lnSpc>
          </a:pPr>
          <a:r>
            <a:rPr lang="en-US"/>
            <a:t>Expert Speakers</a:t>
          </a:r>
        </a:p>
      </dgm:t>
    </dgm:pt>
    <dgm:pt modelId="{FCC193A1-B9FA-4477-AAE4-8B035E4AFB45}" type="parTrans" cxnId="{EBA0F39E-7329-4BD3-9531-1A1BC8E176E6}">
      <dgm:prSet/>
      <dgm:spPr/>
      <dgm:t>
        <a:bodyPr/>
        <a:lstStyle/>
        <a:p>
          <a:endParaRPr lang="en-US"/>
        </a:p>
      </dgm:t>
    </dgm:pt>
    <dgm:pt modelId="{2AA6BAB7-C382-4393-9859-4C7C3527CA9D}" type="sibTrans" cxnId="{EBA0F39E-7329-4BD3-9531-1A1BC8E176E6}">
      <dgm:prSet/>
      <dgm:spPr/>
      <dgm:t>
        <a:bodyPr/>
        <a:lstStyle/>
        <a:p>
          <a:endParaRPr lang="en-US"/>
        </a:p>
      </dgm:t>
    </dgm:pt>
    <dgm:pt modelId="{D8BB893E-8006-46B3-81EA-4F3DC95B12DE}">
      <dgm:prSet/>
      <dgm:spPr/>
      <dgm:t>
        <a:bodyPr/>
        <a:lstStyle/>
        <a:p>
          <a:pPr>
            <a:lnSpc>
              <a:spcPct val="100000"/>
            </a:lnSpc>
          </a:pPr>
          <a:r>
            <a:rPr lang="en-US"/>
            <a:t>Team Sharing</a:t>
          </a:r>
        </a:p>
      </dgm:t>
    </dgm:pt>
    <dgm:pt modelId="{A4D9BC1F-0478-4848-A307-350FC71BAE7D}" type="parTrans" cxnId="{A8BFD3AE-0A35-4A7C-8A79-F67AE1F73E43}">
      <dgm:prSet/>
      <dgm:spPr/>
      <dgm:t>
        <a:bodyPr/>
        <a:lstStyle/>
        <a:p>
          <a:endParaRPr lang="en-US"/>
        </a:p>
      </dgm:t>
    </dgm:pt>
    <dgm:pt modelId="{E99C7F3C-0138-405F-B16F-A0579CF1B6AF}" type="sibTrans" cxnId="{A8BFD3AE-0A35-4A7C-8A79-F67AE1F73E43}">
      <dgm:prSet/>
      <dgm:spPr/>
      <dgm:t>
        <a:bodyPr/>
        <a:lstStyle/>
        <a:p>
          <a:endParaRPr lang="en-US"/>
        </a:p>
      </dgm:t>
    </dgm:pt>
    <dgm:pt modelId="{F5C98AD1-F451-4AFC-AFF2-00E57C85D549}">
      <dgm:prSet/>
      <dgm:spPr/>
      <dgm:t>
        <a:bodyPr/>
        <a:lstStyle/>
        <a:p>
          <a:pPr>
            <a:lnSpc>
              <a:spcPct val="100000"/>
            </a:lnSpc>
            <a:defRPr b="1"/>
          </a:pPr>
          <a:r>
            <a:rPr lang="en-US"/>
            <a:t>Rapid Response Data</a:t>
          </a:r>
        </a:p>
      </dgm:t>
    </dgm:pt>
    <dgm:pt modelId="{B4CCB3AC-84A7-439F-AC56-92A554BFCD59}" type="parTrans" cxnId="{26A9B113-3FB3-46D0-83B9-D8BD89EEEB05}">
      <dgm:prSet/>
      <dgm:spPr/>
      <dgm:t>
        <a:bodyPr/>
        <a:lstStyle/>
        <a:p>
          <a:endParaRPr lang="en-US"/>
        </a:p>
      </dgm:t>
    </dgm:pt>
    <dgm:pt modelId="{C563F9B8-97C0-4A90-8E76-539A82FE8446}" type="sibTrans" cxnId="{26A9B113-3FB3-46D0-83B9-D8BD89EEEB05}">
      <dgm:prSet/>
      <dgm:spPr/>
      <dgm:t>
        <a:bodyPr/>
        <a:lstStyle/>
        <a:p>
          <a:endParaRPr lang="en-US"/>
        </a:p>
      </dgm:t>
    </dgm:pt>
    <dgm:pt modelId="{64B76EAC-9C1C-4DC4-82AF-BF939A36121C}">
      <dgm:prSet/>
      <dgm:spPr/>
      <dgm:t>
        <a:bodyPr/>
        <a:lstStyle/>
        <a:p>
          <a:pPr>
            <a:lnSpc>
              <a:spcPct val="100000"/>
            </a:lnSpc>
          </a:pPr>
          <a:r>
            <a:rPr lang="en-US"/>
            <a:t>Monthly Data Entry</a:t>
          </a:r>
        </a:p>
      </dgm:t>
    </dgm:pt>
    <dgm:pt modelId="{DA007117-E0DE-44F1-A85D-3C51CAF69F34}" type="parTrans" cxnId="{0A520940-1018-41B8-83CB-7A63C2FDD3D9}">
      <dgm:prSet/>
      <dgm:spPr/>
      <dgm:t>
        <a:bodyPr/>
        <a:lstStyle/>
        <a:p>
          <a:endParaRPr lang="en-US"/>
        </a:p>
      </dgm:t>
    </dgm:pt>
    <dgm:pt modelId="{CE391CCC-D08C-4B53-BA7F-EDDBBEA9AB07}" type="sibTrans" cxnId="{0A520940-1018-41B8-83CB-7A63C2FDD3D9}">
      <dgm:prSet/>
      <dgm:spPr/>
      <dgm:t>
        <a:bodyPr/>
        <a:lstStyle/>
        <a:p>
          <a:endParaRPr lang="en-US"/>
        </a:p>
      </dgm:t>
    </dgm:pt>
    <dgm:pt modelId="{EC79CCAE-5110-48F6-9AE6-019F73602BC5}">
      <dgm:prSet/>
      <dgm:spPr/>
      <dgm:t>
        <a:bodyPr/>
        <a:lstStyle/>
        <a:p>
          <a:pPr>
            <a:lnSpc>
              <a:spcPct val="100000"/>
            </a:lnSpc>
            <a:defRPr b="1"/>
          </a:pPr>
          <a:r>
            <a:rPr lang="en-US"/>
            <a:t>QI Support</a:t>
          </a:r>
        </a:p>
      </dgm:t>
    </dgm:pt>
    <dgm:pt modelId="{A324855A-B167-4647-B304-CB21930224E4}" type="parTrans" cxnId="{0AD9A814-2777-448F-8888-2A545FECBEE2}">
      <dgm:prSet/>
      <dgm:spPr/>
      <dgm:t>
        <a:bodyPr/>
        <a:lstStyle/>
        <a:p>
          <a:endParaRPr lang="en-US"/>
        </a:p>
      </dgm:t>
    </dgm:pt>
    <dgm:pt modelId="{E624BFD1-CF4C-445D-88B1-875C0D7AD488}" type="sibTrans" cxnId="{0AD9A814-2777-448F-8888-2A545FECBEE2}">
      <dgm:prSet/>
      <dgm:spPr/>
      <dgm:t>
        <a:bodyPr/>
        <a:lstStyle/>
        <a:p>
          <a:endParaRPr lang="en-US"/>
        </a:p>
      </dgm:t>
    </dgm:pt>
    <dgm:pt modelId="{D02C7D0D-E6AC-40F8-99E2-16E86FD0DB8E}">
      <dgm:prSet/>
      <dgm:spPr/>
      <dgm:t>
        <a:bodyPr/>
        <a:lstStyle/>
        <a:p>
          <a:pPr>
            <a:lnSpc>
              <a:spcPct val="100000"/>
            </a:lnSpc>
          </a:pPr>
          <a:r>
            <a:rPr lang="en-US" b="0">
              <a:solidFill>
                <a:srgbClr val="000000"/>
              </a:solidFill>
              <a:latin typeface="Calibri" panose="020F0502020204030204"/>
            </a:rPr>
            <a:t>Quarterly</a:t>
          </a:r>
          <a:r>
            <a:rPr lang="en-US" b="0">
              <a:solidFill>
                <a:srgbClr val="000000"/>
              </a:solidFill>
            </a:rPr>
            <a:t> outreach from ILPQC</a:t>
          </a:r>
        </a:p>
      </dgm:t>
    </dgm:pt>
    <dgm:pt modelId="{C2960A4A-50EB-4B85-8A14-495A8711C38A}" type="parTrans" cxnId="{5EDA28F8-5FA7-4DE3-B299-27B03CA4901B}">
      <dgm:prSet/>
      <dgm:spPr/>
      <dgm:t>
        <a:bodyPr/>
        <a:lstStyle/>
        <a:p>
          <a:endParaRPr lang="en-US"/>
        </a:p>
      </dgm:t>
    </dgm:pt>
    <dgm:pt modelId="{4861975A-E2E7-4694-B5EA-F4E4FCA6DE33}" type="sibTrans" cxnId="{5EDA28F8-5FA7-4DE3-B299-27B03CA4901B}">
      <dgm:prSet/>
      <dgm:spPr/>
      <dgm:t>
        <a:bodyPr/>
        <a:lstStyle/>
        <a:p>
          <a:endParaRPr lang="en-US"/>
        </a:p>
      </dgm:t>
    </dgm:pt>
    <dgm:pt modelId="{3571E729-076F-461E-9331-4C0348EC85A2}">
      <dgm:prSet/>
      <dgm:spPr/>
      <dgm:t>
        <a:bodyPr/>
        <a:lstStyle/>
        <a:p>
          <a:pPr>
            <a:lnSpc>
              <a:spcPct val="100000"/>
            </a:lnSpc>
          </a:pPr>
          <a:r>
            <a:rPr lang="en-US" b="0">
              <a:solidFill>
                <a:srgbClr val="000000"/>
              </a:solidFill>
            </a:rPr>
            <a:t>1-1 QI Support Meetings</a:t>
          </a:r>
        </a:p>
      </dgm:t>
    </dgm:pt>
    <dgm:pt modelId="{88795295-174A-4135-8136-2722963A907C}" type="parTrans" cxnId="{EDC4D748-E2EA-405D-AF07-45CC33B607BE}">
      <dgm:prSet/>
      <dgm:spPr/>
      <dgm:t>
        <a:bodyPr/>
        <a:lstStyle/>
        <a:p>
          <a:endParaRPr lang="en-US"/>
        </a:p>
      </dgm:t>
    </dgm:pt>
    <dgm:pt modelId="{88BFD4C6-8563-4082-8B3E-1DD6681F7CC3}" type="sibTrans" cxnId="{EDC4D748-E2EA-405D-AF07-45CC33B607BE}">
      <dgm:prSet/>
      <dgm:spPr/>
      <dgm:t>
        <a:bodyPr/>
        <a:lstStyle/>
        <a:p>
          <a:endParaRPr lang="en-US"/>
        </a:p>
      </dgm:t>
    </dgm:pt>
    <dgm:pt modelId="{0A6077B7-F76A-4117-8FF0-6C4F5F557FA1}">
      <dgm:prSet phldr="0"/>
      <dgm:spPr/>
      <dgm:t>
        <a:bodyPr/>
        <a:lstStyle/>
        <a:p>
          <a:pPr>
            <a:lnSpc>
              <a:spcPct val="100000"/>
            </a:lnSpc>
          </a:pPr>
          <a:r>
            <a:rPr lang="en-US" b="0"/>
            <a:t>Real-time</a:t>
          </a:r>
          <a:r>
            <a:rPr lang="en-US" b="0">
              <a:latin typeface="Calibri" panose="020F0502020204030204"/>
            </a:rPr>
            <a:t> data</a:t>
          </a:r>
          <a:r>
            <a:rPr lang="en-US" b="0"/>
            <a:t> reports for teams to compare data across time &amp; hospitals</a:t>
          </a:r>
          <a:endParaRPr lang="en-US" b="0">
            <a:latin typeface="Calibri" panose="020F0502020204030204"/>
          </a:endParaRPr>
        </a:p>
      </dgm:t>
    </dgm:pt>
    <dgm:pt modelId="{CB5ABE78-0875-4D3A-9CEC-FACE4C09903F}" type="parTrans" cxnId="{CA4868EA-9828-4F6A-9AFD-BCC73B1B084A}">
      <dgm:prSet/>
      <dgm:spPr/>
    </dgm:pt>
    <dgm:pt modelId="{F0143A36-66C6-4738-B8B2-498D7B3B46BD}" type="sibTrans" cxnId="{CA4868EA-9828-4F6A-9AFD-BCC73B1B084A}">
      <dgm:prSet/>
      <dgm:spPr/>
    </dgm:pt>
    <dgm:pt modelId="{3EDE1430-F944-463F-B159-21FBB86522D6}">
      <dgm:prSet phldr="0"/>
      <dgm:spPr/>
      <dgm:t>
        <a:bodyPr/>
        <a:lstStyle/>
        <a:p>
          <a:pPr>
            <a:lnSpc>
              <a:spcPct val="100000"/>
            </a:lnSpc>
          </a:pPr>
          <a:r>
            <a:rPr lang="en-US" b="0"/>
            <a:t>Data system training calls</a:t>
          </a:r>
          <a:endParaRPr lang="en-US"/>
        </a:p>
      </dgm:t>
    </dgm:pt>
    <dgm:pt modelId="{F462BB3E-A6D8-4BA9-B051-CD483A708BA4}" type="parTrans" cxnId="{2D49C1C4-7E76-407B-994D-0045F39328E2}">
      <dgm:prSet/>
      <dgm:spPr/>
    </dgm:pt>
    <dgm:pt modelId="{68E51A5F-F4BB-49F6-B59B-B30BE912FCFA}" type="sibTrans" cxnId="{2D49C1C4-7E76-407B-994D-0045F39328E2}">
      <dgm:prSet/>
      <dgm:spPr/>
    </dgm:pt>
    <dgm:pt modelId="{A2743575-5E62-4C11-8902-0EEE70DC9D14}">
      <dgm:prSet phldr="0"/>
      <dgm:spPr/>
      <dgm:t>
        <a:bodyPr/>
        <a:lstStyle/>
        <a:p>
          <a:pPr>
            <a:lnSpc>
              <a:spcPct val="100000"/>
            </a:lnSpc>
          </a:pPr>
          <a:r>
            <a:rPr lang="en-US" b="0"/>
            <a:t> ILPQC events</a:t>
          </a:r>
        </a:p>
      </dgm:t>
    </dgm:pt>
    <dgm:pt modelId="{71D7E33E-1EA6-4035-91C2-13E6FFBA3965}" type="parTrans" cxnId="{8412CFDE-A919-4E64-BDEE-9AAB026F3866}">
      <dgm:prSet/>
      <dgm:spPr/>
    </dgm:pt>
    <dgm:pt modelId="{2F015E2E-6E3D-4CA8-A511-41C0627565E0}" type="sibTrans" cxnId="{8412CFDE-A919-4E64-BDEE-9AAB026F3866}">
      <dgm:prSet/>
      <dgm:spPr/>
    </dgm:pt>
    <dgm:pt modelId="{702F3DAF-FD51-4CA4-9AFD-13177E6DFC5A}">
      <dgm:prSet phldr="0"/>
      <dgm:spPr/>
      <dgm:t>
        <a:bodyPr/>
        <a:lstStyle/>
        <a:p>
          <a:r>
            <a:rPr lang="en-US" b="0"/>
            <a:t>Spring Face-to-Face Meetings</a:t>
          </a:r>
          <a:endParaRPr lang="en-US" b="0">
            <a:latin typeface="Calibri" panose="020F0502020204030204"/>
          </a:endParaRPr>
        </a:p>
      </dgm:t>
    </dgm:pt>
    <dgm:pt modelId="{CEA56E37-762A-4A0F-9012-25922D6081E6}" type="parTrans" cxnId="{D1FC2DBD-9818-49D0-AAEA-3483D666EC3D}">
      <dgm:prSet/>
      <dgm:spPr/>
    </dgm:pt>
    <dgm:pt modelId="{C6F55F91-728C-48B7-AC95-E5F232FFD2AD}" type="sibTrans" cxnId="{D1FC2DBD-9818-49D0-AAEA-3483D666EC3D}">
      <dgm:prSet/>
      <dgm:spPr/>
    </dgm:pt>
    <dgm:pt modelId="{C6869FFC-1886-4EE0-B720-39D9F782CE0E}">
      <dgm:prSet phldr="0"/>
      <dgm:spPr/>
      <dgm:t>
        <a:bodyPr/>
        <a:lstStyle/>
        <a:p>
          <a:r>
            <a:rPr lang="en-US" b="0"/>
            <a:t>Fall Annual Conference</a:t>
          </a:r>
          <a:r>
            <a:rPr lang="en-US" b="0">
              <a:latin typeface="Calibri" panose="020F0502020204030204"/>
            </a:rPr>
            <a:t> </a:t>
          </a:r>
        </a:p>
      </dgm:t>
    </dgm:pt>
    <dgm:pt modelId="{E2345F22-D743-4D34-8D74-50A24FC539C6}" type="parTrans" cxnId="{9CDE6D13-AEF8-4E11-A3D5-87EB40DD5820}">
      <dgm:prSet/>
      <dgm:spPr/>
    </dgm:pt>
    <dgm:pt modelId="{232DF8D7-73F9-410E-B8F3-3BE553D40ECF}" type="sibTrans" cxnId="{9CDE6D13-AEF8-4E11-A3D5-87EB40DD5820}">
      <dgm:prSet/>
      <dgm:spPr/>
    </dgm:pt>
    <dgm:pt modelId="{9CB5B86E-F4EA-44BF-B3F1-C9FBF559B0C5}">
      <dgm:prSet phldr="0"/>
      <dgm:spPr/>
      <dgm:t>
        <a:bodyPr/>
        <a:lstStyle/>
        <a:p>
          <a:pPr>
            <a:lnSpc>
              <a:spcPct val="100000"/>
            </a:lnSpc>
          </a:pPr>
          <a:r>
            <a:rPr lang="en-US" b="0"/>
            <a:t> Grand Rounds presentations</a:t>
          </a:r>
          <a:endParaRPr lang="en-US"/>
        </a:p>
      </dgm:t>
    </dgm:pt>
    <dgm:pt modelId="{C3DB2EE7-CB13-488E-AB9C-D2CDC35279CC}" type="parTrans" cxnId="{883D75DB-F978-405E-9E55-F3EF2A88EEF3}">
      <dgm:prSet/>
      <dgm:spPr/>
    </dgm:pt>
    <dgm:pt modelId="{F6B0A312-D2A3-40EE-9B0F-ED4B5965F6CD}" type="sibTrans" cxnId="{883D75DB-F978-405E-9E55-F3EF2A88EEF3}">
      <dgm:prSet/>
      <dgm:spPr/>
    </dgm:pt>
    <dgm:pt modelId="{4D9A4395-3593-467B-8BE3-D143D616DEBF}">
      <dgm:prSet phldr="0"/>
      <dgm:spPr/>
      <dgm:t>
        <a:bodyPr/>
        <a:lstStyle/>
        <a:p>
          <a:pPr>
            <a:lnSpc>
              <a:spcPct val="100000"/>
            </a:lnSpc>
          </a:pPr>
          <a:r>
            <a:rPr lang="en-US" b="0">
              <a:solidFill>
                <a:srgbClr val="000000"/>
              </a:solidFill>
              <a:latin typeface="Calibri" panose="020F0502020204030204"/>
            </a:rPr>
            <a:t>Key Player site visits</a:t>
          </a:r>
        </a:p>
      </dgm:t>
    </dgm:pt>
    <dgm:pt modelId="{E64A6090-F409-4A81-95F9-B40BB772ACDE}" type="parTrans" cxnId="{7DDCC9B9-DA47-4111-80F0-038D267E1C05}">
      <dgm:prSet/>
      <dgm:spPr/>
    </dgm:pt>
    <dgm:pt modelId="{F1C9ABAD-34BC-4B7D-A3D0-3C8096A95C2D}" type="sibTrans" cxnId="{7DDCC9B9-DA47-4111-80F0-038D267E1C05}">
      <dgm:prSet/>
      <dgm:spPr/>
    </dgm:pt>
    <dgm:pt modelId="{0E33A53A-C325-4733-BFCD-A947AA22734E}">
      <dgm:prSet phldr="0"/>
      <dgm:spPr/>
      <dgm:t>
        <a:bodyPr/>
        <a:lstStyle/>
        <a:p>
          <a:pPr>
            <a:lnSpc>
              <a:spcPct val="100000"/>
            </a:lnSpc>
          </a:pPr>
          <a:r>
            <a:rPr lang="en-US" b="0">
              <a:solidFill>
                <a:srgbClr val="000000"/>
              </a:solidFill>
            </a:rPr>
            <a:t>Quarterly QI support calls to individual teams</a:t>
          </a:r>
          <a:r>
            <a:rPr lang="en-US" b="0">
              <a:solidFill>
                <a:srgbClr val="000000"/>
              </a:solidFill>
              <a:latin typeface="Calibri" panose="020F0502020204030204"/>
            </a:rPr>
            <a:t> </a:t>
          </a:r>
        </a:p>
      </dgm:t>
    </dgm:pt>
    <dgm:pt modelId="{447BCBCB-1F8B-4447-88C9-5A943F26C1B4}" type="parTrans" cxnId="{0D20E4B9-D8C4-4D09-A22D-709A233A3AAF}">
      <dgm:prSet/>
      <dgm:spPr/>
    </dgm:pt>
    <dgm:pt modelId="{60192EED-70BF-44A0-A992-DC04B074BBC0}" type="sibTrans" cxnId="{0D20E4B9-D8C4-4D09-A22D-709A233A3AAF}">
      <dgm:prSet/>
      <dgm:spPr/>
    </dgm:pt>
    <dgm:pt modelId="{B2154B3C-6060-46AA-B23C-09D8647CFB7C}">
      <dgm:prSet phldr="0"/>
      <dgm:spPr/>
      <dgm:t>
        <a:bodyPr/>
        <a:lstStyle/>
        <a:p>
          <a:pPr>
            <a:lnSpc>
              <a:spcPct val="100000"/>
            </a:lnSpc>
          </a:pPr>
          <a:r>
            <a:rPr lang="en-US" b="0">
              <a:solidFill>
                <a:srgbClr val="000000"/>
              </a:solidFill>
            </a:rPr>
            <a:t>Small group QI topic calls as needed</a:t>
          </a:r>
        </a:p>
      </dgm:t>
    </dgm:pt>
    <dgm:pt modelId="{8D7D446C-4D1A-47F4-8004-0F6E8D8707AC}" type="parTrans" cxnId="{F70FEE66-7BF2-4684-B625-2B75DDEDDF97}">
      <dgm:prSet/>
      <dgm:spPr/>
    </dgm:pt>
    <dgm:pt modelId="{875E6017-BF7D-4744-AF0B-BC792D787804}" type="sibTrans" cxnId="{F70FEE66-7BF2-4684-B625-2B75DDEDDF97}">
      <dgm:prSet/>
      <dgm:spPr/>
    </dgm:pt>
    <dgm:pt modelId="{1651B58A-4E08-4B4A-AE77-CC82703192C0}" type="pres">
      <dgm:prSet presAssocID="{8430BAD0-BABA-45AA-9F9C-64365E6BFC3B}" presName="root" presStyleCnt="0">
        <dgm:presLayoutVars>
          <dgm:dir/>
          <dgm:resizeHandles val="exact"/>
        </dgm:presLayoutVars>
      </dgm:prSet>
      <dgm:spPr/>
    </dgm:pt>
    <dgm:pt modelId="{16D72F8F-CFA8-41D8-AFA7-5861D49F7000}" type="pres">
      <dgm:prSet presAssocID="{953405DE-6267-4957-8F92-170837222670}" presName="compNode" presStyleCnt="0"/>
      <dgm:spPr/>
    </dgm:pt>
    <dgm:pt modelId="{CAB7F7FF-D825-4E5D-9D5B-AB2877DE1C42}" type="pres">
      <dgm:prSet presAssocID="{953405DE-6267-4957-8F92-170837222670}"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acher"/>
        </a:ext>
      </dgm:extLst>
    </dgm:pt>
    <dgm:pt modelId="{4D801FEC-12CB-46D6-824C-C566C5711347}" type="pres">
      <dgm:prSet presAssocID="{953405DE-6267-4957-8F92-170837222670}" presName="iconSpace" presStyleCnt="0"/>
      <dgm:spPr/>
    </dgm:pt>
    <dgm:pt modelId="{4462BD9C-A33E-434C-BDD3-AE9F5CCDA835}" type="pres">
      <dgm:prSet presAssocID="{953405DE-6267-4957-8F92-170837222670}" presName="parTx" presStyleLbl="revTx" presStyleIdx="0" presStyleCnt="6">
        <dgm:presLayoutVars>
          <dgm:chMax val="0"/>
          <dgm:chPref val="0"/>
        </dgm:presLayoutVars>
      </dgm:prSet>
      <dgm:spPr/>
    </dgm:pt>
    <dgm:pt modelId="{E41B91A9-8264-4E06-A95D-D74765AB352F}" type="pres">
      <dgm:prSet presAssocID="{953405DE-6267-4957-8F92-170837222670}" presName="txSpace" presStyleCnt="0"/>
      <dgm:spPr/>
    </dgm:pt>
    <dgm:pt modelId="{3101DFFC-2148-4129-B07B-84D5C052CF49}" type="pres">
      <dgm:prSet presAssocID="{953405DE-6267-4957-8F92-170837222670}" presName="desTx" presStyleLbl="revTx" presStyleIdx="1" presStyleCnt="6">
        <dgm:presLayoutVars/>
      </dgm:prSet>
      <dgm:spPr/>
    </dgm:pt>
    <dgm:pt modelId="{C647F7C5-64DE-4330-A219-7F4C42F4257D}" type="pres">
      <dgm:prSet presAssocID="{3CAC77EF-B213-49C9-A943-5022AF93E48C}" presName="sibTrans" presStyleCnt="0"/>
      <dgm:spPr/>
    </dgm:pt>
    <dgm:pt modelId="{79ADEB9B-477E-462D-8B55-D6C1D3FBB481}" type="pres">
      <dgm:prSet presAssocID="{F5C98AD1-F451-4AFC-AFF2-00E57C85D549}" presName="compNode" presStyleCnt="0"/>
      <dgm:spPr/>
    </dgm:pt>
    <dgm:pt modelId="{74B852B9-9EFE-4F4F-8DA8-5A6AA2619D5B}" type="pres">
      <dgm:prSet presAssocID="{F5C98AD1-F451-4AFC-AFF2-00E57C85D54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ar chart"/>
        </a:ext>
      </dgm:extLst>
    </dgm:pt>
    <dgm:pt modelId="{7E5FC3FA-AB46-4F33-AB46-A6D0035587F6}" type="pres">
      <dgm:prSet presAssocID="{F5C98AD1-F451-4AFC-AFF2-00E57C85D549}" presName="iconSpace" presStyleCnt="0"/>
      <dgm:spPr/>
    </dgm:pt>
    <dgm:pt modelId="{5FF94DEC-38DE-4948-85C8-9110C557CCCB}" type="pres">
      <dgm:prSet presAssocID="{F5C98AD1-F451-4AFC-AFF2-00E57C85D549}" presName="parTx" presStyleLbl="revTx" presStyleIdx="2" presStyleCnt="6">
        <dgm:presLayoutVars>
          <dgm:chMax val="0"/>
          <dgm:chPref val="0"/>
        </dgm:presLayoutVars>
      </dgm:prSet>
      <dgm:spPr/>
    </dgm:pt>
    <dgm:pt modelId="{32F6D08D-8D21-4700-A61D-BBEDA1622807}" type="pres">
      <dgm:prSet presAssocID="{F5C98AD1-F451-4AFC-AFF2-00E57C85D549}" presName="txSpace" presStyleCnt="0"/>
      <dgm:spPr/>
    </dgm:pt>
    <dgm:pt modelId="{FC8A97E8-39A9-46D2-91B0-8AAE8886CDA5}" type="pres">
      <dgm:prSet presAssocID="{F5C98AD1-F451-4AFC-AFF2-00E57C85D549}" presName="desTx" presStyleLbl="revTx" presStyleIdx="3" presStyleCnt="6">
        <dgm:presLayoutVars/>
      </dgm:prSet>
      <dgm:spPr/>
    </dgm:pt>
    <dgm:pt modelId="{976714AD-DC7F-4334-A446-8439D13BA5E7}" type="pres">
      <dgm:prSet presAssocID="{C563F9B8-97C0-4A90-8E76-539A82FE8446}" presName="sibTrans" presStyleCnt="0"/>
      <dgm:spPr/>
    </dgm:pt>
    <dgm:pt modelId="{3D880733-A1D4-4235-9A5D-D9B65BD65535}" type="pres">
      <dgm:prSet presAssocID="{EC79CCAE-5110-48F6-9AE6-019F73602BC5}" presName="compNode" presStyleCnt="0"/>
      <dgm:spPr/>
    </dgm:pt>
    <dgm:pt modelId="{5BF6BBB7-32AF-4CBF-AB04-30FCA14B0B79}" type="pres">
      <dgm:prSet presAssocID="{EC79CCAE-5110-48F6-9AE6-019F73602BC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eeting"/>
        </a:ext>
      </dgm:extLst>
    </dgm:pt>
    <dgm:pt modelId="{7DE8F725-83AF-4A37-B7E0-17318FA1E0CD}" type="pres">
      <dgm:prSet presAssocID="{EC79CCAE-5110-48F6-9AE6-019F73602BC5}" presName="iconSpace" presStyleCnt="0"/>
      <dgm:spPr/>
    </dgm:pt>
    <dgm:pt modelId="{194CC0D0-8D84-4D09-83FE-C3EC7A75C37F}" type="pres">
      <dgm:prSet presAssocID="{EC79CCAE-5110-48F6-9AE6-019F73602BC5}" presName="parTx" presStyleLbl="revTx" presStyleIdx="4" presStyleCnt="6">
        <dgm:presLayoutVars>
          <dgm:chMax val="0"/>
          <dgm:chPref val="0"/>
        </dgm:presLayoutVars>
      </dgm:prSet>
      <dgm:spPr/>
    </dgm:pt>
    <dgm:pt modelId="{B3794AD9-DD08-464B-9561-CE1597CF1EB6}" type="pres">
      <dgm:prSet presAssocID="{EC79CCAE-5110-48F6-9AE6-019F73602BC5}" presName="txSpace" presStyleCnt="0"/>
      <dgm:spPr/>
    </dgm:pt>
    <dgm:pt modelId="{7C3F0027-033F-4438-954B-4F73346E60F5}" type="pres">
      <dgm:prSet presAssocID="{EC79CCAE-5110-48F6-9AE6-019F73602BC5}" presName="desTx" presStyleLbl="revTx" presStyleIdx="5" presStyleCnt="6">
        <dgm:presLayoutVars/>
      </dgm:prSet>
      <dgm:spPr/>
    </dgm:pt>
  </dgm:ptLst>
  <dgm:cxnLst>
    <dgm:cxn modelId="{9CDE6D13-AEF8-4E11-A3D5-87EB40DD5820}" srcId="{A2743575-5E62-4C11-8902-0EEE70DC9D14}" destId="{C6869FFC-1886-4EE0-B720-39D9F782CE0E}" srcOrd="1" destOrd="0" parTransId="{E2345F22-D743-4D34-8D74-50A24FC539C6}" sibTransId="{232DF8D7-73F9-410E-B8F3-3BE553D40ECF}"/>
    <dgm:cxn modelId="{26A9B113-3FB3-46D0-83B9-D8BD89EEEB05}" srcId="{8430BAD0-BABA-45AA-9F9C-64365E6BFC3B}" destId="{F5C98AD1-F451-4AFC-AFF2-00E57C85D549}" srcOrd="1" destOrd="0" parTransId="{B4CCB3AC-84A7-439F-AC56-92A554BFCD59}" sibTransId="{C563F9B8-97C0-4A90-8E76-539A82FE8446}"/>
    <dgm:cxn modelId="{0AD9A814-2777-448F-8888-2A545FECBEE2}" srcId="{8430BAD0-BABA-45AA-9F9C-64365E6BFC3B}" destId="{EC79CCAE-5110-48F6-9AE6-019F73602BC5}" srcOrd="2" destOrd="0" parTransId="{A324855A-B167-4647-B304-CB21930224E4}" sibTransId="{E624BFD1-CF4C-445D-88B1-875C0D7AD488}"/>
    <dgm:cxn modelId="{0A520940-1018-41B8-83CB-7A63C2FDD3D9}" srcId="{F5C98AD1-F451-4AFC-AFF2-00E57C85D549}" destId="{64B76EAC-9C1C-4DC4-82AF-BF939A36121C}" srcOrd="0" destOrd="0" parTransId="{DA007117-E0DE-44F1-A85D-3C51CAF69F34}" sibTransId="{CE391CCC-D08C-4B53-BA7F-EDDBBEA9AB07}"/>
    <dgm:cxn modelId="{CDAC9941-4A14-4939-8488-C44F12999E61}" type="presOf" srcId="{3EDE1430-F944-463F-B159-21FBB86522D6}" destId="{FC8A97E8-39A9-46D2-91B0-8AAE8886CDA5}" srcOrd="0" destOrd="2" presId="urn:microsoft.com/office/officeart/2018/5/layout/CenteredIconLabelDescriptionList"/>
    <dgm:cxn modelId="{EDC4D748-E2EA-405D-AF07-45CC33B607BE}" srcId="{EC79CCAE-5110-48F6-9AE6-019F73602BC5}" destId="{3571E729-076F-461E-9331-4C0348EC85A2}" srcOrd="1" destOrd="0" parTransId="{88795295-174A-4135-8136-2722963A907C}" sibTransId="{88BFD4C6-8563-4082-8B3E-1DD6681F7CC3}"/>
    <dgm:cxn modelId="{B217414D-8664-44F6-B2A9-004F43B5B62B}" type="presOf" srcId="{D02C7D0D-E6AC-40F8-99E2-16E86FD0DB8E}" destId="{7C3F0027-033F-4438-954B-4F73346E60F5}" srcOrd="0" destOrd="0" presId="urn:microsoft.com/office/officeart/2018/5/layout/CenteredIconLabelDescriptionList"/>
    <dgm:cxn modelId="{3FB2464F-BA5D-45D8-A1E8-51690B328775}" type="presOf" srcId="{A2743575-5E62-4C11-8902-0EEE70DC9D14}" destId="{3101DFFC-2148-4129-B07B-84D5C052CF49}" srcOrd="0" destOrd="3" presId="urn:microsoft.com/office/officeart/2018/5/layout/CenteredIconLabelDescriptionList"/>
    <dgm:cxn modelId="{DA1C7461-8C2D-4AFC-B1DF-23C353C8194E}" type="presOf" srcId="{C6869FFC-1886-4EE0-B720-39D9F782CE0E}" destId="{3101DFFC-2148-4129-B07B-84D5C052CF49}" srcOrd="0" destOrd="5" presId="urn:microsoft.com/office/officeart/2018/5/layout/CenteredIconLabelDescriptionList"/>
    <dgm:cxn modelId="{C2C60466-F0CE-416B-892B-80E7BB018A3C}" type="presOf" srcId="{953405DE-6267-4957-8F92-170837222670}" destId="{4462BD9C-A33E-434C-BDD3-AE9F5CCDA835}" srcOrd="0" destOrd="0" presId="urn:microsoft.com/office/officeart/2018/5/layout/CenteredIconLabelDescriptionList"/>
    <dgm:cxn modelId="{F70FEE66-7BF2-4684-B625-2B75DDEDDF97}" srcId="{EC79CCAE-5110-48F6-9AE6-019F73602BC5}" destId="{B2154B3C-6060-46AA-B23C-09D8647CFB7C}" srcOrd="4" destOrd="0" parTransId="{8D7D446C-4D1A-47F4-8004-0F6E8D8707AC}" sibTransId="{875E6017-BF7D-4744-AF0B-BC792D787804}"/>
    <dgm:cxn modelId="{54206968-15E7-482E-9BB6-5E8A0FE82680}" type="presOf" srcId="{8430BAD0-BABA-45AA-9F9C-64365E6BFC3B}" destId="{1651B58A-4E08-4B4A-AE77-CC82703192C0}" srcOrd="0" destOrd="0" presId="urn:microsoft.com/office/officeart/2018/5/layout/CenteredIconLabelDescriptionList"/>
    <dgm:cxn modelId="{F8243E6B-E40A-4F40-94BD-EE6F76D907EF}" type="presOf" srcId="{0A6077B7-F76A-4117-8FF0-6C4F5F557FA1}" destId="{FC8A97E8-39A9-46D2-91B0-8AAE8886CDA5}" srcOrd="0" destOrd="1" presId="urn:microsoft.com/office/officeart/2018/5/layout/CenteredIconLabelDescriptionList"/>
    <dgm:cxn modelId="{CD325D7F-6DAA-4207-995A-7346E37A90EB}" type="presOf" srcId="{D8BB893E-8006-46B3-81EA-4F3DC95B12DE}" destId="{3101DFFC-2148-4129-B07B-84D5C052CF49}" srcOrd="0" destOrd="2" presId="urn:microsoft.com/office/officeart/2018/5/layout/CenteredIconLabelDescriptionList"/>
    <dgm:cxn modelId="{A2875581-AB1D-48A7-8367-9C6397E7DD4B}" srcId="{8430BAD0-BABA-45AA-9F9C-64365E6BFC3B}" destId="{953405DE-6267-4957-8F92-170837222670}" srcOrd="0" destOrd="0" parTransId="{BC2BB700-FE9B-4EC9-8354-3B9299A55EEE}" sibTransId="{3CAC77EF-B213-49C9-A943-5022AF93E48C}"/>
    <dgm:cxn modelId="{227D9287-C5B4-44D4-8E1C-566317EBB3D1}" type="presOf" srcId="{3571E729-076F-461E-9331-4C0348EC85A2}" destId="{7C3F0027-033F-4438-954B-4F73346E60F5}" srcOrd="0" destOrd="1" presId="urn:microsoft.com/office/officeart/2018/5/layout/CenteredIconLabelDescriptionList"/>
    <dgm:cxn modelId="{6101F29C-8271-416F-BBF8-0804EE444D10}" type="presOf" srcId="{EC79CCAE-5110-48F6-9AE6-019F73602BC5}" destId="{194CC0D0-8D84-4D09-83FE-C3EC7A75C37F}" srcOrd="0" destOrd="0" presId="urn:microsoft.com/office/officeart/2018/5/layout/CenteredIconLabelDescriptionList"/>
    <dgm:cxn modelId="{EBA0F39E-7329-4BD3-9531-1A1BC8E176E6}" srcId="{953405DE-6267-4957-8F92-170837222670}" destId="{66F4987E-1719-4A03-8DD4-EF3646AAAEB1}" srcOrd="1" destOrd="0" parTransId="{FCC193A1-B9FA-4477-AAE4-8B035E4AFB45}" sibTransId="{2AA6BAB7-C382-4393-9859-4C7C3527CA9D}"/>
    <dgm:cxn modelId="{FAB608A2-426B-403B-902D-3B8AC0943E72}" type="presOf" srcId="{4D9A4395-3593-467B-8BE3-D143D616DEBF}" destId="{7C3F0027-033F-4438-954B-4F73346E60F5}" srcOrd="0" destOrd="2" presId="urn:microsoft.com/office/officeart/2018/5/layout/CenteredIconLabelDescriptionList"/>
    <dgm:cxn modelId="{177C45A2-9977-4A24-ACA6-386682F85D28}" type="presOf" srcId="{0E33A53A-C325-4733-BFCD-A947AA22734E}" destId="{7C3F0027-033F-4438-954B-4F73346E60F5}" srcOrd="0" destOrd="3" presId="urn:microsoft.com/office/officeart/2018/5/layout/CenteredIconLabelDescriptionList"/>
    <dgm:cxn modelId="{A8BFD3AE-0A35-4A7C-8A79-F67AE1F73E43}" srcId="{953405DE-6267-4957-8F92-170837222670}" destId="{D8BB893E-8006-46B3-81EA-4F3DC95B12DE}" srcOrd="2" destOrd="0" parTransId="{A4D9BC1F-0478-4848-A307-350FC71BAE7D}" sibTransId="{E99C7F3C-0138-405F-B16F-A0579CF1B6AF}"/>
    <dgm:cxn modelId="{7DDCC9B9-DA47-4111-80F0-038D267E1C05}" srcId="{EC79CCAE-5110-48F6-9AE6-019F73602BC5}" destId="{4D9A4395-3593-467B-8BE3-D143D616DEBF}" srcOrd="2" destOrd="0" parTransId="{E64A6090-F409-4A81-95F9-B40BB772ACDE}" sibTransId="{F1C9ABAD-34BC-4B7D-A3D0-3C8096A95C2D}"/>
    <dgm:cxn modelId="{0D20E4B9-D8C4-4D09-A22D-709A233A3AAF}" srcId="{EC79CCAE-5110-48F6-9AE6-019F73602BC5}" destId="{0E33A53A-C325-4733-BFCD-A947AA22734E}" srcOrd="3" destOrd="0" parTransId="{447BCBCB-1F8B-4447-88C9-5A943F26C1B4}" sibTransId="{60192EED-70BF-44A0-A992-DC04B074BBC0}"/>
    <dgm:cxn modelId="{721DEFBA-88AD-4782-B923-863BC45F43BC}" srcId="{953405DE-6267-4957-8F92-170837222670}" destId="{04019DCE-A8E9-448A-AC7D-A7A35D72ECEC}" srcOrd="0" destOrd="0" parTransId="{0F9E3096-2E25-466D-8358-2FCD0DE08D0E}" sibTransId="{18E994F0-03A4-4158-B838-842D5F2DCA4E}"/>
    <dgm:cxn modelId="{D1FC2DBD-9818-49D0-AAEA-3483D666EC3D}" srcId="{A2743575-5E62-4C11-8902-0EEE70DC9D14}" destId="{702F3DAF-FD51-4CA4-9AFD-13177E6DFC5A}" srcOrd="0" destOrd="0" parTransId="{CEA56E37-762A-4A0F-9012-25922D6081E6}" sibTransId="{C6F55F91-728C-48B7-AC95-E5F232FFD2AD}"/>
    <dgm:cxn modelId="{2D49C1C4-7E76-407B-994D-0045F39328E2}" srcId="{F5C98AD1-F451-4AFC-AFF2-00E57C85D549}" destId="{3EDE1430-F944-463F-B159-21FBB86522D6}" srcOrd="2" destOrd="0" parTransId="{F462BB3E-A6D8-4BA9-B051-CD483A708BA4}" sibTransId="{68E51A5F-F4BB-49F6-B59B-B30BE912FCFA}"/>
    <dgm:cxn modelId="{B53E40C7-B120-4EDB-A7EF-F7C0D870BC63}" type="presOf" srcId="{66F4987E-1719-4A03-8DD4-EF3646AAAEB1}" destId="{3101DFFC-2148-4129-B07B-84D5C052CF49}" srcOrd="0" destOrd="1" presId="urn:microsoft.com/office/officeart/2018/5/layout/CenteredIconLabelDescriptionList"/>
    <dgm:cxn modelId="{C9F902CA-F1FB-4E4B-936A-C5635EB2ABAF}" type="presOf" srcId="{9CB5B86E-F4EA-44BF-B3F1-C9FBF559B0C5}" destId="{3101DFFC-2148-4129-B07B-84D5C052CF49}" srcOrd="0" destOrd="6" presId="urn:microsoft.com/office/officeart/2018/5/layout/CenteredIconLabelDescriptionList"/>
    <dgm:cxn modelId="{10F7B1D7-517D-40F1-8442-8A80EA0451C2}" type="presOf" srcId="{B2154B3C-6060-46AA-B23C-09D8647CFB7C}" destId="{7C3F0027-033F-4438-954B-4F73346E60F5}" srcOrd="0" destOrd="4" presId="urn:microsoft.com/office/officeart/2018/5/layout/CenteredIconLabelDescriptionList"/>
    <dgm:cxn modelId="{883D75DB-F978-405E-9E55-F3EF2A88EEF3}" srcId="{953405DE-6267-4957-8F92-170837222670}" destId="{9CB5B86E-F4EA-44BF-B3F1-C9FBF559B0C5}" srcOrd="4" destOrd="0" parTransId="{C3DB2EE7-CB13-488E-AB9C-D2CDC35279CC}" sibTransId="{F6B0A312-D2A3-40EE-9B0F-ED4B5965F6CD}"/>
    <dgm:cxn modelId="{6FAD1DDC-48C0-444D-BA55-26A7FD58BBE3}" type="presOf" srcId="{F5C98AD1-F451-4AFC-AFF2-00E57C85D549}" destId="{5FF94DEC-38DE-4948-85C8-9110C557CCCB}" srcOrd="0" destOrd="0" presId="urn:microsoft.com/office/officeart/2018/5/layout/CenteredIconLabelDescriptionList"/>
    <dgm:cxn modelId="{8412CFDE-A919-4E64-BDEE-9AAB026F3866}" srcId="{953405DE-6267-4957-8F92-170837222670}" destId="{A2743575-5E62-4C11-8902-0EEE70DC9D14}" srcOrd="3" destOrd="0" parTransId="{71D7E33E-1EA6-4035-91C2-13E6FFBA3965}" sibTransId="{2F015E2E-6E3D-4CA8-A511-41C0627565E0}"/>
    <dgm:cxn modelId="{CA4868EA-9828-4F6A-9AFD-BCC73B1B084A}" srcId="{F5C98AD1-F451-4AFC-AFF2-00E57C85D549}" destId="{0A6077B7-F76A-4117-8FF0-6C4F5F557FA1}" srcOrd="1" destOrd="0" parTransId="{CB5ABE78-0875-4D3A-9CEC-FACE4C09903F}" sibTransId="{F0143A36-66C6-4738-B8B2-498D7B3B46BD}"/>
    <dgm:cxn modelId="{81D220F0-2FF6-4300-936E-CE321BC420B6}" type="presOf" srcId="{702F3DAF-FD51-4CA4-9AFD-13177E6DFC5A}" destId="{3101DFFC-2148-4129-B07B-84D5C052CF49}" srcOrd="0" destOrd="4" presId="urn:microsoft.com/office/officeart/2018/5/layout/CenteredIconLabelDescriptionList"/>
    <dgm:cxn modelId="{D88FDBF2-CD83-4234-811A-C044FD0C25AD}" type="presOf" srcId="{04019DCE-A8E9-448A-AC7D-A7A35D72ECEC}" destId="{3101DFFC-2148-4129-B07B-84D5C052CF49}" srcOrd="0" destOrd="0" presId="urn:microsoft.com/office/officeart/2018/5/layout/CenteredIconLabelDescriptionList"/>
    <dgm:cxn modelId="{5EDA28F8-5FA7-4DE3-B299-27B03CA4901B}" srcId="{EC79CCAE-5110-48F6-9AE6-019F73602BC5}" destId="{D02C7D0D-E6AC-40F8-99E2-16E86FD0DB8E}" srcOrd="0" destOrd="0" parTransId="{C2960A4A-50EB-4B85-8A14-495A8711C38A}" sibTransId="{4861975A-E2E7-4694-B5EA-F4E4FCA6DE33}"/>
    <dgm:cxn modelId="{432FDDFE-29D2-4010-9710-B0800E235444}" type="presOf" srcId="{64B76EAC-9C1C-4DC4-82AF-BF939A36121C}" destId="{FC8A97E8-39A9-46D2-91B0-8AAE8886CDA5}" srcOrd="0" destOrd="0" presId="urn:microsoft.com/office/officeart/2018/5/layout/CenteredIconLabelDescriptionList"/>
    <dgm:cxn modelId="{3E616DF4-E414-4C6C-9533-7B241EA98664}" type="presParOf" srcId="{1651B58A-4E08-4B4A-AE77-CC82703192C0}" destId="{16D72F8F-CFA8-41D8-AFA7-5861D49F7000}" srcOrd="0" destOrd="0" presId="urn:microsoft.com/office/officeart/2018/5/layout/CenteredIconLabelDescriptionList"/>
    <dgm:cxn modelId="{096F4B18-ACAD-4364-A23A-370AA9CE479A}" type="presParOf" srcId="{16D72F8F-CFA8-41D8-AFA7-5861D49F7000}" destId="{CAB7F7FF-D825-4E5D-9D5B-AB2877DE1C42}" srcOrd="0" destOrd="0" presId="urn:microsoft.com/office/officeart/2018/5/layout/CenteredIconLabelDescriptionList"/>
    <dgm:cxn modelId="{56A61E94-1A54-45D0-BC53-1828FA07EC27}" type="presParOf" srcId="{16D72F8F-CFA8-41D8-AFA7-5861D49F7000}" destId="{4D801FEC-12CB-46D6-824C-C566C5711347}" srcOrd="1" destOrd="0" presId="urn:microsoft.com/office/officeart/2018/5/layout/CenteredIconLabelDescriptionList"/>
    <dgm:cxn modelId="{828D1657-9640-42B8-AFEC-C920D0FF0019}" type="presParOf" srcId="{16D72F8F-CFA8-41D8-AFA7-5861D49F7000}" destId="{4462BD9C-A33E-434C-BDD3-AE9F5CCDA835}" srcOrd="2" destOrd="0" presId="urn:microsoft.com/office/officeart/2018/5/layout/CenteredIconLabelDescriptionList"/>
    <dgm:cxn modelId="{8A1143B5-9615-42BC-AE4B-CE7588288C88}" type="presParOf" srcId="{16D72F8F-CFA8-41D8-AFA7-5861D49F7000}" destId="{E41B91A9-8264-4E06-A95D-D74765AB352F}" srcOrd="3" destOrd="0" presId="urn:microsoft.com/office/officeart/2018/5/layout/CenteredIconLabelDescriptionList"/>
    <dgm:cxn modelId="{23BAFE20-BDAE-465A-AED5-AD858A9C1F12}" type="presParOf" srcId="{16D72F8F-CFA8-41D8-AFA7-5861D49F7000}" destId="{3101DFFC-2148-4129-B07B-84D5C052CF49}" srcOrd="4" destOrd="0" presId="urn:microsoft.com/office/officeart/2018/5/layout/CenteredIconLabelDescriptionList"/>
    <dgm:cxn modelId="{2DC9F743-699B-4C4E-89E6-696C8198C2F5}" type="presParOf" srcId="{1651B58A-4E08-4B4A-AE77-CC82703192C0}" destId="{C647F7C5-64DE-4330-A219-7F4C42F4257D}" srcOrd="1" destOrd="0" presId="urn:microsoft.com/office/officeart/2018/5/layout/CenteredIconLabelDescriptionList"/>
    <dgm:cxn modelId="{2A018572-440E-41D7-85E2-FE654A5D86F1}" type="presParOf" srcId="{1651B58A-4E08-4B4A-AE77-CC82703192C0}" destId="{79ADEB9B-477E-462D-8B55-D6C1D3FBB481}" srcOrd="2" destOrd="0" presId="urn:microsoft.com/office/officeart/2018/5/layout/CenteredIconLabelDescriptionList"/>
    <dgm:cxn modelId="{778744C5-9F65-4A41-B753-166B0F9A70AF}" type="presParOf" srcId="{79ADEB9B-477E-462D-8B55-D6C1D3FBB481}" destId="{74B852B9-9EFE-4F4F-8DA8-5A6AA2619D5B}" srcOrd="0" destOrd="0" presId="urn:microsoft.com/office/officeart/2018/5/layout/CenteredIconLabelDescriptionList"/>
    <dgm:cxn modelId="{C20D1DBF-28CE-49FB-BA8B-B774E56CB99D}" type="presParOf" srcId="{79ADEB9B-477E-462D-8B55-D6C1D3FBB481}" destId="{7E5FC3FA-AB46-4F33-AB46-A6D0035587F6}" srcOrd="1" destOrd="0" presId="urn:microsoft.com/office/officeart/2018/5/layout/CenteredIconLabelDescriptionList"/>
    <dgm:cxn modelId="{FFF6E0F5-7FA7-437A-8D7A-2A58C499A151}" type="presParOf" srcId="{79ADEB9B-477E-462D-8B55-D6C1D3FBB481}" destId="{5FF94DEC-38DE-4948-85C8-9110C557CCCB}" srcOrd="2" destOrd="0" presId="urn:microsoft.com/office/officeart/2018/5/layout/CenteredIconLabelDescriptionList"/>
    <dgm:cxn modelId="{4639A8F7-B332-4F71-8D61-7423A067BC68}" type="presParOf" srcId="{79ADEB9B-477E-462D-8B55-D6C1D3FBB481}" destId="{32F6D08D-8D21-4700-A61D-BBEDA1622807}" srcOrd="3" destOrd="0" presId="urn:microsoft.com/office/officeart/2018/5/layout/CenteredIconLabelDescriptionList"/>
    <dgm:cxn modelId="{874E3AEF-754C-4372-8CAE-1C7BE00EB55F}" type="presParOf" srcId="{79ADEB9B-477E-462D-8B55-D6C1D3FBB481}" destId="{FC8A97E8-39A9-46D2-91B0-8AAE8886CDA5}" srcOrd="4" destOrd="0" presId="urn:microsoft.com/office/officeart/2018/5/layout/CenteredIconLabelDescriptionList"/>
    <dgm:cxn modelId="{0124117D-A5EC-4325-825A-72134E643F39}" type="presParOf" srcId="{1651B58A-4E08-4B4A-AE77-CC82703192C0}" destId="{976714AD-DC7F-4334-A446-8439D13BA5E7}" srcOrd="3" destOrd="0" presId="urn:microsoft.com/office/officeart/2018/5/layout/CenteredIconLabelDescriptionList"/>
    <dgm:cxn modelId="{B4DBC144-6084-42EF-83C5-AF10B077E450}" type="presParOf" srcId="{1651B58A-4E08-4B4A-AE77-CC82703192C0}" destId="{3D880733-A1D4-4235-9A5D-D9B65BD65535}" srcOrd="4" destOrd="0" presId="urn:microsoft.com/office/officeart/2018/5/layout/CenteredIconLabelDescriptionList"/>
    <dgm:cxn modelId="{1F57B75D-D4F4-45E6-A4E6-57FB910FD0E8}" type="presParOf" srcId="{3D880733-A1D4-4235-9A5D-D9B65BD65535}" destId="{5BF6BBB7-32AF-4CBF-AB04-30FCA14B0B79}" srcOrd="0" destOrd="0" presId="urn:microsoft.com/office/officeart/2018/5/layout/CenteredIconLabelDescriptionList"/>
    <dgm:cxn modelId="{7C3A2581-8350-4523-BFB4-FD6C9E494CC5}" type="presParOf" srcId="{3D880733-A1D4-4235-9A5D-D9B65BD65535}" destId="{7DE8F725-83AF-4A37-B7E0-17318FA1E0CD}" srcOrd="1" destOrd="0" presId="urn:microsoft.com/office/officeart/2018/5/layout/CenteredIconLabelDescriptionList"/>
    <dgm:cxn modelId="{F7C0D890-85D9-40F5-B5AB-DD4AC28F2652}" type="presParOf" srcId="{3D880733-A1D4-4235-9A5D-D9B65BD65535}" destId="{194CC0D0-8D84-4D09-83FE-C3EC7A75C37F}" srcOrd="2" destOrd="0" presId="urn:microsoft.com/office/officeart/2018/5/layout/CenteredIconLabelDescriptionList"/>
    <dgm:cxn modelId="{2931352B-AC7A-4F28-AFB8-25BC0C909FED}" type="presParOf" srcId="{3D880733-A1D4-4235-9A5D-D9B65BD65535}" destId="{B3794AD9-DD08-464B-9561-CE1597CF1EB6}" srcOrd="3" destOrd="0" presId="urn:microsoft.com/office/officeart/2018/5/layout/CenteredIconLabelDescriptionList"/>
    <dgm:cxn modelId="{8B5FC35A-AA9A-414E-BED4-54889F6F5BDF}" type="presParOf" srcId="{3D880733-A1D4-4235-9A5D-D9B65BD65535}" destId="{7C3F0027-033F-4438-954B-4F73346E60F5}" srcOrd="4" destOrd="0" presId="urn:microsoft.com/office/officeart/2018/5/layout/CenteredIconLabelDescription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a:latin typeface="Calibri" panose="020F0502020204030204"/>
            </a:rPr>
            <a:t>January 18th, 2023</a:t>
          </a:r>
          <a:endParaRPr lang="en-US"/>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a:solidFill>
                <a:srgbClr val="444444"/>
              </a:solidFill>
              <a:latin typeface="Calibri" panose="020F0502020204030204"/>
            </a:rPr>
            <a:t>January </a:t>
          </a:r>
          <a:r>
            <a:rPr lang="en-US">
              <a:latin typeface="Calibri" panose="020F0502020204030204"/>
            </a:rPr>
            <a:t>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a:latin typeface="Calibri" panose="020F0502020204030204"/>
            </a:rPr>
            <a:t>ESSI Data Training Webinars</a:t>
          </a:r>
          <a:endParaRPr lang="en-US"/>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711CE12-66FB-4534-BC48-90E1F2E3CD98}" type="doc">
      <dgm:prSet loTypeId="urn:microsoft.com/office/officeart/2005/8/layout/hierarchy1" loCatId="hierarchy" qsTypeId="urn:microsoft.com/office/officeart/2005/8/quickstyle/simple1" qsCatId="simple" csTypeId="urn:microsoft.com/office/officeart/2005/8/colors/accent3_2" csCatId="accent3"/>
      <dgm:spPr/>
      <dgm:t>
        <a:bodyPr/>
        <a:lstStyle/>
        <a:p>
          <a:endParaRPr lang="en-US"/>
        </a:p>
      </dgm:t>
    </dgm:pt>
    <dgm:pt modelId="{BAC5BD14-077D-4546-B2D1-36BB7CAE75E6}">
      <dgm:prSet/>
      <dgm:spPr/>
      <dgm:t>
        <a:bodyPr/>
        <a:lstStyle/>
        <a:p>
          <a:r>
            <a:rPr lang="en-US" b="0" i="0"/>
            <a:t>Team leads are the individual who will lead the hospital's QI team in </a:t>
          </a:r>
          <a:r>
            <a:rPr lang="en-US" b="1" i="0" u="sng">
              <a:solidFill>
                <a:schemeClr val="accent1"/>
              </a:solidFill>
            </a:rPr>
            <a:t>systems change</a:t>
          </a:r>
          <a:r>
            <a:rPr lang="en-US" b="0" i="0"/>
            <a:t> as well as clinical </a:t>
          </a:r>
          <a:r>
            <a:rPr lang="en-US" b="1" i="0" u="sng">
              <a:solidFill>
                <a:schemeClr val="accent1"/>
              </a:solidFill>
            </a:rPr>
            <a:t>culture change</a:t>
          </a:r>
          <a:r>
            <a:rPr lang="en-US" b="0" i="0"/>
            <a:t>. </a:t>
          </a:r>
          <a:endParaRPr lang="en-US"/>
        </a:p>
      </dgm:t>
    </dgm:pt>
    <dgm:pt modelId="{F621A4AD-B4A6-4ABB-9949-7199E5868C3C}" type="parTrans" cxnId="{DB1D5FD1-1A92-4846-9CE2-2686C02A4CD0}">
      <dgm:prSet/>
      <dgm:spPr/>
      <dgm:t>
        <a:bodyPr/>
        <a:lstStyle/>
        <a:p>
          <a:endParaRPr lang="en-US"/>
        </a:p>
      </dgm:t>
    </dgm:pt>
    <dgm:pt modelId="{7457D244-61C0-4B88-AE9D-6708C8A34D91}" type="sibTrans" cxnId="{DB1D5FD1-1A92-4846-9CE2-2686C02A4CD0}">
      <dgm:prSet/>
      <dgm:spPr/>
      <dgm:t>
        <a:bodyPr/>
        <a:lstStyle/>
        <a:p>
          <a:endParaRPr lang="en-US"/>
        </a:p>
      </dgm:t>
    </dgm:pt>
    <dgm:pt modelId="{1DB62430-EC85-4F0B-9EBB-623AD1957FBB}">
      <dgm:prSet/>
      <dgm:spPr/>
      <dgm:t>
        <a:bodyPr/>
        <a:lstStyle/>
        <a:p>
          <a:r>
            <a:rPr lang="en-US" b="0" i="0"/>
            <a:t>They will also serve as the </a:t>
          </a:r>
          <a:r>
            <a:rPr lang="en-US" b="1" i="0" u="sng">
              <a:solidFill>
                <a:schemeClr val="accent2">
                  <a:lumMod val="75000"/>
                </a:schemeClr>
              </a:solidFill>
            </a:rPr>
            <a:t>point person for ILPQC 1:1 QI Support</a:t>
          </a:r>
          <a:r>
            <a:rPr lang="en-US" b="0" i="0"/>
            <a:t> and are </a:t>
          </a:r>
          <a:r>
            <a:rPr lang="en-US" b="1" i="0" u="sng">
              <a:solidFill>
                <a:schemeClr val="accent1"/>
              </a:solidFill>
            </a:rPr>
            <a:t>responsible for responding directly to ILPQC</a:t>
          </a:r>
          <a:r>
            <a:rPr lang="en-US" b="0" i="0"/>
            <a:t>'s email requests.</a:t>
          </a:r>
          <a:endParaRPr lang="en-US"/>
        </a:p>
      </dgm:t>
    </dgm:pt>
    <dgm:pt modelId="{4F72E4BF-4176-439E-A7BD-A86CDCC5424D}" type="parTrans" cxnId="{57E30050-7510-4CD4-9957-B4639F110D64}">
      <dgm:prSet/>
      <dgm:spPr/>
      <dgm:t>
        <a:bodyPr/>
        <a:lstStyle/>
        <a:p>
          <a:endParaRPr lang="en-US"/>
        </a:p>
      </dgm:t>
    </dgm:pt>
    <dgm:pt modelId="{90A7E9F7-2D3F-4CDA-92B8-E637233FC5BF}" type="sibTrans" cxnId="{57E30050-7510-4CD4-9957-B4639F110D64}">
      <dgm:prSet/>
      <dgm:spPr/>
      <dgm:t>
        <a:bodyPr/>
        <a:lstStyle/>
        <a:p>
          <a:endParaRPr lang="en-US"/>
        </a:p>
      </dgm:t>
    </dgm:pt>
    <dgm:pt modelId="{95BD5ACF-778F-49E3-8CE7-0FEBC1E50D86}" type="pres">
      <dgm:prSet presAssocID="{6711CE12-66FB-4534-BC48-90E1F2E3CD98}" presName="hierChild1" presStyleCnt="0">
        <dgm:presLayoutVars>
          <dgm:chPref val="1"/>
          <dgm:dir/>
          <dgm:animOne val="branch"/>
          <dgm:animLvl val="lvl"/>
          <dgm:resizeHandles/>
        </dgm:presLayoutVars>
      </dgm:prSet>
      <dgm:spPr/>
    </dgm:pt>
    <dgm:pt modelId="{85286139-F642-40EC-B760-1B0F4009D544}" type="pres">
      <dgm:prSet presAssocID="{BAC5BD14-077D-4546-B2D1-36BB7CAE75E6}" presName="hierRoot1" presStyleCnt="0"/>
      <dgm:spPr/>
    </dgm:pt>
    <dgm:pt modelId="{B6824B3B-AE69-4442-84C1-A0B7011D30F9}" type="pres">
      <dgm:prSet presAssocID="{BAC5BD14-077D-4546-B2D1-36BB7CAE75E6}" presName="composite" presStyleCnt="0"/>
      <dgm:spPr/>
    </dgm:pt>
    <dgm:pt modelId="{785ABFE1-87CF-4B57-84A4-0C891FC85442}" type="pres">
      <dgm:prSet presAssocID="{BAC5BD14-077D-4546-B2D1-36BB7CAE75E6}" presName="background" presStyleLbl="node0" presStyleIdx="0" presStyleCnt="2"/>
      <dgm:spPr/>
    </dgm:pt>
    <dgm:pt modelId="{6ED375C1-5711-4532-A806-FDEB1C2D8767}" type="pres">
      <dgm:prSet presAssocID="{BAC5BD14-077D-4546-B2D1-36BB7CAE75E6}" presName="text" presStyleLbl="fgAcc0" presStyleIdx="0" presStyleCnt="2">
        <dgm:presLayoutVars>
          <dgm:chPref val="3"/>
        </dgm:presLayoutVars>
      </dgm:prSet>
      <dgm:spPr/>
    </dgm:pt>
    <dgm:pt modelId="{32F9E160-CB7E-4FCC-87CB-D1F6B077DDF5}" type="pres">
      <dgm:prSet presAssocID="{BAC5BD14-077D-4546-B2D1-36BB7CAE75E6}" presName="hierChild2" presStyleCnt="0"/>
      <dgm:spPr/>
    </dgm:pt>
    <dgm:pt modelId="{0C490751-E9D0-4BB7-876E-A68F5C589D01}" type="pres">
      <dgm:prSet presAssocID="{1DB62430-EC85-4F0B-9EBB-623AD1957FBB}" presName="hierRoot1" presStyleCnt="0"/>
      <dgm:spPr/>
    </dgm:pt>
    <dgm:pt modelId="{A1AFEA7C-FE47-44DE-A3BF-B5D56657AD2B}" type="pres">
      <dgm:prSet presAssocID="{1DB62430-EC85-4F0B-9EBB-623AD1957FBB}" presName="composite" presStyleCnt="0"/>
      <dgm:spPr/>
    </dgm:pt>
    <dgm:pt modelId="{C132048E-4BA0-42BE-AC70-78C969BE1F05}" type="pres">
      <dgm:prSet presAssocID="{1DB62430-EC85-4F0B-9EBB-623AD1957FBB}" presName="background" presStyleLbl="node0" presStyleIdx="1" presStyleCnt="2"/>
      <dgm:spPr/>
    </dgm:pt>
    <dgm:pt modelId="{9CBA1388-5E21-4A43-9877-ACF5CA2E3EAC}" type="pres">
      <dgm:prSet presAssocID="{1DB62430-EC85-4F0B-9EBB-623AD1957FBB}" presName="text" presStyleLbl="fgAcc0" presStyleIdx="1" presStyleCnt="2">
        <dgm:presLayoutVars>
          <dgm:chPref val="3"/>
        </dgm:presLayoutVars>
      </dgm:prSet>
      <dgm:spPr/>
    </dgm:pt>
    <dgm:pt modelId="{8D5F3955-0B21-4B0A-8A76-622506AF9420}" type="pres">
      <dgm:prSet presAssocID="{1DB62430-EC85-4F0B-9EBB-623AD1957FBB}" presName="hierChild2" presStyleCnt="0"/>
      <dgm:spPr/>
    </dgm:pt>
  </dgm:ptLst>
  <dgm:cxnLst>
    <dgm:cxn modelId="{DC4D6417-9C1B-4E0B-8EBE-ECB2C864102E}" type="presOf" srcId="{1DB62430-EC85-4F0B-9EBB-623AD1957FBB}" destId="{9CBA1388-5E21-4A43-9877-ACF5CA2E3EAC}" srcOrd="0" destOrd="0" presId="urn:microsoft.com/office/officeart/2005/8/layout/hierarchy1"/>
    <dgm:cxn modelId="{57E30050-7510-4CD4-9957-B4639F110D64}" srcId="{6711CE12-66FB-4534-BC48-90E1F2E3CD98}" destId="{1DB62430-EC85-4F0B-9EBB-623AD1957FBB}" srcOrd="1" destOrd="0" parTransId="{4F72E4BF-4176-439E-A7BD-A86CDCC5424D}" sibTransId="{90A7E9F7-2D3F-4CDA-92B8-E637233FC5BF}"/>
    <dgm:cxn modelId="{61378C5C-C751-47AF-897C-1CC72601B7EB}" type="presOf" srcId="{BAC5BD14-077D-4546-B2D1-36BB7CAE75E6}" destId="{6ED375C1-5711-4532-A806-FDEB1C2D8767}" srcOrd="0" destOrd="0" presId="urn:microsoft.com/office/officeart/2005/8/layout/hierarchy1"/>
    <dgm:cxn modelId="{DB1D5FD1-1A92-4846-9CE2-2686C02A4CD0}" srcId="{6711CE12-66FB-4534-BC48-90E1F2E3CD98}" destId="{BAC5BD14-077D-4546-B2D1-36BB7CAE75E6}" srcOrd="0" destOrd="0" parTransId="{F621A4AD-B4A6-4ABB-9949-7199E5868C3C}" sibTransId="{7457D244-61C0-4B88-AE9D-6708C8A34D91}"/>
    <dgm:cxn modelId="{B3791FFA-4FB9-4D2B-A96A-24166DE3C895}" type="presOf" srcId="{6711CE12-66FB-4534-BC48-90E1F2E3CD98}" destId="{95BD5ACF-778F-49E3-8CE7-0FEBC1E50D86}" srcOrd="0" destOrd="0" presId="urn:microsoft.com/office/officeart/2005/8/layout/hierarchy1"/>
    <dgm:cxn modelId="{0CC3CA38-780E-4B43-9715-EC387A04DE17}" type="presParOf" srcId="{95BD5ACF-778F-49E3-8CE7-0FEBC1E50D86}" destId="{85286139-F642-40EC-B760-1B0F4009D544}" srcOrd="0" destOrd="0" presId="urn:microsoft.com/office/officeart/2005/8/layout/hierarchy1"/>
    <dgm:cxn modelId="{A6FED802-10CC-4A1D-AD54-FCB0A87427CA}" type="presParOf" srcId="{85286139-F642-40EC-B760-1B0F4009D544}" destId="{B6824B3B-AE69-4442-84C1-A0B7011D30F9}" srcOrd="0" destOrd="0" presId="urn:microsoft.com/office/officeart/2005/8/layout/hierarchy1"/>
    <dgm:cxn modelId="{3B1AFD49-F963-49CD-8638-889CA57B456D}" type="presParOf" srcId="{B6824B3B-AE69-4442-84C1-A0B7011D30F9}" destId="{785ABFE1-87CF-4B57-84A4-0C891FC85442}" srcOrd="0" destOrd="0" presId="urn:microsoft.com/office/officeart/2005/8/layout/hierarchy1"/>
    <dgm:cxn modelId="{9BDA6CF4-4DA3-4A4A-BD09-957FE9C81188}" type="presParOf" srcId="{B6824B3B-AE69-4442-84C1-A0B7011D30F9}" destId="{6ED375C1-5711-4532-A806-FDEB1C2D8767}" srcOrd="1" destOrd="0" presId="urn:microsoft.com/office/officeart/2005/8/layout/hierarchy1"/>
    <dgm:cxn modelId="{6345B261-32BA-4FC4-9E96-7FBBB9DB15EF}" type="presParOf" srcId="{85286139-F642-40EC-B760-1B0F4009D544}" destId="{32F9E160-CB7E-4FCC-87CB-D1F6B077DDF5}" srcOrd="1" destOrd="0" presId="urn:microsoft.com/office/officeart/2005/8/layout/hierarchy1"/>
    <dgm:cxn modelId="{D540ABEF-E699-471E-B957-56CE0D987516}" type="presParOf" srcId="{95BD5ACF-778F-49E3-8CE7-0FEBC1E50D86}" destId="{0C490751-E9D0-4BB7-876E-A68F5C589D01}" srcOrd="1" destOrd="0" presId="urn:microsoft.com/office/officeart/2005/8/layout/hierarchy1"/>
    <dgm:cxn modelId="{225CCC91-A40C-4388-B9D9-DB206B50E63F}" type="presParOf" srcId="{0C490751-E9D0-4BB7-876E-A68F5C589D01}" destId="{A1AFEA7C-FE47-44DE-A3BF-B5D56657AD2B}" srcOrd="0" destOrd="0" presId="urn:microsoft.com/office/officeart/2005/8/layout/hierarchy1"/>
    <dgm:cxn modelId="{2082BAE6-D142-49C3-B057-9A5BB41E90D2}" type="presParOf" srcId="{A1AFEA7C-FE47-44DE-A3BF-B5D56657AD2B}" destId="{C132048E-4BA0-42BE-AC70-78C969BE1F05}" srcOrd="0" destOrd="0" presId="urn:microsoft.com/office/officeart/2005/8/layout/hierarchy1"/>
    <dgm:cxn modelId="{BCD21369-D7AB-44C7-80A2-63D9C894F735}" type="presParOf" srcId="{A1AFEA7C-FE47-44DE-A3BF-B5D56657AD2B}" destId="{9CBA1388-5E21-4A43-9877-ACF5CA2E3EAC}" srcOrd="1" destOrd="0" presId="urn:microsoft.com/office/officeart/2005/8/layout/hierarchy1"/>
    <dgm:cxn modelId="{751229BB-47E9-4590-9DE2-C04AF4C9E940}" type="presParOf" srcId="{0C490751-E9D0-4BB7-876E-A68F5C589D01}" destId="{8D5F3955-0B21-4B0A-8A76-622506AF9420}"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3037FF7-52C8-4474-BCE8-8244E53E36D4}" type="doc">
      <dgm:prSet loTypeId="urn:microsoft.com/office/officeart/2018/2/layout/IconCircle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F6712035-D929-461B-B434-A1B3257E62EF}">
      <dgm:prSet/>
      <dgm:spPr/>
      <dgm:t>
        <a:bodyPr/>
        <a:lstStyle/>
        <a:p>
          <a:pPr rtl="0">
            <a:lnSpc>
              <a:spcPct val="100000"/>
            </a:lnSpc>
          </a:pPr>
          <a:r>
            <a:rPr lang="en-US" b="0" i="0"/>
            <a:t>1. Monthly team meetings prescheduled</a:t>
          </a:r>
          <a:r>
            <a:rPr lang="en-US" b="0" i="0">
              <a:latin typeface="Calibri" panose="020F0502020204030204"/>
            </a:rPr>
            <a:t> with calendar invites</a:t>
          </a:r>
          <a:endParaRPr lang="en-US"/>
        </a:p>
      </dgm:t>
    </dgm:pt>
    <dgm:pt modelId="{F2534302-A028-4143-A18D-E7D8A033A440}" type="parTrans" cxnId="{4F7CE7C6-8118-472C-9B35-4E1A3102DD37}">
      <dgm:prSet/>
      <dgm:spPr/>
      <dgm:t>
        <a:bodyPr/>
        <a:lstStyle/>
        <a:p>
          <a:endParaRPr lang="en-US"/>
        </a:p>
      </dgm:t>
    </dgm:pt>
    <dgm:pt modelId="{95A6F821-0BF7-4D4B-8FEC-660974C31068}" type="sibTrans" cxnId="{4F7CE7C6-8118-472C-9B35-4E1A3102DD37}">
      <dgm:prSet/>
      <dgm:spPr/>
      <dgm:t>
        <a:bodyPr/>
        <a:lstStyle/>
        <a:p>
          <a:pPr>
            <a:lnSpc>
              <a:spcPct val="100000"/>
            </a:lnSpc>
          </a:pPr>
          <a:endParaRPr lang="en-US"/>
        </a:p>
      </dgm:t>
    </dgm:pt>
    <dgm:pt modelId="{09B47623-3A81-495C-8B88-FFDE25FB1C12}">
      <dgm:prSet/>
      <dgm:spPr/>
      <dgm:t>
        <a:bodyPr/>
        <a:lstStyle/>
        <a:p>
          <a:pPr>
            <a:lnSpc>
              <a:spcPct val="100000"/>
            </a:lnSpc>
          </a:pPr>
          <a:r>
            <a:rPr lang="en-US" b="0" i="0"/>
            <a:t>2. Regular attendance on ILPQC webinars/calls</a:t>
          </a:r>
          <a:r>
            <a:rPr lang="en-US" b="0" i="0">
              <a:latin typeface="Calibri" panose="020F0502020204030204"/>
            </a:rPr>
            <a:t> </a:t>
          </a:r>
          <a:endParaRPr lang="en-US"/>
        </a:p>
      </dgm:t>
    </dgm:pt>
    <dgm:pt modelId="{511A5534-6A1E-4C97-BBDA-242C7DD932E1}" type="parTrans" cxnId="{73449ECE-1076-4559-90F2-0CE4E56D9ECF}">
      <dgm:prSet/>
      <dgm:spPr/>
      <dgm:t>
        <a:bodyPr/>
        <a:lstStyle/>
        <a:p>
          <a:endParaRPr lang="en-US"/>
        </a:p>
      </dgm:t>
    </dgm:pt>
    <dgm:pt modelId="{FE666A78-56A5-479A-9677-975EBE302B67}" type="sibTrans" cxnId="{73449ECE-1076-4559-90F2-0CE4E56D9ECF}">
      <dgm:prSet/>
      <dgm:spPr/>
      <dgm:t>
        <a:bodyPr/>
        <a:lstStyle/>
        <a:p>
          <a:pPr>
            <a:lnSpc>
              <a:spcPct val="100000"/>
            </a:lnSpc>
          </a:pPr>
          <a:endParaRPr lang="en-US"/>
        </a:p>
      </dgm:t>
    </dgm:pt>
    <dgm:pt modelId="{F8AD9F07-DC0B-4663-BB5E-E654C4683141}">
      <dgm:prSet/>
      <dgm:spPr/>
      <dgm:t>
        <a:bodyPr/>
        <a:lstStyle/>
        <a:p>
          <a:pPr>
            <a:lnSpc>
              <a:spcPct val="100000"/>
            </a:lnSpc>
          </a:pPr>
          <a:r>
            <a:rPr lang="en-US" b="0" i="0"/>
            <a:t>3. Agendas prepared for each meeting</a:t>
          </a:r>
          <a:r>
            <a:rPr lang="en-US" b="0" i="0">
              <a:latin typeface="Calibri" panose="020F0502020204030204"/>
            </a:rPr>
            <a:t> </a:t>
          </a:r>
          <a:endParaRPr lang="en-US"/>
        </a:p>
      </dgm:t>
    </dgm:pt>
    <dgm:pt modelId="{565A03BC-28C3-432A-A86F-17078C721CB7}" type="parTrans" cxnId="{DAC87FAB-399C-4BE2-89B9-E28CDCA949D1}">
      <dgm:prSet/>
      <dgm:spPr/>
      <dgm:t>
        <a:bodyPr/>
        <a:lstStyle/>
        <a:p>
          <a:endParaRPr lang="en-US"/>
        </a:p>
      </dgm:t>
    </dgm:pt>
    <dgm:pt modelId="{D212F93E-43FA-4B2F-815E-80E4622EF7F7}" type="sibTrans" cxnId="{DAC87FAB-399C-4BE2-89B9-E28CDCA949D1}">
      <dgm:prSet/>
      <dgm:spPr/>
      <dgm:t>
        <a:bodyPr/>
        <a:lstStyle/>
        <a:p>
          <a:pPr>
            <a:lnSpc>
              <a:spcPct val="100000"/>
            </a:lnSpc>
          </a:pPr>
          <a:endParaRPr lang="en-US"/>
        </a:p>
      </dgm:t>
    </dgm:pt>
    <dgm:pt modelId="{F4947508-E26A-4B7B-A112-C64009B37F2F}">
      <dgm:prSet/>
      <dgm:spPr/>
      <dgm:t>
        <a:bodyPr/>
        <a:lstStyle/>
        <a:p>
          <a:pPr>
            <a:lnSpc>
              <a:spcPct val="100000"/>
            </a:lnSpc>
          </a:pPr>
          <a:r>
            <a:rPr lang="en-US" b="0" i="0"/>
            <a:t>4. Data reviewed with QI team</a:t>
          </a:r>
          <a:r>
            <a:rPr lang="en-US" b="0" i="0">
              <a:latin typeface="Calibri" panose="020F0502020204030204"/>
            </a:rPr>
            <a:t> </a:t>
          </a:r>
          <a:endParaRPr lang="en-US"/>
        </a:p>
      </dgm:t>
    </dgm:pt>
    <dgm:pt modelId="{9B826DFE-057A-4FB1-AD28-C7DC7D864F19}" type="parTrans" cxnId="{BDECC9A4-28BE-4B2C-AB04-F25474403AE3}">
      <dgm:prSet/>
      <dgm:spPr/>
      <dgm:t>
        <a:bodyPr/>
        <a:lstStyle/>
        <a:p>
          <a:endParaRPr lang="en-US"/>
        </a:p>
      </dgm:t>
    </dgm:pt>
    <dgm:pt modelId="{4B5D2C1F-A715-4DC7-8EE5-104D5F882C29}" type="sibTrans" cxnId="{BDECC9A4-28BE-4B2C-AB04-F25474403AE3}">
      <dgm:prSet/>
      <dgm:spPr/>
      <dgm:t>
        <a:bodyPr/>
        <a:lstStyle/>
        <a:p>
          <a:pPr>
            <a:lnSpc>
              <a:spcPct val="100000"/>
            </a:lnSpc>
          </a:pPr>
          <a:endParaRPr lang="en-US"/>
        </a:p>
      </dgm:t>
    </dgm:pt>
    <dgm:pt modelId="{E8AF776E-AFDF-4B40-9FCC-5B3B1A483B98}">
      <dgm:prSet/>
      <dgm:spPr/>
      <dgm:t>
        <a:bodyPr/>
        <a:lstStyle/>
        <a:p>
          <a:pPr>
            <a:lnSpc>
              <a:spcPct val="100000"/>
            </a:lnSpc>
          </a:pPr>
          <a:r>
            <a:rPr lang="en-US" b="0" i="0"/>
            <a:t>5. Clear action items for next meeting</a:t>
          </a:r>
          <a:r>
            <a:rPr lang="en-US" b="0" i="0">
              <a:latin typeface="Calibri" panose="020F0502020204030204"/>
            </a:rPr>
            <a:t> </a:t>
          </a:r>
          <a:endParaRPr lang="en-US"/>
        </a:p>
      </dgm:t>
    </dgm:pt>
    <dgm:pt modelId="{C73BB029-D34B-45E8-BE0A-BBCB9145A319}" type="parTrans" cxnId="{E70F79EA-5024-4F44-8ECE-E54D87269F63}">
      <dgm:prSet/>
      <dgm:spPr/>
      <dgm:t>
        <a:bodyPr/>
        <a:lstStyle/>
        <a:p>
          <a:endParaRPr lang="en-US"/>
        </a:p>
      </dgm:t>
    </dgm:pt>
    <dgm:pt modelId="{96DE16A6-671E-4EAB-B83E-7601EC9C1E31}" type="sibTrans" cxnId="{E70F79EA-5024-4F44-8ECE-E54D87269F63}">
      <dgm:prSet/>
      <dgm:spPr/>
      <dgm:t>
        <a:bodyPr/>
        <a:lstStyle/>
        <a:p>
          <a:pPr>
            <a:lnSpc>
              <a:spcPct val="100000"/>
            </a:lnSpc>
          </a:pPr>
          <a:endParaRPr lang="en-US"/>
        </a:p>
      </dgm:t>
    </dgm:pt>
    <dgm:pt modelId="{063C936F-BB00-4E58-BB69-F03259CF365F}">
      <dgm:prSet/>
      <dgm:spPr/>
      <dgm:t>
        <a:bodyPr/>
        <a:lstStyle/>
        <a:p>
          <a:pPr>
            <a:lnSpc>
              <a:spcPct val="100000"/>
            </a:lnSpc>
          </a:pPr>
          <a:r>
            <a:rPr lang="en-US" b="0" i="0"/>
            <a:t>6. Clear &amp; short communications with follow-up</a:t>
          </a:r>
          <a:endParaRPr lang="en-US"/>
        </a:p>
      </dgm:t>
    </dgm:pt>
    <dgm:pt modelId="{B25958FE-F285-45B1-8B80-F8C128121A3E}" type="parTrans" cxnId="{4AC2F3DE-C670-45E8-BA7C-E7B68DF7FC61}">
      <dgm:prSet/>
      <dgm:spPr/>
      <dgm:t>
        <a:bodyPr/>
        <a:lstStyle/>
        <a:p>
          <a:endParaRPr lang="en-US"/>
        </a:p>
      </dgm:t>
    </dgm:pt>
    <dgm:pt modelId="{DF08ADCE-D4CA-4028-BFC7-D45021EA295B}" type="sibTrans" cxnId="{4AC2F3DE-C670-45E8-BA7C-E7B68DF7FC61}">
      <dgm:prSet/>
      <dgm:spPr/>
      <dgm:t>
        <a:bodyPr/>
        <a:lstStyle/>
        <a:p>
          <a:endParaRPr lang="en-US"/>
        </a:p>
      </dgm:t>
    </dgm:pt>
    <dgm:pt modelId="{5A981516-C234-4626-951D-F8088322A5ED}" type="pres">
      <dgm:prSet presAssocID="{33037FF7-52C8-4474-BCE8-8244E53E36D4}" presName="root" presStyleCnt="0">
        <dgm:presLayoutVars>
          <dgm:dir/>
          <dgm:resizeHandles val="exact"/>
        </dgm:presLayoutVars>
      </dgm:prSet>
      <dgm:spPr/>
    </dgm:pt>
    <dgm:pt modelId="{18EE026B-D924-4731-838A-94533CA86B87}" type="pres">
      <dgm:prSet presAssocID="{33037FF7-52C8-4474-BCE8-8244E53E36D4}" presName="container" presStyleCnt="0">
        <dgm:presLayoutVars>
          <dgm:dir/>
          <dgm:resizeHandles val="exact"/>
        </dgm:presLayoutVars>
      </dgm:prSet>
      <dgm:spPr/>
    </dgm:pt>
    <dgm:pt modelId="{1BB6D622-5C7E-4A09-901A-4F3AF1033203}" type="pres">
      <dgm:prSet presAssocID="{F6712035-D929-461B-B434-A1B3257E62EF}" presName="compNode" presStyleCnt="0"/>
      <dgm:spPr/>
    </dgm:pt>
    <dgm:pt modelId="{12636F45-938B-4525-908E-681336817BCB}" type="pres">
      <dgm:prSet presAssocID="{F6712035-D929-461B-B434-A1B3257E62EF}" presName="iconBgRect" presStyleLbl="bgShp" presStyleIdx="0" presStyleCnt="6"/>
      <dgm:spPr/>
    </dgm:pt>
    <dgm:pt modelId="{0CE5FC25-44CC-4AE0-BCCC-F86FA716CA11}" type="pres">
      <dgm:prSet presAssocID="{F6712035-D929-461B-B434-A1B3257E62EF}"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Meeting"/>
        </a:ext>
      </dgm:extLst>
    </dgm:pt>
    <dgm:pt modelId="{2BDC9349-FE9F-425C-8ED3-3576BE918664}" type="pres">
      <dgm:prSet presAssocID="{F6712035-D929-461B-B434-A1B3257E62EF}" presName="spaceRect" presStyleCnt="0"/>
      <dgm:spPr/>
    </dgm:pt>
    <dgm:pt modelId="{EDE668BA-2340-4E9A-AFD5-E844996E8809}" type="pres">
      <dgm:prSet presAssocID="{F6712035-D929-461B-B434-A1B3257E62EF}" presName="textRect" presStyleLbl="revTx" presStyleIdx="0" presStyleCnt="6">
        <dgm:presLayoutVars>
          <dgm:chMax val="1"/>
          <dgm:chPref val="1"/>
        </dgm:presLayoutVars>
      </dgm:prSet>
      <dgm:spPr/>
    </dgm:pt>
    <dgm:pt modelId="{B3E34345-EDC8-4441-AE6C-7DF4AB9A268D}" type="pres">
      <dgm:prSet presAssocID="{95A6F821-0BF7-4D4B-8FEC-660974C31068}" presName="sibTrans" presStyleLbl="sibTrans2D1" presStyleIdx="0" presStyleCnt="0"/>
      <dgm:spPr/>
    </dgm:pt>
    <dgm:pt modelId="{E86590D4-4B95-4935-937C-20E434F42238}" type="pres">
      <dgm:prSet presAssocID="{09B47623-3A81-495C-8B88-FFDE25FB1C12}" presName="compNode" presStyleCnt="0"/>
      <dgm:spPr/>
    </dgm:pt>
    <dgm:pt modelId="{A2AA1B16-6472-438D-BA40-687729996721}" type="pres">
      <dgm:prSet presAssocID="{09B47623-3A81-495C-8B88-FFDE25FB1C12}" presName="iconBgRect" presStyleLbl="bgShp" presStyleIdx="1" presStyleCnt="6"/>
      <dgm:spPr/>
    </dgm:pt>
    <dgm:pt modelId="{7F8AFBB2-9582-436F-B8EF-FE6091979EB0}" type="pres">
      <dgm:prSet presAssocID="{09B47623-3A81-495C-8B88-FFDE25FB1C12}"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Call center"/>
        </a:ext>
      </dgm:extLst>
    </dgm:pt>
    <dgm:pt modelId="{0F5CB3EB-B0BF-4B1F-8B32-1B5CD9E33A11}" type="pres">
      <dgm:prSet presAssocID="{09B47623-3A81-495C-8B88-FFDE25FB1C12}" presName="spaceRect" presStyleCnt="0"/>
      <dgm:spPr/>
    </dgm:pt>
    <dgm:pt modelId="{7D76AD23-5F2E-4880-9BC0-A64D1E9A4CDB}" type="pres">
      <dgm:prSet presAssocID="{09B47623-3A81-495C-8B88-FFDE25FB1C12}" presName="textRect" presStyleLbl="revTx" presStyleIdx="1" presStyleCnt="6">
        <dgm:presLayoutVars>
          <dgm:chMax val="1"/>
          <dgm:chPref val="1"/>
        </dgm:presLayoutVars>
      </dgm:prSet>
      <dgm:spPr/>
    </dgm:pt>
    <dgm:pt modelId="{6286E18B-B3E9-45E2-9BB7-5BC2936BDF1D}" type="pres">
      <dgm:prSet presAssocID="{FE666A78-56A5-479A-9677-975EBE302B67}" presName="sibTrans" presStyleLbl="sibTrans2D1" presStyleIdx="0" presStyleCnt="0"/>
      <dgm:spPr/>
    </dgm:pt>
    <dgm:pt modelId="{CC1120BC-4AD1-486E-B7DF-DE75C936A614}" type="pres">
      <dgm:prSet presAssocID="{F8AD9F07-DC0B-4663-BB5E-E654C4683141}" presName="compNode" presStyleCnt="0"/>
      <dgm:spPr/>
    </dgm:pt>
    <dgm:pt modelId="{0A78D519-9B7E-4DB6-AA2A-E61909BB8023}" type="pres">
      <dgm:prSet presAssocID="{F8AD9F07-DC0B-4663-BB5E-E654C4683141}" presName="iconBgRect" presStyleLbl="bgShp" presStyleIdx="2" presStyleCnt="6"/>
      <dgm:spPr/>
    </dgm:pt>
    <dgm:pt modelId="{1F208B14-AF27-419C-A31E-3FEBF2D2D5A5}" type="pres">
      <dgm:prSet presAssocID="{F8AD9F07-DC0B-4663-BB5E-E654C4683141}"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heck List"/>
        </a:ext>
      </dgm:extLst>
    </dgm:pt>
    <dgm:pt modelId="{9FF3E8F9-AC1B-4327-87F6-26D82605A1A6}" type="pres">
      <dgm:prSet presAssocID="{F8AD9F07-DC0B-4663-BB5E-E654C4683141}" presName="spaceRect" presStyleCnt="0"/>
      <dgm:spPr/>
    </dgm:pt>
    <dgm:pt modelId="{639BC5FC-06F6-4CCA-A0C8-ED9A19A5F73D}" type="pres">
      <dgm:prSet presAssocID="{F8AD9F07-DC0B-4663-BB5E-E654C4683141}" presName="textRect" presStyleLbl="revTx" presStyleIdx="2" presStyleCnt="6">
        <dgm:presLayoutVars>
          <dgm:chMax val="1"/>
          <dgm:chPref val="1"/>
        </dgm:presLayoutVars>
      </dgm:prSet>
      <dgm:spPr/>
    </dgm:pt>
    <dgm:pt modelId="{CC822574-D57A-4FE9-A710-5B159F4DE599}" type="pres">
      <dgm:prSet presAssocID="{D212F93E-43FA-4B2F-815E-80E4622EF7F7}" presName="sibTrans" presStyleLbl="sibTrans2D1" presStyleIdx="0" presStyleCnt="0"/>
      <dgm:spPr/>
    </dgm:pt>
    <dgm:pt modelId="{1D8134B3-86F7-47D3-B126-6D2354352302}" type="pres">
      <dgm:prSet presAssocID="{F4947508-E26A-4B7B-A112-C64009B37F2F}" presName="compNode" presStyleCnt="0"/>
      <dgm:spPr/>
    </dgm:pt>
    <dgm:pt modelId="{0AF98EE8-4DFF-46C1-8F1D-69BF9C7C1376}" type="pres">
      <dgm:prSet presAssocID="{F4947508-E26A-4B7B-A112-C64009B37F2F}" presName="iconBgRect" presStyleLbl="bgShp" presStyleIdx="3" presStyleCnt="6"/>
      <dgm:spPr/>
    </dgm:pt>
    <dgm:pt modelId="{6D3BA4C1-89BD-494E-BD6A-F86822F076DD}" type="pres">
      <dgm:prSet presAssocID="{F4947508-E26A-4B7B-A112-C64009B37F2F}"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Statistics"/>
        </a:ext>
      </dgm:extLst>
    </dgm:pt>
    <dgm:pt modelId="{2B0E6F24-0A93-42F5-83EE-048F16FA80E6}" type="pres">
      <dgm:prSet presAssocID="{F4947508-E26A-4B7B-A112-C64009B37F2F}" presName="spaceRect" presStyleCnt="0"/>
      <dgm:spPr/>
    </dgm:pt>
    <dgm:pt modelId="{E80DD74D-E412-4985-BB79-D508D786D3EE}" type="pres">
      <dgm:prSet presAssocID="{F4947508-E26A-4B7B-A112-C64009B37F2F}" presName="textRect" presStyleLbl="revTx" presStyleIdx="3" presStyleCnt="6">
        <dgm:presLayoutVars>
          <dgm:chMax val="1"/>
          <dgm:chPref val="1"/>
        </dgm:presLayoutVars>
      </dgm:prSet>
      <dgm:spPr/>
    </dgm:pt>
    <dgm:pt modelId="{86D74E63-73EF-40EA-BF79-3F6080FB5FDA}" type="pres">
      <dgm:prSet presAssocID="{4B5D2C1F-A715-4DC7-8EE5-104D5F882C29}" presName="sibTrans" presStyleLbl="sibTrans2D1" presStyleIdx="0" presStyleCnt="0"/>
      <dgm:spPr/>
    </dgm:pt>
    <dgm:pt modelId="{56186D21-6BA1-4D13-9755-7EEB67D4A881}" type="pres">
      <dgm:prSet presAssocID="{E8AF776E-AFDF-4B40-9FCC-5B3B1A483B98}" presName="compNode" presStyleCnt="0"/>
      <dgm:spPr/>
    </dgm:pt>
    <dgm:pt modelId="{85792F6C-B25B-4ED3-B5DF-3E65F8D76D41}" type="pres">
      <dgm:prSet presAssocID="{E8AF776E-AFDF-4B40-9FCC-5B3B1A483B98}" presName="iconBgRect" presStyleLbl="bgShp" presStyleIdx="4" presStyleCnt="6"/>
      <dgm:spPr/>
    </dgm:pt>
    <dgm:pt modelId="{9E61ACAA-093C-4126-9028-D2C9E4467052}" type="pres">
      <dgm:prSet presAssocID="{E8AF776E-AFDF-4B40-9FCC-5B3B1A483B98}"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Checkmark"/>
        </a:ext>
      </dgm:extLst>
    </dgm:pt>
    <dgm:pt modelId="{83AF7BC8-2A8D-47F4-BA6D-97AED670CC08}" type="pres">
      <dgm:prSet presAssocID="{E8AF776E-AFDF-4B40-9FCC-5B3B1A483B98}" presName="spaceRect" presStyleCnt="0"/>
      <dgm:spPr/>
    </dgm:pt>
    <dgm:pt modelId="{62E28CF7-5497-41E9-B080-0CA0D33E5543}" type="pres">
      <dgm:prSet presAssocID="{E8AF776E-AFDF-4B40-9FCC-5B3B1A483B98}" presName="textRect" presStyleLbl="revTx" presStyleIdx="4" presStyleCnt="6">
        <dgm:presLayoutVars>
          <dgm:chMax val="1"/>
          <dgm:chPref val="1"/>
        </dgm:presLayoutVars>
      </dgm:prSet>
      <dgm:spPr/>
    </dgm:pt>
    <dgm:pt modelId="{50A5B479-A3B7-4443-A797-08254678827B}" type="pres">
      <dgm:prSet presAssocID="{96DE16A6-671E-4EAB-B83E-7601EC9C1E31}" presName="sibTrans" presStyleLbl="sibTrans2D1" presStyleIdx="0" presStyleCnt="0"/>
      <dgm:spPr/>
    </dgm:pt>
    <dgm:pt modelId="{5F31ED29-1A70-4A32-85B6-BD7024D4ACD0}" type="pres">
      <dgm:prSet presAssocID="{063C936F-BB00-4E58-BB69-F03259CF365F}" presName="compNode" presStyleCnt="0"/>
      <dgm:spPr/>
    </dgm:pt>
    <dgm:pt modelId="{DD837F10-5575-40FE-A22B-02F8A1301327}" type="pres">
      <dgm:prSet presAssocID="{063C936F-BB00-4E58-BB69-F03259CF365F}" presName="iconBgRect" presStyleLbl="bgShp" presStyleIdx="5" presStyleCnt="6"/>
      <dgm:spPr/>
    </dgm:pt>
    <dgm:pt modelId="{98DFFB24-AD2C-4786-9935-1E06FE5DFDCF}" type="pres">
      <dgm:prSet presAssocID="{063C936F-BB00-4E58-BB69-F03259CF365F}"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dgm:spPr>
      <dgm:extLst>
        <a:ext uri="{E40237B7-FDA0-4F09-8148-C483321AD2D9}">
          <dgm14:cNvPr xmlns:dgm14="http://schemas.microsoft.com/office/drawing/2010/diagram" id="0" name="" descr="Chat"/>
        </a:ext>
      </dgm:extLst>
    </dgm:pt>
    <dgm:pt modelId="{6835ACA1-DCBE-4528-8FF6-A599EAC6C7E5}" type="pres">
      <dgm:prSet presAssocID="{063C936F-BB00-4E58-BB69-F03259CF365F}" presName="spaceRect" presStyleCnt="0"/>
      <dgm:spPr/>
    </dgm:pt>
    <dgm:pt modelId="{A0F80422-6079-430D-9B8D-1A155451C2D4}" type="pres">
      <dgm:prSet presAssocID="{063C936F-BB00-4E58-BB69-F03259CF365F}" presName="textRect" presStyleLbl="revTx" presStyleIdx="5" presStyleCnt="6">
        <dgm:presLayoutVars>
          <dgm:chMax val="1"/>
          <dgm:chPref val="1"/>
        </dgm:presLayoutVars>
      </dgm:prSet>
      <dgm:spPr/>
    </dgm:pt>
  </dgm:ptLst>
  <dgm:cxnLst>
    <dgm:cxn modelId="{2DB4CF06-7B80-46DA-9F5D-3F32D8F5BFED}" type="presOf" srcId="{063C936F-BB00-4E58-BB69-F03259CF365F}" destId="{A0F80422-6079-430D-9B8D-1A155451C2D4}" srcOrd="0" destOrd="0" presId="urn:microsoft.com/office/officeart/2018/2/layout/IconCircleList"/>
    <dgm:cxn modelId="{0529491A-20F9-4331-B9CC-E708518DDFB7}" type="presOf" srcId="{F6712035-D929-461B-B434-A1B3257E62EF}" destId="{EDE668BA-2340-4E9A-AFD5-E844996E8809}" srcOrd="0" destOrd="0" presId="urn:microsoft.com/office/officeart/2018/2/layout/IconCircleList"/>
    <dgm:cxn modelId="{29048F26-6128-41DC-9D6F-17A4A03DB7C1}" type="presOf" srcId="{E8AF776E-AFDF-4B40-9FCC-5B3B1A483B98}" destId="{62E28CF7-5497-41E9-B080-0CA0D33E5543}" srcOrd="0" destOrd="0" presId="urn:microsoft.com/office/officeart/2018/2/layout/IconCircleList"/>
    <dgm:cxn modelId="{FDC2082D-F4D9-45F1-8B6D-4B9025390EC3}" type="presOf" srcId="{09B47623-3A81-495C-8B88-FFDE25FB1C12}" destId="{7D76AD23-5F2E-4880-9BC0-A64D1E9A4CDB}" srcOrd="0" destOrd="0" presId="urn:microsoft.com/office/officeart/2018/2/layout/IconCircleList"/>
    <dgm:cxn modelId="{FF9B1239-94E2-4D8C-A932-A614963C4FAA}" type="presOf" srcId="{4B5D2C1F-A715-4DC7-8EE5-104D5F882C29}" destId="{86D74E63-73EF-40EA-BF79-3F6080FB5FDA}" srcOrd="0" destOrd="0" presId="urn:microsoft.com/office/officeart/2018/2/layout/IconCircleList"/>
    <dgm:cxn modelId="{33FF356D-064A-487C-8376-F891912707E4}" type="presOf" srcId="{FE666A78-56A5-479A-9677-975EBE302B67}" destId="{6286E18B-B3E9-45E2-9BB7-5BC2936BDF1D}" srcOrd="0" destOrd="0" presId="urn:microsoft.com/office/officeart/2018/2/layout/IconCircleList"/>
    <dgm:cxn modelId="{2A38A693-D43E-4A6C-A101-78465B4D6805}" type="presOf" srcId="{F4947508-E26A-4B7B-A112-C64009B37F2F}" destId="{E80DD74D-E412-4985-BB79-D508D786D3EE}" srcOrd="0" destOrd="0" presId="urn:microsoft.com/office/officeart/2018/2/layout/IconCircleList"/>
    <dgm:cxn modelId="{0A121697-30BA-4250-AC6F-476A1F780443}" type="presOf" srcId="{96DE16A6-671E-4EAB-B83E-7601EC9C1E31}" destId="{50A5B479-A3B7-4443-A797-08254678827B}" srcOrd="0" destOrd="0" presId="urn:microsoft.com/office/officeart/2018/2/layout/IconCircleList"/>
    <dgm:cxn modelId="{BDECC9A4-28BE-4B2C-AB04-F25474403AE3}" srcId="{33037FF7-52C8-4474-BCE8-8244E53E36D4}" destId="{F4947508-E26A-4B7B-A112-C64009B37F2F}" srcOrd="3" destOrd="0" parTransId="{9B826DFE-057A-4FB1-AD28-C7DC7D864F19}" sibTransId="{4B5D2C1F-A715-4DC7-8EE5-104D5F882C29}"/>
    <dgm:cxn modelId="{DAC87FAB-399C-4BE2-89B9-E28CDCA949D1}" srcId="{33037FF7-52C8-4474-BCE8-8244E53E36D4}" destId="{F8AD9F07-DC0B-4663-BB5E-E654C4683141}" srcOrd="2" destOrd="0" parTransId="{565A03BC-28C3-432A-A86F-17078C721CB7}" sibTransId="{D212F93E-43FA-4B2F-815E-80E4622EF7F7}"/>
    <dgm:cxn modelId="{624D20B9-A56C-4A21-97CF-262590013C74}" type="presOf" srcId="{95A6F821-0BF7-4D4B-8FEC-660974C31068}" destId="{B3E34345-EDC8-4441-AE6C-7DF4AB9A268D}" srcOrd="0" destOrd="0" presId="urn:microsoft.com/office/officeart/2018/2/layout/IconCircleList"/>
    <dgm:cxn modelId="{4FFCC5BF-DA98-4B73-BC43-F9D11A8CF456}" type="presOf" srcId="{D212F93E-43FA-4B2F-815E-80E4622EF7F7}" destId="{CC822574-D57A-4FE9-A710-5B159F4DE599}" srcOrd="0" destOrd="0" presId="urn:microsoft.com/office/officeart/2018/2/layout/IconCircleList"/>
    <dgm:cxn modelId="{4F7CE7C6-8118-472C-9B35-4E1A3102DD37}" srcId="{33037FF7-52C8-4474-BCE8-8244E53E36D4}" destId="{F6712035-D929-461B-B434-A1B3257E62EF}" srcOrd="0" destOrd="0" parTransId="{F2534302-A028-4143-A18D-E7D8A033A440}" sibTransId="{95A6F821-0BF7-4D4B-8FEC-660974C31068}"/>
    <dgm:cxn modelId="{73449ECE-1076-4559-90F2-0CE4E56D9ECF}" srcId="{33037FF7-52C8-4474-BCE8-8244E53E36D4}" destId="{09B47623-3A81-495C-8B88-FFDE25FB1C12}" srcOrd="1" destOrd="0" parTransId="{511A5534-6A1E-4C97-BBDA-242C7DD932E1}" sibTransId="{FE666A78-56A5-479A-9677-975EBE302B67}"/>
    <dgm:cxn modelId="{4AC2F3DE-C670-45E8-BA7C-E7B68DF7FC61}" srcId="{33037FF7-52C8-4474-BCE8-8244E53E36D4}" destId="{063C936F-BB00-4E58-BB69-F03259CF365F}" srcOrd="5" destOrd="0" parTransId="{B25958FE-F285-45B1-8B80-F8C128121A3E}" sibTransId="{DF08ADCE-D4CA-4028-BFC7-D45021EA295B}"/>
    <dgm:cxn modelId="{9A62B0E0-1BE3-429B-B330-23BC5536D6D9}" type="presOf" srcId="{F8AD9F07-DC0B-4663-BB5E-E654C4683141}" destId="{639BC5FC-06F6-4CCA-A0C8-ED9A19A5F73D}" srcOrd="0" destOrd="0" presId="urn:microsoft.com/office/officeart/2018/2/layout/IconCircleList"/>
    <dgm:cxn modelId="{1B7A7EE9-EFDB-4A05-9844-2A032BAD6F4C}" type="presOf" srcId="{33037FF7-52C8-4474-BCE8-8244E53E36D4}" destId="{5A981516-C234-4626-951D-F8088322A5ED}" srcOrd="0" destOrd="0" presId="urn:microsoft.com/office/officeart/2018/2/layout/IconCircleList"/>
    <dgm:cxn modelId="{E70F79EA-5024-4F44-8ECE-E54D87269F63}" srcId="{33037FF7-52C8-4474-BCE8-8244E53E36D4}" destId="{E8AF776E-AFDF-4B40-9FCC-5B3B1A483B98}" srcOrd="4" destOrd="0" parTransId="{C73BB029-D34B-45E8-BE0A-BBCB9145A319}" sibTransId="{96DE16A6-671E-4EAB-B83E-7601EC9C1E31}"/>
    <dgm:cxn modelId="{C33B2E4C-DAE9-401F-82EA-4F40B1E41C23}" type="presParOf" srcId="{5A981516-C234-4626-951D-F8088322A5ED}" destId="{18EE026B-D924-4731-838A-94533CA86B87}" srcOrd="0" destOrd="0" presId="urn:microsoft.com/office/officeart/2018/2/layout/IconCircleList"/>
    <dgm:cxn modelId="{988C681D-833C-4FE3-A110-CD26633ADD84}" type="presParOf" srcId="{18EE026B-D924-4731-838A-94533CA86B87}" destId="{1BB6D622-5C7E-4A09-901A-4F3AF1033203}" srcOrd="0" destOrd="0" presId="urn:microsoft.com/office/officeart/2018/2/layout/IconCircleList"/>
    <dgm:cxn modelId="{76145DC7-605E-4733-9BB7-7187D3CEADED}" type="presParOf" srcId="{1BB6D622-5C7E-4A09-901A-4F3AF1033203}" destId="{12636F45-938B-4525-908E-681336817BCB}" srcOrd="0" destOrd="0" presId="urn:microsoft.com/office/officeart/2018/2/layout/IconCircleList"/>
    <dgm:cxn modelId="{548A4FDD-787E-4D05-8C4A-A0D404053D22}" type="presParOf" srcId="{1BB6D622-5C7E-4A09-901A-4F3AF1033203}" destId="{0CE5FC25-44CC-4AE0-BCCC-F86FA716CA11}" srcOrd="1" destOrd="0" presId="urn:microsoft.com/office/officeart/2018/2/layout/IconCircleList"/>
    <dgm:cxn modelId="{3DAB4E81-2825-4D2B-9049-5B87752F9695}" type="presParOf" srcId="{1BB6D622-5C7E-4A09-901A-4F3AF1033203}" destId="{2BDC9349-FE9F-425C-8ED3-3576BE918664}" srcOrd="2" destOrd="0" presId="urn:microsoft.com/office/officeart/2018/2/layout/IconCircleList"/>
    <dgm:cxn modelId="{5CE11C73-DC47-49E0-A1B7-FA374226EA79}" type="presParOf" srcId="{1BB6D622-5C7E-4A09-901A-4F3AF1033203}" destId="{EDE668BA-2340-4E9A-AFD5-E844996E8809}" srcOrd="3" destOrd="0" presId="urn:microsoft.com/office/officeart/2018/2/layout/IconCircleList"/>
    <dgm:cxn modelId="{E44EF920-B678-4CAD-9B34-BC0A96A1AEAC}" type="presParOf" srcId="{18EE026B-D924-4731-838A-94533CA86B87}" destId="{B3E34345-EDC8-4441-AE6C-7DF4AB9A268D}" srcOrd="1" destOrd="0" presId="urn:microsoft.com/office/officeart/2018/2/layout/IconCircleList"/>
    <dgm:cxn modelId="{9A47F4F8-6EC9-4B6D-AE1A-1E56E7852499}" type="presParOf" srcId="{18EE026B-D924-4731-838A-94533CA86B87}" destId="{E86590D4-4B95-4935-937C-20E434F42238}" srcOrd="2" destOrd="0" presId="urn:microsoft.com/office/officeart/2018/2/layout/IconCircleList"/>
    <dgm:cxn modelId="{BF2DBBED-2156-4B89-8DC9-CA43D50F8324}" type="presParOf" srcId="{E86590D4-4B95-4935-937C-20E434F42238}" destId="{A2AA1B16-6472-438D-BA40-687729996721}" srcOrd="0" destOrd="0" presId="urn:microsoft.com/office/officeart/2018/2/layout/IconCircleList"/>
    <dgm:cxn modelId="{BFE21D2D-5304-43A0-9BBF-C5741ACFD51D}" type="presParOf" srcId="{E86590D4-4B95-4935-937C-20E434F42238}" destId="{7F8AFBB2-9582-436F-B8EF-FE6091979EB0}" srcOrd="1" destOrd="0" presId="urn:microsoft.com/office/officeart/2018/2/layout/IconCircleList"/>
    <dgm:cxn modelId="{AB0F1FA7-C265-406E-B78A-D5B9CE1FDF52}" type="presParOf" srcId="{E86590D4-4B95-4935-937C-20E434F42238}" destId="{0F5CB3EB-B0BF-4B1F-8B32-1B5CD9E33A11}" srcOrd="2" destOrd="0" presId="urn:microsoft.com/office/officeart/2018/2/layout/IconCircleList"/>
    <dgm:cxn modelId="{43D5D074-B16C-4A90-A070-9DCD574540B9}" type="presParOf" srcId="{E86590D4-4B95-4935-937C-20E434F42238}" destId="{7D76AD23-5F2E-4880-9BC0-A64D1E9A4CDB}" srcOrd="3" destOrd="0" presId="urn:microsoft.com/office/officeart/2018/2/layout/IconCircleList"/>
    <dgm:cxn modelId="{08F5BE35-01EB-4992-A0D1-C134591224AB}" type="presParOf" srcId="{18EE026B-D924-4731-838A-94533CA86B87}" destId="{6286E18B-B3E9-45E2-9BB7-5BC2936BDF1D}" srcOrd="3" destOrd="0" presId="urn:microsoft.com/office/officeart/2018/2/layout/IconCircleList"/>
    <dgm:cxn modelId="{D6DE7EB3-C31A-4D73-81B1-E702A2C5614C}" type="presParOf" srcId="{18EE026B-D924-4731-838A-94533CA86B87}" destId="{CC1120BC-4AD1-486E-B7DF-DE75C936A614}" srcOrd="4" destOrd="0" presId="urn:microsoft.com/office/officeart/2018/2/layout/IconCircleList"/>
    <dgm:cxn modelId="{1859A3E8-5D95-4F11-9EC8-AAF7D4A4D9E2}" type="presParOf" srcId="{CC1120BC-4AD1-486E-B7DF-DE75C936A614}" destId="{0A78D519-9B7E-4DB6-AA2A-E61909BB8023}" srcOrd="0" destOrd="0" presId="urn:microsoft.com/office/officeart/2018/2/layout/IconCircleList"/>
    <dgm:cxn modelId="{CCDC629D-1096-408C-8284-97CA2700DE00}" type="presParOf" srcId="{CC1120BC-4AD1-486E-B7DF-DE75C936A614}" destId="{1F208B14-AF27-419C-A31E-3FEBF2D2D5A5}" srcOrd="1" destOrd="0" presId="urn:microsoft.com/office/officeart/2018/2/layout/IconCircleList"/>
    <dgm:cxn modelId="{BD195D16-29F3-4EA6-A05F-F71C46E80EB8}" type="presParOf" srcId="{CC1120BC-4AD1-486E-B7DF-DE75C936A614}" destId="{9FF3E8F9-AC1B-4327-87F6-26D82605A1A6}" srcOrd="2" destOrd="0" presId="urn:microsoft.com/office/officeart/2018/2/layout/IconCircleList"/>
    <dgm:cxn modelId="{E0C3D779-D2A7-4A7D-8BB7-F5366A004C40}" type="presParOf" srcId="{CC1120BC-4AD1-486E-B7DF-DE75C936A614}" destId="{639BC5FC-06F6-4CCA-A0C8-ED9A19A5F73D}" srcOrd="3" destOrd="0" presId="urn:microsoft.com/office/officeart/2018/2/layout/IconCircleList"/>
    <dgm:cxn modelId="{E9D7121E-3F92-4572-8536-85C39A5A9F77}" type="presParOf" srcId="{18EE026B-D924-4731-838A-94533CA86B87}" destId="{CC822574-D57A-4FE9-A710-5B159F4DE599}" srcOrd="5" destOrd="0" presId="urn:microsoft.com/office/officeart/2018/2/layout/IconCircleList"/>
    <dgm:cxn modelId="{C88267E5-7765-4E15-A4A1-D718BEFA79DC}" type="presParOf" srcId="{18EE026B-D924-4731-838A-94533CA86B87}" destId="{1D8134B3-86F7-47D3-B126-6D2354352302}" srcOrd="6" destOrd="0" presId="urn:microsoft.com/office/officeart/2018/2/layout/IconCircleList"/>
    <dgm:cxn modelId="{02801F3E-663D-44E4-B7BF-782DFB6478ED}" type="presParOf" srcId="{1D8134B3-86F7-47D3-B126-6D2354352302}" destId="{0AF98EE8-4DFF-46C1-8F1D-69BF9C7C1376}" srcOrd="0" destOrd="0" presId="urn:microsoft.com/office/officeart/2018/2/layout/IconCircleList"/>
    <dgm:cxn modelId="{B10725BA-E9C3-4B07-9FE8-43663F6F9886}" type="presParOf" srcId="{1D8134B3-86F7-47D3-B126-6D2354352302}" destId="{6D3BA4C1-89BD-494E-BD6A-F86822F076DD}" srcOrd="1" destOrd="0" presId="urn:microsoft.com/office/officeart/2018/2/layout/IconCircleList"/>
    <dgm:cxn modelId="{441EC9FC-0CCE-4A03-931F-F787A64D2D8C}" type="presParOf" srcId="{1D8134B3-86F7-47D3-B126-6D2354352302}" destId="{2B0E6F24-0A93-42F5-83EE-048F16FA80E6}" srcOrd="2" destOrd="0" presId="urn:microsoft.com/office/officeart/2018/2/layout/IconCircleList"/>
    <dgm:cxn modelId="{82907A69-8AE8-4F67-BAF2-9AF6ED0CB0F1}" type="presParOf" srcId="{1D8134B3-86F7-47D3-B126-6D2354352302}" destId="{E80DD74D-E412-4985-BB79-D508D786D3EE}" srcOrd="3" destOrd="0" presId="urn:microsoft.com/office/officeart/2018/2/layout/IconCircleList"/>
    <dgm:cxn modelId="{C5A82E43-1DC0-4C49-B44A-2D66DD2D4758}" type="presParOf" srcId="{18EE026B-D924-4731-838A-94533CA86B87}" destId="{86D74E63-73EF-40EA-BF79-3F6080FB5FDA}" srcOrd="7" destOrd="0" presId="urn:microsoft.com/office/officeart/2018/2/layout/IconCircleList"/>
    <dgm:cxn modelId="{340EA927-6699-4C39-87E9-D2B2E0335BD1}" type="presParOf" srcId="{18EE026B-D924-4731-838A-94533CA86B87}" destId="{56186D21-6BA1-4D13-9755-7EEB67D4A881}" srcOrd="8" destOrd="0" presId="urn:microsoft.com/office/officeart/2018/2/layout/IconCircleList"/>
    <dgm:cxn modelId="{F7BB481F-97CB-4F90-BCB3-DE12D366E314}" type="presParOf" srcId="{56186D21-6BA1-4D13-9755-7EEB67D4A881}" destId="{85792F6C-B25B-4ED3-B5DF-3E65F8D76D41}" srcOrd="0" destOrd="0" presId="urn:microsoft.com/office/officeart/2018/2/layout/IconCircleList"/>
    <dgm:cxn modelId="{4DA59564-7835-4E1F-AC30-1B55AA757761}" type="presParOf" srcId="{56186D21-6BA1-4D13-9755-7EEB67D4A881}" destId="{9E61ACAA-093C-4126-9028-D2C9E4467052}" srcOrd="1" destOrd="0" presId="urn:microsoft.com/office/officeart/2018/2/layout/IconCircleList"/>
    <dgm:cxn modelId="{469F4261-B328-4439-A025-9B8BF9D0B015}" type="presParOf" srcId="{56186D21-6BA1-4D13-9755-7EEB67D4A881}" destId="{83AF7BC8-2A8D-47F4-BA6D-97AED670CC08}" srcOrd="2" destOrd="0" presId="urn:microsoft.com/office/officeart/2018/2/layout/IconCircleList"/>
    <dgm:cxn modelId="{AE7CE1BF-63AD-4B02-87AB-95131C3B2445}" type="presParOf" srcId="{56186D21-6BA1-4D13-9755-7EEB67D4A881}" destId="{62E28CF7-5497-41E9-B080-0CA0D33E5543}" srcOrd="3" destOrd="0" presId="urn:microsoft.com/office/officeart/2018/2/layout/IconCircleList"/>
    <dgm:cxn modelId="{C4CE1010-5C8D-4827-BAC5-E26D7C08B974}" type="presParOf" srcId="{18EE026B-D924-4731-838A-94533CA86B87}" destId="{50A5B479-A3B7-4443-A797-08254678827B}" srcOrd="9" destOrd="0" presId="urn:microsoft.com/office/officeart/2018/2/layout/IconCircleList"/>
    <dgm:cxn modelId="{7AD645BA-DA64-4A3E-9776-0A49AE2790EE}" type="presParOf" srcId="{18EE026B-D924-4731-838A-94533CA86B87}" destId="{5F31ED29-1A70-4A32-85B6-BD7024D4ACD0}" srcOrd="10" destOrd="0" presId="urn:microsoft.com/office/officeart/2018/2/layout/IconCircleList"/>
    <dgm:cxn modelId="{BDE88078-DA50-4180-AADC-23DB14F0EE66}" type="presParOf" srcId="{5F31ED29-1A70-4A32-85B6-BD7024D4ACD0}" destId="{DD837F10-5575-40FE-A22B-02F8A1301327}" srcOrd="0" destOrd="0" presId="urn:microsoft.com/office/officeart/2018/2/layout/IconCircleList"/>
    <dgm:cxn modelId="{7F79E41E-33FE-4E4A-81D2-318A45E7E361}" type="presParOf" srcId="{5F31ED29-1A70-4A32-85B6-BD7024D4ACD0}" destId="{98DFFB24-AD2C-4786-9935-1E06FE5DFDCF}" srcOrd="1" destOrd="0" presId="urn:microsoft.com/office/officeart/2018/2/layout/IconCircleList"/>
    <dgm:cxn modelId="{7DD482A7-7DE5-43D8-BD88-806A83D06A53}" type="presParOf" srcId="{5F31ED29-1A70-4A32-85B6-BD7024D4ACD0}" destId="{6835ACA1-DCBE-4528-8FF6-A599EAC6C7E5}" srcOrd="2" destOrd="0" presId="urn:microsoft.com/office/officeart/2018/2/layout/IconCircleList"/>
    <dgm:cxn modelId="{5CC22971-9272-449F-B301-68D780E18DD2}" type="presParOf" srcId="{5F31ED29-1A70-4A32-85B6-BD7024D4ACD0}" destId="{A0F80422-6079-430D-9B8D-1A155451C2D4}" srcOrd="3" destOrd="0" presId="urn:microsoft.com/office/officeart/2018/2/layout/IconCircl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2F57F54B-CDA7-436D-9D93-937E560F07A7}" type="presOf" srcId="{888DC0D2-4444-40D9-B858-BFDAA4CDF353}" destId="{9645BC26-64C3-4BAD-BB69-975CFA0A023B}" srcOrd="0" destOrd="0" presId="urn:microsoft.com/office/officeart/2017/3/layout/DropPinTimeline"/>
    <dgm:cxn modelId="{C7566451-E4E4-4666-9F97-113B57CFD5DA}" srcId="{FF36647C-5324-4D08-BDB9-3E9B48F20DD1}" destId="{08572C69-19EE-42C6-BA4D-603CD7F3307B}" srcOrd="3" destOrd="0" parTransId="{F36C70AE-C5E9-45FD-B03D-266D24EF552D}" sibTransId="{82A263F1-86DA-4665-B566-AA56CDF4A9BB}"/>
    <dgm:cxn modelId="{8DCA5369-4987-4395-B577-3F77808A3F83}" srcId="{FF36647C-5324-4D08-BDB9-3E9B48F20DD1}" destId="{782B7E6D-275E-44FE-B64E-CF4DCB18CE03}" srcOrd="2" destOrd="0" parTransId="{7E3DD2C2-FCF7-483B-BBFA-964A0E2EAC0C}" sibTransId="{7A44FBB3-0697-4CC5-A841-27A346413981}"/>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a:t>This is a long initiative! We cannot do all of this work at once.</a:t>
          </a:r>
          <a:endParaRPr lang="en-US"/>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a:t>We will work together </a:t>
          </a:r>
          <a:r>
            <a:rPr lang="en-US" b="0" i="0">
              <a:latin typeface="Calibri" panose="020F0502020204030204"/>
            </a:rPr>
            <a:t>to </a:t>
          </a:r>
          <a:r>
            <a:rPr lang="en-US" b="0" i="0"/>
            <a:t>implement strategies one </a:t>
          </a:r>
          <a:r>
            <a:rPr lang="en-US" b="0" i="0">
              <a:latin typeface="Calibri" panose="020F0502020204030204"/>
            </a:rPr>
            <a:t>driver</a:t>
          </a:r>
          <a:r>
            <a:rPr lang="en-US" b="0" i="0"/>
            <a:t> at a time</a:t>
          </a:r>
          <a:endParaRPr lang="en-US"/>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a:t>Get started by working on implementing the 10 Steps Getting Started!</a:t>
          </a:r>
          <a:endParaRPr lang="en-US"/>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BC496F6D-40E9-4D5C-807D-C92DC8F3D788}" srcId="{D92D7955-ED37-4307-8B43-930E35497224}" destId="{30B4E765-1277-44DD-85D0-B84EAAE179A7}" srcOrd="1" destOrd="0" parTransId="{9135B828-5368-4CAD-9FAE-B80A5DD9E89D}" sibTransId="{CB06E9C3-8860-4A5C-8406-2F2AD2D887AE}"/>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dirty="0">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2023</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22nd, 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dirty="0">
              <a:latin typeface="Calibri" panose="020F0502020204030204"/>
            </a:rPr>
            <a:t>ESSI Data Training Webinars</a:t>
          </a:r>
          <a:endParaRPr lang="en-US" dirty="0"/>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0" presStyleCnt="2"/>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0" presStyleCnt="5">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1" presStyleCnt="5"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1" presStyleCnt="2"/>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2" presStyleCnt="5"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3" presStyleCnt="5"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4" presStyleCnt="5" custScaleX="134560">
        <dgm:presLayoutVars>
          <dgm:bulletEnabled val="1"/>
        </dgm:presLayoutVars>
      </dgm:prSet>
      <dgm:spPr/>
    </dgm:pt>
  </dgm:ptLst>
  <dgm:cxnLst>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EA9DF543-0F70-4D58-9139-050B12A2E9A3}" type="presOf" srcId="{7F435329-FBED-4AA4-A84F-70D9E9A80178}" destId="{E4E686C1-FC9F-4B2F-8F63-DDC471B0DEB4}" srcOrd="0" destOrd="0" presId="urn:microsoft.com/office/officeart/2005/8/layout/lProcess3"/>
    <dgm:cxn modelId="{3E189249-B51E-4CE4-A1B6-4178EBF15B98}" srcId="{CE31CE2D-52AD-47EE-9F57-FF0C2AB9FBB8}" destId="{DD004FB2-A568-4C30-AA6F-36014AE077F5}" srcOrd="0"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08833E4E-590E-41B3-B60E-32CA8D41B3BB}" type="presOf" srcId="{27331272-1A14-4E80-B031-5AA5C5A02FFF}" destId="{4507A95F-1518-44E3-95D0-73A0EC79E6E5}" srcOrd="0" destOrd="0" presId="urn:microsoft.com/office/officeart/2005/8/layout/lProcess3"/>
    <dgm:cxn modelId="{1EE4B96F-D3CE-41C0-B64F-A59C0522927D}" type="presOf" srcId="{8987D20E-A147-4A43-925C-44077CAB82FE}" destId="{D8BA990C-EEA2-4E44-B076-9170393433C7}" srcOrd="0" destOrd="0" presId="urn:microsoft.com/office/officeart/2005/8/layout/lProcess3"/>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71EC6280-16E1-4C6C-81F2-7E46BE5E14E4}" type="presOf" srcId="{DD004FB2-A568-4C30-AA6F-36014AE077F5}" destId="{60962599-610D-41A6-A308-3C61676FA10F}" srcOrd="0" destOrd="0" presId="urn:microsoft.com/office/officeart/2005/8/layout/lProcess3"/>
    <dgm:cxn modelId="{6C2B5D94-C9C7-49DF-99FA-2421503D8635}" type="presOf" srcId="{80CD9FC5-84A2-4119-AE4E-1AD6DC2A6A90}" destId="{5D5075C0-CF76-44AB-9B25-E029186A86C7}" srcOrd="0" destOrd="0" presId="urn:microsoft.com/office/officeart/2005/8/layout/lProcess3"/>
    <dgm:cxn modelId="{49DE3DA2-09E1-4714-93B6-2DD2D749A3C6}" srcId="{80CD9FC5-84A2-4119-AE4E-1AD6DC2A6A90}" destId="{27331272-1A14-4E80-B031-5AA5C5A02FFF}" srcOrd="1" destOrd="0" parTransId="{122F1A91-902B-46B9-8338-EF09B86B28D2}" sibTransId="{D141C3BC-F34D-4A2E-BCBE-2D15C984B647}"/>
    <dgm:cxn modelId="{E30A13AC-96CB-4301-9A69-BB196C7FF54C}" type="presOf" srcId="{3D132738-1FFB-47B6-A01C-0E0BA5C84AF4}" destId="{40C493D5-84C5-414A-B25E-F0516F30F1DB}" srcOrd="0" destOrd="0" presId="urn:microsoft.com/office/officeart/2005/8/layout/lProcess3"/>
    <dgm:cxn modelId="{F19520BE-5918-4971-922F-78E4BDBC9852}"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1" destOrd="0" parTransId="{44C892A4-16B5-4D15-B018-7008CEF3E344}" sibTransId="{DD32E8B5-4713-4832-9F58-63A206E397CB}"/>
    <dgm:cxn modelId="{00C52EE9-D919-4C8A-8071-0B49EF3DACE2}" type="presParOf" srcId="{1AC9F623-2B54-4F8A-831B-0CFEB8F285F0}" destId="{D3E44863-7289-4C7F-A5F9-3F338DEA58F3}" srcOrd="0" destOrd="0" presId="urn:microsoft.com/office/officeart/2005/8/layout/lProcess3"/>
    <dgm:cxn modelId="{9625B17A-A796-4A1D-9B6B-1609998A6C4D}" type="presParOf" srcId="{D3E44863-7289-4C7F-A5F9-3F338DEA58F3}" destId="{60962599-610D-41A6-A308-3C61676FA10F}" srcOrd="0" destOrd="0" presId="urn:microsoft.com/office/officeart/2005/8/layout/lProcess3"/>
    <dgm:cxn modelId="{E6DEB683-D260-443F-938C-F3E1E47ACD9E}" type="presParOf" srcId="{D3E44863-7289-4C7F-A5F9-3F338DEA58F3}" destId="{7B006ADB-7AD9-4CA9-AB29-0B37917A63E6}" srcOrd="1" destOrd="0" presId="urn:microsoft.com/office/officeart/2005/8/layout/lProcess3"/>
    <dgm:cxn modelId="{E4E0A1CC-8E8F-4365-88DF-6FE5AE7D3EAF}" type="presParOf" srcId="{D3E44863-7289-4C7F-A5F9-3F338DEA58F3}" destId="{40C493D5-84C5-414A-B25E-F0516F30F1DB}" srcOrd="2" destOrd="0" presId="urn:microsoft.com/office/officeart/2005/8/layout/lProcess3"/>
    <dgm:cxn modelId="{FD3F7186-EA0A-4FFB-9C43-4CDB3D56E69B}" type="presParOf" srcId="{D3E44863-7289-4C7F-A5F9-3F338DEA58F3}" destId="{F5C0DCC4-DF73-4790-9CF8-ACC7AEF01C85}" srcOrd="3" destOrd="0" presId="urn:microsoft.com/office/officeart/2005/8/layout/lProcess3"/>
    <dgm:cxn modelId="{D662CC0D-8C59-4EBA-992F-3AD6FA80805B}" type="presParOf" srcId="{D3E44863-7289-4C7F-A5F9-3F338DEA58F3}" destId="{E4E686C1-FC9F-4B2F-8F63-DDC471B0DEB4}" srcOrd="4" destOrd="0" presId="urn:microsoft.com/office/officeart/2005/8/layout/lProcess3"/>
    <dgm:cxn modelId="{25002B03-C166-4C10-A334-FF1901CAAAD0}" type="presParOf" srcId="{1AC9F623-2B54-4F8A-831B-0CFEB8F285F0}" destId="{02C85D75-F0CF-4656-9A04-F9D649821F56}" srcOrd="1" destOrd="0" presId="urn:microsoft.com/office/officeart/2005/8/layout/lProcess3"/>
    <dgm:cxn modelId="{DAEC0F58-18A8-41B3-BBA1-1D7944F01C98}" type="presParOf" srcId="{1AC9F623-2B54-4F8A-831B-0CFEB8F285F0}" destId="{A5B46316-F840-4195-86CF-FCB8623A496A}" srcOrd="2" destOrd="0" presId="urn:microsoft.com/office/officeart/2005/8/layout/lProcess3"/>
    <dgm:cxn modelId="{D786704F-F1AB-4FF1-9AD0-9FC52D0FFD31}" type="presParOf" srcId="{A5B46316-F840-4195-86CF-FCB8623A496A}" destId="{5D5075C0-CF76-44AB-9B25-E029186A86C7}" srcOrd="0" destOrd="0" presId="urn:microsoft.com/office/officeart/2005/8/layout/lProcess3"/>
    <dgm:cxn modelId="{83C2202F-162C-4662-8777-CDC93BF9E293}" type="presParOf" srcId="{A5B46316-F840-4195-86CF-FCB8623A496A}" destId="{A535F8AE-7CBE-4C20-8A04-B0949F1BDC20}" srcOrd="1" destOrd="0" presId="urn:microsoft.com/office/officeart/2005/8/layout/lProcess3"/>
    <dgm:cxn modelId="{28FE520F-F3CA-4609-BDA3-41DDE28CF16A}" type="presParOf" srcId="{A5B46316-F840-4195-86CF-FCB8623A496A}" destId="{DBA3233D-396D-4828-ABB1-05C8FA826E94}" srcOrd="2" destOrd="0" presId="urn:microsoft.com/office/officeart/2005/8/layout/lProcess3"/>
    <dgm:cxn modelId="{834A2292-1DA0-4775-9BA4-E89F55E80399}" type="presParOf" srcId="{A5B46316-F840-4195-86CF-FCB8623A496A}" destId="{5767BAFD-75A5-43CA-B5AA-360BDD57BF97}" srcOrd="3" destOrd="0" presId="urn:microsoft.com/office/officeart/2005/8/layout/lProcess3"/>
    <dgm:cxn modelId="{5379B382-CAA2-4635-B0FA-A2ADD2FCD77F}" type="presParOf" srcId="{A5B46316-F840-4195-86CF-FCB8623A496A}" destId="{4507A95F-1518-44E3-95D0-73A0EC79E6E5}" srcOrd="4" destOrd="0" presId="urn:microsoft.com/office/officeart/2005/8/layout/lProcess3"/>
    <dgm:cxn modelId="{554F88F6-819B-40CC-BCBD-042369A597F7}" type="presParOf" srcId="{A5B46316-F840-4195-86CF-FCB8623A496A}" destId="{0EC2BE38-4523-4232-97BE-604EF5DE0027}" srcOrd="5" destOrd="0" presId="urn:microsoft.com/office/officeart/2005/8/layout/lProcess3"/>
    <dgm:cxn modelId="{C2776F8D-3CE1-42B0-AC83-C8F4408B1D80}"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70A0707-0F8F-40A1-A91A-D27405BECFC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E8F3D3-C75F-4B02-B0E2-6D95973DC235}">
      <dgm:prSet/>
      <dgm:spPr/>
      <dgm:t>
        <a:bodyPr/>
        <a:lstStyle/>
        <a:p>
          <a:r>
            <a:rPr lang="en-US" b="0" i="0"/>
            <a:t>At your first meeting discuss</a:t>
          </a:r>
          <a:r>
            <a:rPr lang="en-US" b="0" i="0">
              <a:latin typeface="Calibri" panose="020F0502020204030204"/>
            </a:rPr>
            <a:t>:</a:t>
          </a:r>
          <a:endParaRPr lang="en-US"/>
        </a:p>
      </dgm:t>
    </dgm:pt>
    <dgm:pt modelId="{9F5EB168-EC81-4D8B-94C9-CF8A9A4AEABB}" type="parTrans" cxnId="{3BD7C13F-2FC0-498A-9079-4EBF33EB3ED3}">
      <dgm:prSet/>
      <dgm:spPr/>
      <dgm:t>
        <a:bodyPr/>
        <a:lstStyle/>
        <a:p>
          <a:endParaRPr lang="en-US"/>
        </a:p>
      </dgm:t>
    </dgm:pt>
    <dgm:pt modelId="{C1C76F62-26E8-414A-96B0-870A64471EAD}" type="sibTrans" cxnId="{3BD7C13F-2FC0-498A-9079-4EBF33EB3ED3}">
      <dgm:prSet/>
      <dgm:spPr/>
      <dgm:t>
        <a:bodyPr/>
        <a:lstStyle/>
        <a:p>
          <a:endParaRPr lang="en-US"/>
        </a:p>
      </dgm:t>
    </dgm:pt>
    <dgm:pt modelId="{139A5F22-CE4C-4A7F-8076-89CC67B51D83}">
      <dgm:prSet/>
      <dgm:spPr/>
      <dgm:t>
        <a:bodyPr/>
        <a:lstStyle/>
        <a:p>
          <a:pPr rtl="0"/>
          <a:r>
            <a:rPr lang="en-US" b="0" i="0"/>
            <a:t>How often?</a:t>
          </a:r>
          <a:r>
            <a:rPr lang="en-US" b="0" i="0">
              <a:latin typeface="Calibri" panose="020F0502020204030204"/>
            </a:rPr>
            <a:t> </a:t>
          </a:r>
          <a:endParaRPr lang="en-US"/>
        </a:p>
      </dgm:t>
    </dgm:pt>
    <dgm:pt modelId="{4EA5A93E-19C5-4B8D-A7DA-A89E0E5F528C}" type="parTrans" cxnId="{BD7A3674-DCB2-4CF8-BC1F-1ADECDF2C88F}">
      <dgm:prSet/>
      <dgm:spPr/>
      <dgm:t>
        <a:bodyPr/>
        <a:lstStyle/>
        <a:p>
          <a:endParaRPr lang="en-US"/>
        </a:p>
      </dgm:t>
    </dgm:pt>
    <dgm:pt modelId="{957291DF-8A10-4689-9BC6-6063034625EA}" type="sibTrans" cxnId="{BD7A3674-DCB2-4CF8-BC1F-1ADECDF2C88F}">
      <dgm:prSet/>
      <dgm:spPr/>
      <dgm:t>
        <a:bodyPr/>
        <a:lstStyle/>
        <a:p>
          <a:endParaRPr lang="en-US"/>
        </a:p>
      </dgm:t>
    </dgm:pt>
    <dgm:pt modelId="{D2CDD9E2-9DE1-4E99-979E-4C6F3642AF85}">
      <dgm:prSet/>
      <dgm:spPr/>
      <dgm:t>
        <a:bodyPr/>
        <a:lstStyle/>
        <a:p>
          <a:r>
            <a:rPr lang="en-US" b="0" i="0"/>
            <a:t>Who should join?</a:t>
          </a:r>
          <a:endParaRPr lang="en-US"/>
        </a:p>
      </dgm:t>
    </dgm:pt>
    <dgm:pt modelId="{477D43F0-E9BE-4BF9-9143-BA574AA3CD5A}" type="parTrans" cxnId="{50C97EC6-A4A9-440E-9225-43FDE77CDDCA}">
      <dgm:prSet/>
      <dgm:spPr/>
      <dgm:t>
        <a:bodyPr/>
        <a:lstStyle/>
        <a:p>
          <a:endParaRPr lang="en-US"/>
        </a:p>
      </dgm:t>
    </dgm:pt>
    <dgm:pt modelId="{525B4D8E-79EF-4DD1-9DE8-3E727D9D876F}" type="sibTrans" cxnId="{50C97EC6-A4A9-440E-9225-43FDE77CDDCA}">
      <dgm:prSet/>
      <dgm:spPr/>
      <dgm:t>
        <a:bodyPr/>
        <a:lstStyle/>
        <a:p>
          <a:endParaRPr lang="en-US"/>
        </a:p>
      </dgm:t>
    </dgm:pt>
    <dgm:pt modelId="{6A016A0F-5A6D-4D60-B6D3-EB0CE24D2BA2}">
      <dgm:prSet/>
      <dgm:spPr/>
      <dgm:t>
        <a:bodyPr/>
        <a:lstStyle/>
        <a:p>
          <a:r>
            <a:rPr lang="en-US" b="1" i="0" u="sng"/>
            <a:t>Tips from Teams at AC:</a:t>
          </a:r>
          <a:endParaRPr lang="en-US"/>
        </a:p>
      </dgm:t>
    </dgm:pt>
    <dgm:pt modelId="{BF8A122C-BEC6-4D22-B7A3-3077B4259DDC}" type="parTrans" cxnId="{CB30E1F2-A8F3-402C-8012-00957D44A51A}">
      <dgm:prSet/>
      <dgm:spPr/>
      <dgm:t>
        <a:bodyPr/>
        <a:lstStyle/>
        <a:p>
          <a:endParaRPr lang="en-US"/>
        </a:p>
      </dgm:t>
    </dgm:pt>
    <dgm:pt modelId="{FD115C82-AB22-4B33-8DF4-212DFC4ED00C}" type="sibTrans" cxnId="{CB30E1F2-A8F3-402C-8012-00957D44A51A}">
      <dgm:prSet/>
      <dgm:spPr/>
      <dgm:t>
        <a:bodyPr/>
        <a:lstStyle/>
        <a:p>
          <a:endParaRPr lang="en-US"/>
        </a:p>
      </dgm:t>
    </dgm:pt>
    <dgm:pt modelId="{47DC7698-2F7B-4527-ABD3-AB2F1616EBA0}">
      <dgm:prSet/>
      <dgm:spPr/>
      <dgm:t>
        <a:bodyPr/>
        <a:lstStyle/>
        <a:p>
          <a:r>
            <a:rPr lang="en-US" b="0" i="0"/>
            <a:t>Schedule meetings on the same day and time</a:t>
          </a:r>
          <a:endParaRPr lang="en-US"/>
        </a:p>
      </dgm:t>
    </dgm:pt>
    <dgm:pt modelId="{4AD3FF56-6A1C-43FF-8228-DF0FB2D8B0FE}" type="parTrans" cxnId="{B2346ED4-C43F-4F5F-9C5F-F8525F110DC6}">
      <dgm:prSet/>
      <dgm:spPr/>
      <dgm:t>
        <a:bodyPr/>
        <a:lstStyle/>
        <a:p>
          <a:endParaRPr lang="en-US"/>
        </a:p>
      </dgm:t>
    </dgm:pt>
    <dgm:pt modelId="{C85AB96B-AA22-45BC-B149-ED45414D63F5}" type="sibTrans" cxnId="{B2346ED4-C43F-4F5F-9C5F-F8525F110DC6}">
      <dgm:prSet/>
      <dgm:spPr/>
      <dgm:t>
        <a:bodyPr/>
        <a:lstStyle/>
        <a:p>
          <a:endParaRPr lang="en-US"/>
        </a:p>
      </dgm:t>
    </dgm:pt>
    <dgm:pt modelId="{90DD9897-92D8-4F57-AE9D-4F385590DA86}">
      <dgm:prSet/>
      <dgm:spPr/>
      <dgm:t>
        <a:bodyPr/>
        <a:lstStyle/>
        <a:p>
          <a:pPr rtl="0"/>
          <a:r>
            <a:rPr lang="en-US" b="0" i="0"/>
            <a:t>Set a time limit</a:t>
          </a:r>
          <a:r>
            <a:rPr lang="en-US" b="0" i="0">
              <a:latin typeface="Calibri" panose="020F0502020204030204"/>
            </a:rPr>
            <a:t> </a:t>
          </a:r>
          <a:endParaRPr lang="en-US"/>
        </a:p>
      </dgm:t>
    </dgm:pt>
    <dgm:pt modelId="{CD4FD024-1BE8-44C8-AFA2-EE19C360D8E4}" type="parTrans" cxnId="{AEFE5911-90A8-48D4-ACFC-D7A54617685E}">
      <dgm:prSet/>
      <dgm:spPr/>
      <dgm:t>
        <a:bodyPr/>
        <a:lstStyle/>
        <a:p>
          <a:endParaRPr lang="en-US"/>
        </a:p>
      </dgm:t>
    </dgm:pt>
    <dgm:pt modelId="{CB7EEF1D-AE1D-4A77-B6BC-6C493419A0CD}" type="sibTrans" cxnId="{AEFE5911-90A8-48D4-ACFC-D7A54617685E}">
      <dgm:prSet/>
      <dgm:spPr/>
      <dgm:t>
        <a:bodyPr/>
        <a:lstStyle/>
        <a:p>
          <a:endParaRPr lang="en-US"/>
        </a:p>
      </dgm:t>
    </dgm:pt>
    <dgm:pt modelId="{EE4FA855-2656-4259-916B-324B92DB6848}">
      <dgm:prSet/>
      <dgm:spPr/>
      <dgm:t>
        <a:bodyPr/>
        <a:lstStyle/>
        <a:p>
          <a:pPr rtl="0"/>
          <a:r>
            <a:rPr lang="en-US" b="0" i="0"/>
            <a:t>Have an agenda and state meeting objectives</a:t>
          </a:r>
          <a:r>
            <a:rPr lang="en-US" b="0" i="0">
              <a:latin typeface="Calibri" panose="020F0502020204030204"/>
            </a:rPr>
            <a:t> </a:t>
          </a:r>
          <a:endParaRPr lang="en-US"/>
        </a:p>
      </dgm:t>
    </dgm:pt>
    <dgm:pt modelId="{BE4C6C55-EE54-4D2D-98BB-8476728973BD}" type="parTrans" cxnId="{BD825141-D061-4CD1-AB83-57BB0F717314}">
      <dgm:prSet/>
      <dgm:spPr/>
      <dgm:t>
        <a:bodyPr/>
        <a:lstStyle/>
        <a:p>
          <a:endParaRPr lang="en-US"/>
        </a:p>
      </dgm:t>
    </dgm:pt>
    <dgm:pt modelId="{09A10FEC-FCF5-45FA-951D-7A04037848DE}" type="sibTrans" cxnId="{BD825141-D061-4CD1-AB83-57BB0F717314}">
      <dgm:prSet/>
      <dgm:spPr/>
      <dgm:t>
        <a:bodyPr/>
        <a:lstStyle/>
        <a:p>
          <a:endParaRPr lang="en-US"/>
        </a:p>
      </dgm:t>
    </dgm:pt>
    <dgm:pt modelId="{3BFA2CAB-90F4-4D2D-BA7F-E282870BF99F}">
      <dgm:prSet/>
      <dgm:spPr/>
      <dgm:t>
        <a:bodyPr/>
        <a:lstStyle/>
        <a:p>
          <a:pPr rtl="0"/>
          <a:r>
            <a:rPr lang="en-US" b="0" i="0"/>
            <a:t>Review old news and achievements in the beginning</a:t>
          </a:r>
          <a:r>
            <a:rPr lang="en-US" b="0" i="0">
              <a:latin typeface="Calibri" panose="020F0502020204030204"/>
            </a:rPr>
            <a:t> </a:t>
          </a:r>
          <a:endParaRPr lang="en-US"/>
        </a:p>
      </dgm:t>
    </dgm:pt>
    <dgm:pt modelId="{94D6F4E7-09A7-42A8-8668-B18838C7151D}" type="parTrans" cxnId="{ABA11102-995D-4DC6-9C24-D08EA06D222E}">
      <dgm:prSet/>
      <dgm:spPr/>
      <dgm:t>
        <a:bodyPr/>
        <a:lstStyle/>
        <a:p>
          <a:endParaRPr lang="en-US"/>
        </a:p>
      </dgm:t>
    </dgm:pt>
    <dgm:pt modelId="{F66870CD-0320-4B1E-BDE7-4B2A669BC255}" type="sibTrans" cxnId="{ABA11102-995D-4DC6-9C24-D08EA06D222E}">
      <dgm:prSet/>
      <dgm:spPr/>
      <dgm:t>
        <a:bodyPr/>
        <a:lstStyle/>
        <a:p>
          <a:endParaRPr lang="en-US"/>
        </a:p>
      </dgm:t>
    </dgm:pt>
    <dgm:pt modelId="{07A4E516-B104-47B0-B7A9-6BF4D27D6863}">
      <dgm:prSet/>
      <dgm:spPr/>
      <dgm:t>
        <a:bodyPr/>
        <a:lstStyle/>
        <a:p>
          <a:r>
            <a:rPr lang="en-US" b="0" i="0"/>
            <a:t>Ensure there are different ways to attend meetings- live, virtual, recording</a:t>
          </a:r>
          <a:endParaRPr lang="en-US"/>
        </a:p>
      </dgm:t>
    </dgm:pt>
    <dgm:pt modelId="{4A6587D6-6927-4F28-BA4C-2AE6A6D416C9}" type="parTrans" cxnId="{B6078621-30E1-45AD-8583-BA092101320F}">
      <dgm:prSet/>
      <dgm:spPr/>
      <dgm:t>
        <a:bodyPr/>
        <a:lstStyle/>
        <a:p>
          <a:endParaRPr lang="en-US"/>
        </a:p>
      </dgm:t>
    </dgm:pt>
    <dgm:pt modelId="{760666F3-8E87-4712-897C-BC8F3156E45D}" type="sibTrans" cxnId="{B6078621-30E1-45AD-8583-BA092101320F}">
      <dgm:prSet/>
      <dgm:spPr/>
      <dgm:t>
        <a:bodyPr/>
        <a:lstStyle/>
        <a:p>
          <a:endParaRPr lang="en-US"/>
        </a:p>
      </dgm:t>
    </dgm:pt>
    <dgm:pt modelId="{A431962B-81FE-4CB0-AE45-263D21CDC198}" type="pres">
      <dgm:prSet presAssocID="{970A0707-0F8F-40A1-A91A-D27405BECFC9}" presName="linear" presStyleCnt="0">
        <dgm:presLayoutVars>
          <dgm:animLvl val="lvl"/>
          <dgm:resizeHandles val="exact"/>
        </dgm:presLayoutVars>
      </dgm:prSet>
      <dgm:spPr/>
    </dgm:pt>
    <dgm:pt modelId="{35368261-AEE3-40EB-959D-B071339ABA87}" type="pres">
      <dgm:prSet presAssocID="{CEE8F3D3-C75F-4B02-B0E2-6D95973DC235}" presName="parentText" presStyleLbl="node1" presStyleIdx="0" presStyleCnt="2">
        <dgm:presLayoutVars>
          <dgm:chMax val="0"/>
          <dgm:bulletEnabled val="1"/>
        </dgm:presLayoutVars>
      </dgm:prSet>
      <dgm:spPr/>
    </dgm:pt>
    <dgm:pt modelId="{EEAA2F8B-9C2C-4C65-B6FA-D7485E5103E0}" type="pres">
      <dgm:prSet presAssocID="{CEE8F3D3-C75F-4B02-B0E2-6D95973DC235}" presName="childText" presStyleLbl="revTx" presStyleIdx="0" presStyleCnt="2">
        <dgm:presLayoutVars>
          <dgm:bulletEnabled val="1"/>
        </dgm:presLayoutVars>
      </dgm:prSet>
      <dgm:spPr/>
    </dgm:pt>
    <dgm:pt modelId="{5A7E119B-54DB-432A-88F7-7896131A6EC0}" type="pres">
      <dgm:prSet presAssocID="{6A016A0F-5A6D-4D60-B6D3-EB0CE24D2BA2}" presName="parentText" presStyleLbl="node1" presStyleIdx="1" presStyleCnt="2">
        <dgm:presLayoutVars>
          <dgm:chMax val="0"/>
          <dgm:bulletEnabled val="1"/>
        </dgm:presLayoutVars>
      </dgm:prSet>
      <dgm:spPr/>
    </dgm:pt>
    <dgm:pt modelId="{2E60D2F4-3711-4957-913D-3B8FDA1058CA}" type="pres">
      <dgm:prSet presAssocID="{6A016A0F-5A6D-4D60-B6D3-EB0CE24D2BA2}" presName="childText" presStyleLbl="revTx" presStyleIdx="1" presStyleCnt="2">
        <dgm:presLayoutVars>
          <dgm:bulletEnabled val="1"/>
        </dgm:presLayoutVars>
      </dgm:prSet>
      <dgm:spPr/>
    </dgm:pt>
  </dgm:ptLst>
  <dgm:cxnLst>
    <dgm:cxn modelId="{ABA11102-995D-4DC6-9C24-D08EA06D222E}" srcId="{6A016A0F-5A6D-4D60-B6D3-EB0CE24D2BA2}" destId="{3BFA2CAB-90F4-4D2D-BA7F-E282870BF99F}" srcOrd="3" destOrd="0" parTransId="{94D6F4E7-09A7-42A8-8668-B18838C7151D}" sibTransId="{F66870CD-0320-4B1E-BDE7-4B2A669BC255}"/>
    <dgm:cxn modelId="{AEFE5911-90A8-48D4-ACFC-D7A54617685E}" srcId="{6A016A0F-5A6D-4D60-B6D3-EB0CE24D2BA2}" destId="{90DD9897-92D8-4F57-AE9D-4F385590DA86}" srcOrd="1" destOrd="0" parTransId="{CD4FD024-1BE8-44C8-AFA2-EE19C360D8E4}" sibTransId="{CB7EEF1D-AE1D-4A77-B6BC-6C493419A0CD}"/>
    <dgm:cxn modelId="{157A4413-3B81-454E-8566-8BC48F1DEF6A}" type="presOf" srcId="{90DD9897-92D8-4F57-AE9D-4F385590DA86}" destId="{2E60D2F4-3711-4957-913D-3B8FDA1058CA}" srcOrd="0" destOrd="1" presId="urn:microsoft.com/office/officeart/2005/8/layout/vList2"/>
    <dgm:cxn modelId="{DB4AE118-075F-4EB2-8E67-0804A52CFC7D}" type="presOf" srcId="{D2CDD9E2-9DE1-4E99-979E-4C6F3642AF85}" destId="{EEAA2F8B-9C2C-4C65-B6FA-D7485E5103E0}" srcOrd="0" destOrd="1" presId="urn:microsoft.com/office/officeart/2005/8/layout/vList2"/>
    <dgm:cxn modelId="{B6078621-30E1-45AD-8583-BA092101320F}" srcId="{6A016A0F-5A6D-4D60-B6D3-EB0CE24D2BA2}" destId="{07A4E516-B104-47B0-B7A9-6BF4D27D6863}" srcOrd="4" destOrd="0" parTransId="{4A6587D6-6927-4F28-BA4C-2AE6A6D416C9}" sibTransId="{760666F3-8E87-4712-897C-BC8F3156E45D}"/>
    <dgm:cxn modelId="{03CB2B30-534C-45E1-8A88-5B20FAAB2001}" type="presOf" srcId="{6A016A0F-5A6D-4D60-B6D3-EB0CE24D2BA2}" destId="{5A7E119B-54DB-432A-88F7-7896131A6EC0}" srcOrd="0" destOrd="0" presId="urn:microsoft.com/office/officeart/2005/8/layout/vList2"/>
    <dgm:cxn modelId="{320F293C-FF04-4CD7-A6D2-441153399779}" type="presOf" srcId="{139A5F22-CE4C-4A7F-8076-89CC67B51D83}" destId="{EEAA2F8B-9C2C-4C65-B6FA-D7485E5103E0}" srcOrd="0" destOrd="0" presId="urn:microsoft.com/office/officeart/2005/8/layout/vList2"/>
    <dgm:cxn modelId="{3BD7C13F-2FC0-498A-9079-4EBF33EB3ED3}" srcId="{970A0707-0F8F-40A1-A91A-D27405BECFC9}" destId="{CEE8F3D3-C75F-4B02-B0E2-6D95973DC235}" srcOrd="0" destOrd="0" parTransId="{9F5EB168-EC81-4D8B-94C9-CF8A9A4AEABB}" sibTransId="{C1C76F62-26E8-414A-96B0-870A64471EAD}"/>
    <dgm:cxn modelId="{BD825141-D061-4CD1-AB83-57BB0F717314}" srcId="{6A016A0F-5A6D-4D60-B6D3-EB0CE24D2BA2}" destId="{EE4FA855-2656-4259-916B-324B92DB6848}" srcOrd="2" destOrd="0" parTransId="{BE4C6C55-EE54-4D2D-98BB-8476728973BD}" sibTransId="{09A10FEC-FCF5-45FA-951D-7A04037848DE}"/>
    <dgm:cxn modelId="{F1A38662-4B15-4912-A70A-C1207C3FD9D9}" type="presOf" srcId="{970A0707-0F8F-40A1-A91A-D27405BECFC9}" destId="{A431962B-81FE-4CB0-AE45-263D21CDC198}" srcOrd="0" destOrd="0" presId="urn:microsoft.com/office/officeart/2005/8/layout/vList2"/>
    <dgm:cxn modelId="{5FB7656C-43D9-4C16-9ED7-70488AAAA7F1}" type="presOf" srcId="{47DC7698-2F7B-4527-ABD3-AB2F1616EBA0}" destId="{2E60D2F4-3711-4957-913D-3B8FDA1058CA}" srcOrd="0" destOrd="0" presId="urn:microsoft.com/office/officeart/2005/8/layout/vList2"/>
    <dgm:cxn modelId="{81D5B16C-22FF-43C6-9EC7-86938D28F697}" type="presOf" srcId="{CEE8F3D3-C75F-4B02-B0E2-6D95973DC235}" destId="{35368261-AEE3-40EB-959D-B071339ABA87}" srcOrd="0" destOrd="0" presId="urn:microsoft.com/office/officeart/2005/8/layout/vList2"/>
    <dgm:cxn modelId="{7A666773-6605-4D99-917A-B682A8B9DC97}" type="presOf" srcId="{EE4FA855-2656-4259-916B-324B92DB6848}" destId="{2E60D2F4-3711-4957-913D-3B8FDA1058CA}" srcOrd="0" destOrd="2" presId="urn:microsoft.com/office/officeart/2005/8/layout/vList2"/>
    <dgm:cxn modelId="{BD7A3674-DCB2-4CF8-BC1F-1ADECDF2C88F}" srcId="{CEE8F3D3-C75F-4B02-B0E2-6D95973DC235}" destId="{139A5F22-CE4C-4A7F-8076-89CC67B51D83}" srcOrd="0" destOrd="0" parTransId="{4EA5A93E-19C5-4B8D-A7DA-A89E0E5F528C}" sibTransId="{957291DF-8A10-4689-9BC6-6063034625EA}"/>
    <dgm:cxn modelId="{D9FCFC90-4259-48AF-BAAF-09AC93E6D8EA}" type="presOf" srcId="{3BFA2CAB-90F4-4D2D-BA7F-E282870BF99F}" destId="{2E60D2F4-3711-4957-913D-3B8FDA1058CA}" srcOrd="0" destOrd="3" presId="urn:microsoft.com/office/officeart/2005/8/layout/vList2"/>
    <dgm:cxn modelId="{A7B487BD-C8A9-4F7E-A94B-B88295F5DED7}" type="presOf" srcId="{07A4E516-B104-47B0-B7A9-6BF4D27D6863}" destId="{2E60D2F4-3711-4957-913D-3B8FDA1058CA}" srcOrd="0" destOrd="4" presId="urn:microsoft.com/office/officeart/2005/8/layout/vList2"/>
    <dgm:cxn modelId="{50C97EC6-A4A9-440E-9225-43FDE77CDDCA}" srcId="{CEE8F3D3-C75F-4B02-B0E2-6D95973DC235}" destId="{D2CDD9E2-9DE1-4E99-979E-4C6F3642AF85}" srcOrd="1" destOrd="0" parTransId="{477D43F0-E9BE-4BF9-9143-BA574AA3CD5A}" sibTransId="{525B4D8E-79EF-4DD1-9DE8-3E727D9D876F}"/>
    <dgm:cxn modelId="{B2346ED4-C43F-4F5F-9C5F-F8525F110DC6}" srcId="{6A016A0F-5A6D-4D60-B6D3-EB0CE24D2BA2}" destId="{47DC7698-2F7B-4527-ABD3-AB2F1616EBA0}" srcOrd="0" destOrd="0" parTransId="{4AD3FF56-6A1C-43FF-8228-DF0FB2D8B0FE}" sibTransId="{C85AB96B-AA22-45BC-B149-ED45414D63F5}"/>
    <dgm:cxn modelId="{CB30E1F2-A8F3-402C-8012-00957D44A51A}" srcId="{970A0707-0F8F-40A1-A91A-D27405BECFC9}" destId="{6A016A0F-5A6D-4D60-B6D3-EB0CE24D2BA2}" srcOrd="1" destOrd="0" parTransId="{BF8A122C-BEC6-4D22-B7A3-3077B4259DDC}" sibTransId="{FD115C82-AB22-4B33-8DF4-212DFC4ED00C}"/>
    <dgm:cxn modelId="{14F976BF-413F-4929-8686-AD85AF6AA529}" type="presParOf" srcId="{A431962B-81FE-4CB0-AE45-263D21CDC198}" destId="{35368261-AEE3-40EB-959D-B071339ABA87}" srcOrd="0" destOrd="0" presId="urn:microsoft.com/office/officeart/2005/8/layout/vList2"/>
    <dgm:cxn modelId="{80B628EC-FC3F-4014-9892-FFFF5424814C}" type="presParOf" srcId="{A431962B-81FE-4CB0-AE45-263D21CDC198}" destId="{EEAA2F8B-9C2C-4C65-B6FA-D7485E5103E0}" srcOrd="1" destOrd="0" presId="urn:microsoft.com/office/officeart/2005/8/layout/vList2"/>
    <dgm:cxn modelId="{74F26EC3-BCEF-4DDA-81E6-7B4CF846C18A}" type="presParOf" srcId="{A431962B-81FE-4CB0-AE45-263D21CDC198}" destId="{5A7E119B-54DB-432A-88F7-7896131A6EC0}" srcOrd="2" destOrd="0" presId="urn:microsoft.com/office/officeart/2005/8/layout/vList2"/>
    <dgm:cxn modelId="{65D2F2B7-6E3F-4681-B279-8A7745B817C6}" type="presParOf" srcId="{A431962B-81FE-4CB0-AE45-263D21CDC198}" destId="{2E60D2F4-3711-4957-913D-3B8FDA1058CA}"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65764A5-75DC-49C2-A448-F8F6955F220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2AB735E-7A52-4141-A7CD-5D85AE47153F}">
      <dgm:prSet/>
      <dgm:spPr/>
      <dgm:t>
        <a:bodyPr/>
        <a:lstStyle/>
        <a:p>
          <a:r>
            <a:rPr lang="en-US" b="0" i="0"/>
            <a:t>Who is educated? </a:t>
          </a:r>
          <a:endParaRPr lang="en-US"/>
        </a:p>
      </dgm:t>
    </dgm:pt>
    <dgm:pt modelId="{F2D37F37-21B4-45E6-B8E1-842F9AFEA68A}" type="parTrans" cxnId="{5942A130-D0C6-4E8B-AE7F-0DCF9071AE7B}">
      <dgm:prSet/>
      <dgm:spPr/>
      <dgm:t>
        <a:bodyPr/>
        <a:lstStyle/>
        <a:p>
          <a:endParaRPr lang="en-US"/>
        </a:p>
      </dgm:t>
    </dgm:pt>
    <dgm:pt modelId="{47D4FD13-B5D9-4AED-B54B-29A8913E0AA2}" type="sibTrans" cxnId="{5942A130-D0C6-4E8B-AE7F-0DCF9071AE7B}">
      <dgm:prSet/>
      <dgm:spPr/>
      <dgm:t>
        <a:bodyPr/>
        <a:lstStyle/>
        <a:p>
          <a:endParaRPr lang="en-US"/>
        </a:p>
      </dgm:t>
    </dgm:pt>
    <dgm:pt modelId="{83C1D274-BB98-4873-9514-AE7474CE8694}">
      <dgm:prSet/>
      <dgm:spPr/>
      <dgm:t>
        <a:bodyPr/>
        <a:lstStyle/>
        <a:p>
          <a:r>
            <a:rPr lang="en-US" b="0" i="0"/>
            <a:t>What is the format? </a:t>
          </a:r>
          <a:endParaRPr lang="en-US"/>
        </a:p>
      </dgm:t>
    </dgm:pt>
    <dgm:pt modelId="{6AD9DBFC-4D72-47ED-B81E-9C58D558AC3F}" type="parTrans" cxnId="{8F1A7FBA-D865-4EE1-8193-8B0CEA43EB63}">
      <dgm:prSet/>
      <dgm:spPr/>
      <dgm:t>
        <a:bodyPr/>
        <a:lstStyle/>
        <a:p>
          <a:endParaRPr lang="en-US"/>
        </a:p>
      </dgm:t>
    </dgm:pt>
    <dgm:pt modelId="{7932D8F4-5E00-4BF5-8581-391D548B55B9}" type="sibTrans" cxnId="{8F1A7FBA-D865-4EE1-8193-8B0CEA43EB63}">
      <dgm:prSet/>
      <dgm:spPr/>
      <dgm:t>
        <a:bodyPr/>
        <a:lstStyle/>
        <a:p>
          <a:endParaRPr lang="en-US"/>
        </a:p>
      </dgm:t>
    </dgm:pt>
    <dgm:pt modelId="{B64A7B18-5C98-4F4F-9B1E-A43D947F9C80}">
      <dgm:prSet/>
      <dgm:spPr/>
      <dgm:t>
        <a:bodyPr/>
        <a:lstStyle/>
        <a:p>
          <a:r>
            <a:rPr lang="en-US" b="0" i="0"/>
            <a:t>How effective is it? </a:t>
          </a:r>
          <a:endParaRPr lang="en-US"/>
        </a:p>
      </dgm:t>
    </dgm:pt>
    <dgm:pt modelId="{FCD3C96F-73FC-4C55-8131-F606D307FBCD}" type="parTrans" cxnId="{2ED81355-CC10-455B-BE02-015DDE72C56F}">
      <dgm:prSet/>
      <dgm:spPr/>
      <dgm:t>
        <a:bodyPr/>
        <a:lstStyle/>
        <a:p>
          <a:endParaRPr lang="en-US"/>
        </a:p>
      </dgm:t>
    </dgm:pt>
    <dgm:pt modelId="{E9B7B206-9D19-4049-A3EF-38A8FAFEE818}" type="sibTrans" cxnId="{2ED81355-CC10-455B-BE02-015DDE72C56F}">
      <dgm:prSet/>
      <dgm:spPr/>
      <dgm:t>
        <a:bodyPr/>
        <a:lstStyle/>
        <a:p>
          <a:endParaRPr lang="en-US"/>
        </a:p>
      </dgm:t>
    </dgm:pt>
    <dgm:pt modelId="{9B835F3F-E50D-4B77-BEE8-A86B41C193E9}">
      <dgm:prSet/>
      <dgm:spPr/>
      <dgm:t>
        <a:bodyPr/>
        <a:lstStyle/>
        <a:p>
          <a:r>
            <a:rPr lang="en-US" b="0" i="0"/>
            <a:t>How can it be improved?</a:t>
          </a:r>
          <a:endParaRPr lang="en-US"/>
        </a:p>
      </dgm:t>
    </dgm:pt>
    <dgm:pt modelId="{F0CE5C64-21DF-43B3-B9EC-2B874E5D991A}" type="parTrans" cxnId="{29CEA035-1D5A-438D-8F95-E76801D51916}">
      <dgm:prSet/>
      <dgm:spPr/>
      <dgm:t>
        <a:bodyPr/>
        <a:lstStyle/>
        <a:p>
          <a:endParaRPr lang="en-US"/>
        </a:p>
      </dgm:t>
    </dgm:pt>
    <dgm:pt modelId="{8BA1A73F-3A0F-47E1-A973-DC88D78FAFD5}" type="sibTrans" cxnId="{29CEA035-1D5A-438D-8F95-E76801D51916}">
      <dgm:prSet/>
      <dgm:spPr/>
      <dgm:t>
        <a:bodyPr/>
        <a:lstStyle/>
        <a:p>
          <a:endParaRPr lang="en-US"/>
        </a:p>
      </dgm:t>
    </dgm:pt>
    <dgm:pt modelId="{19E3B7D5-0B92-41D6-B212-705A565092AF}" type="pres">
      <dgm:prSet presAssocID="{165764A5-75DC-49C2-A448-F8F6955F2204}" presName="root" presStyleCnt="0">
        <dgm:presLayoutVars>
          <dgm:dir/>
          <dgm:resizeHandles val="exact"/>
        </dgm:presLayoutVars>
      </dgm:prSet>
      <dgm:spPr/>
    </dgm:pt>
    <dgm:pt modelId="{45CB7D17-2058-4449-971D-A5719E98E368}" type="pres">
      <dgm:prSet presAssocID="{32AB735E-7A52-4141-A7CD-5D85AE47153F}" presName="compNode" presStyleCnt="0"/>
      <dgm:spPr/>
    </dgm:pt>
    <dgm:pt modelId="{D7209206-939B-4D9F-9469-A4489B6BFEEE}" type="pres">
      <dgm:prSet presAssocID="{32AB735E-7A52-4141-A7CD-5D85AE47153F}" presName="bgRect" presStyleLbl="bgShp" presStyleIdx="0" presStyleCnt="4"/>
      <dgm:spPr/>
    </dgm:pt>
    <dgm:pt modelId="{F7CB6EB2-ADA0-4D68-9D60-F7B7318090E9}" type="pres">
      <dgm:prSet presAssocID="{32AB735E-7A52-4141-A7CD-5D85AE47153F}" presName="iconRect" presStyleLbl="node1" presStyleIdx="0" presStyleCnt="4"/>
      <dgm:spPr>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tor female with solid fill"/>
        </a:ext>
      </dgm:extLst>
    </dgm:pt>
    <dgm:pt modelId="{1836511A-6131-404E-BD39-BB26059090F6}" type="pres">
      <dgm:prSet presAssocID="{32AB735E-7A52-4141-A7CD-5D85AE47153F}" presName="spaceRect" presStyleCnt="0"/>
      <dgm:spPr/>
    </dgm:pt>
    <dgm:pt modelId="{B5CFE20D-FE69-4720-B81A-979737D2AC10}" type="pres">
      <dgm:prSet presAssocID="{32AB735E-7A52-4141-A7CD-5D85AE47153F}" presName="parTx" presStyleLbl="revTx" presStyleIdx="0" presStyleCnt="4">
        <dgm:presLayoutVars>
          <dgm:chMax val="0"/>
          <dgm:chPref val="0"/>
        </dgm:presLayoutVars>
      </dgm:prSet>
      <dgm:spPr/>
    </dgm:pt>
    <dgm:pt modelId="{C3DA0AD3-6333-47AE-8C5C-854C7A26B9D3}" type="pres">
      <dgm:prSet presAssocID="{47D4FD13-B5D9-4AED-B54B-29A8913E0AA2}" presName="sibTrans" presStyleCnt="0"/>
      <dgm:spPr/>
    </dgm:pt>
    <dgm:pt modelId="{7359A9C7-00E9-412F-8019-A6DB3A696FA9}" type="pres">
      <dgm:prSet presAssocID="{83C1D274-BB98-4873-9514-AE7474CE8694}" presName="compNode" presStyleCnt="0"/>
      <dgm:spPr/>
    </dgm:pt>
    <dgm:pt modelId="{20FF99E0-E872-4C87-AB89-86E9578C8DDF}" type="pres">
      <dgm:prSet presAssocID="{83C1D274-BB98-4873-9514-AE7474CE8694}" presName="bgRect" presStyleLbl="bgShp" presStyleIdx="1" presStyleCnt="4"/>
      <dgm:spPr/>
    </dgm:pt>
    <dgm:pt modelId="{FE328E90-B613-4A5A-895B-B7300879B71B}" type="pres">
      <dgm:prSet presAssocID="{83C1D274-BB98-4873-9514-AE7474CE8694}" presName="iconRect" presStyleLbl="node1" presStyleIdx="1" presStyleCnt="4"/>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assroom with solid fill"/>
        </a:ext>
      </dgm:extLst>
    </dgm:pt>
    <dgm:pt modelId="{9AB41017-8BA3-492E-9D4C-3543BC39FC1A}" type="pres">
      <dgm:prSet presAssocID="{83C1D274-BB98-4873-9514-AE7474CE8694}" presName="spaceRect" presStyleCnt="0"/>
      <dgm:spPr/>
    </dgm:pt>
    <dgm:pt modelId="{8A018F78-18F2-4046-8232-2DF71BD5D9D9}" type="pres">
      <dgm:prSet presAssocID="{83C1D274-BB98-4873-9514-AE7474CE8694}" presName="parTx" presStyleLbl="revTx" presStyleIdx="1" presStyleCnt="4">
        <dgm:presLayoutVars>
          <dgm:chMax val="0"/>
          <dgm:chPref val="0"/>
        </dgm:presLayoutVars>
      </dgm:prSet>
      <dgm:spPr/>
    </dgm:pt>
    <dgm:pt modelId="{EDB563DD-2D3E-4CDD-BEB7-F26B0CAF5754}" type="pres">
      <dgm:prSet presAssocID="{7932D8F4-5E00-4BF5-8581-391D548B55B9}" presName="sibTrans" presStyleCnt="0"/>
      <dgm:spPr/>
    </dgm:pt>
    <dgm:pt modelId="{05C09904-E29E-4EDF-8D5A-35D52F309E60}" type="pres">
      <dgm:prSet presAssocID="{B64A7B18-5C98-4F4F-9B1E-A43D947F9C80}" presName="compNode" presStyleCnt="0"/>
      <dgm:spPr/>
    </dgm:pt>
    <dgm:pt modelId="{9C73F8EA-A8FC-4F63-86A9-E4A9E76DCAC4}" type="pres">
      <dgm:prSet presAssocID="{B64A7B18-5C98-4F4F-9B1E-A43D947F9C80}" presName="bgRect" presStyleLbl="bgShp" presStyleIdx="2" presStyleCnt="4"/>
      <dgm:spPr/>
    </dgm:pt>
    <dgm:pt modelId="{B9C0EDBC-4130-49F0-BD1C-7715E15128FE}" type="pres">
      <dgm:prSet presAssocID="{B64A7B18-5C98-4F4F-9B1E-A43D947F9C80}"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watch"/>
        </a:ext>
      </dgm:extLst>
    </dgm:pt>
    <dgm:pt modelId="{5F2CBBA0-D2F6-4549-A91D-219566733A28}" type="pres">
      <dgm:prSet presAssocID="{B64A7B18-5C98-4F4F-9B1E-A43D947F9C80}" presName="spaceRect" presStyleCnt="0"/>
      <dgm:spPr/>
    </dgm:pt>
    <dgm:pt modelId="{47E3F42C-2B9F-4364-8C4A-77E20F78A27E}" type="pres">
      <dgm:prSet presAssocID="{B64A7B18-5C98-4F4F-9B1E-A43D947F9C80}" presName="parTx" presStyleLbl="revTx" presStyleIdx="2" presStyleCnt="4">
        <dgm:presLayoutVars>
          <dgm:chMax val="0"/>
          <dgm:chPref val="0"/>
        </dgm:presLayoutVars>
      </dgm:prSet>
      <dgm:spPr/>
    </dgm:pt>
    <dgm:pt modelId="{BC943EC3-0CB9-46F6-B60A-445BCCE3DBE9}" type="pres">
      <dgm:prSet presAssocID="{E9B7B206-9D19-4049-A3EF-38A8FAFEE818}" presName="sibTrans" presStyleCnt="0"/>
      <dgm:spPr/>
    </dgm:pt>
    <dgm:pt modelId="{4B753616-69E5-4F1D-B181-A9B3B3C69157}" type="pres">
      <dgm:prSet presAssocID="{9B835F3F-E50D-4B77-BEE8-A86B41C193E9}" presName="compNode" presStyleCnt="0"/>
      <dgm:spPr/>
    </dgm:pt>
    <dgm:pt modelId="{7E206A1E-ED79-40B1-845D-015A7CCFB18F}" type="pres">
      <dgm:prSet presAssocID="{9B835F3F-E50D-4B77-BEE8-A86B41C193E9}" presName="bgRect" presStyleLbl="bgShp" presStyleIdx="3" presStyleCnt="4"/>
      <dgm:spPr/>
    </dgm:pt>
    <dgm:pt modelId="{A7D2A605-B3F5-4D19-BB4A-25D4F28B3FBF}" type="pres">
      <dgm:prSet presAssocID="{9B835F3F-E50D-4B77-BEE8-A86B41C193E9}"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usiness Growth"/>
        </a:ext>
      </dgm:extLst>
    </dgm:pt>
    <dgm:pt modelId="{BB79C603-554E-45FB-BFB4-31C399146663}" type="pres">
      <dgm:prSet presAssocID="{9B835F3F-E50D-4B77-BEE8-A86B41C193E9}" presName="spaceRect" presStyleCnt="0"/>
      <dgm:spPr/>
    </dgm:pt>
    <dgm:pt modelId="{E7576307-21A1-4AAF-A60F-F743A7342BC4}" type="pres">
      <dgm:prSet presAssocID="{9B835F3F-E50D-4B77-BEE8-A86B41C193E9}" presName="parTx" presStyleLbl="revTx" presStyleIdx="3" presStyleCnt="4">
        <dgm:presLayoutVars>
          <dgm:chMax val="0"/>
          <dgm:chPref val="0"/>
        </dgm:presLayoutVars>
      </dgm:prSet>
      <dgm:spPr/>
    </dgm:pt>
  </dgm:ptLst>
  <dgm:cxnLst>
    <dgm:cxn modelId="{5942A130-D0C6-4E8B-AE7F-0DCF9071AE7B}" srcId="{165764A5-75DC-49C2-A448-F8F6955F2204}" destId="{32AB735E-7A52-4141-A7CD-5D85AE47153F}" srcOrd="0" destOrd="0" parTransId="{F2D37F37-21B4-45E6-B8E1-842F9AFEA68A}" sibTransId="{47D4FD13-B5D9-4AED-B54B-29A8913E0AA2}"/>
    <dgm:cxn modelId="{29CEA035-1D5A-438D-8F95-E76801D51916}" srcId="{165764A5-75DC-49C2-A448-F8F6955F2204}" destId="{9B835F3F-E50D-4B77-BEE8-A86B41C193E9}" srcOrd="3" destOrd="0" parTransId="{F0CE5C64-21DF-43B3-B9EC-2B874E5D991A}" sibTransId="{8BA1A73F-3A0F-47E1-A973-DC88D78FAFD5}"/>
    <dgm:cxn modelId="{913BB43A-7AF8-497C-BEA0-AEBE78F0184A}" type="presOf" srcId="{B64A7B18-5C98-4F4F-9B1E-A43D947F9C80}" destId="{47E3F42C-2B9F-4364-8C4A-77E20F78A27E}" srcOrd="0" destOrd="0" presId="urn:microsoft.com/office/officeart/2018/2/layout/IconVerticalSolidList"/>
    <dgm:cxn modelId="{2ED81355-CC10-455B-BE02-015DDE72C56F}" srcId="{165764A5-75DC-49C2-A448-F8F6955F2204}" destId="{B64A7B18-5C98-4F4F-9B1E-A43D947F9C80}" srcOrd="2" destOrd="0" parTransId="{FCD3C96F-73FC-4C55-8131-F606D307FBCD}" sibTransId="{E9B7B206-9D19-4049-A3EF-38A8FAFEE818}"/>
    <dgm:cxn modelId="{AD109275-B3C2-4F51-A240-C1F80EE60321}" type="presOf" srcId="{9B835F3F-E50D-4B77-BEE8-A86B41C193E9}" destId="{E7576307-21A1-4AAF-A60F-F743A7342BC4}" srcOrd="0" destOrd="0" presId="urn:microsoft.com/office/officeart/2018/2/layout/IconVerticalSolidList"/>
    <dgm:cxn modelId="{C3F223AC-FC8A-4701-9827-3A876126898F}" type="presOf" srcId="{83C1D274-BB98-4873-9514-AE7474CE8694}" destId="{8A018F78-18F2-4046-8232-2DF71BD5D9D9}" srcOrd="0" destOrd="0" presId="urn:microsoft.com/office/officeart/2018/2/layout/IconVerticalSolidList"/>
    <dgm:cxn modelId="{8F1A7FBA-D865-4EE1-8193-8B0CEA43EB63}" srcId="{165764A5-75DC-49C2-A448-F8F6955F2204}" destId="{83C1D274-BB98-4873-9514-AE7474CE8694}" srcOrd="1" destOrd="0" parTransId="{6AD9DBFC-4D72-47ED-B81E-9C58D558AC3F}" sibTransId="{7932D8F4-5E00-4BF5-8581-391D548B55B9}"/>
    <dgm:cxn modelId="{F1FC7CD9-0BED-4C22-B5DE-3D13E24B7823}" type="presOf" srcId="{165764A5-75DC-49C2-A448-F8F6955F2204}" destId="{19E3B7D5-0B92-41D6-B212-705A565092AF}" srcOrd="0" destOrd="0" presId="urn:microsoft.com/office/officeart/2018/2/layout/IconVerticalSolidList"/>
    <dgm:cxn modelId="{7F11E3F7-FEFC-4480-B380-3028E4EE324D}" type="presOf" srcId="{32AB735E-7A52-4141-A7CD-5D85AE47153F}" destId="{B5CFE20D-FE69-4720-B81A-979737D2AC10}" srcOrd="0" destOrd="0" presId="urn:microsoft.com/office/officeart/2018/2/layout/IconVerticalSolidList"/>
    <dgm:cxn modelId="{5530B0AB-699E-49DE-BDF9-166B3BE84E64}" type="presParOf" srcId="{19E3B7D5-0B92-41D6-B212-705A565092AF}" destId="{45CB7D17-2058-4449-971D-A5719E98E368}" srcOrd="0" destOrd="0" presId="urn:microsoft.com/office/officeart/2018/2/layout/IconVerticalSolidList"/>
    <dgm:cxn modelId="{A3B5C5AE-67B9-4391-ACDF-780CEB9A33F8}" type="presParOf" srcId="{45CB7D17-2058-4449-971D-A5719E98E368}" destId="{D7209206-939B-4D9F-9469-A4489B6BFEEE}" srcOrd="0" destOrd="0" presId="urn:microsoft.com/office/officeart/2018/2/layout/IconVerticalSolidList"/>
    <dgm:cxn modelId="{FCCC4F5D-4486-4BC7-BBD3-F5F421C26B23}" type="presParOf" srcId="{45CB7D17-2058-4449-971D-A5719E98E368}" destId="{F7CB6EB2-ADA0-4D68-9D60-F7B7318090E9}" srcOrd="1" destOrd="0" presId="urn:microsoft.com/office/officeart/2018/2/layout/IconVerticalSolidList"/>
    <dgm:cxn modelId="{D38C3B51-671A-40C1-995C-C656615B9E1F}" type="presParOf" srcId="{45CB7D17-2058-4449-971D-A5719E98E368}" destId="{1836511A-6131-404E-BD39-BB26059090F6}" srcOrd="2" destOrd="0" presId="urn:microsoft.com/office/officeart/2018/2/layout/IconVerticalSolidList"/>
    <dgm:cxn modelId="{1A8B7874-E2AB-47CB-8CAE-AE596BD7DFF7}" type="presParOf" srcId="{45CB7D17-2058-4449-971D-A5719E98E368}" destId="{B5CFE20D-FE69-4720-B81A-979737D2AC10}" srcOrd="3" destOrd="0" presId="urn:microsoft.com/office/officeart/2018/2/layout/IconVerticalSolidList"/>
    <dgm:cxn modelId="{DD828F9D-D4FF-45D4-AAEE-C2E697644391}" type="presParOf" srcId="{19E3B7D5-0B92-41D6-B212-705A565092AF}" destId="{C3DA0AD3-6333-47AE-8C5C-854C7A26B9D3}" srcOrd="1" destOrd="0" presId="urn:microsoft.com/office/officeart/2018/2/layout/IconVerticalSolidList"/>
    <dgm:cxn modelId="{F56AF670-0F89-44D6-8A9E-2F77ED0E6BB1}" type="presParOf" srcId="{19E3B7D5-0B92-41D6-B212-705A565092AF}" destId="{7359A9C7-00E9-412F-8019-A6DB3A696FA9}" srcOrd="2" destOrd="0" presId="urn:microsoft.com/office/officeart/2018/2/layout/IconVerticalSolidList"/>
    <dgm:cxn modelId="{AC141B83-3D73-4AAF-AE1C-78E23DFA37C2}" type="presParOf" srcId="{7359A9C7-00E9-412F-8019-A6DB3A696FA9}" destId="{20FF99E0-E872-4C87-AB89-86E9578C8DDF}" srcOrd="0" destOrd="0" presId="urn:microsoft.com/office/officeart/2018/2/layout/IconVerticalSolidList"/>
    <dgm:cxn modelId="{ED4F961B-B34F-4EA1-A383-94E5442E5CAA}" type="presParOf" srcId="{7359A9C7-00E9-412F-8019-A6DB3A696FA9}" destId="{FE328E90-B613-4A5A-895B-B7300879B71B}" srcOrd="1" destOrd="0" presId="urn:microsoft.com/office/officeart/2018/2/layout/IconVerticalSolidList"/>
    <dgm:cxn modelId="{763680D5-6B34-41C2-B95C-0FE798291C1F}" type="presParOf" srcId="{7359A9C7-00E9-412F-8019-A6DB3A696FA9}" destId="{9AB41017-8BA3-492E-9D4C-3543BC39FC1A}" srcOrd="2" destOrd="0" presId="urn:microsoft.com/office/officeart/2018/2/layout/IconVerticalSolidList"/>
    <dgm:cxn modelId="{156294E9-51A6-4167-A297-372220078EA0}" type="presParOf" srcId="{7359A9C7-00E9-412F-8019-A6DB3A696FA9}" destId="{8A018F78-18F2-4046-8232-2DF71BD5D9D9}" srcOrd="3" destOrd="0" presId="urn:microsoft.com/office/officeart/2018/2/layout/IconVerticalSolidList"/>
    <dgm:cxn modelId="{0CD285EF-F7C8-4AF1-9DB7-AA37E65BA312}" type="presParOf" srcId="{19E3B7D5-0B92-41D6-B212-705A565092AF}" destId="{EDB563DD-2D3E-4CDD-BEB7-F26B0CAF5754}" srcOrd="3" destOrd="0" presId="urn:microsoft.com/office/officeart/2018/2/layout/IconVerticalSolidList"/>
    <dgm:cxn modelId="{D0E45AAC-8AA7-480B-B5A0-8BE355D431BD}" type="presParOf" srcId="{19E3B7D5-0B92-41D6-B212-705A565092AF}" destId="{05C09904-E29E-4EDF-8D5A-35D52F309E60}" srcOrd="4" destOrd="0" presId="urn:microsoft.com/office/officeart/2018/2/layout/IconVerticalSolidList"/>
    <dgm:cxn modelId="{65925DAE-0AB1-4868-BFF5-093516818B77}" type="presParOf" srcId="{05C09904-E29E-4EDF-8D5A-35D52F309E60}" destId="{9C73F8EA-A8FC-4F63-86A9-E4A9E76DCAC4}" srcOrd="0" destOrd="0" presId="urn:microsoft.com/office/officeart/2018/2/layout/IconVerticalSolidList"/>
    <dgm:cxn modelId="{79ED4D04-2487-4FF3-97D9-BE104365848F}" type="presParOf" srcId="{05C09904-E29E-4EDF-8D5A-35D52F309E60}" destId="{B9C0EDBC-4130-49F0-BD1C-7715E15128FE}" srcOrd="1" destOrd="0" presId="urn:microsoft.com/office/officeart/2018/2/layout/IconVerticalSolidList"/>
    <dgm:cxn modelId="{468BADEF-25FF-4266-9FF0-872BC5AA7F6A}" type="presParOf" srcId="{05C09904-E29E-4EDF-8D5A-35D52F309E60}" destId="{5F2CBBA0-D2F6-4549-A91D-219566733A28}" srcOrd="2" destOrd="0" presId="urn:microsoft.com/office/officeart/2018/2/layout/IconVerticalSolidList"/>
    <dgm:cxn modelId="{811C6BC4-C21C-4EB4-BBAE-3302EC8C6399}" type="presParOf" srcId="{05C09904-E29E-4EDF-8D5A-35D52F309E60}" destId="{47E3F42C-2B9F-4364-8C4A-77E20F78A27E}" srcOrd="3" destOrd="0" presId="urn:microsoft.com/office/officeart/2018/2/layout/IconVerticalSolidList"/>
    <dgm:cxn modelId="{85F28B0C-5E3B-4786-8E41-9BBD2E8C0FBA}" type="presParOf" srcId="{19E3B7D5-0B92-41D6-B212-705A565092AF}" destId="{BC943EC3-0CB9-46F6-B60A-445BCCE3DBE9}" srcOrd="5" destOrd="0" presId="urn:microsoft.com/office/officeart/2018/2/layout/IconVerticalSolidList"/>
    <dgm:cxn modelId="{196B6F4E-A2E1-4ADC-9247-FE6E54BB46CB}" type="presParOf" srcId="{19E3B7D5-0B92-41D6-B212-705A565092AF}" destId="{4B753616-69E5-4F1D-B181-A9B3B3C69157}" srcOrd="6" destOrd="0" presId="urn:microsoft.com/office/officeart/2018/2/layout/IconVerticalSolidList"/>
    <dgm:cxn modelId="{3718DCC6-C214-4214-BA6F-C9D388E35346}" type="presParOf" srcId="{4B753616-69E5-4F1D-B181-A9B3B3C69157}" destId="{7E206A1E-ED79-40B1-845D-015A7CCFB18F}" srcOrd="0" destOrd="0" presId="urn:microsoft.com/office/officeart/2018/2/layout/IconVerticalSolidList"/>
    <dgm:cxn modelId="{FA0727DF-BD78-4FC4-B58D-A4B393A800F6}" type="presParOf" srcId="{4B753616-69E5-4F1D-B181-A9B3B3C69157}" destId="{A7D2A605-B3F5-4D19-BB4A-25D4F28B3FBF}" srcOrd="1" destOrd="0" presId="urn:microsoft.com/office/officeart/2018/2/layout/IconVerticalSolidList"/>
    <dgm:cxn modelId="{479FE9EE-54C7-40D0-9810-48F2B6698566}" type="presParOf" srcId="{4B753616-69E5-4F1D-B181-A9B3B3C69157}" destId="{BB79C603-554E-45FB-BFB4-31C399146663}" srcOrd="2" destOrd="0" presId="urn:microsoft.com/office/officeart/2018/2/layout/IconVerticalSolidList"/>
    <dgm:cxn modelId="{D1B28413-8E38-46C7-9987-CC5FF59E5A8C}" type="presParOf" srcId="{4B753616-69E5-4F1D-B181-A9B3B3C69157}" destId="{E7576307-21A1-4AAF-A60F-F743A7342BC4}"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B7F7FF-D825-4E5D-9D5B-AB2877DE1C42}">
      <dsp:nvSpPr>
        <dsp:cNvPr id="0" name=""/>
        <dsp:cNvSpPr/>
      </dsp:nvSpPr>
      <dsp:spPr>
        <a:xfrm>
          <a:off x="1065737" y="3275"/>
          <a:ext cx="1140268" cy="114026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462BD9C-A33E-434C-BDD3-AE9F5CCDA835}">
      <dsp:nvSpPr>
        <dsp:cNvPr id="0" name=""/>
        <dsp:cNvSpPr/>
      </dsp:nvSpPr>
      <dsp:spPr>
        <a:xfrm>
          <a:off x="6916"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Collaborative Learning</a:t>
          </a:r>
        </a:p>
      </dsp:txBody>
      <dsp:txXfrm>
        <a:off x="6916" y="1323552"/>
        <a:ext cx="3257909" cy="488686"/>
      </dsp:txXfrm>
    </dsp:sp>
    <dsp:sp modelId="{3101DFFC-2148-4129-B07B-84D5C052CF49}">
      <dsp:nvSpPr>
        <dsp:cNvPr id="0" name=""/>
        <dsp:cNvSpPr/>
      </dsp:nvSpPr>
      <dsp:spPr>
        <a:xfrm>
          <a:off x="6916"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100000"/>
            </a:lnSpc>
            <a:spcBef>
              <a:spcPct val="0"/>
            </a:spcBef>
            <a:spcAft>
              <a:spcPct val="35000"/>
            </a:spcAft>
            <a:buNone/>
          </a:pPr>
          <a:r>
            <a:rPr lang="en-US" sz="1700" kern="1200"/>
            <a:t>Monthly webinars</a:t>
          </a:r>
        </a:p>
        <a:p>
          <a:pPr marL="0" lvl="0" indent="0" algn="l" defTabSz="755650">
            <a:lnSpc>
              <a:spcPct val="100000"/>
            </a:lnSpc>
            <a:spcBef>
              <a:spcPct val="0"/>
            </a:spcBef>
            <a:spcAft>
              <a:spcPct val="35000"/>
            </a:spcAft>
            <a:buNone/>
          </a:pPr>
          <a:r>
            <a:rPr lang="en-US" sz="1700" kern="1200"/>
            <a:t>Expert Speakers</a:t>
          </a:r>
        </a:p>
        <a:p>
          <a:pPr marL="0" lvl="0" indent="0" algn="l" defTabSz="755650">
            <a:lnSpc>
              <a:spcPct val="100000"/>
            </a:lnSpc>
            <a:spcBef>
              <a:spcPct val="0"/>
            </a:spcBef>
            <a:spcAft>
              <a:spcPct val="35000"/>
            </a:spcAft>
            <a:buNone/>
          </a:pPr>
          <a:r>
            <a:rPr lang="en-US" sz="1700" kern="1200"/>
            <a:t>Team Sharing</a:t>
          </a:r>
        </a:p>
        <a:p>
          <a:pPr marL="0" lvl="0" indent="0" algn="l" defTabSz="755650">
            <a:lnSpc>
              <a:spcPct val="100000"/>
            </a:lnSpc>
            <a:spcBef>
              <a:spcPct val="0"/>
            </a:spcBef>
            <a:spcAft>
              <a:spcPct val="35000"/>
            </a:spcAft>
            <a:buNone/>
          </a:pPr>
          <a:r>
            <a:rPr lang="en-US" sz="1700" b="0" kern="1200"/>
            <a:t> ILPQC events</a:t>
          </a:r>
        </a:p>
        <a:p>
          <a:pPr marL="171450" lvl="1" indent="-171450" algn="l" defTabSz="755650">
            <a:lnSpc>
              <a:spcPct val="90000"/>
            </a:lnSpc>
            <a:spcBef>
              <a:spcPct val="0"/>
            </a:spcBef>
            <a:spcAft>
              <a:spcPct val="15000"/>
            </a:spcAft>
            <a:buChar char="•"/>
          </a:pPr>
          <a:r>
            <a:rPr lang="en-US" sz="1700" b="0" kern="1200"/>
            <a:t>Spring Face-to-Face Meetings</a:t>
          </a:r>
          <a:endParaRPr lang="en-US" sz="1700" b="0" kern="1200">
            <a:latin typeface="Calibri" panose="020F0502020204030204"/>
          </a:endParaRPr>
        </a:p>
        <a:p>
          <a:pPr marL="171450" lvl="1" indent="-171450" algn="l" defTabSz="755650">
            <a:lnSpc>
              <a:spcPct val="90000"/>
            </a:lnSpc>
            <a:spcBef>
              <a:spcPct val="0"/>
            </a:spcBef>
            <a:spcAft>
              <a:spcPct val="15000"/>
            </a:spcAft>
            <a:buChar char="•"/>
          </a:pPr>
          <a:r>
            <a:rPr lang="en-US" sz="1700" b="0" kern="1200"/>
            <a:t>Fall Annual Conference</a:t>
          </a:r>
          <a:r>
            <a:rPr lang="en-US" sz="1700" b="0" kern="1200">
              <a:latin typeface="Calibri" panose="020F0502020204030204"/>
            </a:rPr>
            <a:t> </a:t>
          </a:r>
        </a:p>
        <a:p>
          <a:pPr marL="0" lvl="0" indent="0" algn="l" defTabSz="755650">
            <a:lnSpc>
              <a:spcPct val="100000"/>
            </a:lnSpc>
            <a:spcBef>
              <a:spcPct val="0"/>
            </a:spcBef>
            <a:spcAft>
              <a:spcPct val="35000"/>
            </a:spcAft>
            <a:buNone/>
          </a:pPr>
          <a:r>
            <a:rPr lang="en-US" sz="1700" b="0" kern="1200"/>
            <a:t> Grand Rounds presentations</a:t>
          </a:r>
          <a:endParaRPr lang="en-US" sz="1700" kern="1200"/>
        </a:p>
      </dsp:txBody>
      <dsp:txXfrm>
        <a:off x="6916" y="1895964"/>
        <a:ext cx="3257909" cy="2293565"/>
      </dsp:txXfrm>
    </dsp:sp>
    <dsp:sp modelId="{74B852B9-9EFE-4F4F-8DA8-5A6AA2619D5B}">
      <dsp:nvSpPr>
        <dsp:cNvPr id="0" name=""/>
        <dsp:cNvSpPr/>
      </dsp:nvSpPr>
      <dsp:spPr>
        <a:xfrm>
          <a:off x="4893780" y="3275"/>
          <a:ext cx="1140268" cy="114026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F94DEC-38DE-4948-85C8-9110C557CCCB}">
      <dsp:nvSpPr>
        <dsp:cNvPr id="0" name=""/>
        <dsp:cNvSpPr/>
      </dsp:nvSpPr>
      <dsp:spPr>
        <a:xfrm>
          <a:off x="3834959"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Rapid Response Data</a:t>
          </a:r>
        </a:p>
      </dsp:txBody>
      <dsp:txXfrm>
        <a:off x="3834959" y="1323552"/>
        <a:ext cx="3257909" cy="488686"/>
      </dsp:txXfrm>
    </dsp:sp>
    <dsp:sp modelId="{FC8A97E8-39A9-46D2-91B0-8AAE8886CDA5}">
      <dsp:nvSpPr>
        <dsp:cNvPr id="0" name=""/>
        <dsp:cNvSpPr/>
      </dsp:nvSpPr>
      <dsp:spPr>
        <a:xfrm>
          <a:off x="3834959"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100000"/>
            </a:lnSpc>
            <a:spcBef>
              <a:spcPct val="0"/>
            </a:spcBef>
            <a:spcAft>
              <a:spcPct val="35000"/>
            </a:spcAft>
            <a:buNone/>
          </a:pPr>
          <a:r>
            <a:rPr lang="en-US" sz="1700" kern="1200"/>
            <a:t>Monthly Data Entry</a:t>
          </a:r>
        </a:p>
        <a:p>
          <a:pPr marL="0" lvl="0" indent="0" algn="ctr" defTabSz="755650">
            <a:lnSpc>
              <a:spcPct val="100000"/>
            </a:lnSpc>
            <a:spcBef>
              <a:spcPct val="0"/>
            </a:spcBef>
            <a:spcAft>
              <a:spcPct val="35000"/>
            </a:spcAft>
            <a:buNone/>
          </a:pPr>
          <a:r>
            <a:rPr lang="en-US" sz="1700" b="0" kern="1200"/>
            <a:t>Real-time</a:t>
          </a:r>
          <a:r>
            <a:rPr lang="en-US" sz="1700" b="0" kern="1200">
              <a:latin typeface="Calibri" panose="020F0502020204030204"/>
            </a:rPr>
            <a:t> data</a:t>
          </a:r>
          <a:r>
            <a:rPr lang="en-US" sz="1700" b="0" kern="1200"/>
            <a:t> reports for teams to compare data across time &amp; hospitals</a:t>
          </a:r>
          <a:endParaRPr lang="en-US" sz="1700" b="0" kern="1200">
            <a:latin typeface="Calibri" panose="020F0502020204030204"/>
          </a:endParaRPr>
        </a:p>
        <a:p>
          <a:pPr marL="0" lvl="0" indent="0" algn="ctr" defTabSz="755650">
            <a:lnSpc>
              <a:spcPct val="100000"/>
            </a:lnSpc>
            <a:spcBef>
              <a:spcPct val="0"/>
            </a:spcBef>
            <a:spcAft>
              <a:spcPct val="35000"/>
            </a:spcAft>
            <a:buNone/>
          </a:pPr>
          <a:r>
            <a:rPr lang="en-US" sz="1700" b="0" kern="1200"/>
            <a:t>Data system training calls</a:t>
          </a:r>
          <a:endParaRPr lang="en-US" sz="1700" kern="1200"/>
        </a:p>
      </dsp:txBody>
      <dsp:txXfrm>
        <a:off x="3834959" y="1895964"/>
        <a:ext cx="3257909" cy="2293565"/>
      </dsp:txXfrm>
    </dsp:sp>
    <dsp:sp modelId="{5BF6BBB7-32AF-4CBF-AB04-30FCA14B0B79}">
      <dsp:nvSpPr>
        <dsp:cNvPr id="0" name=""/>
        <dsp:cNvSpPr/>
      </dsp:nvSpPr>
      <dsp:spPr>
        <a:xfrm>
          <a:off x="8721823" y="3275"/>
          <a:ext cx="1140268" cy="114026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94CC0D0-8D84-4D09-83FE-C3EC7A75C37F}">
      <dsp:nvSpPr>
        <dsp:cNvPr id="0" name=""/>
        <dsp:cNvSpPr/>
      </dsp:nvSpPr>
      <dsp:spPr>
        <a:xfrm>
          <a:off x="7663003"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QI Support</a:t>
          </a:r>
        </a:p>
      </dsp:txBody>
      <dsp:txXfrm>
        <a:off x="7663003" y="1323552"/>
        <a:ext cx="3257909" cy="488686"/>
      </dsp:txXfrm>
    </dsp:sp>
    <dsp:sp modelId="{7C3F0027-033F-4438-954B-4F73346E60F5}">
      <dsp:nvSpPr>
        <dsp:cNvPr id="0" name=""/>
        <dsp:cNvSpPr/>
      </dsp:nvSpPr>
      <dsp:spPr>
        <a:xfrm>
          <a:off x="7663003"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100000"/>
            </a:lnSpc>
            <a:spcBef>
              <a:spcPct val="0"/>
            </a:spcBef>
            <a:spcAft>
              <a:spcPct val="35000"/>
            </a:spcAft>
            <a:buNone/>
          </a:pPr>
          <a:r>
            <a:rPr lang="en-US" sz="1700" b="0" kern="1200">
              <a:solidFill>
                <a:srgbClr val="000000"/>
              </a:solidFill>
              <a:latin typeface="Calibri" panose="020F0502020204030204"/>
            </a:rPr>
            <a:t>Quarterly</a:t>
          </a:r>
          <a:r>
            <a:rPr lang="en-US" sz="1700" b="0" kern="1200">
              <a:solidFill>
                <a:srgbClr val="000000"/>
              </a:solidFill>
            </a:rPr>
            <a:t> outreach from ILPQC</a:t>
          </a:r>
        </a:p>
        <a:p>
          <a:pPr marL="0" lvl="0" indent="0" algn="ctr" defTabSz="755650">
            <a:lnSpc>
              <a:spcPct val="100000"/>
            </a:lnSpc>
            <a:spcBef>
              <a:spcPct val="0"/>
            </a:spcBef>
            <a:spcAft>
              <a:spcPct val="35000"/>
            </a:spcAft>
            <a:buNone/>
          </a:pPr>
          <a:r>
            <a:rPr lang="en-US" sz="1700" b="0" kern="1200">
              <a:solidFill>
                <a:srgbClr val="000000"/>
              </a:solidFill>
            </a:rPr>
            <a:t>1-1 QI Support Meetings</a:t>
          </a:r>
        </a:p>
        <a:p>
          <a:pPr marL="0" lvl="0" indent="0" algn="ctr" defTabSz="755650">
            <a:lnSpc>
              <a:spcPct val="100000"/>
            </a:lnSpc>
            <a:spcBef>
              <a:spcPct val="0"/>
            </a:spcBef>
            <a:spcAft>
              <a:spcPct val="35000"/>
            </a:spcAft>
            <a:buNone/>
          </a:pPr>
          <a:r>
            <a:rPr lang="en-US" sz="1700" b="0" kern="1200">
              <a:solidFill>
                <a:srgbClr val="000000"/>
              </a:solidFill>
              <a:latin typeface="Calibri" panose="020F0502020204030204"/>
            </a:rPr>
            <a:t>Key Player site visits</a:t>
          </a:r>
        </a:p>
        <a:p>
          <a:pPr marL="0" lvl="0" indent="0" algn="ctr" defTabSz="755650">
            <a:lnSpc>
              <a:spcPct val="100000"/>
            </a:lnSpc>
            <a:spcBef>
              <a:spcPct val="0"/>
            </a:spcBef>
            <a:spcAft>
              <a:spcPct val="35000"/>
            </a:spcAft>
            <a:buNone/>
          </a:pPr>
          <a:r>
            <a:rPr lang="en-US" sz="1700" b="0" kern="1200">
              <a:solidFill>
                <a:srgbClr val="000000"/>
              </a:solidFill>
            </a:rPr>
            <a:t>Quarterly QI support calls to individual teams</a:t>
          </a:r>
          <a:r>
            <a:rPr lang="en-US" sz="1700" b="0" kern="1200">
              <a:solidFill>
                <a:srgbClr val="000000"/>
              </a:solidFill>
              <a:latin typeface="Calibri" panose="020F0502020204030204"/>
            </a:rPr>
            <a:t> </a:t>
          </a:r>
        </a:p>
        <a:p>
          <a:pPr marL="0" lvl="0" indent="0" algn="ctr" defTabSz="755650">
            <a:lnSpc>
              <a:spcPct val="100000"/>
            </a:lnSpc>
            <a:spcBef>
              <a:spcPct val="0"/>
            </a:spcBef>
            <a:spcAft>
              <a:spcPct val="35000"/>
            </a:spcAft>
            <a:buNone/>
          </a:pPr>
          <a:r>
            <a:rPr lang="en-US" sz="1700" b="0" kern="1200">
              <a:solidFill>
                <a:srgbClr val="000000"/>
              </a:solidFill>
            </a:rPr>
            <a:t>Small group QI topic calls as needed</a:t>
          </a:r>
        </a:p>
      </dsp:txBody>
      <dsp:txXfrm>
        <a:off x="7663003" y="1895964"/>
        <a:ext cx="3257909" cy="229356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solidFill>
                <a:srgbClr val="444444"/>
              </a:solidFill>
              <a:latin typeface="Calibri" panose="020F0502020204030204"/>
            </a:rPr>
            <a:t>January </a:t>
          </a:r>
          <a:r>
            <a:rPr lang="en-US" sz="2200" kern="1200">
              <a:latin typeface="Calibri" panose="020F0502020204030204"/>
            </a:rPr>
            <a:t>2023</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a:latin typeface="Calibri" panose="020F0502020204030204"/>
            </a:rPr>
            <a:t>ESSI Data Training Webinars</a:t>
          </a:r>
          <a:endParaRPr lang="en-US" sz="3200" kern="120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January 11th, 2023</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January 18th, 2023</a:t>
          </a:r>
          <a:endParaRPr lang="en-US" sz="2200" kern="120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t>How to collect data, access redcap, enter data and review reports</a:t>
          </a:r>
        </a:p>
      </dsp:txBody>
      <dsp:txXfrm>
        <a:off x="7829948" y="3787024"/>
        <a:ext cx="2770504" cy="117195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5ABFE1-87CF-4B57-84A4-0C891FC85442}">
      <dsp:nvSpPr>
        <dsp:cNvPr id="0" name=""/>
        <dsp:cNvSpPr/>
      </dsp:nvSpPr>
      <dsp:spPr>
        <a:xfrm>
          <a:off x="1345" y="694100"/>
          <a:ext cx="4721192" cy="2997957"/>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D375C1-5711-4532-A806-FDEB1C2D8767}">
      <dsp:nvSpPr>
        <dsp:cNvPr id="0" name=""/>
        <dsp:cNvSpPr/>
      </dsp:nvSpPr>
      <dsp:spPr>
        <a:xfrm>
          <a:off x="525922" y="1192448"/>
          <a:ext cx="4721192" cy="2997957"/>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b="0" i="0" kern="1200"/>
            <a:t>Team leads are the individual who will lead the hospital's QI team in </a:t>
          </a:r>
          <a:r>
            <a:rPr lang="en-US" sz="3000" b="1" i="0" u="sng" kern="1200">
              <a:solidFill>
                <a:schemeClr val="accent1"/>
              </a:solidFill>
            </a:rPr>
            <a:t>systems change</a:t>
          </a:r>
          <a:r>
            <a:rPr lang="en-US" sz="3000" b="0" i="0" kern="1200"/>
            <a:t> as well as clinical </a:t>
          </a:r>
          <a:r>
            <a:rPr lang="en-US" sz="3000" b="1" i="0" u="sng" kern="1200">
              <a:solidFill>
                <a:schemeClr val="accent1"/>
              </a:solidFill>
            </a:rPr>
            <a:t>culture change</a:t>
          </a:r>
          <a:r>
            <a:rPr lang="en-US" sz="3000" b="0" i="0" kern="1200"/>
            <a:t>. </a:t>
          </a:r>
          <a:endParaRPr lang="en-US" sz="3000" kern="1200"/>
        </a:p>
      </dsp:txBody>
      <dsp:txXfrm>
        <a:off x="613729" y="1280255"/>
        <a:ext cx="4545578" cy="2822343"/>
      </dsp:txXfrm>
    </dsp:sp>
    <dsp:sp modelId="{C132048E-4BA0-42BE-AC70-78C969BE1F05}">
      <dsp:nvSpPr>
        <dsp:cNvPr id="0" name=""/>
        <dsp:cNvSpPr/>
      </dsp:nvSpPr>
      <dsp:spPr>
        <a:xfrm>
          <a:off x="5771691" y="694100"/>
          <a:ext cx="4721192" cy="2997957"/>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BA1388-5E21-4A43-9877-ACF5CA2E3EAC}">
      <dsp:nvSpPr>
        <dsp:cNvPr id="0" name=""/>
        <dsp:cNvSpPr/>
      </dsp:nvSpPr>
      <dsp:spPr>
        <a:xfrm>
          <a:off x="6296268" y="1192448"/>
          <a:ext cx="4721192" cy="2997957"/>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b="0" i="0" kern="1200"/>
            <a:t>They will also serve as the </a:t>
          </a:r>
          <a:r>
            <a:rPr lang="en-US" sz="3000" b="1" i="0" u="sng" kern="1200">
              <a:solidFill>
                <a:schemeClr val="accent2">
                  <a:lumMod val="75000"/>
                </a:schemeClr>
              </a:solidFill>
            </a:rPr>
            <a:t>point person for ILPQC 1:1 QI Support</a:t>
          </a:r>
          <a:r>
            <a:rPr lang="en-US" sz="3000" b="0" i="0" kern="1200"/>
            <a:t> and are </a:t>
          </a:r>
          <a:r>
            <a:rPr lang="en-US" sz="3000" b="1" i="0" u="sng" kern="1200">
              <a:solidFill>
                <a:schemeClr val="accent1"/>
              </a:solidFill>
            </a:rPr>
            <a:t>responsible for responding directly to ILPQC</a:t>
          </a:r>
          <a:r>
            <a:rPr lang="en-US" sz="3000" b="0" i="0" kern="1200"/>
            <a:t>'s email requests.</a:t>
          </a:r>
          <a:endParaRPr lang="en-US" sz="3000" kern="1200"/>
        </a:p>
      </dsp:txBody>
      <dsp:txXfrm>
        <a:off x="6384075" y="1280255"/>
        <a:ext cx="4545578" cy="282234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636F45-938B-4525-908E-681336817BCB}">
      <dsp:nvSpPr>
        <dsp:cNvPr id="0" name=""/>
        <dsp:cNvSpPr/>
      </dsp:nvSpPr>
      <dsp:spPr>
        <a:xfrm>
          <a:off x="1764832" y="99317"/>
          <a:ext cx="887324" cy="887324"/>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CE5FC25-44CC-4AE0-BCCC-F86FA716CA11}">
      <dsp:nvSpPr>
        <dsp:cNvPr id="0" name=""/>
        <dsp:cNvSpPr/>
      </dsp:nvSpPr>
      <dsp:spPr>
        <a:xfrm>
          <a:off x="1951170" y="285655"/>
          <a:ext cx="514648" cy="51464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DE668BA-2340-4E9A-AFD5-E844996E8809}">
      <dsp:nvSpPr>
        <dsp:cNvPr id="0" name=""/>
        <dsp:cNvSpPr/>
      </dsp:nvSpPr>
      <dsp:spPr>
        <a:xfrm>
          <a:off x="2842298" y="99317"/>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rtl="0">
            <a:lnSpc>
              <a:spcPct val="100000"/>
            </a:lnSpc>
            <a:spcBef>
              <a:spcPct val="0"/>
            </a:spcBef>
            <a:spcAft>
              <a:spcPct val="35000"/>
            </a:spcAft>
            <a:buNone/>
          </a:pPr>
          <a:r>
            <a:rPr lang="en-US" sz="1700" b="0" i="0" kern="1200"/>
            <a:t>1. Monthly team meetings prescheduled</a:t>
          </a:r>
          <a:r>
            <a:rPr lang="en-US" sz="1700" b="0" i="0" kern="1200">
              <a:latin typeface="Calibri" panose="020F0502020204030204"/>
            </a:rPr>
            <a:t> with calendar invites</a:t>
          </a:r>
          <a:endParaRPr lang="en-US" sz="1700" kern="1200"/>
        </a:p>
      </dsp:txBody>
      <dsp:txXfrm>
        <a:off x="2842298" y="99317"/>
        <a:ext cx="2091551" cy="887324"/>
      </dsp:txXfrm>
    </dsp:sp>
    <dsp:sp modelId="{A2AA1B16-6472-438D-BA40-687729996721}">
      <dsp:nvSpPr>
        <dsp:cNvPr id="0" name=""/>
        <dsp:cNvSpPr/>
      </dsp:nvSpPr>
      <dsp:spPr>
        <a:xfrm>
          <a:off x="5298286" y="99317"/>
          <a:ext cx="887324" cy="887324"/>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F8AFBB2-9582-436F-B8EF-FE6091979EB0}">
      <dsp:nvSpPr>
        <dsp:cNvPr id="0" name=""/>
        <dsp:cNvSpPr/>
      </dsp:nvSpPr>
      <dsp:spPr>
        <a:xfrm>
          <a:off x="5484624" y="285655"/>
          <a:ext cx="514648" cy="51464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76AD23-5F2E-4880-9BC0-A64D1E9A4CDB}">
      <dsp:nvSpPr>
        <dsp:cNvPr id="0" name=""/>
        <dsp:cNvSpPr/>
      </dsp:nvSpPr>
      <dsp:spPr>
        <a:xfrm>
          <a:off x="6375752" y="99317"/>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2. Regular attendance on ILPQC webinars/calls</a:t>
          </a:r>
          <a:r>
            <a:rPr lang="en-US" sz="1700" b="0" i="0" kern="1200">
              <a:latin typeface="Calibri" panose="020F0502020204030204"/>
            </a:rPr>
            <a:t> </a:t>
          </a:r>
          <a:endParaRPr lang="en-US" sz="1700" kern="1200"/>
        </a:p>
      </dsp:txBody>
      <dsp:txXfrm>
        <a:off x="6375752" y="99317"/>
        <a:ext cx="2091551" cy="887324"/>
      </dsp:txXfrm>
    </dsp:sp>
    <dsp:sp modelId="{0A78D519-9B7E-4DB6-AA2A-E61909BB8023}">
      <dsp:nvSpPr>
        <dsp:cNvPr id="0" name=""/>
        <dsp:cNvSpPr/>
      </dsp:nvSpPr>
      <dsp:spPr>
        <a:xfrm>
          <a:off x="1764832" y="1723465"/>
          <a:ext cx="887324" cy="887324"/>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F208B14-AF27-419C-A31E-3FEBF2D2D5A5}">
      <dsp:nvSpPr>
        <dsp:cNvPr id="0" name=""/>
        <dsp:cNvSpPr/>
      </dsp:nvSpPr>
      <dsp:spPr>
        <a:xfrm>
          <a:off x="1951170" y="1909803"/>
          <a:ext cx="514648" cy="51464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39BC5FC-06F6-4CCA-A0C8-ED9A19A5F73D}">
      <dsp:nvSpPr>
        <dsp:cNvPr id="0" name=""/>
        <dsp:cNvSpPr/>
      </dsp:nvSpPr>
      <dsp:spPr>
        <a:xfrm>
          <a:off x="2842298" y="1723465"/>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3. Agendas prepared for each meeting</a:t>
          </a:r>
          <a:r>
            <a:rPr lang="en-US" sz="1700" b="0" i="0" kern="1200">
              <a:latin typeface="Calibri" panose="020F0502020204030204"/>
            </a:rPr>
            <a:t> </a:t>
          </a:r>
          <a:endParaRPr lang="en-US" sz="1700" kern="1200"/>
        </a:p>
      </dsp:txBody>
      <dsp:txXfrm>
        <a:off x="2842298" y="1723465"/>
        <a:ext cx="2091551" cy="887324"/>
      </dsp:txXfrm>
    </dsp:sp>
    <dsp:sp modelId="{0AF98EE8-4DFF-46C1-8F1D-69BF9C7C1376}">
      <dsp:nvSpPr>
        <dsp:cNvPr id="0" name=""/>
        <dsp:cNvSpPr/>
      </dsp:nvSpPr>
      <dsp:spPr>
        <a:xfrm>
          <a:off x="5298286" y="1723465"/>
          <a:ext cx="887324" cy="887324"/>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3BA4C1-89BD-494E-BD6A-F86822F076DD}">
      <dsp:nvSpPr>
        <dsp:cNvPr id="0" name=""/>
        <dsp:cNvSpPr/>
      </dsp:nvSpPr>
      <dsp:spPr>
        <a:xfrm>
          <a:off x="5484624" y="1909803"/>
          <a:ext cx="514648" cy="514648"/>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80DD74D-E412-4985-BB79-D508D786D3EE}">
      <dsp:nvSpPr>
        <dsp:cNvPr id="0" name=""/>
        <dsp:cNvSpPr/>
      </dsp:nvSpPr>
      <dsp:spPr>
        <a:xfrm>
          <a:off x="6375752" y="1723465"/>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4. Data reviewed with QI team</a:t>
          </a:r>
          <a:r>
            <a:rPr lang="en-US" sz="1700" b="0" i="0" kern="1200">
              <a:latin typeface="Calibri" panose="020F0502020204030204"/>
            </a:rPr>
            <a:t> </a:t>
          </a:r>
          <a:endParaRPr lang="en-US" sz="1700" kern="1200"/>
        </a:p>
      </dsp:txBody>
      <dsp:txXfrm>
        <a:off x="6375752" y="1723465"/>
        <a:ext cx="2091551" cy="887324"/>
      </dsp:txXfrm>
    </dsp:sp>
    <dsp:sp modelId="{85792F6C-B25B-4ED3-B5DF-3E65F8D76D41}">
      <dsp:nvSpPr>
        <dsp:cNvPr id="0" name=""/>
        <dsp:cNvSpPr/>
      </dsp:nvSpPr>
      <dsp:spPr>
        <a:xfrm>
          <a:off x="1764832" y="3347613"/>
          <a:ext cx="887324" cy="887324"/>
        </a:xfrm>
        <a:prstGeom prst="ellipse">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E61ACAA-093C-4126-9028-D2C9E4467052}">
      <dsp:nvSpPr>
        <dsp:cNvPr id="0" name=""/>
        <dsp:cNvSpPr/>
      </dsp:nvSpPr>
      <dsp:spPr>
        <a:xfrm>
          <a:off x="1951170" y="3533952"/>
          <a:ext cx="514648" cy="514648"/>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2E28CF7-5497-41E9-B080-0CA0D33E5543}">
      <dsp:nvSpPr>
        <dsp:cNvPr id="0" name=""/>
        <dsp:cNvSpPr/>
      </dsp:nvSpPr>
      <dsp:spPr>
        <a:xfrm>
          <a:off x="2842298" y="3347613"/>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5. Clear action items for next meeting</a:t>
          </a:r>
          <a:r>
            <a:rPr lang="en-US" sz="1700" b="0" i="0" kern="1200">
              <a:latin typeface="Calibri" panose="020F0502020204030204"/>
            </a:rPr>
            <a:t> </a:t>
          </a:r>
          <a:endParaRPr lang="en-US" sz="1700" kern="1200"/>
        </a:p>
      </dsp:txBody>
      <dsp:txXfrm>
        <a:off x="2842298" y="3347613"/>
        <a:ext cx="2091551" cy="887324"/>
      </dsp:txXfrm>
    </dsp:sp>
    <dsp:sp modelId="{DD837F10-5575-40FE-A22B-02F8A1301327}">
      <dsp:nvSpPr>
        <dsp:cNvPr id="0" name=""/>
        <dsp:cNvSpPr/>
      </dsp:nvSpPr>
      <dsp:spPr>
        <a:xfrm>
          <a:off x="5298286" y="3347613"/>
          <a:ext cx="887324" cy="887324"/>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8DFFB24-AD2C-4786-9935-1E06FE5DFDCF}">
      <dsp:nvSpPr>
        <dsp:cNvPr id="0" name=""/>
        <dsp:cNvSpPr/>
      </dsp:nvSpPr>
      <dsp:spPr>
        <a:xfrm>
          <a:off x="5484624" y="3533952"/>
          <a:ext cx="514648" cy="514648"/>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F80422-6079-430D-9B8D-1A155451C2D4}">
      <dsp:nvSpPr>
        <dsp:cNvPr id="0" name=""/>
        <dsp:cNvSpPr/>
      </dsp:nvSpPr>
      <dsp:spPr>
        <a:xfrm>
          <a:off x="6375752" y="3347613"/>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6. Clear &amp; short communications with follow-up</a:t>
          </a:r>
          <a:endParaRPr lang="en-US" sz="1700" kern="1200"/>
        </a:p>
      </dsp:txBody>
      <dsp:txXfrm>
        <a:off x="6375752" y="3347613"/>
        <a:ext cx="2091551" cy="88732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a:t>This is a long initiative! We cannot do all of this work at once.</a:t>
          </a:r>
          <a:endParaRPr lang="en-US" sz="2500" kern="120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a:t>We will work together </a:t>
          </a:r>
          <a:r>
            <a:rPr lang="en-US" sz="2500" b="0" i="0" kern="1200">
              <a:latin typeface="Calibri" panose="020F0502020204030204"/>
            </a:rPr>
            <a:t>to </a:t>
          </a:r>
          <a:r>
            <a:rPr lang="en-US" sz="2500" b="0" i="0" kern="1200"/>
            <a:t>implement strategies one </a:t>
          </a:r>
          <a:r>
            <a:rPr lang="en-US" sz="2500" b="0" i="0" kern="1200">
              <a:latin typeface="Calibri" panose="020F0502020204030204"/>
            </a:rPr>
            <a:t>driver</a:t>
          </a:r>
          <a:r>
            <a:rPr lang="en-US" sz="2500" b="0" i="0" kern="1200"/>
            <a:t> at a time</a:t>
          </a:r>
          <a:endParaRPr lang="en-US" sz="2500" kern="120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a:t>Get started by working on implementing the 10 Steps Getting Started!</a:t>
          </a:r>
          <a:endParaRPr lang="en-US" sz="2500" kern="1200"/>
        </a:p>
      </dsp:txBody>
      <dsp:txXfrm>
        <a:off x="1730095" y="3745434"/>
        <a:ext cx="4859164" cy="1497917"/>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962599-610D-41A6-A308-3C61676FA10F}">
      <dsp:nvSpPr>
        <dsp:cNvPr id="0" name=""/>
        <dsp:cNvSpPr/>
      </dsp:nvSpPr>
      <dsp:spPr>
        <a:xfrm>
          <a:off x="4916" y="1153502"/>
          <a:ext cx="3761275" cy="150451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21590" rIns="0" bIns="21590" numCol="1" spcCol="1270" anchor="ctr" anchorCtr="0">
          <a:noAutofit/>
        </a:bodyPr>
        <a:lstStyle/>
        <a:p>
          <a:pPr marL="0" lvl="0" indent="0" algn="ctr" defTabSz="1511300" rtl="0">
            <a:lnSpc>
              <a:spcPct val="90000"/>
            </a:lnSpc>
            <a:spcBef>
              <a:spcPct val="0"/>
            </a:spcBef>
            <a:spcAft>
              <a:spcPct val="35000"/>
            </a:spcAft>
            <a:buNone/>
          </a:pPr>
          <a:r>
            <a:rPr lang="en-US" sz="3400" kern="1200" dirty="0">
              <a:solidFill>
                <a:schemeClr val="bg1"/>
              </a:solidFill>
              <a:latin typeface="Calibri" panose="020F0502020204030204"/>
            </a:rPr>
            <a:t>First ESSI Monthly Webinar</a:t>
          </a:r>
        </a:p>
      </dsp:txBody>
      <dsp:txXfrm>
        <a:off x="757171" y="1153502"/>
        <a:ext cx="2256765" cy="1504510"/>
      </dsp:txXfrm>
    </dsp:sp>
    <dsp:sp modelId="{40C493D5-84C5-414A-B25E-F0516F30F1DB}">
      <dsp:nvSpPr>
        <dsp:cNvPr id="0" name=""/>
        <dsp:cNvSpPr/>
      </dsp:nvSpPr>
      <dsp:spPr>
        <a:xfrm>
          <a:off x="3277226" y="1281385"/>
          <a:ext cx="3121858"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solidFill>
                <a:srgbClr val="444444"/>
              </a:solidFill>
              <a:latin typeface="Calibri" panose="020F0502020204030204"/>
            </a:rPr>
            <a:t>January </a:t>
          </a:r>
          <a:r>
            <a:rPr lang="en-US" sz="2300" kern="1200" dirty="0">
              <a:latin typeface="Calibri" panose="020F0502020204030204"/>
            </a:rPr>
            <a:t>22nd, 2023</a:t>
          </a:r>
        </a:p>
      </dsp:txBody>
      <dsp:txXfrm>
        <a:off x="3901598" y="1281385"/>
        <a:ext cx="1873115" cy="1248743"/>
      </dsp:txXfrm>
    </dsp:sp>
    <dsp:sp modelId="{E4E686C1-FC9F-4B2F-8F63-DDC471B0DEB4}">
      <dsp:nvSpPr>
        <dsp:cNvPr id="0" name=""/>
        <dsp:cNvSpPr/>
      </dsp:nvSpPr>
      <dsp:spPr>
        <a:xfrm>
          <a:off x="5962024" y="1281385"/>
          <a:ext cx="5718120"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Getting started with healthcare provider and nurse education</a:t>
          </a:r>
        </a:p>
      </dsp:txBody>
      <dsp:txXfrm>
        <a:off x="6586396" y="1281385"/>
        <a:ext cx="4469377" cy="1248743"/>
      </dsp:txXfrm>
    </dsp:sp>
    <dsp:sp modelId="{5D5075C0-CF76-44AB-9B25-E029186A86C7}">
      <dsp:nvSpPr>
        <dsp:cNvPr id="0" name=""/>
        <dsp:cNvSpPr/>
      </dsp:nvSpPr>
      <dsp:spPr>
        <a:xfrm>
          <a:off x="4916" y="2868643"/>
          <a:ext cx="3761275" cy="150451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21590" rIns="0" bIns="21590" numCol="1" spcCol="1270" anchor="ctr" anchorCtr="0">
          <a:noAutofit/>
        </a:bodyPr>
        <a:lstStyle/>
        <a:p>
          <a:pPr marL="0" lvl="0" indent="0" algn="ctr" defTabSz="1511300">
            <a:lnSpc>
              <a:spcPct val="90000"/>
            </a:lnSpc>
            <a:spcBef>
              <a:spcPct val="0"/>
            </a:spcBef>
            <a:spcAft>
              <a:spcPct val="35000"/>
            </a:spcAft>
            <a:buNone/>
          </a:pPr>
          <a:r>
            <a:rPr lang="en-US" sz="3400" kern="1200" dirty="0">
              <a:latin typeface="Calibri" panose="020F0502020204030204"/>
            </a:rPr>
            <a:t>ESSI Data Training Webinars</a:t>
          </a:r>
          <a:endParaRPr lang="en-US" sz="3400" kern="1200" dirty="0"/>
        </a:p>
      </dsp:txBody>
      <dsp:txXfrm>
        <a:off x="757171" y="2868643"/>
        <a:ext cx="2256765" cy="1504510"/>
      </dsp:txXfrm>
    </dsp:sp>
    <dsp:sp modelId="{DBA3233D-396D-4828-ABB1-05C8FA826E94}">
      <dsp:nvSpPr>
        <dsp:cNvPr id="0" name=""/>
        <dsp:cNvSpPr/>
      </dsp:nvSpPr>
      <dsp:spPr>
        <a:xfrm>
          <a:off x="3277226" y="2996527"/>
          <a:ext cx="2715548"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January 11th, 2023</a:t>
          </a:r>
        </a:p>
      </dsp:txBody>
      <dsp:txXfrm>
        <a:off x="3901598" y="2996527"/>
        <a:ext cx="1466805" cy="1248743"/>
      </dsp:txXfrm>
    </dsp:sp>
    <dsp:sp modelId="{4507A95F-1518-44E3-95D0-73A0EC79E6E5}">
      <dsp:nvSpPr>
        <dsp:cNvPr id="0" name=""/>
        <dsp:cNvSpPr/>
      </dsp:nvSpPr>
      <dsp:spPr>
        <a:xfrm>
          <a:off x="5555714" y="2996527"/>
          <a:ext cx="2599946"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January 18th, 2023</a:t>
          </a:r>
          <a:endParaRPr lang="en-US" sz="2300" kern="1200" dirty="0"/>
        </a:p>
      </dsp:txBody>
      <dsp:txXfrm>
        <a:off x="6180086" y="2996527"/>
        <a:ext cx="1351203" cy="1248743"/>
      </dsp:txXfrm>
    </dsp:sp>
    <dsp:sp modelId="{D8BA990C-EEA2-4E44-B076-9170393433C7}">
      <dsp:nvSpPr>
        <dsp:cNvPr id="0" name=""/>
        <dsp:cNvSpPr/>
      </dsp:nvSpPr>
      <dsp:spPr>
        <a:xfrm>
          <a:off x="7718600" y="2996527"/>
          <a:ext cx="4200772"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t>How to collect data, access redcap, enter data and review reports</a:t>
          </a:r>
        </a:p>
      </dsp:txBody>
      <dsp:txXfrm>
        <a:off x="8342972" y="2996527"/>
        <a:ext cx="2952029" cy="124874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68261-AEE3-40EB-959D-B071339ABA87}">
      <dsp:nvSpPr>
        <dsp:cNvPr id="0" name=""/>
        <dsp:cNvSpPr/>
      </dsp:nvSpPr>
      <dsp:spPr>
        <a:xfrm>
          <a:off x="0" y="81701"/>
          <a:ext cx="6589260" cy="74353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a:t>At your first meeting discuss</a:t>
          </a:r>
          <a:r>
            <a:rPr lang="en-US" sz="3100" b="0" i="0" kern="1200">
              <a:latin typeface="Calibri" panose="020F0502020204030204"/>
            </a:rPr>
            <a:t>:</a:t>
          </a:r>
          <a:endParaRPr lang="en-US" sz="3100" kern="1200"/>
        </a:p>
      </dsp:txBody>
      <dsp:txXfrm>
        <a:off x="36296" y="117997"/>
        <a:ext cx="6516668" cy="670943"/>
      </dsp:txXfrm>
    </dsp:sp>
    <dsp:sp modelId="{EEAA2F8B-9C2C-4C65-B6FA-D7485E5103E0}">
      <dsp:nvSpPr>
        <dsp:cNvPr id="0" name=""/>
        <dsp:cNvSpPr/>
      </dsp:nvSpPr>
      <dsp:spPr>
        <a:xfrm>
          <a:off x="0" y="825236"/>
          <a:ext cx="6589260" cy="8342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rtl="0">
            <a:lnSpc>
              <a:spcPct val="90000"/>
            </a:lnSpc>
            <a:spcBef>
              <a:spcPct val="0"/>
            </a:spcBef>
            <a:spcAft>
              <a:spcPct val="20000"/>
            </a:spcAft>
            <a:buChar char="•"/>
          </a:pPr>
          <a:r>
            <a:rPr lang="en-US" sz="2400" b="0" i="0" kern="1200"/>
            <a:t>How often?</a:t>
          </a:r>
          <a:r>
            <a:rPr lang="en-US" sz="2400" b="0" i="0" kern="1200">
              <a:latin typeface="Calibri" panose="020F0502020204030204"/>
            </a:rPr>
            <a:t> </a:t>
          </a:r>
          <a:endParaRPr lang="en-US" sz="2400" kern="1200"/>
        </a:p>
        <a:p>
          <a:pPr marL="228600" lvl="1" indent="-228600" algn="l" defTabSz="1066800">
            <a:lnSpc>
              <a:spcPct val="90000"/>
            </a:lnSpc>
            <a:spcBef>
              <a:spcPct val="0"/>
            </a:spcBef>
            <a:spcAft>
              <a:spcPct val="20000"/>
            </a:spcAft>
            <a:buChar char="•"/>
          </a:pPr>
          <a:r>
            <a:rPr lang="en-US" sz="2400" b="0" i="0" kern="1200"/>
            <a:t>Who should join?</a:t>
          </a:r>
          <a:endParaRPr lang="en-US" sz="2400" kern="1200"/>
        </a:p>
      </dsp:txBody>
      <dsp:txXfrm>
        <a:off x="0" y="825236"/>
        <a:ext cx="6589260" cy="834210"/>
      </dsp:txXfrm>
    </dsp:sp>
    <dsp:sp modelId="{5A7E119B-54DB-432A-88F7-7896131A6EC0}">
      <dsp:nvSpPr>
        <dsp:cNvPr id="0" name=""/>
        <dsp:cNvSpPr/>
      </dsp:nvSpPr>
      <dsp:spPr>
        <a:xfrm>
          <a:off x="0" y="1659446"/>
          <a:ext cx="6589260" cy="743535"/>
        </a:xfrm>
        <a:prstGeom prst="roundRect">
          <a:avLst/>
        </a:prstGeom>
        <a:solidFill>
          <a:schemeClr val="accent2">
            <a:hueOff val="-19837744"/>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1" i="0" u="sng" kern="1200"/>
            <a:t>Tips from Teams at AC:</a:t>
          </a:r>
          <a:endParaRPr lang="en-US" sz="3100" kern="1200"/>
        </a:p>
      </dsp:txBody>
      <dsp:txXfrm>
        <a:off x="36296" y="1695742"/>
        <a:ext cx="6516668" cy="670943"/>
      </dsp:txXfrm>
    </dsp:sp>
    <dsp:sp modelId="{2E60D2F4-3711-4957-913D-3B8FDA1058CA}">
      <dsp:nvSpPr>
        <dsp:cNvPr id="0" name=""/>
        <dsp:cNvSpPr/>
      </dsp:nvSpPr>
      <dsp:spPr>
        <a:xfrm>
          <a:off x="0" y="2402981"/>
          <a:ext cx="6589260" cy="2759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a:lnSpc>
              <a:spcPct val="90000"/>
            </a:lnSpc>
            <a:spcBef>
              <a:spcPct val="0"/>
            </a:spcBef>
            <a:spcAft>
              <a:spcPct val="20000"/>
            </a:spcAft>
            <a:buChar char="•"/>
          </a:pPr>
          <a:r>
            <a:rPr lang="en-US" sz="2400" b="0" i="0" kern="1200"/>
            <a:t>Schedule meetings on the same day and time</a:t>
          </a:r>
          <a:endParaRPr lang="en-US" sz="2400" kern="1200"/>
        </a:p>
        <a:p>
          <a:pPr marL="228600" lvl="1" indent="-228600" algn="l" defTabSz="1066800" rtl="0">
            <a:lnSpc>
              <a:spcPct val="90000"/>
            </a:lnSpc>
            <a:spcBef>
              <a:spcPct val="0"/>
            </a:spcBef>
            <a:spcAft>
              <a:spcPct val="20000"/>
            </a:spcAft>
            <a:buChar char="•"/>
          </a:pPr>
          <a:r>
            <a:rPr lang="en-US" sz="2400" b="0" i="0" kern="1200"/>
            <a:t>Set a time limit</a:t>
          </a:r>
          <a:r>
            <a:rPr lang="en-US" sz="2400" b="0" i="0" kern="1200">
              <a:latin typeface="Calibri" panose="020F0502020204030204"/>
            </a:rPr>
            <a:t> </a:t>
          </a:r>
          <a:endParaRPr lang="en-US" sz="2400" kern="1200"/>
        </a:p>
        <a:p>
          <a:pPr marL="228600" lvl="1" indent="-228600" algn="l" defTabSz="1066800" rtl="0">
            <a:lnSpc>
              <a:spcPct val="90000"/>
            </a:lnSpc>
            <a:spcBef>
              <a:spcPct val="0"/>
            </a:spcBef>
            <a:spcAft>
              <a:spcPct val="20000"/>
            </a:spcAft>
            <a:buChar char="•"/>
          </a:pPr>
          <a:r>
            <a:rPr lang="en-US" sz="2400" b="0" i="0" kern="1200"/>
            <a:t>Have an agenda and state meeting objectives</a:t>
          </a:r>
          <a:r>
            <a:rPr lang="en-US" sz="2400" b="0" i="0" kern="1200">
              <a:latin typeface="Calibri" panose="020F0502020204030204"/>
            </a:rPr>
            <a:t> </a:t>
          </a:r>
          <a:endParaRPr lang="en-US" sz="2400" kern="1200"/>
        </a:p>
        <a:p>
          <a:pPr marL="228600" lvl="1" indent="-228600" algn="l" defTabSz="1066800" rtl="0">
            <a:lnSpc>
              <a:spcPct val="90000"/>
            </a:lnSpc>
            <a:spcBef>
              <a:spcPct val="0"/>
            </a:spcBef>
            <a:spcAft>
              <a:spcPct val="20000"/>
            </a:spcAft>
            <a:buChar char="•"/>
          </a:pPr>
          <a:r>
            <a:rPr lang="en-US" sz="2400" b="0" i="0" kern="1200"/>
            <a:t>Review old news and achievements in the beginning</a:t>
          </a:r>
          <a:r>
            <a:rPr lang="en-US" sz="2400" b="0" i="0" kern="1200">
              <a:latin typeface="Calibri" panose="020F0502020204030204"/>
            </a:rPr>
            <a:t> </a:t>
          </a:r>
          <a:endParaRPr lang="en-US" sz="2400" kern="1200"/>
        </a:p>
        <a:p>
          <a:pPr marL="228600" lvl="1" indent="-228600" algn="l" defTabSz="1066800">
            <a:lnSpc>
              <a:spcPct val="90000"/>
            </a:lnSpc>
            <a:spcBef>
              <a:spcPct val="0"/>
            </a:spcBef>
            <a:spcAft>
              <a:spcPct val="20000"/>
            </a:spcAft>
            <a:buChar char="•"/>
          </a:pPr>
          <a:r>
            <a:rPr lang="en-US" sz="2400" b="0" i="0" kern="1200"/>
            <a:t>Ensure there are different ways to attend meetings- live, virtual, recording</a:t>
          </a:r>
          <a:endParaRPr lang="en-US" sz="2400" kern="1200"/>
        </a:p>
      </dsp:txBody>
      <dsp:txXfrm>
        <a:off x="0" y="2402981"/>
        <a:ext cx="6589260" cy="275930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209206-939B-4D9F-9469-A4489B6BFEEE}">
      <dsp:nvSpPr>
        <dsp:cNvPr id="0" name=""/>
        <dsp:cNvSpPr/>
      </dsp:nvSpPr>
      <dsp:spPr>
        <a:xfrm>
          <a:off x="0" y="2288"/>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CB6EB2-ADA0-4D68-9D60-F7B7318090E9}">
      <dsp:nvSpPr>
        <dsp:cNvPr id="0" name=""/>
        <dsp:cNvSpPr/>
      </dsp:nvSpPr>
      <dsp:spPr>
        <a:xfrm>
          <a:off x="350852" y="263253"/>
          <a:ext cx="637913" cy="63791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CFE20D-FE69-4720-B81A-979737D2AC10}">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Who is educated? </a:t>
          </a:r>
          <a:endParaRPr lang="en-US" sz="2200" kern="1200"/>
        </a:p>
      </dsp:txBody>
      <dsp:txXfrm>
        <a:off x="1339618" y="2288"/>
        <a:ext cx="5024605" cy="1159843"/>
      </dsp:txXfrm>
    </dsp:sp>
    <dsp:sp modelId="{20FF99E0-E872-4C87-AB89-86E9578C8DDF}">
      <dsp:nvSpPr>
        <dsp:cNvPr id="0" name=""/>
        <dsp:cNvSpPr/>
      </dsp:nvSpPr>
      <dsp:spPr>
        <a:xfrm>
          <a:off x="0" y="1452092"/>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E328E90-B613-4A5A-895B-B7300879B71B}">
      <dsp:nvSpPr>
        <dsp:cNvPr id="0" name=""/>
        <dsp:cNvSpPr/>
      </dsp:nvSpPr>
      <dsp:spPr>
        <a:xfrm>
          <a:off x="350852" y="1713057"/>
          <a:ext cx="637913" cy="637913"/>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018F78-18F2-4046-8232-2DF71BD5D9D9}">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What is the format? </a:t>
          </a:r>
          <a:endParaRPr lang="en-US" sz="2200" kern="1200"/>
        </a:p>
      </dsp:txBody>
      <dsp:txXfrm>
        <a:off x="1339618" y="1452092"/>
        <a:ext cx="5024605" cy="1159843"/>
      </dsp:txXfrm>
    </dsp:sp>
    <dsp:sp modelId="{9C73F8EA-A8FC-4F63-86A9-E4A9E76DCAC4}">
      <dsp:nvSpPr>
        <dsp:cNvPr id="0" name=""/>
        <dsp:cNvSpPr/>
      </dsp:nvSpPr>
      <dsp:spPr>
        <a:xfrm>
          <a:off x="0" y="2901896"/>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C0EDBC-4130-49F0-BD1C-7715E15128FE}">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E3F42C-2B9F-4364-8C4A-77E20F78A27E}">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effective is it? </a:t>
          </a:r>
          <a:endParaRPr lang="en-US" sz="2200" kern="1200"/>
        </a:p>
      </dsp:txBody>
      <dsp:txXfrm>
        <a:off x="1339618" y="2901896"/>
        <a:ext cx="5024605" cy="1159843"/>
      </dsp:txXfrm>
    </dsp:sp>
    <dsp:sp modelId="{7E206A1E-ED79-40B1-845D-015A7CCFB18F}">
      <dsp:nvSpPr>
        <dsp:cNvPr id="0" name=""/>
        <dsp:cNvSpPr/>
      </dsp:nvSpPr>
      <dsp:spPr>
        <a:xfrm>
          <a:off x="0" y="4351700"/>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7D2A605-B3F5-4D19-BB4A-25D4F28B3FBF}">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7576307-21A1-4AAF-A60F-F743A7342BC4}">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can it be improved?</a:t>
          </a:r>
          <a:endParaRPr lang="en-US" sz="2200" kern="1200"/>
        </a:p>
      </dsp:txBody>
      <dsp:txXfrm>
        <a:off x="1339618" y="4351700"/>
        <a:ext cx="5024605" cy="1159843"/>
      </dsp:txXfrm>
    </dsp:sp>
  </dsp:spTree>
</dsp:drawing>
</file>

<file path=ppt/diagrams/layout1.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0.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4.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7/22/24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smtClean="0"/>
              <a:t>1</a:t>
            </a:fld>
            <a:endParaRPr lang="en-US"/>
          </a:p>
        </p:txBody>
      </p:sp>
    </p:spTree>
    <p:extLst>
      <p:ext uri="{BB962C8B-B14F-4D97-AF65-F5344CB8AC3E}">
        <p14:creationId xmlns:p14="http://schemas.microsoft.com/office/powerpoint/2010/main" val="22389065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smtClean="0"/>
              <a:t>10</a:t>
            </a:fld>
            <a:endParaRPr lang="en-US"/>
          </a:p>
        </p:txBody>
      </p:sp>
    </p:spTree>
    <p:extLst>
      <p:ext uri="{BB962C8B-B14F-4D97-AF65-F5344CB8AC3E}">
        <p14:creationId xmlns:p14="http://schemas.microsoft.com/office/powerpoint/2010/main" val="29375896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smtClean="0"/>
              <a:t>12</a:t>
            </a:fld>
            <a:endParaRPr lang="en-US"/>
          </a:p>
        </p:txBody>
      </p:sp>
    </p:spTree>
    <p:extLst>
      <p:ext uri="{BB962C8B-B14F-4D97-AF65-F5344CB8AC3E}">
        <p14:creationId xmlns:p14="http://schemas.microsoft.com/office/powerpoint/2010/main" val="34933655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a:t>14</a:t>
            </a:fld>
            <a:endParaRPr lang="en-US"/>
          </a:p>
        </p:txBody>
      </p:sp>
    </p:spTree>
    <p:extLst>
      <p:ext uri="{BB962C8B-B14F-4D97-AF65-F5344CB8AC3E}">
        <p14:creationId xmlns:p14="http://schemas.microsoft.com/office/powerpoint/2010/main" val="7415289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21</a:t>
            </a:fld>
            <a:endParaRPr lang="en-US"/>
          </a:p>
        </p:txBody>
      </p:sp>
    </p:spTree>
    <p:extLst>
      <p:ext uri="{BB962C8B-B14F-4D97-AF65-F5344CB8AC3E}">
        <p14:creationId xmlns:p14="http://schemas.microsoft.com/office/powerpoint/2010/main" val="42168311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23</a:t>
            </a:fld>
            <a:endParaRPr lang="en-US"/>
          </a:p>
        </p:txBody>
      </p:sp>
    </p:spTree>
    <p:extLst>
      <p:ext uri="{BB962C8B-B14F-4D97-AF65-F5344CB8AC3E}">
        <p14:creationId xmlns:p14="http://schemas.microsoft.com/office/powerpoint/2010/main" val="24847482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24</a:t>
            </a:fld>
            <a:endParaRPr lang="en-US"/>
          </a:p>
        </p:txBody>
      </p:sp>
    </p:spTree>
    <p:extLst>
      <p:ext uri="{BB962C8B-B14F-4D97-AF65-F5344CB8AC3E}">
        <p14:creationId xmlns:p14="http://schemas.microsoft.com/office/powerpoint/2010/main" val="15588579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31</a:t>
            </a:fld>
            <a:endParaRPr lang="en-US"/>
          </a:p>
        </p:txBody>
      </p:sp>
    </p:spTree>
    <p:extLst>
      <p:ext uri="{BB962C8B-B14F-4D97-AF65-F5344CB8AC3E}">
        <p14:creationId xmlns:p14="http://schemas.microsoft.com/office/powerpoint/2010/main" val="14812765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a:t>32</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BD1989-80A6-4526-B6CA-3DFDBBCC42D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2814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45</a:t>
            </a:fld>
            <a:endParaRPr lang="en-US"/>
          </a:p>
        </p:txBody>
      </p:sp>
    </p:spTree>
    <p:extLst>
      <p:ext uri="{BB962C8B-B14F-4D97-AF65-F5344CB8AC3E}">
        <p14:creationId xmlns:p14="http://schemas.microsoft.com/office/powerpoint/2010/main" val="33498129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48</a:t>
            </a:fld>
            <a:endParaRPr lang="en-US"/>
          </a:p>
        </p:txBody>
      </p:sp>
    </p:spTree>
    <p:extLst>
      <p:ext uri="{BB962C8B-B14F-4D97-AF65-F5344CB8AC3E}">
        <p14:creationId xmlns:p14="http://schemas.microsoft.com/office/powerpoint/2010/main" val="7408977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50</a:t>
            </a:fld>
            <a:endParaRPr lang="en-US"/>
          </a:p>
        </p:txBody>
      </p:sp>
    </p:spTree>
    <p:extLst>
      <p:ext uri="{BB962C8B-B14F-4D97-AF65-F5344CB8AC3E}">
        <p14:creationId xmlns:p14="http://schemas.microsoft.com/office/powerpoint/2010/main" val="31322412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4</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10"/>
          </p:nvPr>
        </p:nvSpPr>
        <p:spPr/>
        <p:txBody>
          <a:bodyPr/>
          <a:lstStyle/>
          <a:p>
            <a:pPr defTabSz="931774">
              <a:defRPr/>
            </a:pPr>
            <a:fld id="{B1A400F9-CF10-4F94-84BB-F76AD0810D3E}" type="slidenum">
              <a:rPr lang="en-US">
                <a:solidFill>
                  <a:prstClr val="black"/>
                </a:solidFill>
                <a:latin typeface="Calibri" panose="020F0502020204030204"/>
              </a:rPr>
              <a:pPr defTabSz="931774">
                <a:defRPr/>
              </a:pPr>
              <a:t>5</a:t>
            </a:fld>
            <a:endParaRPr lang="en-US">
              <a:solidFill>
                <a:prstClr val="black"/>
              </a:solidFill>
              <a:latin typeface="Calibri" panose="020F0502020204030204"/>
            </a:endParaRPr>
          </a:p>
        </p:txBody>
      </p:sp>
    </p:spTree>
    <p:extLst>
      <p:ext uri="{BB962C8B-B14F-4D97-AF65-F5344CB8AC3E}">
        <p14:creationId xmlns:p14="http://schemas.microsoft.com/office/powerpoint/2010/main" val="28481454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endParaRPr lang="en-US" dirty="0">
              <a:cs typeface="Calibri"/>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0192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8</a:t>
            </a:fld>
            <a:endParaRPr lang="en-US"/>
          </a:p>
        </p:txBody>
      </p:sp>
    </p:spTree>
    <p:extLst>
      <p:ext uri="{BB962C8B-B14F-4D97-AF65-F5344CB8AC3E}">
        <p14:creationId xmlns:p14="http://schemas.microsoft.com/office/powerpoint/2010/main" val="5617117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0BAE01-1909-42FA-8A9A-F40C71256137}" type="slidenum">
              <a:rPr lang="en-US" smtClean="0"/>
              <a:t>9</a:t>
            </a:fld>
            <a:endParaRPr lang="en-US"/>
          </a:p>
        </p:txBody>
      </p:sp>
    </p:spTree>
    <p:extLst>
      <p:ext uri="{BB962C8B-B14F-4D97-AF65-F5344CB8AC3E}">
        <p14:creationId xmlns:p14="http://schemas.microsoft.com/office/powerpoint/2010/main" val="169635054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26.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9.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0.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4.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8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387.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4.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388.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9.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0.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1.xml"/></Relationships>
</file>

<file path=ppt/slideLayouts/_rels/slideLayout14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2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42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14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93.pn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441.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4.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42.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6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7.xml"/></Relationships>
</file>

<file path=ppt/slideLayouts/_rels/slideLayout14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8.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6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4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1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5.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7/22/24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7/22/24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7/22/24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47" Type="http://schemas.openxmlformats.org/officeDocument/2006/relationships/slideLayout" Target="../slideLayouts/slideLayout47.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57" Type="http://schemas.openxmlformats.org/officeDocument/2006/relationships/slideLayout" Target="../slideLayouts/slideLayout557.xml"/><Relationship Id="rId599" Type="http://schemas.openxmlformats.org/officeDocument/2006/relationships/slideLayout" Target="../slideLayouts/slideLayout599.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459" Type="http://schemas.openxmlformats.org/officeDocument/2006/relationships/slideLayout" Target="../slideLayouts/slideLayout459.xml"/><Relationship Id="rId624" Type="http://schemas.openxmlformats.org/officeDocument/2006/relationships/slideLayout" Target="../slideLayouts/slideLayout624.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63" Type="http://schemas.openxmlformats.org/officeDocument/2006/relationships/slideLayout" Target="../slideLayouts/slideLayout263.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526" Type="http://schemas.openxmlformats.org/officeDocument/2006/relationships/slideLayout" Target="../slideLayouts/slideLayout526.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32" Type="http://schemas.openxmlformats.org/officeDocument/2006/relationships/slideLayout" Target="../slideLayouts/slideLayout23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27" Type="http://schemas.openxmlformats.org/officeDocument/2006/relationships/slideLayout" Target="../slideLayouts/slideLayout27.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37" Type="http://schemas.openxmlformats.org/officeDocument/2006/relationships/slideLayout" Target="../slideLayouts/slideLayout537.xml"/><Relationship Id="rId579" Type="http://schemas.openxmlformats.org/officeDocument/2006/relationships/slideLayout" Target="../slideLayouts/slideLayout579.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41" Type="http://schemas.openxmlformats.org/officeDocument/2006/relationships/slideLayout" Target="../slideLayouts/slideLayout341.xml"/><Relationship Id="rId383" Type="http://schemas.openxmlformats.org/officeDocument/2006/relationships/slideLayout" Target="../slideLayouts/slideLayout383.xml"/><Relationship Id="rId439" Type="http://schemas.openxmlformats.org/officeDocument/2006/relationships/slideLayout" Target="../slideLayouts/slideLayout439.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01" Type="http://schemas.openxmlformats.org/officeDocument/2006/relationships/slideLayout" Target="../slideLayouts/slideLayout201.xml"/><Relationship Id="rId243" Type="http://schemas.openxmlformats.org/officeDocument/2006/relationships/slideLayout" Target="../slideLayouts/slideLayout243.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506" Type="http://schemas.openxmlformats.org/officeDocument/2006/relationships/slideLayout" Target="../slideLayouts/slideLayout506.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492" Type="http://schemas.openxmlformats.org/officeDocument/2006/relationships/slideLayout" Target="../slideLayouts/slideLayout492.xml"/><Relationship Id="rId548" Type="http://schemas.openxmlformats.org/officeDocument/2006/relationships/slideLayout" Target="../slideLayouts/slideLayout548.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theme" Target="../theme/theme1.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46.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2.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766.xml"/><Relationship Id="rId21" Type="http://schemas.openxmlformats.org/officeDocument/2006/relationships/slideLayout" Target="../slideLayouts/slideLayout670.xml"/><Relationship Id="rId42" Type="http://schemas.openxmlformats.org/officeDocument/2006/relationships/slideLayout" Target="../slideLayouts/slideLayout691.xml"/><Relationship Id="rId63" Type="http://schemas.openxmlformats.org/officeDocument/2006/relationships/slideLayout" Target="../slideLayouts/slideLayout712.xml"/><Relationship Id="rId84" Type="http://schemas.openxmlformats.org/officeDocument/2006/relationships/slideLayout" Target="../slideLayouts/slideLayout733.xml"/><Relationship Id="rId138" Type="http://schemas.openxmlformats.org/officeDocument/2006/relationships/slideLayout" Target="../slideLayouts/slideLayout787.xml"/><Relationship Id="rId159" Type="http://schemas.openxmlformats.org/officeDocument/2006/relationships/slideLayout" Target="../slideLayouts/slideLayout808.xml"/><Relationship Id="rId170" Type="http://schemas.openxmlformats.org/officeDocument/2006/relationships/slideLayout" Target="../slideLayouts/slideLayout819.xml"/><Relationship Id="rId191" Type="http://schemas.openxmlformats.org/officeDocument/2006/relationships/slideLayout" Target="../slideLayouts/slideLayout840.xml"/><Relationship Id="rId107" Type="http://schemas.openxmlformats.org/officeDocument/2006/relationships/slideLayout" Target="../slideLayouts/slideLayout756.xml"/><Relationship Id="rId11" Type="http://schemas.openxmlformats.org/officeDocument/2006/relationships/slideLayout" Target="../slideLayouts/slideLayout660.xml"/><Relationship Id="rId32" Type="http://schemas.openxmlformats.org/officeDocument/2006/relationships/slideLayout" Target="../slideLayouts/slideLayout681.xml"/><Relationship Id="rId53" Type="http://schemas.openxmlformats.org/officeDocument/2006/relationships/slideLayout" Target="../slideLayouts/slideLayout702.xml"/><Relationship Id="rId74" Type="http://schemas.openxmlformats.org/officeDocument/2006/relationships/slideLayout" Target="../slideLayouts/slideLayout723.xml"/><Relationship Id="rId128" Type="http://schemas.openxmlformats.org/officeDocument/2006/relationships/slideLayout" Target="../slideLayouts/slideLayout777.xml"/><Relationship Id="rId149" Type="http://schemas.openxmlformats.org/officeDocument/2006/relationships/slideLayout" Target="../slideLayouts/slideLayout798.xml"/><Relationship Id="rId5" Type="http://schemas.openxmlformats.org/officeDocument/2006/relationships/slideLayout" Target="../slideLayouts/slideLayout654.xml"/><Relationship Id="rId95" Type="http://schemas.openxmlformats.org/officeDocument/2006/relationships/slideLayout" Target="../slideLayouts/slideLayout744.xml"/><Relationship Id="rId160" Type="http://schemas.openxmlformats.org/officeDocument/2006/relationships/slideLayout" Target="../slideLayouts/slideLayout809.xml"/><Relationship Id="rId181" Type="http://schemas.openxmlformats.org/officeDocument/2006/relationships/slideLayout" Target="../slideLayouts/slideLayout830.xml"/><Relationship Id="rId22" Type="http://schemas.openxmlformats.org/officeDocument/2006/relationships/slideLayout" Target="../slideLayouts/slideLayout671.xml"/><Relationship Id="rId43" Type="http://schemas.openxmlformats.org/officeDocument/2006/relationships/slideLayout" Target="../slideLayouts/slideLayout692.xml"/><Relationship Id="rId64" Type="http://schemas.openxmlformats.org/officeDocument/2006/relationships/slideLayout" Target="../slideLayouts/slideLayout713.xml"/><Relationship Id="rId118" Type="http://schemas.openxmlformats.org/officeDocument/2006/relationships/slideLayout" Target="../slideLayouts/slideLayout767.xml"/><Relationship Id="rId139" Type="http://schemas.openxmlformats.org/officeDocument/2006/relationships/slideLayout" Target="../slideLayouts/slideLayout788.xml"/><Relationship Id="rId85" Type="http://schemas.openxmlformats.org/officeDocument/2006/relationships/slideLayout" Target="../slideLayouts/slideLayout734.xml"/><Relationship Id="rId150" Type="http://schemas.openxmlformats.org/officeDocument/2006/relationships/slideLayout" Target="../slideLayouts/slideLayout799.xml"/><Relationship Id="rId171" Type="http://schemas.openxmlformats.org/officeDocument/2006/relationships/slideLayout" Target="../slideLayouts/slideLayout820.xml"/><Relationship Id="rId192" Type="http://schemas.openxmlformats.org/officeDocument/2006/relationships/slideLayout" Target="../slideLayouts/slideLayout841.xml"/><Relationship Id="rId12" Type="http://schemas.openxmlformats.org/officeDocument/2006/relationships/slideLayout" Target="../slideLayouts/slideLayout661.xml"/><Relationship Id="rId33" Type="http://schemas.openxmlformats.org/officeDocument/2006/relationships/slideLayout" Target="../slideLayouts/slideLayout682.xml"/><Relationship Id="rId108" Type="http://schemas.openxmlformats.org/officeDocument/2006/relationships/slideLayout" Target="../slideLayouts/slideLayout757.xml"/><Relationship Id="rId129" Type="http://schemas.openxmlformats.org/officeDocument/2006/relationships/slideLayout" Target="../slideLayouts/slideLayout778.xml"/><Relationship Id="rId54" Type="http://schemas.openxmlformats.org/officeDocument/2006/relationships/slideLayout" Target="../slideLayouts/slideLayout703.xml"/><Relationship Id="rId75" Type="http://schemas.openxmlformats.org/officeDocument/2006/relationships/slideLayout" Target="../slideLayouts/slideLayout724.xml"/><Relationship Id="rId96" Type="http://schemas.openxmlformats.org/officeDocument/2006/relationships/slideLayout" Target="../slideLayouts/slideLayout745.xml"/><Relationship Id="rId140" Type="http://schemas.openxmlformats.org/officeDocument/2006/relationships/slideLayout" Target="../slideLayouts/slideLayout789.xml"/><Relationship Id="rId161" Type="http://schemas.openxmlformats.org/officeDocument/2006/relationships/slideLayout" Target="../slideLayouts/slideLayout810.xml"/><Relationship Id="rId182" Type="http://schemas.openxmlformats.org/officeDocument/2006/relationships/slideLayout" Target="../slideLayouts/slideLayout831.xml"/><Relationship Id="rId6" Type="http://schemas.openxmlformats.org/officeDocument/2006/relationships/slideLayout" Target="../slideLayouts/slideLayout655.xml"/><Relationship Id="rId23" Type="http://schemas.openxmlformats.org/officeDocument/2006/relationships/slideLayout" Target="../slideLayouts/slideLayout672.xml"/><Relationship Id="rId119" Type="http://schemas.openxmlformats.org/officeDocument/2006/relationships/slideLayout" Target="../slideLayouts/slideLayout768.xml"/><Relationship Id="rId44" Type="http://schemas.openxmlformats.org/officeDocument/2006/relationships/slideLayout" Target="../slideLayouts/slideLayout693.xml"/><Relationship Id="rId65" Type="http://schemas.openxmlformats.org/officeDocument/2006/relationships/slideLayout" Target="../slideLayouts/slideLayout714.xml"/><Relationship Id="rId86" Type="http://schemas.openxmlformats.org/officeDocument/2006/relationships/slideLayout" Target="../slideLayouts/slideLayout735.xml"/><Relationship Id="rId130" Type="http://schemas.openxmlformats.org/officeDocument/2006/relationships/slideLayout" Target="../slideLayouts/slideLayout779.xml"/><Relationship Id="rId151" Type="http://schemas.openxmlformats.org/officeDocument/2006/relationships/slideLayout" Target="../slideLayouts/slideLayout800.xml"/><Relationship Id="rId172" Type="http://schemas.openxmlformats.org/officeDocument/2006/relationships/slideLayout" Target="../slideLayouts/slideLayout821.xml"/><Relationship Id="rId193" Type="http://schemas.openxmlformats.org/officeDocument/2006/relationships/slideLayout" Target="../slideLayouts/slideLayout842.xml"/><Relationship Id="rId13" Type="http://schemas.openxmlformats.org/officeDocument/2006/relationships/slideLayout" Target="../slideLayouts/slideLayout662.xml"/><Relationship Id="rId109" Type="http://schemas.openxmlformats.org/officeDocument/2006/relationships/slideLayout" Target="../slideLayouts/slideLayout758.xml"/><Relationship Id="rId34" Type="http://schemas.openxmlformats.org/officeDocument/2006/relationships/slideLayout" Target="../slideLayouts/slideLayout683.xml"/><Relationship Id="rId55" Type="http://schemas.openxmlformats.org/officeDocument/2006/relationships/slideLayout" Target="../slideLayouts/slideLayout704.xml"/><Relationship Id="rId76" Type="http://schemas.openxmlformats.org/officeDocument/2006/relationships/slideLayout" Target="../slideLayouts/slideLayout725.xml"/><Relationship Id="rId97" Type="http://schemas.openxmlformats.org/officeDocument/2006/relationships/slideLayout" Target="../slideLayouts/slideLayout746.xml"/><Relationship Id="rId120" Type="http://schemas.openxmlformats.org/officeDocument/2006/relationships/slideLayout" Target="../slideLayouts/slideLayout769.xml"/><Relationship Id="rId141" Type="http://schemas.openxmlformats.org/officeDocument/2006/relationships/slideLayout" Target="../slideLayouts/slideLayout790.xml"/><Relationship Id="rId7" Type="http://schemas.openxmlformats.org/officeDocument/2006/relationships/slideLayout" Target="../slideLayouts/slideLayout656.xml"/><Relationship Id="rId71" Type="http://schemas.openxmlformats.org/officeDocument/2006/relationships/slideLayout" Target="../slideLayouts/slideLayout720.xml"/><Relationship Id="rId92" Type="http://schemas.openxmlformats.org/officeDocument/2006/relationships/slideLayout" Target="../slideLayouts/slideLayout741.xml"/><Relationship Id="rId162" Type="http://schemas.openxmlformats.org/officeDocument/2006/relationships/slideLayout" Target="../slideLayouts/slideLayout811.xml"/><Relationship Id="rId183" Type="http://schemas.openxmlformats.org/officeDocument/2006/relationships/slideLayout" Target="../slideLayouts/slideLayout832.xml"/><Relationship Id="rId2" Type="http://schemas.openxmlformats.org/officeDocument/2006/relationships/slideLayout" Target="../slideLayouts/slideLayout651.xml"/><Relationship Id="rId29" Type="http://schemas.openxmlformats.org/officeDocument/2006/relationships/slideLayout" Target="../slideLayouts/slideLayout678.xml"/><Relationship Id="rId24" Type="http://schemas.openxmlformats.org/officeDocument/2006/relationships/slideLayout" Target="../slideLayouts/slideLayout673.xml"/><Relationship Id="rId40" Type="http://schemas.openxmlformats.org/officeDocument/2006/relationships/slideLayout" Target="../slideLayouts/slideLayout689.xml"/><Relationship Id="rId45" Type="http://schemas.openxmlformats.org/officeDocument/2006/relationships/slideLayout" Target="../slideLayouts/slideLayout694.xml"/><Relationship Id="rId66" Type="http://schemas.openxmlformats.org/officeDocument/2006/relationships/slideLayout" Target="../slideLayouts/slideLayout715.xml"/><Relationship Id="rId87" Type="http://schemas.openxmlformats.org/officeDocument/2006/relationships/slideLayout" Target="../slideLayouts/slideLayout736.xml"/><Relationship Id="rId110" Type="http://schemas.openxmlformats.org/officeDocument/2006/relationships/slideLayout" Target="../slideLayouts/slideLayout759.xml"/><Relationship Id="rId115" Type="http://schemas.openxmlformats.org/officeDocument/2006/relationships/slideLayout" Target="../slideLayouts/slideLayout764.xml"/><Relationship Id="rId131" Type="http://schemas.openxmlformats.org/officeDocument/2006/relationships/slideLayout" Target="../slideLayouts/slideLayout780.xml"/><Relationship Id="rId136" Type="http://schemas.openxmlformats.org/officeDocument/2006/relationships/slideLayout" Target="../slideLayouts/slideLayout785.xml"/><Relationship Id="rId157" Type="http://schemas.openxmlformats.org/officeDocument/2006/relationships/slideLayout" Target="../slideLayouts/slideLayout806.xml"/><Relationship Id="rId178" Type="http://schemas.openxmlformats.org/officeDocument/2006/relationships/slideLayout" Target="../slideLayouts/slideLayout827.xml"/><Relationship Id="rId61" Type="http://schemas.openxmlformats.org/officeDocument/2006/relationships/slideLayout" Target="../slideLayouts/slideLayout710.xml"/><Relationship Id="rId82" Type="http://schemas.openxmlformats.org/officeDocument/2006/relationships/slideLayout" Target="../slideLayouts/slideLayout731.xml"/><Relationship Id="rId152" Type="http://schemas.openxmlformats.org/officeDocument/2006/relationships/slideLayout" Target="../slideLayouts/slideLayout801.xml"/><Relationship Id="rId173" Type="http://schemas.openxmlformats.org/officeDocument/2006/relationships/slideLayout" Target="../slideLayouts/slideLayout822.xml"/><Relationship Id="rId194" Type="http://schemas.openxmlformats.org/officeDocument/2006/relationships/slideLayout" Target="../slideLayouts/slideLayout843.xml"/><Relationship Id="rId199" Type="http://schemas.openxmlformats.org/officeDocument/2006/relationships/theme" Target="../theme/theme3.xml"/><Relationship Id="rId19" Type="http://schemas.openxmlformats.org/officeDocument/2006/relationships/slideLayout" Target="../slideLayouts/slideLayout668.xml"/><Relationship Id="rId14" Type="http://schemas.openxmlformats.org/officeDocument/2006/relationships/slideLayout" Target="../slideLayouts/slideLayout663.xml"/><Relationship Id="rId30" Type="http://schemas.openxmlformats.org/officeDocument/2006/relationships/slideLayout" Target="../slideLayouts/slideLayout679.xml"/><Relationship Id="rId35" Type="http://schemas.openxmlformats.org/officeDocument/2006/relationships/slideLayout" Target="../slideLayouts/slideLayout684.xml"/><Relationship Id="rId56" Type="http://schemas.openxmlformats.org/officeDocument/2006/relationships/slideLayout" Target="../slideLayouts/slideLayout705.xml"/><Relationship Id="rId77" Type="http://schemas.openxmlformats.org/officeDocument/2006/relationships/slideLayout" Target="../slideLayouts/slideLayout726.xml"/><Relationship Id="rId100" Type="http://schemas.openxmlformats.org/officeDocument/2006/relationships/slideLayout" Target="../slideLayouts/slideLayout749.xml"/><Relationship Id="rId105" Type="http://schemas.openxmlformats.org/officeDocument/2006/relationships/slideLayout" Target="../slideLayouts/slideLayout754.xml"/><Relationship Id="rId126" Type="http://schemas.openxmlformats.org/officeDocument/2006/relationships/slideLayout" Target="../slideLayouts/slideLayout775.xml"/><Relationship Id="rId147" Type="http://schemas.openxmlformats.org/officeDocument/2006/relationships/slideLayout" Target="../slideLayouts/slideLayout796.xml"/><Relationship Id="rId168" Type="http://schemas.openxmlformats.org/officeDocument/2006/relationships/slideLayout" Target="../slideLayouts/slideLayout817.xml"/><Relationship Id="rId8" Type="http://schemas.openxmlformats.org/officeDocument/2006/relationships/slideLayout" Target="../slideLayouts/slideLayout657.xml"/><Relationship Id="rId51" Type="http://schemas.openxmlformats.org/officeDocument/2006/relationships/slideLayout" Target="../slideLayouts/slideLayout700.xml"/><Relationship Id="rId72" Type="http://schemas.openxmlformats.org/officeDocument/2006/relationships/slideLayout" Target="../slideLayouts/slideLayout721.xml"/><Relationship Id="rId93" Type="http://schemas.openxmlformats.org/officeDocument/2006/relationships/slideLayout" Target="../slideLayouts/slideLayout742.xml"/><Relationship Id="rId98" Type="http://schemas.openxmlformats.org/officeDocument/2006/relationships/slideLayout" Target="../slideLayouts/slideLayout747.xml"/><Relationship Id="rId121" Type="http://schemas.openxmlformats.org/officeDocument/2006/relationships/slideLayout" Target="../slideLayouts/slideLayout770.xml"/><Relationship Id="rId142" Type="http://schemas.openxmlformats.org/officeDocument/2006/relationships/slideLayout" Target="../slideLayouts/slideLayout791.xml"/><Relationship Id="rId163" Type="http://schemas.openxmlformats.org/officeDocument/2006/relationships/slideLayout" Target="../slideLayouts/slideLayout812.xml"/><Relationship Id="rId184" Type="http://schemas.openxmlformats.org/officeDocument/2006/relationships/slideLayout" Target="../slideLayouts/slideLayout833.xml"/><Relationship Id="rId189" Type="http://schemas.openxmlformats.org/officeDocument/2006/relationships/slideLayout" Target="../slideLayouts/slideLayout838.xml"/><Relationship Id="rId3" Type="http://schemas.openxmlformats.org/officeDocument/2006/relationships/slideLayout" Target="../slideLayouts/slideLayout652.xml"/><Relationship Id="rId25" Type="http://schemas.openxmlformats.org/officeDocument/2006/relationships/slideLayout" Target="../slideLayouts/slideLayout674.xml"/><Relationship Id="rId46" Type="http://schemas.openxmlformats.org/officeDocument/2006/relationships/slideLayout" Target="../slideLayouts/slideLayout695.xml"/><Relationship Id="rId67" Type="http://schemas.openxmlformats.org/officeDocument/2006/relationships/slideLayout" Target="../slideLayouts/slideLayout716.xml"/><Relationship Id="rId116" Type="http://schemas.openxmlformats.org/officeDocument/2006/relationships/slideLayout" Target="../slideLayouts/slideLayout765.xml"/><Relationship Id="rId137" Type="http://schemas.openxmlformats.org/officeDocument/2006/relationships/slideLayout" Target="../slideLayouts/slideLayout786.xml"/><Relationship Id="rId158" Type="http://schemas.openxmlformats.org/officeDocument/2006/relationships/slideLayout" Target="../slideLayouts/slideLayout807.xml"/><Relationship Id="rId20" Type="http://schemas.openxmlformats.org/officeDocument/2006/relationships/slideLayout" Target="../slideLayouts/slideLayout669.xml"/><Relationship Id="rId41" Type="http://schemas.openxmlformats.org/officeDocument/2006/relationships/slideLayout" Target="../slideLayouts/slideLayout690.xml"/><Relationship Id="rId62" Type="http://schemas.openxmlformats.org/officeDocument/2006/relationships/slideLayout" Target="../slideLayouts/slideLayout711.xml"/><Relationship Id="rId83" Type="http://schemas.openxmlformats.org/officeDocument/2006/relationships/slideLayout" Target="../slideLayouts/slideLayout732.xml"/><Relationship Id="rId88" Type="http://schemas.openxmlformats.org/officeDocument/2006/relationships/slideLayout" Target="../slideLayouts/slideLayout737.xml"/><Relationship Id="rId111" Type="http://schemas.openxmlformats.org/officeDocument/2006/relationships/slideLayout" Target="../slideLayouts/slideLayout760.xml"/><Relationship Id="rId132" Type="http://schemas.openxmlformats.org/officeDocument/2006/relationships/slideLayout" Target="../slideLayouts/slideLayout781.xml"/><Relationship Id="rId153" Type="http://schemas.openxmlformats.org/officeDocument/2006/relationships/slideLayout" Target="../slideLayouts/slideLayout802.xml"/><Relationship Id="rId174" Type="http://schemas.openxmlformats.org/officeDocument/2006/relationships/slideLayout" Target="../slideLayouts/slideLayout823.xml"/><Relationship Id="rId179" Type="http://schemas.openxmlformats.org/officeDocument/2006/relationships/slideLayout" Target="../slideLayouts/slideLayout828.xml"/><Relationship Id="rId195" Type="http://schemas.openxmlformats.org/officeDocument/2006/relationships/slideLayout" Target="../slideLayouts/slideLayout844.xml"/><Relationship Id="rId190" Type="http://schemas.openxmlformats.org/officeDocument/2006/relationships/slideLayout" Target="../slideLayouts/slideLayout839.xml"/><Relationship Id="rId15" Type="http://schemas.openxmlformats.org/officeDocument/2006/relationships/slideLayout" Target="../slideLayouts/slideLayout664.xml"/><Relationship Id="rId36" Type="http://schemas.openxmlformats.org/officeDocument/2006/relationships/slideLayout" Target="../slideLayouts/slideLayout685.xml"/><Relationship Id="rId57" Type="http://schemas.openxmlformats.org/officeDocument/2006/relationships/slideLayout" Target="../slideLayouts/slideLayout706.xml"/><Relationship Id="rId106" Type="http://schemas.openxmlformats.org/officeDocument/2006/relationships/slideLayout" Target="../slideLayouts/slideLayout755.xml"/><Relationship Id="rId127" Type="http://schemas.openxmlformats.org/officeDocument/2006/relationships/slideLayout" Target="../slideLayouts/slideLayout776.xml"/><Relationship Id="rId10" Type="http://schemas.openxmlformats.org/officeDocument/2006/relationships/slideLayout" Target="../slideLayouts/slideLayout659.xml"/><Relationship Id="rId31" Type="http://schemas.openxmlformats.org/officeDocument/2006/relationships/slideLayout" Target="../slideLayouts/slideLayout680.xml"/><Relationship Id="rId52" Type="http://schemas.openxmlformats.org/officeDocument/2006/relationships/slideLayout" Target="../slideLayouts/slideLayout701.xml"/><Relationship Id="rId73" Type="http://schemas.openxmlformats.org/officeDocument/2006/relationships/slideLayout" Target="../slideLayouts/slideLayout722.xml"/><Relationship Id="rId78" Type="http://schemas.openxmlformats.org/officeDocument/2006/relationships/slideLayout" Target="../slideLayouts/slideLayout727.xml"/><Relationship Id="rId94" Type="http://schemas.openxmlformats.org/officeDocument/2006/relationships/slideLayout" Target="../slideLayouts/slideLayout743.xml"/><Relationship Id="rId99" Type="http://schemas.openxmlformats.org/officeDocument/2006/relationships/slideLayout" Target="../slideLayouts/slideLayout748.xml"/><Relationship Id="rId101" Type="http://schemas.openxmlformats.org/officeDocument/2006/relationships/slideLayout" Target="../slideLayouts/slideLayout750.xml"/><Relationship Id="rId122" Type="http://schemas.openxmlformats.org/officeDocument/2006/relationships/slideLayout" Target="../slideLayouts/slideLayout771.xml"/><Relationship Id="rId143" Type="http://schemas.openxmlformats.org/officeDocument/2006/relationships/slideLayout" Target="../slideLayouts/slideLayout792.xml"/><Relationship Id="rId148" Type="http://schemas.openxmlformats.org/officeDocument/2006/relationships/slideLayout" Target="../slideLayouts/slideLayout797.xml"/><Relationship Id="rId164" Type="http://schemas.openxmlformats.org/officeDocument/2006/relationships/slideLayout" Target="../slideLayouts/slideLayout813.xml"/><Relationship Id="rId169" Type="http://schemas.openxmlformats.org/officeDocument/2006/relationships/slideLayout" Target="../slideLayouts/slideLayout818.xml"/><Relationship Id="rId185" Type="http://schemas.openxmlformats.org/officeDocument/2006/relationships/slideLayout" Target="../slideLayouts/slideLayout834.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80" Type="http://schemas.openxmlformats.org/officeDocument/2006/relationships/slideLayout" Target="../slideLayouts/slideLayout829.xml"/><Relationship Id="rId26" Type="http://schemas.openxmlformats.org/officeDocument/2006/relationships/slideLayout" Target="../slideLayouts/slideLayout675.xml"/><Relationship Id="rId47" Type="http://schemas.openxmlformats.org/officeDocument/2006/relationships/slideLayout" Target="../slideLayouts/slideLayout696.xml"/><Relationship Id="rId68" Type="http://schemas.openxmlformats.org/officeDocument/2006/relationships/slideLayout" Target="../slideLayouts/slideLayout717.xml"/><Relationship Id="rId89" Type="http://schemas.openxmlformats.org/officeDocument/2006/relationships/slideLayout" Target="../slideLayouts/slideLayout738.xml"/><Relationship Id="rId112" Type="http://schemas.openxmlformats.org/officeDocument/2006/relationships/slideLayout" Target="../slideLayouts/slideLayout761.xml"/><Relationship Id="rId133" Type="http://schemas.openxmlformats.org/officeDocument/2006/relationships/slideLayout" Target="../slideLayouts/slideLayout782.xml"/><Relationship Id="rId154" Type="http://schemas.openxmlformats.org/officeDocument/2006/relationships/slideLayout" Target="../slideLayouts/slideLayout803.xml"/><Relationship Id="rId175" Type="http://schemas.openxmlformats.org/officeDocument/2006/relationships/slideLayout" Target="../slideLayouts/slideLayout824.xml"/><Relationship Id="rId196" Type="http://schemas.openxmlformats.org/officeDocument/2006/relationships/slideLayout" Target="../slideLayouts/slideLayout845.xml"/><Relationship Id="rId16" Type="http://schemas.openxmlformats.org/officeDocument/2006/relationships/slideLayout" Target="../slideLayouts/slideLayout665.xml"/><Relationship Id="rId37" Type="http://schemas.openxmlformats.org/officeDocument/2006/relationships/slideLayout" Target="../slideLayouts/slideLayout686.xml"/><Relationship Id="rId58" Type="http://schemas.openxmlformats.org/officeDocument/2006/relationships/slideLayout" Target="../slideLayouts/slideLayout707.xml"/><Relationship Id="rId79" Type="http://schemas.openxmlformats.org/officeDocument/2006/relationships/slideLayout" Target="../slideLayouts/slideLayout728.xml"/><Relationship Id="rId102" Type="http://schemas.openxmlformats.org/officeDocument/2006/relationships/slideLayout" Target="../slideLayouts/slideLayout751.xml"/><Relationship Id="rId123" Type="http://schemas.openxmlformats.org/officeDocument/2006/relationships/slideLayout" Target="../slideLayouts/slideLayout772.xml"/><Relationship Id="rId144" Type="http://schemas.openxmlformats.org/officeDocument/2006/relationships/slideLayout" Target="../slideLayouts/slideLayout793.xml"/><Relationship Id="rId90" Type="http://schemas.openxmlformats.org/officeDocument/2006/relationships/slideLayout" Target="../slideLayouts/slideLayout739.xml"/><Relationship Id="rId165" Type="http://schemas.openxmlformats.org/officeDocument/2006/relationships/slideLayout" Target="../slideLayouts/slideLayout814.xml"/><Relationship Id="rId186" Type="http://schemas.openxmlformats.org/officeDocument/2006/relationships/slideLayout" Target="../slideLayouts/slideLayout835.xml"/><Relationship Id="rId27" Type="http://schemas.openxmlformats.org/officeDocument/2006/relationships/slideLayout" Target="../slideLayouts/slideLayout676.xml"/><Relationship Id="rId48" Type="http://schemas.openxmlformats.org/officeDocument/2006/relationships/slideLayout" Target="../slideLayouts/slideLayout697.xml"/><Relationship Id="rId69" Type="http://schemas.openxmlformats.org/officeDocument/2006/relationships/slideLayout" Target="../slideLayouts/slideLayout718.xml"/><Relationship Id="rId113" Type="http://schemas.openxmlformats.org/officeDocument/2006/relationships/slideLayout" Target="../slideLayouts/slideLayout762.xml"/><Relationship Id="rId134" Type="http://schemas.openxmlformats.org/officeDocument/2006/relationships/slideLayout" Target="../slideLayouts/slideLayout783.xml"/><Relationship Id="rId80" Type="http://schemas.openxmlformats.org/officeDocument/2006/relationships/slideLayout" Target="../slideLayouts/slideLayout729.xml"/><Relationship Id="rId155" Type="http://schemas.openxmlformats.org/officeDocument/2006/relationships/slideLayout" Target="../slideLayouts/slideLayout804.xml"/><Relationship Id="rId176" Type="http://schemas.openxmlformats.org/officeDocument/2006/relationships/slideLayout" Target="../slideLayouts/slideLayout825.xml"/><Relationship Id="rId197" Type="http://schemas.openxmlformats.org/officeDocument/2006/relationships/slideLayout" Target="../slideLayouts/slideLayout846.xml"/><Relationship Id="rId17" Type="http://schemas.openxmlformats.org/officeDocument/2006/relationships/slideLayout" Target="../slideLayouts/slideLayout666.xml"/><Relationship Id="rId38" Type="http://schemas.openxmlformats.org/officeDocument/2006/relationships/slideLayout" Target="../slideLayouts/slideLayout687.xml"/><Relationship Id="rId59" Type="http://schemas.openxmlformats.org/officeDocument/2006/relationships/slideLayout" Target="../slideLayouts/slideLayout708.xml"/><Relationship Id="rId103" Type="http://schemas.openxmlformats.org/officeDocument/2006/relationships/slideLayout" Target="../slideLayouts/slideLayout752.xml"/><Relationship Id="rId124" Type="http://schemas.openxmlformats.org/officeDocument/2006/relationships/slideLayout" Target="../slideLayouts/slideLayout773.xml"/><Relationship Id="rId70" Type="http://schemas.openxmlformats.org/officeDocument/2006/relationships/slideLayout" Target="../slideLayouts/slideLayout719.xml"/><Relationship Id="rId91" Type="http://schemas.openxmlformats.org/officeDocument/2006/relationships/slideLayout" Target="../slideLayouts/slideLayout740.xml"/><Relationship Id="rId145" Type="http://schemas.openxmlformats.org/officeDocument/2006/relationships/slideLayout" Target="../slideLayouts/slideLayout794.xml"/><Relationship Id="rId166" Type="http://schemas.openxmlformats.org/officeDocument/2006/relationships/slideLayout" Target="../slideLayouts/slideLayout815.xml"/><Relationship Id="rId187" Type="http://schemas.openxmlformats.org/officeDocument/2006/relationships/slideLayout" Target="../slideLayouts/slideLayout836.xml"/><Relationship Id="rId1" Type="http://schemas.openxmlformats.org/officeDocument/2006/relationships/slideLayout" Target="../slideLayouts/slideLayout650.xml"/><Relationship Id="rId28" Type="http://schemas.openxmlformats.org/officeDocument/2006/relationships/slideLayout" Target="../slideLayouts/slideLayout677.xml"/><Relationship Id="rId49" Type="http://schemas.openxmlformats.org/officeDocument/2006/relationships/slideLayout" Target="../slideLayouts/slideLayout698.xml"/><Relationship Id="rId114" Type="http://schemas.openxmlformats.org/officeDocument/2006/relationships/slideLayout" Target="../slideLayouts/slideLayout763.xml"/><Relationship Id="rId60" Type="http://schemas.openxmlformats.org/officeDocument/2006/relationships/slideLayout" Target="../slideLayouts/slideLayout709.xml"/><Relationship Id="rId81" Type="http://schemas.openxmlformats.org/officeDocument/2006/relationships/slideLayout" Target="../slideLayouts/slideLayout730.xml"/><Relationship Id="rId135" Type="http://schemas.openxmlformats.org/officeDocument/2006/relationships/slideLayout" Target="../slideLayouts/slideLayout784.xml"/><Relationship Id="rId156" Type="http://schemas.openxmlformats.org/officeDocument/2006/relationships/slideLayout" Target="../slideLayouts/slideLayout805.xml"/><Relationship Id="rId177" Type="http://schemas.openxmlformats.org/officeDocument/2006/relationships/slideLayout" Target="../slideLayouts/slideLayout826.xml"/><Relationship Id="rId198" Type="http://schemas.openxmlformats.org/officeDocument/2006/relationships/slideLayout" Target="../slideLayouts/slideLayout847.xml"/><Relationship Id="rId18" Type="http://schemas.openxmlformats.org/officeDocument/2006/relationships/slideLayout" Target="../slideLayouts/slideLayout667.xml"/><Relationship Id="rId39" Type="http://schemas.openxmlformats.org/officeDocument/2006/relationships/slideLayout" Target="../slideLayouts/slideLayout688.xml"/><Relationship Id="rId50" Type="http://schemas.openxmlformats.org/officeDocument/2006/relationships/slideLayout" Target="../slideLayouts/slideLayout699.xml"/><Relationship Id="rId104" Type="http://schemas.openxmlformats.org/officeDocument/2006/relationships/slideLayout" Target="../slideLayouts/slideLayout753.xml"/><Relationship Id="rId125" Type="http://schemas.openxmlformats.org/officeDocument/2006/relationships/slideLayout" Target="../slideLayouts/slideLayout774.xml"/><Relationship Id="rId146" Type="http://schemas.openxmlformats.org/officeDocument/2006/relationships/slideLayout" Target="../slideLayouts/slideLayout795.xml"/><Relationship Id="rId167" Type="http://schemas.openxmlformats.org/officeDocument/2006/relationships/slideLayout" Target="../slideLayouts/slideLayout816.xml"/><Relationship Id="rId188" Type="http://schemas.openxmlformats.org/officeDocument/2006/relationships/slideLayout" Target="../slideLayouts/slideLayout837.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964.xml"/><Relationship Id="rId21" Type="http://schemas.openxmlformats.org/officeDocument/2006/relationships/slideLayout" Target="../slideLayouts/slideLayout868.xml"/><Relationship Id="rId324" Type="http://schemas.openxmlformats.org/officeDocument/2006/relationships/slideLayout" Target="../slideLayouts/slideLayout1171.xml"/><Relationship Id="rId531" Type="http://schemas.openxmlformats.org/officeDocument/2006/relationships/slideLayout" Target="../slideLayouts/slideLayout1378.xml"/><Relationship Id="rId629" Type="http://schemas.openxmlformats.org/officeDocument/2006/relationships/slideLayout" Target="../slideLayouts/slideLayout1476.xml"/><Relationship Id="rId170" Type="http://schemas.openxmlformats.org/officeDocument/2006/relationships/slideLayout" Target="../slideLayouts/slideLayout1017.xml"/><Relationship Id="rId268" Type="http://schemas.openxmlformats.org/officeDocument/2006/relationships/slideLayout" Target="../slideLayouts/slideLayout1115.xml"/><Relationship Id="rId475" Type="http://schemas.openxmlformats.org/officeDocument/2006/relationships/slideLayout" Target="../slideLayouts/slideLayout1322.xml"/><Relationship Id="rId32" Type="http://schemas.openxmlformats.org/officeDocument/2006/relationships/slideLayout" Target="../slideLayouts/slideLayout879.xml"/><Relationship Id="rId128" Type="http://schemas.openxmlformats.org/officeDocument/2006/relationships/slideLayout" Target="../slideLayouts/slideLayout975.xml"/><Relationship Id="rId335" Type="http://schemas.openxmlformats.org/officeDocument/2006/relationships/slideLayout" Target="../slideLayouts/slideLayout1182.xml"/><Relationship Id="rId542" Type="http://schemas.openxmlformats.org/officeDocument/2006/relationships/slideLayout" Target="../slideLayouts/slideLayout1389.xml"/><Relationship Id="rId181" Type="http://schemas.openxmlformats.org/officeDocument/2006/relationships/slideLayout" Target="../slideLayouts/slideLayout1028.xml"/><Relationship Id="rId402" Type="http://schemas.openxmlformats.org/officeDocument/2006/relationships/slideLayout" Target="../slideLayouts/slideLayout1249.xml"/><Relationship Id="rId279" Type="http://schemas.openxmlformats.org/officeDocument/2006/relationships/slideLayout" Target="../slideLayouts/slideLayout1126.xml"/><Relationship Id="rId486" Type="http://schemas.openxmlformats.org/officeDocument/2006/relationships/slideLayout" Target="../slideLayouts/slideLayout1333.xml"/><Relationship Id="rId43" Type="http://schemas.openxmlformats.org/officeDocument/2006/relationships/slideLayout" Target="../slideLayouts/slideLayout890.xml"/><Relationship Id="rId139" Type="http://schemas.openxmlformats.org/officeDocument/2006/relationships/slideLayout" Target="../slideLayouts/slideLayout986.xml"/><Relationship Id="rId346" Type="http://schemas.openxmlformats.org/officeDocument/2006/relationships/slideLayout" Target="../slideLayouts/slideLayout1193.xml"/><Relationship Id="rId553" Type="http://schemas.openxmlformats.org/officeDocument/2006/relationships/slideLayout" Target="../slideLayouts/slideLayout1400.xml"/><Relationship Id="rId192" Type="http://schemas.openxmlformats.org/officeDocument/2006/relationships/slideLayout" Target="../slideLayouts/slideLayout1039.xml"/><Relationship Id="rId206" Type="http://schemas.openxmlformats.org/officeDocument/2006/relationships/slideLayout" Target="../slideLayouts/slideLayout1053.xml"/><Relationship Id="rId413" Type="http://schemas.openxmlformats.org/officeDocument/2006/relationships/slideLayout" Target="../slideLayouts/slideLayout1260.xml"/><Relationship Id="rId497" Type="http://schemas.openxmlformats.org/officeDocument/2006/relationships/slideLayout" Target="../slideLayouts/slideLayout1344.xml"/><Relationship Id="rId620" Type="http://schemas.openxmlformats.org/officeDocument/2006/relationships/slideLayout" Target="../slideLayouts/slideLayout1467.xml"/><Relationship Id="rId357" Type="http://schemas.openxmlformats.org/officeDocument/2006/relationships/slideLayout" Target="../slideLayouts/slideLayout1204.xml"/><Relationship Id="rId54" Type="http://schemas.openxmlformats.org/officeDocument/2006/relationships/slideLayout" Target="../slideLayouts/slideLayout901.xml"/><Relationship Id="rId217" Type="http://schemas.openxmlformats.org/officeDocument/2006/relationships/slideLayout" Target="../slideLayouts/slideLayout1064.xml"/><Relationship Id="rId564" Type="http://schemas.openxmlformats.org/officeDocument/2006/relationships/slideLayout" Target="../slideLayouts/slideLayout1411.xml"/><Relationship Id="rId424" Type="http://schemas.openxmlformats.org/officeDocument/2006/relationships/slideLayout" Target="../slideLayouts/slideLayout1271.xml"/><Relationship Id="rId631" Type="http://schemas.openxmlformats.org/officeDocument/2006/relationships/slideLayout" Target="../slideLayouts/slideLayout1478.xml"/><Relationship Id="rId270" Type="http://schemas.openxmlformats.org/officeDocument/2006/relationships/slideLayout" Target="../slideLayouts/slideLayout1117.xml"/><Relationship Id="rId65" Type="http://schemas.openxmlformats.org/officeDocument/2006/relationships/slideLayout" Target="../slideLayouts/slideLayout912.xml"/><Relationship Id="rId130" Type="http://schemas.openxmlformats.org/officeDocument/2006/relationships/slideLayout" Target="../slideLayouts/slideLayout977.xml"/><Relationship Id="rId368" Type="http://schemas.openxmlformats.org/officeDocument/2006/relationships/slideLayout" Target="../slideLayouts/slideLayout1215.xml"/><Relationship Id="rId575" Type="http://schemas.openxmlformats.org/officeDocument/2006/relationships/slideLayout" Target="../slideLayouts/slideLayout1422.xml"/><Relationship Id="rId228" Type="http://schemas.openxmlformats.org/officeDocument/2006/relationships/slideLayout" Target="../slideLayouts/slideLayout1075.xml"/><Relationship Id="rId435" Type="http://schemas.openxmlformats.org/officeDocument/2006/relationships/slideLayout" Target="../slideLayouts/slideLayout1282.xml"/><Relationship Id="rId281" Type="http://schemas.openxmlformats.org/officeDocument/2006/relationships/slideLayout" Target="../slideLayouts/slideLayout1128.xml"/><Relationship Id="rId502" Type="http://schemas.openxmlformats.org/officeDocument/2006/relationships/slideLayout" Target="../slideLayouts/slideLayout1349.xml"/><Relationship Id="rId76" Type="http://schemas.openxmlformats.org/officeDocument/2006/relationships/slideLayout" Target="../slideLayouts/slideLayout923.xml"/><Relationship Id="rId141" Type="http://schemas.openxmlformats.org/officeDocument/2006/relationships/slideLayout" Target="../slideLayouts/slideLayout988.xml"/><Relationship Id="rId379" Type="http://schemas.openxmlformats.org/officeDocument/2006/relationships/slideLayout" Target="../slideLayouts/slideLayout1226.xml"/><Relationship Id="rId586" Type="http://schemas.openxmlformats.org/officeDocument/2006/relationships/slideLayout" Target="../slideLayouts/slideLayout1433.xml"/><Relationship Id="rId7" Type="http://schemas.openxmlformats.org/officeDocument/2006/relationships/slideLayout" Target="../slideLayouts/slideLayout854.xml"/><Relationship Id="rId239" Type="http://schemas.openxmlformats.org/officeDocument/2006/relationships/slideLayout" Target="../slideLayouts/slideLayout1086.xml"/><Relationship Id="rId446" Type="http://schemas.openxmlformats.org/officeDocument/2006/relationships/slideLayout" Target="../slideLayouts/slideLayout1293.xml"/><Relationship Id="rId292" Type="http://schemas.openxmlformats.org/officeDocument/2006/relationships/slideLayout" Target="../slideLayouts/slideLayout1139.xml"/><Relationship Id="rId306" Type="http://schemas.openxmlformats.org/officeDocument/2006/relationships/slideLayout" Target="../slideLayouts/slideLayout1153.xml"/><Relationship Id="rId87" Type="http://schemas.openxmlformats.org/officeDocument/2006/relationships/slideLayout" Target="../slideLayouts/slideLayout934.xml"/><Relationship Id="rId513" Type="http://schemas.openxmlformats.org/officeDocument/2006/relationships/slideLayout" Target="../slideLayouts/slideLayout1360.xml"/><Relationship Id="rId597" Type="http://schemas.openxmlformats.org/officeDocument/2006/relationships/slideLayout" Target="../slideLayouts/slideLayout1444.xml"/><Relationship Id="rId152" Type="http://schemas.openxmlformats.org/officeDocument/2006/relationships/slideLayout" Target="../slideLayouts/slideLayout999.xml"/><Relationship Id="rId457" Type="http://schemas.openxmlformats.org/officeDocument/2006/relationships/slideLayout" Target="../slideLayouts/slideLayout1304.xml"/><Relationship Id="rId14" Type="http://schemas.openxmlformats.org/officeDocument/2006/relationships/slideLayout" Target="../slideLayouts/slideLayout861.xml"/><Relationship Id="rId317" Type="http://schemas.openxmlformats.org/officeDocument/2006/relationships/slideLayout" Target="../slideLayouts/slideLayout1164.xml"/><Relationship Id="rId524" Type="http://schemas.openxmlformats.org/officeDocument/2006/relationships/slideLayout" Target="../slideLayouts/slideLayout1371.xml"/><Relationship Id="rId98" Type="http://schemas.openxmlformats.org/officeDocument/2006/relationships/slideLayout" Target="../slideLayouts/slideLayout945.xml"/><Relationship Id="rId163" Type="http://schemas.openxmlformats.org/officeDocument/2006/relationships/slideLayout" Target="../slideLayouts/slideLayout1010.xml"/><Relationship Id="rId370" Type="http://schemas.openxmlformats.org/officeDocument/2006/relationships/slideLayout" Target="../slideLayouts/slideLayout1217.xml"/><Relationship Id="rId230" Type="http://schemas.openxmlformats.org/officeDocument/2006/relationships/slideLayout" Target="../slideLayouts/slideLayout1077.xml"/><Relationship Id="rId468" Type="http://schemas.openxmlformats.org/officeDocument/2006/relationships/slideLayout" Target="../slideLayouts/slideLayout1315.xml"/><Relationship Id="rId25" Type="http://schemas.openxmlformats.org/officeDocument/2006/relationships/slideLayout" Target="../slideLayouts/slideLayout872.xml"/><Relationship Id="rId328" Type="http://schemas.openxmlformats.org/officeDocument/2006/relationships/slideLayout" Target="../slideLayouts/slideLayout1175.xml"/><Relationship Id="rId535" Type="http://schemas.openxmlformats.org/officeDocument/2006/relationships/slideLayout" Target="../slideLayouts/slideLayout1382.xml"/><Relationship Id="rId174" Type="http://schemas.openxmlformats.org/officeDocument/2006/relationships/slideLayout" Target="../slideLayouts/slideLayout1021.xml"/><Relationship Id="rId381" Type="http://schemas.openxmlformats.org/officeDocument/2006/relationships/slideLayout" Target="../slideLayouts/slideLayout1228.xml"/><Relationship Id="rId602" Type="http://schemas.openxmlformats.org/officeDocument/2006/relationships/slideLayout" Target="../slideLayouts/slideLayout1449.xml"/><Relationship Id="rId241" Type="http://schemas.openxmlformats.org/officeDocument/2006/relationships/slideLayout" Target="../slideLayouts/slideLayout1088.xml"/><Relationship Id="rId479" Type="http://schemas.openxmlformats.org/officeDocument/2006/relationships/slideLayout" Target="../slideLayouts/slideLayout1326.xml"/><Relationship Id="rId36" Type="http://schemas.openxmlformats.org/officeDocument/2006/relationships/slideLayout" Target="../slideLayouts/slideLayout883.xml"/><Relationship Id="rId339" Type="http://schemas.openxmlformats.org/officeDocument/2006/relationships/slideLayout" Target="../slideLayouts/slideLayout1186.xml"/><Relationship Id="rId546" Type="http://schemas.openxmlformats.org/officeDocument/2006/relationships/slideLayout" Target="../slideLayouts/slideLayout1393.xml"/><Relationship Id="rId101" Type="http://schemas.openxmlformats.org/officeDocument/2006/relationships/slideLayout" Target="../slideLayouts/slideLayout948.xml"/><Relationship Id="rId185" Type="http://schemas.openxmlformats.org/officeDocument/2006/relationships/slideLayout" Target="../slideLayouts/slideLayout1032.xml"/><Relationship Id="rId406" Type="http://schemas.openxmlformats.org/officeDocument/2006/relationships/slideLayout" Target="../slideLayouts/slideLayout1253.xml"/><Relationship Id="rId392" Type="http://schemas.openxmlformats.org/officeDocument/2006/relationships/slideLayout" Target="../slideLayouts/slideLayout1239.xml"/><Relationship Id="rId613" Type="http://schemas.openxmlformats.org/officeDocument/2006/relationships/slideLayout" Target="../slideLayouts/slideLayout1460.xml"/><Relationship Id="rId252" Type="http://schemas.openxmlformats.org/officeDocument/2006/relationships/slideLayout" Target="../slideLayouts/slideLayout1099.xml"/><Relationship Id="rId294" Type="http://schemas.openxmlformats.org/officeDocument/2006/relationships/slideLayout" Target="../slideLayouts/slideLayout1141.xml"/><Relationship Id="rId308" Type="http://schemas.openxmlformats.org/officeDocument/2006/relationships/slideLayout" Target="../slideLayouts/slideLayout1155.xml"/><Relationship Id="rId515" Type="http://schemas.openxmlformats.org/officeDocument/2006/relationships/slideLayout" Target="../slideLayouts/slideLayout1362.xml"/><Relationship Id="rId47" Type="http://schemas.openxmlformats.org/officeDocument/2006/relationships/slideLayout" Target="../slideLayouts/slideLayout894.xml"/><Relationship Id="rId89" Type="http://schemas.openxmlformats.org/officeDocument/2006/relationships/slideLayout" Target="../slideLayouts/slideLayout936.xml"/><Relationship Id="rId112" Type="http://schemas.openxmlformats.org/officeDocument/2006/relationships/slideLayout" Target="../slideLayouts/slideLayout959.xml"/><Relationship Id="rId154" Type="http://schemas.openxmlformats.org/officeDocument/2006/relationships/slideLayout" Target="../slideLayouts/slideLayout1001.xml"/><Relationship Id="rId361" Type="http://schemas.openxmlformats.org/officeDocument/2006/relationships/slideLayout" Target="../slideLayouts/slideLayout1208.xml"/><Relationship Id="rId557" Type="http://schemas.openxmlformats.org/officeDocument/2006/relationships/slideLayout" Target="../slideLayouts/slideLayout1404.xml"/><Relationship Id="rId599" Type="http://schemas.openxmlformats.org/officeDocument/2006/relationships/slideLayout" Target="../slideLayouts/slideLayout1446.xml"/><Relationship Id="rId196" Type="http://schemas.openxmlformats.org/officeDocument/2006/relationships/slideLayout" Target="../slideLayouts/slideLayout1043.xml"/><Relationship Id="rId417" Type="http://schemas.openxmlformats.org/officeDocument/2006/relationships/slideLayout" Target="../slideLayouts/slideLayout1264.xml"/><Relationship Id="rId459" Type="http://schemas.openxmlformats.org/officeDocument/2006/relationships/slideLayout" Target="../slideLayouts/slideLayout1306.xml"/><Relationship Id="rId624" Type="http://schemas.openxmlformats.org/officeDocument/2006/relationships/slideLayout" Target="../slideLayouts/slideLayout1471.xml"/><Relationship Id="rId16" Type="http://schemas.openxmlformats.org/officeDocument/2006/relationships/slideLayout" Target="../slideLayouts/slideLayout863.xml"/><Relationship Id="rId221" Type="http://schemas.openxmlformats.org/officeDocument/2006/relationships/slideLayout" Target="../slideLayouts/slideLayout1068.xml"/><Relationship Id="rId263" Type="http://schemas.openxmlformats.org/officeDocument/2006/relationships/slideLayout" Target="../slideLayouts/slideLayout1110.xml"/><Relationship Id="rId319" Type="http://schemas.openxmlformats.org/officeDocument/2006/relationships/slideLayout" Target="../slideLayouts/slideLayout1166.xml"/><Relationship Id="rId470" Type="http://schemas.openxmlformats.org/officeDocument/2006/relationships/slideLayout" Target="../slideLayouts/slideLayout1317.xml"/><Relationship Id="rId526" Type="http://schemas.openxmlformats.org/officeDocument/2006/relationships/slideLayout" Target="../slideLayouts/slideLayout1373.xml"/><Relationship Id="rId58" Type="http://schemas.openxmlformats.org/officeDocument/2006/relationships/slideLayout" Target="../slideLayouts/slideLayout905.xml"/><Relationship Id="rId123" Type="http://schemas.openxmlformats.org/officeDocument/2006/relationships/slideLayout" Target="../slideLayouts/slideLayout970.xml"/><Relationship Id="rId330" Type="http://schemas.openxmlformats.org/officeDocument/2006/relationships/slideLayout" Target="../slideLayouts/slideLayout1177.xml"/><Relationship Id="rId568" Type="http://schemas.openxmlformats.org/officeDocument/2006/relationships/slideLayout" Target="../slideLayouts/slideLayout1415.xml"/><Relationship Id="rId165" Type="http://schemas.openxmlformats.org/officeDocument/2006/relationships/slideLayout" Target="../slideLayouts/slideLayout1012.xml"/><Relationship Id="rId372" Type="http://schemas.openxmlformats.org/officeDocument/2006/relationships/slideLayout" Target="../slideLayouts/slideLayout1219.xml"/><Relationship Id="rId428" Type="http://schemas.openxmlformats.org/officeDocument/2006/relationships/slideLayout" Target="../slideLayouts/slideLayout1275.xml"/><Relationship Id="rId635" Type="http://schemas.openxmlformats.org/officeDocument/2006/relationships/slideLayout" Target="../slideLayouts/slideLayout1482.xml"/><Relationship Id="rId232" Type="http://schemas.openxmlformats.org/officeDocument/2006/relationships/slideLayout" Target="../slideLayouts/slideLayout1079.xml"/><Relationship Id="rId274" Type="http://schemas.openxmlformats.org/officeDocument/2006/relationships/slideLayout" Target="../slideLayouts/slideLayout1121.xml"/><Relationship Id="rId481" Type="http://schemas.openxmlformats.org/officeDocument/2006/relationships/slideLayout" Target="../slideLayouts/slideLayout1328.xml"/><Relationship Id="rId27" Type="http://schemas.openxmlformats.org/officeDocument/2006/relationships/slideLayout" Target="../slideLayouts/slideLayout874.xml"/><Relationship Id="rId69" Type="http://schemas.openxmlformats.org/officeDocument/2006/relationships/slideLayout" Target="../slideLayouts/slideLayout916.xml"/><Relationship Id="rId134" Type="http://schemas.openxmlformats.org/officeDocument/2006/relationships/slideLayout" Target="../slideLayouts/slideLayout981.xml"/><Relationship Id="rId537" Type="http://schemas.openxmlformats.org/officeDocument/2006/relationships/slideLayout" Target="../slideLayouts/slideLayout1384.xml"/><Relationship Id="rId579" Type="http://schemas.openxmlformats.org/officeDocument/2006/relationships/slideLayout" Target="../slideLayouts/slideLayout1426.xml"/><Relationship Id="rId80" Type="http://schemas.openxmlformats.org/officeDocument/2006/relationships/slideLayout" Target="../slideLayouts/slideLayout927.xml"/><Relationship Id="rId176" Type="http://schemas.openxmlformats.org/officeDocument/2006/relationships/slideLayout" Target="../slideLayouts/slideLayout1023.xml"/><Relationship Id="rId341" Type="http://schemas.openxmlformats.org/officeDocument/2006/relationships/slideLayout" Target="../slideLayouts/slideLayout1188.xml"/><Relationship Id="rId383" Type="http://schemas.openxmlformats.org/officeDocument/2006/relationships/slideLayout" Target="../slideLayouts/slideLayout1230.xml"/><Relationship Id="rId439" Type="http://schemas.openxmlformats.org/officeDocument/2006/relationships/slideLayout" Target="../slideLayouts/slideLayout1286.xml"/><Relationship Id="rId590" Type="http://schemas.openxmlformats.org/officeDocument/2006/relationships/slideLayout" Target="../slideLayouts/slideLayout1437.xml"/><Relationship Id="rId604" Type="http://schemas.openxmlformats.org/officeDocument/2006/relationships/slideLayout" Target="../slideLayouts/slideLayout1451.xml"/><Relationship Id="rId201" Type="http://schemas.openxmlformats.org/officeDocument/2006/relationships/slideLayout" Target="../slideLayouts/slideLayout1048.xml"/><Relationship Id="rId243" Type="http://schemas.openxmlformats.org/officeDocument/2006/relationships/slideLayout" Target="../slideLayouts/slideLayout1090.xml"/><Relationship Id="rId285" Type="http://schemas.openxmlformats.org/officeDocument/2006/relationships/slideLayout" Target="../slideLayouts/slideLayout1132.xml"/><Relationship Id="rId450" Type="http://schemas.openxmlformats.org/officeDocument/2006/relationships/slideLayout" Target="../slideLayouts/slideLayout1297.xml"/><Relationship Id="rId506" Type="http://schemas.openxmlformats.org/officeDocument/2006/relationships/slideLayout" Target="../slideLayouts/slideLayout1353.xml"/><Relationship Id="rId38" Type="http://schemas.openxmlformats.org/officeDocument/2006/relationships/slideLayout" Target="../slideLayouts/slideLayout885.xml"/><Relationship Id="rId103" Type="http://schemas.openxmlformats.org/officeDocument/2006/relationships/slideLayout" Target="../slideLayouts/slideLayout950.xml"/><Relationship Id="rId310" Type="http://schemas.openxmlformats.org/officeDocument/2006/relationships/slideLayout" Target="../slideLayouts/slideLayout1157.xml"/><Relationship Id="rId492" Type="http://schemas.openxmlformats.org/officeDocument/2006/relationships/slideLayout" Target="../slideLayouts/slideLayout1339.xml"/><Relationship Id="rId548" Type="http://schemas.openxmlformats.org/officeDocument/2006/relationships/slideLayout" Target="../slideLayouts/slideLayout1395.xml"/><Relationship Id="rId91" Type="http://schemas.openxmlformats.org/officeDocument/2006/relationships/slideLayout" Target="../slideLayouts/slideLayout938.xml"/><Relationship Id="rId145" Type="http://schemas.openxmlformats.org/officeDocument/2006/relationships/slideLayout" Target="../slideLayouts/slideLayout992.xml"/><Relationship Id="rId187" Type="http://schemas.openxmlformats.org/officeDocument/2006/relationships/slideLayout" Target="../slideLayouts/slideLayout1034.xml"/><Relationship Id="rId352" Type="http://schemas.openxmlformats.org/officeDocument/2006/relationships/slideLayout" Target="../slideLayouts/slideLayout1199.xml"/><Relationship Id="rId394" Type="http://schemas.openxmlformats.org/officeDocument/2006/relationships/slideLayout" Target="../slideLayouts/slideLayout1241.xml"/><Relationship Id="rId408" Type="http://schemas.openxmlformats.org/officeDocument/2006/relationships/slideLayout" Target="../slideLayouts/slideLayout1255.xml"/><Relationship Id="rId615" Type="http://schemas.openxmlformats.org/officeDocument/2006/relationships/slideLayout" Target="../slideLayouts/slideLayout1462.xml"/><Relationship Id="rId212" Type="http://schemas.openxmlformats.org/officeDocument/2006/relationships/slideLayout" Target="../slideLayouts/slideLayout1059.xml"/><Relationship Id="rId254" Type="http://schemas.openxmlformats.org/officeDocument/2006/relationships/slideLayout" Target="../slideLayouts/slideLayout1101.xml"/><Relationship Id="rId49" Type="http://schemas.openxmlformats.org/officeDocument/2006/relationships/slideLayout" Target="../slideLayouts/slideLayout896.xml"/><Relationship Id="rId114" Type="http://schemas.openxmlformats.org/officeDocument/2006/relationships/slideLayout" Target="../slideLayouts/slideLayout961.xml"/><Relationship Id="rId296" Type="http://schemas.openxmlformats.org/officeDocument/2006/relationships/slideLayout" Target="../slideLayouts/slideLayout1143.xml"/><Relationship Id="rId461" Type="http://schemas.openxmlformats.org/officeDocument/2006/relationships/slideLayout" Target="../slideLayouts/slideLayout1308.xml"/><Relationship Id="rId517" Type="http://schemas.openxmlformats.org/officeDocument/2006/relationships/slideLayout" Target="../slideLayouts/slideLayout1364.xml"/><Relationship Id="rId559" Type="http://schemas.openxmlformats.org/officeDocument/2006/relationships/slideLayout" Target="../slideLayouts/slideLayout1406.xml"/><Relationship Id="rId60" Type="http://schemas.openxmlformats.org/officeDocument/2006/relationships/slideLayout" Target="../slideLayouts/slideLayout907.xml"/><Relationship Id="rId156" Type="http://schemas.openxmlformats.org/officeDocument/2006/relationships/slideLayout" Target="../slideLayouts/slideLayout1003.xml"/><Relationship Id="rId198" Type="http://schemas.openxmlformats.org/officeDocument/2006/relationships/slideLayout" Target="../slideLayouts/slideLayout1045.xml"/><Relationship Id="rId321" Type="http://schemas.openxmlformats.org/officeDocument/2006/relationships/slideLayout" Target="../slideLayouts/slideLayout1168.xml"/><Relationship Id="rId363" Type="http://schemas.openxmlformats.org/officeDocument/2006/relationships/slideLayout" Target="../slideLayouts/slideLayout1210.xml"/><Relationship Id="rId419" Type="http://schemas.openxmlformats.org/officeDocument/2006/relationships/slideLayout" Target="../slideLayouts/slideLayout1266.xml"/><Relationship Id="rId570" Type="http://schemas.openxmlformats.org/officeDocument/2006/relationships/slideLayout" Target="../slideLayouts/slideLayout1417.xml"/><Relationship Id="rId626" Type="http://schemas.openxmlformats.org/officeDocument/2006/relationships/slideLayout" Target="../slideLayouts/slideLayout1473.xml"/><Relationship Id="rId223" Type="http://schemas.openxmlformats.org/officeDocument/2006/relationships/slideLayout" Target="../slideLayouts/slideLayout1070.xml"/><Relationship Id="rId430" Type="http://schemas.openxmlformats.org/officeDocument/2006/relationships/slideLayout" Target="../slideLayouts/slideLayout1277.xml"/><Relationship Id="rId18" Type="http://schemas.openxmlformats.org/officeDocument/2006/relationships/slideLayout" Target="../slideLayouts/slideLayout865.xml"/><Relationship Id="rId265" Type="http://schemas.openxmlformats.org/officeDocument/2006/relationships/slideLayout" Target="../slideLayouts/slideLayout1112.xml"/><Relationship Id="rId472" Type="http://schemas.openxmlformats.org/officeDocument/2006/relationships/slideLayout" Target="../slideLayouts/slideLayout1319.xml"/><Relationship Id="rId528" Type="http://schemas.openxmlformats.org/officeDocument/2006/relationships/slideLayout" Target="../slideLayouts/slideLayout1375.xml"/><Relationship Id="rId125" Type="http://schemas.openxmlformats.org/officeDocument/2006/relationships/slideLayout" Target="../slideLayouts/slideLayout972.xml"/><Relationship Id="rId167" Type="http://schemas.openxmlformats.org/officeDocument/2006/relationships/slideLayout" Target="../slideLayouts/slideLayout1014.xml"/><Relationship Id="rId332" Type="http://schemas.openxmlformats.org/officeDocument/2006/relationships/slideLayout" Target="../slideLayouts/slideLayout1179.xml"/><Relationship Id="rId374" Type="http://schemas.openxmlformats.org/officeDocument/2006/relationships/slideLayout" Target="../slideLayouts/slideLayout1221.xml"/><Relationship Id="rId581" Type="http://schemas.openxmlformats.org/officeDocument/2006/relationships/slideLayout" Target="../slideLayouts/slideLayout1428.xml"/><Relationship Id="rId71" Type="http://schemas.openxmlformats.org/officeDocument/2006/relationships/slideLayout" Target="../slideLayouts/slideLayout918.xml"/><Relationship Id="rId234" Type="http://schemas.openxmlformats.org/officeDocument/2006/relationships/slideLayout" Target="../slideLayouts/slideLayout1081.xml"/><Relationship Id="rId637" Type="http://schemas.openxmlformats.org/officeDocument/2006/relationships/slideLayout" Target="../slideLayouts/slideLayout1484.xml"/><Relationship Id="rId2" Type="http://schemas.openxmlformats.org/officeDocument/2006/relationships/slideLayout" Target="../slideLayouts/slideLayout849.xml"/><Relationship Id="rId29" Type="http://schemas.openxmlformats.org/officeDocument/2006/relationships/slideLayout" Target="../slideLayouts/slideLayout876.xml"/><Relationship Id="rId276" Type="http://schemas.openxmlformats.org/officeDocument/2006/relationships/slideLayout" Target="../slideLayouts/slideLayout1123.xml"/><Relationship Id="rId441" Type="http://schemas.openxmlformats.org/officeDocument/2006/relationships/slideLayout" Target="../slideLayouts/slideLayout1288.xml"/><Relationship Id="rId483" Type="http://schemas.openxmlformats.org/officeDocument/2006/relationships/slideLayout" Target="../slideLayouts/slideLayout1330.xml"/><Relationship Id="rId539" Type="http://schemas.openxmlformats.org/officeDocument/2006/relationships/slideLayout" Target="../slideLayouts/slideLayout1386.xml"/><Relationship Id="rId40" Type="http://schemas.openxmlformats.org/officeDocument/2006/relationships/slideLayout" Target="../slideLayouts/slideLayout887.xml"/><Relationship Id="rId136" Type="http://schemas.openxmlformats.org/officeDocument/2006/relationships/slideLayout" Target="../slideLayouts/slideLayout983.xml"/><Relationship Id="rId178" Type="http://schemas.openxmlformats.org/officeDocument/2006/relationships/slideLayout" Target="../slideLayouts/slideLayout1025.xml"/><Relationship Id="rId301" Type="http://schemas.openxmlformats.org/officeDocument/2006/relationships/slideLayout" Target="../slideLayouts/slideLayout1148.xml"/><Relationship Id="rId343" Type="http://schemas.openxmlformats.org/officeDocument/2006/relationships/slideLayout" Target="../slideLayouts/slideLayout1190.xml"/><Relationship Id="rId550" Type="http://schemas.openxmlformats.org/officeDocument/2006/relationships/slideLayout" Target="../slideLayouts/slideLayout1397.xml"/><Relationship Id="rId82" Type="http://schemas.openxmlformats.org/officeDocument/2006/relationships/slideLayout" Target="../slideLayouts/slideLayout929.xml"/><Relationship Id="rId203" Type="http://schemas.openxmlformats.org/officeDocument/2006/relationships/slideLayout" Target="../slideLayouts/slideLayout1050.xml"/><Relationship Id="rId385" Type="http://schemas.openxmlformats.org/officeDocument/2006/relationships/slideLayout" Target="../slideLayouts/slideLayout1232.xml"/><Relationship Id="rId592" Type="http://schemas.openxmlformats.org/officeDocument/2006/relationships/slideLayout" Target="../slideLayouts/slideLayout1439.xml"/><Relationship Id="rId606" Type="http://schemas.openxmlformats.org/officeDocument/2006/relationships/slideLayout" Target="../slideLayouts/slideLayout1453.xml"/><Relationship Id="rId245" Type="http://schemas.openxmlformats.org/officeDocument/2006/relationships/slideLayout" Target="../slideLayouts/slideLayout1092.xml"/><Relationship Id="rId287" Type="http://schemas.openxmlformats.org/officeDocument/2006/relationships/slideLayout" Target="../slideLayouts/slideLayout1134.xml"/><Relationship Id="rId410" Type="http://schemas.openxmlformats.org/officeDocument/2006/relationships/slideLayout" Target="../slideLayouts/slideLayout1257.xml"/><Relationship Id="rId452" Type="http://schemas.openxmlformats.org/officeDocument/2006/relationships/slideLayout" Target="../slideLayouts/slideLayout1299.xml"/><Relationship Id="rId494" Type="http://schemas.openxmlformats.org/officeDocument/2006/relationships/slideLayout" Target="../slideLayouts/slideLayout1341.xml"/><Relationship Id="rId508" Type="http://schemas.openxmlformats.org/officeDocument/2006/relationships/slideLayout" Target="../slideLayouts/slideLayout1355.xml"/><Relationship Id="rId105" Type="http://schemas.openxmlformats.org/officeDocument/2006/relationships/slideLayout" Target="../slideLayouts/slideLayout952.xml"/><Relationship Id="rId147" Type="http://schemas.openxmlformats.org/officeDocument/2006/relationships/slideLayout" Target="../slideLayouts/slideLayout994.xml"/><Relationship Id="rId312" Type="http://schemas.openxmlformats.org/officeDocument/2006/relationships/slideLayout" Target="../slideLayouts/slideLayout1159.xml"/><Relationship Id="rId354" Type="http://schemas.openxmlformats.org/officeDocument/2006/relationships/slideLayout" Target="../slideLayouts/slideLayout1201.xml"/><Relationship Id="rId51" Type="http://schemas.openxmlformats.org/officeDocument/2006/relationships/slideLayout" Target="../slideLayouts/slideLayout898.xml"/><Relationship Id="rId93" Type="http://schemas.openxmlformats.org/officeDocument/2006/relationships/slideLayout" Target="../slideLayouts/slideLayout940.xml"/><Relationship Id="rId189" Type="http://schemas.openxmlformats.org/officeDocument/2006/relationships/slideLayout" Target="../slideLayouts/slideLayout1036.xml"/><Relationship Id="rId396" Type="http://schemas.openxmlformats.org/officeDocument/2006/relationships/slideLayout" Target="../slideLayouts/slideLayout1243.xml"/><Relationship Id="rId561" Type="http://schemas.openxmlformats.org/officeDocument/2006/relationships/slideLayout" Target="../slideLayouts/slideLayout1408.xml"/><Relationship Id="rId617" Type="http://schemas.openxmlformats.org/officeDocument/2006/relationships/slideLayout" Target="../slideLayouts/slideLayout1464.xml"/><Relationship Id="rId214" Type="http://schemas.openxmlformats.org/officeDocument/2006/relationships/slideLayout" Target="../slideLayouts/slideLayout1061.xml"/><Relationship Id="rId256" Type="http://schemas.openxmlformats.org/officeDocument/2006/relationships/slideLayout" Target="../slideLayouts/slideLayout1103.xml"/><Relationship Id="rId298" Type="http://schemas.openxmlformats.org/officeDocument/2006/relationships/slideLayout" Target="../slideLayouts/slideLayout1145.xml"/><Relationship Id="rId421" Type="http://schemas.openxmlformats.org/officeDocument/2006/relationships/slideLayout" Target="../slideLayouts/slideLayout1268.xml"/><Relationship Id="rId463" Type="http://schemas.openxmlformats.org/officeDocument/2006/relationships/slideLayout" Target="../slideLayouts/slideLayout1310.xml"/><Relationship Id="rId519" Type="http://schemas.openxmlformats.org/officeDocument/2006/relationships/slideLayout" Target="../slideLayouts/slideLayout1366.xml"/><Relationship Id="rId116" Type="http://schemas.openxmlformats.org/officeDocument/2006/relationships/slideLayout" Target="../slideLayouts/slideLayout963.xml"/><Relationship Id="rId158" Type="http://schemas.openxmlformats.org/officeDocument/2006/relationships/slideLayout" Target="../slideLayouts/slideLayout1005.xml"/><Relationship Id="rId323" Type="http://schemas.openxmlformats.org/officeDocument/2006/relationships/slideLayout" Target="../slideLayouts/slideLayout1170.xml"/><Relationship Id="rId530" Type="http://schemas.openxmlformats.org/officeDocument/2006/relationships/slideLayout" Target="../slideLayouts/slideLayout1377.xml"/><Relationship Id="rId20" Type="http://schemas.openxmlformats.org/officeDocument/2006/relationships/slideLayout" Target="../slideLayouts/slideLayout867.xml"/><Relationship Id="rId62" Type="http://schemas.openxmlformats.org/officeDocument/2006/relationships/slideLayout" Target="../slideLayouts/slideLayout909.xml"/><Relationship Id="rId365" Type="http://schemas.openxmlformats.org/officeDocument/2006/relationships/slideLayout" Target="../slideLayouts/slideLayout1212.xml"/><Relationship Id="rId572" Type="http://schemas.openxmlformats.org/officeDocument/2006/relationships/slideLayout" Target="../slideLayouts/slideLayout1419.xml"/><Relationship Id="rId628" Type="http://schemas.openxmlformats.org/officeDocument/2006/relationships/slideLayout" Target="../slideLayouts/slideLayout1475.xml"/><Relationship Id="rId225" Type="http://schemas.openxmlformats.org/officeDocument/2006/relationships/slideLayout" Target="../slideLayouts/slideLayout1072.xml"/><Relationship Id="rId267" Type="http://schemas.openxmlformats.org/officeDocument/2006/relationships/slideLayout" Target="../slideLayouts/slideLayout1114.xml"/><Relationship Id="rId432" Type="http://schemas.openxmlformats.org/officeDocument/2006/relationships/slideLayout" Target="../slideLayouts/slideLayout1279.xml"/><Relationship Id="rId474" Type="http://schemas.openxmlformats.org/officeDocument/2006/relationships/slideLayout" Target="../slideLayouts/slideLayout1321.xml"/><Relationship Id="rId127" Type="http://schemas.openxmlformats.org/officeDocument/2006/relationships/slideLayout" Target="../slideLayouts/slideLayout974.xml"/><Relationship Id="rId31" Type="http://schemas.openxmlformats.org/officeDocument/2006/relationships/slideLayout" Target="../slideLayouts/slideLayout878.xml"/><Relationship Id="rId73" Type="http://schemas.openxmlformats.org/officeDocument/2006/relationships/slideLayout" Target="../slideLayouts/slideLayout920.xml"/><Relationship Id="rId169" Type="http://schemas.openxmlformats.org/officeDocument/2006/relationships/slideLayout" Target="../slideLayouts/slideLayout1016.xml"/><Relationship Id="rId334" Type="http://schemas.openxmlformats.org/officeDocument/2006/relationships/slideLayout" Target="../slideLayouts/slideLayout1181.xml"/><Relationship Id="rId376" Type="http://schemas.openxmlformats.org/officeDocument/2006/relationships/slideLayout" Target="../slideLayouts/slideLayout1223.xml"/><Relationship Id="rId541" Type="http://schemas.openxmlformats.org/officeDocument/2006/relationships/slideLayout" Target="../slideLayouts/slideLayout1388.xml"/><Relationship Id="rId583" Type="http://schemas.openxmlformats.org/officeDocument/2006/relationships/slideLayout" Target="../slideLayouts/slideLayout1430.xml"/><Relationship Id="rId639" Type="http://schemas.openxmlformats.org/officeDocument/2006/relationships/slideLayout" Target="../slideLayouts/slideLayout1486.xml"/><Relationship Id="rId4" Type="http://schemas.openxmlformats.org/officeDocument/2006/relationships/slideLayout" Target="../slideLayouts/slideLayout851.xml"/><Relationship Id="rId180" Type="http://schemas.openxmlformats.org/officeDocument/2006/relationships/slideLayout" Target="../slideLayouts/slideLayout1027.xml"/><Relationship Id="rId236" Type="http://schemas.openxmlformats.org/officeDocument/2006/relationships/slideLayout" Target="../slideLayouts/slideLayout1083.xml"/><Relationship Id="rId278" Type="http://schemas.openxmlformats.org/officeDocument/2006/relationships/slideLayout" Target="../slideLayouts/slideLayout1125.xml"/><Relationship Id="rId401" Type="http://schemas.openxmlformats.org/officeDocument/2006/relationships/slideLayout" Target="../slideLayouts/slideLayout1248.xml"/><Relationship Id="rId443" Type="http://schemas.openxmlformats.org/officeDocument/2006/relationships/slideLayout" Target="../slideLayouts/slideLayout1290.xml"/><Relationship Id="rId303" Type="http://schemas.openxmlformats.org/officeDocument/2006/relationships/slideLayout" Target="../slideLayouts/slideLayout1150.xml"/><Relationship Id="rId485" Type="http://schemas.openxmlformats.org/officeDocument/2006/relationships/slideLayout" Target="../slideLayouts/slideLayout1332.xml"/><Relationship Id="rId42" Type="http://schemas.openxmlformats.org/officeDocument/2006/relationships/slideLayout" Target="../slideLayouts/slideLayout889.xml"/><Relationship Id="rId84" Type="http://schemas.openxmlformats.org/officeDocument/2006/relationships/slideLayout" Target="../slideLayouts/slideLayout931.xml"/><Relationship Id="rId138" Type="http://schemas.openxmlformats.org/officeDocument/2006/relationships/slideLayout" Target="../slideLayouts/slideLayout985.xml"/><Relationship Id="rId345" Type="http://schemas.openxmlformats.org/officeDocument/2006/relationships/slideLayout" Target="../slideLayouts/slideLayout1192.xml"/><Relationship Id="rId387" Type="http://schemas.openxmlformats.org/officeDocument/2006/relationships/slideLayout" Target="../slideLayouts/slideLayout1234.xml"/><Relationship Id="rId510" Type="http://schemas.openxmlformats.org/officeDocument/2006/relationships/slideLayout" Target="../slideLayouts/slideLayout1357.xml"/><Relationship Id="rId552" Type="http://schemas.openxmlformats.org/officeDocument/2006/relationships/slideLayout" Target="../slideLayouts/slideLayout1399.xml"/><Relationship Id="rId594" Type="http://schemas.openxmlformats.org/officeDocument/2006/relationships/slideLayout" Target="../slideLayouts/slideLayout1441.xml"/><Relationship Id="rId608" Type="http://schemas.openxmlformats.org/officeDocument/2006/relationships/slideLayout" Target="../slideLayouts/slideLayout1455.xml"/><Relationship Id="rId191" Type="http://schemas.openxmlformats.org/officeDocument/2006/relationships/slideLayout" Target="../slideLayouts/slideLayout1038.xml"/><Relationship Id="rId205" Type="http://schemas.openxmlformats.org/officeDocument/2006/relationships/slideLayout" Target="../slideLayouts/slideLayout1052.xml"/><Relationship Id="rId247" Type="http://schemas.openxmlformats.org/officeDocument/2006/relationships/slideLayout" Target="../slideLayouts/slideLayout1094.xml"/><Relationship Id="rId412" Type="http://schemas.openxmlformats.org/officeDocument/2006/relationships/slideLayout" Target="../slideLayouts/slideLayout1259.xml"/><Relationship Id="rId107" Type="http://schemas.openxmlformats.org/officeDocument/2006/relationships/slideLayout" Target="../slideLayouts/slideLayout954.xml"/><Relationship Id="rId289" Type="http://schemas.openxmlformats.org/officeDocument/2006/relationships/slideLayout" Target="../slideLayouts/slideLayout1136.xml"/><Relationship Id="rId454" Type="http://schemas.openxmlformats.org/officeDocument/2006/relationships/slideLayout" Target="../slideLayouts/slideLayout1301.xml"/><Relationship Id="rId496" Type="http://schemas.openxmlformats.org/officeDocument/2006/relationships/slideLayout" Target="../slideLayouts/slideLayout1343.xml"/><Relationship Id="rId11" Type="http://schemas.openxmlformats.org/officeDocument/2006/relationships/slideLayout" Target="../slideLayouts/slideLayout858.xml"/><Relationship Id="rId53" Type="http://schemas.openxmlformats.org/officeDocument/2006/relationships/slideLayout" Target="../slideLayouts/slideLayout900.xml"/><Relationship Id="rId149" Type="http://schemas.openxmlformats.org/officeDocument/2006/relationships/slideLayout" Target="../slideLayouts/slideLayout996.xml"/><Relationship Id="rId314" Type="http://schemas.openxmlformats.org/officeDocument/2006/relationships/slideLayout" Target="../slideLayouts/slideLayout1161.xml"/><Relationship Id="rId356" Type="http://schemas.openxmlformats.org/officeDocument/2006/relationships/slideLayout" Target="../slideLayouts/slideLayout1203.xml"/><Relationship Id="rId398" Type="http://schemas.openxmlformats.org/officeDocument/2006/relationships/slideLayout" Target="../slideLayouts/slideLayout1245.xml"/><Relationship Id="rId521" Type="http://schemas.openxmlformats.org/officeDocument/2006/relationships/slideLayout" Target="../slideLayouts/slideLayout1368.xml"/><Relationship Id="rId563" Type="http://schemas.openxmlformats.org/officeDocument/2006/relationships/slideLayout" Target="../slideLayouts/slideLayout1410.xml"/><Relationship Id="rId619" Type="http://schemas.openxmlformats.org/officeDocument/2006/relationships/slideLayout" Target="../slideLayouts/slideLayout1466.xml"/><Relationship Id="rId95" Type="http://schemas.openxmlformats.org/officeDocument/2006/relationships/slideLayout" Target="../slideLayouts/slideLayout942.xml"/><Relationship Id="rId160" Type="http://schemas.openxmlformats.org/officeDocument/2006/relationships/slideLayout" Target="../slideLayouts/slideLayout1007.xml"/><Relationship Id="rId216" Type="http://schemas.openxmlformats.org/officeDocument/2006/relationships/slideLayout" Target="../slideLayouts/slideLayout1063.xml"/><Relationship Id="rId423" Type="http://schemas.openxmlformats.org/officeDocument/2006/relationships/slideLayout" Target="../slideLayouts/slideLayout1270.xml"/><Relationship Id="rId258" Type="http://schemas.openxmlformats.org/officeDocument/2006/relationships/slideLayout" Target="../slideLayouts/slideLayout1105.xml"/><Relationship Id="rId465" Type="http://schemas.openxmlformats.org/officeDocument/2006/relationships/slideLayout" Target="../slideLayouts/slideLayout1312.xml"/><Relationship Id="rId630" Type="http://schemas.openxmlformats.org/officeDocument/2006/relationships/slideLayout" Target="../slideLayouts/slideLayout1477.xml"/><Relationship Id="rId22" Type="http://schemas.openxmlformats.org/officeDocument/2006/relationships/slideLayout" Target="../slideLayouts/slideLayout869.xml"/><Relationship Id="rId64" Type="http://schemas.openxmlformats.org/officeDocument/2006/relationships/slideLayout" Target="../slideLayouts/slideLayout911.xml"/><Relationship Id="rId118" Type="http://schemas.openxmlformats.org/officeDocument/2006/relationships/slideLayout" Target="../slideLayouts/slideLayout965.xml"/><Relationship Id="rId325" Type="http://schemas.openxmlformats.org/officeDocument/2006/relationships/slideLayout" Target="../slideLayouts/slideLayout1172.xml"/><Relationship Id="rId367" Type="http://schemas.openxmlformats.org/officeDocument/2006/relationships/slideLayout" Target="../slideLayouts/slideLayout1214.xml"/><Relationship Id="rId532" Type="http://schemas.openxmlformats.org/officeDocument/2006/relationships/slideLayout" Target="../slideLayouts/slideLayout1379.xml"/><Relationship Id="rId574" Type="http://schemas.openxmlformats.org/officeDocument/2006/relationships/slideLayout" Target="../slideLayouts/slideLayout1421.xml"/><Relationship Id="rId171" Type="http://schemas.openxmlformats.org/officeDocument/2006/relationships/slideLayout" Target="../slideLayouts/slideLayout1018.xml"/><Relationship Id="rId227" Type="http://schemas.openxmlformats.org/officeDocument/2006/relationships/slideLayout" Target="../slideLayouts/slideLayout1074.xml"/><Relationship Id="rId269" Type="http://schemas.openxmlformats.org/officeDocument/2006/relationships/slideLayout" Target="../slideLayouts/slideLayout1116.xml"/><Relationship Id="rId434" Type="http://schemas.openxmlformats.org/officeDocument/2006/relationships/slideLayout" Target="../slideLayouts/slideLayout1281.xml"/><Relationship Id="rId476" Type="http://schemas.openxmlformats.org/officeDocument/2006/relationships/slideLayout" Target="../slideLayouts/slideLayout1323.xml"/><Relationship Id="rId33" Type="http://schemas.openxmlformats.org/officeDocument/2006/relationships/slideLayout" Target="../slideLayouts/slideLayout880.xml"/><Relationship Id="rId129" Type="http://schemas.openxmlformats.org/officeDocument/2006/relationships/slideLayout" Target="../slideLayouts/slideLayout976.xml"/><Relationship Id="rId280" Type="http://schemas.openxmlformats.org/officeDocument/2006/relationships/slideLayout" Target="../slideLayouts/slideLayout1127.xml"/><Relationship Id="rId336" Type="http://schemas.openxmlformats.org/officeDocument/2006/relationships/slideLayout" Target="../slideLayouts/slideLayout1183.xml"/><Relationship Id="rId501" Type="http://schemas.openxmlformats.org/officeDocument/2006/relationships/slideLayout" Target="../slideLayouts/slideLayout1348.xml"/><Relationship Id="rId543" Type="http://schemas.openxmlformats.org/officeDocument/2006/relationships/slideLayout" Target="../slideLayouts/slideLayout1390.xml"/><Relationship Id="rId75" Type="http://schemas.openxmlformats.org/officeDocument/2006/relationships/slideLayout" Target="../slideLayouts/slideLayout922.xml"/><Relationship Id="rId140" Type="http://schemas.openxmlformats.org/officeDocument/2006/relationships/slideLayout" Target="../slideLayouts/slideLayout987.xml"/><Relationship Id="rId182" Type="http://schemas.openxmlformats.org/officeDocument/2006/relationships/slideLayout" Target="../slideLayouts/slideLayout1029.xml"/><Relationship Id="rId378" Type="http://schemas.openxmlformats.org/officeDocument/2006/relationships/slideLayout" Target="../slideLayouts/slideLayout1225.xml"/><Relationship Id="rId403" Type="http://schemas.openxmlformats.org/officeDocument/2006/relationships/slideLayout" Target="../slideLayouts/slideLayout1250.xml"/><Relationship Id="rId585" Type="http://schemas.openxmlformats.org/officeDocument/2006/relationships/slideLayout" Target="../slideLayouts/slideLayout1432.xml"/><Relationship Id="rId6" Type="http://schemas.openxmlformats.org/officeDocument/2006/relationships/slideLayout" Target="../slideLayouts/slideLayout853.xml"/><Relationship Id="rId238" Type="http://schemas.openxmlformats.org/officeDocument/2006/relationships/slideLayout" Target="../slideLayouts/slideLayout1085.xml"/><Relationship Id="rId445" Type="http://schemas.openxmlformats.org/officeDocument/2006/relationships/slideLayout" Target="../slideLayouts/slideLayout1292.xml"/><Relationship Id="rId487" Type="http://schemas.openxmlformats.org/officeDocument/2006/relationships/slideLayout" Target="../slideLayouts/slideLayout1334.xml"/><Relationship Id="rId610" Type="http://schemas.openxmlformats.org/officeDocument/2006/relationships/slideLayout" Target="../slideLayouts/slideLayout1457.xml"/><Relationship Id="rId291" Type="http://schemas.openxmlformats.org/officeDocument/2006/relationships/slideLayout" Target="../slideLayouts/slideLayout1138.xml"/><Relationship Id="rId305" Type="http://schemas.openxmlformats.org/officeDocument/2006/relationships/slideLayout" Target="../slideLayouts/slideLayout1152.xml"/><Relationship Id="rId347" Type="http://schemas.openxmlformats.org/officeDocument/2006/relationships/slideLayout" Target="../slideLayouts/slideLayout1194.xml"/><Relationship Id="rId512" Type="http://schemas.openxmlformats.org/officeDocument/2006/relationships/slideLayout" Target="../slideLayouts/slideLayout1359.xml"/><Relationship Id="rId44" Type="http://schemas.openxmlformats.org/officeDocument/2006/relationships/slideLayout" Target="../slideLayouts/slideLayout891.xml"/><Relationship Id="rId86" Type="http://schemas.openxmlformats.org/officeDocument/2006/relationships/slideLayout" Target="../slideLayouts/slideLayout933.xml"/><Relationship Id="rId151" Type="http://schemas.openxmlformats.org/officeDocument/2006/relationships/slideLayout" Target="../slideLayouts/slideLayout998.xml"/><Relationship Id="rId389" Type="http://schemas.openxmlformats.org/officeDocument/2006/relationships/slideLayout" Target="../slideLayouts/slideLayout1236.xml"/><Relationship Id="rId554" Type="http://schemas.openxmlformats.org/officeDocument/2006/relationships/slideLayout" Target="../slideLayouts/slideLayout1401.xml"/><Relationship Id="rId596" Type="http://schemas.openxmlformats.org/officeDocument/2006/relationships/slideLayout" Target="../slideLayouts/slideLayout1443.xml"/><Relationship Id="rId193" Type="http://schemas.openxmlformats.org/officeDocument/2006/relationships/slideLayout" Target="../slideLayouts/slideLayout1040.xml"/><Relationship Id="rId207" Type="http://schemas.openxmlformats.org/officeDocument/2006/relationships/slideLayout" Target="../slideLayouts/slideLayout1054.xml"/><Relationship Id="rId249" Type="http://schemas.openxmlformats.org/officeDocument/2006/relationships/slideLayout" Target="../slideLayouts/slideLayout1096.xml"/><Relationship Id="rId414" Type="http://schemas.openxmlformats.org/officeDocument/2006/relationships/slideLayout" Target="../slideLayouts/slideLayout1261.xml"/><Relationship Id="rId456" Type="http://schemas.openxmlformats.org/officeDocument/2006/relationships/slideLayout" Target="../slideLayouts/slideLayout1303.xml"/><Relationship Id="rId498" Type="http://schemas.openxmlformats.org/officeDocument/2006/relationships/slideLayout" Target="../slideLayouts/slideLayout1345.xml"/><Relationship Id="rId621" Type="http://schemas.openxmlformats.org/officeDocument/2006/relationships/slideLayout" Target="../slideLayouts/slideLayout1468.xml"/><Relationship Id="rId13" Type="http://schemas.openxmlformats.org/officeDocument/2006/relationships/slideLayout" Target="../slideLayouts/slideLayout860.xml"/><Relationship Id="rId109" Type="http://schemas.openxmlformats.org/officeDocument/2006/relationships/slideLayout" Target="../slideLayouts/slideLayout956.xml"/><Relationship Id="rId260" Type="http://schemas.openxmlformats.org/officeDocument/2006/relationships/slideLayout" Target="../slideLayouts/slideLayout1107.xml"/><Relationship Id="rId316" Type="http://schemas.openxmlformats.org/officeDocument/2006/relationships/slideLayout" Target="../slideLayouts/slideLayout1163.xml"/><Relationship Id="rId523" Type="http://schemas.openxmlformats.org/officeDocument/2006/relationships/slideLayout" Target="../slideLayouts/slideLayout1370.xml"/><Relationship Id="rId55" Type="http://schemas.openxmlformats.org/officeDocument/2006/relationships/slideLayout" Target="../slideLayouts/slideLayout902.xml"/><Relationship Id="rId97" Type="http://schemas.openxmlformats.org/officeDocument/2006/relationships/slideLayout" Target="../slideLayouts/slideLayout944.xml"/><Relationship Id="rId120" Type="http://schemas.openxmlformats.org/officeDocument/2006/relationships/slideLayout" Target="../slideLayouts/slideLayout967.xml"/><Relationship Id="rId358" Type="http://schemas.openxmlformats.org/officeDocument/2006/relationships/slideLayout" Target="../slideLayouts/slideLayout1205.xml"/><Relationship Id="rId565" Type="http://schemas.openxmlformats.org/officeDocument/2006/relationships/slideLayout" Target="../slideLayouts/slideLayout1412.xml"/><Relationship Id="rId162" Type="http://schemas.openxmlformats.org/officeDocument/2006/relationships/slideLayout" Target="../slideLayouts/slideLayout1009.xml"/><Relationship Id="rId218" Type="http://schemas.openxmlformats.org/officeDocument/2006/relationships/slideLayout" Target="../slideLayouts/slideLayout1065.xml"/><Relationship Id="rId425" Type="http://schemas.openxmlformats.org/officeDocument/2006/relationships/slideLayout" Target="../slideLayouts/slideLayout1272.xml"/><Relationship Id="rId467" Type="http://schemas.openxmlformats.org/officeDocument/2006/relationships/slideLayout" Target="../slideLayouts/slideLayout1314.xml"/><Relationship Id="rId632" Type="http://schemas.openxmlformats.org/officeDocument/2006/relationships/slideLayout" Target="../slideLayouts/slideLayout1479.xml"/><Relationship Id="rId271" Type="http://schemas.openxmlformats.org/officeDocument/2006/relationships/slideLayout" Target="../slideLayouts/slideLayout1118.xml"/><Relationship Id="rId24" Type="http://schemas.openxmlformats.org/officeDocument/2006/relationships/slideLayout" Target="../slideLayouts/slideLayout871.xml"/><Relationship Id="rId66" Type="http://schemas.openxmlformats.org/officeDocument/2006/relationships/slideLayout" Target="../slideLayouts/slideLayout913.xml"/><Relationship Id="rId131" Type="http://schemas.openxmlformats.org/officeDocument/2006/relationships/slideLayout" Target="../slideLayouts/slideLayout978.xml"/><Relationship Id="rId327" Type="http://schemas.openxmlformats.org/officeDocument/2006/relationships/slideLayout" Target="../slideLayouts/slideLayout1174.xml"/><Relationship Id="rId369" Type="http://schemas.openxmlformats.org/officeDocument/2006/relationships/slideLayout" Target="../slideLayouts/slideLayout1216.xml"/><Relationship Id="rId534" Type="http://schemas.openxmlformats.org/officeDocument/2006/relationships/slideLayout" Target="../slideLayouts/slideLayout1381.xml"/><Relationship Id="rId576" Type="http://schemas.openxmlformats.org/officeDocument/2006/relationships/slideLayout" Target="../slideLayouts/slideLayout1423.xml"/><Relationship Id="rId173" Type="http://schemas.openxmlformats.org/officeDocument/2006/relationships/slideLayout" Target="../slideLayouts/slideLayout1020.xml"/><Relationship Id="rId229" Type="http://schemas.openxmlformats.org/officeDocument/2006/relationships/slideLayout" Target="../slideLayouts/slideLayout1076.xml"/><Relationship Id="rId380" Type="http://schemas.openxmlformats.org/officeDocument/2006/relationships/slideLayout" Target="../slideLayouts/slideLayout1227.xml"/><Relationship Id="rId436" Type="http://schemas.openxmlformats.org/officeDocument/2006/relationships/slideLayout" Target="../slideLayouts/slideLayout1283.xml"/><Relationship Id="rId601" Type="http://schemas.openxmlformats.org/officeDocument/2006/relationships/slideLayout" Target="../slideLayouts/slideLayout1448.xml"/><Relationship Id="rId240" Type="http://schemas.openxmlformats.org/officeDocument/2006/relationships/slideLayout" Target="../slideLayouts/slideLayout1087.xml"/><Relationship Id="rId478" Type="http://schemas.openxmlformats.org/officeDocument/2006/relationships/slideLayout" Target="../slideLayouts/slideLayout1325.xml"/><Relationship Id="rId35" Type="http://schemas.openxmlformats.org/officeDocument/2006/relationships/slideLayout" Target="../slideLayouts/slideLayout882.xml"/><Relationship Id="rId77" Type="http://schemas.openxmlformats.org/officeDocument/2006/relationships/slideLayout" Target="../slideLayouts/slideLayout924.xml"/><Relationship Id="rId100" Type="http://schemas.openxmlformats.org/officeDocument/2006/relationships/slideLayout" Target="../slideLayouts/slideLayout947.xml"/><Relationship Id="rId282" Type="http://schemas.openxmlformats.org/officeDocument/2006/relationships/slideLayout" Target="../slideLayouts/slideLayout1129.xml"/><Relationship Id="rId338" Type="http://schemas.openxmlformats.org/officeDocument/2006/relationships/slideLayout" Target="../slideLayouts/slideLayout1185.xml"/><Relationship Id="rId503" Type="http://schemas.openxmlformats.org/officeDocument/2006/relationships/slideLayout" Target="../slideLayouts/slideLayout1350.xml"/><Relationship Id="rId545" Type="http://schemas.openxmlformats.org/officeDocument/2006/relationships/slideLayout" Target="../slideLayouts/slideLayout1392.xml"/><Relationship Id="rId587" Type="http://schemas.openxmlformats.org/officeDocument/2006/relationships/slideLayout" Target="../slideLayouts/slideLayout1434.xml"/><Relationship Id="rId8" Type="http://schemas.openxmlformats.org/officeDocument/2006/relationships/slideLayout" Target="../slideLayouts/slideLayout855.xml"/><Relationship Id="rId142" Type="http://schemas.openxmlformats.org/officeDocument/2006/relationships/slideLayout" Target="../slideLayouts/slideLayout989.xml"/><Relationship Id="rId184" Type="http://schemas.openxmlformats.org/officeDocument/2006/relationships/slideLayout" Target="../slideLayouts/slideLayout1031.xml"/><Relationship Id="rId391" Type="http://schemas.openxmlformats.org/officeDocument/2006/relationships/slideLayout" Target="../slideLayouts/slideLayout1238.xml"/><Relationship Id="rId405" Type="http://schemas.openxmlformats.org/officeDocument/2006/relationships/slideLayout" Target="../slideLayouts/slideLayout1252.xml"/><Relationship Id="rId447" Type="http://schemas.openxmlformats.org/officeDocument/2006/relationships/slideLayout" Target="../slideLayouts/slideLayout1294.xml"/><Relationship Id="rId612" Type="http://schemas.openxmlformats.org/officeDocument/2006/relationships/slideLayout" Target="../slideLayouts/slideLayout1459.xml"/><Relationship Id="rId251" Type="http://schemas.openxmlformats.org/officeDocument/2006/relationships/slideLayout" Target="../slideLayouts/slideLayout1098.xml"/><Relationship Id="rId489" Type="http://schemas.openxmlformats.org/officeDocument/2006/relationships/slideLayout" Target="../slideLayouts/slideLayout1336.xml"/><Relationship Id="rId46" Type="http://schemas.openxmlformats.org/officeDocument/2006/relationships/slideLayout" Target="../slideLayouts/slideLayout893.xml"/><Relationship Id="rId293" Type="http://schemas.openxmlformats.org/officeDocument/2006/relationships/slideLayout" Target="../slideLayouts/slideLayout1140.xml"/><Relationship Id="rId307" Type="http://schemas.openxmlformats.org/officeDocument/2006/relationships/slideLayout" Target="../slideLayouts/slideLayout1154.xml"/><Relationship Id="rId349" Type="http://schemas.openxmlformats.org/officeDocument/2006/relationships/slideLayout" Target="../slideLayouts/slideLayout1196.xml"/><Relationship Id="rId514" Type="http://schemas.openxmlformats.org/officeDocument/2006/relationships/slideLayout" Target="../slideLayouts/slideLayout1361.xml"/><Relationship Id="rId556" Type="http://schemas.openxmlformats.org/officeDocument/2006/relationships/slideLayout" Target="../slideLayouts/slideLayout1403.xml"/><Relationship Id="rId88" Type="http://schemas.openxmlformats.org/officeDocument/2006/relationships/slideLayout" Target="../slideLayouts/slideLayout935.xml"/><Relationship Id="rId111" Type="http://schemas.openxmlformats.org/officeDocument/2006/relationships/slideLayout" Target="../slideLayouts/slideLayout958.xml"/><Relationship Id="rId153" Type="http://schemas.openxmlformats.org/officeDocument/2006/relationships/slideLayout" Target="../slideLayouts/slideLayout1000.xml"/><Relationship Id="rId195" Type="http://schemas.openxmlformats.org/officeDocument/2006/relationships/slideLayout" Target="../slideLayouts/slideLayout1042.xml"/><Relationship Id="rId209" Type="http://schemas.openxmlformats.org/officeDocument/2006/relationships/slideLayout" Target="../slideLayouts/slideLayout1056.xml"/><Relationship Id="rId360" Type="http://schemas.openxmlformats.org/officeDocument/2006/relationships/slideLayout" Target="../slideLayouts/slideLayout1207.xml"/><Relationship Id="rId416" Type="http://schemas.openxmlformats.org/officeDocument/2006/relationships/slideLayout" Target="../slideLayouts/slideLayout1263.xml"/><Relationship Id="rId598" Type="http://schemas.openxmlformats.org/officeDocument/2006/relationships/slideLayout" Target="../slideLayouts/slideLayout1445.xml"/><Relationship Id="rId220" Type="http://schemas.openxmlformats.org/officeDocument/2006/relationships/slideLayout" Target="../slideLayouts/slideLayout1067.xml"/><Relationship Id="rId458" Type="http://schemas.openxmlformats.org/officeDocument/2006/relationships/slideLayout" Target="../slideLayouts/slideLayout1305.xml"/><Relationship Id="rId623" Type="http://schemas.openxmlformats.org/officeDocument/2006/relationships/slideLayout" Target="../slideLayouts/slideLayout1470.xml"/><Relationship Id="rId15" Type="http://schemas.openxmlformats.org/officeDocument/2006/relationships/slideLayout" Target="../slideLayouts/slideLayout862.xml"/><Relationship Id="rId57" Type="http://schemas.openxmlformats.org/officeDocument/2006/relationships/slideLayout" Target="../slideLayouts/slideLayout904.xml"/><Relationship Id="rId262" Type="http://schemas.openxmlformats.org/officeDocument/2006/relationships/slideLayout" Target="../slideLayouts/slideLayout1109.xml"/><Relationship Id="rId318" Type="http://schemas.openxmlformats.org/officeDocument/2006/relationships/slideLayout" Target="../slideLayouts/slideLayout1165.xml"/><Relationship Id="rId525" Type="http://schemas.openxmlformats.org/officeDocument/2006/relationships/slideLayout" Target="../slideLayouts/slideLayout1372.xml"/><Relationship Id="rId567" Type="http://schemas.openxmlformats.org/officeDocument/2006/relationships/slideLayout" Target="../slideLayouts/slideLayout1414.xml"/><Relationship Id="rId99" Type="http://schemas.openxmlformats.org/officeDocument/2006/relationships/slideLayout" Target="../slideLayouts/slideLayout946.xml"/><Relationship Id="rId122" Type="http://schemas.openxmlformats.org/officeDocument/2006/relationships/slideLayout" Target="../slideLayouts/slideLayout969.xml"/><Relationship Id="rId164" Type="http://schemas.openxmlformats.org/officeDocument/2006/relationships/slideLayout" Target="../slideLayouts/slideLayout1011.xml"/><Relationship Id="rId371" Type="http://schemas.openxmlformats.org/officeDocument/2006/relationships/slideLayout" Target="../slideLayouts/slideLayout1218.xml"/><Relationship Id="rId427" Type="http://schemas.openxmlformats.org/officeDocument/2006/relationships/slideLayout" Target="../slideLayouts/slideLayout1274.xml"/><Relationship Id="rId469" Type="http://schemas.openxmlformats.org/officeDocument/2006/relationships/slideLayout" Target="../slideLayouts/slideLayout1316.xml"/><Relationship Id="rId634" Type="http://schemas.openxmlformats.org/officeDocument/2006/relationships/slideLayout" Target="../slideLayouts/slideLayout1481.xml"/><Relationship Id="rId26" Type="http://schemas.openxmlformats.org/officeDocument/2006/relationships/slideLayout" Target="../slideLayouts/slideLayout873.xml"/><Relationship Id="rId231" Type="http://schemas.openxmlformats.org/officeDocument/2006/relationships/slideLayout" Target="../slideLayouts/slideLayout1078.xml"/><Relationship Id="rId273" Type="http://schemas.openxmlformats.org/officeDocument/2006/relationships/slideLayout" Target="../slideLayouts/slideLayout1120.xml"/><Relationship Id="rId329" Type="http://schemas.openxmlformats.org/officeDocument/2006/relationships/slideLayout" Target="../slideLayouts/slideLayout1176.xml"/><Relationship Id="rId480" Type="http://schemas.openxmlformats.org/officeDocument/2006/relationships/slideLayout" Target="../slideLayouts/slideLayout1327.xml"/><Relationship Id="rId536" Type="http://schemas.openxmlformats.org/officeDocument/2006/relationships/slideLayout" Target="../slideLayouts/slideLayout1383.xml"/><Relationship Id="rId68" Type="http://schemas.openxmlformats.org/officeDocument/2006/relationships/slideLayout" Target="../slideLayouts/slideLayout915.xml"/><Relationship Id="rId133" Type="http://schemas.openxmlformats.org/officeDocument/2006/relationships/slideLayout" Target="../slideLayouts/slideLayout980.xml"/><Relationship Id="rId175" Type="http://schemas.openxmlformats.org/officeDocument/2006/relationships/slideLayout" Target="../slideLayouts/slideLayout1022.xml"/><Relationship Id="rId340" Type="http://schemas.openxmlformats.org/officeDocument/2006/relationships/slideLayout" Target="../slideLayouts/slideLayout1187.xml"/><Relationship Id="rId578" Type="http://schemas.openxmlformats.org/officeDocument/2006/relationships/slideLayout" Target="../slideLayouts/slideLayout1425.xml"/><Relationship Id="rId200" Type="http://schemas.openxmlformats.org/officeDocument/2006/relationships/slideLayout" Target="../slideLayouts/slideLayout1047.xml"/><Relationship Id="rId382" Type="http://schemas.openxmlformats.org/officeDocument/2006/relationships/slideLayout" Target="../slideLayouts/slideLayout1229.xml"/><Relationship Id="rId438" Type="http://schemas.openxmlformats.org/officeDocument/2006/relationships/slideLayout" Target="../slideLayouts/slideLayout1285.xml"/><Relationship Id="rId603" Type="http://schemas.openxmlformats.org/officeDocument/2006/relationships/slideLayout" Target="../slideLayouts/slideLayout1450.xml"/><Relationship Id="rId242" Type="http://schemas.openxmlformats.org/officeDocument/2006/relationships/slideLayout" Target="../slideLayouts/slideLayout1089.xml"/><Relationship Id="rId284" Type="http://schemas.openxmlformats.org/officeDocument/2006/relationships/slideLayout" Target="../slideLayouts/slideLayout1131.xml"/><Relationship Id="rId491" Type="http://schemas.openxmlformats.org/officeDocument/2006/relationships/slideLayout" Target="../slideLayouts/slideLayout1338.xml"/><Relationship Id="rId505" Type="http://schemas.openxmlformats.org/officeDocument/2006/relationships/slideLayout" Target="../slideLayouts/slideLayout1352.xml"/><Relationship Id="rId37" Type="http://schemas.openxmlformats.org/officeDocument/2006/relationships/slideLayout" Target="../slideLayouts/slideLayout884.xml"/><Relationship Id="rId79" Type="http://schemas.openxmlformats.org/officeDocument/2006/relationships/slideLayout" Target="../slideLayouts/slideLayout926.xml"/><Relationship Id="rId102" Type="http://schemas.openxmlformats.org/officeDocument/2006/relationships/slideLayout" Target="../slideLayouts/slideLayout949.xml"/><Relationship Id="rId144" Type="http://schemas.openxmlformats.org/officeDocument/2006/relationships/slideLayout" Target="../slideLayouts/slideLayout991.xml"/><Relationship Id="rId547" Type="http://schemas.openxmlformats.org/officeDocument/2006/relationships/slideLayout" Target="../slideLayouts/slideLayout1394.xml"/><Relationship Id="rId589" Type="http://schemas.openxmlformats.org/officeDocument/2006/relationships/slideLayout" Target="../slideLayouts/slideLayout1436.xml"/><Relationship Id="rId90" Type="http://schemas.openxmlformats.org/officeDocument/2006/relationships/slideLayout" Target="../slideLayouts/slideLayout937.xml"/><Relationship Id="rId186" Type="http://schemas.openxmlformats.org/officeDocument/2006/relationships/slideLayout" Target="../slideLayouts/slideLayout1033.xml"/><Relationship Id="rId351" Type="http://schemas.openxmlformats.org/officeDocument/2006/relationships/slideLayout" Target="../slideLayouts/slideLayout1198.xml"/><Relationship Id="rId393" Type="http://schemas.openxmlformats.org/officeDocument/2006/relationships/slideLayout" Target="../slideLayouts/slideLayout1240.xml"/><Relationship Id="rId407" Type="http://schemas.openxmlformats.org/officeDocument/2006/relationships/slideLayout" Target="../slideLayouts/slideLayout1254.xml"/><Relationship Id="rId449" Type="http://schemas.openxmlformats.org/officeDocument/2006/relationships/slideLayout" Target="../slideLayouts/slideLayout1296.xml"/><Relationship Id="rId614" Type="http://schemas.openxmlformats.org/officeDocument/2006/relationships/slideLayout" Target="../slideLayouts/slideLayout1461.xml"/><Relationship Id="rId211" Type="http://schemas.openxmlformats.org/officeDocument/2006/relationships/slideLayout" Target="../slideLayouts/slideLayout1058.xml"/><Relationship Id="rId253" Type="http://schemas.openxmlformats.org/officeDocument/2006/relationships/slideLayout" Target="../slideLayouts/slideLayout1100.xml"/><Relationship Id="rId295" Type="http://schemas.openxmlformats.org/officeDocument/2006/relationships/slideLayout" Target="../slideLayouts/slideLayout1142.xml"/><Relationship Id="rId309" Type="http://schemas.openxmlformats.org/officeDocument/2006/relationships/slideLayout" Target="../slideLayouts/slideLayout1156.xml"/><Relationship Id="rId460" Type="http://schemas.openxmlformats.org/officeDocument/2006/relationships/slideLayout" Target="../slideLayouts/slideLayout1307.xml"/><Relationship Id="rId516" Type="http://schemas.openxmlformats.org/officeDocument/2006/relationships/slideLayout" Target="../slideLayouts/slideLayout1363.xml"/><Relationship Id="rId48" Type="http://schemas.openxmlformats.org/officeDocument/2006/relationships/slideLayout" Target="../slideLayouts/slideLayout895.xml"/><Relationship Id="rId113" Type="http://schemas.openxmlformats.org/officeDocument/2006/relationships/slideLayout" Target="../slideLayouts/slideLayout960.xml"/><Relationship Id="rId320" Type="http://schemas.openxmlformats.org/officeDocument/2006/relationships/slideLayout" Target="../slideLayouts/slideLayout1167.xml"/><Relationship Id="rId558" Type="http://schemas.openxmlformats.org/officeDocument/2006/relationships/slideLayout" Target="../slideLayouts/slideLayout1405.xml"/><Relationship Id="rId155" Type="http://schemas.openxmlformats.org/officeDocument/2006/relationships/slideLayout" Target="../slideLayouts/slideLayout1002.xml"/><Relationship Id="rId197" Type="http://schemas.openxmlformats.org/officeDocument/2006/relationships/slideLayout" Target="../slideLayouts/slideLayout1044.xml"/><Relationship Id="rId362" Type="http://schemas.openxmlformats.org/officeDocument/2006/relationships/slideLayout" Target="../slideLayouts/slideLayout1209.xml"/><Relationship Id="rId418" Type="http://schemas.openxmlformats.org/officeDocument/2006/relationships/slideLayout" Target="../slideLayouts/slideLayout1265.xml"/><Relationship Id="rId625" Type="http://schemas.openxmlformats.org/officeDocument/2006/relationships/slideLayout" Target="../slideLayouts/slideLayout1472.xml"/><Relationship Id="rId222" Type="http://schemas.openxmlformats.org/officeDocument/2006/relationships/slideLayout" Target="../slideLayouts/slideLayout1069.xml"/><Relationship Id="rId264" Type="http://schemas.openxmlformats.org/officeDocument/2006/relationships/slideLayout" Target="../slideLayouts/slideLayout1111.xml"/><Relationship Id="rId471" Type="http://schemas.openxmlformats.org/officeDocument/2006/relationships/slideLayout" Target="../slideLayouts/slideLayout1318.xml"/><Relationship Id="rId17" Type="http://schemas.openxmlformats.org/officeDocument/2006/relationships/slideLayout" Target="../slideLayouts/slideLayout864.xml"/><Relationship Id="rId59" Type="http://schemas.openxmlformats.org/officeDocument/2006/relationships/slideLayout" Target="../slideLayouts/slideLayout906.xml"/><Relationship Id="rId124" Type="http://schemas.openxmlformats.org/officeDocument/2006/relationships/slideLayout" Target="../slideLayouts/slideLayout971.xml"/><Relationship Id="rId527" Type="http://schemas.openxmlformats.org/officeDocument/2006/relationships/slideLayout" Target="../slideLayouts/slideLayout1374.xml"/><Relationship Id="rId569" Type="http://schemas.openxmlformats.org/officeDocument/2006/relationships/slideLayout" Target="../slideLayouts/slideLayout1416.xml"/><Relationship Id="rId70" Type="http://schemas.openxmlformats.org/officeDocument/2006/relationships/slideLayout" Target="../slideLayouts/slideLayout917.xml"/><Relationship Id="rId166" Type="http://schemas.openxmlformats.org/officeDocument/2006/relationships/slideLayout" Target="../slideLayouts/slideLayout1013.xml"/><Relationship Id="rId331" Type="http://schemas.openxmlformats.org/officeDocument/2006/relationships/slideLayout" Target="../slideLayouts/slideLayout1178.xml"/><Relationship Id="rId373" Type="http://schemas.openxmlformats.org/officeDocument/2006/relationships/slideLayout" Target="../slideLayouts/slideLayout1220.xml"/><Relationship Id="rId429" Type="http://schemas.openxmlformats.org/officeDocument/2006/relationships/slideLayout" Target="../slideLayouts/slideLayout1276.xml"/><Relationship Id="rId580" Type="http://schemas.openxmlformats.org/officeDocument/2006/relationships/slideLayout" Target="../slideLayouts/slideLayout1427.xml"/><Relationship Id="rId636" Type="http://schemas.openxmlformats.org/officeDocument/2006/relationships/slideLayout" Target="../slideLayouts/slideLayout1483.xml"/><Relationship Id="rId1" Type="http://schemas.openxmlformats.org/officeDocument/2006/relationships/slideLayout" Target="../slideLayouts/slideLayout848.xml"/><Relationship Id="rId233" Type="http://schemas.openxmlformats.org/officeDocument/2006/relationships/slideLayout" Target="../slideLayouts/slideLayout1080.xml"/><Relationship Id="rId440" Type="http://schemas.openxmlformats.org/officeDocument/2006/relationships/slideLayout" Target="../slideLayouts/slideLayout1287.xml"/><Relationship Id="rId28" Type="http://schemas.openxmlformats.org/officeDocument/2006/relationships/slideLayout" Target="../slideLayouts/slideLayout875.xml"/><Relationship Id="rId275" Type="http://schemas.openxmlformats.org/officeDocument/2006/relationships/slideLayout" Target="../slideLayouts/slideLayout1122.xml"/><Relationship Id="rId300" Type="http://schemas.openxmlformats.org/officeDocument/2006/relationships/slideLayout" Target="../slideLayouts/slideLayout1147.xml"/><Relationship Id="rId482" Type="http://schemas.openxmlformats.org/officeDocument/2006/relationships/slideLayout" Target="../slideLayouts/slideLayout1329.xml"/><Relationship Id="rId538" Type="http://schemas.openxmlformats.org/officeDocument/2006/relationships/slideLayout" Target="../slideLayouts/slideLayout1385.xml"/><Relationship Id="rId81" Type="http://schemas.openxmlformats.org/officeDocument/2006/relationships/slideLayout" Target="../slideLayouts/slideLayout928.xml"/><Relationship Id="rId135" Type="http://schemas.openxmlformats.org/officeDocument/2006/relationships/slideLayout" Target="../slideLayouts/slideLayout982.xml"/><Relationship Id="rId177" Type="http://schemas.openxmlformats.org/officeDocument/2006/relationships/slideLayout" Target="../slideLayouts/slideLayout1024.xml"/><Relationship Id="rId342" Type="http://schemas.openxmlformats.org/officeDocument/2006/relationships/slideLayout" Target="../slideLayouts/slideLayout1189.xml"/><Relationship Id="rId384" Type="http://schemas.openxmlformats.org/officeDocument/2006/relationships/slideLayout" Target="../slideLayouts/slideLayout1231.xml"/><Relationship Id="rId591" Type="http://schemas.openxmlformats.org/officeDocument/2006/relationships/slideLayout" Target="../slideLayouts/slideLayout1438.xml"/><Relationship Id="rId605" Type="http://schemas.openxmlformats.org/officeDocument/2006/relationships/slideLayout" Target="../slideLayouts/slideLayout1452.xml"/><Relationship Id="rId202" Type="http://schemas.openxmlformats.org/officeDocument/2006/relationships/slideLayout" Target="../slideLayouts/slideLayout1049.xml"/><Relationship Id="rId244" Type="http://schemas.openxmlformats.org/officeDocument/2006/relationships/slideLayout" Target="../slideLayouts/slideLayout1091.xml"/><Relationship Id="rId39" Type="http://schemas.openxmlformats.org/officeDocument/2006/relationships/slideLayout" Target="../slideLayouts/slideLayout886.xml"/><Relationship Id="rId286" Type="http://schemas.openxmlformats.org/officeDocument/2006/relationships/slideLayout" Target="../slideLayouts/slideLayout1133.xml"/><Relationship Id="rId451" Type="http://schemas.openxmlformats.org/officeDocument/2006/relationships/slideLayout" Target="../slideLayouts/slideLayout1298.xml"/><Relationship Id="rId493" Type="http://schemas.openxmlformats.org/officeDocument/2006/relationships/slideLayout" Target="../slideLayouts/slideLayout1340.xml"/><Relationship Id="rId507" Type="http://schemas.openxmlformats.org/officeDocument/2006/relationships/slideLayout" Target="../slideLayouts/slideLayout1354.xml"/><Relationship Id="rId549" Type="http://schemas.openxmlformats.org/officeDocument/2006/relationships/slideLayout" Target="../slideLayouts/slideLayout1396.xml"/><Relationship Id="rId50" Type="http://schemas.openxmlformats.org/officeDocument/2006/relationships/slideLayout" Target="../slideLayouts/slideLayout897.xml"/><Relationship Id="rId104" Type="http://schemas.openxmlformats.org/officeDocument/2006/relationships/slideLayout" Target="../slideLayouts/slideLayout951.xml"/><Relationship Id="rId146" Type="http://schemas.openxmlformats.org/officeDocument/2006/relationships/slideLayout" Target="../slideLayouts/slideLayout993.xml"/><Relationship Id="rId188" Type="http://schemas.openxmlformats.org/officeDocument/2006/relationships/slideLayout" Target="../slideLayouts/slideLayout1035.xml"/><Relationship Id="rId311" Type="http://schemas.openxmlformats.org/officeDocument/2006/relationships/slideLayout" Target="../slideLayouts/slideLayout1158.xml"/><Relationship Id="rId353" Type="http://schemas.openxmlformats.org/officeDocument/2006/relationships/slideLayout" Target="../slideLayouts/slideLayout1200.xml"/><Relationship Id="rId395" Type="http://schemas.openxmlformats.org/officeDocument/2006/relationships/slideLayout" Target="../slideLayouts/slideLayout1242.xml"/><Relationship Id="rId409" Type="http://schemas.openxmlformats.org/officeDocument/2006/relationships/slideLayout" Target="../slideLayouts/slideLayout1256.xml"/><Relationship Id="rId560" Type="http://schemas.openxmlformats.org/officeDocument/2006/relationships/slideLayout" Target="../slideLayouts/slideLayout1407.xml"/><Relationship Id="rId92" Type="http://schemas.openxmlformats.org/officeDocument/2006/relationships/slideLayout" Target="../slideLayouts/slideLayout939.xml"/><Relationship Id="rId213" Type="http://schemas.openxmlformats.org/officeDocument/2006/relationships/slideLayout" Target="../slideLayouts/slideLayout1060.xml"/><Relationship Id="rId420" Type="http://schemas.openxmlformats.org/officeDocument/2006/relationships/slideLayout" Target="../slideLayouts/slideLayout1267.xml"/><Relationship Id="rId616" Type="http://schemas.openxmlformats.org/officeDocument/2006/relationships/slideLayout" Target="../slideLayouts/slideLayout1463.xml"/><Relationship Id="rId255" Type="http://schemas.openxmlformats.org/officeDocument/2006/relationships/slideLayout" Target="../slideLayouts/slideLayout1102.xml"/><Relationship Id="rId297" Type="http://schemas.openxmlformats.org/officeDocument/2006/relationships/slideLayout" Target="../slideLayouts/slideLayout1144.xml"/><Relationship Id="rId462" Type="http://schemas.openxmlformats.org/officeDocument/2006/relationships/slideLayout" Target="../slideLayouts/slideLayout1309.xml"/><Relationship Id="rId518" Type="http://schemas.openxmlformats.org/officeDocument/2006/relationships/slideLayout" Target="../slideLayouts/slideLayout1365.xml"/><Relationship Id="rId115" Type="http://schemas.openxmlformats.org/officeDocument/2006/relationships/slideLayout" Target="../slideLayouts/slideLayout962.xml"/><Relationship Id="rId157" Type="http://schemas.openxmlformats.org/officeDocument/2006/relationships/slideLayout" Target="../slideLayouts/slideLayout1004.xml"/><Relationship Id="rId322" Type="http://schemas.openxmlformats.org/officeDocument/2006/relationships/slideLayout" Target="../slideLayouts/slideLayout1169.xml"/><Relationship Id="rId364" Type="http://schemas.openxmlformats.org/officeDocument/2006/relationships/slideLayout" Target="../slideLayouts/slideLayout1211.xml"/><Relationship Id="rId61" Type="http://schemas.openxmlformats.org/officeDocument/2006/relationships/slideLayout" Target="../slideLayouts/slideLayout908.xml"/><Relationship Id="rId199" Type="http://schemas.openxmlformats.org/officeDocument/2006/relationships/slideLayout" Target="../slideLayouts/slideLayout1046.xml"/><Relationship Id="rId571" Type="http://schemas.openxmlformats.org/officeDocument/2006/relationships/slideLayout" Target="../slideLayouts/slideLayout1418.xml"/><Relationship Id="rId627" Type="http://schemas.openxmlformats.org/officeDocument/2006/relationships/slideLayout" Target="../slideLayouts/slideLayout1474.xml"/><Relationship Id="rId19" Type="http://schemas.openxmlformats.org/officeDocument/2006/relationships/slideLayout" Target="../slideLayouts/slideLayout866.xml"/><Relationship Id="rId224" Type="http://schemas.openxmlformats.org/officeDocument/2006/relationships/slideLayout" Target="../slideLayouts/slideLayout1071.xml"/><Relationship Id="rId266" Type="http://schemas.openxmlformats.org/officeDocument/2006/relationships/slideLayout" Target="../slideLayouts/slideLayout1113.xml"/><Relationship Id="rId431" Type="http://schemas.openxmlformats.org/officeDocument/2006/relationships/slideLayout" Target="../slideLayouts/slideLayout1278.xml"/><Relationship Id="rId473" Type="http://schemas.openxmlformats.org/officeDocument/2006/relationships/slideLayout" Target="../slideLayouts/slideLayout1320.xml"/><Relationship Id="rId529" Type="http://schemas.openxmlformats.org/officeDocument/2006/relationships/slideLayout" Target="../slideLayouts/slideLayout1376.xml"/><Relationship Id="rId30" Type="http://schemas.openxmlformats.org/officeDocument/2006/relationships/slideLayout" Target="../slideLayouts/slideLayout877.xml"/><Relationship Id="rId126" Type="http://schemas.openxmlformats.org/officeDocument/2006/relationships/slideLayout" Target="../slideLayouts/slideLayout973.xml"/><Relationship Id="rId168" Type="http://schemas.openxmlformats.org/officeDocument/2006/relationships/slideLayout" Target="../slideLayouts/slideLayout1015.xml"/><Relationship Id="rId333" Type="http://schemas.openxmlformats.org/officeDocument/2006/relationships/slideLayout" Target="../slideLayouts/slideLayout1180.xml"/><Relationship Id="rId540" Type="http://schemas.openxmlformats.org/officeDocument/2006/relationships/slideLayout" Target="../slideLayouts/slideLayout1387.xml"/><Relationship Id="rId72" Type="http://schemas.openxmlformats.org/officeDocument/2006/relationships/slideLayout" Target="../slideLayouts/slideLayout919.xml"/><Relationship Id="rId375" Type="http://schemas.openxmlformats.org/officeDocument/2006/relationships/slideLayout" Target="../slideLayouts/slideLayout1222.xml"/><Relationship Id="rId582" Type="http://schemas.openxmlformats.org/officeDocument/2006/relationships/slideLayout" Target="../slideLayouts/slideLayout1429.xml"/><Relationship Id="rId638" Type="http://schemas.openxmlformats.org/officeDocument/2006/relationships/slideLayout" Target="../slideLayouts/slideLayout1485.xml"/><Relationship Id="rId3" Type="http://schemas.openxmlformats.org/officeDocument/2006/relationships/slideLayout" Target="../slideLayouts/slideLayout850.xml"/><Relationship Id="rId235" Type="http://schemas.openxmlformats.org/officeDocument/2006/relationships/slideLayout" Target="../slideLayouts/slideLayout1082.xml"/><Relationship Id="rId277" Type="http://schemas.openxmlformats.org/officeDocument/2006/relationships/slideLayout" Target="../slideLayouts/slideLayout1124.xml"/><Relationship Id="rId400" Type="http://schemas.openxmlformats.org/officeDocument/2006/relationships/slideLayout" Target="../slideLayouts/slideLayout1247.xml"/><Relationship Id="rId442" Type="http://schemas.openxmlformats.org/officeDocument/2006/relationships/slideLayout" Target="../slideLayouts/slideLayout1289.xml"/><Relationship Id="rId484" Type="http://schemas.openxmlformats.org/officeDocument/2006/relationships/slideLayout" Target="../slideLayouts/slideLayout1331.xml"/><Relationship Id="rId137" Type="http://schemas.openxmlformats.org/officeDocument/2006/relationships/slideLayout" Target="../slideLayouts/slideLayout984.xml"/><Relationship Id="rId302" Type="http://schemas.openxmlformats.org/officeDocument/2006/relationships/slideLayout" Target="../slideLayouts/slideLayout1149.xml"/><Relationship Id="rId344" Type="http://schemas.openxmlformats.org/officeDocument/2006/relationships/slideLayout" Target="../slideLayouts/slideLayout1191.xml"/><Relationship Id="rId41" Type="http://schemas.openxmlformats.org/officeDocument/2006/relationships/slideLayout" Target="../slideLayouts/slideLayout888.xml"/><Relationship Id="rId83" Type="http://schemas.openxmlformats.org/officeDocument/2006/relationships/slideLayout" Target="../slideLayouts/slideLayout930.xml"/><Relationship Id="rId179" Type="http://schemas.openxmlformats.org/officeDocument/2006/relationships/slideLayout" Target="../slideLayouts/slideLayout1026.xml"/><Relationship Id="rId386" Type="http://schemas.openxmlformats.org/officeDocument/2006/relationships/slideLayout" Target="../slideLayouts/slideLayout1233.xml"/><Relationship Id="rId551" Type="http://schemas.openxmlformats.org/officeDocument/2006/relationships/slideLayout" Target="../slideLayouts/slideLayout1398.xml"/><Relationship Id="rId593" Type="http://schemas.openxmlformats.org/officeDocument/2006/relationships/slideLayout" Target="../slideLayouts/slideLayout1440.xml"/><Relationship Id="rId607" Type="http://schemas.openxmlformats.org/officeDocument/2006/relationships/slideLayout" Target="../slideLayouts/slideLayout1454.xml"/><Relationship Id="rId190" Type="http://schemas.openxmlformats.org/officeDocument/2006/relationships/slideLayout" Target="../slideLayouts/slideLayout1037.xml"/><Relationship Id="rId204" Type="http://schemas.openxmlformats.org/officeDocument/2006/relationships/slideLayout" Target="../slideLayouts/slideLayout1051.xml"/><Relationship Id="rId246" Type="http://schemas.openxmlformats.org/officeDocument/2006/relationships/slideLayout" Target="../slideLayouts/slideLayout1093.xml"/><Relationship Id="rId288" Type="http://schemas.openxmlformats.org/officeDocument/2006/relationships/slideLayout" Target="../slideLayouts/slideLayout1135.xml"/><Relationship Id="rId411" Type="http://schemas.openxmlformats.org/officeDocument/2006/relationships/slideLayout" Target="../slideLayouts/slideLayout1258.xml"/><Relationship Id="rId453" Type="http://schemas.openxmlformats.org/officeDocument/2006/relationships/slideLayout" Target="../slideLayouts/slideLayout1300.xml"/><Relationship Id="rId509" Type="http://schemas.openxmlformats.org/officeDocument/2006/relationships/slideLayout" Target="../slideLayouts/slideLayout1356.xml"/><Relationship Id="rId106" Type="http://schemas.openxmlformats.org/officeDocument/2006/relationships/slideLayout" Target="../slideLayouts/slideLayout953.xml"/><Relationship Id="rId313" Type="http://schemas.openxmlformats.org/officeDocument/2006/relationships/slideLayout" Target="../slideLayouts/slideLayout1160.xml"/><Relationship Id="rId495" Type="http://schemas.openxmlformats.org/officeDocument/2006/relationships/slideLayout" Target="../slideLayouts/slideLayout1342.xml"/><Relationship Id="rId10" Type="http://schemas.openxmlformats.org/officeDocument/2006/relationships/slideLayout" Target="../slideLayouts/slideLayout857.xml"/><Relationship Id="rId52" Type="http://schemas.openxmlformats.org/officeDocument/2006/relationships/slideLayout" Target="../slideLayouts/slideLayout899.xml"/><Relationship Id="rId94" Type="http://schemas.openxmlformats.org/officeDocument/2006/relationships/slideLayout" Target="../slideLayouts/slideLayout941.xml"/><Relationship Id="rId148" Type="http://schemas.openxmlformats.org/officeDocument/2006/relationships/slideLayout" Target="../slideLayouts/slideLayout995.xml"/><Relationship Id="rId355" Type="http://schemas.openxmlformats.org/officeDocument/2006/relationships/slideLayout" Target="../slideLayouts/slideLayout1202.xml"/><Relationship Id="rId397" Type="http://schemas.openxmlformats.org/officeDocument/2006/relationships/slideLayout" Target="../slideLayouts/slideLayout1244.xml"/><Relationship Id="rId520" Type="http://schemas.openxmlformats.org/officeDocument/2006/relationships/slideLayout" Target="../slideLayouts/slideLayout1367.xml"/><Relationship Id="rId562" Type="http://schemas.openxmlformats.org/officeDocument/2006/relationships/slideLayout" Target="../slideLayouts/slideLayout1409.xml"/><Relationship Id="rId618" Type="http://schemas.openxmlformats.org/officeDocument/2006/relationships/slideLayout" Target="../slideLayouts/slideLayout1465.xml"/><Relationship Id="rId215" Type="http://schemas.openxmlformats.org/officeDocument/2006/relationships/slideLayout" Target="../slideLayouts/slideLayout1062.xml"/><Relationship Id="rId257" Type="http://schemas.openxmlformats.org/officeDocument/2006/relationships/slideLayout" Target="../slideLayouts/slideLayout1104.xml"/><Relationship Id="rId422" Type="http://schemas.openxmlformats.org/officeDocument/2006/relationships/slideLayout" Target="../slideLayouts/slideLayout1269.xml"/><Relationship Id="rId464" Type="http://schemas.openxmlformats.org/officeDocument/2006/relationships/slideLayout" Target="../slideLayouts/slideLayout1311.xml"/><Relationship Id="rId299" Type="http://schemas.openxmlformats.org/officeDocument/2006/relationships/slideLayout" Target="../slideLayouts/slideLayout1146.xml"/><Relationship Id="rId63" Type="http://schemas.openxmlformats.org/officeDocument/2006/relationships/slideLayout" Target="../slideLayouts/slideLayout910.xml"/><Relationship Id="rId159" Type="http://schemas.openxmlformats.org/officeDocument/2006/relationships/slideLayout" Target="../slideLayouts/slideLayout1006.xml"/><Relationship Id="rId366" Type="http://schemas.openxmlformats.org/officeDocument/2006/relationships/slideLayout" Target="../slideLayouts/slideLayout1213.xml"/><Relationship Id="rId573" Type="http://schemas.openxmlformats.org/officeDocument/2006/relationships/slideLayout" Target="../slideLayouts/slideLayout1420.xml"/><Relationship Id="rId226" Type="http://schemas.openxmlformats.org/officeDocument/2006/relationships/slideLayout" Target="../slideLayouts/slideLayout1073.xml"/><Relationship Id="rId433" Type="http://schemas.openxmlformats.org/officeDocument/2006/relationships/slideLayout" Target="../slideLayouts/slideLayout1280.xml"/><Relationship Id="rId640" Type="http://schemas.openxmlformats.org/officeDocument/2006/relationships/theme" Target="../theme/theme4.xml"/><Relationship Id="rId74" Type="http://schemas.openxmlformats.org/officeDocument/2006/relationships/slideLayout" Target="../slideLayouts/slideLayout921.xml"/><Relationship Id="rId377" Type="http://schemas.openxmlformats.org/officeDocument/2006/relationships/slideLayout" Target="../slideLayouts/slideLayout1224.xml"/><Relationship Id="rId500" Type="http://schemas.openxmlformats.org/officeDocument/2006/relationships/slideLayout" Target="../slideLayouts/slideLayout1347.xml"/><Relationship Id="rId584" Type="http://schemas.openxmlformats.org/officeDocument/2006/relationships/slideLayout" Target="../slideLayouts/slideLayout1431.xml"/><Relationship Id="rId5" Type="http://schemas.openxmlformats.org/officeDocument/2006/relationships/slideLayout" Target="../slideLayouts/slideLayout852.xml"/><Relationship Id="rId237" Type="http://schemas.openxmlformats.org/officeDocument/2006/relationships/slideLayout" Target="../slideLayouts/slideLayout1084.xml"/><Relationship Id="rId444" Type="http://schemas.openxmlformats.org/officeDocument/2006/relationships/slideLayout" Target="../slideLayouts/slideLayout1291.xml"/><Relationship Id="rId290" Type="http://schemas.openxmlformats.org/officeDocument/2006/relationships/slideLayout" Target="../slideLayouts/slideLayout1137.xml"/><Relationship Id="rId304" Type="http://schemas.openxmlformats.org/officeDocument/2006/relationships/slideLayout" Target="../slideLayouts/slideLayout1151.xml"/><Relationship Id="rId388" Type="http://schemas.openxmlformats.org/officeDocument/2006/relationships/slideLayout" Target="../slideLayouts/slideLayout1235.xml"/><Relationship Id="rId511" Type="http://schemas.openxmlformats.org/officeDocument/2006/relationships/slideLayout" Target="../slideLayouts/slideLayout1358.xml"/><Relationship Id="rId609" Type="http://schemas.openxmlformats.org/officeDocument/2006/relationships/slideLayout" Target="../slideLayouts/slideLayout1456.xml"/><Relationship Id="rId85" Type="http://schemas.openxmlformats.org/officeDocument/2006/relationships/slideLayout" Target="../slideLayouts/slideLayout932.xml"/><Relationship Id="rId150" Type="http://schemas.openxmlformats.org/officeDocument/2006/relationships/slideLayout" Target="../slideLayouts/slideLayout997.xml"/><Relationship Id="rId595" Type="http://schemas.openxmlformats.org/officeDocument/2006/relationships/slideLayout" Target="../slideLayouts/slideLayout1442.xml"/><Relationship Id="rId248" Type="http://schemas.openxmlformats.org/officeDocument/2006/relationships/slideLayout" Target="../slideLayouts/slideLayout1095.xml"/><Relationship Id="rId455" Type="http://schemas.openxmlformats.org/officeDocument/2006/relationships/slideLayout" Target="../slideLayouts/slideLayout1302.xml"/><Relationship Id="rId12" Type="http://schemas.openxmlformats.org/officeDocument/2006/relationships/slideLayout" Target="../slideLayouts/slideLayout859.xml"/><Relationship Id="rId108" Type="http://schemas.openxmlformats.org/officeDocument/2006/relationships/slideLayout" Target="../slideLayouts/slideLayout955.xml"/><Relationship Id="rId315" Type="http://schemas.openxmlformats.org/officeDocument/2006/relationships/slideLayout" Target="../slideLayouts/slideLayout1162.xml"/><Relationship Id="rId522" Type="http://schemas.openxmlformats.org/officeDocument/2006/relationships/slideLayout" Target="../slideLayouts/slideLayout1369.xml"/><Relationship Id="rId96" Type="http://schemas.openxmlformats.org/officeDocument/2006/relationships/slideLayout" Target="../slideLayouts/slideLayout943.xml"/><Relationship Id="rId161" Type="http://schemas.openxmlformats.org/officeDocument/2006/relationships/slideLayout" Target="../slideLayouts/slideLayout1008.xml"/><Relationship Id="rId399" Type="http://schemas.openxmlformats.org/officeDocument/2006/relationships/slideLayout" Target="../slideLayouts/slideLayout1246.xml"/><Relationship Id="rId259" Type="http://schemas.openxmlformats.org/officeDocument/2006/relationships/slideLayout" Target="../slideLayouts/slideLayout1106.xml"/><Relationship Id="rId466" Type="http://schemas.openxmlformats.org/officeDocument/2006/relationships/slideLayout" Target="../slideLayouts/slideLayout1313.xml"/><Relationship Id="rId23" Type="http://schemas.openxmlformats.org/officeDocument/2006/relationships/slideLayout" Target="../slideLayouts/slideLayout870.xml"/><Relationship Id="rId119" Type="http://schemas.openxmlformats.org/officeDocument/2006/relationships/slideLayout" Target="../slideLayouts/slideLayout966.xml"/><Relationship Id="rId326" Type="http://schemas.openxmlformats.org/officeDocument/2006/relationships/slideLayout" Target="../slideLayouts/slideLayout1173.xml"/><Relationship Id="rId533" Type="http://schemas.openxmlformats.org/officeDocument/2006/relationships/slideLayout" Target="../slideLayouts/slideLayout1380.xml"/><Relationship Id="rId172" Type="http://schemas.openxmlformats.org/officeDocument/2006/relationships/slideLayout" Target="../slideLayouts/slideLayout1019.xml"/><Relationship Id="rId477" Type="http://schemas.openxmlformats.org/officeDocument/2006/relationships/slideLayout" Target="../slideLayouts/slideLayout1324.xml"/><Relationship Id="rId600" Type="http://schemas.openxmlformats.org/officeDocument/2006/relationships/slideLayout" Target="../slideLayouts/slideLayout1447.xml"/><Relationship Id="rId337" Type="http://schemas.openxmlformats.org/officeDocument/2006/relationships/slideLayout" Target="../slideLayouts/slideLayout1184.xml"/><Relationship Id="rId34" Type="http://schemas.openxmlformats.org/officeDocument/2006/relationships/slideLayout" Target="../slideLayouts/slideLayout881.xml"/><Relationship Id="rId544" Type="http://schemas.openxmlformats.org/officeDocument/2006/relationships/slideLayout" Target="../slideLayouts/slideLayout1391.xml"/><Relationship Id="rId183" Type="http://schemas.openxmlformats.org/officeDocument/2006/relationships/slideLayout" Target="../slideLayouts/slideLayout1030.xml"/><Relationship Id="rId390" Type="http://schemas.openxmlformats.org/officeDocument/2006/relationships/slideLayout" Target="../slideLayouts/slideLayout1237.xml"/><Relationship Id="rId404" Type="http://schemas.openxmlformats.org/officeDocument/2006/relationships/slideLayout" Target="../slideLayouts/slideLayout1251.xml"/><Relationship Id="rId611" Type="http://schemas.openxmlformats.org/officeDocument/2006/relationships/slideLayout" Target="../slideLayouts/slideLayout1458.xml"/><Relationship Id="rId250" Type="http://schemas.openxmlformats.org/officeDocument/2006/relationships/slideLayout" Target="../slideLayouts/slideLayout1097.xml"/><Relationship Id="rId488" Type="http://schemas.openxmlformats.org/officeDocument/2006/relationships/slideLayout" Target="../slideLayouts/slideLayout1335.xml"/><Relationship Id="rId45" Type="http://schemas.openxmlformats.org/officeDocument/2006/relationships/slideLayout" Target="../slideLayouts/slideLayout892.xml"/><Relationship Id="rId110" Type="http://schemas.openxmlformats.org/officeDocument/2006/relationships/slideLayout" Target="../slideLayouts/slideLayout957.xml"/><Relationship Id="rId348" Type="http://schemas.openxmlformats.org/officeDocument/2006/relationships/slideLayout" Target="../slideLayouts/slideLayout1195.xml"/><Relationship Id="rId555" Type="http://schemas.openxmlformats.org/officeDocument/2006/relationships/slideLayout" Target="../slideLayouts/slideLayout1402.xml"/><Relationship Id="rId194" Type="http://schemas.openxmlformats.org/officeDocument/2006/relationships/slideLayout" Target="../slideLayouts/slideLayout1041.xml"/><Relationship Id="rId208" Type="http://schemas.openxmlformats.org/officeDocument/2006/relationships/slideLayout" Target="../slideLayouts/slideLayout1055.xml"/><Relationship Id="rId415" Type="http://schemas.openxmlformats.org/officeDocument/2006/relationships/slideLayout" Target="../slideLayouts/slideLayout1262.xml"/><Relationship Id="rId622" Type="http://schemas.openxmlformats.org/officeDocument/2006/relationships/slideLayout" Target="../slideLayouts/slideLayout1469.xml"/><Relationship Id="rId261" Type="http://schemas.openxmlformats.org/officeDocument/2006/relationships/slideLayout" Target="../slideLayouts/slideLayout1108.xml"/><Relationship Id="rId499" Type="http://schemas.openxmlformats.org/officeDocument/2006/relationships/slideLayout" Target="../slideLayouts/slideLayout1346.xml"/><Relationship Id="rId56" Type="http://schemas.openxmlformats.org/officeDocument/2006/relationships/slideLayout" Target="../slideLayouts/slideLayout903.xml"/><Relationship Id="rId359" Type="http://schemas.openxmlformats.org/officeDocument/2006/relationships/slideLayout" Target="../slideLayouts/slideLayout1206.xml"/><Relationship Id="rId566" Type="http://schemas.openxmlformats.org/officeDocument/2006/relationships/slideLayout" Target="../slideLayouts/slideLayout1413.xml"/><Relationship Id="rId121" Type="http://schemas.openxmlformats.org/officeDocument/2006/relationships/slideLayout" Target="../slideLayouts/slideLayout968.xml"/><Relationship Id="rId219" Type="http://schemas.openxmlformats.org/officeDocument/2006/relationships/slideLayout" Target="../slideLayouts/slideLayout1066.xml"/><Relationship Id="rId426" Type="http://schemas.openxmlformats.org/officeDocument/2006/relationships/slideLayout" Target="../slideLayouts/slideLayout1273.xml"/><Relationship Id="rId633" Type="http://schemas.openxmlformats.org/officeDocument/2006/relationships/slideLayout" Target="../slideLayouts/slideLayout1480.xml"/><Relationship Id="rId67" Type="http://schemas.openxmlformats.org/officeDocument/2006/relationships/slideLayout" Target="../slideLayouts/slideLayout914.xml"/><Relationship Id="rId272" Type="http://schemas.openxmlformats.org/officeDocument/2006/relationships/slideLayout" Target="../slideLayouts/slideLayout1119.xml"/><Relationship Id="rId577" Type="http://schemas.openxmlformats.org/officeDocument/2006/relationships/slideLayout" Target="../slideLayouts/slideLayout1424.xml"/><Relationship Id="rId132" Type="http://schemas.openxmlformats.org/officeDocument/2006/relationships/slideLayout" Target="../slideLayouts/slideLayout979.xml"/><Relationship Id="rId437" Type="http://schemas.openxmlformats.org/officeDocument/2006/relationships/slideLayout" Target="../slideLayouts/slideLayout1284.xml"/><Relationship Id="rId283" Type="http://schemas.openxmlformats.org/officeDocument/2006/relationships/slideLayout" Target="../slideLayouts/slideLayout1130.xml"/><Relationship Id="rId490" Type="http://schemas.openxmlformats.org/officeDocument/2006/relationships/slideLayout" Target="../slideLayouts/slideLayout1337.xml"/><Relationship Id="rId504" Type="http://schemas.openxmlformats.org/officeDocument/2006/relationships/slideLayout" Target="../slideLayouts/slideLayout1351.xml"/><Relationship Id="rId78" Type="http://schemas.openxmlformats.org/officeDocument/2006/relationships/slideLayout" Target="../slideLayouts/slideLayout925.xml"/><Relationship Id="rId143" Type="http://schemas.openxmlformats.org/officeDocument/2006/relationships/slideLayout" Target="../slideLayouts/slideLayout990.xml"/><Relationship Id="rId350" Type="http://schemas.openxmlformats.org/officeDocument/2006/relationships/slideLayout" Target="../slideLayouts/slideLayout1197.xml"/><Relationship Id="rId588" Type="http://schemas.openxmlformats.org/officeDocument/2006/relationships/slideLayout" Target="../slideLayouts/slideLayout1435.xml"/><Relationship Id="rId9" Type="http://schemas.openxmlformats.org/officeDocument/2006/relationships/slideLayout" Target="../slideLayouts/slideLayout856.xml"/><Relationship Id="rId210" Type="http://schemas.openxmlformats.org/officeDocument/2006/relationships/slideLayout" Target="../slideLayouts/slideLayout1057.xml"/><Relationship Id="rId448" Type="http://schemas.openxmlformats.org/officeDocument/2006/relationships/slideLayout" Target="../slideLayouts/slideLayout129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6" r:id="rId146"/>
    <p:sldLayoutId id="2147487097" r:id="rId147"/>
    <p:sldLayoutId id="2147487098" r:id="rId148"/>
    <p:sldLayoutId id="2147487099" r:id="rId149"/>
    <p:sldLayoutId id="2147487320" r:id="rId150"/>
    <p:sldLayoutId id="2147487104" r:id="rId151"/>
    <p:sldLayoutId id="2147487326" r:id="rId152"/>
    <p:sldLayoutId id="2147487105" r:id="rId153"/>
    <p:sldLayoutId id="2147487106" r:id="rId154"/>
    <p:sldLayoutId id="2147487107" r:id="rId155"/>
    <p:sldLayoutId id="2147487108" r:id="rId156"/>
    <p:sldLayoutId id="2147487109" r:id="rId157"/>
    <p:sldLayoutId id="2147487110" r:id="rId158"/>
    <p:sldLayoutId id="2147487111" r:id="rId159"/>
    <p:sldLayoutId id="2147487112" r:id="rId160"/>
    <p:sldLayoutId id="2147487113" r:id="rId161"/>
    <p:sldLayoutId id="2147487115" r:id="rId162"/>
    <p:sldLayoutId id="2147487116" r:id="rId163"/>
    <p:sldLayoutId id="2147487117" r:id="rId164"/>
    <p:sldLayoutId id="2147487118" r:id="rId165"/>
    <p:sldLayoutId id="2147487119" r:id="rId166"/>
    <p:sldLayoutId id="2147487120" r:id="rId167"/>
    <p:sldLayoutId id="2147487121" r:id="rId168"/>
    <p:sldLayoutId id="2147487122" r:id="rId169"/>
    <p:sldLayoutId id="2147487123" r:id="rId170"/>
    <p:sldLayoutId id="2147487346" r:id="rId171"/>
    <p:sldLayoutId id="2147487124" r:id="rId172"/>
    <p:sldLayoutId id="2147487348" r:id="rId173"/>
    <p:sldLayoutId id="2147487349" r:id="rId174"/>
    <p:sldLayoutId id="2147483847" r:id="rId175"/>
    <p:sldLayoutId id="2147483848" r:id="rId176"/>
    <p:sldLayoutId id="2147483849" r:id="rId177"/>
    <p:sldLayoutId id="2147483850" r:id="rId178"/>
    <p:sldLayoutId id="2147483851" r:id="rId179"/>
    <p:sldLayoutId id="2147483852" r:id="rId180"/>
    <p:sldLayoutId id="2147483853" r:id="rId181"/>
    <p:sldLayoutId id="2147483854" r:id="rId182"/>
    <p:sldLayoutId id="2147483855" r:id="rId183"/>
    <p:sldLayoutId id="2147483856" r:id="rId184"/>
    <p:sldLayoutId id="2147483857" r:id="rId185"/>
    <p:sldLayoutId id="2147483858" r:id="rId186"/>
    <p:sldLayoutId id="2147483859" r:id="rId187"/>
    <p:sldLayoutId id="2147487005" r:id="rId188"/>
    <p:sldLayoutId id="2147483861" r:id="rId189"/>
    <p:sldLayoutId id="2147483862" r:id="rId190"/>
    <p:sldLayoutId id="2147483863" r:id="rId191"/>
    <p:sldLayoutId id="2147483864" r:id="rId192"/>
    <p:sldLayoutId id="2147483865" r:id="rId193"/>
    <p:sldLayoutId id="2147483866" r:id="rId194"/>
    <p:sldLayoutId id="2147483867" r:id="rId195"/>
    <p:sldLayoutId id="2147483868" r:id="rId196"/>
    <p:sldLayoutId id="2147483869" r:id="rId197"/>
    <p:sldLayoutId id="2147483870" r:id="rId198"/>
    <p:sldLayoutId id="2147483871" r:id="rId199"/>
    <p:sldLayoutId id="2147483872" r:id="rId200"/>
    <p:sldLayoutId id="2147483873" r:id="rId201"/>
    <p:sldLayoutId id="2147483874" r:id="rId202"/>
    <p:sldLayoutId id="2147483875" r:id="rId203"/>
    <p:sldLayoutId id="2147483876" r:id="rId204"/>
    <p:sldLayoutId id="2147483877" r:id="rId205"/>
    <p:sldLayoutId id="2147483878" r:id="rId206"/>
    <p:sldLayoutId id="2147483879" r:id="rId207"/>
    <p:sldLayoutId id="2147483880" r:id="rId208"/>
    <p:sldLayoutId id="2147483881" r:id="rId209"/>
    <p:sldLayoutId id="2147483882" r:id="rId210"/>
    <p:sldLayoutId id="2147483883" r:id="rId211"/>
    <p:sldLayoutId id="2147483884" r:id="rId212"/>
    <p:sldLayoutId id="2147483885" r:id="rId213"/>
    <p:sldLayoutId id="2147483886" r:id="rId214"/>
    <p:sldLayoutId id="2147483887" r:id="rId215"/>
    <p:sldLayoutId id="2147483888" r:id="rId216"/>
    <p:sldLayoutId id="2147483889" r:id="rId217"/>
    <p:sldLayoutId id="2147483890" r:id="rId218"/>
    <p:sldLayoutId id="2147483891" r:id="rId219"/>
    <p:sldLayoutId id="2147483892" r:id="rId220"/>
    <p:sldLayoutId id="2147483893" r:id="rId221"/>
    <p:sldLayoutId id="2147483894" r:id="rId222"/>
    <p:sldLayoutId id="2147483895" r:id="rId223"/>
    <p:sldLayoutId id="2147483896" r:id="rId224"/>
    <p:sldLayoutId id="2147483897" r:id="rId225"/>
    <p:sldLayoutId id="2147483898" r:id="rId226"/>
    <p:sldLayoutId id="2147483899" r:id="rId227"/>
    <p:sldLayoutId id="2147483900" r:id="rId228"/>
    <p:sldLayoutId id="2147483901" r:id="rId229"/>
    <p:sldLayoutId id="2147483902" r:id="rId230"/>
    <p:sldLayoutId id="2147483903" r:id="rId231"/>
    <p:sldLayoutId id="2147483904" r:id="rId232"/>
    <p:sldLayoutId id="2147483905" r:id="rId233"/>
    <p:sldLayoutId id="2147483906" r:id="rId234"/>
    <p:sldLayoutId id="2147483907" r:id="rId235"/>
    <p:sldLayoutId id="2147487126" r:id="rId236"/>
    <p:sldLayoutId id="2147487128" r:id="rId237"/>
    <p:sldLayoutId id="2147487129" r:id="rId238"/>
    <p:sldLayoutId id="2147487127" r:id="rId239"/>
    <p:sldLayoutId id="2147487131" r:id="rId240"/>
    <p:sldLayoutId id="2147487132" r:id="rId241"/>
    <p:sldLayoutId id="2147487133" r:id="rId242"/>
    <p:sldLayoutId id="2147487134" r:id="rId243"/>
    <p:sldLayoutId id="2147487135" r:id="rId244"/>
    <p:sldLayoutId id="2147487136" r:id="rId245"/>
    <p:sldLayoutId id="2147487137" r:id="rId246"/>
    <p:sldLayoutId id="2147487138" r:id="rId247"/>
    <p:sldLayoutId id="2147487139" r:id="rId248"/>
    <p:sldLayoutId id="2147487140" r:id="rId249"/>
    <p:sldLayoutId id="2147487141" r:id="rId250"/>
    <p:sldLayoutId id="2147487142" r:id="rId251"/>
    <p:sldLayoutId id="2147483925" r:id="rId252"/>
    <p:sldLayoutId id="2147483926" r:id="rId253"/>
    <p:sldLayoutId id="2147483927" r:id="rId254"/>
    <p:sldLayoutId id="2147483928" r:id="rId255"/>
    <p:sldLayoutId id="2147483929" r:id="rId256"/>
    <p:sldLayoutId id="2147483930" r:id="rId257"/>
    <p:sldLayoutId id="2147483931" r:id="rId258"/>
    <p:sldLayoutId id="2147483932" r:id="rId259"/>
    <p:sldLayoutId id="2147483933" r:id="rId260"/>
    <p:sldLayoutId id="2147483934" r:id="rId261"/>
    <p:sldLayoutId id="2147483935" r:id="rId262"/>
    <p:sldLayoutId id="2147483936" r:id="rId263"/>
    <p:sldLayoutId id="2147487130" r:id="rId264"/>
    <p:sldLayoutId id="2147483735" r:id="rId265"/>
    <p:sldLayoutId id="2147486987" r:id="rId266"/>
    <p:sldLayoutId id="2147487355" r:id="rId267"/>
    <p:sldLayoutId id="2147487369" r:id="rId268"/>
    <p:sldLayoutId id="2147487356" r:id="rId269"/>
    <p:sldLayoutId id="2147487357" r:id="rId270"/>
    <p:sldLayoutId id="2147487358" r:id="rId271"/>
    <p:sldLayoutId id="2147485074" r:id="rId272"/>
    <p:sldLayoutId id="2147485075" r:id="rId273"/>
    <p:sldLayoutId id="2147485076" r:id="rId274"/>
    <p:sldLayoutId id="2147485077" r:id="rId275"/>
    <p:sldLayoutId id="2147485078" r:id="rId276"/>
    <p:sldLayoutId id="2147484851" r:id="rId277"/>
    <p:sldLayoutId id="2147487362" r:id="rId278"/>
    <p:sldLayoutId id="2147487360" r:id="rId279"/>
    <p:sldLayoutId id="2147483736" r:id="rId280"/>
    <p:sldLayoutId id="2147487359" r:id="rId281"/>
    <p:sldLayoutId id="2147487361" r:id="rId282"/>
    <p:sldLayoutId id="2147483758" r:id="rId283"/>
    <p:sldLayoutId id="2147483759" r:id="rId284"/>
    <p:sldLayoutId id="2147483757" r:id="rId285"/>
    <p:sldLayoutId id="2147483764" r:id="rId286"/>
    <p:sldLayoutId id="2147483765" r:id="rId287"/>
    <p:sldLayoutId id="2147483766" r:id="rId288"/>
    <p:sldLayoutId id="2147487379" r:id="rId289"/>
    <p:sldLayoutId id="2147483739" r:id="rId290"/>
    <p:sldLayoutId id="2147483750" r:id="rId291"/>
    <p:sldLayoutId id="2147484627" r:id="rId292"/>
    <p:sldLayoutId id="2147485879" r:id="rId293"/>
    <p:sldLayoutId id="2147484838" r:id="rId294"/>
    <p:sldLayoutId id="2147485857" r:id="rId295"/>
    <p:sldLayoutId id="2147485858" r:id="rId296"/>
    <p:sldLayoutId id="2147485859" r:id="rId297"/>
    <p:sldLayoutId id="2147485860" r:id="rId298"/>
    <p:sldLayoutId id="2147485861" r:id="rId299"/>
    <p:sldLayoutId id="2147484634" r:id="rId300"/>
    <p:sldLayoutId id="2147484635" r:id="rId301"/>
    <p:sldLayoutId id="2147484238" r:id="rId302"/>
    <p:sldLayoutId id="2147486915" r:id="rId303"/>
    <p:sldLayoutId id="2147484840" r:id="rId304"/>
    <p:sldLayoutId id="2147486917" r:id="rId305"/>
    <p:sldLayoutId id="2147484203" r:id="rId306"/>
    <p:sldLayoutId id="2147484204" r:id="rId307"/>
    <p:sldLayoutId id="2147484205" r:id="rId308"/>
    <p:sldLayoutId id="2147484206" r:id="rId309"/>
    <p:sldLayoutId id="2147484237" r:id="rId310"/>
    <p:sldLayoutId id="2147484208" r:id="rId311"/>
    <p:sldLayoutId id="2147485064" r:id="rId312"/>
    <p:sldLayoutId id="2147485065" r:id="rId313"/>
    <p:sldLayoutId id="2147486965" r:id="rId314"/>
    <p:sldLayoutId id="2147485066" r:id="rId315"/>
    <p:sldLayoutId id="2147485067" r:id="rId316"/>
    <p:sldLayoutId id="2147485068" r:id="rId317"/>
    <p:sldLayoutId id="2147485069" r:id="rId318"/>
    <p:sldLayoutId id="2147485352" r:id="rId319"/>
    <p:sldLayoutId id="2147485070" r:id="rId320"/>
    <p:sldLayoutId id="2147486030" r:id="rId321"/>
    <p:sldLayoutId id="2147485071" r:id="rId322"/>
    <p:sldLayoutId id="2147487168" r:id="rId323"/>
    <p:sldLayoutId id="2147484626" r:id="rId324"/>
    <p:sldLayoutId id="2147484836" r:id="rId325"/>
    <p:sldLayoutId id="2147484837" r:id="rId326"/>
    <p:sldLayoutId id="2147487169" r:id="rId327"/>
    <p:sldLayoutId id="2147484602" r:id="rId328"/>
    <p:sldLayoutId id="2147484603" r:id="rId329"/>
    <p:sldLayoutId id="2147484604" r:id="rId330"/>
    <p:sldLayoutId id="2147484839" r:id="rId331"/>
    <p:sldLayoutId id="2147485847" r:id="rId332"/>
    <p:sldLayoutId id="2147485848" r:id="rId333"/>
    <p:sldLayoutId id="2147485849" r:id="rId334"/>
    <p:sldLayoutId id="2147485850" r:id="rId335"/>
    <p:sldLayoutId id="2147485851" r:id="rId336"/>
    <p:sldLayoutId id="2147485852" r:id="rId337"/>
    <p:sldLayoutId id="2147485853" r:id="rId338"/>
    <p:sldLayoutId id="2147485854" r:id="rId339"/>
    <p:sldLayoutId id="2147485855" r:id="rId340"/>
    <p:sldLayoutId id="2147485856" r:id="rId341"/>
    <p:sldLayoutId id="2147484384" r:id="rId342"/>
    <p:sldLayoutId id="2147485405" r:id="rId343"/>
    <p:sldLayoutId id="2147484559" r:id="rId344"/>
    <p:sldLayoutId id="2147484385" r:id="rId345"/>
    <p:sldLayoutId id="2147485406" r:id="rId346"/>
    <p:sldLayoutId id="2147484387" r:id="rId347"/>
    <p:sldLayoutId id="2147484388" r:id="rId348"/>
    <p:sldLayoutId id="2147484389" r:id="rId349"/>
    <p:sldLayoutId id="2147484390" r:id="rId350"/>
    <p:sldLayoutId id="2147484391" r:id="rId351"/>
    <p:sldLayoutId id="2147484392" r:id="rId352"/>
    <p:sldLayoutId id="2147486953" r:id="rId353"/>
    <p:sldLayoutId id="2147486205" r:id="rId354"/>
    <p:sldLayoutId id="2147486206" r:id="rId355"/>
    <p:sldLayoutId id="2147486207" r:id="rId356"/>
    <p:sldLayoutId id="2147486208" r:id="rId357"/>
    <p:sldLayoutId id="2147486209" r:id="rId358"/>
    <p:sldLayoutId id="2147484766" r:id="rId359"/>
    <p:sldLayoutId id="2147486426" r:id="rId360"/>
    <p:sldLayoutId id="2147486404" r:id="rId361"/>
    <p:sldLayoutId id="2147484767" r:id="rId362"/>
    <p:sldLayoutId id="2147486405" r:id="rId363"/>
    <p:sldLayoutId id="2147486406" r:id="rId364"/>
    <p:sldLayoutId id="2147486407" r:id="rId365"/>
    <p:sldLayoutId id="2147486408" r:id="rId366"/>
    <p:sldLayoutId id="2147486409" r:id="rId367"/>
    <p:sldLayoutId id="2147484768" r:id="rId368"/>
    <p:sldLayoutId id="2147486428" r:id="rId369"/>
    <p:sldLayoutId id="2147486200" r:id="rId370"/>
    <p:sldLayoutId id="2147486201" r:id="rId371"/>
    <p:sldLayoutId id="2147486202" r:id="rId372"/>
    <p:sldLayoutId id="2147486989" r:id="rId373"/>
    <p:sldLayoutId id="2147486203" r:id="rId374"/>
    <p:sldLayoutId id="2147484842" r:id="rId375"/>
    <p:sldLayoutId id="2147483743" r:id="rId376"/>
    <p:sldLayoutId id="2147483751" r:id="rId377"/>
    <p:sldLayoutId id="2147483760" r:id="rId378"/>
    <p:sldLayoutId id="2147487376" r:id="rId379"/>
    <p:sldLayoutId id="2147485878" r:id="rId380"/>
    <p:sldLayoutId id="2147484654" r:id="rId381"/>
    <p:sldLayoutId id="2147484655" r:id="rId382"/>
    <p:sldLayoutId id="2147484608" r:id="rId383"/>
    <p:sldLayoutId id="2147485213" r:id="rId384"/>
    <p:sldLayoutId id="2147485214" r:id="rId385"/>
    <p:sldLayoutId id="2147485179" r:id="rId386"/>
    <p:sldLayoutId id="2147485354" r:id="rId387"/>
    <p:sldLayoutId id="2147486926" r:id="rId388"/>
    <p:sldLayoutId id="2147486360" r:id="rId389"/>
    <p:sldLayoutId id="2147485556" r:id="rId390"/>
    <p:sldLayoutId id="2147486361" r:id="rId391"/>
    <p:sldLayoutId id="2147487375" r:id="rId392"/>
    <p:sldLayoutId id="2147484335" r:id="rId393"/>
    <p:sldLayoutId id="2147484336" r:id="rId394"/>
    <p:sldLayoutId id="2147484337" r:id="rId395"/>
    <p:sldLayoutId id="2147484853" r:id="rId396"/>
    <p:sldLayoutId id="2147484339" r:id="rId397"/>
    <p:sldLayoutId id="2147484340" r:id="rId398"/>
    <p:sldLayoutId id="2147484341" r:id="rId399"/>
    <p:sldLayoutId id="2147484342" r:id="rId400"/>
    <p:sldLayoutId id="2147484343" r:id="rId401"/>
    <p:sldLayoutId id="2147484344" r:id="rId402"/>
    <p:sldLayoutId id="2147485468" r:id="rId403"/>
    <p:sldLayoutId id="2147485865" r:id="rId404"/>
    <p:sldLayoutId id="2147484364" r:id="rId405"/>
    <p:sldLayoutId id="2147485358" r:id="rId406"/>
    <p:sldLayoutId id="2147485868" r:id="rId407"/>
    <p:sldLayoutId id="2147485869" r:id="rId408"/>
    <p:sldLayoutId id="2147485870" r:id="rId409"/>
    <p:sldLayoutId id="2147485385" r:id="rId410"/>
    <p:sldLayoutId id="2147485871" r:id="rId411"/>
    <p:sldLayoutId id="2147485469" r:id="rId412"/>
    <p:sldLayoutId id="2147484570" r:id="rId413"/>
    <p:sldLayoutId id="2147484222" r:id="rId414"/>
    <p:sldLayoutId id="2147484854" r:id="rId415"/>
    <p:sldLayoutId id="2147484855" r:id="rId416"/>
    <p:sldLayoutId id="2147485079" r:id="rId417"/>
    <p:sldLayoutId id="2147485080" r:id="rId418"/>
    <p:sldLayoutId id="2147485081" r:id="rId419"/>
    <p:sldLayoutId id="2147485082" r:id="rId420"/>
    <p:sldLayoutId id="2147485083" r:id="rId421"/>
    <p:sldLayoutId id="2147484596" r:id="rId422"/>
    <p:sldLayoutId id="2147484835" r:id="rId423"/>
    <p:sldLayoutId id="2147484353" r:id="rId424"/>
    <p:sldLayoutId id="2147484852" r:id="rId425"/>
    <p:sldLayoutId id="2147485093" r:id="rId426"/>
    <p:sldLayoutId id="2147486929" r:id="rId427"/>
    <p:sldLayoutId id="2147485072" r:id="rId428"/>
    <p:sldLayoutId id="2147485355" r:id="rId429"/>
    <p:sldLayoutId id="2147487365" r:id="rId430"/>
    <p:sldLayoutId id="2147484355" r:id="rId431"/>
    <p:sldLayoutId id="2147485444" r:id="rId432"/>
    <p:sldLayoutId id="2147484356" r:id="rId433"/>
    <p:sldLayoutId id="2147483860" r:id="rId434"/>
    <p:sldLayoutId id="2147486993" r:id="rId435"/>
    <p:sldLayoutId id="2147484357" r:id="rId436"/>
    <p:sldLayoutId id="2147484358" r:id="rId437"/>
    <p:sldLayoutId id="2147484359" r:id="rId438"/>
    <p:sldLayoutId id="2147484360" r:id="rId439"/>
    <p:sldLayoutId id="2147484361" r:id="rId440"/>
    <p:sldLayoutId id="2147484393" r:id="rId441"/>
    <p:sldLayoutId id="2147484394" r:id="rId442"/>
    <p:sldLayoutId id="2147486423" r:id="rId443"/>
    <p:sldLayoutId id="2147486950" r:id="rId444"/>
    <p:sldLayoutId id="2147484845" r:id="rId445"/>
    <p:sldLayoutId id="2147484846" r:id="rId446"/>
    <p:sldLayoutId id="2147484566" r:id="rId447"/>
    <p:sldLayoutId id="2147485470" r:id="rId448"/>
    <p:sldLayoutId id="2147484231" r:id="rId449"/>
    <p:sldLayoutId id="2147484268" r:id="rId450"/>
    <p:sldLayoutId id="2147484235" r:id="rId451"/>
    <p:sldLayoutId id="2147484847" r:id="rId452"/>
    <p:sldLayoutId id="2147484245" r:id="rId453"/>
    <p:sldLayoutId id="2147484262" r:id="rId454"/>
    <p:sldLayoutId id="2147486955" r:id="rId455"/>
    <p:sldLayoutId id="2147485238" r:id="rId456"/>
    <p:sldLayoutId id="2147486956" r:id="rId457"/>
    <p:sldLayoutId id="2147484233" r:id="rId458"/>
    <p:sldLayoutId id="2147486948" r:id="rId459"/>
    <p:sldLayoutId id="2147484774" r:id="rId460"/>
    <p:sldLayoutId id="2147484775" r:id="rId461"/>
    <p:sldLayoutId id="2147486425" r:id="rId462"/>
    <p:sldLayoutId id="2147484776" r:id="rId463"/>
    <p:sldLayoutId id="2147484777" r:id="rId464"/>
    <p:sldLayoutId id="2147486387" r:id="rId465"/>
    <p:sldLayoutId id="2147486389" r:id="rId466"/>
    <p:sldLayoutId id="2147486391" r:id="rId467"/>
    <p:sldLayoutId id="2147486949" r:id="rId468"/>
    <p:sldLayoutId id="2147486424" r:id="rId469"/>
    <p:sldLayoutId id="2147484821" r:id="rId470"/>
    <p:sldLayoutId id="2147486952" r:id="rId471"/>
    <p:sldLayoutId id="2147485239" r:id="rId472"/>
    <p:sldLayoutId id="2147484848" r:id="rId473"/>
    <p:sldLayoutId id="2147486048" r:id="rId474"/>
    <p:sldLayoutId id="2147486954" r:id="rId475"/>
    <p:sldLayoutId id="2147484400" r:id="rId476"/>
    <p:sldLayoutId id="2147484401" r:id="rId477"/>
    <p:sldLayoutId id="2147484402" r:id="rId478"/>
    <p:sldLayoutId id="2147484822" r:id="rId479"/>
    <p:sldLayoutId id="2147486251" r:id="rId480"/>
    <p:sldLayoutId id="2147484849" r:id="rId481"/>
    <p:sldLayoutId id="2147484850" r:id="rId482"/>
    <p:sldLayoutId id="2147487351" r:id="rId483"/>
    <p:sldLayoutId id="2147486990" r:id="rId484"/>
    <p:sldLayoutId id="2147484585" r:id="rId485"/>
    <p:sldLayoutId id="2147484586" r:id="rId486"/>
    <p:sldLayoutId id="2147484587" r:id="rId487"/>
    <p:sldLayoutId id="2147484588" r:id="rId488"/>
    <p:sldLayoutId id="2147484592" r:id="rId489"/>
    <p:sldLayoutId id="2147484593" r:id="rId490"/>
    <p:sldLayoutId id="2147484594" r:id="rId491"/>
    <p:sldLayoutId id="2147487156" r:id="rId492"/>
    <p:sldLayoutId id="2147485370" r:id="rId493"/>
    <p:sldLayoutId id="2147485872" r:id="rId494"/>
    <p:sldLayoutId id="2147486927" r:id="rId495"/>
    <p:sldLayoutId id="2147485367" r:id="rId496"/>
    <p:sldLayoutId id="2147485368" r:id="rId497"/>
    <p:sldLayoutId id="2147485369" r:id="rId498"/>
    <p:sldLayoutId id="2147485400" r:id="rId499"/>
    <p:sldLayoutId id="2147485401" r:id="rId500"/>
    <p:sldLayoutId id="2147485402" r:id="rId501"/>
    <p:sldLayoutId id="2147485403" r:id="rId502"/>
    <p:sldLayoutId id="2147486221" r:id="rId503"/>
    <p:sldLayoutId id="2147483752" r:id="rId504"/>
    <p:sldLayoutId id="2147483753" r:id="rId505"/>
    <p:sldLayoutId id="2147483754" r:id="rId506"/>
    <p:sldLayoutId id="2147483755" r:id="rId507"/>
    <p:sldLayoutId id="2147484386" r:id="rId508"/>
    <p:sldLayoutId id="2147484815" r:id="rId509"/>
    <p:sldLayoutId id="2147484816" r:id="rId510"/>
    <p:sldLayoutId id="2147484817" r:id="rId511"/>
    <p:sldLayoutId id="2147484329" r:id="rId512"/>
    <p:sldLayoutId id="2147486396" r:id="rId513"/>
    <p:sldLayoutId id="2147486397" r:id="rId514"/>
    <p:sldLayoutId id="2147486418" r:id="rId515"/>
    <p:sldLayoutId id="2147484330" r:id="rId516"/>
    <p:sldLayoutId id="2147484331" r:id="rId517"/>
    <p:sldLayoutId id="2147484332" r:id="rId518"/>
    <p:sldLayoutId id="2147484485" r:id="rId519"/>
    <p:sldLayoutId id="2147484486" r:id="rId520"/>
    <p:sldLayoutId id="2147484609" r:id="rId521"/>
    <p:sldLayoutId id="2147484477" r:id="rId522"/>
    <p:sldLayoutId id="2147484478" r:id="rId523"/>
    <p:sldLayoutId id="2147484260" r:id="rId524"/>
    <p:sldLayoutId id="2147484856" r:id="rId525"/>
    <p:sldLayoutId id="2147484480" r:id="rId526"/>
    <p:sldLayoutId id="2147484267" r:id="rId527"/>
    <p:sldLayoutId id="2147484481" r:id="rId528"/>
    <p:sldLayoutId id="2147484482" r:id="rId529"/>
    <p:sldLayoutId id="2147484483" r:id="rId530"/>
    <p:sldLayoutId id="2147484484" r:id="rId531"/>
    <p:sldLayoutId id="2147485270" r:id="rId532"/>
    <p:sldLayoutId id="2147485271" r:id="rId533"/>
    <p:sldLayoutId id="2147485272" r:id="rId534"/>
    <p:sldLayoutId id="2147484857" r:id="rId535"/>
    <p:sldLayoutId id="2147485273" r:id="rId536"/>
    <p:sldLayoutId id="2147485274" r:id="rId537"/>
    <p:sldLayoutId id="2147485275" r:id="rId538"/>
    <p:sldLayoutId id="2147485276" r:id="rId539"/>
    <p:sldLayoutId id="2147485277" r:id="rId540"/>
    <p:sldLayoutId id="2147485278" r:id="rId541"/>
    <p:sldLayoutId id="2147486991" r:id="rId542"/>
    <p:sldLayoutId id="2147486992" r:id="rId543"/>
    <p:sldLayoutId id="2147486252" r:id="rId544"/>
    <p:sldLayoutId id="2147486253" r:id="rId545"/>
    <p:sldLayoutId id="2147486363" r:id="rId546"/>
    <p:sldLayoutId id="2147487006" r:id="rId547"/>
    <p:sldLayoutId id="2147486364" r:id="rId548"/>
    <p:sldLayoutId id="2147486365" r:id="rId549"/>
    <p:sldLayoutId id="2147487007" r:id="rId550"/>
    <p:sldLayoutId id="2147483940" r:id="rId551"/>
    <p:sldLayoutId id="2147486366" r:id="rId552"/>
    <p:sldLayoutId id="2147486367" r:id="rId553"/>
    <p:sldLayoutId id="2147486368" r:id="rId554"/>
    <p:sldLayoutId id="2147486369" r:id="rId555"/>
    <p:sldLayoutId id="2147483944" r:id="rId556"/>
    <p:sldLayoutId id="2147483945" r:id="rId557"/>
    <p:sldLayoutId id="2147483949" r:id="rId558"/>
    <p:sldLayoutId id="2147483953" r:id="rId559"/>
    <p:sldLayoutId id="2147483954" r:id="rId560"/>
    <p:sldLayoutId id="2147483955" r:id="rId561"/>
    <p:sldLayoutId id="2147483960" r:id="rId562"/>
    <p:sldLayoutId id="2147483967" r:id="rId563"/>
    <p:sldLayoutId id="2147483968" r:id="rId564"/>
    <p:sldLayoutId id="2147483969" r:id="rId565"/>
    <p:sldLayoutId id="2147483970" r:id="rId566"/>
    <p:sldLayoutId id="2147483971" r:id="rId567"/>
    <p:sldLayoutId id="2147483972" r:id="rId568"/>
    <p:sldLayoutId id="2147483973" r:id="rId569"/>
    <p:sldLayoutId id="2147483974" r:id="rId570"/>
    <p:sldLayoutId id="2147483975" r:id="rId571"/>
    <p:sldLayoutId id="2147483976" r:id="rId572"/>
    <p:sldLayoutId id="2147483977" r:id="rId573"/>
    <p:sldLayoutId id="2147483978" r:id="rId574"/>
    <p:sldLayoutId id="2147483979" r:id="rId575"/>
    <p:sldLayoutId id="2147483980" r:id="rId576"/>
    <p:sldLayoutId id="2147483981" r:id="rId577"/>
    <p:sldLayoutId id="2147483982" r:id="rId578"/>
    <p:sldLayoutId id="2147483983" r:id="rId579"/>
    <p:sldLayoutId id="2147483984" r:id="rId580"/>
    <p:sldLayoutId id="2147483985" r:id="rId581"/>
    <p:sldLayoutId id="2147483986" r:id="rId582"/>
    <p:sldLayoutId id="2147483987" r:id="rId583"/>
    <p:sldLayoutId id="2147483988" r:id="rId584"/>
    <p:sldLayoutId id="2147483989" r:id="rId585"/>
    <p:sldLayoutId id="2147483990" r:id="rId586"/>
    <p:sldLayoutId id="2147483991" r:id="rId587"/>
    <p:sldLayoutId id="2147483992" r:id="rId588"/>
    <p:sldLayoutId id="2147483993" r:id="rId589"/>
    <p:sldLayoutId id="2147483994" r:id="rId590"/>
    <p:sldLayoutId id="2147483995" r:id="rId591"/>
    <p:sldLayoutId id="2147483996" r:id="rId592"/>
    <p:sldLayoutId id="2147483997" r:id="rId593"/>
    <p:sldLayoutId id="2147483998" r:id="rId594"/>
    <p:sldLayoutId id="2147483999" r:id="rId595"/>
    <p:sldLayoutId id="2147484000" r:id="rId596"/>
    <p:sldLayoutId id="2147484001" r:id="rId597"/>
    <p:sldLayoutId id="2147484652" r:id="rId598"/>
    <p:sldLayoutId id="2147484653" r:id="rId599"/>
    <p:sldLayoutId id="2147487008" r:id="rId600"/>
    <p:sldLayoutId id="2147487009" r:id="rId601"/>
    <p:sldLayoutId id="2147487010" r:id="rId602"/>
    <p:sldLayoutId id="2147487011" r:id="rId603"/>
    <p:sldLayoutId id="2147487012" r:id="rId604"/>
    <p:sldLayoutId id="2147487013" r:id="rId605"/>
    <p:sldLayoutId id="2147484999" r:id="rId606"/>
    <p:sldLayoutId id="2147485001" r:id="rId607"/>
    <p:sldLayoutId id="2147485002" r:id="rId608"/>
    <p:sldLayoutId id="2147485006" r:id="rId609"/>
    <p:sldLayoutId id="2147485007" r:id="rId610"/>
    <p:sldLayoutId id="2147485008" r:id="rId611"/>
    <p:sldLayoutId id="2147485877" r:id="rId612"/>
    <p:sldLayoutId id="2147486419" r:id="rId613"/>
    <p:sldLayoutId id="2147486079" r:id="rId614"/>
    <p:sldLayoutId id="2147487352" r:id="rId615"/>
    <p:sldLayoutId id="2147483677" r:id="rId616"/>
    <p:sldLayoutId id="2147487353" r:id="rId617"/>
    <p:sldLayoutId id="2147487354" r:id="rId618"/>
    <p:sldLayoutId id="2147485215" r:id="rId619"/>
    <p:sldLayoutId id="2147485425" r:id="rId620"/>
    <p:sldLayoutId id="2147485903" r:id="rId621"/>
    <p:sldLayoutId id="2147485904" r:id="rId622"/>
    <p:sldLayoutId id="2147484354" r:id="rId623"/>
    <p:sldLayoutId id="2147484572" r:id="rId624"/>
    <p:sldLayoutId id="2147485391" r:id="rId625"/>
    <p:sldLayoutId id="2147485392" r:id="rId626"/>
    <p:sldLayoutId id="2147484376" r:id="rId627"/>
    <p:sldLayoutId id="2147485905" r:id="rId628"/>
    <p:sldLayoutId id="2147485906" r:id="rId629"/>
    <p:sldLayoutId id="2147485880" r:id="rId630"/>
    <p:sldLayoutId id="2147485393" r:id="rId631"/>
    <p:sldLayoutId id="2147485394" r:id="rId632"/>
    <p:sldLayoutId id="2147485395" r:id="rId633"/>
    <p:sldLayoutId id="2147486284" r:id="rId634"/>
    <p:sldLayoutId id="2147484378" r:id="rId635"/>
    <p:sldLayoutId id="2147484379" r:id="rId636"/>
    <p:sldLayoutId id="2147485396" r:id="rId637"/>
    <p:sldLayoutId id="2147488079" r:id="rId63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7/22/24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3676" r:id="rId28"/>
    <p:sldLayoutId id="2147487181" r:id="rId29"/>
    <p:sldLayoutId id="2147483678" r:id="rId30"/>
    <p:sldLayoutId id="2147483679" r:id="rId31"/>
    <p:sldLayoutId id="2147487380" r:id="rId32"/>
    <p:sldLayoutId id="21474873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3741" r:id="rId93"/>
    <p:sldLayoutId id="2147483742" r:id="rId94"/>
    <p:sldLayoutId id="2147487247" r:id="rId95"/>
    <p:sldLayoutId id="2147483744" r:id="rId96"/>
    <p:sldLayoutId id="2147483745" r:id="rId97"/>
    <p:sldLayoutId id="2147483746" r:id="rId98"/>
    <p:sldLayoutId id="2147483747" r:id="rId99"/>
    <p:sldLayoutId id="2147483748" r:id="rId100"/>
    <p:sldLayoutId id="2147483749"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3761" r:id="rId113"/>
    <p:sldLayoutId id="2147483762" r:id="rId114"/>
    <p:sldLayoutId id="2147483763" r:id="rId115"/>
    <p:sldLayoutId id="2147487267" r:id="rId116"/>
    <p:sldLayoutId id="2147487268" r:id="rId117"/>
    <p:sldLayoutId id="2147487269"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64" r:id="rId72"/>
    <p:sldLayoutId id="2147487465" r:id="rId73"/>
    <p:sldLayoutId id="2147487466" r:id="rId74"/>
    <p:sldLayoutId id="2147487469" r:id="rId75"/>
    <p:sldLayoutId id="2147487470" r:id="rId76"/>
    <p:sldLayoutId id="2147487471" r:id="rId77"/>
    <p:sldLayoutId id="2147487472" r:id="rId78"/>
    <p:sldLayoutId id="2147487473" r:id="rId79"/>
    <p:sldLayoutId id="2147487474" r:id="rId80"/>
    <p:sldLayoutId id="2147487475" r:id="rId81"/>
    <p:sldLayoutId id="2147487476" r:id="rId82"/>
    <p:sldLayoutId id="2147487477" r:id="rId83"/>
    <p:sldLayoutId id="2147487478" r:id="rId84"/>
    <p:sldLayoutId id="2147487479" r:id="rId85"/>
    <p:sldLayoutId id="2147487480" r:id="rId86"/>
    <p:sldLayoutId id="2147487481" r:id="rId87"/>
    <p:sldLayoutId id="2147487482" r:id="rId88"/>
    <p:sldLayoutId id="2147487483" r:id="rId89"/>
    <p:sldLayoutId id="2147487484" r:id="rId90"/>
    <p:sldLayoutId id="2147487485" r:id="rId91"/>
    <p:sldLayoutId id="2147487486" r:id="rId92"/>
    <p:sldLayoutId id="2147487487" r:id="rId93"/>
    <p:sldLayoutId id="2147487488" r:id="rId94"/>
    <p:sldLayoutId id="2147487489" r:id="rId95"/>
    <p:sldLayoutId id="2147487490" r:id="rId96"/>
    <p:sldLayoutId id="2147487491" r:id="rId97"/>
    <p:sldLayoutId id="2147487492" r:id="rId98"/>
    <p:sldLayoutId id="2147487493" r:id="rId99"/>
    <p:sldLayoutId id="2147487494" r:id="rId100"/>
    <p:sldLayoutId id="2147487495" r:id="rId101"/>
    <p:sldLayoutId id="2147487496" r:id="rId102"/>
    <p:sldLayoutId id="2147487497" r:id="rId103"/>
    <p:sldLayoutId id="2147487498" r:id="rId104"/>
    <p:sldLayoutId id="2147487499" r:id="rId105"/>
    <p:sldLayoutId id="2147487500" r:id="rId106"/>
    <p:sldLayoutId id="2147487501" r:id="rId107"/>
    <p:sldLayoutId id="2147487502" r:id="rId108"/>
    <p:sldLayoutId id="2147487503" r:id="rId109"/>
    <p:sldLayoutId id="2147487504" r:id="rId110"/>
    <p:sldLayoutId id="2147487505" r:id="rId111"/>
    <p:sldLayoutId id="2147487506" r:id="rId112"/>
    <p:sldLayoutId id="2147487507" r:id="rId113"/>
    <p:sldLayoutId id="2147487508" r:id="rId114"/>
    <p:sldLayoutId id="2147487509" r:id="rId115"/>
    <p:sldLayoutId id="2147487510" r:id="rId116"/>
    <p:sldLayoutId id="2147487511" r:id="rId117"/>
    <p:sldLayoutId id="2147487512" r:id="rId118"/>
    <p:sldLayoutId id="2147487513" r:id="rId119"/>
    <p:sldLayoutId id="2147487514" r:id="rId120"/>
    <p:sldLayoutId id="2147487515" r:id="rId121"/>
    <p:sldLayoutId id="2147487516" r:id="rId122"/>
    <p:sldLayoutId id="2147487517" r:id="rId123"/>
    <p:sldLayoutId id="2147487518" r:id="rId124"/>
    <p:sldLayoutId id="2147487519" r:id="rId125"/>
    <p:sldLayoutId id="2147487520" r:id="rId126"/>
    <p:sldLayoutId id="2147487521" r:id="rId127"/>
    <p:sldLayoutId id="2147487522" r:id="rId128"/>
    <p:sldLayoutId id="2147487523" r:id="rId129"/>
    <p:sldLayoutId id="2147487524" r:id="rId130"/>
    <p:sldLayoutId id="2147487525" r:id="rId131"/>
    <p:sldLayoutId id="2147487526" r:id="rId132"/>
    <p:sldLayoutId id="2147487527" r:id="rId133"/>
    <p:sldLayoutId id="2147487528" r:id="rId134"/>
    <p:sldLayoutId id="2147487529" r:id="rId135"/>
    <p:sldLayoutId id="2147487530" r:id="rId136"/>
    <p:sldLayoutId id="2147487531" r:id="rId137"/>
    <p:sldLayoutId id="2147487532" r:id="rId138"/>
    <p:sldLayoutId id="2147487533" r:id="rId139"/>
    <p:sldLayoutId id="2147487534" r:id="rId140"/>
    <p:sldLayoutId id="2147487535" r:id="rId141"/>
    <p:sldLayoutId id="2147487536" r:id="rId142"/>
    <p:sldLayoutId id="2147487537" r:id="rId143"/>
    <p:sldLayoutId id="2147487538" r:id="rId144"/>
    <p:sldLayoutId id="2147487539" r:id="rId145"/>
    <p:sldLayoutId id="2147487540" r:id="rId146"/>
    <p:sldLayoutId id="2147487541" r:id="rId147"/>
    <p:sldLayoutId id="2147487542" r:id="rId148"/>
    <p:sldLayoutId id="2147487543" r:id="rId149"/>
    <p:sldLayoutId id="2147487544" r:id="rId150"/>
    <p:sldLayoutId id="2147487545" r:id="rId151"/>
    <p:sldLayoutId id="2147487546" r:id="rId152"/>
    <p:sldLayoutId id="2147487547" r:id="rId153"/>
    <p:sldLayoutId id="2147487548" r:id="rId154"/>
    <p:sldLayoutId id="2147487549" r:id="rId155"/>
    <p:sldLayoutId id="2147487550" r:id="rId156"/>
    <p:sldLayoutId id="2147487551" r:id="rId157"/>
    <p:sldLayoutId id="2147487552" r:id="rId158"/>
    <p:sldLayoutId id="2147487553" r:id="rId159"/>
    <p:sldLayoutId id="2147487554" r:id="rId160"/>
    <p:sldLayoutId id="2147487555" r:id="rId161"/>
    <p:sldLayoutId id="2147487556" r:id="rId162"/>
    <p:sldLayoutId id="2147487557" r:id="rId163"/>
    <p:sldLayoutId id="2147487558" r:id="rId164"/>
    <p:sldLayoutId id="2147487559" r:id="rId165"/>
    <p:sldLayoutId id="2147487560" r:id="rId166"/>
    <p:sldLayoutId id="2147487561" r:id="rId167"/>
    <p:sldLayoutId id="2147487562" r:id="rId168"/>
    <p:sldLayoutId id="2147487563" r:id="rId169"/>
    <p:sldLayoutId id="2147487564" r:id="rId170"/>
    <p:sldLayoutId id="2147487565" r:id="rId171"/>
    <p:sldLayoutId id="2147487566" r:id="rId172"/>
    <p:sldLayoutId id="2147487567" r:id="rId173"/>
    <p:sldLayoutId id="2147487568" r:id="rId174"/>
    <p:sldLayoutId id="2147487569" r:id="rId175"/>
    <p:sldLayoutId id="2147487570" r:id="rId176"/>
    <p:sldLayoutId id="2147487571" r:id="rId177"/>
    <p:sldLayoutId id="2147487572" r:id="rId178"/>
    <p:sldLayoutId id="2147487573" r:id="rId179"/>
    <p:sldLayoutId id="2147487574" r:id="rId180"/>
    <p:sldLayoutId id="2147487575" r:id="rId181"/>
    <p:sldLayoutId id="2147487576" r:id="rId182"/>
    <p:sldLayoutId id="2147487577" r:id="rId183"/>
    <p:sldLayoutId id="2147487578" r:id="rId184"/>
    <p:sldLayoutId id="2147487579" r:id="rId185"/>
    <p:sldLayoutId id="2147487580" r:id="rId186"/>
    <p:sldLayoutId id="2147487581" r:id="rId187"/>
    <p:sldLayoutId id="2147487582" r:id="rId188"/>
    <p:sldLayoutId id="2147487583" r:id="rId189"/>
    <p:sldLayoutId id="2147487584" r:id="rId190"/>
    <p:sldLayoutId id="2147487585" r:id="rId191"/>
    <p:sldLayoutId id="2147487586" r:id="rId192"/>
    <p:sldLayoutId id="2147487587" r:id="rId193"/>
    <p:sldLayoutId id="2147487588" r:id="rId194"/>
    <p:sldLayoutId id="2147487589" r:id="rId195"/>
    <p:sldLayoutId id="2147487590" r:id="rId196"/>
    <p:sldLayoutId id="2147487591" r:id="rId197"/>
    <p:sldLayoutId id="2147487592" r:id="rId198"/>
    <p:sldLayoutId id="2147487593" r:id="rId199"/>
    <p:sldLayoutId id="2147487594" r:id="rId200"/>
    <p:sldLayoutId id="2147487595" r:id="rId201"/>
    <p:sldLayoutId id="2147487596" r:id="rId202"/>
    <p:sldLayoutId id="2147487597" r:id="rId203"/>
    <p:sldLayoutId id="2147487598" r:id="rId204"/>
    <p:sldLayoutId id="2147487599" r:id="rId205"/>
    <p:sldLayoutId id="2147487600" r:id="rId206"/>
    <p:sldLayoutId id="2147487601" r:id="rId207"/>
    <p:sldLayoutId id="2147487602" r:id="rId208"/>
    <p:sldLayoutId id="2147487603" r:id="rId209"/>
    <p:sldLayoutId id="2147487604" r:id="rId210"/>
    <p:sldLayoutId id="2147487605" r:id="rId211"/>
    <p:sldLayoutId id="2147487606" r:id="rId212"/>
    <p:sldLayoutId id="2147487607" r:id="rId213"/>
    <p:sldLayoutId id="2147487608" r:id="rId214"/>
    <p:sldLayoutId id="2147487609" r:id="rId215"/>
    <p:sldLayoutId id="2147487610" r:id="rId216"/>
    <p:sldLayoutId id="2147487611" r:id="rId217"/>
    <p:sldLayoutId id="2147487612" r:id="rId218"/>
    <p:sldLayoutId id="2147487613" r:id="rId219"/>
    <p:sldLayoutId id="2147487614" r:id="rId220"/>
    <p:sldLayoutId id="2147487615" r:id="rId221"/>
    <p:sldLayoutId id="2147487616" r:id="rId222"/>
    <p:sldLayoutId id="2147487617" r:id="rId223"/>
    <p:sldLayoutId id="2147487618" r:id="rId224"/>
    <p:sldLayoutId id="2147487619" r:id="rId225"/>
    <p:sldLayoutId id="2147487620" r:id="rId226"/>
    <p:sldLayoutId id="2147487621" r:id="rId227"/>
    <p:sldLayoutId id="2147487622" r:id="rId228"/>
    <p:sldLayoutId id="2147487623" r:id="rId229"/>
    <p:sldLayoutId id="2147487624" r:id="rId230"/>
    <p:sldLayoutId id="2147487625" r:id="rId231"/>
    <p:sldLayoutId id="2147487626" r:id="rId232"/>
    <p:sldLayoutId id="2147487627" r:id="rId233"/>
    <p:sldLayoutId id="2147487628" r:id="rId234"/>
    <p:sldLayoutId id="2147487629" r:id="rId235"/>
    <p:sldLayoutId id="2147487630" r:id="rId236"/>
    <p:sldLayoutId id="2147487631" r:id="rId237"/>
    <p:sldLayoutId id="2147487632" r:id="rId238"/>
    <p:sldLayoutId id="2147487633" r:id="rId239"/>
    <p:sldLayoutId id="2147487637" r:id="rId240"/>
    <p:sldLayoutId id="2147487638" r:id="rId241"/>
    <p:sldLayoutId id="2147487639" r:id="rId242"/>
    <p:sldLayoutId id="2147487640" r:id="rId243"/>
    <p:sldLayoutId id="2147487641" r:id="rId244"/>
    <p:sldLayoutId id="2147487642" r:id="rId245"/>
    <p:sldLayoutId id="2147487643" r:id="rId246"/>
    <p:sldLayoutId id="2147487644" r:id="rId247"/>
    <p:sldLayoutId id="2147487645" r:id="rId248"/>
    <p:sldLayoutId id="2147487646" r:id="rId249"/>
    <p:sldLayoutId id="2147487647" r:id="rId250"/>
    <p:sldLayoutId id="2147487648" r:id="rId251"/>
    <p:sldLayoutId id="2147487649" r:id="rId252"/>
    <p:sldLayoutId id="2147487650" r:id="rId253"/>
    <p:sldLayoutId id="2147487651" r:id="rId254"/>
    <p:sldLayoutId id="2147487652" r:id="rId255"/>
    <p:sldLayoutId id="2147487653" r:id="rId256"/>
    <p:sldLayoutId id="2147487654" r:id="rId257"/>
    <p:sldLayoutId id="2147487655" r:id="rId258"/>
    <p:sldLayoutId id="2147487656" r:id="rId259"/>
    <p:sldLayoutId id="2147487657" r:id="rId260"/>
    <p:sldLayoutId id="2147487658" r:id="rId261"/>
    <p:sldLayoutId id="2147487659" r:id="rId262"/>
    <p:sldLayoutId id="2147487660" r:id="rId263"/>
    <p:sldLayoutId id="2147487661" r:id="rId264"/>
    <p:sldLayoutId id="2147487662" r:id="rId265"/>
    <p:sldLayoutId id="2147487663" r:id="rId266"/>
    <p:sldLayoutId id="2147487664" r:id="rId267"/>
    <p:sldLayoutId id="2147487665" r:id="rId268"/>
    <p:sldLayoutId id="2147487666" r:id="rId269"/>
    <p:sldLayoutId id="2147487667" r:id="rId270"/>
    <p:sldLayoutId id="2147487668" r:id="rId271"/>
    <p:sldLayoutId id="2147487669" r:id="rId272"/>
    <p:sldLayoutId id="2147487670" r:id="rId273"/>
    <p:sldLayoutId id="2147487671" r:id="rId274"/>
    <p:sldLayoutId id="2147487672" r:id="rId275"/>
    <p:sldLayoutId id="2147487673" r:id="rId276"/>
    <p:sldLayoutId id="2147487674" r:id="rId277"/>
    <p:sldLayoutId id="2147487675" r:id="rId278"/>
    <p:sldLayoutId id="2147487676" r:id="rId279"/>
    <p:sldLayoutId id="2147487677" r:id="rId280"/>
    <p:sldLayoutId id="2147487679" r:id="rId281"/>
    <p:sldLayoutId id="2147487680" r:id="rId282"/>
    <p:sldLayoutId id="2147487681" r:id="rId283"/>
    <p:sldLayoutId id="2147487682" r:id="rId284"/>
    <p:sldLayoutId id="2147487683" r:id="rId285"/>
    <p:sldLayoutId id="2147487684" r:id="rId286"/>
    <p:sldLayoutId id="2147487685" r:id="rId287"/>
    <p:sldLayoutId id="2147487686" r:id="rId288"/>
    <p:sldLayoutId id="2147487687" r:id="rId289"/>
    <p:sldLayoutId id="2147487688" r:id="rId290"/>
    <p:sldLayoutId id="2147487689" r:id="rId291"/>
    <p:sldLayoutId id="2147487690" r:id="rId292"/>
    <p:sldLayoutId id="2147487697" r:id="rId293"/>
    <p:sldLayoutId id="2147487698" r:id="rId294"/>
    <p:sldLayoutId id="2147487699" r:id="rId295"/>
    <p:sldLayoutId id="2147487700" r:id="rId296"/>
    <p:sldLayoutId id="2147487701" r:id="rId297"/>
    <p:sldLayoutId id="2147487703" r:id="rId298"/>
    <p:sldLayoutId id="2147487704" r:id="rId299"/>
    <p:sldLayoutId id="2147487705" r:id="rId300"/>
    <p:sldLayoutId id="2147487708" r:id="rId301"/>
    <p:sldLayoutId id="2147487709" r:id="rId302"/>
    <p:sldLayoutId id="2147487710" r:id="rId303"/>
    <p:sldLayoutId id="2147487711" r:id="rId304"/>
    <p:sldLayoutId id="2147487712" r:id="rId305"/>
    <p:sldLayoutId id="2147487713" r:id="rId306"/>
    <p:sldLayoutId id="2147487714" r:id="rId307"/>
    <p:sldLayoutId id="2147487715" r:id="rId308"/>
    <p:sldLayoutId id="2147487716" r:id="rId309"/>
    <p:sldLayoutId id="2147487717" r:id="rId310"/>
    <p:sldLayoutId id="2147487718" r:id="rId311"/>
    <p:sldLayoutId id="2147487719" r:id="rId312"/>
    <p:sldLayoutId id="2147487720" r:id="rId313"/>
    <p:sldLayoutId id="2147487721" r:id="rId314"/>
    <p:sldLayoutId id="2147487722" r:id="rId315"/>
    <p:sldLayoutId id="2147487723" r:id="rId316"/>
    <p:sldLayoutId id="2147487724" r:id="rId317"/>
    <p:sldLayoutId id="2147487725" r:id="rId318"/>
    <p:sldLayoutId id="2147487726" r:id="rId319"/>
    <p:sldLayoutId id="2147487727" r:id="rId320"/>
    <p:sldLayoutId id="2147487728" r:id="rId321"/>
    <p:sldLayoutId id="2147487729" r:id="rId322"/>
    <p:sldLayoutId id="2147487730" r:id="rId323"/>
    <p:sldLayoutId id="2147487731" r:id="rId324"/>
    <p:sldLayoutId id="2147487732" r:id="rId325"/>
    <p:sldLayoutId id="2147487733" r:id="rId326"/>
    <p:sldLayoutId id="2147487734" r:id="rId327"/>
    <p:sldLayoutId id="2147487735" r:id="rId328"/>
    <p:sldLayoutId id="2147487736" r:id="rId329"/>
    <p:sldLayoutId id="2147487737" r:id="rId330"/>
    <p:sldLayoutId id="2147487738" r:id="rId331"/>
    <p:sldLayoutId id="2147487739" r:id="rId332"/>
    <p:sldLayoutId id="2147487740" r:id="rId333"/>
    <p:sldLayoutId id="2147487741" r:id="rId334"/>
    <p:sldLayoutId id="2147487742" r:id="rId335"/>
    <p:sldLayoutId id="2147487743" r:id="rId336"/>
    <p:sldLayoutId id="2147487744" r:id="rId337"/>
    <p:sldLayoutId id="2147487745" r:id="rId338"/>
    <p:sldLayoutId id="2147487746" r:id="rId339"/>
    <p:sldLayoutId id="2147487747" r:id="rId340"/>
    <p:sldLayoutId id="2147487748" r:id="rId341"/>
    <p:sldLayoutId id="2147487749" r:id="rId342"/>
    <p:sldLayoutId id="2147487750" r:id="rId343"/>
    <p:sldLayoutId id="2147487751" r:id="rId344"/>
    <p:sldLayoutId id="2147487752" r:id="rId345"/>
    <p:sldLayoutId id="2147487753" r:id="rId346"/>
    <p:sldLayoutId id="2147487754" r:id="rId347"/>
    <p:sldLayoutId id="2147487755" r:id="rId348"/>
    <p:sldLayoutId id="2147487756" r:id="rId349"/>
    <p:sldLayoutId id="2147487757" r:id="rId350"/>
    <p:sldLayoutId id="2147487758" r:id="rId351"/>
    <p:sldLayoutId id="2147487759" r:id="rId352"/>
    <p:sldLayoutId id="2147487760" r:id="rId353"/>
    <p:sldLayoutId id="2147487761" r:id="rId354"/>
    <p:sldLayoutId id="2147487762" r:id="rId355"/>
    <p:sldLayoutId id="2147487763" r:id="rId356"/>
    <p:sldLayoutId id="2147487764" r:id="rId357"/>
    <p:sldLayoutId id="2147487765" r:id="rId358"/>
    <p:sldLayoutId id="2147487766" r:id="rId359"/>
    <p:sldLayoutId id="2147487767" r:id="rId360"/>
    <p:sldLayoutId id="2147487768" r:id="rId361"/>
    <p:sldLayoutId id="2147487769" r:id="rId362"/>
    <p:sldLayoutId id="2147487770" r:id="rId363"/>
    <p:sldLayoutId id="2147487771" r:id="rId364"/>
    <p:sldLayoutId id="2147487772" r:id="rId365"/>
    <p:sldLayoutId id="2147487773" r:id="rId366"/>
    <p:sldLayoutId id="2147487774" r:id="rId367"/>
    <p:sldLayoutId id="2147487775" r:id="rId368"/>
    <p:sldLayoutId id="2147487776" r:id="rId369"/>
    <p:sldLayoutId id="2147487777" r:id="rId370"/>
    <p:sldLayoutId id="2147487778" r:id="rId371"/>
    <p:sldLayoutId id="2147487779" r:id="rId372"/>
    <p:sldLayoutId id="2147487780" r:id="rId373"/>
    <p:sldLayoutId id="2147487781" r:id="rId374"/>
    <p:sldLayoutId id="2147487782" r:id="rId375"/>
    <p:sldLayoutId id="2147487783" r:id="rId376"/>
    <p:sldLayoutId id="2147487784" r:id="rId377"/>
    <p:sldLayoutId id="2147487785" r:id="rId378"/>
    <p:sldLayoutId id="2147487786" r:id="rId379"/>
    <p:sldLayoutId id="2147487787" r:id="rId380"/>
    <p:sldLayoutId id="2147487788" r:id="rId381"/>
    <p:sldLayoutId id="2147487789" r:id="rId382"/>
    <p:sldLayoutId id="2147487790" r:id="rId383"/>
    <p:sldLayoutId id="2147487791" r:id="rId384"/>
    <p:sldLayoutId id="2147487792" r:id="rId385"/>
    <p:sldLayoutId id="2147487793" r:id="rId386"/>
    <p:sldLayoutId id="2147487794" r:id="rId387"/>
    <p:sldLayoutId id="2147487795" r:id="rId388"/>
    <p:sldLayoutId id="2147487796" r:id="rId389"/>
    <p:sldLayoutId id="2147487797" r:id="rId390"/>
    <p:sldLayoutId id="2147487798" r:id="rId391"/>
    <p:sldLayoutId id="2147487799" r:id="rId392"/>
    <p:sldLayoutId id="2147487800" r:id="rId393"/>
    <p:sldLayoutId id="2147487801" r:id="rId394"/>
    <p:sldLayoutId id="2147487802" r:id="rId395"/>
    <p:sldLayoutId id="2147487803" r:id="rId396"/>
    <p:sldLayoutId id="2147487804" r:id="rId397"/>
    <p:sldLayoutId id="2147487805" r:id="rId398"/>
    <p:sldLayoutId id="2147487806" r:id="rId399"/>
    <p:sldLayoutId id="2147487807" r:id="rId400"/>
    <p:sldLayoutId id="2147487808" r:id="rId401"/>
    <p:sldLayoutId id="2147487809" r:id="rId402"/>
    <p:sldLayoutId id="2147487810" r:id="rId403"/>
    <p:sldLayoutId id="2147487811" r:id="rId404"/>
    <p:sldLayoutId id="2147487812" r:id="rId405"/>
    <p:sldLayoutId id="2147487813" r:id="rId406"/>
    <p:sldLayoutId id="2147487814" r:id="rId407"/>
    <p:sldLayoutId id="2147487815" r:id="rId408"/>
    <p:sldLayoutId id="2147487816" r:id="rId409"/>
    <p:sldLayoutId id="2147487817" r:id="rId410"/>
    <p:sldLayoutId id="2147487818" r:id="rId411"/>
    <p:sldLayoutId id="2147487819" r:id="rId412"/>
    <p:sldLayoutId id="2147487820" r:id="rId413"/>
    <p:sldLayoutId id="2147487821" r:id="rId414"/>
    <p:sldLayoutId id="2147487822" r:id="rId415"/>
    <p:sldLayoutId id="2147487823" r:id="rId416"/>
    <p:sldLayoutId id="2147487824" r:id="rId417"/>
    <p:sldLayoutId id="2147487825" r:id="rId418"/>
    <p:sldLayoutId id="2147487830" r:id="rId419"/>
    <p:sldLayoutId id="2147487843" r:id="rId420"/>
    <p:sldLayoutId id="2147487844" r:id="rId421"/>
    <p:sldLayoutId id="2147487845" r:id="rId422"/>
    <p:sldLayoutId id="2147487847" r:id="rId423"/>
    <p:sldLayoutId id="2147487848" r:id="rId424"/>
    <p:sldLayoutId id="2147487849" r:id="rId425"/>
    <p:sldLayoutId id="2147487850" r:id="rId426"/>
    <p:sldLayoutId id="2147487851" r:id="rId427"/>
    <p:sldLayoutId id="2147487852" r:id="rId428"/>
    <p:sldLayoutId id="2147487853" r:id="rId429"/>
    <p:sldLayoutId id="2147487854" r:id="rId430"/>
    <p:sldLayoutId id="2147487855" r:id="rId431"/>
    <p:sldLayoutId id="2147487856" r:id="rId432"/>
    <p:sldLayoutId id="2147487857" r:id="rId433"/>
    <p:sldLayoutId id="2147487858" r:id="rId434"/>
    <p:sldLayoutId id="2147487859" r:id="rId435"/>
    <p:sldLayoutId id="2147487860" r:id="rId436"/>
    <p:sldLayoutId id="2147487861" r:id="rId437"/>
    <p:sldLayoutId id="2147487862" r:id="rId438"/>
    <p:sldLayoutId id="2147487864" r:id="rId439"/>
    <p:sldLayoutId id="2147487865" r:id="rId440"/>
    <p:sldLayoutId id="2147487866" r:id="rId441"/>
    <p:sldLayoutId id="2147487867" r:id="rId442"/>
    <p:sldLayoutId id="2147487868" r:id="rId443"/>
    <p:sldLayoutId id="2147487869" r:id="rId444"/>
    <p:sldLayoutId id="2147487870" r:id="rId445"/>
    <p:sldLayoutId id="2147487871" r:id="rId446"/>
    <p:sldLayoutId id="2147487872" r:id="rId447"/>
    <p:sldLayoutId id="2147487873" r:id="rId448"/>
    <p:sldLayoutId id="2147487874" r:id="rId449"/>
    <p:sldLayoutId id="2147487875" r:id="rId450"/>
    <p:sldLayoutId id="2147487876" r:id="rId451"/>
    <p:sldLayoutId id="2147487877" r:id="rId452"/>
    <p:sldLayoutId id="2147487878" r:id="rId453"/>
    <p:sldLayoutId id="2147487879" r:id="rId454"/>
    <p:sldLayoutId id="2147487880" r:id="rId455"/>
    <p:sldLayoutId id="2147487881" r:id="rId456"/>
    <p:sldLayoutId id="2147487882" r:id="rId457"/>
    <p:sldLayoutId id="2147487883" r:id="rId458"/>
    <p:sldLayoutId id="2147487884" r:id="rId459"/>
    <p:sldLayoutId id="2147487885" r:id="rId460"/>
    <p:sldLayoutId id="2147487886" r:id="rId461"/>
    <p:sldLayoutId id="2147487887" r:id="rId462"/>
    <p:sldLayoutId id="2147487888" r:id="rId463"/>
    <p:sldLayoutId id="2147487889" r:id="rId464"/>
    <p:sldLayoutId id="2147487890" r:id="rId465"/>
    <p:sldLayoutId id="2147487891" r:id="rId466"/>
    <p:sldLayoutId id="2147487892" r:id="rId467"/>
    <p:sldLayoutId id="2147487893" r:id="rId468"/>
    <p:sldLayoutId id="2147487894" r:id="rId469"/>
    <p:sldLayoutId id="2147487895" r:id="rId470"/>
    <p:sldLayoutId id="2147487896" r:id="rId471"/>
    <p:sldLayoutId id="2147487897" r:id="rId472"/>
    <p:sldLayoutId id="2147487898" r:id="rId473"/>
    <p:sldLayoutId id="2147487899" r:id="rId474"/>
    <p:sldLayoutId id="2147487900" r:id="rId475"/>
    <p:sldLayoutId id="2147487901" r:id="rId476"/>
    <p:sldLayoutId id="2147487902" r:id="rId477"/>
    <p:sldLayoutId id="2147487903" r:id="rId478"/>
    <p:sldLayoutId id="2147487904" r:id="rId479"/>
    <p:sldLayoutId id="2147487905" r:id="rId480"/>
    <p:sldLayoutId id="2147487906" r:id="rId481"/>
    <p:sldLayoutId id="2147487907" r:id="rId482"/>
    <p:sldLayoutId id="2147487908" r:id="rId483"/>
    <p:sldLayoutId id="2147487909" r:id="rId484"/>
    <p:sldLayoutId id="2147487910" r:id="rId485"/>
    <p:sldLayoutId id="2147487911" r:id="rId486"/>
    <p:sldLayoutId id="2147487912" r:id="rId487"/>
    <p:sldLayoutId id="2147487913" r:id="rId488"/>
    <p:sldLayoutId id="2147487914" r:id="rId489"/>
    <p:sldLayoutId id="2147487915" r:id="rId490"/>
    <p:sldLayoutId id="2147487916" r:id="rId491"/>
    <p:sldLayoutId id="2147487917" r:id="rId492"/>
    <p:sldLayoutId id="2147487918" r:id="rId493"/>
    <p:sldLayoutId id="2147487919" r:id="rId494"/>
    <p:sldLayoutId id="2147487920" r:id="rId495"/>
    <p:sldLayoutId id="2147487921" r:id="rId496"/>
    <p:sldLayoutId id="2147487922" r:id="rId497"/>
    <p:sldLayoutId id="2147487926" r:id="rId498"/>
    <p:sldLayoutId id="2147487927" r:id="rId499"/>
    <p:sldLayoutId id="2147487928" r:id="rId500"/>
    <p:sldLayoutId id="2147487929" r:id="rId501"/>
    <p:sldLayoutId id="2147487930" r:id="rId502"/>
    <p:sldLayoutId id="2147487931" r:id="rId503"/>
    <p:sldLayoutId id="2147487932" r:id="rId504"/>
    <p:sldLayoutId id="2147487933" r:id="rId505"/>
    <p:sldLayoutId id="2147487934" r:id="rId506"/>
    <p:sldLayoutId id="2147487935" r:id="rId507"/>
    <p:sldLayoutId id="2147487936" r:id="rId508"/>
    <p:sldLayoutId id="2147487937" r:id="rId509"/>
    <p:sldLayoutId id="2147487938" r:id="rId510"/>
    <p:sldLayoutId id="2147487939" r:id="rId511"/>
    <p:sldLayoutId id="2147487940" r:id="rId512"/>
    <p:sldLayoutId id="2147487941" r:id="rId513"/>
    <p:sldLayoutId id="2147487942" r:id="rId514"/>
    <p:sldLayoutId id="2147487943" r:id="rId515"/>
    <p:sldLayoutId id="2147487944" r:id="rId516"/>
    <p:sldLayoutId id="2147487945" r:id="rId517"/>
    <p:sldLayoutId id="2147487946" r:id="rId518"/>
    <p:sldLayoutId id="2147487947" r:id="rId519"/>
    <p:sldLayoutId id="2147487948" r:id="rId520"/>
    <p:sldLayoutId id="2147487949" r:id="rId521"/>
    <p:sldLayoutId id="2147487950" r:id="rId522"/>
    <p:sldLayoutId id="2147487951" r:id="rId523"/>
    <p:sldLayoutId id="2147487952" r:id="rId524"/>
    <p:sldLayoutId id="2147487953" r:id="rId525"/>
    <p:sldLayoutId id="2147487954" r:id="rId526"/>
    <p:sldLayoutId id="2147487955" r:id="rId527"/>
    <p:sldLayoutId id="2147487956" r:id="rId528"/>
    <p:sldLayoutId id="2147487957" r:id="rId529"/>
    <p:sldLayoutId id="2147487958" r:id="rId530"/>
    <p:sldLayoutId id="2147487959" r:id="rId531"/>
    <p:sldLayoutId id="2147487960" r:id="rId532"/>
    <p:sldLayoutId id="2147487961" r:id="rId533"/>
    <p:sldLayoutId id="2147487962" r:id="rId534"/>
    <p:sldLayoutId id="2147487963" r:id="rId535"/>
    <p:sldLayoutId id="2147487964" r:id="rId536"/>
    <p:sldLayoutId id="2147487965" r:id="rId537"/>
    <p:sldLayoutId id="2147487966" r:id="rId538"/>
    <p:sldLayoutId id="2147487967" r:id="rId539"/>
    <p:sldLayoutId id="2147487968" r:id="rId540"/>
    <p:sldLayoutId id="2147487969" r:id="rId541"/>
    <p:sldLayoutId id="2147487974" r:id="rId542"/>
    <p:sldLayoutId id="2147487981" r:id="rId543"/>
    <p:sldLayoutId id="2147487982" r:id="rId544"/>
    <p:sldLayoutId id="2147487983" r:id="rId545"/>
    <p:sldLayoutId id="2147487984" r:id="rId546"/>
    <p:sldLayoutId id="2147487985" r:id="rId547"/>
    <p:sldLayoutId id="2147487986" r:id="rId548"/>
    <p:sldLayoutId id="2147487987" r:id="rId549"/>
    <p:sldLayoutId id="2147487988" r:id="rId550"/>
    <p:sldLayoutId id="2147487989" r:id="rId551"/>
    <p:sldLayoutId id="2147487990" r:id="rId552"/>
    <p:sldLayoutId id="2147487991" r:id="rId553"/>
    <p:sldLayoutId id="2147487992" r:id="rId554"/>
    <p:sldLayoutId id="2147487993" r:id="rId555"/>
    <p:sldLayoutId id="2147487994" r:id="rId556"/>
    <p:sldLayoutId id="2147487995" r:id="rId557"/>
    <p:sldLayoutId id="2147487996" r:id="rId558"/>
    <p:sldLayoutId id="2147487997" r:id="rId559"/>
    <p:sldLayoutId id="2147487998" r:id="rId560"/>
    <p:sldLayoutId id="2147487999" r:id="rId561"/>
    <p:sldLayoutId id="2147488000" r:id="rId562"/>
    <p:sldLayoutId id="2147488001" r:id="rId563"/>
    <p:sldLayoutId id="2147488002" r:id="rId564"/>
    <p:sldLayoutId id="2147488003" r:id="rId565"/>
    <p:sldLayoutId id="2147488004" r:id="rId566"/>
    <p:sldLayoutId id="2147488005" r:id="rId567"/>
    <p:sldLayoutId id="2147488006" r:id="rId568"/>
    <p:sldLayoutId id="2147488007" r:id="rId569"/>
    <p:sldLayoutId id="2147488008" r:id="rId570"/>
    <p:sldLayoutId id="2147488009" r:id="rId571"/>
    <p:sldLayoutId id="2147488010" r:id="rId572"/>
    <p:sldLayoutId id="2147488011" r:id="rId573"/>
    <p:sldLayoutId id="2147488012" r:id="rId574"/>
    <p:sldLayoutId id="2147488013" r:id="rId575"/>
    <p:sldLayoutId id="2147488014" r:id="rId576"/>
    <p:sldLayoutId id="2147488015" r:id="rId577"/>
    <p:sldLayoutId id="2147488016" r:id="rId578"/>
    <p:sldLayoutId id="2147488017" r:id="rId579"/>
    <p:sldLayoutId id="2147488018" r:id="rId580"/>
    <p:sldLayoutId id="2147488019" r:id="rId581"/>
    <p:sldLayoutId id="2147488020" r:id="rId582"/>
    <p:sldLayoutId id="2147488021" r:id="rId583"/>
    <p:sldLayoutId id="2147488022" r:id="rId584"/>
    <p:sldLayoutId id="2147488023" r:id="rId585"/>
    <p:sldLayoutId id="2147488024" r:id="rId586"/>
    <p:sldLayoutId id="2147488026" r:id="rId587"/>
    <p:sldLayoutId id="2147488027" r:id="rId588"/>
    <p:sldLayoutId id="2147488028" r:id="rId589"/>
    <p:sldLayoutId id="2147488029" r:id="rId590"/>
    <p:sldLayoutId id="2147488030" r:id="rId591"/>
    <p:sldLayoutId id="2147488031" r:id="rId592"/>
    <p:sldLayoutId id="2147488032" r:id="rId593"/>
    <p:sldLayoutId id="2147488033" r:id="rId594"/>
    <p:sldLayoutId id="2147488034" r:id="rId595"/>
    <p:sldLayoutId id="2147488035" r:id="rId596"/>
    <p:sldLayoutId id="2147488036" r:id="rId597"/>
    <p:sldLayoutId id="2147488037" r:id="rId598"/>
    <p:sldLayoutId id="2147488038" r:id="rId599"/>
    <p:sldLayoutId id="2147488039" r:id="rId600"/>
    <p:sldLayoutId id="2147488040" r:id="rId601"/>
    <p:sldLayoutId id="2147488041" r:id="rId602"/>
    <p:sldLayoutId id="2147488042" r:id="rId603"/>
    <p:sldLayoutId id="2147488043" r:id="rId604"/>
    <p:sldLayoutId id="2147488044" r:id="rId605"/>
    <p:sldLayoutId id="2147488045" r:id="rId606"/>
    <p:sldLayoutId id="2147488046" r:id="rId607"/>
    <p:sldLayoutId id="2147488047" r:id="rId608"/>
    <p:sldLayoutId id="2147488048" r:id="rId609"/>
    <p:sldLayoutId id="2147488049" r:id="rId610"/>
    <p:sldLayoutId id="2147488050" r:id="rId611"/>
    <p:sldLayoutId id="2147488051" r:id="rId612"/>
    <p:sldLayoutId id="2147488052" r:id="rId613"/>
    <p:sldLayoutId id="2147488053" r:id="rId614"/>
    <p:sldLayoutId id="2147488054" r:id="rId615"/>
    <p:sldLayoutId id="2147488055" r:id="rId616"/>
    <p:sldLayoutId id="2147488056" r:id="rId617"/>
    <p:sldLayoutId id="2147488057" r:id="rId618"/>
    <p:sldLayoutId id="2147488058" r:id="rId619"/>
    <p:sldLayoutId id="2147488059" r:id="rId620"/>
    <p:sldLayoutId id="2147488060" r:id="rId621"/>
    <p:sldLayoutId id="2147488061" r:id="rId622"/>
    <p:sldLayoutId id="2147488062" r:id="rId623"/>
    <p:sldLayoutId id="2147488063" r:id="rId624"/>
    <p:sldLayoutId id="2147488064" r:id="rId625"/>
    <p:sldLayoutId id="2147488065" r:id="rId626"/>
    <p:sldLayoutId id="2147488066" r:id="rId627"/>
    <p:sldLayoutId id="2147488067" r:id="rId628"/>
    <p:sldLayoutId id="2147488068" r:id="rId629"/>
    <p:sldLayoutId id="2147488069" r:id="rId630"/>
    <p:sldLayoutId id="2147488070" r:id="rId631"/>
    <p:sldLayoutId id="2147488071" r:id="rId632"/>
    <p:sldLayoutId id="2147488072" r:id="rId633"/>
    <p:sldLayoutId id="2147488073" r:id="rId634"/>
    <p:sldLayoutId id="2147488074" r:id="rId635"/>
    <p:sldLayoutId id="2147488075" r:id="rId636"/>
    <p:sldLayoutId id="2147488076" r:id="rId637"/>
    <p:sldLayoutId id="2147488077" r:id="rId638"/>
    <p:sldLayoutId id="2147488078" r:id="rId63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xml"/><Relationship Id="rId1" Type="http://schemas.openxmlformats.org/officeDocument/2006/relationships/slideLayout" Target="../slideLayouts/slideLayout376.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17.svg"/><Relationship Id="rId2" Type="http://schemas.openxmlformats.org/officeDocument/2006/relationships/image" Target="../media/image116.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1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3.xml"/><Relationship Id="rId1" Type="http://schemas.openxmlformats.org/officeDocument/2006/relationships/slideLayout" Target="../slideLayouts/slideLayout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34.svg"/><Relationship Id="rId2" Type="http://schemas.openxmlformats.org/officeDocument/2006/relationships/image" Target="../media/image133.png"/><Relationship Id="rId1" Type="http://schemas.openxmlformats.org/officeDocument/2006/relationships/slideLayout" Target="../slideLayouts/slideLayout5.xml"/><Relationship Id="rId5" Type="http://schemas.openxmlformats.org/officeDocument/2006/relationships/image" Target="../media/image136.svg"/><Relationship Id="rId4" Type="http://schemas.openxmlformats.org/officeDocument/2006/relationships/image" Target="../media/image13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67.xml"/></Relationships>
</file>

<file path=ppt/slides/_rels/slide24.xml.rels><?xml version="1.0" encoding="UTF-8" standalone="yes"?>
<Relationships xmlns="http://schemas.openxmlformats.org/package/2006/relationships"><Relationship Id="rId8" Type="http://schemas.openxmlformats.org/officeDocument/2006/relationships/image" Target="../media/image142.svg"/><Relationship Id="rId13" Type="http://schemas.openxmlformats.org/officeDocument/2006/relationships/image" Target="../media/image147.png"/><Relationship Id="rId3" Type="http://schemas.openxmlformats.org/officeDocument/2006/relationships/image" Target="../media/image137.png"/><Relationship Id="rId7" Type="http://schemas.openxmlformats.org/officeDocument/2006/relationships/image" Target="../media/image141.png"/><Relationship Id="rId12" Type="http://schemas.openxmlformats.org/officeDocument/2006/relationships/image" Target="../media/image146.svg"/><Relationship Id="rId2" Type="http://schemas.openxmlformats.org/officeDocument/2006/relationships/notesSlide" Target="../notesSlides/notesSlide15.xml"/><Relationship Id="rId1" Type="http://schemas.openxmlformats.org/officeDocument/2006/relationships/slideLayout" Target="../slideLayouts/slideLayout645.xml"/><Relationship Id="rId6" Type="http://schemas.openxmlformats.org/officeDocument/2006/relationships/image" Target="../media/image140.svg"/><Relationship Id="rId11" Type="http://schemas.openxmlformats.org/officeDocument/2006/relationships/image" Target="../media/image145.png"/><Relationship Id="rId5" Type="http://schemas.openxmlformats.org/officeDocument/2006/relationships/image" Target="../media/image139.png"/><Relationship Id="rId10" Type="http://schemas.openxmlformats.org/officeDocument/2006/relationships/image" Target="../media/image144.svg"/><Relationship Id="rId4" Type="http://schemas.openxmlformats.org/officeDocument/2006/relationships/image" Target="../media/image138.svg"/><Relationship Id="rId9" Type="http://schemas.openxmlformats.org/officeDocument/2006/relationships/image" Target="../media/image143.png"/><Relationship Id="rId14" Type="http://schemas.openxmlformats.org/officeDocument/2006/relationships/image" Target="../media/image148.svg"/></Relationships>
</file>

<file path=ppt/slides/_rels/slide25.xml.rels><?xml version="1.0" encoding="UTF-8" standalone="yes"?>
<Relationships xmlns="http://schemas.openxmlformats.org/package/2006/relationships"><Relationship Id="rId8" Type="http://schemas.openxmlformats.org/officeDocument/2006/relationships/image" Target="../media/image143.png"/><Relationship Id="rId13" Type="http://schemas.openxmlformats.org/officeDocument/2006/relationships/image" Target="../media/image148.svg"/><Relationship Id="rId3" Type="http://schemas.openxmlformats.org/officeDocument/2006/relationships/image" Target="../media/image138.svg"/><Relationship Id="rId7" Type="http://schemas.openxmlformats.org/officeDocument/2006/relationships/image" Target="../media/image142.svg"/><Relationship Id="rId12" Type="http://schemas.openxmlformats.org/officeDocument/2006/relationships/image" Target="../media/image147.png"/><Relationship Id="rId2" Type="http://schemas.openxmlformats.org/officeDocument/2006/relationships/image" Target="../media/image137.png"/><Relationship Id="rId1" Type="http://schemas.openxmlformats.org/officeDocument/2006/relationships/slideLayout" Target="../slideLayouts/slideLayout645.xml"/><Relationship Id="rId6" Type="http://schemas.openxmlformats.org/officeDocument/2006/relationships/image" Target="../media/image141.png"/><Relationship Id="rId11" Type="http://schemas.openxmlformats.org/officeDocument/2006/relationships/image" Target="../media/image146.svg"/><Relationship Id="rId5" Type="http://schemas.openxmlformats.org/officeDocument/2006/relationships/image" Target="../media/image140.svg"/><Relationship Id="rId10" Type="http://schemas.openxmlformats.org/officeDocument/2006/relationships/image" Target="../media/image145.png"/><Relationship Id="rId4" Type="http://schemas.openxmlformats.org/officeDocument/2006/relationships/image" Target="../media/image139.png"/><Relationship Id="rId9" Type="http://schemas.openxmlformats.org/officeDocument/2006/relationships/image" Target="../media/image144.svg"/></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5.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379.xml"/></Relationships>
</file>

<file path=ppt/slides/_rels/slide3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7.xml"/><Relationship Id="rId1" Type="http://schemas.openxmlformats.org/officeDocument/2006/relationships/slideLayout" Target="../slideLayouts/slideLayout26.xml"/><Relationship Id="rId4" Type="http://schemas.openxmlformats.org/officeDocument/2006/relationships/image" Target="../media/image158.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645.xml"/><Relationship Id="rId4" Type="http://schemas.openxmlformats.org/officeDocument/2006/relationships/image" Target="../media/image161.svg"/></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xml"/><Relationship Id="rId1" Type="http://schemas.openxmlformats.org/officeDocument/2006/relationships/slideLayout" Target="../slideLayouts/slideLayout263.xml"/></Relationships>
</file>

<file path=ppt/slides/_rels/slide40.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5.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hyperlink" Target="http://www.ilpqc.org/essi" TargetMode="External"/><Relationship Id="rId1" Type="http://schemas.openxmlformats.org/officeDocument/2006/relationships/slideLayout" Target="../slideLayouts/slideLayout5.xml"/><Relationship Id="rId4" Type="http://schemas.openxmlformats.org/officeDocument/2006/relationships/image" Target="../media/image172.svg"/></Relationships>
</file>

<file path=ppt/slides/_rels/slide45.xml.rels><?xml version="1.0" encoding="UTF-8" standalone="yes"?>
<Relationships xmlns="http://schemas.openxmlformats.org/package/2006/relationships"><Relationship Id="rId8" Type="http://schemas.openxmlformats.org/officeDocument/2006/relationships/image" Target="../media/image178.svg"/><Relationship Id="rId13" Type="http://schemas.openxmlformats.org/officeDocument/2006/relationships/image" Target="../media/image183.png"/><Relationship Id="rId18" Type="http://schemas.openxmlformats.org/officeDocument/2006/relationships/image" Target="../media/image188.svg"/><Relationship Id="rId3" Type="http://schemas.openxmlformats.org/officeDocument/2006/relationships/image" Target="../media/image173.png"/><Relationship Id="rId21" Type="http://schemas.openxmlformats.org/officeDocument/2006/relationships/image" Target="../media/image171.png"/><Relationship Id="rId7" Type="http://schemas.openxmlformats.org/officeDocument/2006/relationships/image" Target="../media/image177.png"/><Relationship Id="rId12" Type="http://schemas.openxmlformats.org/officeDocument/2006/relationships/image" Target="../media/image182.svg"/><Relationship Id="rId17" Type="http://schemas.openxmlformats.org/officeDocument/2006/relationships/image" Target="../media/image187.png"/><Relationship Id="rId2" Type="http://schemas.openxmlformats.org/officeDocument/2006/relationships/notesSlide" Target="../notesSlides/notesSlide20.xml"/><Relationship Id="rId16" Type="http://schemas.openxmlformats.org/officeDocument/2006/relationships/image" Target="../media/image186.svg"/><Relationship Id="rId20" Type="http://schemas.openxmlformats.org/officeDocument/2006/relationships/image" Target="../media/image190.svg"/><Relationship Id="rId1" Type="http://schemas.openxmlformats.org/officeDocument/2006/relationships/slideLayout" Target="../slideLayouts/slideLayout645.xml"/><Relationship Id="rId6" Type="http://schemas.openxmlformats.org/officeDocument/2006/relationships/image" Target="../media/image176.svg"/><Relationship Id="rId11" Type="http://schemas.openxmlformats.org/officeDocument/2006/relationships/image" Target="../media/image181.png"/><Relationship Id="rId5" Type="http://schemas.openxmlformats.org/officeDocument/2006/relationships/image" Target="../media/image175.png"/><Relationship Id="rId15" Type="http://schemas.openxmlformats.org/officeDocument/2006/relationships/image" Target="../media/image185.png"/><Relationship Id="rId23" Type="http://schemas.openxmlformats.org/officeDocument/2006/relationships/image" Target="../media/image191.png"/><Relationship Id="rId10" Type="http://schemas.openxmlformats.org/officeDocument/2006/relationships/image" Target="../media/image180.svg"/><Relationship Id="rId19" Type="http://schemas.openxmlformats.org/officeDocument/2006/relationships/image" Target="../media/image189.png"/><Relationship Id="rId4" Type="http://schemas.openxmlformats.org/officeDocument/2006/relationships/image" Target="../media/image174.svg"/><Relationship Id="rId9" Type="http://schemas.openxmlformats.org/officeDocument/2006/relationships/image" Target="../media/image179.png"/><Relationship Id="rId14" Type="http://schemas.openxmlformats.org/officeDocument/2006/relationships/image" Target="../media/image184.svg"/><Relationship Id="rId22" Type="http://schemas.openxmlformats.org/officeDocument/2006/relationships/image" Target="../media/image172.svg"/></Relationships>
</file>

<file path=ppt/slides/_rels/slide46.xml.rels><?xml version="1.0" encoding="UTF-8" standalone="yes"?>
<Relationships xmlns="http://schemas.openxmlformats.org/package/2006/relationships"><Relationship Id="rId8" Type="http://schemas.openxmlformats.org/officeDocument/2006/relationships/image" Target="../media/image194.png"/><Relationship Id="rId13" Type="http://schemas.openxmlformats.org/officeDocument/2006/relationships/image" Target="../media/image182.svg"/><Relationship Id="rId18" Type="http://schemas.openxmlformats.org/officeDocument/2006/relationships/image" Target="../media/image191.png"/><Relationship Id="rId3" Type="http://schemas.openxmlformats.org/officeDocument/2006/relationships/image" Target="../media/image193.svg"/><Relationship Id="rId7" Type="http://schemas.openxmlformats.org/officeDocument/2006/relationships/image" Target="../media/image178.svg"/><Relationship Id="rId12" Type="http://schemas.openxmlformats.org/officeDocument/2006/relationships/image" Target="../media/image181.png"/><Relationship Id="rId17" Type="http://schemas.openxmlformats.org/officeDocument/2006/relationships/image" Target="../media/image172.svg"/><Relationship Id="rId2" Type="http://schemas.openxmlformats.org/officeDocument/2006/relationships/image" Target="../media/image192.png"/><Relationship Id="rId16" Type="http://schemas.openxmlformats.org/officeDocument/2006/relationships/image" Target="../media/image171.png"/><Relationship Id="rId1" Type="http://schemas.openxmlformats.org/officeDocument/2006/relationships/slideLayout" Target="../slideLayouts/slideLayout645.xml"/><Relationship Id="rId6" Type="http://schemas.openxmlformats.org/officeDocument/2006/relationships/image" Target="../media/image177.png"/><Relationship Id="rId11" Type="http://schemas.openxmlformats.org/officeDocument/2006/relationships/image" Target="../media/image197.svg"/><Relationship Id="rId5" Type="http://schemas.openxmlformats.org/officeDocument/2006/relationships/image" Target="../media/image176.svg"/><Relationship Id="rId15" Type="http://schemas.openxmlformats.org/officeDocument/2006/relationships/image" Target="../media/image199.svg"/><Relationship Id="rId10" Type="http://schemas.openxmlformats.org/officeDocument/2006/relationships/image" Target="../media/image196.png"/><Relationship Id="rId4" Type="http://schemas.openxmlformats.org/officeDocument/2006/relationships/image" Target="../media/image175.png"/><Relationship Id="rId9" Type="http://schemas.openxmlformats.org/officeDocument/2006/relationships/image" Target="../media/image195.svg"/><Relationship Id="rId14" Type="http://schemas.openxmlformats.org/officeDocument/2006/relationships/image" Target="../media/image198.png"/></Relationships>
</file>

<file path=ppt/slides/_rels/slide47.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21.xml"/><Relationship Id="rId1" Type="http://schemas.openxmlformats.org/officeDocument/2006/relationships/slideLayout" Target="../slideLayouts/slideLayout5.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49.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hyperlink" Target="mailto:info@ilpqc.org" TargetMode="External"/><Relationship Id="rId1" Type="http://schemas.openxmlformats.org/officeDocument/2006/relationships/slideLayout" Target="../slideLayouts/slideLayout5.xml"/><Relationship Id="rId4" Type="http://schemas.openxmlformats.org/officeDocument/2006/relationships/image" Target="../media/image202.svg"/></Relationships>
</file>

<file path=ppt/slides/_rels/slide5.xml.rels><?xml version="1.0" encoding="UTF-8" standalone="yes"?>
<Relationships xmlns="http://schemas.openxmlformats.org/package/2006/relationships"><Relationship Id="rId8" Type="http://schemas.openxmlformats.org/officeDocument/2006/relationships/image" Target="../media/image101.jpeg"/><Relationship Id="rId3" Type="http://schemas.openxmlformats.org/officeDocument/2006/relationships/image" Target="../media/image96.jpeg"/><Relationship Id="rId7" Type="http://schemas.openxmlformats.org/officeDocument/2006/relationships/image" Target="../media/image100.jpe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jpeg"/><Relationship Id="rId9" Type="http://schemas.openxmlformats.org/officeDocument/2006/relationships/image" Target="../media/image102.jpeg"/></Relationships>
</file>

<file path=ppt/slides/_rels/slide50.xml.rels><?xml version="1.0" encoding="UTF-8" standalone="yes"?>
<Relationships xmlns="http://schemas.openxmlformats.org/package/2006/relationships"><Relationship Id="rId8" Type="http://schemas.openxmlformats.org/officeDocument/2006/relationships/image" Target="../media/image178.svg"/><Relationship Id="rId13" Type="http://schemas.openxmlformats.org/officeDocument/2006/relationships/image" Target="../media/image209.png"/><Relationship Id="rId3" Type="http://schemas.openxmlformats.org/officeDocument/2006/relationships/image" Target="../media/image175.png"/><Relationship Id="rId7" Type="http://schemas.openxmlformats.org/officeDocument/2006/relationships/image" Target="../media/image177.png"/><Relationship Id="rId12" Type="http://schemas.openxmlformats.org/officeDocument/2006/relationships/image" Target="../media/image208.svg"/><Relationship Id="rId2" Type="http://schemas.openxmlformats.org/officeDocument/2006/relationships/notesSlide" Target="../notesSlides/notesSlide22.xml"/><Relationship Id="rId1" Type="http://schemas.openxmlformats.org/officeDocument/2006/relationships/slideLayout" Target="../slideLayouts/slideLayout645.xml"/><Relationship Id="rId6" Type="http://schemas.openxmlformats.org/officeDocument/2006/relationships/image" Target="../media/image204.svg"/><Relationship Id="rId11" Type="http://schemas.openxmlformats.org/officeDocument/2006/relationships/image" Target="../media/image207.png"/><Relationship Id="rId5" Type="http://schemas.openxmlformats.org/officeDocument/2006/relationships/image" Target="../media/image203.png"/><Relationship Id="rId15" Type="http://schemas.openxmlformats.org/officeDocument/2006/relationships/image" Target="../media/image211.png"/><Relationship Id="rId10" Type="http://schemas.openxmlformats.org/officeDocument/2006/relationships/image" Target="../media/image206.svg"/><Relationship Id="rId4" Type="http://schemas.openxmlformats.org/officeDocument/2006/relationships/image" Target="../media/image176.svg"/><Relationship Id="rId9" Type="http://schemas.openxmlformats.org/officeDocument/2006/relationships/image" Target="../media/image205.png"/><Relationship Id="rId14" Type="http://schemas.openxmlformats.org/officeDocument/2006/relationships/image" Target="../media/image210.svg"/></Relationships>
</file>

<file path=ppt/slides/_rels/slide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xml"/><Relationship Id="rId1" Type="http://schemas.openxmlformats.org/officeDocument/2006/relationships/slideLayout" Target="../slideLayouts/slideLayout63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xml"/><Relationship Id="rId1" Type="http://schemas.openxmlformats.org/officeDocument/2006/relationships/slideLayout" Target="../slideLayouts/slideLayout26.xml"/><Relationship Id="rId5" Type="http://schemas.openxmlformats.org/officeDocument/2006/relationships/image" Target="../media/image106.png"/><Relationship Id="rId4" Type="http://schemas.openxmlformats.org/officeDocument/2006/relationships/image" Target="../media/image105.png"/></Relationships>
</file>

<file path=ppt/slides/_rels/slide9.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0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001763" cy="2618177"/>
          </a:xfrm>
        </p:spPr>
        <p:txBody>
          <a:bodyPr/>
          <a:lstStyle/>
          <a:p>
            <a:pPr algn="ctr"/>
            <a:r>
              <a:rPr lang="en-US">
                <a:solidFill>
                  <a:schemeClr val="accent1"/>
                </a:solidFill>
                <a:ea typeface="+mj-lt"/>
                <a:cs typeface="+mj-lt"/>
              </a:rPr>
              <a:t>QI Leader Support Call: ESSI Initiative</a:t>
            </a:r>
            <a:r>
              <a:rPr lang="en-US">
                <a:ea typeface="+mj-lt"/>
                <a:cs typeface="+mj-lt"/>
              </a:rPr>
              <a:t> </a:t>
            </a:r>
            <a:br>
              <a:rPr lang="en-US">
                <a:ea typeface="+mj-lt"/>
                <a:cs typeface="+mj-lt"/>
              </a:rPr>
            </a:br>
            <a:endParaRPr lang="en-US" sz="3600">
              <a:ea typeface="+mj-lt"/>
              <a:cs typeface="+mj-lt"/>
            </a:endParaRPr>
          </a:p>
        </p:txBody>
      </p:sp>
      <p:pic>
        <p:nvPicPr>
          <p:cNvPr id="2" name="Picture 1" descr="Push pins laying down with one standing up">
            <a:extLst>
              <a:ext uri="{FF2B5EF4-FFF2-40B4-BE49-F238E27FC236}">
                <a16:creationId xmlns:a16="http://schemas.microsoft.com/office/drawing/2014/main" id="{0D7C69D0-240C-8322-D521-66F461EE341B}"/>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630743" y="4030972"/>
            <a:ext cx="5081851"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a:ea typeface="+mn-lt"/>
                <a:cs typeface="+mn-lt"/>
              </a:rPr>
              <a:t>Thursday, December 7th, 2023</a:t>
            </a:r>
            <a:endParaRPr lang="en-US">
              <a:cs typeface="Calibri"/>
            </a:endParaRPr>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F75BEC83-D159-8B0F-F620-96A35FA5C767}"/>
              </a:ext>
            </a:extLst>
          </p:cNvPr>
          <p:cNvSpPr>
            <a:spLocks noGrp="1"/>
          </p:cNvSpPr>
          <p:nvPr>
            <p:ph type="title"/>
          </p:nvPr>
        </p:nvSpPr>
        <p:spPr>
          <a:xfrm>
            <a:off x="1371597" y="348865"/>
            <a:ext cx="10044023" cy="877729"/>
          </a:xfrm>
        </p:spPr>
        <p:txBody>
          <a:bodyPr anchor="ctr">
            <a:normAutofit/>
          </a:bodyPr>
          <a:lstStyle/>
          <a:p>
            <a:r>
              <a:rPr lang="en-US" sz="4000">
                <a:solidFill>
                  <a:srgbClr val="FFFFFF"/>
                </a:solidFill>
                <a:ea typeface="Lato Medium"/>
                <a:cs typeface="Lato Medium"/>
              </a:rPr>
              <a:t>ILPQC initiative support</a:t>
            </a:r>
            <a:endParaRPr lang="en-US" sz="4000">
              <a:solidFill>
                <a:srgbClr val="FFFFFF"/>
              </a:solidFill>
            </a:endParaRPr>
          </a:p>
        </p:txBody>
      </p:sp>
      <p:sp>
        <p:nvSpPr>
          <p:cNvPr id="3" name="Footer Placeholder 2">
            <a:extLst>
              <a:ext uri="{FF2B5EF4-FFF2-40B4-BE49-F238E27FC236}">
                <a16:creationId xmlns:a16="http://schemas.microsoft.com/office/drawing/2014/main" id="{CEE04D07-E754-407A-AF01-3E961E5F8299}"/>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2" name="Slide Number Placeholder 1">
            <a:extLst>
              <a:ext uri="{FF2B5EF4-FFF2-40B4-BE49-F238E27FC236}">
                <a16:creationId xmlns:a16="http://schemas.microsoft.com/office/drawing/2014/main" id="{9CE5A4B0-542F-2C9E-8991-42C03138835F}"/>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10</a:t>
            </a:fld>
            <a:endParaRPr lang="en-US" sz="1100">
              <a:solidFill>
                <a:schemeClr val="tx1">
                  <a:lumMod val="50000"/>
                  <a:lumOff val="50000"/>
                </a:schemeClr>
              </a:solidFill>
            </a:endParaRPr>
          </a:p>
        </p:txBody>
      </p:sp>
      <p:graphicFrame>
        <p:nvGraphicFramePr>
          <p:cNvPr id="7" name="Content Placeholder 4">
            <a:extLst>
              <a:ext uri="{FF2B5EF4-FFF2-40B4-BE49-F238E27FC236}">
                <a16:creationId xmlns:a16="http://schemas.microsoft.com/office/drawing/2014/main" id="{12C8E58B-812A-DA46-B1A6-90A0997A352B}"/>
              </a:ext>
            </a:extLst>
          </p:cNvPr>
          <p:cNvGraphicFramePr>
            <a:graphicFrameLocks noGrp="1"/>
          </p:cNvGraphicFramePr>
          <p:nvPr>
            <p:ph idx="1"/>
            <p:extLst>
              <p:ext uri="{D42A27DB-BD31-4B8C-83A1-F6EECF244321}">
                <p14:modId xmlns:p14="http://schemas.microsoft.com/office/powerpoint/2010/main" val="2198331468"/>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192611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p:txBody>
          <a:bodyPr/>
          <a:lstStyle/>
          <a:p>
            <a:r>
              <a:rPr lang="en-US" sz="4800">
                <a:ea typeface="Lato Medium"/>
                <a:cs typeface="Lato Medium"/>
              </a:rPr>
              <a:t>What is QI?</a:t>
            </a:r>
            <a:endParaRPr lang="en-US" sz="4800"/>
          </a:p>
        </p:txBody>
      </p:sp>
      <p:sp>
        <p:nvSpPr>
          <p:cNvPr id="3" name="Subtitle 2">
            <a:extLst>
              <a:ext uri="{FF2B5EF4-FFF2-40B4-BE49-F238E27FC236}">
                <a16:creationId xmlns:a16="http://schemas.microsoft.com/office/drawing/2014/main" id="{7D25E3C3-3F87-0EF1-E88A-5A092D255913}"/>
              </a:ext>
            </a:extLst>
          </p:cNvPr>
          <p:cNvSpPr>
            <a:spLocks noGrp="1"/>
          </p:cNvSpPr>
          <p:nvPr>
            <p:ph type="subTitle" idx="1"/>
          </p:nvPr>
        </p:nvSpPr>
        <p:spPr/>
        <p:txBody>
          <a:bodyPr vert="horz" lIns="91440" tIns="45720" rIns="91440" bIns="45720" rtlCol="0" anchor="t">
            <a:noAutofit/>
          </a:bodyPr>
          <a:lstStyle/>
          <a:p>
            <a:r>
              <a:rPr lang="en-US">
                <a:ea typeface="Lato"/>
                <a:cs typeface="Lato"/>
              </a:rPr>
              <a:t>QI= quality improvement</a:t>
            </a:r>
            <a:endParaRPr lang="en-US"/>
          </a:p>
        </p:txBody>
      </p:sp>
    </p:spTree>
    <p:extLst>
      <p:ext uri="{BB962C8B-B14F-4D97-AF65-F5344CB8AC3E}">
        <p14:creationId xmlns:p14="http://schemas.microsoft.com/office/powerpoint/2010/main" val="19496139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2B97F24A-32CE-4C1C-A50D-3016B394DC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ketch line">
            <a:extLst>
              <a:ext uri="{FF2B5EF4-FFF2-40B4-BE49-F238E27FC236}">
                <a16:creationId xmlns:a16="http://schemas.microsoft.com/office/drawing/2014/main" id="{CD8B4F24-440B-49E9-B85D-733523DC0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573756"/>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7">
            <a:extLst>
              <a:ext uri="{FF2B5EF4-FFF2-40B4-BE49-F238E27FC236}">
                <a16:creationId xmlns:a16="http://schemas.microsoft.com/office/drawing/2014/main" id="{04407E59-9135-CA13-2F6F-1044072DCAAD}"/>
              </a:ext>
            </a:extLst>
          </p:cNvPr>
          <p:cNvSpPr>
            <a:spLocks noGrp="1"/>
          </p:cNvSpPr>
          <p:nvPr>
            <p:ph idx="1"/>
          </p:nvPr>
        </p:nvSpPr>
        <p:spPr>
          <a:xfrm>
            <a:off x="630936" y="2807208"/>
            <a:ext cx="3429000" cy="3410712"/>
          </a:xfrm>
        </p:spPr>
        <p:txBody>
          <a:bodyPr anchor="t">
            <a:normAutofit/>
          </a:bodyPr>
          <a:lstStyle/>
          <a:p>
            <a:endParaRPr lang="en-US" sz="2200"/>
          </a:p>
        </p:txBody>
      </p:sp>
      <p:pic>
        <p:nvPicPr>
          <p:cNvPr id="4" name="Content Placeholder 3" descr="A diagram of a system&#10;&#10;Description automatically generated">
            <a:extLst>
              <a:ext uri="{FF2B5EF4-FFF2-40B4-BE49-F238E27FC236}">
                <a16:creationId xmlns:a16="http://schemas.microsoft.com/office/drawing/2014/main" id="{88C41695-E6F3-DBC8-D295-A24473E9E355}"/>
              </a:ext>
            </a:extLst>
          </p:cNvPr>
          <p:cNvPicPr>
            <a:picLocks noChangeAspect="1"/>
          </p:cNvPicPr>
          <p:nvPr/>
        </p:nvPicPr>
        <p:blipFill>
          <a:blip r:embed="rId3"/>
          <a:stretch>
            <a:fillRect/>
          </a:stretch>
        </p:blipFill>
        <p:spPr>
          <a:xfrm>
            <a:off x="3734145" y="1234236"/>
            <a:ext cx="8341455" cy="5022131"/>
          </a:xfrm>
          <a:prstGeom prst="rect">
            <a:avLst/>
          </a:prstGeom>
        </p:spPr>
      </p:pic>
      <p:sp>
        <p:nvSpPr>
          <p:cNvPr id="3" name="Rectangle: Rounded Corners 2">
            <a:extLst>
              <a:ext uri="{FF2B5EF4-FFF2-40B4-BE49-F238E27FC236}">
                <a16:creationId xmlns:a16="http://schemas.microsoft.com/office/drawing/2014/main" id="{697CC922-DCBC-6909-3C50-81936822364F}"/>
              </a:ext>
            </a:extLst>
          </p:cNvPr>
          <p:cNvSpPr/>
          <p:nvPr/>
        </p:nvSpPr>
        <p:spPr>
          <a:xfrm>
            <a:off x="10652759" y="777239"/>
            <a:ext cx="1524000" cy="675735"/>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EAE34A-2D52-A58C-2DA2-581F73FFE439}"/>
              </a:ext>
            </a:extLst>
          </p:cNvPr>
          <p:cNvSpPr>
            <a:spLocks noGrp="1"/>
          </p:cNvSpPr>
          <p:nvPr>
            <p:ph type="title"/>
          </p:nvPr>
        </p:nvSpPr>
        <p:spPr>
          <a:xfrm>
            <a:off x="630936" y="639520"/>
            <a:ext cx="3429000" cy="1719072"/>
          </a:xfrm>
        </p:spPr>
        <p:txBody>
          <a:bodyPr anchor="b">
            <a:normAutofit/>
          </a:bodyPr>
          <a:lstStyle/>
          <a:p>
            <a:pPr>
              <a:lnSpc>
                <a:spcPct val="90000"/>
              </a:lnSpc>
            </a:pPr>
            <a:r>
              <a:rPr lang="en-US" sz="3800">
                <a:ea typeface="+mj-lt"/>
                <a:cs typeface="+mj-lt"/>
              </a:rPr>
              <a:t>What is Quality Improvement?</a:t>
            </a:r>
            <a:endParaRPr lang="en-US" sz="3800">
              <a:cs typeface="Calibri"/>
            </a:endParaRPr>
          </a:p>
        </p:txBody>
      </p:sp>
    </p:spTree>
    <p:extLst>
      <p:ext uri="{BB962C8B-B14F-4D97-AF65-F5344CB8AC3E}">
        <p14:creationId xmlns:p14="http://schemas.microsoft.com/office/powerpoint/2010/main" val="2541915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B7BD7FCF-A254-4A97-A15C-319B676226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52FFAF72-6204-4676-9C6F-9A4CC4D91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BEAE34A-2D52-A58C-2DA2-581F73FFE439}"/>
              </a:ext>
            </a:extLst>
          </p:cNvPr>
          <p:cNvSpPr>
            <a:spLocks noGrp="1"/>
          </p:cNvSpPr>
          <p:nvPr>
            <p:ph type="title"/>
          </p:nvPr>
        </p:nvSpPr>
        <p:spPr>
          <a:xfrm>
            <a:off x="643468" y="643467"/>
            <a:ext cx="4764357" cy="4940948"/>
          </a:xfrm>
        </p:spPr>
        <p:txBody>
          <a:bodyPr vert="horz" lIns="91440" tIns="45720" rIns="91440" bIns="45720" rtlCol="0" anchor="b">
            <a:normAutofit/>
          </a:bodyPr>
          <a:lstStyle/>
          <a:p>
            <a:pPr>
              <a:lnSpc>
                <a:spcPct val="90000"/>
              </a:lnSpc>
            </a:pPr>
            <a:r>
              <a:rPr lang="en-US" sz="4400" kern="1200">
                <a:solidFill>
                  <a:schemeClr val="tx1"/>
                </a:solidFill>
                <a:latin typeface="+mj-lt"/>
                <a:ea typeface="+mj-ea"/>
                <a:cs typeface="+mj-cs"/>
              </a:rPr>
              <a:t>Quality Improvement work is NOT just education or large roll outs of one idea</a:t>
            </a:r>
          </a:p>
        </p:txBody>
      </p:sp>
      <p:pic>
        <p:nvPicPr>
          <p:cNvPr id="7" name="Graphic 6" descr="No sign with solid fill">
            <a:extLst>
              <a:ext uri="{FF2B5EF4-FFF2-40B4-BE49-F238E27FC236}">
                <a16:creationId xmlns:a16="http://schemas.microsoft.com/office/drawing/2014/main" id="{648AEA2B-20F0-4307-3422-7010EC1CAD1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6253" y="957860"/>
            <a:ext cx="4942280" cy="4942280"/>
          </a:xfrm>
          <a:prstGeom prst="rect">
            <a:avLst/>
          </a:prstGeom>
        </p:spPr>
      </p:pic>
      <p:sp>
        <p:nvSpPr>
          <p:cNvPr id="9" name="Content Placeholder 8">
            <a:extLst>
              <a:ext uri="{FF2B5EF4-FFF2-40B4-BE49-F238E27FC236}">
                <a16:creationId xmlns:a16="http://schemas.microsoft.com/office/drawing/2014/main" id="{694423A0-E7E7-CEE8-C80A-D6D3D14A2E4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42418928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63F5877B-98C7-49DD-83AB-0F6F57CB65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diagram of a plan and study&#10;&#10;Description automatically generated">
            <a:extLst>
              <a:ext uri="{FF2B5EF4-FFF2-40B4-BE49-F238E27FC236}">
                <a16:creationId xmlns:a16="http://schemas.microsoft.com/office/drawing/2014/main" id="{ADD5BB0D-E8E5-F0C4-66FF-C6015A844E0C}"/>
              </a:ext>
            </a:extLst>
          </p:cNvPr>
          <p:cNvPicPr>
            <a:picLocks noChangeAspect="1"/>
          </p:cNvPicPr>
          <p:nvPr/>
        </p:nvPicPr>
        <p:blipFill rotWithShape="1">
          <a:blip r:embed="rId3">
            <a:extLst>
              <a:ext uri="{28A0092B-C50C-407E-A947-70E740481C1C}">
                <a14:useLocalDpi xmlns:a14="http://schemas.microsoft.com/office/drawing/2010/main"/>
              </a:ext>
            </a:extLst>
          </a:blip>
          <a:srcRect r="-1"/>
          <a:stretch/>
        </p:blipFill>
        <p:spPr>
          <a:xfrm>
            <a:off x="3453437" y="-18"/>
            <a:ext cx="4827922" cy="6857999"/>
          </a:xfrm>
          <a:custGeom>
            <a:avLst/>
            <a:gdLst/>
            <a:ahLst/>
            <a:cxnLst/>
            <a:rect l="l" t="t" r="r" b="b"/>
            <a:pathLst>
              <a:path w="4827922" h="6858000">
                <a:moveTo>
                  <a:pt x="4441" y="0"/>
                </a:moveTo>
                <a:lnTo>
                  <a:pt x="4827922" y="0"/>
                </a:lnTo>
                <a:lnTo>
                  <a:pt x="4827922" y="6858000"/>
                </a:lnTo>
                <a:lnTo>
                  <a:pt x="0" y="6858000"/>
                </a:lnTo>
                <a:lnTo>
                  <a:pt x="106674" y="6638378"/>
                </a:lnTo>
                <a:cubicBezTo>
                  <a:pt x="530028" y="5720938"/>
                  <a:pt x="777229" y="4614948"/>
                  <a:pt x="777229" y="3424428"/>
                </a:cubicBezTo>
                <a:cubicBezTo>
                  <a:pt x="777229" y="2233909"/>
                  <a:pt x="530028" y="1127919"/>
                  <a:pt x="106674" y="210478"/>
                </a:cubicBezTo>
                <a:close/>
              </a:path>
            </a:pathLst>
          </a:custGeom>
        </p:spPr>
      </p:pic>
      <p:pic>
        <p:nvPicPr>
          <p:cNvPr id="11" name="Picture 10" descr="A diagram of a plan and plan&#10;&#10;Description automatically generated">
            <a:extLst>
              <a:ext uri="{FF2B5EF4-FFF2-40B4-BE49-F238E27FC236}">
                <a16:creationId xmlns:a16="http://schemas.microsoft.com/office/drawing/2014/main" id="{E3B31575-1699-97A1-7D84-F659A8AEBB7E}"/>
              </a:ext>
            </a:extLst>
          </p:cNvPr>
          <p:cNvPicPr>
            <a:picLocks noChangeAspect="1"/>
          </p:cNvPicPr>
          <p:nvPr/>
        </p:nvPicPr>
        <p:blipFill rotWithShape="1">
          <a:blip r:embed="rId4">
            <a:extLst>
              <a:ext uri="{28A0092B-C50C-407E-A947-70E740481C1C}">
                <a14:useLocalDpi xmlns:a14="http://schemas.microsoft.com/office/drawing/2010/main"/>
              </a:ext>
            </a:extLst>
          </a:blip>
          <a:srcRect r="-2"/>
          <a:stretch/>
        </p:blipFill>
        <p:spPr>
          <a:xfrm>
            <a:off x="7389435" y="18"/>
            <a:ext cx="4966290" cy="6857999"/>
          </a:xfrm>
          <a:custGeom>
            <a:avLst/>
            <a:gdLst/>
            <a:ahLst/>
            <a:cxnLst/>
            <a:rect l="l" t="t" r="r" b="b"/>
            <a:pathLst>
              <a:path w="4966290" h="6857999">
                <a:moveTo>
                  <a:pt x="0" y="0"/>
                </a:moveTo>
                <a:lnTo>
                  <a:pt x="4188230" y="0"/>
                </a:lnTo>
                <a:lnTo>
                  <a:pt x="4295735" y="210478"/>
                </a:lnTo>
                <a:cubicBezTo>
                  <a:pt x="4719089" y="1127919"/>
                  <a:pt x="4966290" y="2233909"/>
                  <a:pt x="4966290" y="3424428"/>
                </a:cubicBezTo>
                <a:cubicBezTo>
                  <a:pt x="4966290" y="4614948"/>
                  <a:pt x="4719089" y="5720938"/>
                  <a:pt x="4295735" y="6638378"/>
                </a:cubicBezTo>
                <a:lnTo>
                  <a:pt x="4183560" y="6857999"/>
                </a:lnTo>
                <a:lnTo>
                  <a:pt x="53039" y="6857999"/>
                </a:lnTo>
                <a:lnTo>
                  <a:pt x="132047" y="6695338"/>
                </a:lnTo>
                <a:cubicBezTo>
                  <a:pt x="555401" y="5777898"/>
                  <a:pt x="802602" y="4671908"/>
                  <a:pt x="802602" y="3481388"/>
                </a:cubicBezTo>
                <a:cubicBezTo>
                  <a:pt x="802602" y="2191659"/>
                  <a:pt x="512484" y="1001134"/>
                  <a:pt x="22579" y="42066"/>
                </a:cubicBezTo>
                <a:close/>
              </a:path>
            </a:pathLst>
          </a:custGeom>
        </p:spPr>
      </p:pic>
      <p:sp useBgFill="1">
        <p:nvSpPr>
          <p:cNvPr id="18" name="Freeform: Shape 17">
            <a:extLst>
              <a:ext uri="{FF2B5EF4-FFF2-40B4-BE49-F238E27FC236}">
                <a16:creationId xmlns:a16="http://schemas.microsoft.com/office/drawing/2014/main" id="{4EA91930-66BC-4C41-B4F5-C31EB216F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945815" cy="6858000"/>
          </a:xfrm>
          <a:custGeom>
            <a:avLst/>
            <a:gdLst>
              <a:gd name="connsiteX0" fmla="*/ 0 w 3945815"/>
              <a:gd name="connsiteY0" fmla="*/ 0 h 6858000"/>
              <a:gd name="connsiteX1" fmla="*/ 3138662 w 3945815"/>
              <a:gd name="connsiteY1" fmla="*/ 0 h 6858000"/>
              <a:gd name="connsiteX2" fmla="*/ 3275260 w 3945815"/>
              <a:gd name="connsiteY2" fmla="*/ 267438 h 6858000"/>
              <a:gd name="connsiteX3" fmla="*/ 3945815 w 3945815"/>
              <a:gd name="connsiteY3" fmla="*/ 3481388 h 6858000"/>
              <a:gd name="connsiteX4" fmla="*/ 3275260 w 3945815"/>
              <a:gd name="connsiteY4" fmla="*/ 6695338 h 6858000"/>
              <a:gd name="connsiteX5" fmla="*/ 3192177 w 3945815"/>
              <a:gd name="connsiteY5" fmla="*/ 6858000 h 6858000"/>
              <a:gd name="connsiteX6" fmla="*/ 0 w 3945815"/>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5815" h="6858000">
                <a:moveTo>
                  <a:pt x="0" y="0"/>
                </a:moveTo>
                <a:lnTo>
                  <a:pt x="3138662" y="0"/>
                </a:lnTo>
                <a:lnTo>
                  <a:pt x="3275260" y="267438"/>
                </a:lnTo>
                <a:cubicBezTo>
                  <a:pt x="3698614" y="1184879"/>
                  <a:pt x="3945815" y="2290869"/>
                  <a:pt x="3945815" y="3481388"/>
                </a:cubicBezTo>
                <a:cubicBezTo>
                  <a:pt x="3945815" y="4671908"/>
                  <a:pt x="3698614" y="5777898"/>
                  <a:pt x="3275260" y="6695338"/>
                </a:cubicBezTo>
                <a:lnTo>
                  <a:pt x="3192177" y="6858000"/>
                </a:lnTo>
                <a:lnTo>
                  <a:pt x="0" y="6858000"/>
                </a:lnTo>
                <a:close/>
              </a:path>
            </a:pathLst>
          </a:custGeom>
          <a:ln w="9525">
            <a:solidFill>
              <a:srgbClr val="EFEFEF"/>
            </a:solidFill>
          </a:ln>
          <a:effectLst>
            <a:outerShdw blurRad="50800" dist="38100" algn="l" rotWithShape="0">
              <a:schemeClr val="bg1">
                <a:lumMod val="8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0" name="Freeform: Shape 19">
            <a:extLst>
              <a:ext uri="{FF2B5EF4-FFF2-40B4-BE49-F238E27FC236}">
                <a16:creationId xmlns:a16="http://schemas.microsoft.com/office/drawing/2014/main" id="{6313CF8F-B436-401E-9575-DE0F8E8B5B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936670" cy="6858000"/>
          </a:xfrm>
          <a:custGeom>
            <a:avLst/>
            <a:gdLst>
              <a:gd name="connsiteX0" fmla="*/ 0 w 3936670"/>
              <a:gd name="connsiteY0" fmla="*/ 0 h 6858000"/>
              <a:gd name="connsiteX1" fmla="*/ 3129517 w 3936670"/>
              <a:gd name="connsiteY1" fmla="*/ 0 h 6858000"/>
              <a:gd name="connsiteX2" fmla="*/ 3266115 w 3936670"/>
              <a:gd name="connsiteY2" fmla="*/ 267438 h 6858000"/>
              <a:gd name="connsiteX3" fmla="*/ 3936670 w 3936670"/>
              <a:gd name="connsiteY3" fmla="*/ 3481388 h 6858000"/>
              <a:gd name="connsiteX4" fmla="*/ 3266115 w 3936670"/>
              <a:gd name="connsiteY4" fmla="*/ 6695338 h 6858000"/>
              <a:gd name="connsiteX5" fmla="*/ 3183032 w 3936670"/>
              <a:gd name="connsiteY5" fmla="*/ 6858000 h 6858000"/>
              <a:gd name="connsiteX6" fmla="*/ 0 w 3936670"/>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6670" h="6858000">
                <a:moveTo>
                  <a:pt x="0" y="0"/>
                </a:moveTo>
                <a:lnTo>
                  <a:pt x="3129517" y="0"/>
                </a:lnTo>
                <a:lnTo>
                  <a:pt x="3266115" y="267438"/>
                </a:lnTo>
                <a:cubicBezTo>
                  <a:pt x="3689469" y="1184879"/>
                  <a:pt x="3936670" y="2290869"/>
                  <a:pt x="3936670" y="3481388"/>
                </a:cubicBezTo>
                <a:cubicBezTo>
                  <a:pt x="3936670" y="4671908"/>
                  <a:pt x="3689469" y="5777898"/>
                  <a:pt x="3266115" y="6695338"/>
                </a:cubicBezTo>
                <a:lnTo>
                  <a:pt x="3183032"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50660DD-55AA-9303-E4CF-AE555E14850E}"/>
              </a:ext>
            </a:extLst>
          </p:cNvPr>
          <p:cNvSpPr>
            <a:spLocks noGrp="1"/>
          </p:cNvSpPr>
          <p:nvPr>
            <p:ph type="title"/>
          </p:nvPr>
        </p:nvSpPr>
        <p:spPr>
          <a:xfrm>
            <a:off x="448056" y="681038"/>
            <a:ext cx="2804504" cy="1325563"/>
          </a:xfrm>
        </p:spPr>
        <p:txBody>
          <a:bodyPr anchor="ctr">
            <a:normAutofit/>
          </a:bodyPr>
          <a:lstStyle/>
          <a:p>
            <a:r>
              <a:rPr lang="en-US" sz="3100">
                <a:ea typeface="Lato Medium"/>
                <a:cs typeface="Calibri"/>
              </a:rPr>
              <a:t>PDSA Cycles</a:t>
            </a:r>
            <a:endParaRPr lang="en-US" sz="3100">
              <a:ea typeface="Lato Medium"/>
            </a:endParaRPr>
          </a:p>
        </p:txBody>
      </p:sp>
      <p:sp>
        <p:nvSpPr>
          <p:cNvPr id="22" name="Rectangle 21">
            <a:extLst>
              <a:ext uri="{FF2B5EF4-FFF2-40B4-BE49-F238E27FC236}">
                <a16:creationId xmlns:a16="http://schemas.microsoft.com/office/drawing/2014/main" id="{2A38CFE9-C30A-4551-ACCB-D5808FBC39C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016867"/>
            <a:ext cx="128016" cy="6539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4" name="Rectangle 23">
            <a:extLst>
              <a:ext uri="{FF2B5EF4-FFF2-40B4-BE49-F238E27FC236}">
                <a16:creationId xmlns:a16="http://schemas.microsoft.com/office/drawing/2014/main" id="{67EF550F-47CE-4FB2-9DAC-12AD835C83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8912" y="2089941"/>
            <a:ext cx="2834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1BDBFFB4-BDFD-7CAA-7ED3-E8D59F73B2F5}"/>
              </a:ext>
            </a:extLst>
          </p:cNvPr>
          <p:cNvSpPr>
            <a:spLocks noGrp="1"/>
          </p:cNvSpPr>
          <p:nvPr>
            <p:ph idx="1"/>
          </p:nvPr>
        </p:nvSpPr>
        <p:spPr>
          <a:xfrm>
            <a:off x="433679" y="2258171"/>
            <a:ext cx="3250201" cy="3918792"/>
          </a:xfrm>
        </p:spPr>
        <p:txBody>
          <a:bodyPr vert="horz" lIns="91440" tIns="45720" rIns="91440" bIns="45720" rtlCol="0" anchor="t">
            <a:noAutofit/>
          </a:bodyPr>
          <a:lstStyle/>
          <a:p>
            <a:r>
              <a:rPr lang="en-US" sz="2200">
                <a:ea typeface="+mn-lt"/>
                <a:cs typeface="+mn-lt"/>
              </a:rPr>
              <a:t>Develop a plan to test the change (</a:t>
            </a:r>
            <a:r>
              <a:rPr lang="en-US" sz="2200" b="1">
                <a:ea typeface="+mn-lt"/>
                <a:cs typeface="+mn-lt"/>
              </a:rPr>
              <a:t>Plan</a:t>
            </a:r>
            <a:r>
              <a:rPr lang="en-US" sz="2200">
                <a:ea typeface="+mn-lt"/>
                <a:cs typeface="+mn-lt"/>
              </a:rPr>
              <a:t>) </a:t>
            </a:r>
            <a:endParaRPr lang="en-US" sz="2200"/>
          </a:p>
          <a:p>
            <a:r>
              <a:rPr lang="en-US" sz="2200">
                <a:ea typeface="+mn-lt"/>
                <a:cs typeface="+mn-lt"/>
              </a:rPr>
              <a:t>Carry out the test (</a:t>
            </a:r>
            <a:r>
              <a:rPr lang="en-US" sz="2200" b="1">
                <a:ea typeface="+mn-lt"/>
                <a:cs typeface="+mn-lt"/>
              </a:rPr>
              <a:t>Do</a:t>
            </a:r>
            <a:r>
              <a:rPr lang="en-US" sz="2200">
                <a:ea typeface="+mn-lt"/>
                <a:cs typeface="+mn-lt"/>
              </a:rPr>
              <a:t>)</a:t>
            </a:r>
            <a:endParaRPr lang="en-US" sz="2200"/>
          </a:p>
          <a:p>
            <a:r>
              <a:rPr lang="en-US" sz="2200">
                <a:ea typeface="+mn-lt"/>
                <a:cs typeface="+mn-lt"/>
              </a:rPr>
              <a:t>Observe, analyze, and learn from the test (</a:t>
            </a:r>
            <a:r>
              <a:rPr lang="en-US" sz="2200" b="1">
                <a:ea typeface="+mn-lt"/>
                <a:cs typeface="+mn-lt"/>
              </a:rPr>
              <a:t>Study</a:t>
            </a:r>
            <a:r>
              <a:rPr lang="en-US" sz="2200">
                <a:ea typeface="+mn-lt"/>
                <a:cs typeface="+mn-lt"/>
              </a:rPr>
              <a:t>)</a:t>
            </a:r>
            <a:endParaRPr lang="en-US" sz="2200"/>
          </a:p>
          <a:p>
            <a:r>
              <a:rPr lang="en-US" sz="2200">
                <a:ea typeface="+mn-lt"/>
                <a:cs typeface="+mn-lt"/>
              </a:rPr>
              <a:t>Determine what modifications, if any, to make for the next cycle (</a:t>
            </a:r>
            <a:r>
              <a:rPr lang="en-US" sz="2200" b="1">
                <a:ea typeface="+mn-lt"/>
                <a:cs typeface="+mn-lt"/>
              </a:rPr>
              <a:t>Act</a:t>
            </a:r>
            <a:r>
              <a:rPr lang="en-US" sz="2200">
                <a:ea typeface="+mn-lt"/>
                <a:cs typeface="+mn-lt"/>
              </a:rPr>
              <a:t>) </a:t>
            </a:r>
            <a:endParaRPr lang="en-US" sz="2200"/>
          </a:p>
        </p:txBody>
      </p:sp>
      <p:sp>
        <p:nvSpPr>
          <p:cNvPr id="5" name="Footer Placeholder 4">
            <a:extLst>
              <a:ext uri="{FF2B5EF4-FFF2-40B4-BE49-F238E27FC236}">
                <a16:creationId xmlns:a16="http://schemas.microsoft.com/office/drawing/2014/main" id="{32B23182-521C-2DCB-0256-BF76AF151C33}"/>
              </a:ext>
            </a:extLst>
          </p:cNvPr>
          <p:cNvSpPr>
            <a:spLocks noGrp="1"/>
          </p:cNvSpPr>
          <p:nvPr>
            <p:ph type="ftr" sz="quarter" idx="11"/>
          </p:nvPr>
        </p:nvSpPr>
        <p:spPr>
          <a:xfrm>
            <a:off x="3449224" y="6356350"/>
            <a:ext cx="3857309" cy="365125"/>
          </a:xfrm>
        </p:spPr>
        <p:txBody>
          <a:bodyPr>
            <a:normAutofit/>
          </a:bodyPr>
          <a:lstStyle/>
          <a:p>
            <a:pPr>
              <a:spcAft>
                <a:spcPts val="600"/>
              </a:spcAft>
            </a:pPr>
            <a:r>
              <a:rPr lang="en-US">
                <a:solidFill>
                  <a:schemeClr val="bg1"/>
                </a:solidFill>
              </a:rPr>
              <a:t>Illinois Perinatal Quality Collaborative</a:t>
            </a:r>
          </a:p>
        </p:txBody>
      </p:sp>
      <p:sp>
        <p:nvSpPr>
          <p:cNvPr id="4" name="Slide Number Placeholder 3">
            <a:extLst>
              <a:ext uri="{FF2B5EF4-FFF2-40B4-BE49-F238E27FC236}">
                <a16:creationId xmlns:a16="http://schemas.microsoft.com/office/drawing/2014/main" id="{6DFF1913-0354-37F0-846A-03B88E26573C}"/>
              </a:ext>
            </a:extLst>
          </p:cNvPr>
          <p:cNvSpPr>
            <a:spLocks noGrp="1"/>
          </p:cNvSpPr>
          <p:nvPr>
            <p:ph type="sldNum" sz="quarter" idx="10"/>
          </p:nvPr>
        </p:nvSpPr>
        <p:spPr>
          <a:xfrm>
            <a:off x="9009888" y="6356350"/>
            <a:ext cx="2743200" cy="365125"/>
          </a:xfrm>
        </p:spPr>
        <p:txBody>
          <a:bodyPr>
            <a:normAutofit/>
          </a:bodyPr>
          <a:lstStyle/>
          <a:p>
            <a:pPr>
              <a:spcAft>
                <a:spcPts val="600"/>
              </a:spcAft>
            </a:pPr>
            <a:fld id="{97033E4B-E3EB-3D46-B2D8-3159663620FA}" type="slidenum">
              <a:rPr lang="en-US">
                <a:solidFill>
                  <a:schemeClr val="bg1"/>
                </a:solidFill>
              </a:rPr>
              <a:pPr>
                <a:spcAft>
                  <a:spcPts val="600"/>
                </a:spcAft>
              </a:pPr>
              <a:t>14</a:t>
            </a:fld>
            <a:endParaRPr lang="en-US">
              <a:solidFill>
                <a:schemeClr val="bg1"/>
              </a:solidFill>
            </a:endParaRPr>
          </a:p>
        </p:txBody>
      </p:sp>
    </p:spTree>
    <p:extLst>
      <p:ext uri="{BB962C8B-B14F-4D97-AF65-F5344CB8AC3E}">
        <p14:creationId xmlns:p14="http://schemas.microsoft.com/office/powerpoint/2010/main" val="36478744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lnSpc>
                <a:spcPct val="90000"/>
              </a:lnSpc>
            </a:pPr>
            <a:r>
              <a:rPr lang="en-US" sz="6100" kern="1200">
                <a:solidFill>
                  <a:schemeClr val="tx1"/>
                </a:solidFill>
                <a:latin typeface="+mj-lt"/>
                <a:ea typeface="+mj-ea"/>
                <a:cs typeface="+mj-cs"/>
              </a:rPr>
              <a:t>WHAT DOES IT MEAN TO BE </a:t>
            </a:r>
            <a:br>
              <a:rPr lang="en-US" sz="6100" kern="1200">
                <a:solidFill>
                  <a:schemeClr val="tx1"/>
                </a:solidFill>
                <a:latin typeface="+mj-lt"/>
                <a:ea typeface="+mj-ea"/>
                <a:cs typeface="+mj-cs"/>
              </a:rPr>
            </a:br>
            <a:r>
              <a:rPr lang="en-US" sz="6100" kern="1200">
                <a:solidFill>
                  <a:schemeClr val="tx1"/>
                </a:solidFill>
                <a:latin typeface="+mj-lt"/>
                <a:ea typeface="+mj-ea"/>
                <a:cs typeface="+mj-cs"/>
              </a:rPr>
              <a:t>A QI TEAM LEAD?</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548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06359C8-F43E-21AB-0B9F-BC7EB28D9B4C}"/>
              </a:ext>
            </a:extLst>
          </p:cNvPr>
          <p:cNvSpPr>
            <a:spLocks noGrp="1"/>
          </p:cNvSpPr>
          <p:nvPr>
            <p:ph type="title"/>
          </p:nvPr>
        </p:nvSpPr>
        <p:spPr>
          <a:xfrm>
            <a:off x="572493" y="238539"/>
            <a:ext cx="11018520" cy="1434415"/>
          </a:xfrm>
        </p:spPr>
        <p:txBody>
          <a:bodyPr anchor="b">
            <a:normAutofit/>
          </a:bodyPr>
          <a:lstStyle/>
          <a:p>
            <a:r>
              <a:rPr lang="en-US" sz="5400">
                <a:ea typeface="Lato Medium"/>
                <a:cs typeface="Lato Medium"/>
              </a:rPr>
              <a:t>Role of the Team Lead</a:t>
            </a:r>
            <a:endParaRPr lang="en-US" sz="5400"/>
          </a:p>
        </p:txBody>
      </p:sp>
      <p:sp>
        <p:nvSpPr>
          <p:cNvPr id="12"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a:extLst>
              <a:ext uri="{FF2B5EF4-FFF2-40B4-BE49-F238E27FC236}">
                <a16:creationId xmlns:a16="http://schemas.microsoft.com/office/drawing/2014/main" id="{4796E78C-7FE0-EEB2-D5C4-7DB5D69CA7B7}"/>
              </a:ext>
            </a:extLst>
          </p:cNvPr>
          <p:cNvSpPr>
            <a:spLocks noGrp="1"/>
          </p:cNvSpPr>
          <p:nvPr>
            <p:ph idx="1"/>
          </p:nvPr>
        </p:nvSpPr>
        <p:spPr>
          <a:xfrm>
            <a:off x="471852" y="1841278"/>
            <a:ext cx="7245513" cy="4349210"/>
          </a:xfrm>
        </p:spPr>
        <p:txBody>
          <a:bodyPr vert="horz" lIns="91440" tIns="45720" rIns="91440" bIns="45720" rtlCol="0" anchor="t">
            <a:noAutofit/>
          </a:bodyPr>
          <a:lstStyle/>
          <a:p>
            <a:pPr marL="0" indent="0" algn="ctr">
              <a:buNone/>
            </a:pPr>
            <a:r>
              <a:rPr lang="en-US" sz="2150" b="1">
                <a:ea typeface="+mn-lt"/>
                <a:cs typeface="+mn-lt"/>
              </a:rPr>
              <a:t>Team leads</a:t>
            </a:r>
            <a:r>
              <a:rPr lang="en-US" sz="2150">
                <a:ea typeface="+mn-lt"/>
                <a:cs typeface="+mn-lt"/>
              </a:rPr>
              <a:t> are responsible for:</a:t>
            </a:r>
            <a:endParaRPr lang="en-US" sz="2150"/>
          </a:p>
          <a:p>
            <a:pPr marL="0" indent="0">
              <a:buNone/>
            </a:pPr>
            <a:r>
              <a:rPr lang="en-US" sz="2150">
                <a:ea typeface="+mn-lt"/>
                <a:cs typeface="+mn-lt"/>
              </a:rPr>
              <a:t>1.</a:t>
            </a:r>
            <a:r>
              <a:rPr lang="en-US" sz="2150" b="1" i="1" u="sng">
                <a:solidFill>
                  <a:schemeClr val="accent1"/>
                </a:solidFill>
                <a:ea typeface="+mn-lt"/>
                <a:cs typeface="+mn-lt"/>
              </a:rPr>
              <a:t> Involving</a:t>
            </a:r>
            <a:r>
              <a:rPr lang="en-US" sz="2150">
                <a:ea typeface="+mn-lt"/>
                <a:cs typeface="+mn-lt"/>
              </a:rPr>
              <a:t> those who are directly working with the process of care for patients, including unit leaders, educators, and multidisciplinary direct care providers </a:t>
            </a:r>
            <a:endParaRPr lang="en-US" sz="2150"/>
          </a:p>
          <a:p>
            <a:pPr marL="0" indent="0">
              <a:buNone/>
            </a:pPr>
            <a:r>
              <a:rPr lang="en-US" sz="2150">
                <a:ea typeface="+mn-lt"/>
                <a:cs typeface="+mn-lt"/>
              </a:rPr>
              <a:t>2. </a:t>
            </a:r>
            <a:r>
              <a:rPr lang="en-US" sz="2150" b="1" i="1" u="sng">
                <a:solidFill>
                  <a:schemeClr val="accent1"/>
                </a:solidFill>
                <a:ea typeface="+mn-lt"/>
                <a:cs typeface="+mn-lt"/>
              </a:rPr>
              <a:t>Attending</a:t>
            </a:r>
            <a:r>
              <a:rPr lang="en-US" sz="2150">
                <a:ea typeface="+mn-lt"/>
                <a:cs typeface="+mn-lt"/>
              </a:rPr>
              <a:t> monthly ILPQC Teams Calls </a:t>
            </a:r>
            <a:endParaRPr lang="en-US" sz="2150"/>
          </a:p>
          <a:p>
            <a:pPr marL="0" indent="0">
              <a:buNone/>
            </a:pPr>
            <a:r>
              <a:rPr lang="en-US" sz="2150">
                <a:ea typeface="+mn-lt"/>
                <a:cs typeface="+mn-lt"/>
              </a:rPr>
              <a:t>3. </a:t>
            </a:r>
            <a:r>
              <a:rPr lang="en-US" sz="2150" b="1" i="1" u="sng">
                <a:solidFill>
                  <a:schemeClr val="accent1"/>
                </a:solidFill>
                <a:ea typeface="+mn-lt"/>
                <a:cs typeface="+mn-lt"/>
              </a:rPr>
              <a:t>Supporting</a:t>
            </a:r>
            <a:r>
              <a:rPr lang="en-US" sz="2150">
                <a:ea typeface="+mn-lt"/>
                <a:cs typeface="+mn-lt"/>
              </a:rPr>
              <a:t> timely submission of monthly data and quarterly QI report forms in the ILPQC Data and Reporting Systems </a:t>
            </a:r>
            <a:endParaRPr lang="en-US" sz="2150"/>
          </a:p>
          <a:p>
            <a:pPr marL="0" indent="0">
              <a:buNone/>
            </a:pPr>
            <a:r>
              <a:rPr lang="en-US" sz="2150">
                <a:ea typeface="+mn-lt"/>
                <a:cs typeface="+mn-lt"/>
              </a:rPr>
              <a:t>4. </a:t>
            </a:r>
            <a:r>
              <a:rPr lang="en-US" sz="2150" b="1" i="1" u="sng">
                <a:solidFill>
                  <a:schemeClr val="accent1"/>
                </a:solidFill>
                <a:ea typeface="+mn-lt"/>
                <a:cs typeface="+mn-lt"/>
              </a:rPr>
              <a:t>Receiving</a:t>
            </a:r>
            <a:r>
              <a:rPr lang="en-US" sz="2150">
                <a:ea typeface="+mn-lt"/>
                <a:cs typeface="+mn-lt"/>
              </a:rPr>
              <a:t> and </a:t>
            </a:r>
            <a:r>
              <a:rPr lang="en-US" sz="2150" b="1" i="1" u="sng">
                <a:solidFill>
                  <a:schemeClr val="accent1"/>
                </a:solidFill>
                <a:ea typeface="+mn-lt"/>
                <a:cs typeface="+mn-lt"/>
              </a:rPr>
              <a:t>reviewing</a:t>
            </a:r>
            <a:r>
              <a:rPr lang="en-US" sz="2150">
                <a:ea typeface="+mn-lt"/>
                <a:cs typeface="+mn-lt"/>
              </a:rPr>
              <a:t> regular email communication </a:t>
            </a:r>
            <a:endParaRPr lang="en-US" sz="2150"/>
          </a:p>
          <a:p>
            <a:pPr marL="0" indent="0">
              <a:buNone/>
            </a:pPr>
            <a:r>
              <a:rPr lang="en-US" sz="2150">
                <a:ea typeface="+mn-lt"/>
                <a:cs typeface="+mn-lt"/>
              </a:rPr>
              <a:t>5. </a:t>
            </a:r>
            <a:r>
              <a:rPr lang="en-US" sz="2150" b="1" i="1" u="sng">
                <a:solidFill>
                  <a:schemeClr val="accent1"/>
                </a:solidFill>
                <a:ea typeface="+mn-lt"/>
                <a:cs typeface="+mn-lt"/>
              </a:rPr>
              <a:t>Facilitating</a:t>
            </a:r>
            <a:r>
              <a:rPr lang="en-US" sz="2150">
                <a:ea typeface="+mn-lt"/>
                <a:cs typeface="+mn-lt"/>
              </a:rPr>
              <a:t> progress towards initiative goals</a:t>
            </a:r>
            <a:endParaRPr lang="en-US" sz="2150"/>
          </a:p>
        </p:txBody>
      </p:sp>
      <p:pic>
        <p:nvPicPr>
          <p:cNvPr id="5" name="Picture 4" descr="White puzzle with one red piece">
            <a:extLst>
              <a:ext uri="{FF2B5EF4-FFF2-40B4-BE49-F238E27FC236}">
                <a16:creationId xmlns:a16="http://schemas.microsoft.com/office/drawing/2014/main" id="{85183941-79CA-CE78-CFE9-5744E60880A2}"/>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7675658" y="2093976"/>
            <a:ext cx="3941064" cy="4096512"/>
          </a:xfrm>
          <a:prstGeom prst="rect">
            <a:avLst/>
          </a:prstGeom>
        </p:spPr>
      </p:pic>
    </p:spTree>
    <p:extLst>
      <p:ext uri="{BB962C8B-B14F-4D97-AF65-F5344CB8AC3E}">
        <p14:creationId xmlns:p14="http://schemas.microsoft.com/office/powerpoint/2010/main" val="39689275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A2F4A8-2A1B-68A4-907D-89715DF43267}"/>
              </a:ext>
            </a:extLst>
          </p:cNvPr>
          <p:cNvSpPr>
            <a:spLocks noGrp="1"/>
          </p:cNvSpPr>
          <p:nvPr>
            <p:ph type="title"/>
          </p:nvPr>
        </p:nvSpPr>
        <p:spPr>
          <a:xfrm>
            <a:off x="838200" y="557188"/>
            <a:ext cx="10515600" cy="1133499"/>
          </a:xfrm>
        </p:spPr>
        <p:txBody>
          <a:bodyPr>
            <a:normAutofit/>
          </a:bodyPr>
          <a:lstStyle/>
          <a:p>
            <a:pPr algn="ctr"/>
            <a:r>
              <a:rPr lang="en-US" sz="5200">
                <a:ea typeface="Lato Medium"/>
                <a:cs typeface="Lato Medium"/>
              </a:rPr>
              <a:t>Role of the Team Lead</a:t>
            </a:r>
            <a:endParaRPr lang="en-US" sz="5200"/>
          </a:p>
        </p:txBody>
      </p:sp>
      <p:sp>
        <p:nvSpPr>
          <p:cNvPr id="5" name="Footer Placeholder 4">
            <a:extLst>
              <a:ext uri="{FF2B5EF4-FFF2-40B4-BE49-F238E27FC236}">
                <a16:creationId xmlns:a16="http://schemas.microsoft.com/office/drawing/2014/main" id="{6B9E88C6-ED8B-9847-E83F-7CDCFDBCA90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EEA315A7-B007-AB15-0F71-25AC96BBA8D2}"/>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17</a:t>
            </a:fld>
            <a:endParaRPr lang="en-US"/>
          </a:p>
        </p:txBody>
      </p:sp>
      <p:graphicFrame>
        <p:nvGraphicFramePr>
          <p:cNvPr id="23" name="Content Placeholder 2">
            <a:extLst>
              <a:ext uri="{FF2B5EF4-FFF2-40B4-BE49-F238E27FC236}">
                <a16:creationId xmlns:a16="http://schemas.microsoft.com/office/drawing/2014/main" id="{58252E09-F409-31E3-A13D-117EED02D797}"/>
              </a:ext>
            </a:extLst>
          </p:cNvPr>
          <p:cNvGraphicFramePr>
            <a:graphicFrameLocks noGrp="1"/>
          </p:cNvGraphicFramePr>
          <p:nvPr>
            <p:ph idx="1"/>
            <p:extLst>
              <p:ext uri="{D42A27DB-BD31-4B8C-83A1-F6EECF244321}">
                <p14:modId xmlns:p14="http://schemas.microsoft.com/office/powerpoint/2010/main" val="2988716595"/>
              </p:ext>
            </p:extLst>
          </p:nvPr>
        </p:nvGraphicFramePr>
        <p:xfrm>
          <a:off x="838200" y="1368725"/>
          <a:ext cx="11018807" cy="48845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141360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F9F0F-427C-67B7-52A5-39AA537AA37B}"/>
              </a:ext>
            </a:extLst>
          </p:cNvPr>
          <p:cNvSpPr>
            <a:spLocks noGrp="1"/>
          </p:cNvSpPr>
          <p:nvPr>
            <p:ph type="title"/>
          </p:nvPr>
        </p:nvSpPr>
        <p:spPr/>
        <p:txBody>
          <a:bodyPr/>
          <a:lstStyle/>
          <a:p>
            <a:r>
              <a:rPr lang="en-US">
                <a:ea typeface="+mj-lt"/>
                <a:cs typeface="+mj-lt"/>
              </a:rPr>
              <a:t>ILPQC QI Support Cycle</a:t>
            </a:r>
            <a:endParaRPr lang="en-US"/>
          </a:p>
        </p:txBody>
      </p:sp>
      <p:sp>
        <p:nvSpPr>
          <p:cNvPr id="4" name="Slide Number Placeholder 3">
            <a:extLst>
              <a:ext uri="{FF2B5EF4-FFF2-40B4-BE49-F238E27FC236}">
                <a16:creationId xmlns:a16="http://schemas.microsoft.com/office/drawing/2014/main" id="{96199C57-925D-6429-48D1-168C6D7F0DEB}"/>
              </a:ext>
            </a:extLst>
          </p:cNvPr>
          <p:cNvSpPr>
            <a:spLocks noGrp="1"/>
          </p:cNvSpPr>
          <p:nvPr>
            <p:ph type="sldNum" sz="quarter" idx="10"/>
          </p:nvPr>
        </p:nvSpPr>
        <p:spPr/>
        <p:txBody>
          <a:bodyPr/>
          <a:lstStyle/>
          <a:p>
            <a:fld id="{97033E4B-E3EB-3D46-B2D8-3159663620FA}" type="slidenum">
              <a:rPr lang="en-US" smtClean="0"/>
              <a:pPr/>
              <a:t>18</a:t>
            </a:fld>
            <a:endParaRPr lang="en-US"/>
          </a:p>
        </p:txBody>
      </p:sp>
      <p:sp>
        <p:nvSpPr>
          <p:cNvPr id="5" name="Footer Placeholder 4">
            <a:extLst>
              <a:ext uri="{FF2B5EF4-FFF2-40B4-BE49-F238E27FC236}">
                <a16:creationId xmlns:a16="http://schemas.microsoft.com/office/drawing/2014/main" id="{D2E1F7FF-FCA7-18F1-5FF0-B38EDFE09E0B}"/>
              </a:ext>
            </a:extLst>
          </p:cNvPr>
          <p:cNvSpPr>
            <a:spLocks noGrp="1"/>
          </p:cNvSpPr>
          <p:nvPr>
            <p:ph type="ftr" sz="quarter" idx="11"/>
          </p:nvPr>
        </p:nvSpPr>
        <p:spPr/>
        <p:txBody>
          <a:bodyPr/>
          <a:lstStyle/>
          <a:p>
            <a:pPr algn="l"/>
            <a:r>
              <a:rPr lang="en-US"/>
              <a:t>Illinois Perinatal Quality Collaborative</a:t>
            </a:r>
          </a:p>
        </p:txBody>
      </p:sp>
      <p:sp>
        <p:nvSpPr>
          <p:cNvPr id="6" name="Rectangle: Rounded Corners 5">
            <a:extLst>
              <a:ext uri="{FF2B5EF4-FFF2-40B4-BE49-F238E27FC236}">
                <a16:creationId xmlns:a16="http://schemas.microsoft.com/office/drawing/2014/main" id="{FE4EBB49-A66F-5372-F897-2BFD8BEEE7CD}"/>
              </a:ext>
            </a:extLst>
          </p:cNvPr>
          <p:cNvSpPr/>
          <p:nvPr/>
        </p:nvSpPr>
        <p:spPr>
          <a:xfrm>
            <a:off x="927609" y="2441546"/>
            <a:ext cx="3004867" cy="2789206"/>
          </a:xfrm>
          <a:prstGeom prst="roundRect">
            <a:avLst/>
          </a:prstGeom>
          <a:no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D68A9D18-0D03-37DC-D24A-17C6751709B7}"/>
              </a:ext>
            </a:extLst>
          </p:cNvPr>
          <p:cNvSpPr txBox="1"/>
          <p:nvPr/>
        </p:nvSpPr>
        <p:spPr>
          <a:xfrm>
            <a:off x="1201949" y="2553419"/>
            <a:ext cx="2613803" cy="290848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nSpc>
                <a:spcPct val="150000"/>
              </a:lnSpc>
            </a:pPr>
            <a:r>
              <a:rPr lang="en-US" sz="2200" b="1">
                <a:solidFill>
                  <a:schemeClr val="accent1"/>
                </a:solidFill>
              </a:rPr>
              <a:t>Quarters of Support</a:t>
            </a:r>
            <a:endParaRPr lang="en-US" sz="2200" b="1">
              <a:solidFill>
                <a:schemeClr val="accent1"/>
              </a:solidFill>
              <a:cs typeface="Calibri"/>
            </a:endParaRPr>
          </a:p>
          <a:p>
            <a:pPr>
              <a:lnSpc>
                <a:spcPct val="150000"/>
              </a:lnSpc>
            </a:pPr>
            <a:r>
              <a:rPr lang="en-US" sz="2200" b="1">
                <a:solidFill>
                  <a:schemeClr val="accent1"/>
                </a:solidFill>
              </a:rPr>
              <a:t>Q1</a:t>
            </a:r>
            <a:r>
              <a:rPr lang="en-US" sz="2200"/>
              <a:t>: Jan, Feb, March</a:t>
            </a:r>
            <a:endParaRPr lang="en-US" sz="2200">
              <a:cs typeface="Calibri"/>
            </a:endParaRPr>
          </a:p>
          <a:p>
            <a:pPr>
              <a:lnSpc>
                <a:spcPct val="150000"/>
              </a:lnSpc>
            </a:pPr>
            <a:r>
              <a:rPr lang="en-US" sz="2200" b="1">
                <a:solidFill>
                  <a:schemeClr val="accent1"/>
                </a:solidFill>
                <a:cs typeface="Calibri"/>
              </a:rPr>
              <a:t>Q2</a:t>
            </a:r>
            <a:r>
              <a:rPr lang="en-US" sz="2200">
                <a:cs typeface="Calibri"/>
              </a:rPr>
              <a:t>: April, May, June</a:t>
            </a:r>
          </a:p>
          <a:p>
            <a:pPr>
              <a:lnSpc>
                <a:spcPct val="150000"/>
              </a:lnSpc>
            </a:pPr>
            <a:r>
              <a:rPr lang="en-US" sz="2200" b="1">
                <a:solidFill>
                  <a:schemeClr val="accent1"/>
                </a:solidFill>
                <a:cs typeface="Calibri"/>
              </a:rPr>
              <a:t>Q3</a:t>
            </a:r>
            <a:r>
              <a:rPr lang="en-US" sz="2200">
                <a:cs typeface="Calibri"/>
              </a:rPr>
              <a:t>: July, Aug, Sept</a:t>
            </a:r>
          </a:p>
          <a:p>
            <a:pPr>
              <a:lnSpc>
                <a:spcPct val="150000"/>
              </a:lnSpc>
            </a:pPr>
            <a:r>
              <a:rPr lang="en-US" sz="2200" b="1">
                <a:solidFill>
                  <a:schemeClr val="accent1"/>
                </a:solidFill>
                <a:cs typeface="Calibri"/>
              </a:rPr>
              <a:t>Q4</a:t>
            </a:r>
            <a:r>
              <a:rPr lang="en-US" sz="2200">
                <a:cs typeface="Calibri"/>
              </a:rPr>
              <a:t>: Oct, Nov, Dec</a:t>
            </a:r>
          </a:p>
          <a:p>
            <a:endParaRPr lang="en-US">
              <a:cs typeface="Calibri"/>
            </a:endParaRPr>
          </a:p>
        </p:txBody>
      </p:sp>
      <p:sp>
        <p:nvSpPr>
          <p:cNvPr id="8" name="Cube 7">
            <a:extLst>
              <a:ext uri="{FF2B5EF4-FFF2-40B4-BE49-F238E27FC236}">
                <a16:creationId xmlns:a16="http://schemas.microsoft.com/office/drawing/2014/main" id="{BF1D0AF5-9B69-9C16-3B17-4A9FBC1FE6B2}"/>
              </a:ext>
            </a:extLst>
          </p:cNvPr>
          <p:cNvSpPr/>
          <p:nvPr/>
        </p:nvSpPr>
        <p:spPr>
          <a:xfrm>
            <a:off x="4906543" y="1528851"/>
            <a:ext cx="6685471" cy="4615132"/>
          </a:xfrm>
          <a:prstGeom prst="cub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a:ea typeface="+mn-lt"/>
                <a:cs typeface="+mn-lt"/>
              </a:rPr>
              <a:t>ILPQC provides </a:t>
            </a:r>
            <a:r>
              <a:rPr lang="en-US" sz="3600" b="1" i="1" u="sng">
                <a:ea typeface="+mn-lt"/>
                <a:cs typeface="+mn-lt"/>
              </a:rPr>
              <a:t>quarterly review and QI Support</a:t>
            </a:r>
            <a:r>
              <a:rPr lang="en-US" sz="3600">
                <a:ea typeface="+mn-lt"/>
                <a:cs typeface="+mn-lt"/>
              </a:rPr>
              <a:t> to our hospital teams for each initiative</a:t>
            </a:r>
            <a:endParaRPr lang="en-US" sz="3600"/>
          </a:p>
        </p:txBody>
      </p:sp>
    </p:spTree>
    <p:extLst>
      <p:ext uri="{BB962C8B-B14F-4D97-AF65-F5344CB8AC3E}">
        <p14:creationId xmlns:p14="http://schemas.microsoft.com/office/powerpoint/2010/main" val="5651477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lnSpc>
                <a:spcPct val="90000"/>
              </a:lnSpc>
            </a:pPr>
            <a:r>
              <a:rPr lang="en-US" sz="6100">
                <a:solidFill>
                  <a:schemeClr val="tx1"/>
                </a:solidFill>
                <a:ea typeface="+mj-ea"/>
                <a:cs typeface="+mj-cs"/>
              </a:rPr>
              <a:t>STRATEGIES </a:t>
            </a:r>
            <a:r>
              <a:rPr lang="en-US" sz="6100" kern="1200">
                <a:solidFill>
                  <a:schemeClr val="tx1"/>
                </a:solidFill>
                <a:latin typeface="+mj-lt"/>
                <a:ea typeface="+mj-ea"/>
                <a:cs typeface="+mj-cs"/>
              </a:rPr>
              <a:t>TO BE A </a:t>
            </a:r>
            <a:r>
              <a:rPr lang="en-US" sz="6100">
                <a:solidFill>
                  <a:schemeClr val="tx1"/>
                </a:solidFill>
                <a:ea typeface="+mj-ea"/>
                <a:cs typeface="+mj-cs"/>
              </a:rPr>
              <a:t>SUCCESSFUL </a:t>
            </a:r>
            <a:r>
              <a:rPr lang="en-US" sz="6100" kern="1200">
                <a:solidFill>
                  <a:schemeClr val="tx1"/>
                </a:solidFill>
                <a:latin typeface="+mj-lt"/>
                <a:ea typeface="+mj-ea"/>
                <a:cs typeface="+mj-cs"/>
              </a:rPr>
              <a:t>QI TEAM LEAD</a:t>
            </a:r>
            <a:endParaRPr lang="en-US">
              <a:solidFill>
                <a:schemeClr val="tx1"/>
              </a:solidFill>
              <a:ea typeface="+mj-ea"/>
              <a:cs typeface="+mj-cs"/>
            </a:endParaRP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88946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a:ea typeface="Lato Medium"/>
                <a:cs typeface="Lato Medium"/>
              </a:rPr>
              <a:t> Overview</a:t>
            </a:r>
          </a:p>
        </p:txBody>
      </p:sp>
      <p:sp>
        <p:nvSpPr>
          <p:cNvPr id="16387" name="Content Placeholder 3"/>
          <p:cNvSpPr>
            <a:spLocks noGrp="1"/>
          </p:cNvSpPr>
          <p:nvPr>
            <p:ph idx="1"/>
          </p:nvPr>
        </p:nvSpPr>
        <p:spPr>
          <a:xfrm>
            <a:off x="647933" y="1485390"/>
            <a:ext cx="10882327" cy="4723251"/>
          </a:xfrm>
        </p:spPr>
        <p:txBody>
          <a:bodyPr vert="horz" lIns="91440" tIns="45720" rIns="91440" bIns="45720" rtlCol="0" anchor="t">
            <a:normAutofit/>
          </a:bodyPr>
          <a:lstStyle/>
          <a:p>
            <a:r>
              <a:rPr lang="en-US" sz="2800">
                <a:ea typeface="+mn-lt"/>
                <a:cs typeface="+mn-lt"/>
              </a:rPr>
              <a:t>Introduction to ILPQC Structure and Support </a:t>
            </a:r>
            <a:endParaRPr lang="en-US" altLang="en-US" sz="2800">
              <a:ea typeface="Lato"/>
              <a:cs typeface="Lato"/>
            </a:endParaRPr>
          </a:p>
          <a:p>
            <a:r>
              <a:rPr lang="en-US" sz="2800">
                <a:ea typeface="+mn-lt"/>
                <a:cs typeface="+mn-lt"/>
              </a:rPr>
              <a:t>What is Quality Improvement (QI)? </a:t>
            </a:r>
            <a:endParaRPr lang="en-US" altLang="en-US" sz="2800">
              <a:ea typeface="Lato"/>
              <a:cs typeface="Lato"/>
            </a:endParaRPr>
          </a:p>
          <a:p>
            <a:r>
              <a:rPr lang="en-US" sz="2800">
                <a:ea typeface="+mn-lt"/>
                <a:cs typeface="+mn-lt"/>
              </a:rPr>
              <a:t>What is the role of a QI Team Lead?</a:t>
            </a:r>
            <a:endParaRPr lang="en-US" altLang="en-US" sz="2800">
              <a:ea typeface="Lato"/>
              <a:cs typeface="Lato"/>
            </a:endParaRPr>
          </a:p>
          <a:p>
            <a:pPr lvl="1">
              <a:buClr>
                <a:srgbClr val="1C498B"/>
              </a:buClr>
              <a:buFont typeface="Courier New" panose="020B0604020202020204" pitchFamily="34" charset="0"/>
              <a:buChar char="o"/>
            </a:pPr>
            <a:r>
              <a:rPr lang="en-US" sz="2400">
                <a:ea typeface="+mn-lt"/>
                <a:cs typeface="+mn-lt"/>
              </a:rPr>
              <a:t>Role of Team Lead(s) in an ILPQC initiative  </a:t>
            </a:r>
            <a:endParaRPr lang="en-US" altLang="en-US" sz="2400">
              <a:ea typeface="Lato"/>
              <a:cs typeface="Lato"/>
            </a:endParaRPr>
          </a:p>
          <a:p>
            <a:r>
              <a:rPr lang="en-US" sz="2800">
                <a:ea typeface="+mn-lt"/>
                <a:cs typeface="+mn-lt"/>
              </a:rPr>
              <a:t>How to be a Successful QI Team Lead </a:t>
            </a:r>
            <a:endParaRPr lang="en-US" altLang="en-US" sz="2800">
              <a:ea typeface="Lato"/>
              <a:cs typeface="Lato"/>
            </a:endParaRPr>
          </a:p>
          <a:p>
            <a:r>
              <a:rPr lang="en-US" sz="2800">
                <a:ea typeface="+mn-lt"/>
                <a:cs typeface="+mn-lt"/>
              </a:rPr>
              <a:t>Where to Start: </a:t>
            </a:r>
            <a:r>
              <a:rPr lang="en-US" sz="2800">
                <a:ea typeface="Lato"/>
                <a:cs typeface="Calibri"/>
              </a:rPr>
              <a:t>1</a:t>
            </a:r>
            <a:r>
              <a:rPr lang="en-US" altLang="en-US" sz="2800">
                <a:ea typeface="Lato"/>
                <a:cs typeface="Lato"/>
              </a:rPr>
              <a:t>0 Steps for Getting ESSI Started </a:t>
            </a:r>
            <a:endParaRPr lang="en-US" altLang="en-US" sz="2800"/>
          </a:p>
          <a:p>
            <a:pPr>
              <a:buClr>
                <a:srgbClr val="F5668F"/>
              </a:buClr>
            </a:pPr>
            <a:r>
              <a:rPr lang="en-US" altLang="en-US" sz="2800">
                <a:ea typeface="Lato"/>
                <a:cs typeface="Lato"/>
              </a:rPr>
              <a:t>Q&amp;A</a:t>
            </a:r>
            <a:endParaRPr lang="en-US" altLang="en-US" sz="2800"/>
          </a:p>
          <a:p>
            <a:pPr>
              <a:buClr>
                <a:srgbClr val="F5668F"/>
              </a:buClr>
            </a:pPr>
            <a:endParaRPr lang="en-US" altLang="en-US" sz="2800"/>
          </a:p>
          <a:p>
            <a:pPr>
              <a:buClr>
                <a:srgbClr val="F5668F"/>
              </a:buClr>
            </a:pPr>
            <a:endParaRPr lang="en-US" altLang="en-US" sz="2200"/>
          </a:p>
          <a:p>
            <a:pPr>
              <a:buClr>
                <a:srgbClr val="F5668F"/>
              </a:buClr>
            </a:pPr>
            <a:endParaRPr lang="en-US" altLang="en-US" sz="2200"/>
          </a:p>
          <a:p>
            <a:pPr marL="457200" lvl="1" indent="0">
              <a:buClr>
                <a:srgbClr val="004990"/>
              </a:buClr>
              <a:buNone/>
            </a:pPr>
            <a:endParaRPr lang="en-US" altLang="en-US" sz="2200"/>
          </a:p>
          <a:p>
            <a:pPr>
              <a:buClr>
                <a:srgbClr val="F5668F"/>
              </a:buClr>
            </a:pPr>
            <a:endParaRPr lang="en-US" altLang="en-US"/>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D1A2CED-DA9B-4CCF-8215-CFC65FE71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6" name="Rectangle 15">
            <a:extLst>
              <a:ext uri="{FF2B5EF4-FFF2-40B4-BE49-F238E27FC236}">
                <a16:creationId xmlns:a16="http://schemas.microsoft.com/office/drawing/2014/main" id="{562DFC44-A40C-4573-9230-B3EDB3EC8E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8209" y="260019"/>
            <a:ext cx="11167447" cy="5933012"/>
          </a:xfrm>
          <a:prstGeom prst="rect">
            <a:avLst/>
          </a:prstGeom>
          <a:ln w="12700">
            <a:solidFill>
              <a:srgbClr val="DEDEDE"/>
            </a:solidFill>
          </a:ln>
          <a:effectLst>
            <a:outerShdw blurRad="50800" dist="38100" dir="2700000" algn="tl" rotWithShape="0">
              <a:schemeClr val="bg2">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6014FE8-DB3B-1FEE-B5A3-57CCB364F877}"/>
              </a:ext>
            </a:extLst>
          </p:cNvPr>
          <p:cNvSpPr>
            <a:spLocks noGrp="1"/>
          </p:cNvSpPr>
          <p:nvPr>
            <p:ph type="title"/>
          </p:nvPr>
        </p:nvSpPr>
        <p:spPr>
          <a:xfrm>
            <a:off x="1115568" y="509521"/>
            <a:ext cx="10232136" cy="1014984"/>
          </a:xfrm>
        </p:spPr>
        <p:txBody>
          <a:bodyPr>
            <a:normAutofit/>
          </a:bodyPr>
          <a:lstStyle/>
          <a:p>
            <a:r>
              <a:rPr lang="en-US" sz="3700">
                <a:ea typeface="+mj-lt"/>
                <a:cs typeface="+mj-lt"/>
              </a:rPr>
              <a:t>Elements and Strategies for Successful Team Leads</a:t>
            </a:r>
            <a:endParaRPr lang="en-US" sz="3700"/>
          </a:p>
        </p:txBody>
      </p:sp>
      <p:sp>
        <p:nvSpPr>
          <p:cNvPr id="18" name="Rectangle 17">
            <a:extLst>
              <a:ext uri="{FF2B5EF4-FFF2-40B4-BE49-F238E27FC236}">
                <a16:creationId xmlns:a16="http://schemas.microsoft.com/office/drawing/2014/main" id="{15589D35-CF9F-4DE9-A792-8571A09E9B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834" y="658327"/>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AE32DA6A-F062-048E-8DFA-2E4FA1B6D8B6}"/>
              </a:ext>
            </a:extLst>
          </p:cNvPr>
          <p:cNvSpPr>
            <a:spLocks/>
          </p:cNvSpPr>
          <p:nvPr/>
        </p:nvSpPr>
        <p:spPr>
          <a:xfrm>
            <a:off x="1580846" y="1673352"/>
            <a:ext cx="8941523" cy="4029134"/>
          </a:xfrm>
          <a:prstGeom prst="rect">
            <a:avLst/>
          </a:prstGeom>
        </p:spPr>
        <p:txBody>
          <a:bodyPr vert="horz" lIns="91440" tIns="45720" rIns="91440" bIns="45720" rtlCol="0" anchor="t">
            <a:noAutofit/>
          </a:bodyPr>
          <a:lstStyle/>
          <a:p>
            <a:pPr algn="ctr" defTabSz="749808">
              <a:spcAft>
                <a:spcPts val="600"/>
              </a:spcAft>
            </a:pPr>
            <a:r>
              <a:rPr lang="en-US" sz="2600" kern="1200">
                <a:latin typeface="+mn-lt"/>
                <a:ea typeface="+mn-lt"/>
                <a:cs typeface="+mn-lt"/>
              </a:rPr>
              <a:t>Team leads are the point person</a:t>
            </a:r>
            <a:r>
              <a:rPr lang="en-US" sz="2600">
                <a:ea typeface="+mn-lt"/>
                <a:cs typeface="+mn-lt"/>
              </a:rPr>
              <a:t> </a:t>
            </a:r>
            <a:endParaRPr lang="en-US" sz="2600" kern="1200">
              <a:latin typeface="+mn-lt"/>
              <a:cs typeface="Calibri"/>
            </a:endParaRPr>
          </a:p>
          <a:p>
            <a:pPr algn="ctr" defTabSz="749808">
              <a:spcAft>
                <a:spcPts val="600"/>
              </a:spcAft>
            </a:pPr>
            <a:r>
              <a:rPr lang="en-US" sz="2600" kern="1200">
                <a:latin typeface="+mn-lt"/>
                <a:ea typeface="+mn-lt"/>
                <a:cs typeface="+mn-lt"/>
              </a:rPr>
              <a:t>in the </a:t>
            </a:r>
            <a:r>
              <a:rPr lang="en-US" sz="2600" b="1" u="sng" kern="1200">
                <a:solidFill>
                  <a:schemeClr val="accent1"/>
                </a:solidFill>
                <a:latin typeface="+mn-lt"/>
                <a:ea typeface="+mn-lt"/>
                <a:cs typeface="+mn-lt"/>
              </a:rPr>
              <a:t>planning</a:t>
            </a:r>
            <a:r>
              <a:rPr lang="en-US" sz="2600" kern="1200">
                <a:latin typeface="+mn-lt"/>
                <a:ea typeface="+mn-lt"/>
                <a:cs typeface="+mn-lt"/>
              </a:rPr>
              <a:t> &amp; </a:t>
            </a:r>
            <a:r>
              <a:rPr lang="en-US" sz="2600" b="1" u="sng" kern="1200">
                <a:solidFill>
                  <a:schemeClr val="accent1"/>
                </a:solidFill>
                <a:latin typeface="+mn-lt"/>
                <a:ea typeface="+mn-lt"/>
                <a:cs typeface="+mn-lt"/>
              </a:rPr>
              <a:t>executing</a:t>
            </a:r>
            <a:r>
              <a:rPr lang="en-US" sz="2600" kern="1200">
                <a:latin typeface="+mn-lt"/>
                <a:ea typeface="+mn-lt"/>
                <a:cs typeface="+mn-lt"/>
              </a:rPr>
              <a:t> of the ILPQC Initiative</a:t>
            </a:r>
            <a:r>
              <a:rPr lang="en-US" sz="2600" kern="1200">
                <a:latin typeface="+mn-lt"/>
                <a:ea typeface="Lato"/>
                <a:cs typeface="Lato"/>
              </a:rPr>
              <a:t>.</a:t>
            </a:r>
            <a:endParaRPr lang="en-US" sz="2600"/>
          </a:p>
        </p:txBody>
      </p:sp>
      <p:sp>
        <p:nvSpPr>
          <p:cNvPr id="8" name="TextBox 7">
            <a:extLst>
              <a:ext uri="{FF2B5EF4-FFF2-40B4-BE49-F238E27FC236}">
                <a16:creationId xmlns:a16="http://schemas.microsoft.com/office/drawing/2014/main" id="{5CCC84C0-5FD0-9A5C-9052-E36422861F70}"/>
              </a:ext>
            </a:extLst>
          </p:cNvPr>
          <p:cNvSpPr txBox="1"/>
          <p:nvPr/>
        </p:nvSpPr>
        <p:spPr>
          <a:xfrm>
            <a:off x="6484394" y="2948699"/>
            <a:ext cx="4858106" cy="31239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defTabSz="749808">
              <a:spcAft>
                <a:spcPts val="738"/>
              </a:spcAft>
            </a:pPr>
            <a:r>
              <a:rPr lang="en-US" sz="2400" b="1" u="sng" kern="1200">
                <a:solidFill>
                  <a:schemeClr val="accent3"/>
                </a:solidFill>
                <a:latin typeface="+mn-lt"/>
                <a:ea typeface="+mn-lt"/>
                <a:cs typeface="+mn-lt"/>
              </a:rPr>
              <a:t>Executing</a:t>
            </a:r>
            <a:r>
              <a:rPr lang="en-US" sz="2400" b="1" kern="1200">
                <a:solidFill>
                  <a:schemeClr val="accent1"/>
                </a:solidFill>
                <a:latin typeface="+mn-lt"/>
                <a:ea typeface="+mn-lt"/>
                <a:cs typeface="+mn-lt"/>
              </a:rPr>
              <a:t> </a:t>
            </a:r>
            <a:r>
              <a:rPr lang="en-US" sz="2400">
                <a:solidFill>
                  <a:srgbClr val="444C55"/>
                </a:solidFill>
                <a:ea typeface="+mn-lt"/>
                <a:cs typeface="+mn-lt"/>
              </a:rPr>
              <a:t>includes: </a:t>
            </a:r>
          </a:p>
          <a:p>
            <a:pPr defTabSz="749808">
              <a:spcAft>
                <a:spcPts val="738"/>
              </a:spcAft>
            </a:pPr>
            <a:r>
              <a:rPr lang="en-US" sz="2400" kern="1200">
                <a:latin typeface="+mn-lt"/>
                <a:ea typeface="+mn-lt"/>
                <a:cs typeface="+mn-lt"/>
              </a:rPr>
              <a:t>• Leading &amp; Engaging your QI team</a:t>
            </a:r>
            <a:r>
              <a:rPr lang="en-US" sz="2400">
                <a:ea typeface="+mn-lt"/>
                <a:cs typeface="+mn-lt"/>
              </a:rPr>
              <a:t> </a:t>
            </a:r>
            <a:endParaRPr lang="en-US">
              <a:cs typeface="Calibri"/>
            </a:endParaRPr>
          </a:p>
          <a:p>
            <a:pPr defTabSz="749808">
              <a:spcAft>
                <a:spcPts val="738"/>
              </a:spcAft>
            </a:pPr>
            <a:r>
              <a:rPr lang="en-US" sz="2400" kern="1200">
                <a:latin typeface="+mn-lt"/>
                <a:ea typeface="+mn-lt"/>
                <a:cs typeface="+mn-lt"/>
              </a:rPr>
              <a:t>• PDSA cycles </a:t>
            </a:r>
            <a:endParaRPr lang="en-US" sz="2400">
              <a:cs typeface="Calibri"/>
            </a:endParaRPr>
          </a:p>
          <a:p>
            <a:pPr defTabSz="749808">
              <a:spcAft>
                <a:spcPts val="738"/>
              </a:spcAft>
            </a:pPr>
            <a:r>
              <a:rPr lang="en-US" sz="2400" kern="1200">
                <a:latin typeface="+mn-lt"/>
                <a:ea typeface="+mn-lt"/>
                <a:cs typeface="+mn-lt"/>
              </a:rPr>
              <a:t>• Establishing buy-in</a:t>
            </a:r>
            <a:r>
              <a:rPr lang="en-US" sz="2400">
                <a:ea typeface="+mn-lt"/>
                <a:cs typeface="+mn-lt"/>
              </a:rPr>
              <a:t> </a:t>
            </a:r>
            <a:endParaRPr lang="en-US" sz="2400" kern="1200">
              <a:latin typeface="+mn-lt"/>
              <a:ea typeface="+mn-lt"/>
              <a:cs typeface="+mn-lt"/>
            </a:endParaRPr>
          </a:p>
          <a:p>
            <a:pPr defTabSz="749808">
              <a:spcAft>
                <a:spcPts val="738"/>
              </a:spcAft>
            </a:pPr>
            <a:r>
              <a:rPr lang="en-US" sz="2400" kern="1200">
                <a:latin typeface="+mn-lt"/>
                <a:ea typeface="+mn-lt"/>
                <a:cs typeface="+mn-lt"/>
              </a:rPr>
              <a:t>• Reviewing &amp; presenting data</a:t>
            </a:r>
          </a:p>
          <a:p>
            <a:pPr>
              <a:spcAft>
                <a:spcPts val="738"/>
              </a:spcAft>
            </a:pPr>
            <a:r>
              <a:rPr lang="en-US" sz="2400">
                <a:cs typeface="Calibri"/>
              </a:rPr>
              <a:t>• Delegating tasks</a:t>
            </a:r>
            <a:endParaRPr lang="en-US"/>
          </a:p>
          <a:p>
            <a:endParaRPr lang="en-US">
              <a:cs typeface="Calibri"/>
            </a:endParaRPr>
          </a:p>
        </p:txBody>
      </p:sp>
      <p:sp>
        <p:nvSpPr>
          <p:cNvPr id="9" name="TextBox 8">
            <a:extLst>
              <a:ext uri="{FF2B5EF4-FFF2-40B4-BE49-F238E27FC236}">
                <a16:creationId xmlns:a16="http://schemas.microsoft.com/office/drawing/2014/main" id="{CFC17A73-E501-F3C8-23A5-1751C5930EA2}"/>
              </a:ext>
            </a:extLst>
          </p:cNvPr>
          <p:cNvSpPr txBox="1"/>
          <p:nvPr/>
        </p:nvSpPr>
        <p:spPr>
          <a:xfrm>
            <a:off x="1747938" y="2998456"/>
            <a:ext cx="4570559" cy="31393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defTabSz="749808">
              <a:spcBef>
                <a:spcPts val="820"/>
              </a:spcBef>
              <a:spcAft>
                <a:spcPts val="820"/>
              </a:spcAft>
            </a:pPr>
            <a:r>
              <a:rPr lang="en-US" sz="2400" b="1" u="sng" kern="1200">
                <a:solidFill>
                  <a:schemeClr val="accent3"/>
                </a:solidFill>
                <a:latin typeface="+mn-lt"/>
                <a:ea typeface="+mn-lt"/>
                <a:cs typeface="+mn-lt"/>
              </a:rPr>
              <a:t>Planning</a:t>
            </a:r>
            <a:r>
              <a:rPr lang="en-US" sz="2400" kern="1200">
                <a:latin typeface="+mn-lt"/>
                <a:ea typeface="+mn-lt"/>
                <a:cs typeface="+mn-lt"/>
              </a:rPr>
              <a:t> </a:t>
            </a:r>
            <a:r>
              <a:rPr lang="en-US" sz="2400" kern="1200">
                <a:solidFill>
                  <a:srgbClr val="444C55"/>
                </a:solidFill>
                <a:latin typeface="+mn-lt"/>
                <a:ea typeface="+mn-lt"/>
                <a:cs typeface="+mn-lt"/>
              </a:rPr>
              <a:t>includes:</a:t>
            </a:r>
            <a:endParaRPr lang="en-US" sz="2400" kern="1200">
              <a:solidFill>
                <a:srgbClr val="444C55"/>
              </a:solidFill>
              <a:latin typeface="+mn-lt"/>
              <a:cs typeface="Calibri" panose="020F0502020204030204"/>
            </a:endParaRPr>
          </a:p>
          <a:p>
            <a:pPr defTabSz="749808">
              <a:spcBef>
                <a:spcPts val="820"/>
              </a:spcBef>
              <a:spcAft>
                <a:spcPts val="820"/>
              </a:spcAft>
            </a:pPr>
            <a:r>
              <a:rPr lang="en-US" sz="2400" kern="1200">
                <a:latin typeface="+mn-lt"/>
                <a:ea typeface="+mn-lt"/>
                <a:cs typeface="+mn-lt"/>
              </a:rPr>
              <a:t>• Interactions with ILPQC </a:t>
            </a:r>
          </a:p>
          <a:p>
            <a:pPr defTabSz="749808">
              <a:spcBef>
                <a:spcPts val="820"/>
              </a:spcBef>
              <a:spcAft>
                <a:spcPts val="820"/>
              </a:spcAft>
            </a:pPr>
            <a:r>
              <a:rPr lang="en-US" sz="2400" kern="1200">
                <a:latin typeface="+mn-lt"/>
                <a:ea typeface="+mn-lt"/>
                <a:cs typeface="+mn-lt"/>
              </a:rPr>
              <a:t>• Monthly team calls/webinars </a:t>
            </a:r>
          </a:p>
          <a:p>
            <a:pPr defTabSz="749808">
              <a:spcBef>
                <a:spcPts val="820"/>
              </a:spcBef>
              <a:spcAft>
                <a:spcPts val="820"/>
              </a:spcAft>
            </a:pPr>
            <a:r>
              <a:rPr lang="en-US" sz="2400" kern="1200">
                <a:latin typeface="+mn-lt"/>
                <a:ea typeface="+mn-lt"/>
                <a:cs typeface="+mn-lt"/>
              </a:rPr>
              <a:t>• Initiative newsletters</a:t>
            </a:r>
          </a:p>
          <a:p>
            <a:pPr>
              <a:spcBef>
                <a:spcPts val="819"/>
              </a:spcBef>
              <a:spcAft>
                <a:spcPts val="819"/>
              </a:spcAft>
            </a:pPr>
            <a:r>
              <a:rPr lang="en-US" sz="2400">
                <a:ea typeface="+mn-lt"/>
                <a:cs typeface="+mn-lt"/>
              </a:rPr>
              <a:t>• Suggested agenda for meetings</a:t>
            </a:r>
            <a:endParaRPr lang="en-US"/>
          </a:p>
          <a:p>
            <a:endParaRPr lang="en-US">
              <a:solidFill>
                <a:srgbClr val="444C55"/>
              </a:solidFill>
              <a:ea typeface="+mn-lt"/>
              <a:cs typeface="+mn-lt"/>
            </a:endParaRPr>
          </a:p>
        </p:txBody>
      </p:sp>
    </p:spTree>
    <p:extLst>
      <p:ext uri="{BB962C8B-B14F-4D97-AF65-F5344CB8AC3E}">
        <p14:creationId xmlns:p14="http://schemas.microsoft.com/office/powerpoint/2010/main" val="26827500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6D1A2CED-DA9B-4CCF-8215-CFC65FE71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Rectangle 12">
            <a:extLst>
              <a:ext uri="{FF2B5EF4-FFF2-40B4-BE49-F238E27FC236}">
                <a16:creationId xmlns:a16="http://schemas.microsoft.com/office/drawing/2014/main" id="{562DFC44-A40C-4573-9230-B3EDB3EC8E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8209" y="260019"/>
            <a:ext cx="11167447" cy="5933012"/>
          </a:xfrm>
          <a:prstGeom prst="rect">
            <a:avLst/>
          </a:prstGeom>
          <a:ln w="12700">
            <a:solidFill>
              <a:srgbClr val="DEDEDE"/>
            </a:solidFill>
          </a:ln>
          <a:effectLst>
            <a:outerShdw blurRad="50800" dist="38100" dir="2700000" algn="tl" rotWithShape="0">
              <a:schemeClr val="bg2">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21F535A-0D87-D453-2ABC-90CBA2A48D47}"/>
              </a:ext>
            </a:extLst>
          </p:cNvPr>
          <p:cNvSpPr>
            <a:spLocks noGrp="1"/>
          </p:cNvSpPr>
          <p:nvPr>
            <p:ph type="title"/>
          </p:nvPr>
        </p:nvSpPr>
        <p:spPr>
          <a:xfrm>
            <a:off x="1115568" y="509521"/>
            <a:ext cx="10232136" cy="1014984"/>
          </a:xfrm>
        </p:spPr>
        <p:txBody>
          <a:bodyPr>
            <a:normAutofit/>
          </a:bodyPr>
          <a:lstStyle/>
          <a:p>
            <a:r>
              <a:rPr lang="en-US" sz="3700">
                <a:solidFill>
                  <a:srgbClr val="1C498B"/>
                </a:solidFill>
                <a:latin typeface="Calibri"/>
                <a:ea typeface="Lato Medium"/>
                <a:cs typeface="Calibri"/>
              </a:rPr>
              <a:t>Key </a:t>
            </a:r>
            <a:r>
              <a:rPr lang="en-US" sz="3700" baseline="0">
                <a:solidFill>
                  <a:srgbClr val="1C498B"/>
                </a:solidFill>
                <a:latin typeface="Calibri"/>
                <a:ea typeface="Lato Medium"/>
                <a:cs typeface="Calibri"/>
              </a:rPr>
              <a:t>Strategies</a:t>
            </a:r>
            <a:r>
              <a:rPr lang="en-US" sz="3700">
                <a:solidFill>
                  <a:srgbClr val="1C498B"/>
                </a:solidFill>
                <a:latin typeface="Calibri"/>
                <a:ea typeface="Lato Medium"/>
                <a:cs typeface="Calibri"/>
              </a:rPr>
              <a:t> to be a Successful QI Team Lead</a:t>
            </a:r>
            <a:endParaRPr lang="en-US" sz="3700">
              <a:solidFill>
                <a:srgbClr val="1C498B"/>
              </a:solidFill>
            </a:endParaRPr>
          </a:p>
        </p:txBody>
      </p:sp>
      <p:sp>
        <p:nvSpPr>
          <p:cNvPr id="15" name="Rectangle 14">
            <a:extLst>
              <a:ext uri="{FF2B5EF4-FFF2-40B4-BE49-F238E27FC236}">
                <a16:creationId xmlns:a16="http://schemas.microsoft.com/office/drawing/2014/main" id="{15589D35-CF9F-4DE9-A792-8571A09E9B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834" y="658327"/>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a:extLst>
              <a:ext uri="{FF2B5EF4-FFF2-40B4-BE49-F238E27FC236}">
                <a16:creationId xmlns:a16="http://schemas.microsoft.com/office/drawing/2014/main" id="{BB575C24-2B60-F13E-430A-211B895B3B24}"/>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a:extLst>
              <a:ext uri="{FF2B5EF4-FFF2-40B4-BE49-F238E27FC236}">
                <a16:creationId xmlns:a16="http://schemas.microsoft.com/office/drawing/2014/main" id="{28B57A0C-40B9-446D-FBCC-2AE2520DC829}"/>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21</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0B168EAA-42E0-9A07-E345-708F5F7C614C}"/>
              </a:ext>
            </a:extLst>
          </p:cNvPr>
          <p:cNvGraphicFramePr>
            <a:graphicFrameLocks noGrp="1"/>
          </p:cNvGraphicFramePr>
          <p:nvPr>
            <p:ph idx="1"/>
            <p:extLst>
              <p:ext uri="{D42A27DB-BD31-4B8C-83A1-F6EECF244321}">
                <p14:modId xmlns:p14="http://schemas.microsoft.com/office/powerpoint/2010/main" val="2770903010"/>
              </p:ext>
            </p:extLst>
          </p:nvPr>
        </p:nvGraphicFramePr>
        <p:xfrm>
          <a:off x="1115568" y="1673352"/>
          <a:ext cx="10232136" cy="4334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457159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126F8B-9BF3-A14A-155A-4BBED8D3A4F2}"/>
              </a:ext>
            </a:extLst>
          </p:cNvPr>
          <p:cNvSpPr>
            <a:spLocks noGrp="1"/>
          </p:cNvSpPr>
          <p:nvPr>
            <p:ph type="title"/>
          </p:nvPr>
        </p:nvSpPr>
        <p:spPr>
          <a:noFill/>
        </p:spPr>
        <p:txBody>
          <a:bodyPr/>
          <a:lstStyle/>
          <a:p>
            <a:r>
              <a:rPr lang="en-US">
                <a:ea typeface="Lato Medium"/>
                <a:cs typeface="Lato Medium"/>
              </a:rPr>
              <a:t>Team Lead Quarterly Calls</a:t>
            </a:r>
            <a:endParaRPr lang="en-US"/>
          </a:p>
        </p:txBody>
      </p:sp>
      <p:sp>
        <p:nvSpPr>
          <p:cNvPr id="3" name="Content Placeholder 2">
            <a:extLst>
              <a:ext uri="{FF2B5EF4-FFF2-40B4-BE49-F238E27FC236}">
                <a16:creationId xmlns:a16="http://schemas.microsoft.com/office/drawing/2014/main" id="{93CFEAA9-8744-8A34-D609-D4A0857EBF19}"/>
              </a:ext>
            </a:extLst>
          </p:cNvPr>
          <p:cNvSpPr>
            <a:spLocks noGrp="1"/>
          </p:cNvSpPr>
          <p:nvPr>
            <p:ph idx="1"/>
          </p:nvPr>
        </p:nvSpPr>
        <p:spPr>
          <a:xfrm>
            <a:off x="609600" y="1710606"/>
            <a:ext cx="7335329" cy="4523866"/>
          </a:xfrm>
        </p:spPr>
        <p:txBody>
          <a:bodyPr vert="horz" lIns="91440" tIns="45720" rIns="91440" bIns="45720" rtlCol="0" anchor="t">
            <a:noAutofit/>
          </a:bodyPr>
          <a:lstStyle/>
          <a:p>
            <a:pPr marL="0" indent="0" algn="ctr">
              <a:buNone/>
            </a:pPr>
            <a:r>
              <a:rPr lang="en-US" sz="3200" b="1" u="sng">
                <a:solidFill>
                  <a:schemeClr val="accent3"/>
                </a:solidFill>
                <a:ea typeface="Lato"/>
                <a:cs typeface="Lato"/>
              </a:rPr>
              <a:t>Team Lead Curriculum</a:t>
            </a:r>
            <a:endParaRPr lang="en-US" sz="3200" b="1" u="sng">
              <a:solidFill>
                <a:schemeClr val="accent3"/>
              </a:solidFill>
            </a:endParaRPr>
          </a:p>
          <a:p>
            <a:pPr algn="ctr"/>
            <a:r>
              <a:rPr lang="en-US" sz="3200">
                <a:ea typeface="Lato"/>
                <a:cs typeface="Lato"/>
              </a:rPr>
              <a:t>Making and leading change—addressing resistance</a:t>
            </a:r>
            <a:endParaRPr lang="en-US" sz="3200"/>
          </a:p>
          <a:p>
            <a:pPr algn="ctr"/>
            <a:r>
              <a:rPr lang="en-US" sz="3200">
                <a:ea typeface="Lato"/>
                <a:cs typeface="Lato"/>
              </a:rPr>
              <a:t>QI science</a:t>
            </a:r>
          </a:p>
          <a:p>
            <a:pPr algn="ctr"/>
            <a:r>
              <a:rPr lang="en-US" sz="3200">
                <a:ea typeface="Lato"/>
                <a:cs typeface="Lato"/>
              </a:rPr>
              <a:t>Using data</a:t>
            </a:r>
          </a:p>
          <a:p>
            <a:pPr algn="ctr"/>
            <a:r>
              <a:rPr lang="en-US" sz="3200">
                <a:ea typeface="Lato"/>
                <a:cs typeface="Lato"/>
              </a:rPr>
              <a:t>Sustaining improvement</a:t>
            </a:r>
          </a:p>
        </p:txBody>
      </p:sp>
      <p:sp>
        <p:nvSpPr>
          <p:cNvPr id="4" name="Slide Number Placeholder 3">
            <a:extLst>
              <a:ext uri="{FF2B5EF4-FFF2-40B4-BE49-F238E27FC236}">
                <a16:creationId xmlns:a16="http://schemas.microsoft.com/office/drawing/2014/main" id="{418A5981-D1E1-54EC-8969-151130E7D8BF}"/>
              </a:ext>
            </a:extLst>
          </p:cNvPr>
          <p:cNvSpPr>
            <a:spLocks noGrp="1"/>
          </p:cNvSpPr>
          <p:nvPr>
            <p:ph type="sldNum" sz="quarter" idx="10"/>
          </p:nvPr>
        </p:nvSpPr>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1EDFAA41-152C-E519-3EF6-36FB4525272E}"/>
              </a:ext>
            </a:extLst>
          </p:cNvPr>
          <p:cNvSpPr>
            <a:spLocks noGrp="1"/>
          </p:cNvSpPr>
          <p:nvPr>
            <p:ph type="ftr" sz="quarter" idx="11"/>
          </p:nvPr>
        </p:nvSpPr>
        <p:spPr/>
        <p:txBody>
          <a:bodyPr/>
          <a:lstStyle/>
          <a:p>
            <a:pPr algn="l"/>
            <a:r>
              <a:rPr lang="en-US"/>
              <a:t>Illinois Perinatal Quality Collaborative</a:t>
            </a:r>
          </a:p>
        </p:txBody>
      </p:sp>
      <p:pic>
        <p:nvPicPr>
          <p:cNvPr id="6" name="Graphic 5" descr="Daily calendar with solid fill">
            <a:extLst>
              <a:ext uri="{FF2B5EF4-FFF2-40B4-BE49-F238E27FC236}">
                <a16:creationId xmlns:a16="http://schemas.microsoft.com/office/drawing/2014/main" id="{6C1BBFF3-333A-74DF-425B-D8A7E5FCB16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53819" y="484517"/>
            <a:ext cx="914400" cy="914400"/>
          </a:xfrm>
          <a:prstGeom prst="rect">
            <a:avLst/>
          </a:prstGeom>
        </p:spPr>
      </p:pic>
      <p:sp>
        <p:nvSpPr>
          <p:cNvPr id="7" name="Rectangle: Rounded Corners 6">
            <a:extLst>
              <a:ext uri="{FF2B5EF4-FFF2-40B4-BE49-F238E27FC236}">
                <a16:creationId xmlns:a16="http://schemas.microsoft.com/office/drawing/2014/main" id="{DBE9DDB0-1D19-176F-BA57-6C3A65F44F55}"/>
              </a:ext>
            </a:extLst>
          </p:cNvPr>
          <p:cNvSpPr/>
          <p:nvPr/>
        </p:nvSpPr>
        <p:spPr>
          <a:xfrm>
            <a:off x="8563441" y="3629133"/>
            <a:ext cx="3479321" cy="2731697"/>
          </a:xfrm>
          <a:prstGeom prst="roundRect">
            <a:avLst/>
          </a:prstGeom>
        </p:spPr>
        <p:style>
          <a:lnRef idx="2">
            <a:schemeClr val="accent3"/>
          </a:lnRef>
          <a:fillRef idx="1">
            <a:schemeClr val="lt1"/>
          </a:fillRef>
          <a:effectRef idx="0">
            <a:schemeClr val="accent3"/>
          </a:effectRef>
          <a:fontRef idx="minor">
            <a:schemeClr val="dk1"/>
          </a:fontRef>
        </p:style>
        <p:txBody>
          <a:bodyPr rtlCol="0" anchor="ctr"/>
          <a:lstStyle/>
          <a:p>
            <a:pPr algn="ctr"/>
            <a:r>
              <a:rPr lang="en-US" b="1">
                <a:solidFill>
                  <a:schemeClr val="accent2">
                    <a:lumMod val="75000"/>
                  </a:schemeClr>
                </a:solidFill>
                <a:cs typeface="Calibri"/>
              </a:rPr>
              <a:t>Coming Soon...</a:t>
            </a:r>
          </a:p>
          <a:p>
            <a:pPr algn="ctr"/>
            <a:r>
              <a:rPr lang="en-US" b="1">
                <a:solidFill>
                  <a:schemeClr val="accent1"/>
                </a:solidFill>
                <a:cs typeface="Calibri"/>
              </a:rPr>
              <a:t>ESSI Team Lead Check-in Calls</a:t>
            </a:r>
          </a:p>
          <a:p>
            <a:pPr algn="ctr"/>
            <a:endParaRPr lang="en-US" b="1">
              <a:solidFill>
                <a:schemeClr val="accent1"/>
              </a:solidFill>
              <a:cs typeface="Calibri"/>
            </a:endParaRPr>
          </a:p>
          <a:p>
            <a:pPr algn="ctr"/>
            <a:r>
              <a:rPr lang="en-US" b="1">
                <a:solidFill>
                  <a:schemeClr val="accent1"/>
                </a:solidFill>
                <a:cs typeface="Calibri"/>
              </a:rPr>
              <a:t>Starting February 2024, 2nd Thursday of Month at 11am</a:t>
            </a:r>
            <a:endParaRPr lang="en-US">
              <a:solidFill>
                <a:schemeClr val="accent1"/>
              </a:solidFill>
            </a:endParaRPr>
          </a:p>
          <a:p>
            <a:pPr algn="ctr"/>
            <a:endParaRPr lang="en-US" b="1">
              <a:solidFill>
                <a:schemeClr val="accent1"/>
              </a:solidFill>
              <a:cs typeface="Calibri"/>
            </a:endParaRPr>
          </a:p>
          <a:p>
            <a:pPr algn="ctr"/>
            <a:r>
              <a:rPr lang="en-US" b="1">
                <a:solidFill>
                  <a:srgbClr val="FF0000"/>
                </a:solidFill>
                <a:cs typeface="Calibri"/>
              </a:rPr>
              <a:t>More information to register coming soon!</a:t>
            </a:r>
          </a:p>
        </p:txBody>
      </p:sp>
      <p:pic>
        <p:nvPicPr>
          <p:cNvPr id="8" name="Graphic 7" descr="Call center with solid fill">
            <a:extLst>
              <a:ext uri="{FF2B5EF4-FFF2-40B4-BE49-F238E27FC236}">
                <a16:creationId xmlns:a16="http://schemas.microsoft.com/office/drawing/2014/main" id="{D9FF303E-C640-AB4D-3A24-82A08FF2D1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687" y="3244970"/>
            <a:ext cx="914400" cy="914400"/>
          </a:xfrm>
          <a:prstGeom prst="rect">
            <a:avLst/>
          </a:prstGeom>
        </p:spPr>
      </p:pic>
    </p:spTree>
    <p:extLst>
      <p:ext uri="{BB962C8B-B14F-4D97-AF65-F5344CB8AC3E}">
        <p14:creationId xmlns:p14="http://schemas.microsoft.com/office/powerpoint/2010/main" val="280121834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B429CC-FC8C-ECA7-15C8-7563C27BFB95}"/>
              </a:ext>
            </a:extLst>
          </p:cNvPr>
          <p:cNvSpPr>
            <a:spLocks noGrp="1"/>
          </p:cNvSpPr>
          <p:nvPr>
            <p:ph type="title"/>
          </p:nvPr>
        </p:nvSpPr>
        <p:spPr/>
        <p:txBody>
          <a:bodyPr/>
          <a:lstStyle/>
          <a:p>
            <a:r>
              <a:rPr lang="en-US" sz="4800">
                <a:ea typeface="+mj-lt"/>
                <a:cs typeface="+mj-lt"/>
              </a:rPr>
              <a:t>WHERE TO START?</a:t>
            </a:r>
            <a:endParaRPr lang="en-US" sz="4800">
              <a:cs typeface="Calibri"/>
            </a:endParaRPr>
          </a:p>
        </p:txBody>
      </p:sp>
      <p:sp>
        <p:nvSpPr>
          <p:cNvPr id="3" name="Subtitle 2">
            <a:extLst>
              <a:ext uri="{FF2B5EF4-FFF2-40B4-BE49-F238E27FC236}">
                <a16:creationId xmlns:a16="http://schemas.microsoft.com/office/drawing/2014/main" id="{C0454086-94BF-0693-766D-F1659194519A}"/>
              </a:ext>
            </a:extLst>
          </p:cNvPr>
          <p:cNvSpPr>
            <a:spLocks noGrp="1"/>
          </p:cNvSpPr>
          <p:nvPr>
            <p:ph type="subTitle" idx="1"/>
          </p:nvPr>
        </p:nvSpPr>
        <p:spPr/>
        <p:txBody>
          <a:bodyPr vert="horz" lIns="91440" tIns="45720" rIns="91440" bIns="45720" rtlCol="0" anchor="t">
            <a:noAutofit/>
          </a:bodyPr>
          <a:lstStyle/>
          <a:p>
            <a:r>
              <a:rPr lang="en-US" sz="4800" baseline="0">
                <a:solidFill>
                  <a:srgbClr val="1C498B"/>
                </a:solidFill>
                <a:latin typeface="Calibri"/>
                <a:ea typeface="Lato"/>
                <a:cs typeface="Lato"/>
              </a:rPr>
              <a:t>ESSI 10 Steps to Getting Started</a:t>
            </a:r>
            <a:endParaRPr lang="en-US" sz="3200">
              <a:ea typeface="Lato"/>
              <a:cs typeface="Lato"/>
            </a:endParaRPr>
          </a:p>
        </p:txBody>
      </p:sp>
    </p:spTree>
    <p:extLst>
      <p:ext uri="{BB962C8B-B14F-4D97-AF65-F5344CB8AC3E}">
        <p14:creationId xmlns:p14="http://schemas.microsoft.com/office/powerpoint/2010/main" val="37457068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txBody>
            <a:bodyPr/>
            <a:lstStyle/>
            <a:p>
              <a:endParaRPr lang="en-US"/>
            </a:p>
          </p:txBody>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376744"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a:solidFill>
                  <a:srgbClr val="000000"/>
                </a:solidFill>
                <a:latin typeface="Arial Nova"/>
              </a:rPr>
              <a:t>Schedule regular </a:t>
            </a:r>
            <a:r>
              <a:rPr lang="en-US" b="1">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Complete the</a:t>
            </a:r>
            <a:r>
              <a:rPr lang="en-US" b="1">
                <a:solidFill>
                  <a:srgbClr val="000000"/>
                </a:solidFill>
                <a:latin typeface="Arial Nova"/>
              </a:rPr>
              <a:t> ESSI Teams Readiness Survey</a:t>
            </a:r>
            <a:r>
              <a:rPr lang="en-US">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042082"/>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a:solidFill>
                  <a:srgbClr val="000000"/>
                </a:solidFill>
                <a:latin typeface="Arial Nova"/>
              </a:rPr>
              <a:t>Confirm that your </a:t>
            </a:r>
            <a:r>
              <a:rPr lang="en-US" b="1">
                <a:solidFill>
                  <a:srgbClr val="000000"/>
                </a:solidFill>
                <a:latin typeface="Arial Nova"/>
              </a:rPr>
              <a:t>ESSI QI team roster</a:t>
            </a:r>
            <a:r>
              <a:rPr lang="en-US">
                <a:solidFill>
                  <a:srgbClr val="000000"/>
                </a:solidFill>
                <a:latin typeface="Arial Nova"/>
              </a:rPr>
              <a:t> is complete and up-to-date </a:t>
            </a:r>
          </a:p>
        </p:txBody>
      </p:sp>
      <p:sp>
        <p:nvSpPr>
          <p:cNvPr id="53" name="TextBox 53"/>
          <p:cNvSpPr txBox="1"/>
          <p:nvPr/>
        </p:nvSpPr>
        <p:spPr>
          <a:xfrm>
            <a:off x="7126034" y="3137056"/>
            <a:ext cx="2003723" cy="3059877"/>
          </a:xfrm>
          <a:prstGeom prst="rect">
            <a:avLst/>
          </a:prstGeom>
        </p:spPr>
        <p:txBody>
          <a:bodyPr wrap="square" lIns="0" tIns="0" rIns="0" bIns="0" rtlCol="0" anchor="t">
            <a:spAutoFit/>
          </a:bodyPr>
          <a:lstStyle/>
          <a:p>
            <a:pPr algn="ctr">
              <a:lnSpc>
                <a:spcPts val="2417"/>
              </a:lnSpc>
              <a:spcBef>
                <a:spcPct val="0"/>
              </a:spcBef>
            </a:pPr>
            <a:r>
              <a:rPr lang="en-US">
                <a:solidFill>
                  <a:srgbClr val="000000"/>
                </a:solidFill>
                <a:latin typeface="Arial Nova"/>
              </a:rPr>
              <a:t>Review the </a:t>
            </a:r>
            <a:endParaRPr lang="en-US">
              <a:cs typeface="Calibri"/>
            </a:endParaRPr>
          </a:p>
          <a:p>
            <a:pPr algn="ctr">
              <a:lnSpc>
                <a:spcPts val="2417"/>
              </a:lnSpc>
              <a:spcBef>
                <a:spcPct val="0"/>
              </a:spcBef>
            </a:pPr>
            <a:r>
              <a:rPr lang="en-US" b="1">
                <a:solidFill>
                  <a:srgbClr val="000000"/>
                </a:solidFill>
                <a:latin typeface="Arial Nova"/>
              </a:rPr>
              <a:t>ESSI Monthly Patient and Monthly Hospital Data Collection</a:t>
            </a:r>
            <a:r>
              <a:rPr lang="en-US">
                <a:solidFill>
                  <a:srgbClr val="000000"/>
                </a:solidFill>
                <a:latin typeface="Arial Nova"/>
              </a:rPr>
              <a:t> Forms with your team and discuss strategies for data collection </a:t>
            </a:r>
            <a:endParaRPr lang="en-US">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25622830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txBody>
            <a:bodyPr/>
            <a:lstStyle/>
            <a:p>
              <a:endParaRPr lang="en-US"/>
            </a:p>
          </p:txBody>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38131"/>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140065" cy="160300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Review your current safe sleep and respectful care </a:t>
            </a:r>
            <a:r>
              <a:rPr lang="en-US" b="1">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Begin the QI work by drafting a </a:t>
            </a:r>
            <a:r>
              <a:rPr lang="en-US" b="1">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a:solidFill>
                  <a:srgbClr val="000000"/>
                </a:solidFill>
                <a:latin typeface="Arial Nova"/>
              </a:rPr>
              <a:t>Energize and educate</a:t>
            </a:r>
            <a:r>
              <a:rPr lang="en-US">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US"/>
            </a:p>
          </p:txBody>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a:solidFill>
                  <a:srgbClr val="000000"/>
                </a:solidFill>
                <a:latin typeface="Arial Nova"/>
              </a:rPr>
              <a:t>Review </a:t>
            </a:r>
            <a:r>
              <a:rPr lang="en-US" sz="1750" b="1">
                <a:solidFill>
                  <a:srgbClr val="000000"/>
                </a:solidFill>
                <a:latin typeface="Arial Nova"/>
              </a:rPr>
              <a:t>key ESSI resources </a:t>
            </a:r>
            <a:r>
              <a:rPr lang="en-US" sz="1750">
                <a:solidFill>
                  <a:srgbClr val="000000"/>
                </a:solidFill>
                <a:latin typeface="Arial Nova"/>
              </a:rPr>
              <a:t>including the Key Driver Diagram and the ESSI Online Toolkit</a:t>
            </a:r>
          </a:p>
        </p:txBody>
      </p:sp>
      <p:sp>
        <p:nvSpPr>
          <p:cNvPr id="53" name="TextBox 53"/>
          <p:cNvSpPr txBox="1"/>
          <p:nvPr/>
        </p:nvSpPr>
        <p:spPr>
          <a:xfrm>
            <a:off x="6978614" y="3464490"/>
            <a:ext cx="2280297" cy="1615827"/>
          </a:xfrm>
          <a:prstGeom prst="rect">
            <a:avLst/>
          </a:prstGeom>
        </p:spPr>
        <p:txBody>
          <a:bodyPr wrap="square" lIns="0" tIns="0" rIns="0" bIns="0" rtlCol="0" anchor="t">
            <a:spAutoFit/>
          </a:bodyPr>
          <a:lstStyle/>
          <a:p>
            <a:pPr algn="ctr">
              <a:lnSpc>
                <a:spcPts val="2137"/>
              </a:lnSpc>
            </a:pPr>
            <a:r>
              <a:rPr lang="en-US">
                <a:solidFill>
                  <a:srgbClr val="000000"/>
                </a:solidFill>
                <a:latin typeface="Arial Nova"/>
              </a:rPr>
              <a:t>Attend the </a:t>
            </a:r>
            <a:endParaRPr lang="en-US"/>
          </a:p>
          <a:p>
            <a:pPr algn="ctr">
              <a:lnSpc>
                <a:spcPts val="2137"/>
              </a:lnSpc>
            </a:pPr>
            <a:r>
              <a:rPr lang="en-US" b="1">
                <a:solidFill>
                  <a:srgbClr val="000000"/>
                </a:solidFill>
                <a:latin typeface="Arial Nova"/>
              </a:rPr>
              <a:t>upcoming ESSI webinars:</a:t>
            </a:r>
            <a:endParaRPr lang="en-US"/>
          </a:p>
          <a:p>
            <a:pPr marL="328930" lvl="1" indent="-164465">
              <a:lnSpc>
                <a:spcPts val="2137"/>
              </a:lnSpc>
              <a:buFont typeface="Arial"/>
              <a:buChar char="•"/>
            </a:pPr>
            <a:r>
              <a:rPr lang="en-US">
                <a:solidFill>
                  <a:srgbClr val="000000"/>
                </a:solidFill>
                <a:latin typeface="Arial Nova"/>
              </a:rPr>
              <a:t> ESSI Data Training Webinars</a:t>
            </a:r>
          </a:p>
          <a:p>
            <a:pPr marL="328930" lvl="1" indent="-164465">
              <a:lnSpc>
                <a:spcPts val="2137"/>
              </a:lnSpc>
              <a:buFont typeface="Arial"/>
              <a:buChar char="•"/>
            </a:pPr>
            <a:r>
              <a:rPr lang="en-US">
                <a:latin typeface="Arial Nova"/>
              </a:rPr>
              <a:t>ESSI January Call </a:t>
            </a:r>
            <a:endParaRPr lang="en-US"/>
          </a:p>
        </p:txBody>
      </p:sp>
      <p:grpSp>
        <p:nvGrpSpPr>
          <p:cNvPr id="55" name="Group 55"/>
          <p:cNvGrpSpPr/>
          <p:nvPr/>
        </p:nvGrpSpPr>
        <p:grpSpPr>
          <a:xfrm>
            <a:off x="-656998" y="6195521"/>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34729640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26</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a:ea typeface="Lato Medium"/>
                <a:cs typeface="Lato Medium"/>
              </a:rPr>
              <a:t>What should my ESSI team be working on now?</a:t>
            </a:r>
            <a:endParaRPr lang="en-US"/>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27</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515069" y="528129"/>
            <a:ext cx="10972800" cy="1325563"/>
          </a:xfrm>
        </p:spPr>
        <p:txBody>
          <a:bodyPr/>
          <a:lstStyle/>
          <a:p>
            <a:r>
              <a:rPr lang="en-US" b="0" dirty="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662959471"/>
              </p:ext>
            </p:extLst>
          </p:nvPr>
        </p:nvGraphicFramePr>
        <p:xfrm>
          <a:off x="100140" y="956828"/>
          <a:ext cx="11924290"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909871" y="557150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Tree>
    <p:extLst>
      <p:ext uri="{BB962C8B-B14F-4D97-AF65-F5344CB8AC3E}">
        <p14:creationId xmlns:p14="http://schemas.microsoft.com/office/powerpoint/2010/main" val="11418153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extLst>
              <a:ext uri="{28A0092B-C50C-407E-A947-70E740481C1C}">
                <a14:useLocalDpi xmlns:a14="http://schemas.microsoft.com/office/drawing/2010/main"/>
              </a:ext>
            </a:extLst>
          </a:blip>
          <a:srcRect r="-8"/>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a:solidFill>
                  <a:schemeClr val="bg1"/>
                </a:solidFill>
                <a:ea typeface="+mj-ea"/>
                <a:cs typeface="+mj-cs"/>
              </a:rPr>
              <a:t>Q&amp;A</a:t>
            </a:r>
            <a:br>
              <a:rPr lang="en-US" sz="4800">
                <a:solidFill>
                  <a:schemeClr val="bg1"/>
                </a:solidFill>
                <a:ea typeface="+mj-ea"/>
                <a:cs typeface="Calibri"/>
              </a:rPr>
            </a:br>
            <a:br>
              <a:rPr lang="en-US" sz="4800">
                <a:solidFill>
                  <a:schemeClr val="bg1"/>
                </a:solidFill>
                <a:ea typeface="+mj-ea"/>
                <a:cs typeface="Calibri"/>
              </a:rPr>
            </a:br>
            <a:r>
              <a:rPr lang="en-US" sz="400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29</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p:txBody>
          <a:bodyPr/>
          <a:lstStyle/>
          <a:p>
            <a:r>
              <a:rPr lang="en-US">
                <a:ea typeface="Lato Medium"/>
                <a:cs typeface="Lato Medium"/>
              </a:rPr>
              <a:t>ILPQC </a:t>
            </a:r>
            <a:endParaRPr lang="en-US"/>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r>
              <a:rPr lang="en-US">
                <a:ea typeface="Lato"/>
                <a:cs typeface="Lato"/>
              </a:rPr>
              <a:t>Who and What is the Illinois Perinatal Quality Collaborative? </a:t>
            </a:r>
            <a:endParaRPr lang="en-US"/>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30</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592654"/>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ROADMAP</a:t>
            </a:r>
            <a:r>
              <a:rPr lang="en-US" sz="3200" spc="111">
                <a:solidFill>
                  <a:srgbClr val="000000"/>
                </a:solidFill>
                <a:latin typeface="Barlow Bold"/>
              </a:rPr>
              <a:t> </a:t>
            </a:r>
          </a:p>
          <a:p>
            <a:pPr algn="ctr">
              <a:lnSpc>
                <a:spcPts val="3733"/>
              </a:lnSpc>
            </a:pPr>
            <a:r>
              <a:rPr lang="en-US" sz="3200" b="1" spc="111">
                <a:solidFill>
                  <a:srgbClr val="094C90"/>
                </a:solidFill>
                <a:latin typeface="Barlow Bold"/>
              </a:rPr>
              <a:t>KEY DRIVER DIAGRAM</a:t>
            </a:r>
          </a:p>
        </p:txBody>
      </p:sp>
      <p:grpSp>
        <p:nvGrpSpPr>
          <p:cNvPr id="3" name="Group 3"/>
          <p:cNvGrpSpPr/>
          <p:nvPr/>
        </p:nvGrpSpPr>
        <p:grpSpPr>
          <a:xfrm rot="16200000">
            <a:off x="3395086" y="1758231"/>
            <a:ext cx="1386957" cy="3353536"/>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txBody>
            <a:bodyPr/>
            <a:lstStyle/>
            <a:p>
              <a:endParaRPr lang="en-US"/>
            </a:p>
          </p:txBody>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468529" y="1476914"/>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txBody>
            <a:bodyPr/>
            <a:lstStyle/>
            <a:p>
              <a:endParaRPr lang="en-US"/>
            </a:p>
          </p:txBody>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711722"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txBody>
            <a:bodyPr/>
            <a:lstStyle/>
            <a:p>
              <a:endParaRPr lang="en-US"/>
            </a:p>
          </p:txBody>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12" name="TextBox 12"/>
          <p:cNvSpPr txBox="1"/>
          <p:nvPr/>
        </p:nvSpPr>
        <p:spPr>
          <a:xfrm>
            <a:off x="26519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 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855956"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00184" y="1758231"/>
            <a:ext cx="1386957" cy="3353536"/>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txBody>
            <a:bodyPr/>
            <a:lstStyle/>
            <a:p>
              <a:endParaRPr lang="en-US"/>
            </a:p>
          </p:txBody>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8" name="Group 18"/>
          <p:cNvGrpSpPr/>
          <p:nvPr/>
        </p:nvGrpSpPr>
        <p:grpSpPr>
          <a:xfrm rot="16200000">
            <a:off x="8200184" y="3658708"/>
            <a:ext cx="1386957" cy="3353536"/>
            <a:chOff x="0" y="0"/>
            <a:chExt cx="635000" cy="1535372"/>
          </a:xfrm>
        </p:grpSpPr>
        <p:sp>
          <p:nvSpPr>
            <p:cNvPr id="19" name="Freeform 1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FC54D"/>
              </a:solidFill>
              <a:prstDash val="solid"/>
              <a:miter/>
            </a:ln>
          </p:spPr>
          <p:txBody>
            <a:bodyPr/>
            <a:lstStyle/>
            <a:p>
              <a:endParaRPr lang="en-US"/>
            </a:p>
          </p:txBody>
        </p:sp>
        <p:sp>
          <p:nvSpPr>
            <p:cNvPr id="20" name="TextBox 2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056454" y="1656631"/>
            <a:ext cx="1386957" cy="3353536"/>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txBody>
            <a:bodyPr/>
            <a:lstStyle/>
            <a:p>
              <a:endParaRPr lang="en-US"/>
            </a:p>
          </p:txBody>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txBody>
            <a:bodyPr/>
            <a:lstStyle/>
            <a:p>
              <a:endParaRPr lang="en-US"/>
            </a:p>
          </p:txBody>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27" name="TextBox 27"/>
          <p:cNvSpPr txBox="1"/>
          <p:nvPr/>
        </p:nvSpPr>
        <p:spPr>
          <a:xfrm>
            <a:off x="75534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primary drivers </a:t>
            </a:r>
          </a:p>
        </p:txBody>
      </p:sp>
      <p:sp>
        <p:nvSpPr>
          <p:cNvPr id="28" name="TextBox 28"/>
          <p:cNvSpPr txBox="1"/>
          <p:nvPr/>
        </p:nvSpPr>
        <p:spPr>
          <a:xfrm>
            <a:off x="7424034" y="3113772"/>
            <a:ext cx="282256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aim.</a:t>
            </a: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3395086" y="3658708"/>
            <a:ext cx="1386957" cy="3353536"/>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txBody>
            <a:bodyPr/>
            <a:lstStyle/>
            <a:p>
              <a:endParaRPr lang="en-US"/>
            </a:p>
          </p:txBody>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3418209" y="3384610"/>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txBody>
            <a:bodyPr/>
            <a:lstStyle/>
            <a:p>
              <a:endParaRPr lang="en-US"/>
            </a:p>
          </p:txBody>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1711722" y="4775438"/>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txBody>
            <a:bodyPr/>
            <a:lstStyle/>
            <a:p>
              <a:endParaRPr lang="en-US"/>
            </a:p>
          </p:txBody>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39" name="TextBox 39"/>
          <p:cNvSpPr txBox="1"/>
          <p:nvPr/>
        </p:nvSpPr>
        <p:spPr>
          <a:xfrm>
            <a:off x="26519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secondary drivers </a:t>
            </a:r>
            <a:endParaRPr lang="en-US" sz="1549" spc="49">
              <a:solidFill>
                <a:srgbClr val="FFFFFF"/>
              </a:solidFill>
              <a:latin typeface="Barlow Semi-Bold"/>
            </a:endParaRPr>
          </a:p>
        </p:txBody>
      </p:sp>
      <p:sp>
        <p:nvSpPr>
          <p:cNvPr id="40" name="TextBox 40"/>
          <p:cNvSpPr txBox="1"/>
          <p:nvPr/>
        </p:nvSpPr>
        <p:spPr>
          <a:xfrm>
            <a:off x="2580044" y="4988331"/>
            <a:ext cx="356338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primary driver.</a:t>
            </a:r>
          </a:p>
        </p:txBody>
      </p:sp>
      <p:sp>
        <p:nvSpPr>
          <p:cNvPr id="41" name="TextBox 41"/>
          <p:cNvSpPr txBox="1"/>
          <p:nvPr/>
        </p:nvSpPr>
        <p:spPr>
          <a:xfrm>
            <a:off x="1855956" y="4931561"/>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grpSp>
        <p:nvGrpSpPr>
          <p:cNvPr id="42" name="Group 42"/>
          <p:cNvGrpSpPr/>
          <p:nvPr/>
        </p:nvGrpSpPr>
        <p:grpSpPr>
          <a:xfrm rot="16200000">
            <a:off x="8056454" y="3528383"/>
            <a:ext cx="1386957" cy="3353536"/>
            <a:chOff x="0" y="0"/>
            <a:chExt cx="635000" cy="1535372"/>
          </a:xfrm>
        </p:grpSpPr>
        <p:sp>
          <p:nvSpPr>
            <p:cNvPr id="43" name="Freeform 4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4B03D"/>
            </a:solidFill>
          </p:spPr>
          <p:txBody>
            <a:bodyPr/>
            <a:lstStyle/>
            <a:p>
              <a:endParaRPr lang="en-US"/>
            </a:p>
          </p:txBody>
        </p:sp>
        <p:sp>
          <p:nvSpPr>
            <p:cNvPr id="44" name="TextBox 44"/>
            <p:cNvSpPr txBox="1"/>
            <p:nvPr/>
          </p:nvSpPr>
          <p:spPr>
            <a:xfrm>
              <a:off x="0" y="-38100"/>
              <a:ext cx="635000" cy="1459172"/>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45" name="Group 45"/>
          <p:cNvGrpSpPr>
            <a:grpSpLocks noChangeAspect="1"/>
          </p:cNvGrpSpPr>
          <p:nvPr/>
        </p:nvGrpSpPr>
        <p:grpSpPr>
          <a:xfrm>
            <a:off x="6493739" y="4775438"/>
            <a:ext cx="859425" cy="859425"/>
            <a:chOff x="0" y="0"/>
            <a:chExt cx="495300" cy="495300"/>
          </a:xfrm>
        </p:grpSpPr>
        <p:sp>
          <p:nvSpPr>
            <p:cNvPr id="46" name="Freeform 46"/>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FC54D"/>
            </a:solidFill>
          </p:spPr>
          <p:txBody>
            <a:bodyPr/>
            <a:lstStyle/>
            <a:p>
              <a:endParaRPr lang="en-US"/>
            </a:p>
          </p:txBody>
        </p:sp>
        <p:sp>
          <p:nvSpPr>
            <p:cNvPr id="47" name="Freeform 47"/>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48" name="TextBox 48"/>
          <p:cNvSpPr txBox="1"/>
          <p:nvPr/>
        </p:nvSpPr>
        <p:spPr>
          <a:xfrm>
            <a:off x="75534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change ideas</a:t>
            </a:r>
          </a:p>
        </p:txBody>
      </p:sp>
      <p:sp>
        <p:nvSpPr>
          <p:cNvPr id="49" name="TextBox 49"/>
          <p:cNvSpPr txBox="1"/>
          <p:nvPr/>
        </p:nvSpPr>
        <p:spPr>
          <a:xfrm>
            <a:off x="7556364" y="5050974"/>
            <a:ext cx="3031378"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“how” we will </a:t>
            </a:r>
          </a:p>
          <a:p>
            <a:pPr>
              <a:lnSpc>
                <a:spcPts val="2799"/>
              </a:lnSpc>
              <a:spcBef>
                <a:spcPct val="0"/>
              </a:spcBef>
            </a:pPr>
            <a:r>
              <a:rPr lang="en-US" sz="2000" spc="97">
                <a:solidFill>
                  <a:srgbClr val="FFFFFF"/>
                </a:solidFill>
                <a:latin typeface="Barlow SemiCondensed"/>
              </a:rPr>
              <a:t>accomplish the aim. </a:t>
            </a:r>
          </a:p>
        </p:txBody>
      </p:sp>
      <p:sp>
        <p:nvSpPr>
          <p:cNvPr id="50" name="TextBox 50"/>
          <p:cNvSpPr txBox="1"/>
          <p:nvPr/>
        </p:nvSpPr>
        <p:spPr>
          <a:xfrm>
            <a:off x="6637973" y="4931561"/>
            <a:ext cx="570957" cy="457626"/>
          </a:xfrm>
          <a:prstGeom prst="rect">
            <a:avLst/>
          </a:prstGeom>
        </p:spPr>
        <p:txBody>
          <a:bodyPr lIns="0" tIns="0" rIns="0" bIns="0" rtlCol="0" anchor="t">
            <a:spAutoFit/>
          </a:bodyPr>
          <a:lstStyle/>
          <a:p>
            <a:pPr algn="ctr">
              <a:lnSpc>
                <a:spcPts val="3981"/>
              </a:lnSpc>
            </a:pPr>
            <a:r>
              <a:rPr lang="en-US" sz="2843" spc="119">
                <a:solidFill>
                  <a:srgbClr val="FFC54D"/>
                </a:solidFill>
                <a:latin typeface="Barlow Bold"/>
              </a:rPr>
              <a:t>04</a:t>
            </a:r>
          </a:p>
        </p:txBody>
      </p:sp>
      <p:sp>
        <p:nvSpPr>
          <p:cNvPr id="51" name="TextBox 51"/>
          <p:cNvSpPr txBox="1"/>
          <p:nvPr/>
        </p:nvSpPr>
        <p:spPr>
          <a:xfrm>
            <a:off x="3011078" y="1597250"/>
            <a:ext cx="6169846" cy="83971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spTree>
    <p:extLst>
      <p:ext uri="{BB962C8B-B14F-4D97-AF65-F5344CB8AC3E}">
        <p14:creationId xmlns:p14="http://schemas.microsoft.com/office/powerpoint/2010/main" val="38501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32</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Tree>
    <p:extLst>
      <p:ext uri="{BB962C8B-B14F-4D97-AF65-F5344CB8AC3E}">
        <p14:creationId xmlns:p14="http://schemas.microsoft.com/office/powerpoint/2010/main" val="357394726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23056" y="230666"/>
            <a:ext cx="4985644" cy="1325562"/>
          </a:xfrm>
        </p:spPr>
        <p:txBody>
          <a:bodyPr>
            <a:normAutofit/>
          </a:bodyPr>
          <a:lstStyle/>
          <a:p>
            <a:pPr algn="l"/>
            <a:r>
              <a:rPr lang="en-US" sz="3600" b="1">
                <a:solidFill>
                  <a:schemeClr val="tx2"/>
                </a:solidFill>
              </a:rPr>
              <a:t>Step 1: </a:t>
            </a:r>
            <a:r>
              <a:rPr lang="en-US" sz="3600">
                <a:solidFill>
                  <a:schemeClr val="tx2"/>
                </a:solidFill>
              </a:rPr>
              <a:t>Establish Leadership Commitment</a:t>
            </a:r>
          </a:p>
        </p:txBody>
      </p:sp>
      <p:sp>
        <p:nvSpPr>
          <p:cNvPr id="3" name="Content Placeholder 2"/>
          <p:cNvSpPr>
            <a:spLocks noGrp="1"/>
          </p:cNvSpPr>
          <p:nvPr>
            <p:ph idx="4294967295"/>
          </p:nvPr>
        </p:nvSpPr>
        <p:spPr>
          <a:xfrm>
            <a:off x="529943" y="2152659"/>
            <a:ext cx="5051797" cy="4351338"/>
          </a:xfrm>
        </p:spPr>
        <p:txBody>
          <a:bodyPr vert="horz" lIns="91440" tIns="45720" rIns="91440" bIns="45720" rtlCol="0" anchor="t">
            <a:normAutofit/>
          </a:bodyPr>
          <a:lstStyle/>
          <a:p>
            <a:pPr marL="228600" indent="-228600">
              <a:buClr>
                <a:srgbClr val="F5668F"/>
              </a:buClr>
            </a:pPr>
            <a:r>
              <a:rPr lang="en-US" sz="2800" b="1">
                <a:solidFill>
                  <a:schemeClr val="tx1">
                    <a:lumMod val="65000"/>
                    <a:lumOff val="35000"/>
                  </a:schemeClr>
                </a:solidFill>
              </a:rPr>
              <a:t>Share the ILPQC and IDPH letter of Support with Leadership</a:t>
            </a:r>
            <a:endParaRPr lang="en-US" sz="2800">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marL="0" indent="0">
              <a:buClr>
                <a:srgbClr val="F5668F"/>
              </a:buClr>
              <a:buNone/>
            </a:pPr>
            <a:endParaRPr lang="en-US" sz="2100">
              <a:solidFill>
                <a:schemeClr val="tx1">
                  <a:lumMod val="65000"/>
                  <a:lumOff val="35000"/>
                </a:schemeClr>
              </a:solidFill>
              <a:ea typeface="Calibri"/>
              <a:cs typeface="Calibri"/>
            </a:endParaRPr>
          </a:p>
        </p:txBody>
      </p:sp>
      <p:sp>
        <p:nvSpPr>
          <p:cNvPr id="4" name="Freeform 11"/>
          <p:cNvSpPr/>
          <p:nvPr/>
        </p:nvSpPr>
        <p:spPr>
          <a:xfrm>
            <a:off x="605899" y="3746702"/>
            <a:ext cx="3190673" cy="829453"/>
          </a:xfrm>
          <a:custGeom>
            <a:avLst/>
            <a:gdLst/>
            <a:ahLst/>
            <a:cxnLst/>
            <a:rect l="l" t="t" r="r" b="b"/>
            <a:pathLst>
              <a:path w="3790822" h="1101472">
                <a:moveTo>
                  <a:pt x="0" y="0"/>
                </a:moveTo>
                <a:lnTo>
                  <a:pt x="3790822" y="0"/>
                </a:lnTo>
                <a:lnTo>
                  <a:pt x="3790822" y="1101472"/>
                </a:lnTo>
                <a:lnTo>
                  <a:pt x="0" y="1101472"/>
                </a:lnTo>
                <a:lnTo>
                  <a:pt x="0" y="0"/>
                </a:lnTo>
                <a:close/>
              </a:path>
            </a:pathLst>
          </a:custGeom>
          <a:blipFill>
            <a:blip r:embed="rId2">
              <a:extLst>
                <a:ext uri="{28A0092B-C50C-407E-A947-70E740481C1C}">
                  <a14:useLocalDpi xmlns:a14="http://schemas.microsoft.com/office/drawing/2010/main"/>
                </a:ext>
              </a:extLst>
            </a:blip>
            <a:stretch>
              <a:fillRect/>
            </a:stretch>
          </a:blipFill>
        </p:spPr>
        <p:txBody>
          <a:bodyPr/>
          <a:lstStyle/>
          <a:p>
            <a:endParaRPr lang="en-US"/>
          </a:p>
        </p:txBody>
      </p:sp>
      <p:grpSp>
        <p:nvGrpSpPr>
          <p:cNvPr id="5" name="Group 3"/>
          <p:cNvGrpSpPr/>
          <p:nvPr/>
        </p:nvGrpSpPr>
        <p:grpSpPr>
          <a:xfrm>
            <a:off x="5398106" y="4752671"/>
            <a:ext cx="1001973" cy="1165933"/>
            <a:chOff x="0" y="0"/>
            <a:chExt cx="698500" cy="812800"/>
          </a:xfrm>
        </p:grpSpPr>
        <p:sp>
          <p:nvSpPr>
            <p:cNvPr id="6" name="Freeform 4"/>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txBody>
            <a:bodyPr/>
            <a:lstStyle/>
            <a:p>
              <a:endParaRPr lang="en-US"/>
            </a:p>
          </p:txBody>
        </p:sp>
        <p:sp>
          <p:nvSpPr>
            <p:cNvPr id="7" name="TextBox 5"/>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6"/>
          <p:cNvGrpSpPr/>
          <p:nvPr/>
        </p:nvGrpSpPr>
        <p:grpSpPr>
          <a:xfrm>
            <a:off x="5953818" y="3740227"/>
            <a:ext cx="1001973" cy="1165933"/>
            <a:chOff x="0" y="0"/>
            <a:chExt cx="698500" cy="812800"/>
          </a:xfrm>
        </p:grpSpPr>
        <p:sp>
          <p:nvSpPr>
            <p:cNvPr id="9" name="Freeform 7"/>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txBody>
            <a:bodyPr/>
            <a:lstStyle/>
            <a:p>
              <a:endParaRPr lang="en-US"/>
            </a:p>
          </p:txBody>
        </p:sp>
        <p:sp>
          <p:nvSpPr>
            <p:cNvPr id="10" name="TextBox 8"/>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9"/>
          <p:cNvGrpSpPr/>
          <p:nvPr/>
        </p:nvGrpSpPr>
        <p:grpSpPr>
          <a:xfrm>
            <a:off x="5398106" y="2749246"/>
            <a:ext cx="1001973" cy="1165933"/>
            <a:chOff x="0" y="0"/>
            <a:chExt cx="698500" cy="812800"/>
          </a:xfrm>
        </p:grpSpPr>
        <p:sp>
          <p:nvSpPr>
            <p:cNvPr id="12" name="Freeform 10"/>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4B03D"/>
            </a:solidFill>
          </p:spPr>
          <p:txBody>
            <a:bodyPr/>
            <a:lstStyle/>
            <a:p>
              <a:endParaRPr lang="en-US"/>
            </a:p>
          </p:txBody>
        </p:sp>
        <p:sp>
          <p:nvSpPr>
            <p:cNvPr id="13" name="TextBox 11"/>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2"/>
          <p:cNvGrpSpPr/>
          <p:nvPr/>
        </p:nvGrpSpPr>
        <p:grpSpPr>
          <a:xfrm>
            <a:off x="5953818" y="1747533"/>
            <a:ext cx="1001973" cy="1165933"/>
            <a:chOff x="0" y="0"/>
            <a:chExt cx="698500" cy="812800"/>
          </a:xfrm>
        </p:grpSpPr>
        <p:sp>
          <p:nvSpPr>
            <p:cNvPr id="15" name="Freeform 1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txBody>
            <a:bodyPr/>
            <a:lstStyle/>
            <a:p>
              <a:endParaRPr lang="en-US"/>
            </a:p>
          </p:txBody>
        </p:sp>
        <p:sp>
          <p:nvSpPr>
            <p:cNvPr id="16" name="TextBox 14"/>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5"/>
          <p:cNvGrpSpPr/>
          <p:nvPr/>
        </p:nvGrpSpPr>
        <p:grpSpPr>
          <a:xfrm>
            <a:off x="5398106" y="745821"/>
            <a:ext cx="1001973" cy="1165933"/>
            <a:chOff x="0" y="0"/>
            <a:chExt cx="698500" cy="812800"/>
          </a:xfrm>
        </p:grpSpPr>
        <p:sp>
          <p:nvSpPr>
            <p:cNvPr id="18" name="Freeform 1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txBody>
            <a:bodyPr/>
            <a:lstStyle/>
            <a:p>
              <a:endParaRPr lang="en-US"/>
            </a:p>
          </p:txBody>
        </p:sp>
        <p:sp>
          <p:nvSpPr>
            <p:cNvPr id="19" name="TextBox 17"/>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0" name="Freeform 19"/>
          <p:cNvSpPr/>
          <p:nvPr/>
        </p:nvSpPr>
        <p:spPr>
          <a:xfrm>
            <a:off x="5322429" y="5677191"/>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nvGrpSpPr>
          <p:cNvPr id="21" name="Group 20"/>
          <p:cNvGrpSpPr/>
          <p:nvPr/>
        </p:nvGrpSpPr>
        <p:grpSpPr>
          <a:xfrm>
            <a:off x="5974771" y="5711737"/>
            <a:ext cx="1001973" cy="1165933"/>
            <a:chOff x="0" y="0"/>
            <a:chExt cx="698500" cy="812800"/>
          </a:xfrm>
        </p:grpSpPr>
        <p:sp>
          <p:nvSpPr>
            <p:cNvPr id="22"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CD7E7"/>
            </a:solidFill>
          </p:spPr>
          <p:txBody>
            <a:bodyPr/>
            <a:lstStyle/>
            <a:p>
              <a:endParaRPr lang="en-US"/>
            </a:p>
          </p:txBody>
        </p:sp>
        <p:sp>
          <p:nvSpPr>
            <p:cNvPr id="23" name="TextBox 22"/>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 name="TextBox 29"/>
          <p:cNvSpPr txBox="1"/>
          <p:nvPr/>
        </p:nvSpPr>
        <p:spPr>
          <a:xfrm>
            <a:off x="5650456" y="1171307"/>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25" name="TextBox 30"/>
          <p:cNvSpPr txBox="1"/>
          <p:nvPr/>
        </p:nvSpPr>
        <p:spPr>
          <a:xfrm>
            <a:off x="6641579" y="1182287"/>
            <a:ext cx="3386412" cy="26398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Equity and Inclusion Efforts</a:t>
            </a:r>
          </a:p>
        </p:txBody>
      </p:sp>
      <p:sp>
        <p:nvSpPr>
          <p:cNvPr id="26" name="TextBox 31"/>
          <p:cNvSpPr txBox="1"/>
          <p:nvPr/>
        </p:nvSpPr>
        <p:spPr>
          <a:xfrm>
            <a:off x="7133958" y="1869272"/>
            <a:ext cx="4243061" cy="853888"/>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Sleep-Related Infant Deaths: Updated 2022 Recommendations for Reducing Infant Deaths in the Sleep Environment</a:t>
            </a:r>
          </a:p>
        </p:txBody>
      </p:sp>
      <p:sp>
        <p:nvSpPr>
          <p:cNvPr id="27" name="TextBox 32"/>
          <p:cNvSpPr txBox="1"/>
          <p:nvPr/>
        </p:nvSpPr>
        <p:spPr>
          <a:xfrm>
            <a:off x="5395439" y="3206958"/>
            <a:ext cx="1111557" cy="277640"/>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ts val="0"/>
              </a:spcBef>
              <a:spcAft>
                <a:spcPts val="0"/>
              </a:spcAft>
              <a:buClrTx/>
              <a:buSzTx/>
              <a:buFontTx/>
              <a:buNone/>
              <a:tabLst/>
              <a:defRPr/>
            </a:pPr>
            <a:r>
              <a:rPr kumimoji="0" lang="en-US" sz="1666" b="0" i="0" u="none" strike="noStrike" kern="1200" cap="none" spc="53" normalizeH="0" baseline="0" noProof="0">
                <a:ln>
                  <a:noFill/>
                </a:ln>
                <a:solidFill>
                  <a:srgbClr val="000000"/>
                </a:solidFill>
                <a:effectLst/>
                <a:uLnTx/>
                <a:uFillTx/>
                <a:latin typeface="Barlow Semi-Bold"/>
                <a:ea typeface="+mn-ea"/>
                <a:cs typeface="+mn-cs"/>
              </a:rPr>
              <a:t>AWHONN</a:t>
            </a:r>
          </a:p>
        </p:txBody>
      </p:sp>
      <p:sp>
        <p:nvSpPr>
          <p:cNvPr id="28" name="TextBox 33"/>
          <p:cNvSpPr txBox="1"/>
          <p:nvPr/>
        </p:nvSpPr>
        <p:spPr>
          <a:xfrm>
            <a:off x="6586581" y="3154789"/>
            <a:ext cx="4309500" cy="269882"/>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Diversity, Equity, and Inclusion at AWHONN ​</a:t>
            </a:r>
          </a:p>
        </p:txBody>
      </p:sp>
      <p:sp>
        <p:nvSpPr>
          <p:cNvPr id="29" name="TextBox 34"/>
          <p:cNvSpPr txBox="1"/>
          <p:nvPr/>
        </p:nvSpPr>
        <p:spPr>
          <a:xfrm>
            <a:off x="6085595" y="4162829"/>
            <a:ext cx="738418"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0" name="TextBox 35"/>
          <p:cNvSpPr txBox="1"/>
          <p:nvPr/>
        </p:nvSpPr>
        <p:spPr>
          <a:xfrm>
            <a:off x="7133957" y="4031242"/>
            <a:ext cx="4179727" cy="564835"/>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#3070: Racial Disparity in the NICU (2020) ​</a:t>
            </a:r>
          </a:p>
        </p:txBody>
      </p:sp>
      <p:sp>
        <p:nvSpPr>
          <p:cNvPr id="31" name="TextBox 36"/>
          <p:cNvSpPr txBox="1"/>
          <p:nvPr/>
        </p:nvSpPr>
        <p:spPr>
          <a:xfrm>
            <a:off x="5556894" y="5203058"/>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2" name="TextBox 37"/>
          <p:cNvSpPr txBox="1"/>
          <p:nvPr/>
        </p:nvSpPr>
        <p:spPr>
          <a:xfrm>
            <a:off x="6719317" y="5011631"/>
            <a:ext cx="3386412" cy="564835"/>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#3075: Trauma-Informed Care in the NICU (2022)​</a:t>
            </a:r>
          </a:p>
        </p:txBody>
      </p:sp>
      <p:sp>
        <p:nvSpPr>
          <p:cNvPr id="33" name="TextBox 38"/>
          <p:cNvSpPr txBox="1"/>
          <p:nvPr/>
        </p:nvSpPr>
        <p:spPr>
          <a:xfrm>
            <a:off x="6209978" y="2215953"/>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34" name="TextBox 39"/>
          <p:cNvSpPr txBox="1"/>
          <p:nvPr/>
        </p:nvSpPr>
        <p:spPr>
          <a:xfrm>
            <a:off x="6134134" y="6137223"/>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5" name="TextBox 40"/>
          <p:cNvSpPr txBox="1"/>
          <p:nvPr/>
        </p:nvSpPr>
        <p:spPr>
          <a:xfrm>
            <a:off x="7239676" y="6143573"/>
            <a:ext cx="4137343" cy="27597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9 Recommendations for Equality in Care </a:t>
            </a: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6DDD1FA6-DDF8-552B-4E86-7E808427ADE7}"/>
              </a:ext>
            </a:extLst>
          </p:cNvPr>
          <p:cNvSpPr txBox="1"/>
          <p:nvPr/>
        </p:nvSpPr>
        <p:spPr>
          <a:xfrm>
            <a:off x="6688430" y="367048"/>
            <a:ext cx="5651678" cy="4154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a:ln>
                  <a:noFill/>
                </a:ln>
                <a:solidFill>
                  <a:srgbClr val="595959"/>
                </a:solidFill>
                <a:effectLst/>
                <a:uLnTx/>
                <a:uFillTx/>
                <a:latin typeface="Calibri"/>
                <a:ea typeface="+mn-ea"/>
                <a:cs typeface="+mn-cs"/>
              </a:rPr>
              <a:t>Share National Guidelines with Leadership</a:t>
            </a:r>
            <a:endParaRPr kumimoji="0" lang="en-US" sz="1800" b="1"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Rounded Corners 37">
            <a:extLst>
              <a:ext uri="{FF2B5EF4-FFF2-40B4-BE49-F238E27FC236}">
                <a16:creationId xmlns:a16="http://schemas.microsoft.com/office/drawing/2014/main" id="{38A58365-605F-9282-AEAB-A7E2E448F3E2}"/>
              </a:ext>
            </a:extLst>
          </p:cNvPr>
          <p:cNvSpPr/>
          <p:nvPr/>
        </p:nvSpPr>
        <p:spPr>
          <a:xfrm>
            <a:off x="708588" y="4967652"/>
            <a:ext cx="3849394" cy="15626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100">
                <a:cs typeface="Calibri"/>
              </a:rPr>
              <a:t>Visit </a:t>
            </a:r>
            <a:r>
              <a:rPr lang="en-US" sz="3100" u="sng">
                <a:cs typeface="Calibri"/>
              </a:rPr>
              <a:t>ilpqc.org/ESSI</a:t>
            </a:r>
            <a:r>
              <a:rPr lang="en-US" sz="3100">
                <a:cs typeface="Calibri"/>
              </a:rPr>
              <a:t> for the </a:t>
            </a:r>
            <a:r>
              <a:rPr lang="en-US" sz="3100" b="1">
                <a:cs typeface="Calibri"/>
              </a:rPr>
              <a:t>ILPQC/IDPH Letter of Support</a:t>
            </a:r>
            <a:endParaRPr lang="en-US" sz="3600" b="1">
              <a:cs typeface="Calibri"/>
            </a:endParaRPr>
          </a:p>
        </p:txBody>
      </p:sp>
    </p:spTree>
    <p:extLst>
      <p:ext uri="{BB962C8B-B14F-4D97-AF65-F5344CB8AC3E}">
        <p14:creationId xmlns:p14="http://schemas.microsoft.com/office/powerpoint/2010/main" val="108754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504967" y="675564"/>
            <a:ext cx="3609833" cy="5204085"/>
          </a:xfrm>
        </p:spPr>
        <p:txBody>
          <a:bodyPr>
            <a:normAutofit/>
          </a:bodyPr>
          <a:lstStyle/>
          <a:p>
            <a:r>
              <a:rPr lang="en-US"/>
              <a:t>Step 2: </a:t>
            </a:r>
            <a:r>
              <a:rPr lang="en-US" b="0"/>
              <a:t>Schedule regular ESSI QI Team meetings</a:t>
            </a:r>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0"/>
          </p:nvPr>
        </p:nvSpPr>
        <p:spPr>
          <a:xfrm>
            <a:off x="11380641" y="0"/>
            <a:ext cx="811359" cy="704762"/>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34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a:xfrm>
            <a:off x="6828293" y="6134382"/>
            <a:ext cx="4114800" cy="723618"/>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7" name="Content Placeholder 2">
            <a:extLst>
              <a:ext uri="{FF2B5EF4-FFF2-40B4-BE49-F238E27FC236}">
                <a16:creationId xmlns:a16="http://schemas.microsoft.com/office/drawing/2014/main" id="{F06CF2E9-18E9-F336-FAF0-9ACB11E023F2}"/>
              </a:ext>
            </a:extLst>
          </p:cNvPr>
          <p:cNvGraphicFramePr>
            <a:graphicFrameLocks noGrp="1"/>
          </p:cNvGraphicFramePr>
          <p:nvPr>
            <p:ph idx="1"/>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2532530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441096" cy="1325563"/>
          </a:xfrm>
        </p:spPr>
        <p:txBody>
          <a:bodyPr/>
          <a:lstStyle/>
          <a:p>
            <a:r>
              <a:rPr lang="en-US"/>
              <a:t>Step 3: </a:t>
            </a:r>
            <a:r>
              <a:rPr lang="en-US" b="0"/>
              <a:t>Confirm that your ESSI QI team roster is complete and up-to-date</a:t>
            </a:r>
          </a:p>
        </p:txBody>
      </p:sp>
      <p:sp>
        <p:nvSpPr>
          <p:cNvPr id="3" name="Content Placeholder 2"/>
          <p:cNvSpPr>
            <a:spLocks noGrp="1"/>
          </p:cNvSpPr>
          <p:nvPr>
            <p:ph idx="1"/>
          </p:nvPr>
        </p:nvSpPr>
        <p:spPr>
          <a:xfrm>
            <a:off x="889587" y="1874009"/>
            <a:ext cx="4283413" cy="4351338"/>
          </a:xfrm>
        </p:spPr>
        <p:txBody>
          <a:bodyPr/>
          <a:lstStyle/>
          <a:p>
            <a:r>
              <a:rPr lang="en-US"/>
              <a:t>Project Team Leader </a:t>
            </a:r>
          </a:p>
          <a:p>
            <a:r>
              <a:rPr lang="en-US"/>
              <a:t>NICU Provider Lead 	</a:t>
            </a:r>
          </a:p>
          <a:p>
            <a:r>
              <a:rPr lang="en-US"/>
              <a:t>Postpartum Provider Lead 	</a:t>
            </a:r>
          </a:p>
          <a:p>
            <a:r>
              <a:rPr lang="en-US"/>
              <a:t>NICU Nurse Lead  </a:t>
            </a:r>
          </a:p>
          <a:p>
            <a:r>
              <a:rPr lang="en-US"/>
              <a:t>Postpartum Nurse Lead </a:t>
            </a:r>
          </a:p>
          <a:p>
            <a:r>
              <a:rPr lang="en-US"/>
              <a:t>Community Pediatrician </a:t>
            </a:r>
          </a:p>
          <a:p>
            <a:r>
              <a:rPr lang="en-US"/>
              <a:t>NICU Social Worker </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6" name="Content Placeholder 2"/>
          <p:cNvSpPr txBox="1">
            <a:spLocks/>
          </p:cNvSpPr>
          <p:nvPr/>
        </p:nvSpPr>
        <p:spPr>
          <a:xfrm>
            <a:off x="5637178" y="1874009"/>
            <a:ext cx="6404043" cy="4351338"/>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Postpartum Social Worker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Patient Navigator / Discharge Planner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NICU Clinical Nurse Educator</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Postpartum Clinical Nurse Educator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Parent Partner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Any other team members</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Who is going to enter data for the ESSI initiative and will need </a:t>
            </a:r>
            <a:r>
              <a:rPr kumimoji="0" lang="en-US" sz="2400" b="0" i="0" u="none" strike="noStrike" kern="1200" cap="none" spc="0" normalizeH="0" baseline="0" noProof="0" err="1">
                <a:ln>
                  <a:noFill/>
                </a:ln>
                <a:solidFill>
                  <a:srgbClr val="444C55"/>
                </a:solidFill>
                <a:effectLst/>
                <a:uLnTx/>
                <a:uFillTx/>
                <a:latin typeface="Calibri" panose="020F0502020204030204"/>
              </a:rPr>
              <a:t>REDCap</a:t>
            </a:r>
            <a:r>
              <a:rPr kumimoji="0" lang="en-US" sz="2400" b="0" i="0" u="none" strike="noStrike" kern="1200" cap="none" spc="0" normalizeH="0" baseline="0" noProof="0">
                <a:ln>
                  <a:noFill/>
                </a:ln>
                <a:solidFill>
                  <a:srgbClr val="444C55"/>
                </a:solidFill>
                <a:effectLst/>
                <a:uLnTx/>
                <a:uFillTx/>
                <a:latin typeface="Calibri" panose="020F0502020204030204"/>
              </a:rPr>
              <a:t> access?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endParaRPr kumimoji="0" lang="en-US" sz="2400" b="0" i="0" u="none" strike="noStrike" kern="1200" cap="none" spc="0" normalizeH="0" baseline="0" noProof="0">
              <a:ln>
                <a:noFill/>
              </a:ln>
              <a:solidFill>
                <a:srgbClr val="444C55"/>
              </a:solidFill>
              <a:effectLst/>
              <a:uLnTx/>
              <a:uFillTx/>
              <a:latin typeface="Calibri" panose="020F0502020204030204"/>
            </a:endParaRPr>
          </a:p>
        </p:txBody>
      </p:sp>
    </p:spTree>
    <p:extLst>
      <p:ext uri="{BB962C8B-B14F-4D97-AF65-F5344CB8AC3E}">
        <p14:creationId xmlns:p14="http://schemas.microsoft.com/office/powerpoint/2010/main" val="20911623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Step 4: </a:t>
            </a:r>
            <a:r>
              <a:rPr lang="en-US" b="0"/>
              <a:t>Review ESSI Data Forms</a:t>
            </a:r>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312540893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a:t>Hospital Level Data form: </a:t>
            </a:r>
            <a:r>
              <a:rPr lang="en-US" b="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37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a:lstStyle/>
          <a:p>
            <a:pPr fontAlgn="t">
              <a:spcBef>
                <a:spcPts val="0"/>
              </a:spcBef>
            </a:pPr>
            <a:r>
              <a:rPr lang="en-US" sz="1800"/>
              <a:t>Hospital has </a:t>
            </a:r>
            <a:r>
              <a:rPr lang="en-US" sz="1800" b="1" u="sng"/>
              <a:t>standardized provider and hospital staff education about listening to parents and caregivers, providing respectful care and building trust, addressing implicit bias and engaging in anti-racism</a:t>
            </a:r>
            <a:r>
              <a:rPr lang="en-US" sz="1800"/>
              <a:t>.</a:t>
            </a:r>
          </a:p>
          <a:p>
            <a:pPr fontAlgn="t">
              <a:spcBef>
                <a:spcPts val="0"/>
              </a:spcBef>
            </a:pPr>
            <a:r>
              <a:rPr lang="en-US" sz="1800"/>
              <a:t>Hospital has standardized </a:t>
            </a:r>
            <a:r>
              <a:rPr lang="en-US" sz="1800" b="1" u="sng"/>
              <a:t>provider and hospital staff education about the importance of a safe sleep environment </a:t>
            </a:r>
            <a:r>
              <a:rPr lang="en-US" sz="1800"/>
              <a:t>and engaging in meaningful, culturally appropriate, respectful, nonjudgmental conversations with parents or caregivers about safe sleep.  </a:t>
            </a:r>
          </a:p>
          <a:p>
            <a:pPr fontAlgn="t">
              <a:spcBef>
                <a:spcPts val="0"/>
              </a:spcBef>
            </a:pPr>
            <a:r>
              <a:rPr lang="en-US" sz="1800"/>
              <a:t>Hospital has a standardized practice of </a:t>
            </a:r>
            <a:r>
              <a:rPr lang="en-US" sz="1800" b="1" u="sng"/>
              <a:t>promoting a safe sleep environment </a:t>
            </a:r>
            <a:r>
              <a:rPr lang="en-US" sz="1800"/>
              <a:t>in the hospital setting in accordance with the 2022 AAP Recommendations.  </a:t>
            </a:r>
          </a:p>
          <a:p>
            <a:pPr fontAlgn="t">
              <a:spcBef>
                <a:spcPts val="0"/>
              </a:spcBef>
            </a:pPr>
            <a:r>
              <a:rPr lang="en-US" sz="1800"/>
              <a:t>Hospital has a </a:t>
            </a:r>
            <a:r>
              <a:rPr lang="en-US" sz="1800" b="1" u="sng"/>
              <a:t>policy in place for safe sleep practices</a:t>
            </a:r>
            <a:r>
              <a:rPr lang="en-US" sz="1800"/>
              <a:t> reflective of the 2022 AAP Recommendations.</a:t>
            </a:r>
          </a:p>
          <a:p>
            <a:pPr fontAlgn="t">
              <a:spcBef>
                <a:spcPts val="0"/>
              </a:spcBef>
            </a:pPr>
            <a:r>
              <a:rPr lang="en-US" sz="1800"/>
              <a:t>Hospital has a standardized process to use </a:t>
            </a:r>
            <a:r>
              <a:rPr lang="en-US" sz="1800" b="1" u="sng"/>
              <a:t>qualified language interpreters </a:t>
            </a:r>
            <a:r>
              <a:rPr lang="en-US" sz="1800"/>
              <a:t>in parents/caregivers’ preferred language.</a:t>
            </a:r>
          </a:p>
          <a:p>
            <a:pPr fontAlgn="t">
              <a:spcBef>
                <a:spcPts val="0"/>
              </a:spcBef>
            </a:pPr>
            <a:r>
              <a:rPr lang="en-US" sz="1800"/>
              <a:t>Hospital has a standardized process for </a:t>
            </a:r>
            <a:r>
              <a:rPr lang="en-US" sz="1800" b="1" u="sng"/>
              <a:t>reviewing all unit policies with an equity lens </a:t>
            </a:r>
            <a:r>
              <a:rPr lang="en-US" sz="1800"/>
              <a:t>and making necessary changes.  </a:t>
            </a:r>
          </a:p>
          <a:p>
            <a:pPr fontAlgn="t">
              <a:spcBef>
                <a:spcPts val="0"/>
              </a:spcBef>
            </a:pPr>
            <a:r>
              <a:rPr lang="en-US" sz="1800"/>
              <a:t>Hospital has </a:t>
            </a:r>
            <a:r>
              <a:rPr lang="en-US" sz="1800" b="1" u="sng"/>
              <a:t>parent(s) and/or caregiver(s) on the newborn quality improvement team</a:t>
            </a:r>
          </a:p>
        </p:txBody>
      </p:sp>
    </p:spTree>
    <p:extLst>
      <p:ext uri="{BB962C8B-B14F-4D97-AF65-F5344CB8AC3E}">
        <p14:creationId xmlns:p14="http://schemas.microsoft.com/office/powerpoint/2010/main" val="9569779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a:t>Hospital Level Data form: </a:t>
            </a:r>
            <a:r>
              <a:rPr lang="en-US" b="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38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511629" y="1488168"/>
            <a:ext cx="10972800" cy="4351338"/>
          </a:xfrm>
        </p:spPr>
        <p:txBody>
          <a:bodyPr/>
          <a:lstStyle/>
          <a:p>
            <a:pPr fontAlgn="t"/>
            <a:r>
              <a:rPr lang="en-US" b="1"/>
              <a:t>Hospital has a standardized process to….</a:t>
            </a:r>
          </a:p>
          <a:p>
            <a:pPr lvl="1" fontAlgn="t"/>
            <a:r>
              <a:rPr lang="en-US" sz="1800"/>
              <a:t>Provide parents or caregivers </a:t>
            </a:r>
            <a:r>
              <a:rPr lang="en-US" sz="1800" b="1" u="sng"/>
              <a:t>culturally responsive safe sleep education</a:t>
            </a:r>
            <a:r>
              <a:rPr lang="en-US" sz="1800"/>
              <a:t> including awareness of potential challenges, modeling, and teach back opportunities during hospitalization.</a:t>
            </a:r>
          </a:p>
          <a:p>
            <a:pPr lvl="1" fontAlgn="t"/>
            <a:r>
              <a:rPr lang="en-US" sz="1800"/>
              <a:t>Identify </a:t>
            </a:r>
            <a:r>
              <a:rPr lang="en-US" sz="1800" b="1" u="sng"/>
              <a:t>barriers to providing a safe sleep environment </a:t>
            </a:r>
            <a:r>
              <a:rPr lang="en-US" sz="1800"/>
              <a:t>outside of the hospital.</a:t>
            </a:r>
          </a:p>
          <a:p>
            <a:pPr lvl="1" fontAlgn="t"/>
            <a:r>
              <a:rPr lang="en-US" sz="1800"/>
              <a:t>Provide </a:t>
            </a:r>
            <a:r>
              <a:rPr lang="en-US" sz="1800" b="1" u="sng"/>
              <a:t>resources to enable a safe sleep environment </a:t>
            </a:r>
            <a:r>
              <a:rPr lang="en-US" sz="1800"/>
              <a:t>outside of the hospital.</a:t>
            </a:r>
          </a:p>
          <a:p>
            <a:pPr lvl="1" fontAlgn="t"/>
            <a:r>
              <a:rPr lang="en-US" sz="1800"/>
              <a:t>Screen for </a:t>
            </a:r>
            <a:r>
              <a:rPr lang="en-US" sz="1800" b="1" u="sng"/>
              <a:t>newborn inclusive Social Determinants of Health </a:t>
            </a:r>
            <a:r>
              <a:rPr lang="en-US" sz="1800"/>
              <a:t>and to link to needed resources.</a:t>
            </a:r>
          </a:p>
          <a:p>
            <a:pPr lvl="1" fontAlgn="t"/>
            <a:r>
              <a:rPr lang="en-US" sz="1800" b="1" u="sng"/>
              <a:t>Transfer of care </a:t>
            </a:r>
            <a:r>
              <a:rPr lang="en-US" sz="1800"/>
              <a:t>to the newborn’s community provider, including documentation of ESSI Newborn Care Plan.</a:t>
            </a:r>
          </a:p>
          <a:p>
            <a:pPr lvl="1" fontAlgn="t"/>
            <a:r>
              <a:rPr lang="en-US" sz="1800"/>
              <a:t>The collection of </a:t>
            </a:r>
            <a:r>
              <a:rPr lang="en-US" sz="1800" b="1" u="sng"/>
              <a:t>parent-reported newborn race and ethnicity data</a:t>
            </a:r>
            <a:r>
              <a:rPr lang="en-US" sz="1800"/>
              <a:t>.</a:t>
            </a:r>
          </a:p>
          <a:p>
            <a:pPr lvl="1" fontAlgn="t"/>
            <a:r>
              <a:rPr lang="en-US" sz="1800" b="1" u="sng"/>
              <a:t>Stratify and share neonatal data </a:t>
            </a:r>
            <a:r>
              <a:rPr lang="en-US" sz="1800"/>
              <a:t>by birthing person’s race, ethnicity, and insurance status.</a:t>
            </a:r>
          </a:p>
          <a:p>
            <a:pPr lvl="1" fontAlgn="t"/>
            <a:r>
              <a:rPr lang="en-US" sz="1800" b="1" u="sng"/>
              <a:t>Address disparities </a:t>
            </a:r>
            <a:r>
              <a:rPr lang="en-US" sz="1800"/>
              <a:t>based on review of neonatal outcomes stratified by birthing person’s race, ethnicity, and insurance status.</a:t>
            </a:r>
          </a:p>
          <a:p>
            <a:pPr marL="342900" indent="-342900">
              <a:buFont typeface="+mj-lt"/>
              <a:buAutoNum type="arabicPeriod"/>
            </a:pPr>
            <a:endParaRPr lang="en-US" sz="1800"/>
          </a:p>
        </p:txBody>
      </p:sp>
    </p:spTree>
    <p:extLst>
      <p:ext uri="{BB962C8B-B14F-4D97-AF65-F5344CB8AC3E}">
        <p14:creationId xmlns:p14="http://schemas.microsoft.com/office/powerpoint/2010/main" val="344793454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p:spPr>
        <p:txBody>
          <a:bodyPr/>
          <a:lstStyle/>
          <a:p>
            <a:r>
              <a:rPr lang="en-US"/>
              <a:t>Hospital Level Data Form: </a:t>
            </a:r>
            <a:br>
              <a:rPr lang="en-US"/>
            </a:br>
            <a:r>
              <a:rPr lang="en-US" b="0"/>
              <a:t>Safe Sleep Environment Audit</a:t>
            </a:r>
          </a:p>
        </p:txBody>
      </p:sp>
      <p:graphicFrame>
        <p:nvGraphicFramePr>
          <p:cNvPr id="6" name="Content Placeholder 5"/>
          <p:cNvGraphicFramePr>
            <a:graphicFrameLocks noGrp="1"/>
          </p:cNvGraphicFramePr>
          <p:nvPr>
            <p:ph idx="1"/>
          </p:nvPr>
        </p:nvGraphicFramePr>
        <p:xfrm>
          <a:off x="6306819" y="2406209"/>
          <a:ext cx="5275581" cy="3180040"/>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a:effectLst/>
                        </a:rPr>
                        <a:t>Postpartum Unit</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a:effectLst/>
                        </a:rPr>
                        <a:t>Number of audited infants on Postpartum unit noted to be in a safe sleep environment</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a:effectLst/>
                        </a:rPr>
                        <a:t>Special Care Nursery or NICU</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Special Care Nursery or NICU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a:effectLst/>
                        </a:rPr>
                        <a:t>Number of audited infants on Special Care Nursery or NICU noted to be in a safe sleep environment</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39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7821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a:t>Please conduct audits on both day shift and night shift </a:t>
            </a:r>
            <a:endParaRPr lang="en-US">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91007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8"/>
        <p:cNvGrpSpPr/>
        <p:nvPr/>
      </p:nvGrpSpPr>
      <p:grpSpPr>
        <a:xfrm>
          <a:off x="0" y="0"/>
          <a:ext cx="0" cy="0"/>
          <a:chOff x="0" y="0"/>
          <a:chExt cx="0" cy="0"/>
        </a:xfrm>
      </p:grpSpPr>
      <p:sp>
        <p:nvSpPr>
          <p:cNvPr id="3779" name="Google Shape;3779;p410"/>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0" name="Google Shape;3780;p410"/>
          <p:cNvSpPr txBox="1">
            <a:spLocks noGrp="1"/>
          </p:cNvSpPr>
          <p:nvPr>
            <p:ph type="title"/>
          </p:nvPr>
        </p:nvSpPr>
        <p:spPr>
          <a:xfrm>
            <a:off x="625703" y="387671"/>
            <a:ext cx="5144979" cy="1956841"/>
          </a:xfrm>
          <a:prstGeom prst="rect">
            <a:avLst/>
          </a:prstGeom>
          <a:noFill/>
          <a:ln>
            <a:noFill/>
          </a:ln>
        </p:spPr>
        <p:txBody>
          <a:bodyPr spcFirstLastPara="1" wrap="square" lIns="91425" tIns="45700" rIns="91425" bIns="45700" anchor="b" anchorCtr="0">
            <a:normAutofit/>
          </a:bodyPr>
          <a:lstStyle/>
          <a:p>
            <a:r>
              <a:rPr lang="en-US" b="1">
                <a:solidFill>
                  <a:srgbClr val="1C498B"/>
                </a:solidFill>
                <a:latin typeface="Calibri"/>
                <a:ea typeface="Lato Medium"/>
                <a:cs typeface="Calibri"/>
              </a:rPr>
              <a:t>Illinois Perinatal Quality Collaborative (ILPQC)</a:t>
            </a:r>
            <a:r>
              <a:rPr lang="en-US" b="1">
                <a:latin typeface="Calibri"/>
                <a:ea typeface="Lato Medium"/>
                <a:cs typeface="Calibri"/>
              </a:rPr>
              <a:t> </a:t>
            </a:r>
            <a:endParaRPr lang="en-US">
              <a:ea typeface="Lato Medium"/>
            </a:endParaRPr>
          </a:p>
        </p:txBody>
      </p:sp>
      <p:sp>
        <p:nvSpPr>
          <p:cNvPr id="3781" name="Google Shape;3781;p410"/>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2" name="Google Shape;3782;p410"/>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Calibri"/>
                <a:ea typeface="Calibri"/>
                <a:cs typeface="Calibri"/>
                <a:sym typeface="Calibri"/>
              </a:rPr>
              <a:t>Statewide network of hospital teams, perinatal clinicians, patients, community partners, and public health leaders.</a:t>
            </a:r>
            <a:endParaRPr sz="2200">
              <a:latin typeface="Calibri"/>
              <a:ea typeface="Calibri"/>
              <a:cs typeface="Calibri"/>
              <a:sym typeface="Calibri"/>
            </a:endParaRPr>
          </a:p>
          <a:p>
            <a:pPr marL="0" lvl="0" indent="0" algn="l" rtl="0">
              <a:lnSpc>
                <a:spcPct val="100000"/>
              </a:lnSpc>
              <a:spcBef>
                <a:spcPts val="0"/>
              </a:spcBef>
              <a:spcAft>
                <a:spcPts val="0"/>
              </a:spcAft>
              <a:buSzPts val="2200"/>
              <a:buNone/>
            </a:pPr>
            <a:endParaRPr sz="2200">
              <a:latin typeface="Calibri"/>
              <a:ea typeface="Calibri"/>
              <a:cs typeface="Calibri"/>
              <a:sym typeface="Calibri"/>
            </a:endParaRPr>
          </a:p>
          <a:p>
            <a:pPr marL="0" lvl="0" indent="0" algn="l" rtl="0">
              <a:lnSpc>
                <a:spcPct val="100000"/>
              </a:lnSpc>
              <a:spcBef>
                <a:spcPts val="0"/>
              </a:spcBef>
              <a:spcAft>
                <a:spcPts val="0"/>
              </a:spcAft>
              <a:buSzPts val="2200"/>
              <a:buNone/>
            </a:pPr>
            <a:r>
              <a:rPr lang="en-US" sz="2200" b="1">
                <a:latin typeface="Calibri"/>
                <a:ea typeface="Calibri"/>
                <a:cs typeface="Calibri"/>
                <a:sym typeface="Calibri"/>
              </a:rPr>
              <a:t>Committed to equitably improving outcomes and reducing disparities for birthing people and newborns in Illinois.</a:t>
            </a: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3783" name="Google Shape;3783;p410" descr="A group of people posing for a photo&#10;&#10;Description automatically generated"/>
          <p:cNvPicPr preferRelativeResize="0"/>
          <p:nvPr/>
        </p:nvPicPr>
        <p:blipFill rotWithShape="1">
          <a:blip r:embed="rId3">
            <a:alphaModFix/>
            <a:extLst>
              <a:ext uri="{28A0092B-C50C-407E-A947-70E740481C1C}">
                <a14:useLocalDpi xmlns:a14="http://schemas.microsoft.com/office/drawing/2010/main"/>
              </a:ext>
            </a:extLst>
          </a:blip>
          <a:srcRect b="-2101"/>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spTree>
    <p:extLst>
      <p:ext uri="{BB962C8B-B14F-4D97-AF65-F5344CB8AC3E}">
        <p14:creationId xmlns:p14="http://schemas.microsoft.com/office/powerpoint/2010/main" val="385903413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3C994B4-9721-4148-9EEC-6793CECDE8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3" y="-1"/>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 name="Rectangle 17">
            <a:extLst>
              <a:ext uri="{FF2B5EF4-FFF2-40B4-BE49-F238E27FC236}">
                <a16:creationId xmlns:a16="http://schemas.microsoft.com/office/drawing/2014/main" id="{F9D95E49-763A-4886-B038-82F7347405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0" name="Rectangle 19">
            <a:extLst>
              <a:ext uri="{FF2B5EF4-FFF2-40B4-BE49-F238E27FC236}">
                <a16:creationId xmlns:a16="http://schemas.microsoft.com/office/drawing/2014/main" id="{9999CF8B-CF36-4D83-8D39-AFC5726036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27069"/>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2899" y="540167"/>
            <a:ext cx="5828376" cy="2135867"/>
          </a:xfrm>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40</a:t>
            </a:fld>
            <a:endParaRPr lang="en-US"/>
          </a:p>
        </p:txBody>
      </p:sp>
      <p:sp>
        <p:nvSpPr>
          <p:cNvPr id="10" name="Content Placeholder 9"/>
          <p:cNvSpPr>
            <a:spLocks noGrp="1"/>
          </p:cNvSpPr>
          <p:nvPr>
            <p:ph idx="1"/>
          </p:nvPr>
        </p:nvSpPr>
        <p:spPr>
          <a:xfrm>
            <a:off x="422899" y="2880452"/>
            <a:ext cx="5828376" cy="3095445"/>
          </a:xfrm>
        </p:spPr>
        <p:txBody>
          <a:bodyPr anchor="t">
            <a:normAutofit/>
          </a:bodyPr>
          <a:lstStyle/>
          <a:p>
            <a:r>
              <a:rPr lang="en-US" sz="1800"/>
              <a:t>Percentage of physicians and providers, nurses, ancillary clinicians, and other staff completing education about…</a:t>
            </a:r>
          </a:p>
          <a:p>
            <a:pPr lvl="1"/>
            <a:r>
              <a:rPr lang="en-US" sz="1800"/>
              <a:t>listening to parents and caregivers, providing respectful care and building trust, addressing implicit bias and engaging in anti-racism </a:t>
            </a:r>
          </a:p>
          <a:p>
            <a:pPr lvl="1"/>
            <a:r>
              <a:rPr lang="en-US" sz="1800"/>
              <a:t>the importance of safe sleep and how to effectively educate parents or caregivers</a:t>
            </a:r>
          </a:p>
          <a:p>
            <a:pPr marL="0" indent="0">
              <a:buNone/>
            </a:pPr>
            <a:endParaRPr lang="en-US" sz="1800"/>
          </a:p>
        </p:txBody>
      </p:sp>
      <p:sp>
        <p:nvSpPr>
          <p:cNvPr id="22" name="Rectangle 21">
            <a:extLst>
              <a:ext uri="{FF2B5EF4-FFF2-40B4-BE49-F238E27FC236}">
                <a16:creationId xmlns:a16="http://schemas.microsoft.com/office/drawing/2014/main" id="{91F6D5B9-3D1A-4091-825E-F687A58ADD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6748001" y="6120955"/>
            <a:ext cx="4621365" cy="737479"/>
          </a:xfrm>
          <a:prstGeom prst="rect">
            <a:avLst/>
          </a:prstGeom>
          <a:solidFill>
            <a:schemeClr val="accent1">
              <a:alpha val="25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6748002" y="-1"/>
            <a:ext cx="4612337" cy="6149783"/>
          </a:xfrm>
          <a:prstGeom prst="rect">
            <a:avLst/>
          </a:prstGeom>
        </p:spPr>
      </p:pic>
      <p:cxnSp>
        <p:nvCxnSpPr>
          <p:cNvPr id="24" name="Straight Connector 23">
            <a:extLst>
              <a:ext uri="{FF2B5EF4-FFF2-40B4-BE49-F238E27FC236}">
                <a16:creationId xmlns:a16="http://schemas.microsoft.com/office/drawing/2014/main" id="{F085D7B9-E066-4923-8CB7-294BF306296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5443840-A796-4C43-8DC1-1B738EFEC52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51930"/>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85769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Patient Level Data Form</a:t>
            </a:r>
          </a:p>
        </p:txBody>
      </p:sp>
      <p:graphicFrame>
        <p:nvGraphicFramePr>
          <p:cNvPr id="6" name="Content Placeholder 5"/>
          <p:cNvGraphicFramePr>
            <a:graphicFrameLocks noGrp="1"/>
          </p:cNvGraphicFramePr>
          <p:nvPr>
            <p:ph idx="1"/>
          </p:nvPr>
        </p:nvGraphicFramePr>
        <p:xfrm>
          <a:off x="463838" y="1690687"/>
          <a:ext cx="5308889" cy="4472557"/>
        </p:xfrm>
        <a:graphic>
          <a:graphicData uri="http://schemas.openxmlformats.org/drawingml/2006/table">
            <a:tbl>
              <a:tblPr firstRow="1" firstCol="1" bandRow="1">
                <a:tableStyleId>{21E4AEA4-8DFA-4A89-87EB-49C32662AFE0}</a:tableStyleId>
              </a:tblPr>
              <a:tblGrid>
                <a:gridCol w="2020269">
                  <a:extLst>
                    <a:ext uri="{9D8B030D-6E8A-4147-A177-3AD203B41FA5}">
                      <a16:colId xmlns:a16="http://schemas.microsoft.com/office/drawing/2014/main" val="704742646"/>
                    </a:ext>
                  </a:extLst>
                </a:gridCol>
                <a:gridCol w="3288620">
                  <a:extLst>
                    <a:ext uri="{9D8B030D-6E8A-4147-A177-3AD203B41FA5}">
                      <a16:colId xmlns:a16="http://schemas.microsoft.com/office/drawing/2014/main" val="1180310804"/>
                    </a:ext>
                  </a:extLst>
                </a:gridCol>
              </a:tblGrid>
              <a:tr h="211819">
                <a:tc gridSpan="2">
                  <a:txBody>
                    <a:bodyPr/>
                    <a:lstStyle/>
                    <a:p>
                      <a:pPr marL="0" marR="0">
                        <a:lnSpc>
                          <a:spcPct val="115000"/>
                        </a:lnSpc>
                        <a:spcBef>
                          <a:spcPts val="0"/>
                        </a:spcBef>
                        <a:spcAft>
                          <a:spcPts val="0"/>
                        </a:spcAft>
                      </a:pPr>
                      <a:r>
                        <a:rPr lang="en-US" sz="1400">
                          <a:effectLst/>
                        </a:rPr>
                        <a:t>Infant Demographics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hMerge="1">
                  <a:txBody>
                    <a:bodyPr/>
                    <a:lstStyle/>
                    <a:p>
                      <a:endParaRPr lang="en-US"/>
                    </a:p>
                  </a:txBody>
                  <a:tcPr/>
                </a:tc>
                <a:extLst>
                  <a:ext uri="{0D108BD9-81ED-4DB2-BD59-A6C34878D82A}">
                    <a16:rowId xmlns:a16="http://schemas.microsoft.com/office/drawing/2014/main" val="3297432471"/>
                  </a:ext>
                </a:extLst>
              </a:tr>
              <a:tr h="830799">
                <a:tc>
                  <a:txBody>
                    <a:bodyPr/>
                    <a:lstStyle/>
                    <a:p>
                      <a:pPr marL="0" marR="0">
                        <a:lnSpc>
                          <a:spcPct val="115000"/>
                        </a:lnSpc>
                        <a:spcBef>
                          <a:spcPts val="0"/>
                        </a:spcBef>
                        <a:spcAft>
                          <a:spcPts val="0"/>
                        </a:spcAft>
                      </a:pPr>
                      <a:r>
                        <a:rPr lang="en-US" sz="1200" u="none" strike="noStrike">
                          <a:effectLst/>
                        </a:rPr>
                        <a:t> </a:t>
                      </a:r>
                      <a:endParaRPr lang="en-US" sz="1200">
                        <a:effectLst/>
                      </a:endParaRPr>
                    </a:p>
                    <a:p>
                      <a:pPr marL="0" marR="0">
                        <a:lnSpc>
                          <a:spcPct val="115000"/>
                        </a:lnSpc>
                        <a:spcBef>
                          <a:spcPts val="0"/>
                        </a:spcBef>
                        <a:spcAft>
                          <a:spcPts val="0"/>
                        </a:spcAft>
                      </a:pPr>
                      <a:r>
                        <a:rPr lang="en-US" sz="1200">
                          <a:effectLst/>
                        </a:rPr>
                        <a:t>Unit infant was discharged from</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1200">
                          <a:effectLst/>
                        </a:rPr>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1200">
                          <a:effectLst/>
                        </a:rPr>
                        <a:t>Infant Nursery (Level 1)</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1200">
                          <a:effectLst/>
                        </a:rPr>
                        <a:t>Date of Infant Discharge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nSpc>
                          <a:spcPct val="115000"/>
                        </a:lnSpc>
                        <a:spcBef>
                          <a:spcPts val="0"/>
                        </a:spcBef>
                        <a:spcAft>
                          <a:spcPts val="1000"/>
                        </a:spcAft>
                      </a:pPr>
                      <a:r>
                        <a:rPr lang="en-US" sz="1200">
                          <a:effectLst/>
                        </a:rPr>
                        <a:t>Date of Infant Discharge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1200">
                          <a:effectLst/>
                        </a:rPr>
                        <a:t>Date of Birth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Date of Birth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167239078"/>
                  </a:ext>
                </a:extLst>
              </a:tr>
              <a:tr h="211819">
                <a:tc>
                  <a:txBody>
                    <a:bodyPr/>
                    <a:lstStyle/>
                    <a:p>
                      <a:pPr marL="0" marR="0">
                        <a:lnSpc>
                          <a:spcPct val="115000"/>
                        </a:lnSpc>
                        <a:spcBef>
                          <a:spcPts val="0"/>
                        </a:spcBef>
                        <a:spcAft>
                          <a:spcPts val="0"/>
                        </a:spcAft>
                      </a:pPr>
                      <a:r>
                        <a:rPr lang="en-US" sz="1200">
                          <a:effectLst/>
                        </a:rPr>
                        <a:t>Gestational age at birth</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Gestational age, weeks: 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969910619"/>
                  </a:ext>
                </a:extLst>
              </a:tr>
              <a:tr h="847276">
                <a:tc>
                  <a:txBody>
                    <a:bodyPr/>
                    <a:lstStyle/>
                    <a:p>
                      <a:pPr marL="0" marR="0">
                        <a:lnSpc>
                          <a:spcPct val="115000"/>
                        </a:lnSpc>
                        <a:spcBef>
                          <a:spcPts val="0"/>
                        </a:spcBef>
                        <a:spcAft>
                          <a:spcPts val="1000"/>
                        </a:spcAft>
                      </a:pPr>
                      <a:r>
                        <a:rPr lang="en-US" sz="1200">
                          <a:effectLst/>
                        </a:rPr>
                        <a:t>Infant Ethnicity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80608748"/>
                  </a:ext>
                </a:extLst>
              </a:tr>
              <a:tr h="1716320">
                <a:tc>
                  <a:txBody>
                    <a:bodyPr/>
                    <a:lstStyle/>
                    <a:p>
                      <a:pPr marL="0" marR="0">
                        <a:lnSpc>
                          <a:spcPct val="115000"/>
                        </a:lnSpc>
                        <a:spcBef>
                          <a:spcPts val="0"/>
                        </a:spcBef>
                        <a:spcAft>
                          <a:spcPts val="1000"/>
                        </a:spcAft>
                      </a:pPr>
                      <a:r>
                        <a:rPr lang="en-US" sz="1200">
                          <a:effectLst/>
                        </a:rPr>
                        <a:t>Infant Race (Select all that apply)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41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7" name="Table 6"/>
          <p:cNvGraphicFramePr>
            <a:graphicFrameLocks noGrp="1"/>
          </p:cNvGraphicFramePr>
          <p:nvPr/>
        </p:nvGraphicFramePr>
        <p:xfrm>
          <a:off x="6096000" y="1691119"/>
          <a:ext cx="5336598" cy="4039333"/>
        </p:xfrm>
        <a:graphic>
          <a:graphicData uri="http://schemas.openxmlformats.org/drawingml/2006/table">
            <a:tbl>
              <a:tblPr firstRow="1" firstCol="1" bandRow="1">
                <a:tableStyleId>{21E4AEA4-8DFA-4A89-87EB-49C32662AFE0}</a:tableStyleId>
              </a:tblPr>
              <a:tblGrid>
                <a:gridCol w="2053313">
                  <a:extLst>
                    <a:ext uri="{9D8B030D-6E8A-4147-A177-3AD203B41FA5}">
                      <a16:colId xmlns:a16="http://schemas.microsoft.com/office/drawing/2014/main" val="3667215020"/>
                    </a:ext>
                  </a:extLst>
                </a:gridCol>
                <a:gridCol w="3283285">
                  <a:extLst>
                    <a:ext uri="{9D8B030D-6E8A-4147-A177-3AD203B41FA5}">
                      <a16:colId xmlns:a16="http://schemas.microsoft.com/office/drawing/2014/main" val="1004739901"/>
                    </a:ext>
                  </a:extLst>
                </a:gridCol>
              </a:tblGrid>
              <a:tr h="350549">
                <a:tc gridSpan="2">
                  <a:txBody>
                    <a:bodyPr/>
                    <a:lstStyle/>
                    <a:p>
                      <a:pPr marL="0" marR="0">
                        <a:lnSpc>
                          <a:spcPct val="115000"/>
                        </a:lnSpc>
                        <a:spcBef>
                          <a:spcPts val="0"/>
                        </a:spcBef>
                        <a:spcAft>
                          <a:spcPts val="1000"/>
                        </a:spcAft>
                      </a:pPr>
                      <a:r>
                        <a:rPr lang="en-US" sz="1400">
                          <a:effectLst/>
                        </a:rPr>
                        <a:t>Birthing Person Demographics</a:t>
                      </a:r>
                    </a:p>
                  </a:txBody>
                  <a:tcPr marL="68580" marR="68580" marT="0" marB="0"/>
                </a:tc>
                <a:tc hMerge="1">
                  <a:txBody>
                    <a:bodyPr/>
                    <a:lstStyle/>
                    <a:p>
                      <a:endParaRPr lang="en-US"/>
                    </a:p>
                  </a:txBody>
                  <a:tcPr/>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1200">
                          <a:effectLst/>
                        </a:rPr>
                        <a:t>Health Insurance Type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120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1200">
                          <a:effectLst/>
                        </a:rPr>
                        <a:t>Self-Pay</a:t>
                      </a:r>
                    </a:p>
                    <a:p>
                      <a:pPr marL="342900" marR="0" lvl="0" indent="-342900">
                        <a:lnSpc>
                          <a:spcPct val="115000"/>
                        </a:lnSpc>
                        <a:spcBef>
                          <a:spcPts val="0"/>
                        </a:spcBef>
                        <a:spcAft>
                          <a:spcPts val="0"/>
                        </a:spcAft>
                        <a:buFont typeface="Symbol" panose="05050102010706020507" pitchFamily="18" charset="2"/>
                        <a:buChar char=""/>
                      </a:pPr>
                      <a:r>
                        <a:rPr lang="en-US" sz="1200">
                          <a:effectLst/>
                        </a:rPr>
                        <a:t>Uninsured</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1200">
                          <a:effectLst/>
                        </a:rPr>
                        <a:t>Birthing Person Ethnicity (select one)</a:t>
                      </a:r>
                    </a:p>
                    <a:p>
                      <a:pPr marL="0" marR="0">
                        <a:lnSpc>
                          <a:spcPct val="115000"/>
                        </a:lnSpc>
                        <a:spcBef>
                          <a:spcPts val="0"/>
                        </a:spcBef>
                        <a:spcAft>
                          <a:spcPts val="100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1200">
                          <a:effectLst/>
                        </a:rPr>
                        <a:t>Birthing Person Race (select all that apply)</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240520722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Patient Level Data Form</a:t>
            </a:r>
          </a:p>
        </p:txBody>
      </p:sp>
      <p:graphicFrame>
        <p:nvGraphicFramePr>
          <p:cNvPr id="7" name="Content Placeholder 6"/>
          <p:cNvGraphicFramePr>
            <a:graphicFrameLocks noGrp="1"/>
          </p:cNvGraphicFramePr>
          <p:nvPr>
            <p:ph idx="1"/>
          </p:nvPr>
        </p:nvGraphicFramePr>
        <p:xfrm>
          <a:off x="382342" y="1878645"/>
          <a:ext cx="5104058" cy="3575622"/>
        </p:xfrm>
        <a:graphic>
          <a:graphicData uri="http://schemas.openxmlformats.org/drawingml/2006/table">
            <a:tbl>
              <a:tblPr firstRow="1" firstCol="1" bandRow="1">
                <a:tableStyleId>{21E4AEA4-8DFA-4A89-87EB-49C32662AFE0}</a:tableStyleId>
              </a:tblPr>
              <a:tblGrid>
                <a:gridCol w="3144629">
                  <a:extLst>
                    <a:ext uri="{9D8B030D-6E8A-4147-A177-3AD203B41FA5}">
                      <a16:colId xmlns:a16="http://schemas.microsoft.com/office/drawing/2014/main" val="1123736616"/>
                    </a:ext>
                  </a:extLst>
                </a:gridCol>
                <a:gridCol w="1959429">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1400">
                          <a:effectLst/>
                        </a:rPr>
                        <a:t>Parent(s)-reported infant race &amp; ethnicity documented in the infant medical record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No</a:t>
                      </a:r>
                    </a:p>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Unknown</a:t>
                      </a:r>
                      <a:endParaRPr lang="en-US" sz="1400" b="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1400">
                          <a:effectLst/>
                        </a:rPr>
                        <a:t>What was the parent or caregivers’ preferred language to receive medical updates</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English</a:t>
                      </a:r>
                    </a:p>
                    <a:p>
                      <a:pPr marL="342900" marR="0" lvl="0" indent="-342900">
                        <a:lnSpc>
                          <a:spcPct val="115000"/>
                        </a:lnSpc>
                        <a:spcBef>
                          <a:spcPts val="0"/>
                        </a:spcBef>
                        <a:spcAft>
                          <a:spcPts val="0"/>
                        </a:spcAft>
                        <a:buFont typeface="Symbol" panose="05050102010706020507" pitchFamily="18" charset="2"/>
                        <a:buChar char=""/>
                      </a:pPr>
                      <a:r>
                        <a:rPr lang="en-US" sz="1400">
                          <a:effectLst/>
                        </a:rPr>
                        <a:t>Spanish</a:t>
                      </a:r>
                    </a:p>
                    <a:p>
                      <a:pPr marL="342900" marR="0" lvl="0" indent="-342900">
                        <a:lnSpc>
                          <a:spcPct val="115000"/>
                        </a:lnSpc>
                        <a:spcBef>
                          <a:spcPts val="0"/>
                        </a:spcBef>
                        <a:spcAft>
                          <a:spcPts val="0"/>
                        </a:spcAft>
                        <a:buFont typeface="Symbol" panose="05050102010706020507" pitchFamily="18" charset="2"/>
                        <a:buChar char=""/>
                      </a:pPr>
                      <a:r>
                        <a:rPr lang="en-US" sz="1400">
                          <a:effectLst/>
                        </a:rPr>
                        <a:t>Polish</a:t>
                      </a:r>
                    </a:p>
                    <a:p>
                      <a:pPr marL="342900" marR="0" lvl="0" indent="-342900">
                        <a:lnSpc>
                          <a:spcPct val="115000"/>
                        </a:lnSpc>
                        <a:spcBef>
                          <a:spcPts val="0"/>
                        </a:spcBef>
                        <a:spcAft>
                          <a:spcPts val="0"/>
                        </a:spcAft>
                        <a:buFont typeface="Symbol" panose="05050102010706020507" pitchFamily="18" charset="2"/>
                        <a:buChar char=""/>
                      </a:pPr>
                      <a:r>
                        <a:rPr lang="en-US" sz="1400">
                          <a:effectLst/>
                        </a:rPr>
                        <a:t>Arabic</a:t>
                      </a:r>
                    </a:p>
                    <a:p>
                      <a:pPr marL="342900" marR="0" lvl="0" indent="-342900">
                        <a:lnSpc>
                          <a:spcPct val="115000"/>
                        </a:lnSpc>
                        <a:spcBef>
                          <a:spcPts val="0"/>
                        </a:spcBef>
                        <a:spcAft>
                          <a:spcPts val="0"/>
                        </a:spcAft>
                        <a:buFont typeface="Symbol" panose="05050102010706020507" pitchFamily="18" charset="2"/>
                        <a:buChar char=""/>
                      </a:pPr>
                      <a:r>
                        <a:rPr lang="en-US" sz="1400">
                          <a:effectLst/>
                        </a:rPr>
                        <a:t>Urdu</a:t>
                      </a:r>
                    </a:p>
                    <a:p>
                      <a:pPr marL="342900" marR="0" lvl="0" indent="-342900">
                        <a:lnSpc>
                          <a:spcPct val="115000"/>
                        </a:lnSpc>
                        <a:spcBef>
                          <a:spcPts val="0"/>
                        </a:spcBef>
                        <a:spcAft>
                          <a:spcPts val="1000"/>
                        </a:spcAft>
                        <a:buFont typeface="Symbol" panose="05050102010706020507" pitchFamily="18" charset="2"/>
                        <a:buChar char=""/>
                      </a:pPr>
                      <a:r>
                        <a:rPr lang="en-US" sz="1400">
                          <a:effectLst/>
                        </a:rPr>
                        <a:t>Other: _______</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1400">
                          <a:effectLst/>
                        </a:rPr>
                        <a:t>Documentation of a qualified interpreter used to provide safe sleep education to the parent or caregiver</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225390109"/>
                  </a:ext>
                </a:extLst>
              </a:tr>
              <a:tr h="597219">
                <a:tc>
                  <a:txBody>
                    <a:bodyPr/>
                    <a:lstStyle/>
                    <a:p>
                      <a:pPr marL="0" marR="0">
                        <a:lnSpc>
                          <a:spcPct val="107000"/>
                        </a:lnSpc>
                        <a:spcBef>
                          <a:spcPts val="0"/>
                        </a:spcBef>
                        <a:spcAft>
                          <a:spcPts val="800"/>
                        </a:spcAft>
                      </a:pPr>
                      <a:r>
                        <a:rPr lang="en-US" sz="1400">
                          <a:effectLst/>
                        </a:rPr>
                        <a:t>Documentation of parents or caregivers reporting an understanding of a safe sleep environment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p>
                    <a:p>
                      <a:pPr marL="342900" marR="0" lvl="0" indent="-342900">
                        <a:lnSpc>
                          <a:spcPct val="115000"/>
                        </a:lnSpc>
                        <a:spcBef>
                          <a:spcPts val="0"/>
                        </a:spcBef>
                        <a:spcAft>
                          <a:spcPts val="0"/>
                        </a:spcAft>
                        <a:buFont typeface="Symbol" panose="05050102010706020507" pitchFamily="18" charset="2"/>
                        <a:buChar char=""/>
                      </a:pPr>
                      <a:r>
                        <a:rPr lang="en-US" sz="1400">
                          <a:effectLst/>
                        </a:rPr>
                        <a:t>Unknown</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42</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8" name="Table 7"/>
          <p:cNvGraphicFramePr>
            <a:graphicFrameLocks noGrp="1"/>
          </p:cNvGraphicFramePr>
          <p:nvPr/>
        </p:nvGraphicFramePr>
        <p:xfrm>
          <a:off x="5780316" y="1690688"/>
          <a:ext cx="5900056" cy="3958020"/>
        </p:xfrm>
        <a:graphic>
          <a:graphicData uri="http://schemas.openxmlformats.org/drawingml/2006/table">
            <a:tbl>
              <a:tblPr firstRow="1" firstCol="1" bandRow="1">
                <a:tableStyleId>{21E4AEA4-8DFA-4A89-87EB-49C32662AFE0}</a:tableStyleId>
              </a:tblPr>
              <a:tblGrid>
                <a:gridCol w="3799113">
                  <a:extLst>
                    <a:ext uri="{9D8B030D-6E8A-4147-A177-3AD203B41FA5}">
                      <a16:colId xmlns:a16="http://schemas.microsoft.com/office/drawing/2014/main" val="1360226053"/>
                    </a:ext>
                  </a:extLst>
                </a:gridCol>
                <a:gridCol w="2100943">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1400">
                          <a:effectLst/>
                        </a:rPr>
                        <a:t>Documentation of a conversation with parents or caregivers about adjustment to life with a newborn and safe sleep outside of the hospital</a:t>
                      </a:r>
                      <a:endParaRPr lang="en-US" sz="140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b="0">
                          <a:solidFill>
                            <a:schemeClr val="tx1"/>
                          </a:solidFill>
                          <a:effectLst/>
                        </a:rPr>
                        <a:t>No</a:t>
                      </a:r>
                      <a:endParaRPr lang="en-US" sz="1400" b="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1400">
                          <a:effectLst/>
                        </a:rPr>
                        <a:t>If specific anticipated challenges were identified, was there documentation of resources and guidance shared with parents or caregivers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1400">
                          <a:effectLst/>
                        </a:rPr>
                        <a:t>Documentation in the infant chart of social determinants of health (</a:t>
                      </a:r>
                      <a:r>
                        <a:rPr lang="en-US" sz="1400" err="1">
                          <a:effectLst/>
                        </a:rPr>
                        <a:t>SDoH</a:t>
                      </a:r>
                      <a:r>
                        <a:rPr lang="en-US" sz="1400">
                          <a:effectLst/>
                        </a:rPr>
                        <a:t>) screening completed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140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1400">
                          <a:effectLst/>
                        </a:rPr>
                        <a:t>Not Documented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1400">
                          <a:effectLst/>
                        </a:rPr>
                        <a:t>Parent or caregiver with SDOH needs identified have documentation of linkage to needed resources/services in the infant chart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4231315181"/>
                  </a:ext>
                </a:extLst>
              </a:tr>
              <a:tr h="597219">
                <a:tc>
                  <a:txBody>
                    <a:bodyPr/>
                    <a:lstStyle/>
                    <a:p>
                      <a:pPr marL="0" marR="0">
                        <a:lnSpc>
                          <a:spcPct val="107000"/>
                        </a:lnSpc>
                        <a:spcBef>
                          <a:spcPts val="0"/>
                        </a:spcBef>
                        <a:spcAft>
                          <a:spcPts val="800"/>
                        </a:spcAft>
                      </a:pPr>
                      <a:r>
                        <a:rPr lang="en-US" sz="1400">
                          <a:effectLst/>
                        </a:rPr>
                        <a:t>ESSI Newborn Care Plan and transfer of care to the community provider documented in discharge summary</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13488345"/>
                  </a:ext>
                </a:extLst>
              </a:tr>
            </a:tbl>
          </a:graphicData>
        </a:graphic>
      </p:graphicFrame>
    </p:spTree>
    <p:extLst>
      <p:ext uri="{BB962C8B-B14F-4D97-AF65-F5344CB8AC3E}">
        <p14:creationId xmlns:p14="http://schemas.microsoft.com/office/powerpoint/2010/main" val="22102253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Freeform: Shape 1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5" name="Freeform: Shape 1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pPr>
              <a:lnSpc>
                <a:spcPct val="90000"/>
              </a:lnSpc>
            </a:pPr>
            <a:r>
              <a:rPr lang="en-US" sz="4000"/>
              <a:t>Step 6: </a:t>
            </a:r>
            <a:r>
              <a:rPr lang="en-US" sz="4000" b="0"/>
              <a:t>Review your current safe sleep and respectful care provider, nursing, and staff education</a:t>
            </a:r>
            <a:br>
              <a:rPr lang="en-US" sz="4000"/>
            </a:br>
            <a:endParaRPr lang="en-US" sz="4000"/>
          </a:p>
        </p:txBody>
      </p:sp>
      <p:sp>
        <p:nvSpPr>
          <p:cNvPr id="17" name="Rectangle 1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43</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24D49A4E-BD95-5DF0-35BC-A9758FC2DA7E}"/>
              </a:ext>
            </a:extLst>
          </p:cNvPr>
          <p:cNvGraphicFramePr>
            <a:graphicFrameLocks noGrp="1"/>
          </p:cNvGraphicFramePr>
          <p:nvPr>
            <p:ph idx="1"/>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2844906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Step 7: </a:t>
            </a:r>
            <a:r>
              <a:rPr lang="en-US" b="0"/>
              <a:t>ESSI Toolkit</a:t>
            </a:r>
          </a:p>
        </p:txBody>
      </p:sp>
      <p:sp>
        <p:nvSpPr>
          <p:cNvPr id="3" name="Content Placeholder 2"/>
          <p:cNvSpPr>
            <a:spLocks noGrp="1"/>
          </p:cNvSpPr>
          <p:nvPr>
            <p:ph idx="1"/>
          </p:nvPr>
        </p:nvSpPr>
        <p:spPr>
          <a:xfrm>
            <a:off x="609600" y="2348757"/>
            <a:ext cx="10972800" cy="4351338"/>
          </a:xfrm>
        </p:spPr>
        <p:txBody>
          <a:bodyPr/>
          <a:lstStyle/>
          <a:p>
            <a:r>
              <a:rPr lang="en-US">
                <a:ea typeface="Lato"/>
                <a:cs typeface="Lato"/>
              </a:rPr>
              <a:t>The ESSI Toolkit includes the resources you need to successfully launch the ESSI initiative and achieve performance improvement </a:t>
            </a:r>
            <a:r>
              <a:rPr lang="en-US">
                <a:ea typeface="Lato"/>
                <a:cs typeface="Calibri"/>
              </a:rPr>
              <a:t>at</a:t>
            </a:r>
            <a:r>
              <a:rPr lang="en-US">
                <a:ea typeface="+mn-lt"/>
                <a:cs typeface="+mn-lt"/>
              </a:rPr>
              <a:t> your hospital</a:t>
            </a:r>
            <a:r>
              <a:rPr lang="en-US">
                <a:ea typeface="Lato"/>
                <a:cs typeface="Lato"/>
              </a:rPr>
              <a:t>.</a:t>
            </a:r>
            <a:endParaRPr lang="en-US"/>
          </a:p>
          <a:p>
            <a:r>
              <a:rPr lang="en-US"/>
              <a:t>Organized by Driver</a:t>
            </a:r>
          </a:p>
          <a:p>
            <a:r>
              <a:rPr lang="en-US"/>
              <a:t>Living document, we are always updating resources so make sure to check back for new or updated resources</a:t>
            </a:r>
          </a:p>
          <a:p>
            <a:r>
              <a:rPr lang="en-US"/>
              <a:t>Let’s take a look!! </a:t>
            </a:r>
            <a:r>
              <a:rPr lang="en-US">
                <a:hlinkClick r:id="rId2"/>
              </a:rPr>
              <a:t>www.Ilpqc.org/essi</a:t>
            </a:r>
            <a:endParaRPr lang="en-US"/>
          </a:p>
          <a:p>
            <a:endParaRPr lang="en-US"/>
          </a:p>
          <a:p>
            <a:endParaRPr lang="en-US"/>
          </a:p>
        </p:txBody>
      </p:sp>
      <p:sp>
        <p:nvSpPr>
          <p:cNvPr id="4" name="Slide Number Placeholder 3"/>
          <p:cNvSpPr>
            <a:spLocks noGrp="1"/>
          </p:cNvSpPr>
          <p:nvPr>
            <p:ph type="sldNum" sz="quarter" idx="10"/>
          </p:nvPr>
        </p:nvSpPr>
        <p:spPr/>
        <p:txBody>
          <a:bodyPr/>
          <a:lstStyle/>
          <a:p>
            <a:fld id="{97033E4B-E3EB-3D46-B2D8-3159663620FA}" type="slidenum">
              <a:rPr lang="en-US" smtClean="0"/>
              <a:pPr/>
              <a:t>44</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6" name="Freeform 23">
            <a:extLst>
              <a:ext uri="{FF2B5EF4-FFF2-40B4-BE49-F238E27FC236}">
                <a16:creationId xmlns:a16="http://schemas.microsoft.com/office/drawing/2014/main" id="{9CAE83B1-576A-4BD3-4D30-DC90CF84A4CA}"/>
              </a:ext>
            </a:extLst>
          </p:cNvPr>
          <p:cNvSpPr/>
          <p:nvPr/>
        </p:nvSpPr>
        <p:spPr>
          <a:xfrm>
            <a:off x="4724400" y="90737"/>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Tree>
    <p:extLst>
      <p:ext uri="{BB962C8B-B14F-4D97-AF65-F5344CB8AC3E}">
        <p14:creationId xmlns:p14="http://schemas.microsoft.com/office/powerpoint/2010/main" val="30013243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632197" y="2587284"/>
            <a:ext cx="2409770" cy="2804096"/>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txBody>
            <a:bodyPr/>
            <a:lstStyle/>
            <a:p>
              <a:endParaRPr lang="en-US"/>
            </a:p>
          </p:txBody>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4022623" y="1413045"/>
            <a:ext cx="1331545" cy="1549435"/>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txBody>
            <a:bodyPr/>
            <a:lstStyle/>
            <a:p>
              <a:endParaRPr lang="en-US"/>
            </a:p>
          </p:txBody>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6424792" y="1413045"/>
            <a:ext cx="1331545" cy="1549435"/>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txBody>
            <a:bodyPr/>
            <a:lstStyle/>
            <a:p>
              <a:endParaRPr lang="en-US"/>
            </a:p>
          </p:txBody>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3223169" y="3128439"/>
            <a:ext cx="1313884" cy="152888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txBody>
            <a:bodyPr/>
            <a:lstStyle/>
            <a:p>
              <a:endParaRPr lang="en-US"/>
            </a:p>
          </p:txBody>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7173115" y="3128439"/>
            <a:ext cx="1313884" cy="152888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txBody>
            <a:bodyPr/>
            <a:lstStyle/>
            <a:p>
              <a:endParaRPr lang="en-US"/>
            </a:p>
          </p:txBody>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3880111" y="4987657"/>
            <a:ext cx="1285801" cy="1496205"/>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txBody>
            <a:bodyPr/>
            <a:lstStyle/>
            <a:p>
              <a:endParaRPr lang="en-US"/>
            </a:p>
          </p:txBody>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20" name="Group 20"/>
          <p:cNvGrpSpPr/>
          <p:nvPr/>
        </p:nvGrpSpPr>
        <p:grpSpPr>
          <a:xfrm>
            <a:off x="6537970" y="4987657"/>
            <a:ext cx="1285801" cy="1496205"/>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txBody>
            <a:bodyPr/>
            <a:lstStyle/>
            <a:p>
              <a:endParaRPr lang="en-US"/>
            </a:p>
          </p:txBody>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3" name="Freeform 23"/>
          <p:cNvSpPr/>
          <p:nvPr/>
        </p:nvSpPr>
        <p:spPr>
          <a:xfrm>
            <a:off x="-727206" y="6780867"/>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24" name="Freeform 24"/>
          <p:cNvSpPr/>
          <p:nvPr/>
        </p:nvSpPr>
        <p:spPr>
          <a:xfrm>
            <a:off x="375869" y="484024"/>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25" name="Freeform 25"/>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27" name="Freeform 27"/>
          <p:cNvSpPr/>
          <p:nvPr/>
        </p:nvSpPr>
        <p:spPr>
          <a:xfrm>
            <a:off x="4133617" y="1863794"/>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28" name="Freeform 28"/>
          <p:cNvSpPr/>
          <p:nvPr/>
        </p:nvSpPr>
        <p:spPr>
          <a:xfrm>
            <a:off x="3438022" y="3567183"/>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29" name="Freeform 29"/>
          <p:cNvSpPr/>
          <p:nvPr/>
        </p:nvSpPr>
        <p:spPr>
          <a:xfrm>
            <a:off x="4048019" y="5311105"/>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30" name="Freeform 30"/>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n-US"/>
          </a:p>
        </p:txBody>
      </p:sp>
      <p:sp>
        <p:nvSpPr>
          <p:cNvPr id="31" name="Freeform 31"/>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txBody>
          <a:bodyPr/>
          <a:lstStyle/>
          <a:p>
            <a:endParaRPr lang="en-US"/>
          </a:p>
        </p:txBody>
      </p:sp>
      <p:sp>
        <p:nvSpPr>
          <p:cNvPr id="32" name="Freeform 32"/>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txBody>
          <a:bodyPr/>
          <a:lstStyle/>
          <a:p>
            <a:endParaRPr lang="en-US"/>
          </a:p>
        </p:txBody>
      </p:sp>
      <p:sp>
        <p:nvSpPr>
          <p:cNvPr id="33" name="TextBox 33"/>
          <p:cNvSpPr txBox="1"/>
          <p:nvPr/>
        </p:nvSpPr>
        <p:spPr>
          <a:xfrm>
            <a:off x="-308363" y="1512272"/>
            <a:ext cx="4330985"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I-PROMOTE Implicit Bias Training Directory</a:t>
            </a:r>
          </a:p>
        </p:txBody>
      </p:sp>
      <p:sp>
        <p:nvSpPr>
          <p:cNvPr id="34" name="TextBox 34"/>
          <p:cNvSpPr txBox="1"/>
          <p:nvPr/>
        </p:nvSpPr>
        <p:spPr>
          <a:xfrm>
            <a:off x="810362" y="3169469"/>
            <a:ext cx="2093537"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E-Learning Modules</a:t>
            </a:r>
          </a:p>
        </p:txBody>
      </p:sp>
      <p:sp>
        <p:nvSpPr>
          <p:cNvPr id="35" name="TextBox 35"/>
          <p:cNvSpPr txBox="1"/>
          <p:nvPr/>
        </p:nvSpPr>
        <p:spPr>
          <a:xfrm>
            <a:off x="70952" y="3569064"/>
            <a:ext cx="3364637" cy="1049198"/>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National Health Start Association</a:t>
            </a:r>
          </a:p>
          <a:p>
            <a:pPr marL="331067" lvl="1" indent="-165534" algn="just">
              <a:lnSpc>
                <a:spcPts val="2147"/>
              </a:lnSpc>
              <a:buFont typeface="Arial"/>
              <a:buChar char="•"/>
            </a:pPr>
            <a:r>
              <a:rPr lang="en-US" sz="1533">
                <a:solidFill>
                  <a:srgbClr val="63696F"/>
                </a:solidFill>
                <a:latin typeface="Barlow"/>
              </a:rPr>
              <a:t>March of Dimes</a:t>
            </a:r>
          </a:p>
          <a:p>
            <a:pPr marL="331067" lvl="1" indent="-165534" algn="just">
              <a:lnSpc>
                <a:spcPts val="2147"/>
              </a:lnSpc>
              <a:buFont typeface="Arial"/>
              <a:buChar char="•"/>
            </a:pPr>
            <a:r>
              <a:rPr lang="en-US" sz="1533">
                <a:solidFill>
                  <a:srgbClr val="63696F"/>
                </a:solidFill>
                <a:latin typeface="Barlow"/>
              </a:rPr>
              <a:t>Think Cultural Health</a:t>
            </a:r>
          </a:p>
          <a:p>
            <a:pPr marL="331067" lvl="1" indent="-165534" algn="just">
              <a:lnSpc>
                <a:spcPts val="2147"/>
              </a:lnSpc>
              <a:spcBef>
                <a:spcPct val="0"/>
              </a:spcBef>
              <a:buFont typeface="Arial"/>
              <a:buChar char="•"/>
            </a:pPr>
            <a:r>
              <a:rPr lang="en-US" sz="1533">
                <a:solidFill>
                  <a:srgbClr val="63696F"/>
                </a:solidFill>
                <a:latin typeface="Barlow"/>
              </a:rPr>
              <a:t>Diversity Science</a:t>
            </a:r>
          </a:p>
        </p:txBody>
      </p:sp>
      <p:sp>
        <p:nvSpPr>
          <p:cNvPr id="36" name="TextBox 36"/>
          <p:cNvSpPr txBox="1"/>
          <p:nvPr/>
        </p:nvSpPr>
        <p:spPr>
          <a:xfrm>
            <a:off x="1614473" y="5273005"/>
            <a:ext cx="2093537" cy="265714"/>
          </a:xfrm>
          <a:prstGeom prst="rect">
            <a:avLst/>
          </a:prstGeom>
        </p:spPr>
        <p:txBody>
          <a:bodyPr lIns="0" tIns="0" rIns="0" bIns="0" rtlCol="0" anchor="t">
            <a:spAutoFit/>
          </a:bodyPr>
          <a:lstStyle/>
          <a:p>
            <a:pPr algn="ctr">
              <a:lnSpc>
                <a:spcPts val="2239"/>
              </a:lnSpc>
            </a:pPr>
            <a:r>
              <a:rPr lang="en-US" sz="1600">
                <a:solidFill>
                  <a:srgbClr val="000000"/>
                </a:solidFill>
                <a:latin typeface="Barlow Semi-Bold"/>
              </a:rPr>
              <a:t>Live Trainings</a:t>
            </a:r>
          </a:p>
        </p:txBody>
      </p:sp>
      <p:sp>
        <p:nvSpPr>
          <p:cNvPr id="37" name="TextBox 37"/>
          <p:cNvSpPr txBox="1"/>
          <p:nvPr/>
        </p:nvSpPr>
        <p:spPr>
          <a:xfrm>
            <a:off x="1562155" y="5600666"/>
            <a:ext cx="2403253" cy="510589"/>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PQI </a:t>
            </a:r>
            <a:r>
              <a:rPr lang="en-US" sz="1533" err="1">
                <a:solidFill>
                  <a:srgbClr val="63696F"/>
                </a:solidFill>
                <a:latin typeface="Barlow"/>
              </a:rPr>
              <a:t>SpeakUp</a:t>
            </a:r>
            <a:r>
              <a:rPr lang="en-US" sz="1533">
                <a:solidFill>
                  <a:srgbClr val="63696F"/>
                </a:solidFill>
                <a:latin typeface="Barlow"/>
              </a:rPr>
              <a:t> Training</a:t>
            </a:r>
          </a:p>
          <a:p>
            <a:pPr marL="331067" lvl="1" indent="-165534" algn="just">
              <a:lnSpc>
                <a:spcPts val="2147"/>
              </a:lnSpc>
              <a:buFont typeface="Arial"/>
              <a:buChar char="•"/>
            </a:pPr>
            <a:r>
              <a:rPr lang="en-US" sz="1533">
                <a:solidFill>
                  <a:srgbClr val="63696F"/>
                </a:solidFill>
                <a:latin typeface="Barlow"/>
              </a:rPr>
              <a:t>March of Dimes</a:t>
            </a:r>
          </a:p>
        </p:txBody>
      </p:sp>
      <p:sp>
        <p:nvSpPr>
          <p:cNvPr id="38" name="TextBox 38"/>
          <p:cNvSpPr txBox="1"/>
          <p:nvPr/>
        </p:nvSpPr>
        <p:spPr>
          <a:xfrm>
            <a:off x="8003749" y="1462309"/>
            <a:ext cx="3698763"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Listening to Parents and Family Voices</a:t>
            </a:r>
          </a:p>
        </p:txBody>
      </p:sp>
      <p:sp>
        <p:nvSpPr>
          <p:cNvPr id="39" name="TextBox 39"/>
          <p:cNvSpPr txBox="1"/>
          <p:nvPr/>
        </p:nvSpPr>
        <p:spPr>
          <a:xfrm>
            <a:off x="7830322" y="1789970"/>
            <a:ext cx="4106918" cy="779893"/>
          </a:xfrm>
          <a:prstGeom prst="rect">
            <a:avLst/>
          </a:prstGeom>
        </p:spPr>
        <p:txBody>
          <a:bodyPr lIns="0" tIns="0" rIns="0" bIns="0" rtlCol="0" anchor="t">
            <a:spAutoFit/>
          </a:bodyPr>
          <a:lstStyle/>
          <a:p>
            <a:pPr marL="330835" lvl="1" indent="-165100">
              <a:lnSpc>
                <a:spcPts val="2147"/>
              </a:lnSpc>
              <a:buFont typeface="Arial"/>
              <a:buChar char="•"/>
            </a:pPr>
            <a:r>
              <a:rPr lang="en-US" sz="1500">
                <a:solidFill>
                  <a:srgbClr val="63696F"/>
                </a:solidFill>
                <a:latin typeface="Barlow"/>
              </a:rPr>
              <a:t>The Illinois Maternal Health Digital Storytelling Project </a:t>
            </a:r>
            <a:endParaRPr lang="en-US"/>
          </a:p>
          <a:p>
            <a:pPr marL="330835" lvl="1" indent="-165100">
              <a:lnSpc>
                <a:spcPts val="2147"/>
              </a:lnSpc>
              <a:buFont typeface="Arial"/>
              <a:buChar char="•"/>
            </a:pPr>
            <a:r>
              <a:rPr lang="en-US" sz="1500">
                <a:solidFill>
                  <a:srgbClr val="63696F"/>
                </a:solidFill>
                <a:latin typeface="Barlow"/>
              </a:rPr>
              <a:t>CDC HEAR HER Campaign </a:t>
            </a:r>
          </a:p>
        </p:txBody>
      </p:sp>
      <p:sp>
        <p:nvSpPr>
          <p:cNvPr id="40" name="TextBox 40"/>
          <p:cNvSpPr txBox="1"/>
          <p:nvPr/>
        </p:nvSpPr>
        <p:spPr>
          <a:xfrm>
            <a:off x="8640926" y="3288849"/>
            <a:ext cx="3061585"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Tools to Facilitate Discussions</a:t>
            </a:r>
          </a:p>
        </p:txBody>
      </p:sp>
      <p:sp>
        <p:nvSpPr>
          <p:cNvPr id="41" name="TextBox 41"/>
          <p:cNvSpPr txBox="1"/>
          <p:nvPr/>
        </p:nvSpPr>
        <p:spPr>
          <a:xfrm>
            <a:off x="8473382" y="3529382"/>
            <a:ext cx="3449481"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Toxic – A Black Woman’s Story</a:t>
            </a:r>
            <a:endParaRPr lang="en-US" sz="1500">
              <a:solidFill>
                <a:srgbClr val="000000"/>
              </a:solidFill>
              <a:latin typeface="Calibri"/>
              <a:cs typeface="Calibri"/>
            </a:endParaRPr>
          </a:p>
          <a:p>
            <a:pPr marL="330835" lvl="1" indent="-165100">
              <a:lnSpc>
                <a:spcPts val="2147"/>
              </a:lnSpc>
              <a:buFont typeface="Arial"/>
              <a:buChar char="•"/>
            </a:pPr>
            <a:r>
              <a:rPr lang="en-US" sz="1500">
                <a:solidFill>
                  <a:srgbClr val="63696F"/>
                </a:solidFill>
                <a:latin typeface="Barlow"/>
              </a:rPr>
              <a:t>Laboring with Hope Film</a:t>
            </a:r>
            <a:endParaRPr lang="en-US" sz="1500">
              <a:cs typeface="Calibri"/>
            </a:endParaRPr>
          </a:p>
          <a:p>
            <a:pPr marL="330835" lvl="1" indent="-165100">
              <a:lnSpc>
                <a:spcPts val="2147"/>
              </a:lnSpc>
              <a:buFont typeface="Arial"/>
              <a:buChar char="•"/>
            </a:pPr>
            <a:r>
              <a:rPr lang="en-US" sz="1500">
                <a:solidFill>
                  <a:srgbClr val="63696F"/>
                </a:solidFill>
                <a:latin typeface="Barlow"/>
              </a:rPr>
              <a:t>Aftershock Film</a:t>
            </a:r>
          </a:p>
          <a:p>
            <a:pPr marL="330835" lvl="1" indent="-165100">
              <a:lnSpc>
                <a:spcPts val="2147"/>
              </a:lnSpc>
              <a:buFont typeface="Arial"/>
              <a:buChar char="•"/>
            </a:pPr>
            <a:r>
              <a:rPr lang="en-US" sz="1500">
                <a:solidFill>
                  <a:srgbClr val="63696F"/>
                </a:solidFill>
                <a:latin typeface="Barlow"/>
              </a:rPr>
              <a:t>PQI 21-day Anti-Racism Challenge</a:t>
            </a:r>
          </a:p>
        </p:txBody>
      </p:sp>
      <p:sp>
        <p:nvSpPr>
          <p:cNvPr id="42" name="TextBox 42"/>
          <p:cNvSpPr txBox="1"/>
          <p:nvPr/>
        </p:nvSpPr>
        <p:spPr>
          <a:xfrm>
            <a:off x="8003749" y="5115389"/>
            <a:ext cx="3933491"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Resources for Respectful Care Practices</a:t>
            </a:r>
          </a:p>
        </p:txBody>
      </p:sp>
      <p:sp>
        <p:nvSpPr>
          <p:cNvPr id="43" name="TextBox 43"/>
          <p:cNvSpPr txBox="1"/>
          <p:nvPr/>
        </p:nvSpPr>
        <p:spPr>
          <a:xfrm>
            <a:off x="7824163" y="5447842"/>
            <a:ext cx="4405185"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ILPQC Actionable Respectful Care Strategies </a:t>
            </a:r>
            <a:endParaRPr lang="en-US"/>
          </a:p>
          <a:p>
            <a:pPr marL="330835" lvl="1" indent="-165100">
              <a:lnSpc>
                <a:spcPts val="2147"/>
              </a:lnSpc>
              <a:buFont typeface="Arial"/>
              <a:buChar char="•"/>
            </a:pPr>
            <a:r>
              <a:rPr lang="en-US" sz="1500">
                <a:solidFill>
                  <a:srgbClr val="63696F"/>
                </a:solidFill>
                <a:latin typeface="Barlow"/>
              </a:rPr>
              <a:t>AWHONN Respectful Maternity Care Implementation Toolkit-</a:t>
            </a:r>
          </a:p>
          <a:p>
            <a:pPr marL="330835" lvl="1" indent="-165100">
              <a:lnSpc>
                <a:spcPts val="2147"/>
              </a:lnSpc>
              <a:buFont typeface="Arial"/>
              <a:buChar char="•"/>
            </a:pPr>
            <a:r>
              <a:rPr lang="en-US" sz="1500">
                <a:solidFill>
                  <a:srgbClr val="63696F"/>
                </a:solidFill>
                <a:latin typeface="Barlow"/>
              </a:rPr>
              <a:t>The SHARE Approach  to shared decision-making</a:t>
            </a:r>
          </a:p>
        </p:txBody>
      </p:sp>
      <p:sp>
        <p:nvSpPr>
          <p:cNvPr id="44" name="TextBox 44"/>
          <p:cNvSpPr txBox="1"/>
          <p:nvPr/>
        </p:nvSpPr>
        <p:spPr>
          <a:xfrm>
            <a:off x="570590"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5" name="TextBox 45"/>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6" name="TextBox 46"/>
          <p:cNvSpPr txBox="1"/>
          <p:nvPr/>
        </p:nvSpPr>
        <p:spPr>
          <a:xfrm>
            <a:off x="4721453" y="3190368"/>
            <a:ext cx="2362267" cy="313227"/>
          </a:xfrm>
          <a:prstGeom prst="rect">
            <a:avLst/>
          </a:prstGeom>
        </p:spPr>
        <p:txBody>
          <a:bodyPr lIns="0" tIns="0" rIns="0" bIns="0" rtlCol="0" anchor="t">
            <a:spAutoFit/>
          </a:bodyPr>
          <a:lstStyle/>
          <a:p>
            <a:pPr algn="ctr">
              <a:lnSpc>
                <a:spcPts val="2613"/>
              </a:lnSpc>
              <a:spcBef>
                <a:spcPct val="0"/>
              </a:spcBef>
            </a:pPr>
            <a:r>
              <a:rPr lang="en-US" sz="1866" u="sng">
                <a:solidFill>
                  <a:srgbClr val="FDFDFD"/>
                </a:solidFill>
                <a:latin typeface="Canva Sans Bold"/>
              </a:rPr>
              <a:t>Secondary Driver 1:</a:t>
            </a:r>
            <a:r>
              <a:rPr lang="en-US" sz="1866">
                <a:solidFill>
                  <a:srgbClr val="FDFDFD"/>
                </a:solidFill>
                <a:latin typeface="Canva Sans Bold"/>
              </a:rPr>
              <a:t> </a:t>
            </a:r>
          </a:p>
        </p:txBody>
      </p:sp>
      <p:sp>
        <p:nvSpPr>
          <p:cNvPr id="47" name="TextBox 47"/>
          <p:cNvSpPr txBox="1"/>
          <p:nvPr/>
        </p:nvSpPr>
        <p:spPr>
          <a:xfrm>
            <a:off x="186798" y="1824388"/>
            <a:ext cx="3622035" cy="779059"/>
          </a:xfrm>
          <a:prstGeom prst="rect">
            <a:avLst/>
          </a:prstGeom>
        </p:spPr>
        <p:txBody>
          <a:bodyPr lIns="0" tIns="0" rIns="0" bIns="0" rtlCol="0" anchor="t">
            <a:spAutoFit/>
          </a:bodyPr>
          <a:lstStyle/>
          <a:p>
            <a:pPr algn="ctr">
              <a:lnSpc>
                <a:spcPts val="2147"/>
              </a:lnSpc>
              <a:spcBef>
                <a:spcPct val="0"/>
              </a:spcBef>
            </a:pPr>
            <a:r>
              <a:rPr lang="en-US" sz="1500">
                <a:solidFill>
                  <a:srgbClr val="63696F"/>
                </a:solidFill>
                <a:latin typeface="Barlow"/>
              </a:rPr>
              <a:t>Inventory of implicit bias trainings available including the sponsoring organization, title, estimated completion time, and cost</a:t>
            </a:r>
          </a:p>
        </p:txBody>
      </p:sp>
      <p:sp>
        <p:nvSpPr>
          <p:cNvPr id="49" name="TextBox 49"/>
          <p:cNvSpPr txBox="1"/>
          <p:nvPr/>
        </p:nvSpPr>
        <p:spPr>
          <a:xfrm>
            <a:off x="4839050" y="3597777"/>
            <a:ext cx="2079570" cy="1162498"/>
          </a:xfrm>
          <a:prstGeom prst="rect">
            <a:avLst/>
          </a:prstGeom>
        </p:spPr>
        <p:txBody>
          <a:bodyPr lIns="0" tIns="0" rIns="0" bIns="0" rtlCol="0" anchor="t">
            <a:spAutoFit/>
          </a:bodyPr>
          <a:lstStyle/>
          <a:p>
            <a:pPr algn="ctr">
              <a:lnSpc>
                <a:spcPts val="2333"/>
              </a:lnSpc>
              <a:spcBef>
                <a:spcPct val="0"/>
              </a:spcBef>
            </a:pPr>
            <a:r>
              <a:rPr lang="en-US" sz="1666">
                <a:solidFill>
                  <a:srgbClr val="FDFDFD"/>
                </a:solidFill>
                <a:latin typeface="Canva Sans"/>
              </a:rPr>
              <a:t>Equitable and Respectful Care Education and Implementation </a:t>
            </a:r>
          </a:p>
        </p:txBody>
      </p:sp>
      <p:sp>
        <p:nvSpPr>
          <p:cNvPr id="51" name="Freeform 4">
            <a:extLst>
              <a:ext uri="{FF2B5EF4-FFF2-40B4-BE49-F238E27FC236}">
                <a16:creationId xmlns:a16="http://schemas.microsoft.com/office/drawing/2014/main" id="{DADB789B-D1D8-A439-C1FC-0121F131E706}"/>
              </a:ext>
            </a:extLst>
          </p:cNvPr>
          <p:cNvSpPr/>
          <p:nvPr/>
        </p:nvSpPr>
        <p:spPr>
          <a:xfrm>
            <a:off x="8564610" y="43476"/>
            <a:ext cx="1401505" cy="126410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21">
              <a:extLst>
                <a:ext uri="{96DAC541-7B7A-43D3-8B79-37D633B846F1}">
                  <asvg:svgBlip xmlns:asvg="http://schemas.microsoft.com/office/drawing/2016/SVG/main" r:embed="rId22"/>
                </a:ext>
              </a:extLst>
            </a:blip>
            <a:stretch>
              <a:fillRect/>
            </a:stretch>
          </a:blipFill>
        </p:spPr>
        <p:txBody>
          <a:bodyPr/>
          <a:lstStyle/>
          <a:p>
            <a:endParaRPr lang="en-US"/>
          </a:p>
        </p:txBody>
      </p:sp>
      <p:sp>
        <p:nvSpPr>
          <p:cNvPr id="53" name="TextBox 19">
            <a:extLst>
              <a:ext uri="{FF2B5EF4-FFF2-40B4-BE49-F238E27FC236}">
                <a16:creationId xmlns:a16="http://schemas.microsoft.com/office/drawing/2014/main" id="{7AA1F7FA-AA52-FED3-1784-BE66C8A7FBFC}"/>
              </a:ext>
            </a:extLst>
          </p:cNvPr>
          <p:cNvSpPr txBox="1"/>
          <p:nvPr/>
        </p:nvSpPr>
        <p:spPr>
          <a:xfrm>
            <a:off x="9761891" y="888931"/>
            <a:ext cx="2532194"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5" name="Freeform 21">
            <a:extLst>
              <a:ext uri="{FF2B5EF4-FFF2-40B4-BE49-F238E27FC236}">
                <a16:creationId xmlns:a16="http://schemas.microsoft.com/office/drawing/2014/main" id="{20BABE46-A93F-751A-4C5F-3AC294D73230}"/>
              </a:ext>
            </a:extLst>
          </p:cNvPr>
          <p:cNvSpPr/>
          <p:nvPr/>
        </p:nvSpPr>
        <p:spPr>
          <a:xfrm>
            <a:off x="10381762" y="4223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3"/>
            <a:stretch>
              <a:fillRect/>
            </a:stretch>
          </a:blipFill>
        </p:spPr>
        <p:txBody>
          <a:bodyPr/>
          <a:lstStyle/>
          <a:p>
            <a:endParaRPr lang="en-US"/>
          </a:p>
        </p:txBody>
      </p:sp>
    </p:spTree>
    <p:extLst>
      <p:ext uri="{BB962C8B-B14F-4D97-AF65-F5344CB8AC3E}">
        <p14:creationId xmlns:p14="http://schemas.microsoft.com/office/powerpoint/2010/main" val="3648360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1" grpId="0"/>
      <p:bldP spid="43" grpId="0"/>
      <p:bldP spid="4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6096000" y="2036092"/>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sp>
        <p:nvSpPr>
          <p:cNvPr id="4" name="Freeform 4"/>
          <p:cNvSpPr/>
          <p:nvPr/>
        </p:nvSpPr>
        <p:spPr>
          <a:xfrm>
            <a:off x="3471609"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sp>
        <p:nvSpPr>
          <p:cNvPr id="5" name="Freeform 5"/>
          <p:cNvSpPr/>
          <p:nvPr/>
        </p:nvSpPr>
        <p:spPr>
          <a:xfrm>
            <a:off x="9079451"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grpSp>
        <p:nvGrpSpPr>
          <p:cNvPr id="6" name="Group 6"/>
          <p:cNvGrpSpPr/>
          <p:nvPr/>
        </p:nvGrpSpPr>
        <p:grpSpPr>
          <a:xfrm>
            <a:off x="540761" y="4569353"/>
            <a:ext cx="2320458" cy="558429"/>
            <a:chOff x="0" y="0"/>
            <a:chExt cx="1688728" cy="406400"/>
          </a:xfrm>
        </p:grpSpPr>
        <p:sp>
          <p:nvSpPr>
            <p:cNvPr id="7" name="Freeform 7"/>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F58366"/>
            </a:solidFill>
          </p:spPr>
          <p:txBody>
            <a:bodyPr/>
            <a:lstStyle/>
            <a:p>
              <a:endParaRPr lang="en-US"/>
            </a:p>
          </p:txBody>
        </p:sp>
        <p:sp>
          <p:nvSpPr>
            <p:cNvPr id="8" name="TextBox 8"/>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915611" y="2518500"/>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txBody>
            <a:bodyPr/>
            <a:lstStyle/>
            <a:p>
              <a:endParaRPr lang="en-US"/>
            </a:p>
          </p:txBody>
        </p:sp>
        <p:sp>
          <p:nvSpPr>
            <p:cNvPr id="11" name="TextBox 1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3492857" y="3849008"/>
            <a:ext cx="2195435" cy="523384"/>
            <a:chOff x="0" y="0"/>
            <a:chExt cx="1704723" cy="406400"/>
          </a:xfrm>
        </p:grpSpPr>
        <p:sp>
          <p:nvSpPr>
            <p:cNvPr id="13" name="Freeform 13"/>
            <p:cNvSpPr/>
            <p:nvPr/>
          </p:nvSpPr>
          <p:spPr>
            <a:xfrm>
              <a:off x="0" y="0"/>
              <a:ext cx="1704723" cy="406400"/>
            </a:xfrm>
            <a:custGeom>
              <a:avLst/>
              <a:gdLst/>
              <a:ahLst/>
              <a:cxnLst/>
              <a:rect l="l" t="t" r="r" b="b"/>
              <a:pathLst>
                <a:path w="1704723" h="406400">
                  <a:moveTo>
                    <a:pt x="1501523" y="0"/>
                  </a:moveTo>
                  <a:cubicBezTo>
                    <a:pt x="1613747" y="0"/>
                    <a:pt x="1704723" y="90976"/>
                    <a:pt x="1704723" y="203200"/>
                  </a:cubicBezTo>
                  <a:cubicBezTo>
                    <a:pt x="1704723" y="315424"/>
                    <a:pt x="1613747" y="406400"/>
                    <a:pt x="1501523" y="406400"/>
                  </a:cubicBezTo>
                  <a:lnTo>
                    <a:pt x="203200" y="406400"/>
                  </a:lnTo>
                  <a:cubicBezTo>
                    <a:pt x="90976" y="406400"/>
                    <a:pt x="0" y="315424"/>
                    <a:pt x="0" y="203200"/>
                  </a:cubicBezTo>
                  <a:cubicBezTo>
                    <a:pt x="0" y="90976"/>
                    <a:pt x="90976" y="0"/>
                    <a:pt x="203200" y="0"/>
                  </a:cubicBezTo>
                  <a:close/>
                </a:path>
              </a:pathLst>
            </a:custGeom>
            <a:solidFill>
              <a:srgbClr val="F5668F"/>
            </a:solidFill>
          </p:spPr>
          <p:txBody>
            <a:bodyPr/>
            <a:lstStyle/>
            <a:p>
              <a:endParaRPr lang="en-US"/>
            </a:p>
          </p:txBody>
        </p:sp>
        <p:sp>
          <p:nvSpPr>
            <p:cNvPr id="14" name="TextBox 14"/>
            <p:cNvSpPr txBox="1"/>
            <p:nvPr/>
          </p:nvSpPr>
          <p:spPr>
            <a:xfrm>
              <a:off x="0" y="-57150"/>
              <a:ext cx="1704723" cy="463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3824565" y="1773777"/>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668F"/>
            </a:solidFill>
          </p:spPr>
          <p:txBody>
            <a:bodyPr/>
            <a:lstStyle/>
            <a:p>
              <a:endParaRPr lang="en-US"/>
            </a:p>
          </p:txBody>
        </p:sp>
        <p:sp>
          <p:nvSpPr>
            <p:cNvPr id="17" name="TextBox 1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8" name="Group 18"/>
          <p:cNvGrpSpPr/>
          <p:nvPr/>
        </p:nvGrpSpPr>
        <p:grpSpPr>
          <a:xfrm>
            <a:off x="9057698" y="3878037"/>
            <a:ext cx="2880299" cy="852503"/>
            <a:chOff x="0" y="0"/>
            <a:chExt cx="2236510" cy="661956"/>
          </a:xfrm>
        </p:grpSpPr>
        <p:sp>
          <p:nvSpPr>
            <p:cNvPr id="19" name="Freeform 19"/>
            <p:cNvSpPr/>
            <p:nvPr/>
          </p:nvSpPr>
          <p:spPr>
            <a:xfrm>
              <a:off x="0" y="0"/>
              <a:ext cx="2236510" cy="661956"/>
            </a:xfrm>
            <a:custGeom>
              <a:avLst/>
              <a:gdLst/>
              <a:ahLst/>
              <a:cxnLst/>
              <a:rect l="l" t="t" r="r" b="b"/>
              <a:pathLst>
                <a:path w="2236510" h="661956">
                  <a:moveTo>
                    <a:pt x="2033310" y="0"/>
                  </a:moveTo>
                  <a:cubicBezTo>
                    <a:pt x="2145534" y="0"/>
                    <a:pt x="2236510" y="148184"/>
                    <a:pt x="2236510" y="330978"/>
                  </a:cubicBezTo>
                  <a:cubicBezTo>
                    <a:pt x="2236510" y="513772"/>
                    <a:pt x="2145534" y="661956"/>
                    <a:pt x="2033310" y="661956"/>
                  </a:cubicBezTo>
                  <a:lnTo>
                    <a:pt x="203200" y="661956"/>
                  </a:lnTo>
                  <a:cubicBezTo>
                    <a:pt x="90976" y="661956"/>
                    <a:pt x="0" y="513772"/>
                    <a:pt x="0" y="330978"/>
                  </a:cubicBezTo>
                  <a:cubicBezTo>
                    <a:pt x="0" y="148184"/>
                    <a:pt x="90976" y="0"/>
                    <a:pt x="203200" y="0"/>
                  </a:cubicBezTo>
                  <a:close/>
                </a:path>
              </a:pathLst>
            </a:custGeom>
            <a:solidFill>
              <a:srgbClr val="1C498B"/>
            </a:solidFill>
          </p:spPr>
          <p:txBody>
            <a:bodyPr/>
            <a:lstStyle/>
            <a:p>
              <a:endParaRPr lang="en-US"/>
            </a:p>
          </p:txBody>
        </p:sp>
        <p:sp>
          <p:nvSpPr>
            <p:cNvPr id="20" name="TextBox 20"/>
            <p:cNvSpPr txBox="1"/>
            <p:nvPr/>
          </p:nvSpPr>
          <p:spPr>
            <a:xfrm>
              <a:off x="0" y="-57150"/>
              <a:ext cx="2236510" cy="719106"/>
            </a:xfrm>
            <a:prstGeom prst="rect">
              <a:avLst/>
            </a:prstGeom>
          </p:spPr>
          <p:txBody>
            <a:bodyPr lIns="33867" tIns="33867" rIns="33867" bIns="33867" rtlCol="0" anchor="ctr"/>
            <a:lstStyle/>
            <a:p>
              <a:pPr algn="ctr">
                <a:lnSpc>
                  <a:spcPts val="2239"/>
                </a:lnSpc>
              </a:pPr>
              <a:endParaRPr sz="800"/>
            </a:p>
          </p:txBody>
        </p:sp>
      </p:grpSp>
      <p:grpSp>
        <p:nvGrpSpPr>
          <p:cNvPr id="21" name="Group 21"/>
          <p:cNvGrpSpPr/>
          <p:nvPr/>
        </p:nvGrpSpPr>
        <p:grpSpPr>
          <a:xfrm>
            <a:off x="9642475" y="1773777"/>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1C498B"/>
            </a:solidFill>
          </p:spPr>
          <p:txBody>
            <a:bodyPr/>
            <a:lstStyle/>
            <a:p>
              <a:endParaRPr lang="en-US"/>
            </a:p>
          </p:txBody>
        </p:sp>
        <p:sp>
          <p:nvSpPr>
            <p:cNvPr id="23" name="TextBox 23"/>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4" name="Group 24"/>
          <p:cNvGrpSpPr/>
          <p:nvPr/>
        </p:nvGrpSpPr>
        <p:grpSpPr>
          <a:xfrm>
            <a:off x="6457950" y="4465454"/>
            <a:ext cx="2381250" cy="627283"/>
            <a:chOff x="0" y="0"/>
            <a:chExt cx="1762718" cy="464346"/>
          </a:xfrm>
        </p:grpSpPr>
        <p:sp>
          <p:nvSpPr>
            <p:cNvPr id="25" name="Freeform 25"/>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6B95FD"/>
            </a:solidFill>
          </p:spPr>
          <p:txBody>
            <a:bodyPr/>
            <a:lstStyle/>
            <a:p>
              <a:endParaRPr lang="en-US"/>
            </a:p>
          </p:txBody>
        </p:sp>
        <p:sp>
          <p:nvSpPr>
            <p:cNvPr id="26" name="TextBox 26"/>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7" name="Group 27"/>
          <p:cNvGrpSpPr/>
          <p:nvPr/>
        </p:nvGrpSpPr>
        <p:grpSpPr>
          <a:xfrm>
            <a:off x="6733520" y="2518500"/>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6B95FD"/>
            </a:solidFill>
          </p:spPr>
          <p:txBody>
            <a:bodyPr/>
            <a:lstStyle/>
            <a:p>
              <a:endParaRPr lang="en-US"/>
            </a:p>
          </p:txBody>
        </p:sp>
        <p:sp>
          <p:nvSpPr>
            <p:cNvPr id="29" name="TextBox 2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31" name="Freeform 31"/>
          <p:cNvSpPr/>
          <p:nvPr/>
        </p:nvSpPr>
        <p:spPr>
          <a:xfrm>
            <a:off x="313239" y="484024"/>
            <a:ext cx="3153307"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32" name="Freeform 32"/>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34" name="Freeform 34"/>
          <p:cNvSpPr/>
          <p:nvPr/>
        </p:nvSpPr>
        <p:spPr>
          <a:xfrm>
            <a:off x="6964264" y="2721892"/>
            <a:ext cx="1403171" cy="1371600"/>
          </a:xfrm>
          <a:custGeom>
            <a:avLst/>
            <a:gdLst/>
            <a:ahLst/>
            <a:cxnLst/>
            <a:rect l="l" t="t" r="r" b="b"/>
            <a:pathLst>
              <a:path w="2104757" h="2057400">
                <a:moveTo>
                  <a:pt x="0" y="0"/>
                </a:moveTo>
                <a:lnTo>
                  <a:pt x="2104757" y="0"/>
                </a:lnTo>
                <a:lnTo>
                  <a:pt x="2104757" y="2057400"/>
                </a:lnTo>
                <a:lnTo>
                  <a:pt x="0" y="20574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5" name="Freeform 35"/>
          <p:cNvSpPr/>
          <p:nvPr/>
        </p:nvSpPr>
        <p:spPr>
          <a:xfrm>
            <a:off x="9906439" y="2025585"/>
            <a:ext cx="1130300" cy="1130300"/>
          </a:xfrm>
          <a:custGeom>
            <a:avLst/>
            <a:gdLst/>
            <a:ahLst/>
            <a:cxnLst/>
            <a:rect l="l" t="t" r="r" b="b"/>
            <a:pathLst>
              <a:path w="1695450" h="1695450">
                <a:moveTo>
                  <a:pt x="0" y="0"/>
                </a:moveTo>
                <a:lnTo>
                  <a:pt x="1695450" y="0"/>
                </a:lnTo>
                <a:lnTo>
                  <a:pt x="1695450" y="1695450"/>
                </a:lnTo>
                <a:lnTo>
                  <a:pt x="0" y="169545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
        <p:nvSpPr>
          <p:cNvPr id="36" name="Freeform 36"/>
          <p:cNvSpPr/>
          <p:nvPr/>
        </p:nvSpPr>
        <p:spPr>
          <a:xfrm>
            <a:off x="4006374" y="2189779"/>
            <a:ext cx="1314610" cy="801912"/>
          </a:xfrm>
          <a:custGeom>
            <a:avLst/>
            <a:gdLst/>
            <a:ahLst/>
            <a:cxnLst/>
            <a:rect l="l" t="t" r="r" b="b"/>
            <a:pathLst>
              <a:path w="1971915" h="1202868">
                <a:moveTo>
                  <a:pt x="0" y="0"/>
                </a:moveTo>
                <a:lnTo>
                  <a:pt x="1971915" y="0"/>
                </a:lnTo>
                <a:lnTo>
                  <a:pt x="1971915" y="1202868"/>
                </a:lnTo>
                <a:lnTo>
                  <a:pt x="0" y="120286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US"/>
          </a:p>
        </p:txBody>
      </p:sp>
      <p:sp>
        <p:nvSpPr>
          <p:cNvPr id="37" name="Freeform 37"/>
          <p:cNvSpPr/>
          <p:nvPr/>
        </p:nvSpPr>
        <p:spPr>
          <a:xfrm>
            <a:off x="1299819" y="2760375"/>
            <a:ext cx="865499" cy="1150165"/>
          </a:xfrm>
          <a:custGeom>
            <a:avLst/>
            <a:gdLst/>
            <a:ahLst/>
            <a:cxnLst/>
            <a:rect l="l" t="t" r="r" b="b"/>
            <a:pathLst>
              <a:path w="1298249" h="1725248">
                <a:moveTo>
                  <a:pt x="0" y="0"/>
                </a:moveTo>
                <a:lnTo>
                  <a:pt x="1298249" y="0"/>
                </a:lnTo>
                <a:lnTo>
                  <a:pt x="1298249" y="1725247"/>
                </a:lnTo>
                <a:lnTo>
                  <a:pt x="0" y="1725247"/>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a:p>
        </p:txBody>
      </p:sp>
      <p:sp>
        <p:nvSpPr>
          <p:cNvPr id="38" name="TextBox 38"/>
          <p:cNvSpPr txBox="1"/>
          <p:nvPr/>
        </p:nvSpPr>
        <p:spPr>
          <a:xfrm>
            <a:off x="685800" y="4692440"/>
            <a:ext cx="2093537" cy="252633"/>
          </a:xfrm>
          <a:prstGeom prst="rect">
            <a:avLst/>
          </a:prstGeom>
        </p:spPr>
        <p:txBody>
          <a:bodyPr lIns="0" tIns="0" rIns="0" bIns="0" rtlCol="0" anchor="t">
            <a:spAutoFit/>
          </a:bodyPr>
          <a:lstStyle/>
          <a:p>
            <a:pPr algn="ctr">
              <a:lnSpc>
                <a:spcPts val="2239"/>
              </a:lnSpc>
            </a:pPr>
            <a:r>
              <a:rPr lang="en-US" sz="1600">
                <a:solidFill>
                  <a:srgbClr val="FDFDFD"/>
                </a:solidFill>
                <a:latin typeface="Barlow Bold"/>
              </a:rPr>
              <a:t>AAP Technical Report</a:t>
            </a:r>
          </a:p>
        </p:txBody>
      </p:sp>
      <p:sp>
        <p:nvSpPr>
          <p:cNvPr id="39" name="TextBox 39"/>
          <p:cNvSpPr txBox="1"/>
          <p:nvPr/>
        </p:nvSpPr>
        <p:spPr>
          <a:xfrm>
            <a:off x="576665" y="5148565"/>
            <a:ext cx="2339567" cy="1435201"/>
          </a:xfrm>
          <a:prstGeom prst="rect">
            <a:avLst/>
          </a:prstGeom>
        </p:spPr>
        <p:txBody>
          <a:bodyPr lIns="0" tIns="0" rIns="0" bIns="0" rtlCol="0" anchor="t">
            <a:spAutoFit/>
          </a:bodyPr>
          <a:lstStyle/>
          <a:p>
            <a:pPr algn="ctr">
              <a:lnSpc>
                <a:spcPts val="1867"/>
              </a:lnSpc>
              <a:spcBef>
                <a:spcPct val="0"/>
              </a:spcBef>
            </a:pPr>
            <a:r>
              <a:rPr lang="en-US" sz="1400">
                <a:solidFill>
                  <a:srgbClr val="63696F"/>
                </a:solidFill>
                <a:latin typeface="Barlow Medium"/>
              </a:rPr>
              <a:t>Evidence Base for 2022 Updated Recommendations for a Safe Infant Sleeping Environment to Reduce the Risk of Sleep-Related Infant Deaths </a:t>
            </a:r>
          </a:p>
        </p:txBody>
      </p:sp>
      <p:sp>
        <p:nvSpPr>
          <p:cNvPr id="40" name="TextBox 40"/>
          <p:cNvSpPr txBox="1"/>
          <p:nvPr/>
        </p:nvSpPr>
        <p:spPr>
          <a:xfrm>
            <a:off x="3594755" y="3947717"/>
            <a:ext cx="2093537" cy="277640"/>
          </a:xfrm>
          <a:prstGeom prst="rect">
            <a:avLst/>
          </a:prstGeom>
        </p:spPr>
        <p:txBody>
          <a:bodyPr lIns="0" tIns="0" rIns="0" bIns="0" rtlCol="0" anchor="t">
            <a:spAutoFit/>
          </a:bodyPr>
          <a:lstStyle/>
          <a:p>
            <a:pPr algn="ctr">
              <a:lnSpc>
                <a:spcPts val="2333"/>
              </a:lnSpc>
            </a:pPr>
            <a:r>
              <a:rPr lang="en-US" sz="1666">
                <a:solidFill>
                  <a:srgbClr val="FDFDFD"/>
                </a:solidFill>
                <a:latin typeface="Barlow Semi-Bold"/>
              </a:rPr>
              <a:t>E-Learning Modules</a:t>
            </a:r>
          </a:p>
        </p:txBody>
      </p:sp>
      <p:sp>
        <p:nvSpPr>
          <p:cNvPr id="41" name="TextBox 41"/>
          <p:cNvSpPr txBox="1"/>
          <p:nvPr/>
        </p:nvSpPr>
        <p:spPr>
          <a:xfrm>
            <a:off x="3223169" y="4543953"/>
            <a:ext cx="2872831" cy="2115131"/>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Hospital-Wide Infant Safe Sleep Training</a:t>
            </a:r>
            <a:endParaRPr lang="en-US" sz="1450"/>
          </a:p>
          <a:p>
            <a:pPr marL="316230" lvl="1" indent="-158115">
              <a:lnSpc>
                <a:spcPts val="2053"/>
              </a:lnSpc>
              <a:buFont typeface="Arial"/>
              <a:buChar char="•"/>
            </a:pPr>
            <a:r>
              <a:rPr lang="en-US" sz="1450">
                <a:solidFill>
                  <a:srgbClr val="63696F"/>
                </a:solidFill>
                <a:latin typeface="Barlow Medium"/>
              </a:rPr>
              <a:t>Cribs for Kids Safe Sleep Ambassador Education Outreach Program </a:t>
            </a:r>
          </a:p>
          <a:p>
            <a:pPr marL="316230" lvl="1" indent="-158115">
              <a:lnSpc>
                <a:spcPts val="2053"/>
              </a:lnSpc>
              <a:spcBef>
                <a:spcPct val="0"/>
              </a:spcBef>
              <a:buFont typeface="Arial"/>
              <a:buChar char="•"/>
            </a:pPr>
            <a:r>
              <a:rPr lang="en-US" sz="1450">
                <a:solidFill>
                  <a:srgbClr val="63696F"/>
                </a:solidFill>
                <a:latin typeface="Barlow Medium"/>
              </a:rPr>
              <a:t>NIH Safe to Sleep Provider Training and Materials </a:t>
            </a:r>
          </a:p>
          <a:p>
            <a:pPr algn="ctr">
              <a:lnSpc>
                <a:spcPts val="1960"/>
              </a:lnSpc>
              <a:spcBef>
                <a:spcPct val="0"/>
              </a:spcBef>
            </a:pPr>
            <a:endParaRPr lang="en-US" sz="1467">
              <a:solidFill>
                <a:srgbClr val="63696F"/>
              </a:solidFill>
              <a:latin typeface="Barlow Medium"/>
            </a:endParaRPr>
          </a:p>
        </p:txBody>
      </p:sp>
      <p:sp>
        <p:nvSpPr>
          <p:cNvPr id="42" name="TextBox 42"/>
          <p:cNvSpPr txBox="1"/>
          <p:nvPr/>
        </p:nvSpPr>
        <p:spPr>
          <a:xfrm>
            <a:off x="9159320" y="3992167"/>
            <a:ext cx="2710688" cy="654025"/>
          </a:xfrm>
          <a:prstGeom prst="rect">
            <a:avLst/>
          </a:prstGeom>
        </p:spPr>
        <p:txBody>
          <a:bodyPr lIns="0" tIns="0" rIns="0" bIns="0" rtlCol="0" anchor="t">
            <a:spAutoFit/>
          </a:bodyPr>
          <a:lstStyle/>
          <a:p>
            <a:pPr algn="ctr">
              <a:lnSpc>
                <a:spcPts val="1731"/>
              </a:lnSpc>
            </a:pPr>
            <a:r>
              <a:rPr lang="en-US" sz="1467">
                <a:solidFill>
                  <a:srgbClr val="FDFDFD"/>
                </a:solidFill>
                <a:latin typeface="Barlow Semi-Bold"/>
              </a:rPr>
              <a:t>Encourage meaningful, culturally appropriate, respectful, nonjudgmental conversations. </a:t>
            </a:r>
          </a:p>
        </p:txBody>
      </p:sp>
      <p:sp>
        <p:nvSpPr>
          <p:cNvPr id="43" name="TextBox 43"/>
          <p:cNvSpPr txBox="1"/>
          <p:nvPr/>
        </p:nvSpPr>
        <p:spPr>
          <a:xfrm>
            <a:off x="9200838" y="4890084"/>
            <a:ext cx="2914611" cy="1047082"/>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Safe Sleep Communication Strategies </a:t>
            </a:r>
            <a:endParaRPr lang="en-US"/>
          </a:p>
          <a:p>
            <a:pPr marL="316230" lvl="1" indent="-158115">
              <a:lnSpc>
                <a:spcPts val="2053"/>
              </a:lnSpc>
              <a:buFont typeface="Arial"/>
              <a:buChar char="•"/>
            </a:pPr>
            <a:r>
              <a:rPr lang="en-US" sz="1450">
                <a:solidFill>
                  <a:srgbClr val="63696F"/>
                </a:solidFill>
                <a:latin typeface="Barlow Medium"/>
              </a:rPr>
              <a:t>NICHQ Building on Campaigns with Conversation</a:t>
            </a:r>
          </a:p>
        </p:txBody>
      </p:sp>
      <p:sp>
        <p:nvSpPr>
          <p:cNvPr id="44" name="TextBox 44"/>
          <p:cNvSpPr txBox="1"/>
          <p:nvPr/>
        </p:nvSpPr>
        <p:spPr>
          <a:xfrm>
            <a:off x="6580542" y="4581531"/>
            <a:ext cx="2193897" cy="520976"/>
          </a:xfrm>
          <a:prstGeom prst="rect">
            <a:avLst/>
          </a:prstGeom>
        </p:spPr>
        <p:txBody>
          <a:bodyPr lIns="0" tIns="0" rIns="0" bIns="0" rtlCol="0" anchor="t">
            <a:spAutoFit/>
          </a:bodyPr>
          <a:lstStyle/>
          <a:p>
            <a:pPr algn="ctr">
              <a:lnSpc>
                <a:spcPts val="2053"/>
              </a:lnSpc>
            </a:pPr>
            <a:r>
              <a:rPr lang="en-US" sz="1467">
                <a:solidFill>
                  <a:srgbClr val="FDFDFD"/>
                </a:solidFill>
                <a:latin typeface="Barlow Semi-Bold"/>
              </a:rPr>
              <a:t>Endorse and Model a Safe Sleep Environment</a:t>
            </a:r>
          </a:p>
        </p:txBody>
      </p:sp>
      <p:sp>
        <p:nvSpPr>
          <p:cNvPr id="45" name="TextBox 45"/>
          <p:cNvSpPr txBox="1"/>
          <p:nvPr/>
        </p:nvSpPr>
        <p:spPr>
          <a:xfrm>
            <a:off x="6006042" y="5150827"/>
            <a:ext cx="3195016"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NYSPQC Safe Sleep Crib Cards</a:t>
            </a:r>
            <a:endParaRPr lang="en-US" sz="1450"/>
          </a:p>
          <a:p>
            <a:pPr marL="316230" lvl="1" indent="-158115">
              <a:lnSpc>
                <a:spcPts val="2053"/>
              </a:lnSpc>
              <a:buFont typeface="Arial"/>
              <a:buChar char="•"/>
            </a:pPr>
            <a:r>
              <a:rPr lang="en-US" sz="1450">
                <a:solidFill>
                  <a:srgbClr val="63696F"/>
                </a:solidFill>
                <a:latin typeface="Barlow Medium"/>
              </a:rPr>
              <a:t>Audit tools   </a:t>
            </a:r>
          </a:p>
          <a:p>
            <a:pPr marL="316230" lvl="1" indent="-158115">
              <a:lnSpc>
                <a:spcPts val="2053"/>
              </a:lnSpc>
              <a:buFont typeface="Arial"/>
              <a:buChar char="•"/>
            </a:pPr>
            <a:r>
              <a:rPr lang="en-US" sz="1450">
                <a:solidFill>
                  <a:srgbClr val="63696F"/>
                </a:solidFill>
                <a:latin typeface="Barlow Medium"/>
              </a:rPr>
              <a:t>Cribs for Kids T</a:t>
            </a:r>
            <a:r>
              <a:rPr lang="en-US" sz="1500">
                <a:solidFill>
                  <a:srgbClr val="63696F"/>
                </a:solidFill>
                <a:ea typeface="+mn-lt"/>
                <a:cs typeface="+mn-lt"/>
              </a:rPr>
              <a:t>oolkit &amp; Resources </a:t>
            </a:r>
            <a:r>
              <a:rPr lang="en-US" sz="1450">
                <a:solidFill>
                  <a:srgbClr val="63696F"/>
                </a:solidFill>
                <a:latin typeface="Barlow Medium"/>
              </a:rPr>
              <a:t> </a:t>
            </a:r>
          </a:p>
          <a:p>
            <a:pPr marL="316230" lvl="1" indent="-158115">
              <a:lnSpc>
                <a:spcPts val="2053"/>
              </a:lnSpc>
              <a:buFont typeface="Arial"/>
              <a:buChar char="•"/>
            </a:pPr>
            <a:r>
              <a:rPr lang="en-US" sz="1450">
                <a:solidFill>
                  <a:srgbClr val="63696F"/>
                </a:solidFill>
                <a:latin typeface="Barlow Medium"/>
              </a:rPr>
              <a:t>Modeling Safe Practices: A Checklist for Infant Sleep &amp; Breastfeeding Images</a:t>
            </a:r>
          </a:p>
        </p:txBody>
      </p:sp>
      <p:sp>
        <p:nvSpPr>
          <p:cNvPr id="46" name="TextBox 46"/>
          <p:cNvSpPr txBox="1"/>
          <p:nvPr/>
        </p:nvSpPr>
        <p:spPr>
          <a:xfrm>
            <a:off x="539275"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7" name="TextBox 47"/>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9" name="Freeform 4">
            <a:extLst>
              <a:ext uri="{FF2B5EF4-FFF2-40B4-BE49-F238E27FC236}">
                <a16:creationId xmlns:a16="http://schemas.microsoft.com/office/drawing/2014/main" id="{4FD6BDF7-E6F5-6DC8-9332-E3E0DB7057F0}"/>
              </a:ext>
            </a:extLst>
          </p:cNvPr>
          <p:cNvSpPr/>
          <p:nvPr/>
        </p:nvSpPr>
        <p:spPr>
          <a:xfrm>
            <a:off x="8257369" y="226246"/>
            <a:ext cx="1848385" cy="130585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txBody>
          <a:bodyPr/>
          <a:lstStyle/>
          <a:p>
            <a:endParaRPr lang="en-US"/>
          </a:p>
        </p:txBody>
      </p:sp>
      <p:sp>
        <p:nvSpPr>
          <p:cNvPr id="51" name="TextBox 19">
            <a:extLst>
              <a:ext uri="{FF2B5EF4-FFF2-40B4-BE49-F238E27FC236}">
                <a16:creationId xmlns:a16="http://schemas.microsoft.com/office/drawing/2014/main" id="{233EFC40-2641-E728-F412-79899FC6D0D7}"/>
              </a:ext>
            </a:extLst>
          </p:cNvPr>
          <p:cNvSpPr txBox="1"/>
          <p:nvPr/>
        </p:nvSpPr>
        <p:spPr>
          <a:xfrm>
            <a:off x="9910059" y="1086120"/>
            <a:ext cx="2503437"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66360ABF-1F2C-C63A-9187-17E2573B3DEB}"/>
              </a:ext>
            </a:extLst>
          </p:cNvPr>
          <p:cNvSpPr/>
          <p:nvPr/>
        </p:nvSpPr>
        <p:spPr>
          <a:xfrm>
            <a:off x="10256502" y="6310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8"/>
            <a:stretch>
              <a:fillRect/>
            </a:stretch>
          </a:blipFill>
        </p:spPr>
        <p:txBody>
          <a:bodyPr/>
          <a:lstStyle/>
          <a:p>
            <a:endParaRPr lang="en-US"/>
          </a:p>
        </p:txBody>
      </p:sp>
      <p:sp>
        <p:nvSpPr>
          <p:cNvPr id="33" name="TextBox 28">
            <a:extLst>
              <a:ext uri="{FF2B5EF4-FFF2-40B4-BE49-F238E27FC236}">
                <a16:creationId xmlns:a16="http://schemas.microsoft.com/office/drawing/2014/main" id="{5C2A740E-7A02-31A5-EAAF-9CD8C0A41D47}"/>
              </a:ext>
            </a:extLst>
          </p:cNvPr>
          <p:cNvSpPr txBox="1"/>
          <p:nvPr/>
        </p:nvSpPr>
        <p:spPr>
          <a:xfrm>
            <a:off x="368618" y="1329778"/>
            <a:ext cx="7795642" cy="270395"/>
          </a:xfrm>
          <a:prstGeom prst="rect">
            <a:avLst/>
          </a:prstGeom>
        </p:spPr>
        <p:txBody>
          <a:bodyPr lIns="0" tIns="0" rIns="0" bIns="0" rtlCol="0" anchor="t">
            <a:spAutoFit/>
          </a:bodyPr>
          <a:lstStyle/>
          <a:p>
            <a:pPr>
              <a:lnSpc>
                <a:spcPts val="2127"/>
              </a:lnSpc>
            </a:pPr>
            <a:r>
              <a:rPr lang="en-US" sz="1900">
                <a:solidFill>
                  <a:srgbClr val="545454"/>
                </a:solidFill>
                <a:latin typeface="DM Sans"/>
              </a:rPr>
              <a:t>Secondary Driver 2: </a:t>
            </a:r>
            <a:r>
              <a:rPr lang="en-US" sz="1900">
                <a:solidFill>
                  <a:srgbClr val="545454"/>
                </a:solidFill>
                <a:ea typeface="+mn-lt"/>
                <a:cs typeface="+mn-lt"/>
              </a:rPr>
              <a:t>Safe Sleep Environment Education and Implementation</a:t>
            </a:r>
            <a:endParaRPr lang="en-US">
              <a:ea typeface="Calibri"/>
              <a:cs typeface="Calibri"/>
            </a:endParaRPr>
          </a:p>
        </p:txBody>
      </p:sp>
    </p:spTree>
    <p:extLst>
      <p:ext uri="{BB962C8B-B14F-4D97-AF65-F5344CB8AC3E}">
        <p14:creationId xmlns:p14="http://schemas.microsoft.com/office/powerpoint/2010/main" val="3172861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5493026" cy="1325563"/>
          </a:xfrm>
        </p:spPr>
        <p:txBody>
          <a:bodyPr/>
          <a:lstStyle/>
          <a:p>
            <a:r>
              <a:rPr lang="en-US"/>
              <a:t>Step 8: </a:t>
            </a:r>
            <a:r>
              <a:rPr lang="en-US" b="0"/>
              <a:t>Start drafting your 30-60-90 Day plan</a:t>
            </a:r>
          </a:p>
        </p:txBody>
      </p:sp>
      <p:sp>
        <p:nvSpPr>
          <p:cNvPr id="3" name="Content Placeholder 2"/>
          <p:cNvSpPr>
            <a:spLocks noGrp="1"/>
          </p:cNvSpPr>
          <p:nvPr>
            <p:ph idx="1"/>
          </p:nvPr>
        </p:nvSpPr>
        <p:spPr>
          <a:xfrm>
            <a:off x="609600" y="1825625"/>
            <a:ext cx="3777673" cy="4351338"/>
          </a:xfrm>
        </p:spPr>
        <p:txBody>
          <a:bodyPr/>
          <a:lstStyle/>
          <a:p>
            <a:r>
              <a:rPr lang="en-US"/>
              <a:t>Create your 30-60-90 day plan for launching the initiative</a:t>
            </a:r>
          </a:p>
          <a:p>
            <a:r>
              <a:rPr lang="en-US"/>
              <a:t>How will you get started over the next 3 months</a:t>
            </a:r>
          </a:p>
          <a:p>
            <a:r>
              <a:rPr lang="en-US"/>
              <a:t>Begin with implementing the 10 steps to getting started</a:t>
            </a:r>
          </a:p>
        </p:txBody>
      </p:sp>
      <p:sp>
        <p:nvSpPr>
          <p:cNvPr id="4" name="Slide Number Placeholder 3"/>
          <p:cNvSpPr>
            <a:spLocks noGrp="1"/>
          </p:cNvSpPr>
          <p:nvPr>
            <p:ph type="sldNum" sz="quarter" idx="10"/>
          </p:nvPr>
        </p:nvSpPr>
        <p:spPr/>
        <p:txBody>
          <a:bodyPr/>
          <a:lstStyle/>
          <a:p>
            <a:fld id="{97033E4B-E3EB-3D46-B2D8-3159663620FA}" type="slidenum">
              <a:rPr lang="en-US" smtClean="0"/>
              <a:pPr/>
              <a:t>47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p:cNvPicPr>
            <a:picLocks noChangeAspect="1"/>
          </p:cNvPicPr>
          <p:nvPr/>
        </p:nvPicPr>
        <p:blipFill>
          <a:blip r:embed="rId2"/>
          <a:stretch>
            <a:fillRect/>
          </a:stretch>
        </p:blipFill>
        <p:spPr>
          <a:xfrm>
            <a:off x="4223400" y="1690688"/>
            <a:ext cx="7498762" cy="4904969"/>
          </a:xfrm>
          <a:prstGeom prst="rect">
            <a:avLst/>
          </a:prstGeom>
        </p:spPr>
      </p:pic>
    </p:spTree>
    <p:extLst>
      <p:ext uri="{BB962C8B-B14F-4D97-AF65-F5344CB8AC3E}">
        <p14:creationId xmlns:p14="http://schemas.microsoft.com/office/powerpoint/2010/main" val="2138657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a:ea typeface="Lato Medium"/>
                <a:cs typeface="Lato Medium"/>
              </a:rPr>
              <a:t>Step 9: </a:t>
            </a:r>
            <a:r>
              <a:rPr lang="en-US" b="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a:cs typeface="Calibri"/>
              </a:rPr>
              <a:t>Visit ilpqc.org/ESSI to register for the calls!</a:t>
            </a:r>
            <a:endParaRPr lang="en-US" sz="3600"/>
          </a:p>
        </p:txBody>
      </p:sp>
    </p:spTree>
    <p:extLst>
      <p:ext uri="{BB962C8B-B14F-4D97-AF65-F5344CB8AC3E}">
        <p14:creationId xmlns:p14="http://schemas.microsoft.com/office/powerpoint/2010/main" val="195144485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536873" cy="1325563"/>
          </a:xfrm>
        </p:spPr>
        <p:txBody>
          <a:bodyPr/>
          <a:lstStyle/>
          <a:p>
            <a:r>
              <a:rPr lang="en-US"/>
              <a:t>Step 10: </a:t>
            </a:r>
            <a:r>
              <a:rPr lang="en-US" b="0"/>
              <a:t>Energize and educate your hospital team members about ESSI</a:t>
            </a:r>
          </a:p>
        </p:txBody>
      </p:sp>
      <p:sp>
        <p:nvSpPr>
          <p:cNvPr id="3" name="Content Placeholder 2"/>
          <p:cNvSpPr>
            <a:spLocks noGrp="1"/>
          </p:cNvSpPr>
          <p:nvPr>
            <p:ph idx="1"/>
          </p:nvPr>
        </p:nvSpPr>
        <p:spPr>
          <a:xfrm>
            <a:off x="609600" y="1825625"/>
            <a:ext cx="7703907" cy="4351338"/>
          </a:xfrm>
        </p:spPr>
        <p:txBody>
          <a:bodyPr vert="horz" lIns="91440" tIns="45720" rIns="91440" bIns="45720" rtlCol="0" anchor="t">
            <a:noAutofit/>
          </a:bodyPr>
          <a:lstStyle/>
          <a:p>
            <a:r>
              <a:rPr lang="en-US"/>
              <a:t>Make an ESSI bulletin board to get the word out</a:t>
            </a:r>
          </a:p>
          <a:p>
            <a:r>
              <a:rPr lang="en-US">
                <a:ea typeface="Lato"/>
                <a:cs typeface="Lato"/>
              </a:rPr>
              <a:t>Begin a newsletter to inform staff about the initiative and strategies being implemented</a:t>
            </a:r>
          </a:p>
          <a:p>
            <a:r>
              <a:rPr lang="en-US">
                <a:ea typeface="Lato"/>
                <a:cs typeface="Lato"/>
              </a:rPr>
              <a:t>Take a picture of your first QI team meeting and email to </a:t>
            </a:r>
            <a:r>
              <a:rPr lang="en-US">
                <a:ea typeface="Lato"/>
                <a:cs typeface="Lato"/>
                <a:hlinkClick r:id="rId2"/>
              </a:rPr>
              <a:t>info@ilpqc.org</a:t>
            </a:r>
            <a:endParaRPr lang="en-US">
              <a:hlinkClick r:id="rId2"/>
            </a:endParaRPr>
          </a:p>
          <a:p>
            <a:r>
              <a:rPr lang="en-US" b="1" u="sng">
                <a:ea typeface="Lato"/>
                <a:cs typeface="Lato"/>
              </a:rPr>
              <a:t>Tips from Teams at AC:</a:t>
            </a:r>
          </a:p>
          <a:p>
            <a:pPr lvl="1"/>
            <a:r>
              <a:rPr lang="en-US">
                <a:ea typeface="Lato"/>
                <a:cs typeface="Lato"/>
              </a:rPr>
              <a:t>Share patient stories </a:t>
            </a:r>
            <a:endParaRPr lang="en-US"/>
          </a:p>
          <a:p>
            <a:pPr lvl="1"/>
            <a:r>
              <a:rPr lang="en-US"/>
              <a:t>Reinforce that what we do makes a difference</a:t>
            </a:r>
          </a:p>
        </p:txBody>
      </p:sp>
      <p:sp>
        <p:nvSpPr>
          <p:cNvPr id="4" name="Slide Number Placeholder 3"/>
          <p:cNvSpPr>
            <a:spLocks noGrp="1"/>
          </p:cNvSpPr>
          <p:nvPr>
            <p:ph type="sldNum" sz="quarter" idx="10"/>
          </p:nvPr>
        </p:nvSpPr>
        <p:spPr/>
        <p:txBody>
          <a:bodyPr/>
          <a:lstStyle/>
          <a:p>
            <a:fld id="{97033E4B-E3EB-3D46-B2D8-3159663620FA}" type="slidenum">
              <a:rPr lang="en-US" smtClean="0"/>
              <a:pPr/>
              <a:t>49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Graphic 5" descr="Dance with solid fill">
            <a:extLst>
              <a:ext uri="{FF2B5EF4-FFF2-40B4-BE49-F238E27FC236}">
                <a16:creationId xmlns:a16="http://schemas.microsoft.com/office/drawing/2014/main" id="{46F42E17-0175-F9A2-1E13-137F29CD08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98039" y="2757153"/>
            <a:ext cx="2180822" cy="2159357"/>
          </a:xfrm>
          <a:prstGeom prst="rect">
            <a:avLst/>
          </a:prstGeom>
        </p:spPr>
      </p:pic>
    </p:spTree>
    <p:extLst>
      <p:ext uri="{BB962C8B-B14F-4D97-AF65-F5344CB8AC3E}">
        <p14:creationId xmlns:p14="http://schemas.microsoft.com/office/powerpoint/2010/main" val="8090564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A person smiling at camera&#10;&#10;Description automatically generated">
            <a:extLst>
              <a:ext uri="{FF2B5EF4-FFF2-40B4-BE49-F238E27FC236}">
                <a16:creationId xmlns:a16="http://schemas.microsoft.com/office/drawing/2014/main" id="{816F29BE-5646-6BEF-B068-1BEC9474BEF9}"/>
              </a:ext>
            </a:extLst>
          </p:cNvPr>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8326028" y="4201885"/>
            <a:ext cx="1763389" cy="1880602"/>
          </a:xfrm>
          <a:prstGeom prst="rect">
            <a:avLst/>
          </a:prstGeom>
        </p:spPr>
      </p:pic>
      <p:pic>
        <p:nvPicPr>
          <p:cNvPr id="28" name="Picture 27" descr="A person smiling at camera&#10;&#10;Description automatically generated">
            <a:extLst>
              <a:ext uri="{FF2B5EF4-FFF2-40B4-BE49-F238E27FC236}">
                <a16:creationId xmlns:a16="http://schemas.microsoft.com/office/drawing/2014/main" id="{B01FEAF7-46A7-FD13-104A-288A51AA2FB1}"/>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5210758" y="4198776"/>
            <a:ext cx="1771413" cy="2018583"/>
          </a:xfrm>
          <a:prstGeom prst="rect">
            <a:avLst/>
          </a:prstGeom>
        </p:spPr>
      </p:pic>
      <p:pic>
        <p:nvPicPr>
          <p:cNvPr id="25" name="Picture 24" descr="A person smiling at camera&#10;&#10;Description automatically generated">
            <a:extLst>
              <a:ext uri="{FF2B5EF4-FFF2-40B4-BE49-F238E27FC236}">
                <a16:creationId xmlns:a16="http://schemas.microsoft.com/office/drawing/2014/main" id="{89C82ACC-B53F-3EFC-F947-2650AE64367A}"/>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9026543" y="1694434"/>
            <a:ext cx="1786674" cy="1882423"/>
          </a:xfrm>
          <a:prstGeom prst="rect">
            <a:avLst/>
          </a:prstGeom>
        </p:spPr>
      </p:pic>
      <p:pic>
        <p:nvPicPr>
          <p:cNvPr id="24" name="Picture 23" descr="A person in a suit and tie&#10;&#10;Description automatically generated">
            <a:extLst>
              <a:ext uri="{FF2B5EF4-FFF2-40B4-BE49-F238E27FC236}">
                <a16:creationId xmlns:a16="http://schemas.microsoft.com/office/drawing/2014/main" id="{E0470644-85B3-2014-9267-5A9785AA26B4}"/>
              </a:ext>
            </a:extLst>
          </p:cNvPr>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6097707" y="1694434"/>
            <a:ext cx="1771829" cy="1882422"/>
          </a:xfrm>
          <a:prstGeom prst="rect">
            <a:avLst/>
          </a:prstGeom>
        </p:spPr>
      </p:pic>
      <p:pic>
        <p:nvPicPr>
          <p:cNvPr id="23" name="Picture 22" descr="A person smiling at camera&#10;&#10;Description automatically generated">
            <a:extLst>
              <a:ext uri="{FF2B5EF4-FFF2-40B4-BE49-F238E27FC236}">
                <a16:creationId xmlns:a16="http://schemas.microsoft.com/office/drawing/2014/main" id="{9DC5799B-1BE0-88E6-E13F-74F44D33C6A5}"/>
              </a:ext>
            </a:extLst>
          </p:cNvPr>
          <p:cNvPicPr>
            <a:picLocks noChangeAspect="1"/>
          </p:cNvPicPr>
          <p:nvPr/>
        </p:nvPicPr>
        <p:blipFill rotWithShape="1">
          <a:blip r:embed="rId7">
            <a:extLst>
              <a:ext uri="{28A0092B-C50C-407E-A947-70E740481C1C}">
                <a14:useLocalDpi xmlns:a14="http://schemas.microsoft.com/office/drawing/2010/main"/>
              </a:ext>
            </a:extLst>
          </a:blip>
          <a:srcRect/>
          <a:stretch/>
        </p:blipFill>
        <p:spPr>
          <a:xfrm>
            <a:off x="3359336" y="1700342"/>
            <a:ext cx="1769329" cy="1883351"/>
          </a:xfrm>
          <a:prstGeom prst="rect">
            <a:avLst/>
          </a:prstGeom>
        </p:spPr>
      </p:pic>
      <p:pic>
        <p:nvPicPr>
          <p:cNvPr id="13" name="Picture 12" descr="A person smiling at camera&#10;&#10;Description automatically generated">
            <a:extLst>
              <a:ext uri="{FF2B5EF4-FFF2-40B4-BE49-F238E27FC236}">
                <a16:creationId xmlns:a16="http://schemas.microsoft.com/office/drawing/2014/main" id="{1D9001D2-2A81-500B-79D0-6652C6388C19}"/>
              </a:ext>
            </a:extLst>
          </p:cNvPr>
          <p:cNvPicPr>
            <a:picLocks noChangeAspect="1"/>
          </p:cNvPicPr>
          <p:nvPr/>
        </p:nvPicPr>
        <p:blipFill rotWithShape="1">
          <a:blip r:embed="rId8">
            <a:extLst>
              <a:ext uri="{28A0092B-C50C-407E-A947-70E740481C1C}">
                <a14:useLocalDpi xmlns:a14="http://schemas.microsoft.com/office/drawing/2010/main"/>
              </a:ext>
            </a:extLst>
          </a:blip>
          <a:srcRect/>
          <a:stretch/>
        </p:blipFill>
        <p:spPr>
          <a:xfrm>
            <a:off x="455645" y="1682620"/>
            <a:ext cx="1683018" cy="1927867"/>
          </a:xfrm>
          <a:prstGeom prst="rect">
            <a:avLst/>
          </a:prstGeom>
        </p:spPr>
      </p:pic>
      <p:sp>
        <p:nvSpPr>
          <p:cNvPr id="15" name="Title 1"/>
          <p:cNvSpPr>
            <a:spLocks noGrp="1"/>
          </p:cNvSpPr>
          <p:nvPr>
            <p:ph type="title"/>
          </p:nvPr>
        </p:nvSpPr>
        <p:spPr>
          <a:xfrm>
            <a:off x="462124" y="210790"/>
            <a:ext cx="6257027" cy="1498091"/>
          </a:xfrm>
          <a:solidFill>
            <a:schemeClr val="bg1"/>
          </a:solidFill>
        </p:spPr>
        <p:txBody>
          <a:bodyPr/>
          <a:lstStyle/>
          <a:p>
            <a:r>
              <a:rPr lang="en-US">
                <a:ea typeface="Lato Medium"/>
                <a:cs typeface="Lato Medium"/>
              </a:rPr>
              <a:t>ILPQC Central Team</a:t>
            </a:r>
            <a:endParaRPr lang="en-US"/>
          </a:p>
        </p:txBody>
      </p:sp>
      <p:sp>
        <p:nvSpPr>
          <p:cNvPr id="10" name="Rectangle 9"/>
          <p:cNvSpPr/>
          <p:nvPr/>
        </p:nvSpPr>
        <p:spPr>
          <a:xfrm>
            <a:off x="88312" y="3426779"/>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Ann Borders, MD, MSc, MPH</a:t>
            </a:r>
            <a:r>
              <a:rPr lang="en-US" altLang="en-US" sz="1400">
                <a:solidFill>
                  <a:srgbClr val="444C55"/>
                </a:solidFill>
                <a:cs typeface="Arial" panose="020B0604020202020204" pitchFamily="34" charset="0"/>
              </a:rPr>
              <a:t>: Executive Director, OB Lead</a:t>
            </a:r>
            <a:endParaRPr lang="en-US"/>
          </a:p>
        </p:txBody>
      </p:sp>
      <p:sp>
        <p:nvSpPr>
          <p:cNvPr id="16" name="Rectangle 15"/>
          <p:cNvSpPr/>
          <p:nvPr/>
        </p:nvSpPr>
        <p:spPr>
          <a:xfrm>
            <a:off x="3304272" y="3432698"/>
            <a:ext cx="187755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Leslie  Caldarelli, MD</a:t>
            </a:r>
            <a:r>
              <a:rPr lang="en-US" altLang="en-US" sz="1400">
                <a:solidFill>
                  <a:srgbClr val="444C55"/>
                </a:solidFill>
                <a:cs typeface="Arial" panose="020B0604020202020204" pitchFamily="34" charset="0"/>
              </a:rPr>
              <a:t>: Neonatal Co-Lead</a:t>
            </a:r>
            <a:endParaRPr lang="en-US"/>
          </a:p>
        </p:txBody>
      </p:sp>
      <p:sp>
        <p:nvSpPr>
          <p:cNvPr id="17" name="Rectangle 16"/>
          <p:cNvSpPr/>
          <p:nvPr/>
        </p:nvSpPr>
        <p:spPr>
          <a:xfrm>
            <a:off x="8508270" y="3436054"/>
            <a:ext cx="282300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Patricia Lee King, PhD, MSW</a:t>
            </a:r>
            <a:r>
              <a:rPr lang="en-US" altLang="en-US" sz="1400">
                <a:solidFill>
                  <a:srgbClr val="004990"/>
                </a:solidFill>
                <a:cs typeface="Arial"/>
              </a:rPr>
              <a:t>: </a:t>
            </a:r>
            <a:r>
              <a:rPr lang="en-US" altLang="en-US" sz="1400">
                <a:solidFill>
                  <a:srgbClr val="444C55"/>
                </a:solidFill>
                <a:cs typeface="Arial"/>
              </a:rPr>
              <a:t>State Project Director, Quality Lead</a:t>
            </a:r>
            <a:endParaRPr lang="en-US" altLang="en-US" sz="1400">
              <a:solidFill>
                <a:srgbClr val="444C55"/>
              </a:solidFill>
              <a:ea typeface="Calibri"/>
              <a:cs typeface="Arial"/>
            </a:endParaRPr>
          </a:p>
        </p:txBody>
      </p:sp>
      <p:sp>
        <p:nvSpPr>
          <p:cNvPr id="19" name="Rectangle 18"/>
          <p:cNvSpPr/>
          <p:nvPr/>
        </p:nvSpPr>
        <p:spPr>
          <a:xfrm>
            <a:off x="5981861" y="3432698"/>
            <a:ext cx="200694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Justin Josephsen, MD</a:t>
            </a:r>
            <a:r>
              <a:rPr lang="en-US" altLang="en-US" sz="1400">
                <a:solidFill>
                  <a:srgbClr val="444C55"/>
                </a:solidFill>
                <a:cs typeface="Arial" panose="020B0604020202020204" pitchFamily="34" charset="0"/>
              </a:rPr>
              <a:t>: Neonatal Co-Lead</a:t>
            </a:r>
            <a:endParaRPr lang="en-US"/>
          </a:p>
        </p:txBody>
      </p:sp>
      <p:sp>
        <p:nvSpPr>
          <p:cNvPr id="20" name="Rectangle 19"/>
          <p:cNvSpPr/>
          <p:nvPr/>
        </p:nvSpPr>
        <p:spPr>
          <a:xfrm>
            <a:off x="8121142" y="5936284"/>
            <a:ext cx="216509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a:rPr>
              <a:t>Aleena </a:t>
            </a:r>
            <a:r>
              <a:rPr lang="en-US" altLang="en-US" sz="1400" b="1" err="1">
                <a:solidFill>
                  <a:srgbClr val="004990"/>
                </a:solidFill>
                <a:cs typeface="Arial"/>
              </a:rPr>
              <a:t>Surenian</a:t>
            </a:r>
            <a:r>
              <a:rPr lang="en-US" altLang="en-US" sz="1400" b="1">
                <a:solidFill>
                  <a:srgbClr val="004990"/>
                </a:solidFill>
                <a:cs typeface="Arial"/>
              </a:rPr>
              <a:t>, MPH </a:t>
            </a:r>
            <a:r>
              <a:rPr lang="en-US" altLang="en-US" sz="1400">
                <a:solidFill>
                  <a:srgbClr val="444C55"/>
                </a:solidFill>
                <a:cs typeface="Arial"/>
              </a:rPr>
              <a:t>: Project Coordinator</a:t>
            </a:r>
            <a:endParaRPr lang="en-US">
              <a:cs typeface="Arial"/>
            </a:endParaRPr>
          </a:p>
        </p:txBody>
      </p:sp>
      <p:sp>
        <p:nvSpPr>
          <p:cNvPr id="21" name="Rectangle 20"/>
          <p:cNvSpPr/>
          <p:nvPr/>
        </p:nvSpPr>
        <p:spPr>
          <a:xfrm>
            <a:off x="1043534" y="5942306"/>
            <a:ext cx="33287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Alana Rivera, MSN, RNC-OB, C-EFM, CLC</a:t>
            </a:r>
            <a:r>
              <a:rPr lang="en-US" altLang="en-US" sz="1400">
                <a:solidFill>
                  <a:srgbClr val="444C55"/>
                </a:solidFill>
                <a:cs typeface="Arial" panose="020B0604020202020204" pitchFamily="34" charset="0"/>
              </a:rPr>
              <a:t>: </a:t>
            </a:r>
            <a:endParaRPr lang="en-US"/>
          </a:p>
          <a:p>
            <a:pPr lvl="0" algn="ctr">
              <a:spcBef>
                <a:spcPct val="0"/>
              </a:spcBef>
              <a:defRPr/>
            </a:pPr>
            <a:r>
              <a:rPr lang="en-US" altLang="en-US" sz="1400">
                <a:solidFill>
                  <a:srgbClr val="444C55"/>
                </a:solidFill>
                <a:cs typeface="Arial" panose="020B0604020202020204" pitchFamily="34" charset="0"/>
              </a:rPr>
              <a:t>Nurse Quality Manager</a:t>
            </a:r>
            <a:endParaRPr lang="en-US" altLang="en-US" sz="1400">
              <a:solidFill>
                <a:srgbClr val="444C55"/>
              </a:solidFill>
              <a:ea typeface="Calibri" panose="020F0502020204030204"/>
              <a:cs typeface="Arial" panose="020B0604020202020204" pitchFamily="34" charset="0"/>
            </a:endParaRPr>
          </a:p>
        </p:txBody>
      </p:sp>
      <p:sp>
        <p:nvSpPr>
          <p:cNvPr id="22" name="Rectangle 21"/>
          <p:cNvSpPr/>
          <p:nvPr/>
        </p:nvSpPr>
        <p:spPr>
          <a:xfrm>
            <a:off x="4871629" y="5936284"/>
            <a:ext cx="2455175"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Ellie Suse, MPH, BSN, RN</a:t>
            </a:r>
            <a:r>
              <a:rPr lang="en-US" altLang="en-US" sz="1400">
                <a:solidFill>
                  <a:srgbClr val="444C55"/>
                </a:solidFill>
                <a:cs typeface="Arial" panose="020B0604020202020204" pitchFamily="34" charset="0"/>
              </a:rPr>
              <a:t>: Project Manager</a:t>
            </a:r>
            <a:endParaRPr lang="en-US"/>
          </a:p>
        </p:txBody>
      </p:sp>
      <p:pic>
        <p:nvPicPr>
          <p:cNvPr id="27" name="Picture 26" descr="A person smiling at camera&#10;&#10;Description automatically generated">
            <a:extLst>
              <a:ext uri="{FF2B5EF4-FFF2-40B4-BE49-F238E27FC236}">
                <a16:creationId xmlns:a16="http://schemas.microsoft.com/office/drawing/2014/main" id="{36CBF34A-B0AF-1B25-2BEA-C6E65AED831F}"/>
              </a:ext>
            </a:extLst>
          </p:cNvPr>
          <p:cNvPicPr>
            <a:picLocks noChangeAspect="1"/>
          </p:cNvPicPr>
          <p:nvPr/>
        </p:nvPicPr>
        <p:blipFill rotWithShape="1">
          <a:blip r:embed="rId9">
            <a:extLst>
              <a:ext uri="{28A0092B-C50C-407E-A947-70E740481C1C}">
                <a14:useLocalDpi xmlns:a14="http://schemas.microsoft.com/office/drawing/2010/main"/>
              </a:ext>
            </a:extLst>
          </a:blip>
          <a:srcRect/>
          <a:stretch/>
        </p:blipFill>
        <p:spPr>
          <a:xfrm>
            <a:off x="1822216" y="4198702"/>
            <a:ext cx="1770692" cy="1738184"/>
          </a:xfrm>
          <a:prstGeom prst="rect">
            <a:avLst/>
          </a:prstGeom>
        </p:spPr>
      </p:pic>
    </p:spTree>
    <p:extLst>
      <p:ext uri="{BB962C8B-B14F-4D97-AF65-F5344CB8AC3E}">
        <p14:creationId xmlns:p14="http://schemas.microsoft.com/office/powerpoint/2010/main" val="373404261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5"/>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4649806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a:solidFill>
                  <a:schemeClr val="dk1"/>
                </a:solidFill>
                <a:latin typeface="Calibri"/>
                <a:ea typeface="Calibri"/>
                <a:cs typeface="Calibri"/>
                <a:sym typeface="Calibri"/>
              </a:rPr>
              <a:t>Together, WE ARE ILPQC!</a:t>
            </a:r>
            <a:endParaRPr/>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6</a:t>
            </a:fld>
            <a:endParaRPr/>
          </a:p>
        </p:txBody>
      </p:sp>
    </p:spTree>
    <p:extLst>
      <p:ext uri="{BB962C8B-B14F-4D97-AF65-F5344CB8AC3E}">
        <p14:creationId xmlns:p14="http://schemas.microsoft.com/office/powerpoint/2010/main" val="7684177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rPr>
              <a:t>Illinois Perinatal Quality Collaborative</a:t>
            </a:r>
          </a:p>
        </p:txBody>
      </p:sp>
      <p:sp>
        <p:nvSpPr>
          <p:cNvPr id="2" name="Title 1"/>
          <p:cNvSpPr>
            <a:spLocks noGrp="1"/>
          </p:cNvSpPr>
          <p:nvPr>
            <p:ph type="title" idx="4294967295"/>
          </p:nvPr>
        </p:nvSpPr>
        <p:spPr>
          <a:xfrm>
            <a:off x="609600" y="149386"/>
            <a:ext cx="8087708" cy="1325563"/>
          </a:xfrm>
          <a:noFill/>
        </p:spPr>
        <p:txBody>
          <a:bodyPr>
            <a:normAutofit/>
          </a:bodyPr>
          <a:lstStyle/>
          <a:p>
            <a:r>
              <a:rPr lang="en-US">
                <a:ea typeface="Lato Medium"/>
                <a:cs typeface="Lato Medium"/>
              </a:rPr>
              <a:t>ILPQC Initiatives &amp;</a:t>
            </a:r>
            <a:br>
              <a:rPr lang="en-US">
                <a:ea typeface="Lato Medium"/>
                <a:cs typeface="Lato Medium"/>
              </a:rPr>
            </a:br>
            <a:r>
              <a:rPr lang="en-US">
                <a:ea typeface="Lato Medium"/>
                <a:cs typeface="Lato Medium"/>
              </a:rPr>
              <a:t>Hospital Engagement</a:t>
            </a:r>
          </a:p>
        </p:txBody>
      </p:sp>
      <p:sp>
        <p:nvSpPr>
          <p:cNvPr id="9" name="Rounded Rectangle 8"/>
          <p:cNvSpPr/>
          <p:nvPr/>
        </p:nvSpPr>
        <p:spPr>
          <a:xfrm>
            <a:off x="1944477" y="5314848"/>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2015</a:t>
            </a:r>
          </a:p>
        </p:txBody>
      </p:sp>
      <p:sp>
        <p:nvSpPr>
          <p:cNvPr id="12" name="Rounded Rectangle 11"/>
          <p:cNvSpPr/>
          <p:nvPr/>
        </p:nvSpPr>
        <p:spPr>
          <a:xfrm>
            <a:off x="2985870" y="5330637"/>
            <a:ext cx="1023820" cy="796338"/>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2016</a:t>
            </a:r>
          </a:p>
        </p:txBody>
      </p:sp>
      <p:sp>
        <p:nvSpPr>
          <p:cNvPr id="15" name="Rounded Rectangle 14"/>
          <p:cNvSpPr/>
          <p:nvPr/>
        </p:nvSpPr>
        <p:spPr>
          <a:xfrm>
            <a:off x="4040642" y="5333429"/>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2017</a:t>
            </a:r>
          </a:p>
        </p:txBody>
      </p:sp>
      <p:sp>
        <p:nvSpPr>
          <p:cNvPr id="21" name="Rounded Rectangle 20"/>
          <p:cNvSpPr/>
          <p:nvPr/>
        </p:nvSpPr>
        <p:spPr>
          <a:xfrm>
            <a:off x="6159038"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2019</a:t>
            </a:r>
          </a:p>
        </p:txBody>
      </p:sp>
      <p:sp>
        <p:nvSpPr>
          <p:cNvPr id="24" name="Rounded Rectangle 23"/>
          <p:cNvSpPr/>
          <p:nvPr/>
        </p:nvSpPr>
        <p:spPr>
          <a:xfrm>
            <a:off x="836227"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2014</a:t>
            </a:r>
          </a:p>
        </p:txBody>
      </p:sp>
      <p:sp>
        <p:nvSpPr>
          <p:cNvPr id="26" name="Rounded Rectangle 25"/>
          <p:cNvSpPr/>
          <p:nvPr/>
        </p:nvSpPr>
        <p:spPr>
          <a:xfrm>
            <a:off x="793462" y="4261574"/>
            <a:ext cx="1072085"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Early Elective Delivery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49 teams</a:t>
            </a:r>
          </a:p>
        </p:txBody>
      </p:sp>
      <p:sp>
        <p:nvSpPr>
          <p:cNvPr id="27" name="Rounded Rectangle 26"/>
          <p:cNvSpPr/>
          <p:nvPr/>
        </p:nvSpPr>
        <p:spPr>
          <a:xfrm>
            <a:off x="798264" y="3240837"/>
            <a:ext cx="1072085"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 Nutrition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18 teams</a:t>
            </a:r>
          </a:p>
        </p:txBody>
      </p:sp>
      <p:sp>
        <p:nvSpPr>
          <p:cNvPr id="28" name="Rounded Rectangle 27"/>
          <p:cNvSpPr/>
          <p:nvPr/>
        </p:nvSpPr>
        <p:spPr>
          <a:xfrm>
            <a:off x="1950667" y="3240837"/>
            <a:ext cx="3120082"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Golden Hour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26 Teams</a:t>
            </a:r>
          </a:p>
        </p:txBody>
      </p:sp>
      <p:sp>
        <p:nvSpPr>
          <p:cNvPr id="29" name="Rounded Rectangle 28"/>
          <p:cNvSpPr/>
          <p:nvPr/>
        </p:nvSpPr>
        <p:spPr>
          <a:xfrm>
            <a:off x="1950667" y="4261574"/>
            <a:ext cx="1057147"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Cert Accuracy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107 teams</a:t>
            </a:r>
          </a:p>
        </p:txBody>
      </p:sp>
      <p:sp>
        <p:nvSpPr>
          <p:cNvPr id="30" name="Rounded Rectangle 29"/>
          <p:cNvSpPr/>
          <p:nvPr/>
        </p:nvSpPr>
        <p:spPr>
          <a:xfrm>
            <a:off x="3065171" y="4261574"/>
            <a:ext cx="1979579"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Maternal Hypertension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112 Teams</a:t>
            </a:r>
          </a:p>
        </p:txBody>
      </p:sp>
      <p:sp>
        <p:nvSpPr>
          <p:cNvPr id="31" name="Rounded Rectangle 30"/>
          <p:cNvSpPr/>
          <p:nvPr/>
        </p:nvSpPr>
        <p:spPr>
          <a:xfrm>
            <a:off x="5118243" y="4261574"/>
            <a:ext cx="3105411"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Obstetric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101 Teams</a:t>
            </a:r>
          </a:p>
        </p:txBody>
      </p:sp>
      <p:sp>
        <p:nvSpPr>
          <p:cNvPr id="32" name="Rounded Rectangle 31"/>
          <p:cNvSpPr/>
          <p:nvPr/>
        </p:nvSpPr>
        <p:spPr>
          <a:xfrm>
            <a:off x="5138277" y="3240837"/>
            <a:ext cx="3085377"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Neonatal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88 Teams</a:t>
            </a:r>
          </a:p>
        </p:txBody>
      </p:sp>
      <p:sp>
        <p:nvSpPr>
          <p:cNvPr id="33" name="Rounded Rectangle 32"/>
          <p:cNvSpPr/>
          <p:nvPr/>
        </p:nvSpPr>
        <p:spPr>
          <a:xfrm>
            <a:off x="5132662" y="2220100"/>
            <a:ext cx="309099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Immediate Postpartum Long Acting Reversible Contraception (LARC)</a:t>
            </a:r>
          </a:p>
        </p:txBody>
      </p:sp>
      <p:sp>
        <p:nvSpPr>
          <p:cNvPr id="34" name="Rounded Rectangle 33"/>
          <p:cNvSpPr/>
          <p:nvPr/>
        </p:nvSpPr>
        <p:spPr>
          <a:xfrm>
            <a:off x="6088422" y="1199363"/>
            <a:ext cx="213523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Improving Postpartum Access to Care</a:t>
            </a:r>
          </a:p>
        </p:txBody>
      </p:sp>
      <p:sp>
        <p:nvSpPr>
          <p:cNvPr id="36" name="Rounded Rectangle 35"/>
          <p:cNvSpPr/>
          <p:nvPr/>
        </p:nvSpPr>
        <p:spPr>
          <a:xfrm>
            <a:off x="8311524" y="4261696"/>
            <a:ext cx="3498259"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Promoting</a:t>
            </a:r>
            <a:r>
              <a:rPr kumimoji="0" lang="en-US" sz="1400" b="0" i="0" u="none" strike="noStrike" kern="1200" cap="none" spc="0" normalizeH="0" noProof="0">
                <a:ln>
                  <a:noFill/>
                </a:ln>
                <a:solidFill>
                  <a:srgbClr val="FFFFFF"/>
                </a:solidFill>
                <a:effectLst/>
                <a:uLnTx/>
                <a:uFillTx/>
                <a:latin typeface="Arial" panose="020B0604020202020204"/>
                <a:ea typeface="+mn-ea"/>
                <a:cs typeface="+mn-cs"/>
              </a:rPr>
              <a:t> Vaginal Birth (PVB)</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94 teams</a:t>
            </a:r>
          </a:p>
        </p:txBody>
      </p:sp>
      <p:sp>
        <p:nvSpPr>
          <p:cNvPr id="38" name="Rounded Rectangle 37"/>
          <p:cNvSpPr/>
          <p:nvPr/>
        </p:nvSpPr>
        <p:spPr>
          <a:xfrm>
            <a:off x="7240181" y="5330635"/>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cs typeface="Calibri"/>
              </a:rPr>
              <a:t>2020</a:t>
            </a:r>
            <a:endParaRPr lang="en-US" sz="2250"/>
          </a:p>
        </p:txBody>
      </p:sp>
      <p:sp>
        <p:nvSpPr>
          <p:cNvPr id="40" name="Rounded Rectangle 39"/>
          <p:cNvSpPr/>
          <p:nvPr/>
        </p:nvSpPr>
        <p:spPr>
          <a:xfrm>
            <a:off x="8308295" y="3238984"/>
            <a:ext cx="2565658" cy="918360"/>
          </a:xfrm>
          <a:prstGeom prst="roundRect">
            <a:avLst/>
          </a:prstGeom>
          <a:solidFill>
            <a:srgbClr val="F5846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rgbClr val="FFFFFF"/>
                </a:solidFill>
                <a:latin typeface="Arial" panose="020B0604020202020204"/>
              </a:rPr>
              <a:t>Babies Antibiotic Stewardship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(BASIC)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82 teams</a:t>
            </a:r>
          </a:p>
        </p:txBody>
      </p:sp>
      <p:sp>
        <p:nvSpPr>
          <p:cNvPr id="42" name="Rounded Rectangle 41"/>
          <p:cNvSpPr/>
          <p:nvPr/>
        </p:nvSpPr>
        <p:spPr>
          <a:xfrm>
            <a:off x="8304385" y="5330634"/>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2021</a:t>
            </a:r>
          </a:p>
        </p:txBody>
      </p:sp>
      <p:sp>
        <p:nvSpPr>
          <p:cNvPr id="44" name="Rounded Rectangle 43"/>
          <p:cNvSpPr/>
          <p:nvPr/>
        </p:nvSpPr>
        <p:spPr>
          <a:xfrm>
            <a:off x="8322302" y="2213025"/>
            <a:ext cx="3748928"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Equity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86 teams</a:t>
            </a:r>
          </a:p>
        </p:txBody>
      </p:sp>
      <p:sp>
        <p:nvSpPr>
          <p:cNvPr id="47" name="Rounded Rectangle 46"/>
          <p:cNvSpPr/>
          <p:nvPr/>
        </p:nvSpPr>
        <p:spPr>
          <a:xfrm>
            <a:off x="9330274" y="5330633"/>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2022</a:t>
            </a:r>
          </a:p>
        </p:txBody>
      </p:sp>
      <p:sp>
        <p:nvSpPr>
          <p:cNvPr id="50" name="Rounded Rectangle 49"/>
          <p:cNvSpPr/>
          <p:nvPr/>
        </p:nvSpPr>
        <p:spPr>
          <a:xfrm>
            <a:off x="10392787" y="5321723"/>
            <a:ext cx="951933"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2023</a:t>
            </a:r>
          </a:p>
        </p:txBody>
      </p:sp>
      <p:sp>
        <p:nvSpPr>
          <p:cNvPr id="52" name="Rounded Rectangle 51"/>
          <p:cNvSpPr/>
          <p:nvPr/>
        </p:nvSpPr>
        <p:spPr>
          <a:xfrm>
            <a:off x="10924749" y="3253361"/>
            <a:ext cx="1154810" cy="918360"/>
          </a:xfrm>
          <a:prstGeom prst="roundRect">
            <a:avLst/>
          </a:prstGeom>
          <a:solidFill>
            <a:srgbClr val="F58466"/>
          </a:solid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en-US" sz="1400">
                <a:solidFill>
                  <a:srgbClr val="FFFFFF"/>
                </a:solidFill>
                <a:latin typeface="Arial" panose="020B0604020202020204"/>
              </a:rPr>
              <a:t>Equity and Safe Sleep for Infants</a:t>
            </a:r>
          </a:p>
          <a:p>
            <a:pPr algn="ctr">
              <a:defRPr/>
            </a:pPr>
            <a:r>
              <a:rPr lang="en-US" sz="1400">
                <a:solidFill>
                  <a:srgbClr val="FFFFFF"/>
                </a:solidFill>
                <a:latin typeface="Arial" panose="020B0604020202020204"/>
                <a:cs typeface="Arial"/>
              </a:rPr>
              <a:t>2024</a:t>
            </a:r>
          </a:p>
        </p:txBody>
      </p:sp>
      <p:sp>
        <p:nvSpPr>
          <p:cNvPr id="54" name="Rounded Rectangle 53"/>
          <p:cNvSpPr/>
          <p:nvPr/>
        </p:nvSpPr>
        <p:spPr>
          <a:xfrm>
            <a:off x="5106956" y="5330632"/>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2018</a:t>
            </a:r>
          </a:p>
        </p:txBody>
      </p:sp>
      <p:sp>
        <p:nvSpPr>
          <p:cNvPr id="56" name="Rounded Rectangle 55"/>
          <p:cNvSpPr/>
          <p:nvPr/>
        </p:nvSpPr>
        <p:spPr>
          <a:xfrm>
            <a:off x="836227" y="1639592"/>
            <a:ext cx="1072085" cy="812493"/>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a:t>
            </a:r>
          </a:p>
        </p:txBody>
      </p:sp>
      <p:sp>
        <p:nvSpPr>
          <p:cNvPr id="57" name="Rounded Rectangle 56"/>
          <p:cNvSpPr/>
          <p:nvPr/>
        </p:nvSpPr>
        <p:spPr>
          <a:xfrm>
            <a:off x="1967346" y="1639592"/>
            <a:ext cx="1128813" cy="812493"/>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Obstetric</a:t>
            </a:r>
          </a:p>
        </p:txBody>
      </p:sp>
      <p:sp>
        <p:nvSpPr>
          <p:cNvPr id="6" name="Rounded Rectangle 49">
            <a:extLst>
              <a:ext uri="{FF2B5EF4-FFF2-40B4-BE49-F238E27FC236}">
                <a16:creationId xmlns:a16="http://schemas.microsoft.com/office/drawing/2014/main" id="{F3ED7E25-23C5-287B-B515-4829C0FF9664}"/>
              </a:ext>
            </a:extLst>
          </p:cNvPr>
          <p:cNvSpPr/>
          <p:nvPr/>
        </p:nvSpPr>
        <p:spPr>
          <a:xfrm>
            <a:off x="11341693" y="5321723"/>
            <a:ext cx="851292"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2024</a:t>
            </a:r>
          </a:p>
        </p:txBody>
      </p:sp>
      <p:cxnSp>
        <p:nvCxnSpPr>
          <p:cNvPr id="7" name="Straight Arrow Connector 6"/>
          <p:cNvCxnSpPr/>
          <p:nvPr/>
        </p:nvCxnSpPr>
        <p:spPr>
          <a:xfrm>
            <a:off x="794203" y="5253574"/>
            <a:ext cx="11400520" cy="13905"/>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35395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rot="16200000">
            <a:off x="2667000" y="-2192547"/>
            <a:ext cx="6858000" cy="12192000"/>
          </a:xfrm>
          <a:custGeom>
            <a:avLst/>
            <a:gdLst/>
            <a:ahLst/>
            <a:cxnLst/>
            <a:rect l="l" t="t" r="r" b="b"/>
            <a:pathLst>
              <a:path w="10287000" h="18288000">
                <a:moveTo>
                  <a:pt x="10287000" y="0"/>
                </a:moveTo>
                <a:lnTo>
                  <a:pt x="10287000" y="18288000"/>
                </a:lnTo>
                <a:lnTo>
                  <a:pt x="0" y="18288000"/>
                </a:lnTo>
                <a:lnTo>
                  <a:pt x="0" y="0"/>
                </a:lnTo>
                <a:lnTo>
                  <a:pt x="10287000" y="0"/>
                </a:lnTo>
                <a:close/>
              </a:path>
            </a:pathLst>
          </a:custGeom>
          <a:blipFill>
            <a:blip r:embed="rId3">
              <a:alphaModFix amt="50000"/>
              <a:extLst>
                <a:ext uri="{28A0092B-C50C-407E-A947-70E740481C1C}">
                  <a14:useLocalDpi xmlns:a14="http://schemas.microsoft.com/office/drawing/2010/main"/>
                </a:ext>
              </a:extLst>
            </a:blip>
            <a:stretch>
              <a:fillRect/>
            </a:stretch>
          </a:blipFill>
        </p:spPr>
        <p:txBody>
          <a:bodyPr/>
          <a:lstStyle/>
          <a:p>
            <a:endParaRPr lang="en-US"/>
          </a:p>
        </p:txBody>
      </p:sp>
      <p:sp>
        <p:nvSpPr>
          <p:cNvPr id="3" name="Freeform 3"/>
          <p:cNvSpPr/>
          <p:nvPr/>
        </p:nvSpPr>
        <p:spPr>
          <a:xfrm>
            <a:off x="9444723" y="1335006"/>
            <a:ext cx="2751492" cy="4179349"/>
          </a:xfrm>
          <a:custGeom>
            <a:avLst/>
            <a:gdLst/>
            <a:ahLst/>
            <a:cxnLst/>
            <a:rect l="l" t="t" r="r" b="b"/>
            <a:pathLst>
              <a:path w="4127238" h="6269024">
                <a:moveTo>
                  <a:pt x="0" y="0"/>
                </a:moveTo>
                <a:lnTo>
                  <a:pt x="4127238" y="0"/>
                </a:lnTo>
                <a:lnTo>
                  <a:pt x="4127238" y="6269024"/>
                </a:lnTo>
                <a:lnTo>
                  <a:pt x="0" y="6269024"/>
                </a:lnTo>
                <a:lnTo>
                  <a:pt x="0" y="0"/>
                </a:lnTo>
                <a:close/>
              </a:path>
            </a:pathLst>
          </a:custGeom>
          <a:blipFill>
            <a:blip r:embed="rId4"/>
            <a:stretch>
              <a:fillRect/>
            </a:stretch>
          </a:blipFill>
        </p:spPr>
        <p:txBody>
          <a:bodyPr/>
          <a:lstStyle/>
          <a:p>
            <a:endParaRPr lang="en-US"/>
          </a:p>
        </p:txBody>
      </p:sp>
      <p:sp>
        <p:nvSpPr>
          <p:cNvPr id="4" name="TextBox 4"/>
          <p:cNvSpPr txBox="1"/>
          <p:nvPr/>
        </p:nvSpPr>
        <p:spPr>
          <a:xfrm>
            <a:off x="-128836" y="1140997"/>
            <a:ext cx="9331906" cy="615553"/>
          </a:xfrm>
          <a:prstGeom prst="rect">
            <a:avLst/>
          </a:prstGeom>
        </p:spPr>
        <p:txBody>
          <a:bodyPr wrap="square" lIns="0" tIns="0" rIns="0" bIns="0" rtlCol="0" anchor="t">
            <a:spAutoFit/>
          </a:bodyPr>
          <a:lstStyle/>
          <a:p>
            <a:pPr algn="ctr"/>
            <a:r>
              <a:rPr lang="en-US" sz="4000" b="1">
                <a:solidFill>
                  <a:schemeClr val="tx2"/>
                </a:solidFill>
                <a:latin typeface="Calibri"/>
                <a:cs typeface="Calibri"/>
              </a:rPr>
              <a:t>ILPQC: Making Change Happen</a:t>
            </a:r>
            <a:endParaRPr lang="en-US">
              <a:solidFill>
                <a:schemeClr val="tx2"/>
              </a:solidFill>
            </a:endParaRPr>
          </a:p>
        </p:txBody>
      </p:sp>
      <p:grpSp>
        <p:nvGrpSpPr>
          <p:cNvPr id="5" name="Group 5"/>
          <p:cNvGrpSpPr/>
          <p:nvPr/>
        </p:nvGrpSpPr>
        <p:grpSpPr>
          <a:xfrm>
            <a:off x="226147" y="2343731"/>
            <a:ext cx="2819636" cy="2535710"/>
            <a:chOff x="0" y="0"/>
            <a:chExt cx="1113930" cy="717765"/>
          </a:xfrm>
        </p:grpSpPr>
        <p:sp>
          <p:nvSpPr>
            <p:cNvPr id="6" name="Freeform 6"/>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B8CDDB"/>
            </a:solidFill>
          </p:spPr>
          <p:txBody>
            <a:bodyPr/>
            <a:lstStyle/>
            <a:p>
              <a:endParaRPr lang="en-US"/>
            </a:p>
          </p:txBody>
        </p:sp>
        <p:sp>
          <p:nvSpPr>
            <p:cNvPr id="7" name="TextBox 7"/>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8" name="Group 8"/>
          <p:cNvGrpSpPr/>
          <p:nvPr/>
        </p:nvGrpSpPr>
        <p:grpSpPr>
          <a:xfrm>
            <a:off x="3276364" y="2343731"/>
            <a:ext cx="2819636" cy="2535710"/>
            <a:chOff x="0" y="0"/>
            <a:chExt cx="1113930" cy="717765"/>
          </a:xfrm>
        </p:grpSpPr>
        <p:sp>
          <p:nvSpPr>
            <p:cNvPr id="9" name="Freeform 9"/>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7BB97"/>
            </a:solidFill>
          </p:spPr>
          <p:txBody>
            <a:bodyPr/>
            <a:lstStyle/>
            <a:p>
              <a:endParaRPr lang="en-US"/>
            </a:p>
          </p:txBody>
        </p:sp>
        <p:sp>
          <p:nvSpPr>
            <p:cNvPr id="10" name="TextBox 10"/>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11" name="Group 11"/>
          <p:cNvGrpSpPr/>
          <p:nvPr/>
        </p:nvGrpSpPr>
        <p:grpSpPr>
          <a:xfrm>
            <a:off x="6324600" y="2343731"/>
            <a:ext cx="2819636" cy="2535710"/>
            <a:chOff x="0" y="0"/>
            <a:chExt cx="1113930" cy="717765"/>
          </a:xfrm>
        </p:grpSpPr>
        <p:sp>
          <p:nvSpPr>
            <p:cNvPr id="12" name="Freeform 12"/>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FD2CC"/>
            </a:solidFill>
          </p:spPr>
          <p:txBody>
            <a:bodyPr/>
            <a:lstStyle/>
            <a:p>
              <a:endParaRPr lang="en-US"/>
            </a:p>
          </p:txBody>
        </p:sp>
        <p:sp>
          <p:nvSpPr>
            <p:cNvPr id="13" name="TextBox 13"/>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sp>
        <p:nvSpPr>
          <p:cNvPr id="14" name="TextBox 14"/>
          <p:cNvSpPr txBox="1"/>
          <p:nvPr/>
        </p:nvSpPr>
        <p:spPr>
          <a:xfrm>
            <a:off x="806620"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ENGAGE</a:t>
            </a:r>
          </a:p>
        </p:txBody>
      </p:sp>
      <p:sp>
        <p:nvSpPr>
          <p:cNvPr id="15" name="TextBox 15"/>
          <p:cNvSpPr txBox="1"/>
          <p:nvPr/>
        </p:nvSpPr>
        <p:spPr>
          <a:xfrm>
            <a:off x="369499" y="3309161"/>
            <a:ext cx="2509233" cy="737766"/>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Engage hospitals to create an environment of improvement</a:t>
            </a:r>
          </a:p>
        </p:txBody>
      </p:sp>
      <p:sp>
        <p:nvSpPr>
          <p:cNvPr id="16" name="TextBox 16"/>
          <p:cNvSpPr txBox="1"/>
          <p:nvPr/>
        </p:nvSpPr>
        <p:spPr>
          <a:xfrm>
            <a:off x="3489075" y="3309161"/>
            <a:ext cx="2365459" cy="995800"/>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Motivate hospital teams to facilitate change at their hospital</a:t>
            </a:r>
          </a:p>
        </p:txBody>
      </p:sp>
      <p:sp>
        <p:nvSpPr>
          <p:cNvPr id="17" name="TextBox 17"/>
          <p:cNvSpPr txBox="1"/>
          <p:nvPr/>
        </p:nvSpPr>
        <p:spPr>
          <a:xfrm>
            <a:off x="6853327"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SUPPORT</a:t>
            </a:r>
          </a:p>
        </p:txBody>
      </p:sp>
      <p:sp>
        <p:nvSpPr>
          <p:cNvPr id="18" name="TextBox 18"/>
          <p:cNvSpPr txBox="1"/>
          <p:nvPr/>
        </p:nvSpPr>
        <p:spPr>
          <a:xfrm>
            <a:off x="6527082" y="3309161"/>
            <a:ext cx="2451723" cy="1225079"/>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Support hospital teams through </a:t>
            </a:r>
            <a:endParaRPr lang="en-US"/>
          </a:p>
          <a:p>
            <a:pPr algn="ctr">
              <a:lnSpc>
                <a:spcPts val="1925"/>
              </a:lnSpc>
            </a:pPr>
            <a:r>
              <a:rPr lang="en-US" sz="2000" spc="40">
                <a:solidFill>
                  <a:srgbClr val="000000"/>
                </a:solidFill>
                <a:latin typeface="Calibri"/>
                <a:cs typeface="Calibri"/>
              </a:rPr>
              <a:t>collaborative learning, rapid-response data, &amp;  QI support​</a:t>
            </a:r>
            <a:endParaRPr lang="en-US"/>
          </a:p>
        </p:txBody>
      </p:sp>
      <p:sp>
        <p:nvSpPr>
          <p:cNvPr id="19" name="TextBox 19"/>
          <p:cNvSpPr txBox="1"/>
          <p:nvPr/>
        </p:nvSpPr>
        <p:spPr>
          <a:xfrm>
            <a:off x="3705209" y="2624029"/>
            <a:ext cx="1960613" cy="377667"/>
          </a:xfrm>
          <a:prstGeom prst="rect">
            <a:avLst/>
          </a:prstGeom>
        </p:spPr>
        <p:txBody>
          <a:bodyPr wrap="square" lIns="0" tIns="0" rIns="0" bIns="0" rtlCol="0" anchor="t">
            <a:spAutoFit/>
          </a:bodyPr>
          <a:lstStyle/>
          <a:p>
            <a:pPr algn="ctr">
              <a:lnSpc>
                <a:spcPts val="2799"/>
              </a:lnSpc>
              <a:spcBef>
                <a:spcPct val="0"/>
              </a:spcBef>
            </a:pPr>
            <a:r>
              <a:rPr lang="en-US" sz="3200" b="1" spc="63">
                <a:solidFill>
                  <a:schemeClr val="tx2"/>
                </a:solidFill>
                <a:latin typeface="Calibri"/>
                <a:cs typeface="Calibri"/>
              </a:rPr>
              <a:t>MOTIVATE​</a:t>
            </a:r>
          </a:p>
        </p:txBody>
      </p:sp>
      <p:sp>
        <p:nvSpPr>
          <p:cNvPr id="20" name="TextBox 20"/>
          <p:cNvSpPr txBox="1"/>
          <p:nvPr/>
        </p:nvSpPr>
        <p:spPr>
          <a:xfrm>
            <a:off x="336624" y="5321903"/>
            <a:ext cx="9114727" cy="1343958"/>
          </a:xfrm>
          <a:prstGeom prst="rect">
            <a:avLst/>
          </a:prstGeom>
        </p:spPr>
        <p:txBody>
          <a:bodyPr wrap="square" lIns="0" tIns="0" rIns="0" bIns="0" rtlCol="0" anchor="t">
            <a:spAutoFit/>
          </a:bodyPr>
          <a:lstStyle/>
          <a:p>
            <a:pPr algn="ctr">
              <a:spcBef>
                <a:spcPts val="400"/>
              </a:spcBef>
            </a:pPr>
            <a:r>
              <a:rPr lang="en-US" sz="2800" spc="55">
                <a:solidFill>
                  <a:schemeClr val="tx2"/>
                </a:solidFill>
                <a:latin typeface="Calibri"/>
                <a:cs typeface="Calibri"/>
              </a:rPr>
              <a:t>TO ACHIEVE INITIATIVE GOALS AND EQUITABLY IMPROVE OUTCOMES AND REDUCE DISPARITIES </a:t>
            </a:r>
          </a:p>
          <a:p>
            <a:pPr algn="ctr">
              <a:spcBef>
                <a:spcPts val="400"/>
              </a:spcBef>
            </a:pPr>
            <a:r>
              <a:rPr lang="en-US" sz="2800" spc="55">
                <a:solidFill>
                  <a:schemeClr val="tx2"/>
                </a:solidFill>
                <a:latin typeface="Calibri"/>
                <a:cs typeface="Calibri"/>
              </a:rPr>
              <a:t>FOR BIRTHING PEOPLE AND THEIR NEWBORNS </a:t>
            </a:r>
          </a:p>
        </p:txBody>
      </p:sp>
      <p:sp>
        <p:nvSpPr>
          <p:cNvPr id="22" name="Freeform 13">
            <a:extLst>
              <a:ext uri="{FF2B5EF4-FFF2-40B4-BE49-F238E27FC236}">
                <a16:creationId xmlns:a16="http://schemas.microsoft.com/office/drawing/2014/main" id="{FC17955B-1095-3B3F-42CD-74BB54765AD3}"/>
              </a:ext>
            </a:extLst>
          </p:cNvPr>
          <p:cNvSpPr/>
          <p:nvPr/>
        </p:nvSpPr>
        <p:spPr>
          <a:xfrm>
            <a:off x="10070190" y="5888398"/>
            <a:ext cx="1923480" cy="971492"/>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extLst>
                <a:ext uri="{28A0092B-C50C-407E-A947-70E740481C1C}">
                  <a14:useLocalDpi xmlns:a14="http://schemas.microsoft.com/office/drawing/2010/main"/>
                </a:ext>
              </a:extLst>
            </a:blip>
            <a:stretch>
              <a:fillRect t="-16582"/>
            </a:stretch>
          </a:blipFill>
        </p:spPr>
        <p:txBody>
          <a:bodyPr/>
          <a:lstStyle/>
          <a:p>
            <a:endParaRPr lang="en-US"/>
          </a:p>
        </p:txBody>
      </p:sp>
    </p:spTree>
    <p:extLst>
      <p:ext uri="{BB962C8B-B14F-4D97-AF65-F5344CB8AC3E}">
        <p14:creationId xmlns:p14="http://schemas.microsoft.com/office/powerpoint/2010/main" val="17897545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0166" y="307616"/>
            <a:ext cx="10972800" cy="1325563"/>
          </a:xfrm>
          <a:noFill/>
        </p:spPr>
        <p:txBody>
          <a:bodyPr/>
          <a:lstStyle/>
          <a:p>
            <a:r>
              <a:rPr lang="en-US" sz="4400">
                <a:ea typeface="Lato Medium"/>
                <a:cs typeface="Lato Medium"/>
              </a:rPr>
              <a:t>ILPQC helps make change happen</a:t>
            </a:r>
          </a:p>
        </p:txBody>
      </p:sp>
      <p:sp>
        <p:nvSpPr>
          <p:cNvPr id="4" name="Slide Number Placeholder 3"/>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44693" y="1357495"/>
            <a:ext cx="2369812" cy="4862334"/>
          </a:xfrm>
          <a:prstGeom prst="rect">
            <a:avLst/>
          </a:prstGeom>
        </p:spPr>
      </p:pic>
      <p:pic>
        <p:nvPicPr>
          <p:cNvPr id="8" name="Content Placeholder 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1006" y="2032001"/>
            <a:ext cx="6139187" cy="4080237"/>
          </a:xfrm>
          <a:prstGeom prst="rect">
            <a:avLst/>
          </a:prstGeom>
        </p:spPr>
      </p:pic>
      <p:sp>
        <p:nvSpPr>
          <p:cNvPr id="9" name="TextBox 8"/>
          <p:cNvSpPr txBox="1"/>
          <p:nvPr/>
        </p:nvSpPr>
        <p:spPr>
          <a:xfrm>
            <a:off x="608012" y="5627687"/>
            <a:ext cx="5829299" cy="338554"/>
          </a:xfrm>
          <a:prstGeom prst="rect">
            <a:avLst/>
          </a:prstGeom>
          <a:noFill/>
        </p:spPr>
        <p:txBody>
          <a:bodyPr wrap="square" lIns="91440" tIns="45720" rIns="91440" bIns="45720" rtlCol="0" anchor="t">
            <a:spAutoFit/>
          </a:bodyPr>
          <a:lstStyle/>
          <a:p>
            <a:pPr algn="ctr"/>
            <a:r>
              <a:rPr lang="en-US" sz="1600">
                <a:solidFill>
                  <a:schemeClr val="bg1"/>
                </a:solidFill>
                <a:ea typeface="+mn-lt"/>
                <a:cs typeface="+mn-lt"/>
              </a:rPr>
              <a:t>Hospital Teams, Community Stakeholders</a:t>
            </a:r>
            <a:r>
              <a:rPr lang="en-US" sz="1400">
                <a:solidFill>
                  <a:schemeClr val="bg1"/>
                </a:solidFill>
                <a:ea typeface="+mn-lt"/>
                <a:cs typeface="+mn-lt"/>
              </a:rPr>
              <a:t>,</a:t>
            </a:r>
            <a:r>
              <a:rPr lang="en-US" sz="1600">
                <a:solidFill>
                  <a:schemeClr val="bg1"/>
                </a:solidFill>
                <a:ea typeface="+mn-lt"/>
                <a:cs typeface="+mn-lt"/>
              </a:rPr>
              <a:t> Patients/Families</a:t>
            </a:r>
          </a:p>
        </p:txBody>
      </p:sp>
      <p:sp>
        <p:nvSpPr>
          <p:cNvPr id="10" name="Rectangle 9"/>
          <p:cNvSpPr/>
          <p:nvPr/>
        </p:nvSpPr>
        <p:spPr>
          <a:xfrm>
            <a:off x="7585705" y="6396335"/>
            <a:ext cx="2593329" cy="461665"/>
          </a:xfrm>
          <a:prstGeom prst="rect">
            <a:avLst/>
          </a:prstGeom>
        </p:spPr>
        <p:txBody>
          <a:bodyPr wrap="square">
            <a:spAutoFit/>
          </a:bodyPr>
          <a:lstStyle/>
          <a:p>
            <a:r>
              <a:rPr lang="en-US" sz="1200">
                <a:latin typeface="Arial" panose="020B0604020202020204" pitchFamily="34" charset="0"/>
              </a:rPr>
              <a:t>Langley GL MR, Nolan TW, Norman CL, Provost LP,. 2009</a:t>
            </a:r>
            <a:endParaRPr lang="en-US" sz="1200" b="0" i="0">
              <a:effectLst/>
              <a:latin typeface="Arial" panose="020B0604020202020204" pitchFamily="34" charset="0"/>
            </a:endParaRPr>
          </a:p>
        </p:txBody>
      </p:sp>
      <p:sp>
        <p:nvSpPr>
          <p:cNvPr id="11" name="Rounded Rectangle 10"/>
          <p:cNvSpPr/>
          <p:nvPr/>
        </p:nvSpPr>
        <p:spPr>
          <a:xfrm>
            <a:off x="9765792" y="1536013"/>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SMART</a:t>
            </a:r>
          </a:p>
        </p:txBody>
      </p:sp>
      <p:sp>
        <p:nvSpPr>
          <p:cNvPr id="12" name="Rounded Rectangle 11"/>
          <p:cNvSpPr/>
          <p:nvPr/>
        </p:nvSpPr>
        <p:spPr>
          <a:xfrm>
            <a:off x="9765792" y="2238361"/>
            <a:ext cx="1816608" cy="11309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Structure, Process, Outcome, Balancing</a:t>
            </a:r>
          </a:p>
        </p:txBody>
      </p:sp>
      <p:sp>
        <p:nvSpPr>
          <p:cNvPr id="13" name="Rounded Rectangle 12"/>
          <p:cNvSpPr/>
          <p:nvPr/>
        </p:nvSpPr>
        <p:spPr>
          <a:xfrm>
            <a:off x="9765792" y="3417947"/>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QI Resources</a:t>
            </a:r>
          </a:p>
        </p:txBody>
      </p:sp>
    </p:spTree>
    <p:extLst>
      <p:ext uri="{BB962C8B-B14F-4D97-AF65-F5344CB8AC3E}">
        <p14:creationId xmlns:p14="http://schemas.microsoft.com/office/powerpoint/2010/main" val="417936971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3482</Words>
  <Application>Microsoft Macintosh PowerPoint</Application>
  <PresentationFormat>Widescreen</PresentationFormat>
  <Paragraphs>611</Paragraphs>
  <Slides>50</Slides>
  <Notes>22</Notes>
  <HiddenSlides>0</HiddenSlides>
  <MMClips>0</MMClips>
  <ScaleCrop>false</ScaleCrop>
  <HeadingPairs>
    <vt:vector size="8" baseType="variant">
      <vt:variant>
        <vt:lpstr>Fonts Used</vt:lpstr>
      </vt:variant>
      <vt:variant>
        <vt:i4>23</vt:i4>
      </vt:variant>
      <vt:variant>
        <vt:lpstr>Theme</vt:lpstr>
      </vt:variant>
      <vt:variant>
        <vt:i4>4</vt:i4>
      </vt:variant>
      <vt:variant>
        <vt:lpstr>Embedded OLE Servers</vt:lpstr>
      </vt:variant>
      <vt:variant>
        <vt:i4>1</vt:i4>
      </vt:variant>
      <vt:variant>
        <vt:lpstr>Slide Titles</vt:lpstr>
      </vt:variant>
      <vt:variant>
        <vt:i4>50</vt:i4>
      </vt:variant>
    </vt:vector>
  </HeadingPairs>
  <TitlesOfParts>
    <vt:vector size="78" baseType="lpstr">
      <vt:lpstr>Agrandir Wide Bold</vt:lpstr>
      <vt:lpstr>Arial</vt:lpstr>
      <vt:lpstr>Arial Nova</vt:lpstr>
      <vt:lpstr>Barlow</vt:lpstr>
      <vt:lpstr>Barlow Bold</vt:lpstr>
      <vt:lpstr>Barlow Medium</vt:lpstr>
      <vt:lpstr>Barlow Semi-Bold</vt:lpstr>
      <vt:lpstr>Barlow SemiCondensed</vt:lpstr>
      <vt:lpstr>Calibri</vt:lpstr>
      <vt:lpstr>Canva Sans</vt:lpstr>
      <vt:lpstr>Canva Sans Bold</vt:lpstr>
      <vt:lpstr>Courier New</vt:lpstr>
      <vt:lpstr>DM Sans</vt:lpstr>
      <vt:lpstr>Funtastic</vt:lpstr>
      <vt:lpstr>Helvetica Neue</vt:lpstr>
      <vt:lpstr>Helvetica Neue Medium</vt:lpstr>
      <vt:lpstr>Kollektif Bold</vt:lpstr>
      <vt:lpstr>Lato</vt:lpstr>
      <vt:lpstr>Lato Medium</vt:lpstr>
      <vt:lpstr>Noto Sans Symbols</vt:lpstr>
      <vt:lpstr>Symbol</vt:lpstr>
      <vt:lpstr>Verdana</vt:lpstr>
      <vt:lpstr>Wingdings</vt:lpstr>
      <vt:lpstr>1_Office Theme</vt:lpstr>
      <vt:lpstr>Office Theme</vt:lpstr>
      <vt:lpstr>3_Office Theme</vt:lpstr>
      <vt:lpstr>2_Office Theme</vt:lpstr>
      <vt:lpstr>think-cell Slide</vt:lpstr>
      <vt:lpstr>QI Leader Support Call: ESSI Initiative  </vt:lpstr>
      <vt:lpstr> Overview</vt:lpstr>
      <vt:lpstr>ILPQC </vt:lpstr>
      <vt:lpstr>Illinois Perinatal Quality Collaborative (ILPQC) </vt:lpstr>
      <vt:lpstr>ILPQC Central Team</vt:lpstr>
      <vt:lpstr>Together, WE ARE ILPQC!</vt:lpstr>
      <vt:lpstr>ILPQC Initiatives &amp; Hospital Engagement</vt:lpstr>
      <vt:lpstr>PowerPoint Presentation</vt:lpstr>
      <vt:lpstr>ILPQC helps make change happen</vt:lpstr>
      <vt:lpstr>ILPQC initiative support</vt:lpstr>
      <vt:lpstr>What is QI?</vt:lpstr>
      <vt:lpstr>What is Quality Improvement?</vt:lpstr>
      <vt:lpstr>Quality Improvement work is NOT just education or large roll outs of one idea</vt:lpstr>
      <vt:lpstr>PDSA Cycles</vt:lpstr>
      <vt:lpstr>WHAT DOES IT MEAN TO BE  A QI TEAM LEAD?</vt:lpstr>
      <vt:lpstr>Role of the Team Lead</vt:lpstr>
      <vt:lpstr>Role of the Team Lead</vt:lpstr>
      <vt:lpstr>ILPQC QI Support Cycle</vt:lpstr>
      <vt:lpstr>STRATEGIES TO BE A SUCCESSFUL QI TEAM LEAD</vt:lpstr>
      <vt:lpstr>Elements and Strategies for Successful Team Leads</vt:lpstr>
      <vt:lpstr>Key Strategies to be a Successful QI Team Lead</vt:lpstr>
      <vt:lpstr>Team Lead Quarterly Calls</vt:lpstr>
      <vt:lpstr>WHERE TO START?</vt:lpstr>
      <vt:lpstr>PowerPoint Presentation</vt:lpstr>
      <vt:lpstr>PowerPoint Presentation</vt:lpstr>
      <vt:lpstr>ESSI 2024 Plan: Jan-June</vt:lpstr>
      <vt:lpstr>What should my ESSI team be working on now?</vt:lpstr>
      <vt:lpstr>Attend Upcoming Meetings</vt:lpstr>
      <vt:lpstr>Q&amp;A  Come off mute or put your questions in the chat!</vt:lpstr>
      <vt:lpstr>PowerPoint Presentation</vt:lpstr>
      <vt:lpstr>PowerPoint Presentation</vt:lpstr>
      <vt:lpstr>Key Driver Diagram</vt:lpstr>
      <vt:lpstr>Step 1: Establish Leadership Commitment</vt:lpstr>
      <vt:lpstr>Step 2: Schedule regular ESSI QI Team meetings</vt:lpstr>
      <vt:lpstr>Step 3: Confirm that your ESSI QI team roster is complete and up-to-date</vt:lpstr>
      <vt:lpstr>Step 4: Review ESSI Data Forms</vt:lpstr>
      <vt:lpstr>Hospital Level Data form: Structure Measures</vt:lpstr>
      <vt:lpstr>Hospital Level Data form: Structure Measures</vt:lpstr>
      <vt:lpstr>Hospital Level Data Form:  Safe Sleep Environment Audit</vt:lpstr>
      <vt:lpstr>Education Measures</vt:lpstr>
      <vt:lpstr>Patient Level Data Form</vt:lpstr>
      <vt:lpstr>Patient Level Data Form</vt:lpstr>
      <vt:lpstr>Step 6: Review your current safe sleep and respectful care provider, nursing, and staff education </vt:lpstr>
      <vt:lpstr>Step 7: ESSI Toolkit</vt:lpstr>
      <vt:lpstr>PowerPoint Presentation</vt:lpstr>
      <vt:lpstr>PowerPoint Presentation</vt:lpstr>
      <vt:lpstr>Step 8: Start drafting your 30-60-90 Day plan</vt:lpstr>
      <vt:lpstr>Step 9: Attend Upcoming Meetings</vt:lpstr>
      <vt:lpstr>Step 10: Energize and educate your hospital team members about ESSI</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lastModifiedBy>Kiela Karina Moreno</cp:lastModifiedBy>
  <cp:revision>22</cp:revision>
  <dcterms:created xsi:type="dcterms:W3CDTF">2021-05-17T13:14:11Z</dcterms:created>
  <dcterms:modified xsi:type="dcterms:W3CDTF">2024-07-22T16:16:34Z</dcterms:modified>
</cp:coreProperties>
</file>