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theme/theme2.xml" ContentType="application/vnd.openxmlformats-officedocument.theme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theme/theme3.xml" ContentType="application/vnd.openxmlformats-officedocument.theme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theme/theme4.xml" ContentType="application/vnd.openxmlformats-officedocument.theme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theme/theme5.xml" ContentType="application/vnd.openxmlformats-officedocument.theme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4671" r:id="rId2"/>
    <p:sldMasterId id="2147484691" r:id="rId3"/>
    <p:sldMasterId id="2147484703" r:id="rId4"/>
    <p:sldMasterId id="2147484725" r:id="rId5"/>
    <p:sldMasterId id="2147484747" r:id="rId6"/>
  </p:sldMasterIdLst>
  <p:notesMasterIdLst>
    <p:notesMasterId r:id="rId62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4" r:id="rId34"/>
    <p:sldId id="285" r:id="rId35"/>
    <p:sldId id="286" r:id="rId36"/>
    <p:sldId id="288" r:id="rId37"/>
    <p:sldId id="289" r:id="rId38"/>
    <p:sldId id="290" r:id="rId39"/>
    <p:sldId id="291" r:id="rId40"/>
    <p:sldId id="292" r:id="rId41"/>
    <p:sldId id="294" r:id="rId42"/>
    <p:sldId id="295" r:id="rId43"/>
    <p:sldId id="296" r:id="rId44"/>
    <p:sldId id="297" r:id="rId45"/>
    <p:sldId id="298" r:id="rId46"/>
    <p:sldId id="299" r:id="rId47"/>
    <p:sldId id="300" r:id="rId48"/>
    <p:sldId id="301" r:id="rId49"/>
    <p:sldId id="302" r:id="rId50"/>
    <p:sldId id="303" r:id="rId51"/>
    <p:sldId id="304" r:id="rId52"/>
    <p:sldId id="305" r:id="rId53"/>
    <p:sldId id="306" r:id="rId54"/>
    <p:sldId id="308" r:id="rId55"/>
    <p:sldId id="309" r:id="rId56"/>
    <p:sldId id="310" r:id="rId57"/>
    <p:sldId id="311" r:id="rId58"/>
    <p:sldId id="312" r:id="rId59"/>
    <p:sldId id="313" r:id="rId60"/>
    <p:sldId id="314" r:id="rId61"/>
  </p:sldIdLst>
  <p:sldSz cx="12192000" cy="6858000"/>
  <p:notesSz cx="6858000" cy="9144000"/>
  <p:embeddedFontLst>
    <p:embeddedFont>
      <p:font typeface="Barlow Medium" pitchFamily="2" charset="77"/>
      <p:regular r:id="rId63"/>
      <p:bold r:id="rId64"/>
      <p:italic r:id="rId65"/>
      <p:boldItalic r:id="rId66"/>
    </p:embeddedFont>
    <p:embeddedFont>
      <p:font typeface="Bebas Neue" panose="020B0606020202050201" pitchFamily="34" charset="77"/>
      <p:regular r:id="rId67"/>
    </p:embeddedFont>
    <p:embeddedFont>
      <p:font typeface="Carlito" panose="020F0502020204030204" pitchFamily="34" charset="0"/>
      <p:regular r:id="rId68"/>
      <p:bold r:id="rId69"/>
      <p:italic r:id="rId70"/>
      <p:boldItalic r:id="rId71"/>
    </p:embeddedFont>
    <p:embeddedFont>
      <p:font typeface="DM Sans" pitchFamily="2" charset="77"/>
      <p:regular r:id="rId72"/>
      <p:bold r:id="rId73"/>
      <p:italic r:id="rId74"/>
      <p:boldItalic r:id="rId75"/>
    </p:embeddedFont>
    <p:embeddedFont>
      <p:font typeface="Helvetica Neue" panose="02000503000000020004" pitchFamily="2" charset="0"/>
      <p:regular r:id="rId76"/>
      <p:bold r:id="rId77"/>
      <p:italic r:id="rId78"/>
      <p:boldItalic r:id="rId79"/>
    </p:embeddedFont>
    <p:embeddedFont>
      <p:font typeface="Montserrat" pitchFamily="2" charset="77"/>
      <p:regular r:id="rId80"/>
      <p:bold r:id="rId81"/>
      <p:italic r:id="rId82"/>
      <p:boldItalic r:id="rId83"/>
    </p:embeddedFont>
    <p:embeddedFont>
      <p:font typeface="Nunito Light" panose="020F0302020204030204" pitchFamily="34" charset="0"/>
      <p:regular r:id="rId84"/>
      <p:italic r:id="rId85"/>
    </p:embeddedFont>
    <p:embeddedFont>
      <p:font typeface="Open Sans Light" panose="020B0306030504020204" pitchFamily="34" charset="0"/>
      <p:regular r:id="rId86"/>
      <p:italic r:id="rId87"/>
    </p:embeddedFont>
    <p:embeddedFont>
      <p:font typeface="Play" pitchFamily="2" charset="0"/>
      <p:regular r:id="rId88"/>
      <p:bold r:id="rId89"/>
    </p:embeddedFont>
    <p:embeddedFont>
      <p:font typeface="Raleway" pitchFamily="2" charset="77"/>
      <p:regular r:id="rId90"/>
      <p:bold r:id="rId91"/>
      <p:italic r:id="rId92"/>
      <p:boldItalic r:id="rId93"/>
    </p:embeddedFont>
    <p:embeddedFont>
      <p:font typeface="Roboto" panose="02000000000000000000" pitchFamily="2" charset="0"/>
      <p:regular r:id="rId94"/>
      <p:bold r:id="rId95"/>
      <p:italic r:id="rId96"/>
      <p:boldItalic r:id="rId97"/>
    </p:embeddedFont>
    <p:embeddedFont>
      <p:font typeface="Verdana" panose="020B0604030504040204" pitchFamily="34" charset="0"/>
      <p:regular r:id="rId98"/>
      <p:bold r:id="rId99"/>
      <p:italic r:id="rId100"/>
      <p:boldItalic r:id="rId10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GoogleSlidesCustomDataVersion2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107" roundtripDataSignature="AMtx7mh4MWwAo9+ZqoMk3MRqMQ9a0DB2E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1C9B88B-4407-0D55-F5D8-AA3C8D4DD029}" v="61" dt="2024-11-18T21:11:38.646"/>
  </p1510:revLst>
</p1510:revInfo>
</file>

<file path=ppt/tableStyles.xml><?xml version="1.0" encoding="utf-8"?>
<a:tblStyleLst xmlns:a="http://schemas.openxmlformats.org/drawingml/2006/main" def="{29B7C49E-6664-41F2-8C61-B6F8F91E6DD0}">
  <a:tblStyle styleId="{29B7C49E-6664-41F2-8C61-B6F8F91E6DD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A13824DF-43CD-4923-A021-E4C4CC48F978}" styleName="Table_1">
    <a:wholeTbl>
      <a:tcTxStyle b="off" i="off">
        <a:font>
          <a:latin typeface="Aptos"/>
          <a:ea typeface="Aptos"/>
          <a:cs typeface="Aptos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9EC"/>
          </a:solidFill>
        </a:fill>
      </a:tcStyle>
    </a:wholeTbl>
    <a:band1H>
      <a:tcTxStyle/>
      <a:tcStyle>
        <a:tcBdr/>
        <a:fill>
          <a:solidFill>
            <a:srgbClr val="CAD1D8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AD1D8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ptos"/>
          <a:ea typeface="Aptos"/>
          <a:cs typeface="Aptos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ptos"/>
          <a:ea typeface="Aptos"/>
          <a:cs typeface="Aptos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ptos"/>
          <a:ea typeface="Aptos"/>
          <a:cs typeface="Aptos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ptos"/>
          <a:ea typeface="Aptos"/>
          <a:cs typeface="Aptos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72"/>
  </p:normalViewPr>
  <p:slideViewPr>
    <p:cSldViewPr snapToGrid="0">
      <p:cViewPr varScale="1">
        <p:scale>
          <a:sx n="99" d="100"/>
          <a:sy n="99" d="100"/>
        </p:scale>
        <p:origin x="1056" y="1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63" Type="http://schemas.openxmlformats.org/officeDocument/2006/relationships/font" Target="fonts/font1.fntdata"/><Relationship Id="rId68" Type="http://schemas.openxmlformats.org/officeDocument/2006/relationships/font" Target="fonts/font6.fntdata"/><Relationship Id="rId84" Type="http://schemas.openxmlformats.org/officeDocument/2006/relationships/font" Target="fonts/font22.fntdata"/><Relationship Id="rId89" Type="http://schemas.openxmlformats.org/officeDocument/2006/relationships/font" Target="fonts/font27.fntdata"/><Relationship Id="rId112" Type="http://schemas.microsoft.com/office/2015/10/relationships/revisionInfo" Target="revisionInfo.xml"/><Relationship Id="rId16" Type="http://schemas.openxmlformats.org/officeDocument/2006/relationships/slide" Target="slides/slide10.xml"/><Relationship Id="rId107" Type="http://customschemas.google.com/relationships/presentationmetadata" Target="metadata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53" Type="http://schemas.openxmlformats.org/officeDocument/2006/relationships/slide" Target="slides/slide47.xml"/><Relationship Id="rId58" Type="http://schemas.openxmlformats.org/officeDocument/2006/relationships/slide" Target="slides/slide52.xml"/><Relationship Id="rId74" Type="http://schemas.openxmlformats.org/officeDocument/2006/relationships/font" Target="fonts/font12.fntdata"/><Relationship Id="rId79" Type="http://schemas.openxmlformats.org/officeDocument/2006/relationships/font" Target="fonts/font17.fntdata"/><Relationship Id="rId5" Type="http://schemas.openxmlformats.org/officeDocument/2006/relationships/slideMaster" Target="slideMasters/slideMaster5.xml"/><Relationship Id="rId90" Type="http://schemas.openxmlformats.org/officeDocument/2006/relationships/font" Target="fonts/font28.fntdata"/><Relationship Id="rId95" Type="http://schemas.openxmlformats.org/officeDocument/2006/relationships/font" Target="fonts/font33.fntdata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64" Type="http://schemas.openxmlformats.org/officeDocument/2006/relationships/font" Target="fonts/font2.fntdata"/><Relationship Id="rId69" Type="http://schemas.openxmlformats.org/officeDocument/2006/relationships/font" Target="fonts/font7.fntdata"/><Relationship Id="rId80" Type="http://schemas.openxmlformats.org/officeDocument/2006/relationships/font" Target="fonts/font18.fntdata"/><Relationship Id="rId85" Type="http://schemas.openxmlformats.org/officeDocument/2006/relationships/font" Target="fonts/font23.fntdata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59" Type="http://schemas.openxmlformats.org/officeDocument/2006/relationships/slide" Target="slides/slide53.xml"/><Relationship Id="rId108" Type="http://schemas.openxmlformats.org/officeDocument/2006/relationships/presProps" Target="presProps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54" Type="http://schemas.openxmlformats.org/officeDocument/2006/relationships/slide" Target="slides/slide48.xml"/><Relationship Id="rId62" Type="http://schemas.openxmlformats.org/officeDocument/2006/relationships/notesMaster" Target="notesMasters/notesMaster1.xml"/><Relationship Id="rId70" Type="http://schemas.openxmlformats.org/officeDocument/2006/relationships/font" Target="fonts/font8.fntdata"/><Relationship Id="rId75" Type="http://schemas.openxmlformats.org/officeDocument/2006/relationships/font" Target="fonts/font13.fntdata"/><Relationship Id="rId83" Type="http://schemas.openxmlformats.org/officeDocument/2006/relationships/font" Target="fonts/font21.fntdata"/><Relationship Id="rId88" Type="http://schemas.openxmlformats.org/officeDocument/2006/relationships/font" Target="fonts/font26.fntdata"/><Relationship Id="rId91" Type="http://schemas.openxmlformats.org/officeDocument/2006/relationships/font" Target="fonts/font29.fntdata"/><Relationship Id="rId96" Type="http://schemas.openxmlformats.org/officeDocument/2006/relationships/font" Target="fonts/font34.fntdata"/><Relationship Id="rId11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slide" Target="slides/slide43.xml"/><Relationship Id="rId57" Type="http://schemas.openxmlformats.org/officeDocument/2006/relationships/slide" Target="slides/slide51.xml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slide" Target="slides/slide38.xml"/><Relationship Id="rId52" Type="http://schemas.openxmlformats.org/officeDocument/2006/relationships/slide" Target="slides/slide46.xml"/><Relationship Id="rId60" Type="http://schemas.openxmlformats.org/officeDocument/2006/relationships/slide" Target="slides/slide54.xml"/><Relationship Id="rId65" Type="http://schemas.openxmlformats.org/officeDocument/2006/relationships/font" Target="fonts/font3.fntdata"/><Relationship Id="rId73" Type="http://schemas.openxmlformats.org/officeDocument/2006/relationships/font" Target="fonts/font11.fntdata"/><Relationship Id="rId78" Type="http://schemas.openxmlformats.org/officeDocument/2006/relationships/font" Target="fonts/font16.fntdata"/><Relationship Id="rId81" Type="http://schemas.openxmlformats.org/officeDocument/2006/relationships/font" Target="fonts/font19.fntdata"/><Relationship Id="rId86" Type="http://schemas.openxmlformats.org/officeDocument/2006/relationships/font" Target="fonts/font24.fntdata"/><Relationship Id="rId94" Type="http://schemas.openxmlformats.org/officeDocument/2006/relationships/font" Target="fonts/font32.fntdata"/><Relationship Id="rId99" Type="http://schemas.openxmlformats.org/officeDocument/2006/relationships/font" Target="fonts/font37.fntdata"/><Relationship Id="rId101" Type="http://schemas.openxmlformats.org/officeDocument/2006/relationships/font" Target="fonts/font39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109" Type="http://schemas.openxmlformats.org/officeDocument/2006/relationships/viewProps" Target="viewProps.xml"/><Relationship Id="rId34" Type="http://schemas.openxmlformats.org/officeDocument/2006/relationships/slide" Target="slides/slide28.xml"/><Relationship Id="rId50" Type="http://schemas.openxmlformats.org/officeDocument/2006/relationships/slide" Target="slides/slide44.xml"/><Relationship Id="rId55" Type="http://schemas.openxmlformats.org/officeDocument/2006/relationships/slide" Target="slides/slide49.xml"/><Relationship Id="rId76" Type="http://schemas.openxmlformats.org/officeDocument/2006/relationships/font" Target="fonts/font14.fntdata"/><Relationship Id="rId97" Type="http://schemas.openxmlformats.org/officeDocument/2006/relationships/font" Target="fonts/font35.fntdata"/><Relationship Id="rId7" Type="http://schemas.openxmlformats.org/officeDocument/2006/relationships/slide" Target="slides/slide1.xml"/><Relationship Id="rId71" Type="http://schemas.openxmlformats.org/officeDocument/2006/relationships/font" Target="fonts/font9.fntdata"/><Relationship Id="rId92" Type="http://schemas.openxmlformats.org/officeDocument/2006/relationships/font" Target="fonts/font3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66" Type="http://schemas.openxmlformats.org/officeDocument/2006/relationships/font" Target="fonts/font4.fntdata"/><Relationship Id="rId87" Type="http://schemas.openxmlformats.org/officeDocument/2006/relationships/font" Target="fonts/font25.fntdata"/><Relationship Id="rId110" Type="http://schemas.openxmlformats.org/officeDocument/2006/relationships/theme" Target="theme/theme1.xml"/><Relationship Id="rId61" Type="http://schemas.openxmlformats.org/officeDocument/2006/relationships/slide" Target="slides/slide55.xml"/><Relationship Id="rId82" Type="http://schemas.openxmlformats.org/officeDocument/2006/relationships/font" Target="fonts/font20.fntdata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56" Type="http://schemas.openxmlformats.org/officeDocument/2006/relationships/slide" Target="slides/slide50.xml"/><Relationship Id="rId77" Type="http://schemas.openxmlformats.org/officeDocument/2006/relationships/font" Target="fonts/font15.fntdata"/><Relationship Id="rId100" Type="http://schemas.openxmlformats.org/officeDocument/2006/relationships/font" Target="fonts/font38.fntdata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72" Type="http://schemas.openxmlformats.org/officeDocument/2006/relationships/font" Target="fonts/font10.fntdata"/><Relationship Id="rId93" Type="http://schemas.openxmlformats.org/officeDocument/2006/relationships/font" Target="fonts/font31.fntdata"/><Relationship Id="rId98" Type="http://schemas.openxmlformats.org/officeDocument/2006/relationships/font" Target="fonts/font36.fntdata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9.xml"/><Relationship Id="rId46" Type="http://schemas.openxmlformats.org/officeDocument/2006/relationships/slide" Target="slides/slide40.xml"/><Relationship Id="rId67" Type="http://schemas.openxmlformats.org/officeDocument/2006/relationships/font" Target="fonts/font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2" name="Google Shape;11162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3" name="Google Shape;11163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9" name="Google Shape;11249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0" name="Google Shape;11250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4" name="Google Shape;11254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55" name="Google Shape;11255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6" name="Google Shape;11256;p1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9" name="Google Shape;11289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90" name="Google Shape;11290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8" name="Google Shape;11348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349" name="Google Shape;11349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0" name="Google Shape;11350;p1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3" name="Google Shape;11383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384" name="Google Shape;11384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5" name="Google Shape;11385;p1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14</a:t>
            </a:fld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0" name="Google Shape;11400;p15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01" name="Google Shape;11401;p15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402" name="Google Shape;11402;p15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03" name="Google Shape;11403;p15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404" name="Google Shape;11404;p15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05" name="Google Shape;11405;p15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7" name="Google Shape;11417;p16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18" name="Google Shape;11418;p16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419" name="Google Shape;11419;p16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20" name="Google Shape;11420;p16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421" name="Google Shape;11421;p16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2" name="Google Shape;11422;p16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4" name="Google Shape;11434;p17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35" name="Google Shape;11435;p17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436" name="Google Shape;11436;p17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37" name="Google Shape;11437;p17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438" name="Google Shape;11438;p17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39" name="Google Shape;11439;p17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7" name="Google Shape;11457;p18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58" name="Google Shape;11458;p18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459" name="Google Shape;11459;p18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60" name="Google Shape;11460;p18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461" name="Google Shape;11461;p18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62" name="Google Shape;11462;p18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4" name="Google Shape;11474;p19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75" name="Google Shape;11475;p19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476" name="Google Shape;11476;p19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77" name="Google Shape;11477;p19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478" name="Google Shape;11478;p19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79" name="Google Shape;11479;p19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2" name="Google Shape;11172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1173" name="Google Shape;11173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4" name="Google Shape;1117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1" name="Google Shape;11491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92" name="Google Shape;11492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3" name="Google Shape;11493;p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1" name="Google Shape;11521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522" name="Google Shape;11522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3" name="Google Shape;11523;p2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0" name="Google Shape;11550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1" name="Google Shape;11551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5" name="Google Shape;11555;p23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56" name="Google Shape;11556;p23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557" name="Google Shape;11557;p23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558" name="Google Shape;11558;p23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9" name="Google Shape;11559;p23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60" name="Google Shape;11560;p23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4" name="Google Shape;11574;p24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75" name="Google Shape;11575;p24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576" name="Google Shape;11576;p24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577" name="Google Shape;11577;p24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78" name="Google Shape;11578;p24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79" name="Google Shape;11579;p24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3" name="Google Shape;11593;p25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94" name="Google Shape;11594;p25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595" name="Google Shape;11595;p25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596" name="Google Shape;11596;p25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97" name="Google Shape;11597;p25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98" name="Google Shape;11598;p25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2" name="Google Shape;11612;p26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13" name="Google Shape;11613;p26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614" name="Google Shape;11614;p26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615" name="Google Shape;11615;p26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6" name="Google Shape;11616;p26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17" name="Google Shape;11617;p26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31" name="Google Shape;11631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2" name="Google Shape;11632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0" name="Google Shape;11650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1" name="Google Shape;11651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5" name="Google Shape;11655;p30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56" name="Google Shape;11656;p30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657" name="Google Shape;11657;p30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658" name="Google Shape;11658;p30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659" name="Google Shape;11659;p30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60" name="Google Shape;11660;p30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1" name="Google Shape;11181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2" name="Google Shape;11182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6" name="Google Shape;11676;p31:notes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77" name="Google Shape;11677;p31:notes"/>
          <p:cNvSpPr txBox="1">
            <a:spLocks noGrp="1"/>
          </p:cNvSpPr>
          <p:nvPr>
            <p:ph type="dt" idx="10"/>
          </p:nvPr>
        </p:nvSpPr>
        <p:spPr>
          <a:xfrm>
            <a:off x="5180013" y="0"/>
            <a:ext cx="39624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1.7.2013</a:t>
            </a:r>
            <a:endParaRPr/>
          </a:p>
        </p:txBody>
      </p:sp>
      <p:sp>
        <p:nvSpPr>
          <p:cNvPr id="11678" name="Google Shape;11678;p31:notes"/>
          <p:cNvSpPr>
            <a:spLocks noGrp="1" noRot="1" noChangeAspect="1"/>
          </p:cNvSpPr>
          <p:nvPr>
            <p:ph type="sldImg" idx="3"/>
          </p:nvPr>
        </p:nvSpPr>
        <p:spPr>
          <a:xfrm>
            <a:off x="2290763" y="512763"/>
            <a:ext cx="4562475" cy="25669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679" name="Google Shape;11679;p31:notes"/>
          <p:cNvSpPr txBox="1">
            <a:spLocks noGrp="1"/>
          </p:cNvSpPr>
          <p:nvPr>
            <p:ph type="body" idx="1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680" name="Google Shape;11680;p31:notes"/>
          <p:cNvSpPr txBox="1">
            <a:spLocks noGrp="1"/>
          </p:cNvSpPr>
          <p:nvPr>
            <p:ph type="ftr" idx="11"/>
          </p:nvPr>
        </p:nvSpPr>
        <p:spPr>
          <a:xfrm>
            <a:off x="0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81" name="Google Shape;11681;p31:notes"/>
          <p:cNvSpPr txBox="1">
            <a:spLocks noGrp="1"/>
          </p:cNvSpPr>
          <p:nvPr>
            <p:ph type="sldNum" idx="12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7" name="Google Shape;1170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08" name="Google Shape;11708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09" name="Google Shape;11709;p3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31</a:t>
            </a:fld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6" name="Google Shape;11726;p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27" name="Google Shape;11727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2" name="Google Shape;11732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33" name="Google Shape;11733;p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2" name="Google Shape;11742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43" name="Google Shape;11743;p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8" name="Google Shape;11748;p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49" name="Google Shape;11749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7" name="Google Shape;11757;p3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58" name="Google Shape;11758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3" name="Google Shape;11763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64" name="Google Shape;11764;p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" name="Google Shape;11776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77" name="Google Shape;11777;p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4" name="Google Shape;11784;p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85" name="Google Shape;11785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2" name="Google Shape;11192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1193" name="Google Shape;11193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4" name="Google Shape;11194;p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</a:t>
            </a:fld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1" name="Google Shape;11791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92" name="Google Shape;11792;p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8" name="Google Shape;11798;p4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99" name="Google Shape;11799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5" name="Google Shape;11805;p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06" name="Google Shape;11806;p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2" name="Google Shape;11812;p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13" name="Google Shape;11813;p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7" name="Google Shape;11817;p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18" name="Google Shape;11818;p4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819" name="Google Shape;11819;p4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44</a:t>
            </a:fld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4" name="Google Shape;11824;p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25" name="Google Shape;11825;p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5" name="Google Shape;11835;p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36" name="Google Shape;11836;p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2" name="Google Shape;11842;p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43" name="Google Shape;11843;p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0" name="Google Shape;11850;p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51" name="Google Shape;11851;p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8" name="Google Shape;11868;p5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69" name="Google Shape;11869;p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" name="Google Shape;11202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3" name="Google Shape;11203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5" name="Google Shape;11875;p5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6" name="Google Shape;11876;p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0" name="Google Shape;11880;p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81" name="Google Shape;11881;p5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882" name="Google Shape;11882;p5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51</a:t>
            </a:fld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9" name="Google Shape;11889;p5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0" name="Google Shape;11890;p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4" name="Google Shape;11894;p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95" name="Google Shape;11895;p5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896" name="Google Shape;11896;p5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53</a:t>
            </a:fld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5" name="Google Shape;11905;p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06" name="Google Shape;11906;p5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7" name="Google Shape;11907;p5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54</a:t>
            </a:fld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2" name="Google Shape;11922;p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23" name="Google Shape;11923;p5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4" name="Google Shape;11924;p5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55</a:t>
            </a:fld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9" name="Google Shape;11209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10" name="Google Shape;11210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9" name="Google Shape;11229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0" name="Google Shape;11230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5" name="Google Shape;11235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6" name="Google Shape;11236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" name="Google Shape;11243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4" name="Google Shape;11244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1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Master" Target="../slideMasters/slideMaster1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1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1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0.png"/><Relationship Id="rId1" Type="http://schemas.openxmlformats.org/officeDocument/2006/relationships/slideMaster" Target="../slideMasters/slideMaster1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jpg"/><Relationship Id="rId1" Type="http://schemas.openxmlformats.org/officeDocument/2006/relationships/slideMaster" Target="../slideMasters/slideMaster1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Master" Target="../slideMasters/slideMaster6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6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6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6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6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6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6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6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Master" Target="../slideMasters/slideMaster6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6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6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6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6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6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Master" Target="../slideMasters/slideMaster6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6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6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6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6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Master" Target="../slideMasters/slideMaster6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Master" Target="../slideMasters/slideMaster6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6.xml"/></Relationships>
</file>

<file path=ppt/slideLayouts/_rels/slideLayout11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6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6.xml"/></Relationships>
</file>

<file path=ppt/slideLayouts/_rels/slideLayout1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6.xml"/></Relationships>
</file>

<file path=ppt/slideLayouts/_rels/slideLayout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6.xml"/></Relationships>
</file>

<file path=ppt/slideLayouts/_rels/slideLayout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Master" Target="../slideMasters/slideMaster6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6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6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6.xml"/></Relationships>
</file>

<file path=ppt/slideLayouts/_rels/slideLayout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Master" Target="../slideMasters/slideMaster6.xml"/></Relationships>
</file>

<file path=ppt/slideLayouts/_rels/slideLayout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Master" Target="../slideMasters/slideMaster6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6.xml"/></Relationships>
</file>

<file path=ppt/slideLayouts/_rels/slideLayout114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6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6.xml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6.xml"/></Relationships>
</file>

<file path=ppt/slideLayouts/_rels/slideLayout1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1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g"/><Relationship Id="rId1" Type="http://schemas.openxmlformats.org/officeDocument/2006/relationships/slideMaster" Target="../slideMasters/slideMaster1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1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1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1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1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1.xml"/></Relationships>
</file>

<file path=ppt/slideLayouts/_rels/slideLayout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1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1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1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1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1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1.xml"/></Relationships>
</file>

<file path=ppt/slideLayouts/_rels/slideLayout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1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7" Type="http://schemas.openxmlformats.org/officeDocument/2006/relationships/image" Target="../media/image88.png"/><Relationship Id="rId2" Type="http://schemas.openxmlformats.org/officeDocument/2006/relationships/image" Target="../media/image83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1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1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1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1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1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1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1.xml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1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Master" Target="../slideMasters/slideMaster1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1.xml"/></Relationships>
</file>

<file path=ppt/slideLayouts/_rels/slideLayout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1.xml"/></Relationships>
</file>

<file path=ppt/slideLayouts/_rels/slideLayout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7" Type="http://schemas.openxmlformats.org/officeDocument/2006/relationships/image" Target="../media/image88.png"/><Relationship Id="rId2" Type="http://schemas.openxmlformats.org/officeDocument/2006/relationships/image" Target="../media/image83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1.xml"/></Relationships>
</file>

<file path=ppt/slideLayouts/_rels/slideLayout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1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1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Master" Target="../slideMasters/slideMaster1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1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1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1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Master" Target="../slideMasters/slideMaster1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Master" Target="../slideMasters/slideMaster1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Master" Target="../slideMasters/slideMaster1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Master" Target="../slideMasters/slideMaster1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1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1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Master" Target="../slideMasters/slideMaster1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1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1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1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1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1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1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Master" Target="../slideMasters/slideMaster1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Master" Target="../slideMasters/slideMaster1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Master" Target="../slideMasters/slideMaster1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Master" Target="../slideMasters/slideMaster1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png"/><Relationship Id="rId1" Type="http://schemas.openxmlformats.org/officeDocument/2006/relationships/slideMaster" Target="../slideMasters/slideMaster1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png"/><Relationship Id="rId1" Type="http://schemas.openxmlformats.org/officeDocument/2006/relationships/slideMaster" Target="../slideMasters/slideMaster1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png"/><Relationship Id="rId1" Type="http://schemas.openxmlformats.org/officeDocument/2006/relationships/slideMaster" Target="../slideMasters/slideMaster1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1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Master" Target="../slideMasters/slideMaster1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Master" Target="../slideMasters/slideMaster1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Master" Target="../slideMasters/slideMaster1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g"/><Relationship Id="rId1" Type="http://schemas.openxmlformats.org/officeDocument/2006/relationships/slideMaster" Target="../slideMasters/slideMaster1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1.xml"/></Relationships>
</file>

<file path=ppt/slideLayouts/_rels/slideLayout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g"/><Relationship Id="rId1" Type="http://schemas.openxmlformats.org/officeDocument/2006/relationships/slideMaster" Target="../slideMasters/slideMaster1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g"/><Relationship Id="rId1" Type="http://schemas.openxmlformats.org/officeDocument/2006/relationships/slideMaster" Target="../slideMasters/slideMaster1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Master" Target="../slideMasters/slideMaster1.xml"/></Relationships>
</file>

<file path=ppt/slideLayouts/_rels/slideLayout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9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1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6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6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6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6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0" name="Google Shape;20;p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6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8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" name="Google Shape;96;p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97;p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" name="Google Shape;99;p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" name="Google Shape;100;p8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8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1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" name="Google Shape;1055;p19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6" name="Google Shape;1056;p19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" name="Google Shape;1057;p1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" name="Google Shape;1058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" name="Google Shape;1059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" name="Google Shape;1060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1" name="Google Shape;1061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2" name="Google Shape;1062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" name="Google Shape;1063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4" name="Google Shape;1064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5" name="Google Shape;1065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6" name="Google Shape;1066;p1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9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5" name="Google Shape;9755;p1095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6" name="Google Shape;9756;p1095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7" name="Google Shape;9757;p10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58" name="Google Shape;9758;p1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9" name="Google Shape;9759;p1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760" name="Google Shape;9760;p1095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1" name="Google Shape;9761;p109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2" name="Google Shape;9762;p109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63" name="Google Shape;9763;p10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6">
    <p:spTree>
      <p:nvGrpSpPr>
        <p:cNvPr id="1" name="Shape 9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5" name="Google Shape;9765;p109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66" name="Google Shape;9766;p10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7" name="Google Shape;9767;p109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8" name="Google Shape;9768;p109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69" name="Google Shape;9769;p10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6">
    <p:spTree>
      <p:nvGrpSpPr>
        <p:cNvPr id="1" name="Shape 9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1" name="Google Shape;9771;p109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772" name="Google Shape;9772;p10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773" name="Google Shape;9773;p109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4" name="Google Shape;9774;p1097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5" name="Google Shape;9775;p1097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6">
    <p:spTree>
      <p:nvGrpSpPr>
        <p:cNvPr id="1" name="Shape 9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7" name="Google Shape;9777;p10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8" name="Google Shape;9778;p109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9" name="Google Shape;9779;p109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80" name="Google Shape;9780;p1098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81" name="Google Shape;9781;p1098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82" name="Google Shape;9782;p10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1">
    <p:spTree>
      <p:nvGrpSpPr>
        <p:cNvPr id="1" name="Shape 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4" name="Google Shape;9784;p1099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85" name="Google Shape;9785;p109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6" name="Google Shape;9786;p109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87" name="Google Shape;9787;p10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8" name="Google Shape;9788;p10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789" name="Google Shape;9789;p1099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0" name="Google Shape;9790;p109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1" name="Google Shape;9791;p109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92" name="Google Shape;9792;p10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7">
    <p:spTree>
      <p:nvGrpSpPr>
        <p:cNvPr id="1" name="Shape 9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4" name="Google Shape;9794;p110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5" name="Google Shape;9795;p11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6" name="Google Shape;9796;p110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7" name="Google Shape;9797;p1100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98" name="Google Shape;9798;p1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7">
    <p:spTree>
      <p:nvGrpSpPr>
        <p:cNvPr id="1" name="Shape 9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0" name="Google Shape;9800;p11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801" name="Google Shape;9801;p11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802" name="Google Shape;9802;p110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3" name="Google Shape;9803;p1101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4" name="Google Shape;9804;p1101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7">
    <p:spTree>
      <p:nvGrpSpPr>
        <p:cNvPr id="1" name="Shape 9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6" name="Google Shape;9806;p11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7" name="Google Shape;9807;p110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8" name="Google Shape;9808;p110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9" name="Google Shape;9809;p1102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0" name="Google Shape;9810;p1102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11" name="Google Shape;9811;p1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2">
    <p:spTree>
      <p:nvGrpSpPr>
        <p:cNvPr id="1" name="Shape 9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3" name="Google Shape;9813;p1103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4" name="Google Shape;9814;p1103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5" name="Google Shape;9815;p11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16" name="Google Shape;9816;p1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7" name="Google Shape;9817;p1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18" name="Google Shape;9818;p1103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9" name="Google Shape;9819;p110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0" name="Google Shape;9820;p110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21" name="Google Shape;9821;p11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3">
    <p:spTree>
      <p:nvGrpSpPr>
        <p:cNvPr id="1" name="Shape 9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3" name="Google Shape;9823;p1104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4" name="Google Shape;9824;p110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5" name="Google Shape;9825;p11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26" name="Google Shape;9826;p1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7" name="Google Shape;9827;p1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28" name="Google Shape;9828;p1104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9" name="Google Shape;9829;p110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30" name="Google Shape;9830;p110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31" name="Google Shape;9831;p11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" name="Google Shape;1068;p19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69" name="Google Shape;1069;p19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1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19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2" name="Google Shape;1072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3" name="Google Shape;1073;p19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9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4">
    <p:spTree>
      <p:nvGrpSpPr>
        <p:cNvPr id="1" name="Shape 9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3" name="Google Shape;9833;p1105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4" name="Google Shape;9834;p1105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5" name="Google Shape;9835;p110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36" name="Google Shape;9836;p1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7" name="Google Shape;9837;p11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38" name="Google Shape;9838;p1105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39" name="Google Shape;9839;p110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0" name="Google Shape;9840;p110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41" name="Google Shape;9841;p1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8">
    <p:spTree>
      <p:nvGrpSpPr>
        <p:cNvPr id="1" name="Shape 9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3" name="Google Shape;9843;p110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4" name="Google Shape;9844;p11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5" name="Google Shape;9845;p110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6" name="Google Shape;9846;p110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47" name="Google Shape;9847;p11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9" name="Google Shape;9849;p1107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b="1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850" name="Google Shape;9850;p1107"/>
          <p:cNvSpPr txBox="1">
            <a:spLocks noGrp="1"/>
          </p:cNvSpPr>
          <p:nvPr>
            <p:ph type="subTitle" idx="1"/>
          </p:nvPr>
        </p:nvSpPr>
        <p:spPr>
          <a:xfrm>
            <a:off x="9659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1" name="Google Shape;9851;p1107"/>
          <p:cNvSpPr txBox="1">
            <a:spLocks noGrp="1"/>
          </p:cNvSpPr>
          <p:nvPr>
            <p:ph type="subTitle" idx="2"/>
          </p:nvPr>
        </p:nvSpPr>
        <p:spPr>
          <a:xfrm>
            <a:off x="9659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2" name="Google Shape;9852;p1107"/>
          <p:cNvSpPr txBox="1">
            <a:spLocks noGrp="1"/>
          </p:cNvSpPr>
          <p:nvPr>
            <p:ph type="subTitle" idx="3"/>
          </p:nvPr>
        </p:nvSpPr>
        <p:spPr>
          <a:xfrm>
            <a:off x="48156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3" name="Google Shape;9853;p1107"/>
          <p:cNvSpPr txBox="1">
            <a:spLocks noGrp="1"/>
          </p:cNvSpPr>
          <p:nvPr>
            <p:ph type="subTitle" idx="4"/>
          </p:nvPr>
        </p:nvSpPr>
        <p:spPr>
          <a:xfrm>
            <a:off x="48156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4" name="Google Shape;9854;p1107"/>
          <p:cNvSpPr txBox="1">
            <a:spLocks noGrp="1"/>
          </p:cNvSpPr>
          <p:nvPr>
            <p:ph type="subTitle" idx="5"/>
          </p:nvPr>
        </p:nvSpPr>
        <p:spPr>
          <a:xfrm>
            <a:off x="86653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5" name="Google Shape;9855;p1107"/>
          <p:cNvSpPr txBox="1">
            <a:spLocks noGrp="1"/>
          </p:cNvSpPr>
          <p:nvPr>
            <p:ph type="subTitle" idx="6"/>
          </p:nvPr>
        </p:nvSpPr>
        <p:spPr>
          <a:xfrm>
            <a:off x="86653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6" name="Google Shape;9856;p1107"/>
          <p:cNvSpPr/>
          <p:nvPr/>
        </p:nvSpPr>
        <p:spPr>
          <a:xfrm>
            <a:off x="1351665" y="203699"/>
            <a:ext cx="796171" cy="525133"/>
          </a:xfrm>
          <a:custGeom>
            <a:avLst/>
            <a:gdLst/>
            <a:ahLst/>
            <a:cxnLst/>
            <a:rect l="l" t="t" r="r" b="b"/>
            <a:pathLst>
              <a:path w="3883" h="2561" extrusionOk="0">
                <a:moveTo>
                  <a:pt x="1937" y="396"/>
                </a:moveTo>
                <a:cubicBezTo>
                  <a:pt x="2091" y="545"/>
                  <a:pt x="2123" y="722"/>
                  <a:pt x="2080" y="834"/>
                </a:cubicBezTo>
                <a:cubicBezTo>
                  <a:pt x="2058" y="895"/>
                  <a:pt x="2020" y="928"/>
                  <a:pt x="1974" y="928"/>
                </a:cubicBezTo>
                <a:cubicBezTo>
                  <a:pt x="1946" y="928"/>
                  <a:pt x="1916" y="916"/>
                  <a:pt x="1884" y="890"/>
                </a:cubicBezTo>
                <a:cubicBezTo>
                  <a:pt x="1778" y="798"/>
                  <a:pt x="1803" y="583"/>
                  <a:pt x="1937" y="396"/>
                </a:cubicBezTo>
                <a:close/>
                <a:moveTo>
                  <a:pt x="3119" y="966"/>
                </a:moveTo>
                <a:lnTo>
                  <a:pt x="3119" y="966"/>
                </a:lnTo>
                <a:cubicBezTo>
                  <a:pt x="3089" y="1175"/>
                  <a:pt x="2961" y="1330"/>
                  <a:pt x="2789" y="1352"/>
                </a:cubicBezTo>
                <a:cubicBezTo>
                  <a:pt x="2780" y="1354"/>
                  <a:pt x="2769" y="1354"/>
                  <a:pt x="2761" y="1354"/>
                </a:cubicBezTo>
                <a:cubicBezTo>
                  <a:pt x="2714" y="1354"/>
                  <a:pt x="2714" y="1339"/>
                  <a:pt x="2714" y="1328"/>
                </a:cubicBezTo>
                <a:cubicBezTo>
                  <a:pt x="2710" y="1239"/>
                  <a:pt x="2878" y="1020"/>
                  <a:pt x="3119" y="966"/>
                </a:cubicBezTo>
                <a:close/>
                <a:moveTo>
                  <a:pt x="1080" y="1498"/>
                </a:moveTo>
                <a:cubicBezTo>
                  <a:pt x="1110" y="1498"/>
                  <a:pt x="1137" y="1526"/>
                  <a:pt x="1156" y="1549"/>
                </a:cubicBezTo>
                <a:cubicBezTo>
                  <a:pt x="1239" y="1656"/>
                  <a:pt x="1258" y="1773"/>
                  <a:pt x="1212" y="1869"/>
                </a:cubicBezTo>
                <a:cubicBezTo>
                  <a:pt x="1163" y="1971"/>
                  <a:pt x="1041" y="2037"/>
                  <a:pt x="897" y="2039"/>
                </a:cubicBezTo>
                <a:cubicBezTo>
                  <a:pt x="867" y="1847"/>
                  <a:pt x="924" y="1645"/>
                  <a:pt x="1001" y="1552"/>
                </a:cubicBezTo>
                <a:cubicBezTo>
                  <a:pt x="1027" y="1518"/>
                  <a:pt x="1056" y="1498"/>
                  <a:pt x="1080" y="1498"/>
                </a:cubicBezTo>
                <a:close/>
                <a:moveTo>
                  <a:pt x="2367" y="1666"/>
                </a:moveTo>
                <a:cubicBezTo>
                  <a:pt x="2376" y="1666"/>
                  <a:pt x="2399" y="1688"/>
                  <a:pt x="2418" y="1749"/>
                </a:cubicBezTo>
                <a:cubicBezTo>
                  <a:pt x="2465" y="1890"/>
                  <a:pt x="2435" y="2047"/>
                  <a:pt x="2337" y="2160"/>
                </a:cubicBezTo>
                <a:cubicBezTo>
                  <a:pt x="2248" y="2001"/>
                  <a:pt x="2257" y="1828"/>
                  <a:pt x="2308" y="1728"/>
                </a:cubicBezTo>
                <a:cubicBezTo>
                  <a:pt x="2331" y="1684"/>
                  <a:pt x="2357" y="1666"/>
                  <a:pt x="2367" y="1666"/>
                </a:cubicBezTo>
                <a:close/>
                <a:moveTo>
                  <a:pt x="2426" y="115"/>
                </a:moveTo>
                <a:cubicBezTo>
                  <a:pt x="2525" y="115"/>
                  <a:pt x="2626" y="145"/>
                  <a:pt x="2723" y="207"/>
                </a:cubicBezTo>
                <a:cubicBezTo>
                  <a:pt x="2963" y="362"/>
                  <a:pt x="3110" y="598"/>
                  <a:pt x="3121" y="847"/>
                </a:cubicBezTo>
                <a:cubicBezTo>
                  <a:pt x="2823" y="898"/>
                  <a:pt x="2591" y="1171"/>
                  <a:pt x="2597" y="1332"/>
                </a:cubicBezTo>
                <a:cubicBezTo>
                  <a:pt x="2601" y="1397"/>
                  <a:pt x="2642" y="1467"/>
                  <a:pt x="2758" y="1467"/>
                </a:cubicBezTo>
                <a:cubicBezTo>
                  <a:pt x="2772" y="1467"/>
                  <a:pt x="2786" y="1466"/>
                  <a:pt x="2801" y="1464"/>
                </a:cubicBezTo>
                <a:cubicBezTo>
                  <a:pt x="3033" y="1435"/>
                  <a:pt x="3206" y="1228"/>
                  <a:pt x="3231" y="954"/>
                </a:cubicBezTo>
                <a:cubicBezTo>
                  <a:pt x="3361" y="958"/>
                  <a:pt x="3480" y="1017"/>
                  <a:pt x="3587" y="1132"/>
                </a:cubicBezTo>
                <a:cubicBezTo>
                  <a:pt x="3770" y="1326"/>
                  <a:pt x="3727" y="1558"/>
                  <a:pt x="3657" y="1718"/>
                </a:cubicBezTo>
                <a:cubicBezTo>
                  <a:pt x="3499" y="2084"/>
                  <a:pt x="3055" y="2418"/>
                  <a:pt x="2727" y="2418"/>
                </a:cubicBezTo>
                <a:cubicBezTo>
                  <a:pt x="2724" y="2418"/>
                  <a:pt x="2721" y="2418"/>
                  <a:pt x="2717" y="2418"/>
                </a:cubicBezTo>
                <a:cubicBezTo>
                  <a:pt x="2638" y="2418"/>
                  <a:pt x="2561" y="2392"/>
                  <a:pt x="2497" y="2343"/>
                </a:cubicBezTo>
                <a:cubicBezTo>
                  <a:pt x="2463" y="2318"/>
                  <a:pt x="2431" y="2288"/>
                  <a:pt x="2403" y="2256"/>
                </a:cubicBezTo>
                <a:cubicBezTo>
                  <a:pt x="2542" y="2111"/>
                  <a:pt x="2589" y="1903"/>
                  <a:pt x="2527" y="1715"/>
                </a:cubicBezTo>
                <a:cubicBezTo>
                  <a:pt x="2482" y="1573"/>
                  <a:pt x="2408" y="1552"/>
                  <a:pt x="2365" y="1552"/>
                </a:cubicBezTo>
                <a:cubicBezTo>
                  <a:pt x="2306" y="1552"/>
                  <a:pt x="2246" y="1596"/>
                  <a:pt x="2206" y="1675"/>
                </a:cubicBezTo>
                <a:cubicBezTo>
                  <a:pt x="2135" y="1813"/>
                  <a:pt x="2127" y="2037"/>
                  <a:pt x="2252" y="2239"/>
                </a:cubicBezTo>
                <a:cubicBezTo>
                  <a:pt x="2120" y="2339"/>
                  <a:pt x="1876" y="2445"/>
                  <a:pt x="1424" y="2445"/>
                </a:cubicBezTo>
                <a:lnTo>
                  <a:pt x="1378" y="2445"/>
                </a:lnTo>
                <a:cubicBezTo>
                  <a:pt x="1097" y="2441"/>
                  <a:pt x="975" y="2294"/>
                  <a:pt x="924" y="2152"/>
                </a:cubicBezTo>
                <a:cubicBezTo>
                  <a:pt x="1101" y="2141"/>
                  <a:pt x="1246" y="2054"/>
                  <a:pt x="1312" y="1915"/>
                </a:cubicBezTo>
                <a:cubicBezTo>
                  <a:pt x="1380" y="1779"/>
                  <a:pt x="1354" y="1620"/>
                  <a:pt x="1244" y="1477"/>
                </a:cubicBezTo>
                <a:cubicBezTo>
                  <a:pt x="1182" y="1398"/>
                  <a:pt x="1120" y="1383"/>
                  <a:pt x="1078" y="1383"/>
                </a:cubicBezTo>
                <a:cubicBezTo>
                  <a:pt x="1018" y="1383"/>
                  <a:pt x="958" y="1415"/>
                  <a:pt x="909" y="1477"/>
                </a:cubicBezTo>
                <a:cubicBezTo>
                  <a:pt x="820" y="1588"/>
                  <a:pt x="750" y="1805"/>
                  <a:pt x="778" y="2026"/>
                </a:cubicBezTo>
                <a:cubicBezTo>
                  <a:pt x="639" y="1996"/>
                  <a:pt x="509" y="1935"/>
                  <a:pt x="397" y="1847"/>
                </a:cubicBezTo>
                <a:cubicBezTo>
                  <a:pt x="105" y="1630"/>
                  <a:pt x="167" y="1326"/>
                  <a:pt x="207" y="1207"/>
                </a:cubicBezTo>
                <a:cubicBezTo>
                  <a:pt x="294" y="943"/>
                  <a:pt x="526" y="730"/>
                  <a:pt x="726" y="730"/>
                </a:cubicBezTo>
                <a:cubicBezTo>
                  <a:pt x="730" y="730"/>
                  <a:pt x="733" y="730"/>
                  <a:pt x="736" y="730"/>
                </a:cubicBezTo>
                <a:cubicBezTo>
                  <a:pt x="781" y="730"/>
                  <a:pt x="825" y="744"/>
                  <a:pt x="863" y="768"/>
                </a:cubicBezTo>
                <a:cubicBezTo>
                  <a:pt x="872" y="774"/>
                  <a:pt x="881" y="776"/>
                  <a:pt x="891" y="776"/>
                </a:cubicBezTo>
                <a:cubicBezTo>
                  <a:pt x="923" y="776"/>
                  <a:pt x="953" y="747"/>
                  <a:pt x="950" y="711"/>
                </a:cubicBezTo>
                <a:cubicBezTo>
                  <a:pt x="948" y="709"/>
                  <a:pt x="912" y="407"/>
                  <a:pt x="1054" y="245"/>
                </a:cubicBezTo>
                <a:cubicBezTo>
                  <a:pt x="1115" y="175"/>
                  <a:pt x="1201" y="141"/>
                  <a:pt x="1312" y="141"/>
                </a:cubicBezTo>
                <a:cubicBezTo>
                  <a:pt x="1391" y="141"/>
                  <a:pt x="1482" y="158"/>
                  <a:pt x="1586" y="194"/>
                </a:cubicBezTo>
                <a:cubicBezTo>
                  <a:pt x="1680" y="224"/>
                  <a:pt x="1767" y="266"/>
                  <a:pt x="1848" y="321"/>
                </a:cubicBezTo>
                <a:cubicBezTo>
                  <a:pt x="1691" y="539"/>
                  <a:pt x="1635" y="828"/>
                  <a:pt x="1810" y="975"/>
                </a:cubicBezTo>
                <a:cubicBezTo>
                  <a:pt x="1854" y="1017"/>
                  <a:pt x="1914" y="1041"/>
                  <a:pt x="1976" y="1043"/>
                </a:cubicBezTo>
                <a:cubicBezTo>
                  <a:pt x="2069" y="1043"/>
                  <a:pt x="2150" y="977"/>
                  <a:pt x="2188" y="871"/>
                </a:cubicBezTo>
                <a:cubicBezTo>
                  <a:pt x="2242" y="719"/>
                  <a:pt x="2206" y="492"/>
                  <a:pt x="2010" y="307"/>
                </a:cubicBezTo>
                <a:cubicBezTo>
                  <a:pt x="2130" y="182"/>
                  <a:pt x="2276" y="115"/>
                  <a:pt x="2426" y="115"/>
                </a:cubicBezTo>
                <a:close/>
                <a:moveTo>
                  <a:pt x="2427" y="0"/>
                </a:moveTo>
                <a:cubicBezTo>
                  <a:pt x="2246" y="0"/>
                  <a:pt x="2065" y="85"/>
                  <a:pt x="1925" y="234"/>
                </a:cubicBezTo>
                <a:cubicBezTo>
                  <a:pt x="1831" y="170"/>
                  <a:pt x="1731" y="121"/>
                  <a:pt x="1625" y="85"/>
                </a:cubicBezTo>
                <a:cubicBezTo>
                  <a:pt x="1510" y="47"/>
                  <a:pt x="1407" y="29"/>
                  <a:pt x="1315" y="29"/>
                </a:cubicBezTo>
                <a:cubicBezTo>
                  <a:pt x="1170" y="29"/>
                  <a:pt x="1054" y="76"/>
                  <a:pt x="971" y="170"/>
                </a:cubicBezTo>
                <a:cubicBezTo>
                  <a:pt x="850" y="309"/>
                  <a:pt x="833" y="511"/>
                  <a:pt x="833" y="630"/>
                </a:cubicBezTo>
                <a:cubicBezTo>
                  <a:pt x="799" y="622"/>
                  <a:pt x="765" y="617"/>
                  <a:pt x="731" y="617"/>
                </a:cubicBezTo>
                <a:cubicBezTo>
                  <a:pt x="482" y="617"/>
                  <a:pt x="205" y="860"/>
                  <a:pt x="103" y="1171"/>
                </a:cubicBezTo>
                <a:cubicBezTo>
                  <a:pt x="1" y="1475"/>
                  <a:pt x="86" y="1756"/>
                  <a:pt x="333" y="1939"/>
                </a:cubicBezTo>
                <a:cubicBezTo>
                  <a:pt x="488" y="2056"/>
                  <a:pt x="650" y="2128"/>
                  <a:pt x="805" y="2147"/>
                </a:cubicBezTo>
                <a:cubicBezTo>
                  <a:pt x="878" y="2405"/>
                  <a:pt x="1084" y="2554"/>
                  <a:pt x="1376" y="2560"/>
                </a:cubicBezTo>
                <a:lnTo>
                  <a:pt x="1424" y="2560"/>
                </a:lnTo>
                <a:cubicBezTo>
                  <a:pt x="1814" y="2560"/>
                  <a:pt x="2123" y="2482"/>
                  <a:pt x="2320" y="2333"/>
                </a:cubicBezTo>
                <a:cubicBezTo>
                  <a:pt x="2352" y="2369"/>
                  <a:pt x="2389" y="2403"/>
                  <a:pt x="2427" y="2433"/>
                </a:cubicBezTo>
                <a:cubicBezTo>
                  <a:pt x="2509" y="2499"/>
                  <a:pt x="2612" y="2533"/>
                  <a:pt x="2717" y="2533"/>
                </a:cubicBezTo>
                <a:cubicBezTo>
                  <a:pt x="2721" y="2533"/>
                  <a:pt x="2724" y="2533"/>
                  <a:pt x="2727" y="2533"/>
                </a:cubicBezTo>
                <a:cubicBezTo>
                  <a:pt x="3104" y="2533"/>
                  <a:pt x="3587" y="2173"/>
                  <a:pt x="3765" y="1762"/>
                </a:cubicBezTo>
                <a:cubicBezTo>
                  <a:pt x="3883" y="1494"/>
                  <a:pt x="3848" y="1241"/>
                  <a:pt x="3674" y="1056"/>
                </a:cubicBezTo>
                <a:cubicBezTo>
                  <a:pt x="3544" y="917"/>
                  <a:pt x="3397" y="845"/>
                  <a:pt x="3238" y="841"/>
                </a:cubicBezTo>
                <a:cubicBezTo>
                  <a:pt x="3223" y="556"/>
                  <a:pt x="3059" y="285"/>
                  <a:pt x="2784" y="111"/>
                </a:cubicBezTo>
                <a:cubicBezTo>
                  <a:pt x="2680" y="41"/>
                  <a:pt x="2555" y="2"/>
                  <a:pt x="24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7" name="Google Shape;9857;p1107"/>
          <p:cNvSpPr/>
          <p:nvPr/>
        </p:nvSpPr>
        <p:spPr>
          <a:xfrm>
            <a:off x="9178342" y="6390768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58" name="Google Shape;9858;p1107"/>
          <p:cNvGrpSpPr/>
          <p:nvPr/>
        </p:nvGrpSpPr>
        <p:grpSpPr>
          <a:xfrm>
            <a:off x="6201451" y="6065439"/>
            <a:ext cx="237645" cy="237645"/>
            <a:chOff x="5944424" y="1865453"/>
            <a:chExt cx="178234" cy="178234"/>
          </a:xfrm>
        </p:grpSpPr>
        <p:sp>
          <p:nvSpPr>
            <p:cNvPr id="9859" name="Google Shape;9859;p110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0" name="Google Shape;9860;p110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1" name="Google Shape;9861;p110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2" name="Google Shape;9862;p110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63" name="Google Shape;9863;p1107"/>
          <p:cNvSpPr/>
          <p:nvPr/>
        </p:nvSpPr>
        <p:spPr>
          <a:xfrm>
            <a:off x="5251942" y="6239918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64" name="Google Shape;9864;p1107"/>
          <p:cNvSpPr/>
          <p:nvPr/>
        </p:nvSpPr>
        <p:spPr>
          <a:xfrm>
            <a:off x="7711337" y="63615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65" name="Google Shape;9865;p1107"/>
          <p:cNvGrpSpPr/>
          <p:nvPr/>
        </p:nvGrpSpPr>
        <p:grpSpPr>
          <a:xfrm rot="7900333">
            <a:off x="10097470" y="5899624"/>
            <a:ext cx="823607" cy="569267"/>
            <a:chOff x="2591975" y="3584475"/>
            <a:chExt cx="106375" cy="73525"/>
          </a:xfrm>
        </p:grpSpPr>
        <p:sp>
          <p:nvSpPr>
            <p:cNvPr id="9866" name="Google Shape;9866;p1107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7" name="Google Shape;9867;p1107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8" name="Google Shape;9868;p1107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69" name="Google Shape;9869;p1107"/>
          <p:cNvSpPr/>
          <p:nvPr/>
        </p:nvSpPr>
        <p:spPr>
          <a:xfrm>
            <a:off x="240200" y="922468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70" name="Google Shape;9870;p1107"/>
          <p:cNvGrpSpPr/>
          <p:nvPr/>
        </p:nvGrpSpPr>
        <p:grpSpPr>
          <a:xfrm>
            <a:off x="240200" y="1816020"/>
            <a:ext cx="237645" cy="237645"/>
            <a:chOff x="5944424" y="1865453"/>
            <a:chExt cx="178234" cy="178234"/>
          </a:xfrm>
        </p:grpSpPr>
        <p:sp>
          <p:nvSpPr>
            <p:cNvPr id="9871" name="Google Shape;9871;p110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2" name="Google Shape;9872;p110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3" name="Google Shape;9873;p110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4" name="Google Shape;9874;p110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75" name="Google Shape;9875;p1107"/>
          <p:cNvSpPr/>
          <p:nvPr/>
        </p:nvSpPr>
        <p:spPr>
          <a:xfrm>
            <a:off x="812951" y="3630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6" name="Google Shape;9876;p1107"/>
          <p:cNvSpPr/>
          <p:nvPr/>
        </p:nvSpPr>
        <p:spPr>
          <a:xfrm>
            <a:off x="10587851" y="3631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7" name="Google Shape;9877;p1107"/>
          <p:cNvSpPr/>
          <p:nvPr/>
        </p:nvSpPr>
        <p:spPr>
          <a:xfrm>
            <a:off x="11549076" y="1064552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9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9" name="Google Shape;9879;p1108"/>
          <p:cNvSpPr txBox="1">
            <a:spLocks noGrp="1"/>
          </p:cNvSpPr>
          <p:nvPr>
            <p:ph type="title"/>
          </p:nvPr>
        </p:nvSpPr>
        <p:spPr>
          <a:xfrm>
            <a:off x="808367" y="1342867"/>
            <a:ext cx="6795200" cy="13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880" name="Google Shape;9880;p1108"/>
          <p:cNvSpPr txBox="1">
            <a:spLocks noGrp="1"/>
          </p:cNvSpPr>
          <p:nvPr>
            <p:ph type="subTitle" idx="1"/>
          </p:nvPr>
        </p:nvSpPr>
        <p:spPr>
          <a:xfrm>
            <a:off x="950967" y="2665151"/>
            <a:ext cx="5726400" cy="25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pen Sans Light"/>
              <a:buChar char="●"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9881" name="Google Shape;9881;p1108"/>
          <p:cNvSpPr/>
          <p:nvPr/>
        </p:nvSpPr>
        <p:spPr>
          <a:xfrm rot="5400000">
            <a:off x="6319675" y="855208"/>
            <a:ext cx="10335063" cy="4711617"/>
          </a:xfrm>
          <a:custGeom>
            <a:avLst/>
            <a:gdLst/>
            <a:ahLst/>
            <a:cxnLst/>
            <a:rect l="l" t="t" r="r" b="b"/>
            <a:pathLst>
              <a:path w="3216306" h="1466271" extrusionOk="0">
                <a:moveTo>
                  <a:pt x="1469603" y="233317"/>
                </a:moveTo>
                <a:cubicBezTo>
                  <a:pt x="1469603" y="233317"/>
                  <a:pt x="1248132" y="292545"/>
                  <a:pt x="864100" y="233317"/>
                </a:cubicBezTo>
                <a:cubicBezTo>
                  <a:pt x="480068" y="174090"/>
                  <a:pt x="15252" y="270042"/>
                  <a:pt x="490" y="683642"/>
                </a:cubicBezTo>
                <a:cubicBezTo>
                  <a:pt x="-14271" y="1097242"/>
                  <a:pt x="303152" y="1665526"/>
                  <a:pt x="1107850" y="1296391"/>
                </a:cubicBezTo>
                <a:cubicBezTo>
                  <a:pt x="1912547" y="927257"/>
                  <a:pt x="1978975" y="1473578"/>
                  <a:pt x="2554820" y="1466197"/>
                </a:cubicBezTo>
                <a:cubicBezTo>
                  <a:pt x="3130665" y="1458816"/>
                  <a:pt x="3594446" y="498580"/>
                  <a:pt x="2768911" y="85655"/>
                </a:cubicBezTo>
                <a:cubicBezTo>
                  <a:pt x="2458823" y="-69389"/>
                  <a:pt x="2215209" y="-10297"/>
                  <a:pt x="1469603" y="23331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82" name="Google Shape;9882;p1108"/>
          <p:cNvGrpSpPr/>
          <p:nvPr/>
        </p:nvGrpSpPr>
        <p:grpSpPr>
          <a:xfrm rot="-1800009">
            <a:off x="398129" y="478584"/>
            <a:ext cx="745827" cy="481509"/>
            <a:chOff x="4752662" y="5120821"/>
            <a:chExt cx="502310" cy="324294"/>
          </a:xfrm>
        </p:grpSpPr>
        <p:sp>
          <p:nvSpPr>
            <p:cNvPr id="9883" name="Google Shape;9883;p1108"/>
            <p:cNvSpPr/>
            <p:nvPr/>
          </p:nvSpPr>
          <p:spPr>
            <a:xfrm>
              <a:off x="4752662" y="5120821"/>
              <a:ext cx="502310" cy="324294"/>
            </a:xfrm>
            <a:custGeom>
              <a:avLst/>
              <a:gdLst/>
              <a:ahLst/>
              <a:cxnLst/>
              <a:rect l="l" t="t" r="r" b="b"/>
              <a:pathLst>
                <a:path w="502310" h="324294" extrusionOk="0">
                  <a:moveTo>
                    <a:pt x="460786" y="0"/>
                  </a:moveTo>
                  <a:cubicBezTo>
                    <a:pt x="483719" y="0"/>
                    <a:pt x="502311" y="0"/>
                    <a:pt x="502311" y="0"/>
                  </a:cubicBezTo>
                  <a:lnTo>
                    <a:pt x="502311" y="324295"/>
                  </a:lnTo>
                  <a:cubicBezTo>
                    <a:pt x="502311" y="324295"/>
                    <a:pt x="483719" y="324295"/>
                    <a:pt x="460786" y="324295"/>
                  </a:cubicBezTo>
                  <a:lnTo>
                    <a:pt x="41525" y="324295"/>
                  </a:lnTo>
                  <a:cubicBezTo>
                    <a:pt x="18591" y="324295"/>
                    <a:pt x="0" y="324295"/>
                    <a:pt x="0" y="324295"/>
                  </a:cubicBezTo>
                  <a:lnTo>
                    <a:pt x="0" y="0"/>
                  </a:lnTo>
                  <a:cubicBezTo>
                    <a:pt x="0" y="0"/>
                    <a:pt x="18591" y="0"/>
                    <a:pt x="41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4" name="Google Shape;9884;p1108"/>
            <p:cNvSpPr/>
            <p:nvPr/>
          </p:nvSpPr>
          <p:spPr>
            <a:xfrm>
              <a:off x="4949768" y="5209890"/>
              <a:ext cx="154730" cy="146218"/>
            </a:xfrm>
            <a:custGeom>
              <a:avLst/>
              <a:gdLst/>
              <a:ahLst/>
              <a:cxnLst/>
              <a:rect l="l" t="t" r="r" b="b"/>
              <a:pathLst>
                <a:path w="154730" h="146218" extrusionOk="0">
                  <a:moveTo>
                    <a:pt x="0" y="0"/>
                  </a:moveTo>
                  <a:lnTo>
                    <a:pt x="0" y="146218"/>
                  </a:lnTo>
                  <a:lnTo>
                    <a:pt x="154730" y="699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5" name="Google Shape;9885;p1108"/>
            <p:cNvSpPr/>
            <p:nvPr/>
          </p:nvSpPr>
          <p:spPr>
            <a:xfrm>
              <a:off x="4949768" y="5209890"/>
              <a:ext cx="154730" cy="146218"/>
            </a:xfrm>
            <a:custGeom>
              <a:avLst/>
              <a:gdLst/>
              <a:ahLst/>
              <a:cxnLst/>
              <a:rect l="l" t="t" r="r" b="b"/>
              <a:pathLst>
                <a:path w="154730" h="146218" extrusionOk="0">
                  <a:moveTo>
                    <a:pt x="0" y="146218"/>
                  </a:moveTo>
                  <a:lnTo>
                    <a:pt x="0" y="0"/>
                  </a:lnTo>
                  <a:lnTo>
                    <a:pt x="154730" y="69917"/>
                  </a:lnTo>
                </a:path>
              </a:pathLst>
            </a:custGeom>
            <a:noFill/>
            <a:ln w="10925" cap="flat" cmpd="sng">
              <a:solidFill>
                <a:schemeClr val="dk1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 3">
    <p:spTree>
      <p:nvGrpSpPr>
        <p:cNvPr id="1" name="Shape 9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7" name="Google Shape;9887;p110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888" name="Google Shape;9888;p110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889" name="Google Shape;9889;p1109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9890" name="Google Shape;9890;p110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891" name="Google Shape;9891;p1109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9892" name="Google Shape;9892;p110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3" name="Google Shape;9893;p1109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4" name="Google Shape;9894;p110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5" name="Google Shape;9895;p110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10">
    <p:spTree>
      <p:nvGrpSpPr>
        <p:cNvPr id="1" name="Shape 9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7" name="Google Shape;9897;p1110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8" name="Google Shape;9898;p1110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9" name="Google Shape;9899;p1110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0" name="Google Shape;9900;p1110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1" name="Google Shape;9901;p11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902" name="Google Shape;9902;p111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 3">
    <p:spTree>
      <p:nvGrpSpPr>
        <p:cNvPr id="1" name="Shape 9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4" name="Google Shape;9904;p11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905" name="Google Shape;9905;p1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06" name="Google Shape;9906;p1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07" name="Google Shape;9907;p1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8" name="Google Shape;9908;p1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09" name="Google Shape;9909;p111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0" name="Google Shape;9910;p111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1" name="Google Shape;9911;p11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12" name="Google Shape;9912;p1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3" name="Google Shape;9913;p1111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 3">
    <p:spTree>
      <p:nvGrpSpPr>
        <p:cNvPr id="1" name="Shape 9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5" name="Google Shape;9915;p11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6" name="Google Shape;9916;p11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7" name="Google Shape;9917;p11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8" name="Google Shape;9918;p11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19" name="Google Shape;9919;p1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20" name="Google Shape;9920;p1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21" name="Google Shape;9921;p11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922" name="Google Shape;9922;p1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23" name="Google Shape;9923;p1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4" name="Google Shape;9924;p1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5" name="Google Shape;9925;p1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26" name="Google Shape;9926;p11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0">
    <p:spTree>
      <p:nvGrpSpPr>
        <p:cNvPr id="1" name="Shape 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8" name="Google Shape;9928;p111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9" name="Google Shape;9929;p111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0" name="Google Shape;9930;p111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931" name="Google Shape;9931;p11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932" name="Google Shape;9932;p111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933" name="Google Shape;9933;p11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4" name="Google Shape;9934;p11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35" name="Google Shape;9935;p111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9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7" name="Google Shape;9937;p11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38" name="Google Shape;9938;p11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9" name="Google Shape;9939;p11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0" name="Google Shape;9940;p1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1" name="Google Shape;9941;p1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2" name="Google Shape;9942;p1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43" name="Google Shape;9943;p1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44" name="Google Shape;9944;p111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5" name="Google Shape;9945;p1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46" name="Google Shape;9946;p1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7" name="Google Shape;9947;p1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48" name="Google Shape;9948;p11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1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" name="Google Shape;1076;p1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" name="Google Shape;1077;p1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" name="Google Shape;1078;p1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" name="Google Shape;1079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0" name="Google Shape;1080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" name="Google Shape;1081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2" name="Google Shape;1082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3" name="Google Shape;1083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" name="Google Shape;1084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5" name="Google Shape;1085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6" name="Google Shape;1086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7" name="Google Shape;1087;p1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0">
    <p:bg>
      <p:bgPr>
        <a:solidFill>
          <a:schemeClr val="lt2"/>
        </a:solidFill>
        <a:effectLst/>
      </p:bgPr>
    </p:bg>
    <p:spTree>
      <p:nvGrpSpPr>
        <p:cNvPr id="1" name="Shape 9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50" name="Google Shape;9950;p11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951" name="Google Shape;9951;p11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2" name="Google Shape;9952;p11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3" name="Google Shape;9953;p11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54" name="Google Shape;9954;p111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55" name="Google Shape;9955;p11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6" name="Google Shape;9956;p11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9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8" name="Google Shape;9958;p11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9" name="Google Shape;9959;p11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0" name="Google Shape;9960;p11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1" name="Google Shape;9961;p1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62" name="Google Shape;9962;p1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63" name="Google Shape;9963;p1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64" name="Google Shape;9964;p1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65" name="Google Shape;9965;p111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6" name="Google Shape;9966;p1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67" name="Google Shape;9967;p1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8" name="Google Shape;9968;p1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69" name="Google Shape;9969;p11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9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1" name="Google Shape;9971;p11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72" name="Google Shape;9972;p111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73" name="Google Shape;9973;p11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74" name="Google Shape;9974;p1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5" name="Google Shape;9975;p1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76" name="Google Shape;9976;p11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7" name="Google Shape;9977;p11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8" name="Google Shape;9978;p11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9" name="Google Shape;9979;p11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80" name="Google Shape;9980;p11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8" name="Google Shape;9988;p6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9" name="Google Shape;9989;p6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0" name="Google Shape;9990;p6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1" name="Google Shape;9991;p6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2" name="Google Shape;9992;p6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" name="Google Shape;9994;p7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5" name="Google Shape;9995;p7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6" name="Google Shape;9996;p7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9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8" name="Google Shape;9998;p77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9" name="Google Shape;9999;p77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10000" name="Google Shape;10000;p77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0001" name="Google Shape;10001;p7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2" name="Google Shape;10002;p7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3" name="Google Shape;10003;p7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5" name="Google Shape;10005;p93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6" name="Google Shape;10006;p93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07" name="Google Shape;10007;p9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8" name="Google Shape;10008;p9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9" name="Google Shape;10009;p9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1" name="Google Shape;10011;p94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2" name="Google Shape;10012;p94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757575"/>
              </a:buClr>
              <a:buSzPts val="2400"/>
              <a:buNone/>
              <a:defRPr sz="2400">
                <a:solidFill>
                  <a:srgbClr val="757575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2000"/>
              <a:buNone/>
              <a:defRPr sz="2000">
                <a:solidFill>
                  <a:srgbClr val="757575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800"/>
              <a:buNone/>
              <a:defRPr sz="1800">
                <a:solidFill>
                  <a:srgbClr val="757575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9pPr>
          </a:lstStyle>
          <a:p>
            <a:endParaRPr/>
          </a:p>
        </p:txBody>
      </p:sp>
      <p:sp>
        <p:nvSpPr>
          <p:cNvPr id="10013" name="Google Shape;10013;p9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4" name="Google Shape;10014;p9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5" name="Google Shape;10015;p9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0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7" name="Google Shape;10017;p9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8" name="Google Shape;10018;p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19" name="Google Shape;10019;p95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0" name="Google Shape;10020;p9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1" name="Google Shape;10021;p9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2" name="Google Shape;10022;p9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0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4" name="Google Shape;10024;p96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5" name="Google Shape;10025;p96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26" name="Google Shape;10026;p96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7" name="Google Shape;10027;p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28" name="Google Shape;10028;p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9" name="Google Shape;10029;p9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0" name="Google Shape;10030;p9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1" name="Google Shape;10031;p9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" name="Google Shape;1089;p1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90" name="Google Shape;1090;p19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1" name="Google Shape;1091;p1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92" name="Google Shape;1092;p1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1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4" name="Google Shape;1094;p1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95" name="Google Shape;1095;p1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3" name="Google Shape;10033;p9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4" name="Google Shape;10034;p9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5" name="Google Shape;10035;p9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6" name="Google Shape;10036;p9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0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8" name="Google Shape;10038;p98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9" name="Google Shape;10039;p98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0040" name="Google Shape;10040;p98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0041" name="Google Shape;10041;p9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2" name="Google Shape;10042;p9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3" name="Google Shape;10043;p9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0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5" name="Google Shape;10045;p9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6" name="Google Shape;10046;p99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7" name="Google Shape;10047;p9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8" name="Google Shape;10048;p9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9" name="Google Shape;10049;p9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0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1" name="Google Shape;10051;p100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2" name="Google Shape;10052;p100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53" name="Google Shape;10053;p10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4" name="Google Shape;10054;p10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5" name="Google Shape;10055;p10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0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7" name="Google Shape;10057;p10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8" name="Google Shape;10058;p10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lay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9" name="Google Shape;10059;p10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60" name="Google Shape;10060;p1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61" name="Google Shape;10061;p10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62" name="Google Shape;10062;p1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1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64" name="Google Shape;10064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0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6" name="Google Shape;10066;p10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67" name="Google Shape;10067;p1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68" name="Google Shape;10068;p10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069" name="Google Shape;10069;p1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1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71" name="Google Shape;10071;p1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72" name="Google Shape;10072;p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0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4" name="Google Shape;10074;p10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5" name="Google Shape;10075;p1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lay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76" name="Google Shape;10076;p1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77" name="Google Shape;10077;p1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78" name="Google Shape;10078;p1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79" name="Google Shape;10079;p1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1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81" name="Google Shape;10081;p1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0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3" name="Google Shape;10083;p10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84" name="Google Shape;10084;p10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85" name="Google Shape;10085;p10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086" name="Google Shape;10086;p1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1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88" name="Google Shape;10088;p1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89" name="Google Shape;10089;p10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10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1" name="Google Shape;10091;p10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2" name="Google Shape;10092;p10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lay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3" name="Google Shape;10093;p10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94" name="Google Shape;10094;p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95" name="Google Shape;10095;p10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96" name="Google Shape;10096;p1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1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98" name="Google Shape;10098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10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0" name="Google Shape;10100;p10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01" name="Google Shape;10101;p10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02" name="Google Shape;10102;p10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103" name="Google Shape;10103;p1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1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05" name="Google Shape;10105;p1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106" name="Google Shape;10106;p1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7" name="Google Shape;1097;p1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8" name="Google Shape;1098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9" name="Google Shape;1099;p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0" name="Google Shape;1100;p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1" name="Google Shape;1101;p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2" name="Google Shape;1102;p1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1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4" name="Google Shape;1104;p1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5" name="Google Shape;1105;p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6" name="Google Shape;1106;p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0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8" name="Google Shape;10108;p10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109" name="Google Shape;10109;p10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1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10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12" name="Google Shape;10112;p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13" name="Google Shape;10113;p10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4" name="Google Shape;10114;p10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10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16" name="Google Shape;10116;p1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117" name="Google Shape;10117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8" name="Google Shape;10118;p1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19" name="Google Shape;10119;p1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0" name="Google Shape;10120;p1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21" name="Google Shape;10121;p10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2" name="Google Shape;10122;p10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3" name="Google Shape;10123;p1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24" name="Google Shape;10124;p1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25" name="Google Shape;10125;p108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757575"/>
              </a:buClr>
              <a:buSzPts val="1400"/>
              <a:buFont typeface="Arial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3" name="Google Shape;10133;p66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4" name="Google Shape;10134;p66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5" name="Google Shape;10135;p66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" name="Google Shape;10137;p1203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8" name="Google Shape;10138;p1203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39" name="Google Shape;10139;p1203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0" name="Google Shape;10140;p1203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1" name="Google Shape;10141;p1203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0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3" name="Google Shape;10143;p120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4" name="Google Shape;10144;p120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45" name="Google Shape;10145;p1204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6" name="Google Shape;10146;p1204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7" name="Google Shape;10147;p1204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9" name="Google Shape;10149;p1205"/>
          <p:cNvSpPr txBox="1"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0" name="Google Shape;10150;p1205"/>
          <p:cNvSpPr txBox="1"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151" name="Google Shape;10151;p1205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2" name="Google Shape;10152;p1205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3" name="Google Shape;10153;p1205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0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5" name="Google Shape;10155;p120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6" name="Google Shape;10156;p120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57" name="Google Shape;10157;p1206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58" name="Google Shape;10158;p1206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9" name="Google Shape;10159;p1206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0" name="Google Shape;10160;p1206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0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2" name="Google Shape;10162;p1207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3" name="Google Shape;10163;p1207"/>
          <p:cNvSpPr txBox="1"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64" name="Google Shape;10164;p1207"/>
          <p:cNvSpPr txBox="1">
            <a:spLocks noGrp="1"/>
          </p:cNvSpPr>
          <p:nvPr>
            <p:ph type="body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5" name="Google Shape;10165;p1207"/>
          <p:cNvSpPr txBox="1">
            <a:spLocks noGrp="1"/>
          </p:cNvSpPr>
          <p:nvPr>
            <p:ph type="body" idx="3"/>
          </p:nvPr>
        </p:nvSpPr>
        <p:spPr>
          <a:xfrm>
            <a:off x="6172201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66" name="Google Shape;10166;p1207"/>
          <p:cNvSpPr txBox="1">
            <a:spLocks noGrp="1"/>
          </p:cNvSpPr>
          <p:nvPr>
            <p:ph type="body" idx="4"/>
          </p:nvPr>
        </p:nvSpPr>
        <p:spPr>
          <a:xfrm>
            <a:off x="6172201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7" name="Google Shape;10167;p1207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8" name="Google Shape;10168;p1207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9" name="Google Shape;10169;p1207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1" name="Google Shape;10171;p120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2" name="Google Shape;10172;p1208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3" name="Google Shape;10173;p1208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4" name="Google Shape;10174;p1208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0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6" name="Google Shape;10176;p1209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7" name="Google Shape;10177;p1209"/>
          <p:cNvSpPr txBox="1">
            <a:spLocks noGrp="1"/>
          </p:cNvSpPr>
          <p:nvPr>
            <p:ph type="body" idx="1"/>
          </p:nvPr>
        </p:nvSpPr>
        <p:spPr>
          <a:xfrm>
            <a:off x="5183188" y="987426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0178" name="Google Shape;10178;p1209"/>
          <p:cNvSpPr txBox="1">
            <a:spLocks noGrp="1"/>
          </p:cNvSpPr>
          <p:nvPr>
            <p:ph type="body" idx="2"/>
          </p:nvPr>
        </p:nvSpPr>
        <p:spPr>
          <a:xfrm>
            <a:off x="839788" y="2057401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0179" name="Google Shape;10179;p1209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0" name="Google Shape;10180;p1209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1" name="Google Shape;10181;p1209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2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" name="Google Shape;1109;p2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10" name="Google Shape;1110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1" name="Google Shape;1111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" name="Google Shape;1112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3" name="Google Shape;1113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4" name="Google Shape;1114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5" name="Google Shape;1115;p20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6" name="Google Shape;1116;p20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" name="Google Shape;1117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8" name="Google Shape;1118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0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3" name="Google Shape;10183;p1210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4" name="Google Shape;10184;p1210"/>
          <p:cNvSpPr>
            <a:spLocks noGrp="1"/>
          </p:cNvSpPr>
          <p:nvPr>
            <p:ph type="pic" idx="2"/>
          </p:nvPr>
        </p:nvSpPr>
        <p:spPr>
          <a:xfrm>
            <a:off x="5183188" y="987426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10185" name="Google Shape;10185;p1210"/>
          <p:cNvSpPr txBox="1">
            <a:spLocks noGrp="1"/>
          </p:cNvSpPr>
          <p:nvPr>
            <p:ph type="body" idx="1"/>
          </p:nvPr>
        </p:nvSpPr>
        <p:spPr>
          <a:xfrm>
            <a:off x="839788" y="2057401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0186" name="Google Shape;10186;p1210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7" name="Google Shape;10187;p1210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8" name="Google Shape;10188;p1210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0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0" name="Google Shape;10190;p121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1" name="Google Shape;10191;p1211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5"/>
            <a:ext cx="4351339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2" name="Google Shape;10192;p1211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3" name="Google Shape;10193;p1211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4" name="Google Shape;10194;p1211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6" name="Google Shape;10196;p1212"/>
          <p:cNvSpPr txBox="1">
            <a:spLocks noGrp="1"/>
          </p:cNvSpPr>
          <p:nvPr>
            <p:ph type="title"/>
          </p:nvPr>
        </p:nvSpPr>
        <p:spPr>
          <a:xfrm rot="5400000">
            <a:off x="7133432" y="1956596"/>
            <a:ext cx="5811839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7" name="Google Shape;10197;p1212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4"/>
            <a:ext cx="5811839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8" name="Google Shape;10198;p1212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9" name="Google Shape;10199;p1212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0" name="Google Shape;10200;p1212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5" name="Google Shape;10205;p68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06" name="Google Shape;10206;p68"/>
          <p:cNvSpPr txBox="1">
            <a:spLocks noGrp="1"/>
          </p:cNvSpPr>
          <p:nvPr>
            <p:ph type="subTitle" idx="1"/>
          </p:nvPr>
        </p:nvSpPr>
        <p:spPr>
          <a:xfrm>
            <a:off x="9659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07" name="Google Shape;10207;p68"/>
          <p:cNvSpPr txBox="1">
            <a:spLocks noGrp="1"/>
          </p:cNvSpPr>
          <p:nvPr>
            <p:ph type="subTitle" idx="2"/>
          </p:nvPr>
        </p:nvSpPr>
        <p:spPr>
          <a:xfrm>
            <a:off x="9659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08" name="Google Shape;10208;p68"/>
          <p:cNvSpPr txBox="1">
            <a:spLocks noGrp="1"/>
          </p:cNvSpPr>
          <p:nvPr>
            <p:ph type="subTitle" idx="3"/>
          </p:nvPr>
        </p:nvSpPr>
        <p:spPr>
          <a:xfrm>
            <a:off x="48156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09" name="Google Shape;10209;p68"/>
          <p:cNvSpPr txBox="1">
            <a:spLocks noGrp="1"/>
          </p:cNvSpPr>
          <p:nvPr>
            <p:ph type="subTitle" idx="4"/>
          </p:nvPr>
        </p:nvSpPr>
        <p:spPr>
          <a:xfrm>
            <a:off x="48156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10" name="Google Shape;10210;p68"/>
          <p:cNvSpPr txBox="1">
            <a:spLocks noGrp="1"/>
          </p:cNvSpPr>
          <p:nvPr>
            <p:ph type="subTitle" idx="5"/>
          </p:nvPr>
        </p:nvSpPr>
        <p:spPr>
          <a:xfrm>
            <a:off x="86653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11" name="Google Shape;10211;p68"/>
          <p:cNvSpPr txBox="1">
            <a:spLocks noGrp="1"/>
          </p:cNvSpPr>
          <p:nvPr>
            <p:ph type="subTitle" idx="6"/>
          </p:nvPr>
        </p:nvSpPr>
        <p:spPr>
          <a:xfrm>
            <a:off x="86653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12" name="Google Shape;10212;p68"/>
          <p:cNvSpPr/>
          <p:nvPr/>
        </p:nvSpPr>
        <p:spPr>
          <a:xfrm>
            <a:off x="1351665" y="203698"/>
            <a:ext cx="796171" cy="525133"/>
          </a:xfrm>
          <a:custGeom>
            <a:avLst/>
            <a:gdLst/>
            <a:ahLst/>
            <a:cxnLst/>
            <a:rect l="l" t="t" r="r" b="b"/>
            <a:pathLst>
              <a:path w="3883" h="2561" extrusionOk="0">
                <a:moveTo>
                  <a:pt x="1937" y="396"/>
                </a:moveTo>
                <a:cubicBezTo>
                  <a:pt x="2091" y="545"/>
                  <a:pt x="2123" y="722"/>
                  <a:pt x="2080" y="834"/>
                </a:cubicBezTo>
                <a:cubicBezTo>
                  <a:pt x="2058" y="895"/>
                  <a:pt x="2020" y="928"/>
                  <a:pt x="1974" y="928"/>
                </a:cubicBezTo>
                <a:cubicBezTo>
                  <a:pt x="1946" y="928"/>
                  <a:pt x="1916" y="916"/>
                  <a:pt x="1884" y="890"/>
                </a:cubicBezTo>
                <a:cubicBezTo>
                  <a:pt x="1778" y="798"/>
                  <a:pt x="1803" y="583"/>
                  <a:pt x="1937" y="396"/>
                </a:cubicBezTo>
                <a:close/>
                <a:moveTo>
                  <a:pt x="3119" y="966"/>
                </a:moveTo>
                <a:lnTo>
                  <a:pt x="3119" y="966"/>
                </a:lnTo>
                <a:cubicBezTo>
                  <a:pt x="3089" y="1175"/>
                  <a:pt x="2961" y="1330"/>
                  <a:pt x="2789" y="1352"/>
                </a:cubicBezTo>
                <a:cubicBezTo>
                  <a:pt x="2780" y="1354"/>
                  <a:pt x="2769" y="1354"/>
                  <a:pt x="2761" y="1354"/>
                </a:cubicBezTo>
                <a:cubicBezTo>
                  <a:pt x="2714" y="1354"/>
                  <a:pt x="2714" y="1339"/>
                  <a:pt x="2714" y="1328"/>
                </a:cubicBezTo>
                <a:cubicBezTo>
                  <a:pt x="2710" y="1239"/>
                  <a:pt x="2878" y="1020"/>
                  <a:pt x="3119" y="966"/>
                </a:cubicBezTo>
                <a:close/>
                <a:moveTo>
                  <a:pt x="1080" y="1498"/>
                </a:moveTo>
                <a:cubicBezTo>
                  <a:pt x="1110" y="1498"/>
                  <a:pt x="1137" y="1526"/>
                  <a:pt x="1156" y="1549"/>
                </a:cubicBezTo>
                <a:cubicBezTo>
                  <a:pt x="1239" y="1656"/>
                  <a:pt x="1258" y="1773"/>
                  <a:pt x="1212" y="1869"/>
                </a:cubicBezTo>
                <a:cubicBezTo>
                  <a:pt x="1163" y="1971"/>
                  <a:pt x="1041" y="2037"/>
                  <a:pt x="897" y="2039"/>
                </a:cubicBezTo>
                <a:cubicBezTo>
                  <a:pt x="867" y="1847"/>
                  <a:pt x="924" y="1645"/>
                  <a:pt x="1001" y="1552"/>
                </a:cubicBezTo>
                <a:cubicBezTo>
                  <a:pt x="1027" y="1518"/>
                  <a:pt x="1056" y="1498"/>
                  <a:pt x="1080" y="1498"/>
                </a:cubicBezTo>
                <a:close/>
                <a:moveTo>
                  <a:pt x="2367" y="1666"/>
                </a:moveTo>
                <a:cubicBezTo>
                  <a:pt x="2376" y="1666"/>
                  <a:pt x="2399" y="1688"/>
                  <a:pt x="2418" y="1749"/>
                </a:cubicBezTo>
                <a:cubicBezTo>
                  <a:pt x="2465" y="1890"/>
                  <a:pt x="2435" y="2047"/>
                  <a:pt x="2337" y="2160"/>
                </a:cubicBezTo>
                <a:cubicBezTo>
                  <a:pt x="2248" y="2001"/>
                  <a:pt x="2257" y="1828"/>
                  <a:pt x="2308" y="1728"/>
                </a:cubicBezTo>
                <a:cubicBezTo>
                  <a:pt x="2331" y="1684"/>
                  <a:pt x="2357" y="1666"/>
                  <a:pt x="2367" y="1666"/>
                </a:cubicBezTo>
                <a:close/>
                <a:moveTo>
                  <a:pt x="2426" y="115"/>
                </a:moveTo>
                <a:cubicBezTo>
                  <a:pt x="2525" y="115"/>
                  <a:pt x="2626" y="145"/>
                  <a:pt x="2723" y="207"/>
                </a:cubicBezTo>
                <a:cubicBezTo>
                  <a:pt x="2963" y="362"/>
                  <a:pt x="3110" y="598"/>
                  <a:pt x="3121" y="847"/>
                </a:cubicBezTo>
                <a:cubicBezTo>
                  <a:pt x="2823" y="898"/>
                  <a:pt x="2591" y="1171"/>
                  <a:pt x="2597" y="1332"/>
                </a:cubicBezTo>
                <a:cubicBezTo>
                  <a:pt x="2601" y="1397"/>
                  <a:pt x="2642" y="1467"/>
                  <a:pt x="2758" y="1467"/>
                </a:cubicBezTo>
                <a:cubicBezTo>
                  <a:pt x="2772" y="1467"/>
                  <a:pt x="2786" y="1466"/>
                  <a:pt x="2801" y="1464"/>
                </a:cubicBezTo>
                <a:cubicBezTo>
                  <a:pt x="3033" y="1435"/>
                  <a:pt x="3206" y="1228"/>
                  <a:pt x="3231" y="954"/>
                </a:cubicBezTo>
                <a:cubicBezTo>
                  <a:pt x="3361" y="958"/>
                  <a:pt x="3480" y="1017"/>
                  <a:pt x="3587" y="1132"/>
                </a:cubicBezTo>
                <a:cubicBezTo>
                  <a:pt x="3770" y="1326"/>
                  <a:pt x="3727" y="1558"/>
                  <a:pt x="3657" y="1718"/>
                </a:cubicBezTo>
                <a:cubicBezTo>
                  <a:pt x="3499" y="2084"/>
                  <a:pt x="3055" y="2418"/>
                  <a:pt x="2727" y="2418"/>
                </a:cubicBezTo>
                <a:cubicBezTo>
                  <a:pt x="2724" y="2418"/>
                  <a:pt x="2721" y="2418"/>
                  <a:pt x="2717" y="2418"/>
                </a:cubicBezTo>
                <a:cubicBezTo>
                  <a:pt x="2638" y="2418"/>
                  <a:pt x="2561" y="2392"/>
                  <a:pt x="2497" y="2343"/>
                </a:cubicBezTo>
                <a:cubicBezTo>
                  <a:pt x="2463" y="2318"/>
                  <a:pt x="2431" y="2288"/>
                  <a:pt x="2403" y="2256"/>
                </a:cubicBezTo>
                <a:cubicBezTo>
                  <a:pt x="2542" y="2111"/>
                  <a:pt x="2589" y="1903"/>
                  <a:pt x="2527" y="1715"/>
                </a:cubicBezTo>
                <a:cubicBezTo>
                  <a:pt x="2482" y="1573"/>
                  <a:pt x="2408" y="1552"/>
                  <a:pt x="2365" y="1552"/>
                </a:cubicBezTo>
                <a:cubicBezTo>
                  <a:pt x="2306" y="1552"/>
                  <a:pt x="2246" y="1596"/>
                  <a:pt x="2206" y="1675"/>
                </a:cubicBezTo>
                <a:cubicBezTo>
                  <a:pt x="2135" y="1813"/>
                  <a:pt x="2127" y="2037"/>
                  <a:pt x="2252" y="2239"/>
                </a:cubicBezTo>
                <a:cubicBezTo>
                  <a:pt x="2120" y="2339"/>
                  <a:pt x="1876" y="2445"/>
                  <a:pt x="1424" y="2445"/>
                </a:cubicBezTo>
                <a:lnTo>
                  <a:pt x="1378" y="2445"/>
                </a:lnTo>
                <a:cubicBezTo>
                  <a:pt x="1097" y="2441"/>
                  <a:pt x="975" y="2294"/>
                  <a:pt x="924" y="2152"/>
                </a:cubicBezTo>
                <a:cubicBezTo>
                  <a:pt x="1101" y="2141"/>
                  <a:pt x="1246" y="2054"/>
                  <a:pt x="1312" y="1915"/>
                </a:cubicBezTo>
                <a:cubicBezTo>
                  <a:pt x="1380" y="1779"/>
                  <a:pt x="1354" y="1620"/>
                  <a:pt x="1244" y="1477"/>
                </a:cubicBezTo>
                <a:cubicBezTo>
                  <a:pt x="1182" y="1398"/>
                  <a:pt x="1120" y="1383"/>
                  <a:pt x="1078" y="1383"/>
                </a:cubicBezTo>
                <a:cubicBezTo>
                  <a:pt x="1018" y="1383"/>
                  <a:pt x="958" y="1415"/>
                  <a:pt x="909" y="1477"/>
                </a:cubicBezTo>
                <a:cubicBezTo>
                  <a:pt x="820" y="1588"/>
                  <a:pt x="750" y="1805"/>
                  <a:pt x="778" y="2026"/>
                </a:cubicBezTo>
                <a:cubicBezTo>
                  <a:pt x="639" y="1996"/>
                  <a:pt x="509" y="1935"/>
                  <a:pt x="397" y="1847"/>
                </a:cubicBezTo>
                <a:cubicBezTo>
                  <a:pt x="105" y="1630"/>
                  <a:pt x="167" y="1326"/>
                  <a:pt x="207" y="1207"/>
                </a:cubicBezTo>
                <a:cubicBezTo>
                  <a:pt x="294" y="943"/>
                  <a:pt x="526" y="730"/>
                  <a:pt x="726" y="730"/>
                </a:cubicBezTo>
                <a:cubicBezTo>
                  <a:pt x="730" y="730"/>
                  <a:pt x="733" y="730"/>
                  <a:pt x="736" y="730"/>
                </a:cubicBezTo>
                <a:cubicBezTo>
                  <a:pt x="781" y="730"/>
                  <a:pt x="825" y="744"/>
                  <a:pt x="863" y="768"/>
                </a:cubicBezTo>
                <a:cubicBezTo>
                  <a:pt x="872" y="774"/>
                  <a:pt x="881" y="776"/>
                  <a:pt x="891" y="776"/>
                </a:cubicBezTo>
                <a:cubicBezTo>
                  <a:pt x="923" y="776"/>
                  <a:pt x="953" y="747"/>
                  <a:pt x="950" y="711"/>
                </a:cubicBezTo>
                <a:cubicBezTo>
                  <a:pt x="948" y="709"/>
                  <a:pt x="912" y="407"/>
                  <a:pt x="1054" y="245"/>
                </a:cubicBezTo>
                <a:cubicBezTo>
                  <a:pt x="1115" y="175"/>
                  <a:pt x="1201" y="141"/>
                  <a:pt x="1312" y="141"/>
                </a:cubicBezTo>
                <a:cubicBezTo>
                  <a:pt x="1391" y="141"/>
                  <a:pt x="1482" y="158"/>
                  <a:pt x="1586" y="194"/>
                </a:cubicBezTo>
                <a:cubicBezTo>
                  <a:pt x="1680" y="224"/>
                  <a:pt x="1767" y="266"/>
                  <a:pt x="1848" y="321"/>
                </a:cubicBezTo>
                <a:cubicBezTo>
                  <a:pt x="1691" y="539"/>
                  <a:pt x="1635" y="828"/>
                  <a:pt x="1810" y="975"/>
                </a:cubicBezTo>
                <a:cubicBezTo>
                  <a:pt x="1854" y="1017"/>
                  <a:pt x="1914" y="1041"/>
                  <a:pt x="1976" y="1043"/>
                </a:cubicBezTo>
                <a:cubicBezTo>
                  <a:pt x="2069" y="1043"/>
                  <a:pt x="2150" y="977"/>
                  <a:pt x="2188" y="871"/>
                </a:cubicBezTo>
                <a:cubicBezTo>
                  <a:pt x="2242" y="719"/>
                  <a:pt x="2206" y="492"/>
                  <a:pt x="2010" y="307"/>
                </a:cubicBezTo>
                <a:cubicBezTo>
                  <a:pt x="2130" y="182"/>
                  <a:pt x="2276" y="115"/>
                  <a:pt x="2426" y="115"/>
                </a:cubicBezTo>
                <a:close/>
                <a:moveTo>
                  <a:pt x="2427" y="0"/>
                </a:moveTo>
                <a:cubicBezTo>
                  <a:pt x="2246" y="0"/>
                  <a:pt x="2065" y="85"/>
                  <a:pt x="1925" y="234"/>
                </a:cubicBezTo>
                <a:cubicBezTo>
                  <a:pt x="1831" y="170"/>
                  <a:pt x="1731" y="121"/>
                  <a:pt x="1625" y="85"/>
                </a:cubicBezTo>
                <a:cubicBezTo>
                  <a:pt x="1510" y="47"/>
                  <a:pt x="1407" y="29"/>
                  <a:pt x="1315" y="29"/>
                </a:cubicBezTo>
                <a:cubicBezTo>
                  <a:pt x="1170" y="29"/>
                  <a:pt x="1054" y="76"/>
                  <a:pt x="971" y="170"/>
                </a:cubicBezTo>
                <a:cubicBezTo>
                  <a:pt x="850" y="309"/>
                  <a:pt x="833" y="511"/>
                  <a:pt x="833" y="630"/>
                </a:cubicBezTo>
                <a:cubicBezTo>
                  <a:pt x="799" y="622"/>
                  <a:pt x="765" y="617"/>
                  <a:pt x="731" y="617"/>
                </a:cubicBezTo>
                <a:cubicBezTo>
                  <a:pt x="482" y="617"/>
                  <a:pt x="205" y="860"/>
                  <a:pt x="103" y="1171"/>
                </a:cubicBezTo>
                <a:cubicBezTo>
                  <a:pt x="1" y="1475"/>
                  <a:pt x="86" y="1756"/>
                  <a:pt x="333" y="1939"/>
                </a:cubicBezTo>
                <a:cubicBezTo>
                  <a:pt x="488" y="2056"/>
                  <a:pt x="650" y="2128"/>
                  <a:pt x="805" y="2147"/>
                </a:cubicBezTo>
                <a:cubicBezTo>
                  <a:pt x="878" y="2405"/>
                  <a:pt x="1084" y="2554"/>
                  <a:pt x="1376" y="2560"/>
                </a:cubicBezTo>
                <a:lnTo>
                  <a:pt x="1424" y="2560"/>
                </a:lnTo>
                <a:cubicBezTo>
                  <a:pt x="1814" y="2560"/>
                  <a:pt x="2123" y="2482"/>
                  <a:pt x="2320" y="2333"/>
                </a:cubicBezTo>
                <a:cubicBezTo>
                  <a:pt x="2352" y="2369"/>
                  <a:pt x="2389" y="2403"/>
                  <a:pt x="2427" y="2433"/>
                </a:cubicBezTo>
                <a:cubicBezTo>
                  <a:pt x="2509" y="2499"/>
                  <a:pt x="2612" y="2533"/>
                  <a:pt x="2717" y="2533"/>
                </a:cubicBezTo>
                <a:cubicBezTo>
                  <a:pt x="2721" y="2533"/>
                  <a:pt x="2724" y="2533"/>
                  <a:pt x="2727" y="2533"/>
                </a:cubicBezTo>
                <a:cubicBezTo>
                  <a:pt x="3104" y="2533"/>
                  <a:pt x="3587" y="2173"/>
                  <a:pt x="3765" y="1762"/>
                </a:cubicBezTo>
                <a:cubicBezTo>
                  <a:pt x="3883" y="1494"/>
                  <a:pt x="3848" y="1241"/>
                  <a:pt x="3674" y="1056"/>
                </a:cubicBezTo>
                <a:cubicBezTo>
                  <a:pt x="3544" y="917"/>
                  <a:pt x="3397" y="845"/>
                  <a:pt x="3238" y="841"/>
                </a:cubicBezTo>
                <a:cubicBezTo>
                  <a:pt x="3223" y="556"/>
                  <a:pt x="3059" y="285"/>
                  <a:pt x="2784" y="111"/>
                </a:cubicBezTo>
                <a:cubicBezTo>
                  <a:pt x="2680" y="41"/>
                  <a:pt x="2555" y="2"/>
                  <a:pt x="24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3" name="Google Shape;10213;p68"/>
          <p:cNvSpPr/>
          <p:nvPr/>
        </p:nvSpPr>
        <p:spPr>
          <a:xfrm>
            <a:off x="9178341" y="63907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14" name="Google Shape;10214;p68"/>
          <p:cNvGrpSpPr/>
          <p:nvPr/>
        </p:nvGrpSpPr>
        <p:grpSpPr>
          <a:xfrm>
            <a:off x="6201450" y="6065438"/>
            <a:ext cx="237645" cy="237645"/>
            <a:chOff x="5944424" y="1865453"/>
            <a:chExt cx="178234" cy="178234"/>
          </a:xfrm>
        </p:grpSpPr>
        <p:sp>
          <p:nvSpPr>
            <p:cNvPr id="10215" name="Google Shape;10215;p68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68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68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68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19" name="Google Shape;10219;p68"/>
          <p:cNvSpPr/>
          <p:nvPr/>
        </p:nvSpPr>
        <p:spPr>
          <a:xfrm>
            <a:off x="5251941" y="6239917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0" name="Google Shape;10220;p68"/>
          <p:cNvSpPr/>
          <p:nvPr/>
        </p:nvSpPr>
        <p:spPr>
          <a:xfrm>
            <a:off x="7711337" y="63615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21" name="Google Shape;10221;p68"/>
          <p:cNvGrpSpPr/>
          <p:nvPr/>
        </p:nvGrpSpPr>
        <p:grpSpPr>
          <a:xfrm rot="7900333">
            <a:off x="10097469" y="5899623"/>
            <a:ext cx="823607" cy="569267"/>
            <a:chOff x="2591975" y="3584475"/>
            <a:chExt cx="106375" cy="73525"/>
          </a:xfrm>
        </p:grpSpPr>
        <p:sp>
          <p:nvSpPr>
            <p:cNvPr id="10222" name="Google Shape;10222;p68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68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68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25" name="Google Shape;10225;p68"/>
          <p:cNvSpPr/>
          <p:nvPr/>
        </p:nvSpPr>
        <p:spPr>
          <a:xfrm>
            <a:off x="240200" y="922467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26" name="Google Shape;10226;p68"/>
          <p:cNvGrpSpPr/>
          <p:nvPr/>
        </p:nvGrpSpPr>
        <p:grpSpPr>
          <a:xfrm>
            <a:off x="240199" y="1816020"/>
            <a:ext cx="237645" cy="237645"/>
            <a:chOff x="5944424" y="1865453"/>
            <a:chExt cx="178234" cy="178234"/>
          </a:xfrm>
        </p:grpSpPr>
        <p:sp>
          <p:nvSpPr>
            <p:cNvPr id="10227" name="Google Shape;10227;p68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68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68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68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31" name="Google Shape;10231;p68"/>
          <p:cNvSpPr/>
          <p:nvPr/>
        </p:nvSpPr>
        <p:spPr>
          <a:xfrm>
            <a:off x="812951" y="3630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2" name="Google Shape;10232;p68"/>
          <p:cNvSpPr/>
          <p:nvPr/>
        </p:nvSpPr>
        <p:spPr>
          <a:xfrm>
            <a:off x="10587851" y="3631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3" name="Google Shape;10233;p68"/>
          <p:cNvSpPr/>
          <p:nvPr/>
        </p:nvSpPr>
        <p:spPr>
          <a:xfrm>
            <a:off x="11549074" y="106455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6" name="Google Shape;10236;p72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37" name="Google Shape;10237;p72"/>
          <p:cNvSpPr txBox="1">
            <a:spLocks noGrp="1"/>
          </p:cNvSpPr>
          <p:nvPr>
            <p:ph type="title" idx="2"/>
          </p:nvPr>
        </p:nvSpPr>
        <p:spPr>
          <a:xfrm flipH="1">
            <a:off x="1566684" y="2433137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333" b="1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238" name="Google Shape;10238;p72"/>
          <p:cNvSpPr txBox="1">
            <a:spLocks noGrp="1"/>
          </p:cNvSpPr>
          <p:nvPr>
            <p:ph type="subTitle" idx="1"/>
          </p:nvPr>
        </p:nvSpPr>
        <p:spPr>
          <a:xfrm>
            <a:off x="965884" y="4865720"/>
            <a:ext cx="2434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39" name="Google Shape;10239;p72"/>
          <p:cNvSpPr txBox="1">
            <a:spLocks noGrp="1"/>
          </p:cNvSpPr>
          <p:nvPr>
            <p:ph type="subTitle" idx="3"/>
          </p:nvPr>
        </p:nvSpPr>
        <p:spPr>
          <a:xfrm>
            <a:off x="965884" y="3801400"/>
            <a:ext cx="2434800" cy="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0" name="Google Shape;10240;p72"/>
          <p:cNvSpPr txBox="1">
            <a:spLocks noGrp="1"/>
          </p:cNvSpPr>
          <p:nvPr>
            <p:ph type="title" idx="4"/>
          </p:nvPr>
        </p:nvSpPr>
        <p:spPr>
          <a:xfrm flipH="1">
            <a:off x="4176901" y="2433137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333" b="1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241" name="Google Shape;10241;p72"/>
          <p:cNvSpPr txBox="1">
            <a:spLocks noGrp="1"/>
          </p:cNvSpPr>
          <p:nvPr>
            <p:ph type="subTitle" idx="5"/>
          </p:nvPr>
        </p:nvSpPr>
        <p:spPr>
          <a:xfrm>
            <a:off x="3576084" y="4865720"/>
            <a:ext cx="2434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2" name="Google Shape;10242;p72"/>
          <p:cNvSpPr txBox="1">
            <a:spLocks noGrp="1"/>
          </p:cNvSpPr>
          <p:nvPr>
            <p:ph type="subTitle" idx="6"/>
          </p:nvPr>
        </p:nvSpPr>
        <p:spPr>
          <a:xfrm>
            <a:off x="3576084" y="3801400"/>
            <a:ext cx="2434800" cy="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3" name="Google Shape;10243;p72"/>
          <p:cNvSpPr txBox="1">
            <a:spLocks noGrp="1"/>
          </p:cNvSpPr>
          <p:nvPr>
            <p:ph type="title" idx="7"/>
          </p:nvPr>
        </p:nvSpPr>
        <p:spPr>
          <a:xfrm flipH="1">
            <a:off x="6787120" y="2433137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333" b="1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244" name="Google Shape;10244;p72"/>
          <p:cNvSpPr txBox="1">
            <a:spLocks noGrp="1"/>
          </p:cNvSpPr>
          <p:nvPr>
            <p:ph type="subTitle" idx="8"/>
          </p:nvPr>
        </p:nvSpPr>
        <p:spPr>
          <a:xfrm>
            <a:off x="6186300" y="4865720"/>
            <a:ext cx="2434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5" name="Google Shape;10245;p72"/>
          <p:cNvSpPr txBox="1">
            <a:spLocks noGrp="1"/>
          </p:cNvSpPr>
          <p:nvPr>
            <p:ph type="subTitle" idx="9"/>
          </p:nvPr>
        </p:nvSpPr>
        <p:spPr>
          <a:xfrm>
            <a:off x="6186300" y="3801400"/>
            <a:ext cx="2434800" cy="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6" name="Google Shape;10246;p72"/>
          <p:cNvSpPr txBox="1">
            <a:spLocks noGrp="1"/>
          </p:cNvSpPr>
          <p:nvPr>
            <p:ph type="title" idx="13"/>
          </p:nvPr>
        </p:nvSpPr>
        <p:spPr>
          <a:xfrm flipH="1">
            <a:off x="9397337" y="2433137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333" b="1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247" name="Google Shape;10247;p72"/>
          <p:cNvSpPr txBox="1">
            <a:spLocks noGrp="1"/>
          </p:cNvSpPr>
          <p:nvPr>
            <p:ph type="subTitle" idx="14"/>
          </p:nvPr>
        </p:nvSpPr>
        <p:spPr>
          <a:xfrm>
            <a:off x="8796537" y="4865720"/>
            <a:ext cx="2434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8" name="Google Shape;10248;p72"/>
          <p:cNvSpPr txBox="1">
            <a:spLocks noGrp="1"/>
          </p:cNvSpPr>
          <p:nvPr>
            <p:ph type="subTitle" idx="15"/>
          </p:nvPr>
        </p:nvSpPr>
        <p:spPr>
          <a:xfrm>
            <a:off x="8796537" y="3801400"/>
            <a:ext cx="2434800" cy="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9" name="Google Shape;10249;p72"/>
          <p:cNvSpPr/>
          <p:nvPr/>
        </p:nvSpPr>
        <p:spPr>
          <a:xfrm flipH="1">
            <a:off x="11455039" y="1794300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0" name="Google Shape;10250;p72"/>
          <p:cNvSpPr/>
          <p:nvPr/>
        </p:nvSpPr>
        <p:spPr>
          <a:xfrm flipH="1">
            <a:off x="328439" y="14924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51" name="Google Shape;10251;p72"/>
          <p:cNvGrpSpPr/>
          <p:nvPr/>
        </p:nvGrpSpPr>
        <p:grpSpPr>
          <a:xfrm flipH="1">
            <a:off x="617544" y="562754"/>
            <a:ext cx="237645" cy="237645"/>
            <a:chOff x="5944424" y="1865453"/>
            <a:chExt cx="178234" cy="178234"/>
          </a:xfrm>
        </p:grpSpPr>
        <p:sp>
          <p:nvSpPr>
            <p:cNvPr id="10252" name="Google Shape;10252;p72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72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72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72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56" name="Google Shape;10256;p72"/>
          <p:cNvSpPr/>
          <p:nvPr/>
        </p:nvSpPr>
        <p:spPr>
          <a:xfrm flipH="1">
            <a:off x="9964733" y="4081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0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8" name="Google Shape;10258;p90"/>
          <p:cNvSpPr txBox="1">
            <a:spLocks noGrp="1"/>
          </p:cNvSpPr>
          <p:nvPr>
            <p:ph type="title"/>
          </p:nvPr>
        </p:nvSpPr>
        <p:spPr>
          <a:xfrm>
            <a:off x="18644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259" name="Google Shape;10259;p90"/>
          <p:cNvSpPr txBox="1">
            <a:spLocks noGrp="1"/>
          </p:cNvSpPr>
          <p:nvPr>
            <p:ph type="subTitle" idx="1"/>
          </p:nvPr>
        </p:nvSpPr>
        <p:spPr>
          <a:xfrm>
            <a:off x="18642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0" name="Google Shape;10260;p90"/>
          <p:cNvSpPr txBox="1">
            <a:spLocks noGrp="1"/>
          </p:cNvSpPr>
          <p:nvPr>
            <p:ph type="title" idx="2"/>
          </p:nvPr>
        </p:nvSpPr>
        <p:spPr>
          <a:xfrm>
            <a:off x="960200" y="4334167"/>
            <a:ext cx="903600" cy="7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261" name="Google Shape;10261;p90"/>
          <p:cNvSpPr txBox="1">
            <a:spLocks noGrp="1"/>
          </p:cNvSpPr>
          <p:nvPr>
            <p:ph type="title" idx="3"/>
          </p:nvPr>
        </p:nvSpPr>
        <p:spPr>
          <a:xfrm>
            <a:off x="18644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262" name="Google Shape;10262;p90"/>
          <p:cNvSpPr txBox="1">
            <a:spLocks noGrp="1"/>
          </p:cNvSpPr>
          <p:nvPr>
            <p:ph type="subTitle" idx="4"/>
          </p:nvPr>
        </p:nvSpPr>
        <p:spPr>
          <a:xfrm>
            <a:off x="18642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3" name="Google Shape;10263;p90"/>
          <p:cNvSpPr txBox="1">
            <a:spLocks noGrp="1"/>
          </p:cNvSpPr>
          <p:nvPr>
            <p:ph type="title" idx="5"/>
          </p:nvPr>
        </p:nvSpPr>
        <p:spPr>
          <a:xfrm>
            <a:off x="70008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264" name="Google Shape;10264;p90"/>
          <p:cNvSpPr txBox="1">
            <a:spLocks noGrp="1"/>
          </p:cNvSpPr>
          <p:nvPr>
            <p:ph type="subTitle" idx="6"/>
          </p:nvPr>
        </p:nvSpPr>
        <p:spPr>
          <a:xfrm>
            <a:off x="70006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5" name="Google Shape;10265;p90"/>
          <p:cNvSpPr txBox="1">
            <a:spLocks noGrp="1"/>
          </p:cNvSpPr>
          <p:nvPr>
            <p:ph type="title" idx="7"/>
          </p:nvPr>
        </p:nvSpPr>
        <p:spPr>
          <a:xfrm>
            <a:off x="70008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266" name="Google Shape;10266;p90"/>
          <p:cNvSpPr txBox="1">
            <a:spLocks noGrp="1"/>
          </p:cNvSpPr>
          <p:nvPr>
            <p:ph type="subTitle" idx="8"/>
          </p:nvPr>
        </p:nvSpPr>
        <p:spPr>
          <a:xfrm>
            <a:off x="70006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7" name="Google Shape;10267;p90"/>
          <p:cNvSpPr txBox="1">
            <a:spLocks noGrp="1"/>
          </p:cNvSpPr>
          <p:nvPr>
            <p:ph type="title" idx="9"/>
          </p:nvPr>
        </p:nvSpPr>
        <p:spPr>
          <a:xfrm rot="1521">
            <a:off x="6096600" y="4332672"/>
            <a:ext cx="904000" cy="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268" name="Google Shape;10268;p90"/>
          <p:cNvSpPr txBox="1">
            <a:spLocks noGrp="1"/>
          </p:cNvSpPr>
          <p:nvPr>
            <p:ph type="title" idx="13"/>
          </p:nvPr>
        </p:nvSpPr>
        <p:spPr>
          <a:xfrm rot="1521">
            <a:off x="960167" y="2080500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269" name="Google Shape;10269;p90"/>
          <p:cNvSpPr txBox="1">
            <a:spLocks noGrp="1"/>
          </p:cNvSpPr>
          <p:nvPr>
            <p:ph type="title" idx="14"/>
          </p:nvPr>
        </p:nvSpPr>
        <p:spPr>
          <a:xfrm rot="1521">
            <a:off x="6096600" y="2080629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270" name="Google Shape;10270;p90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2" name="Google Shape;10272;p1166"/>
          <p:cNvSpPr txBox="1">
            <a:spLocks noGrp="1"/>
          </p:cNvSpPr>
          <p:nvPr>
            <p:ph type="ctrTitle"/>
          </p:nvPr>
        </p:nvSpPr>
        <p:spPr>
          <a:xfrm>
            <a:off x="1118000" y="993584"/>
            <a:ext cx="7338400" cy="22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273" name="Google Shape;10273;p1166"/>
          <p:cNvSpPr txBox="1">
            <a:spLocks noGrp="1"/>
          </p:cNvSpPr>
          <p:nvPr>
            <p:ph type="subTitle" idx="1"/>
          </p:nvPr>
        </p:nvSpPr>
        <p:spPr>
          <a:xfrm>
            <a:off x="1118000" y="3239467"/>
            <a:ext cx="7338400" cy="5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0274" name="Google Shape;10274;p1166"/>
          <p:cNvSpPr/>
          <p:nvPr/>
        </p:nvSpPr>
        <p:spPr>
          <a:xfrm>
            <a:off x="11769281" y="35800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398" y="115"/>
                </a:moveTo>
                <a:cubicBezTo>
                  <a:pt x="548" y="120"/>
                  <a:pt x="669" y="245"/>
                  <a:pt x="669" y="396"/>
                </a:cubicBezTo>
                <a:cubicBezTo>
                  <a:pt x="669" y="549"/>
                  <a:pt x="548" y="673"/>
                  <a:pt x="396" y="677"/>
                </a:cubicBezTo>
                <a:cubicBezTo>
                  <a:pt x="243" y="673"/>
                  <a:pt x="124" y="547"/>
                  <a:pt x="124" y="396"/>
                </a:cubicBezTo>
                <a:cubicBezTo>
                  <a:pt x="126" y="243"/>
                  <a:pt x="245" y="120"/>
                  <a:pt x="398" y="115"/>
                </a:cubicBezTo>
                <a:close/>
                <a:moveTo>
                  <a:pt x="396" y="0"/>
                </a:moveTo>
                <a:cubicBezTo>
                  <a:pt x="179" y="0"/>
                  <a:pt x="1" y="177"/>
                  <a:pt x="1" y="396"/>
                </a:cubicBezTo>
                <a:cubicBezTo>
                  <a:pt x="1" y="613"/>
                  <a:pt x="177" y="792"/>
                  <a:pt x="396" y="792"/>
                </a:cubicBezTo>
                <a:lnTo>
                  <a:pt x="399" y="792"/>
                </a:lnTo>
                <a:cubicBezTo>
                  <a:pt x="618" y="792"/>
                  <a:pt x="794" y="613"/>
                  <a:pt x="794" y="396"/>
                </a:cubicBezTo>
                <a:cubicBezTo>
                  <a:pt x="794" y="177"/>
                  <a:pt x="616" y="0"/>
                  <a:pt x="3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5" name="Google Shape;10275;p1166"/>
          <p:cNvSpPr/>
          <p:nvPr/>
        </p:nvSpPr>
        <p:spPr>
          <a:xfrm>
            <a:off x="4158700" y="5932100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6" name="Google Shape;10276;p1166"/>
          <p:cNvSpPr/>
          <p:nvPr/>
        </p:nvSpPr>
        <p:spPr>
          <a:xfrm>
            <a:off x="6860996" y="5947646"/>
            <a:ext cx="856008" cy="564572"/>
          </a:xfrm>
          <a:custGeom>
            <a:avLst/>
            <a:gdLst/>
            <a:ahLst/>
            <a:cxnLst/>
            <a:rect l="l" t="t" r="r" b="b"/>
            <a:pathLst>
              <a:path w="3883" h="2561" extrusionOk="0">
                <a:moveTo>
                  <a:pt x="1937" y="396"/>
                </a:moveTo>
                <a:cubicBezTo>
                  <a:pt x="2091" y="545"/>
                  <a:pt x="2123" y="722"/>
                  <a:pt x="2080" y="834"/>
                </a:cubicBezTo>
                <a:cubicBezTo>
                  <a:pt x="2058" y="895"/>
                  <a:pt x="2020" y="928"/>
                  <a:pt x="1974" y="928"/>
                </a:cubicBezTo>
                <a:cubicBezTo>
                  <a:pt x="1946" y="928"/>
                  <a:pt x="1916" y="916"/>
                  <a:pt x="1884" y="890"/>
                </a:cubicBezTo>
                <a:cubicBezTo>
                  <a:pt x="1778" y="798"/>
                  <a:pt x="1803" y="583"/>
                  <a:pt x="1937" y="396"/>
                </a:cubicBezTo>
                <a:close/>
                <a:moveTo>
                  <a:pt x="3119" y="966"/>
                </a:moveTo>
                <a:lnTo>
                  <a:pt x="3119" y="966"/>
                </a:lnTo>
                <a:cubicBezTo>
                  <a:pt x="3089" y="1175"/>
                  <a:pt x="2961" y="1330"/>
                  <a:pt x="2789" y="1352"/>
                </a:cubicBezTo>
                <a:cubicBezTo>
                  <a:pt x="2780" y="1354"/>
                  <a:pt x="2769" y="1354"/>
                  <a:pt x="2761" y="1354"/>
                </a:cubicBezTo>
                <a:cubicBezTo>
                  <a:pt x="2714" y="1354"/>
                  <a:pt x="2714" y="1339"/>
                  <a:pt x="2714" y="1328"/>
                </a:cubicBezTo>
                <a:cubicBezTo>
                  <a:pt x="2710" y="1239"/>
                  <a:pt x="2878" y="1020"/>
                  <a:pt x="3119" y="966"/>
                </a:cubicBezTo>
                <a:close/>
                <a:moveTo>
                  <a:pt x="1080" y="1498"/>
                </a:moveTo>
                <a:cubicBezTo>
                  <a:pt x="1110" y="1498"/>
                  <a:pt x="1137" y="1526"/>
                  <a:pt x="1156" y="1549"/>
                </a:cubicBezTo>
                <a:cubicBezTo>
                  <a:pt x="1239" y="1656"/>
                  <a:pt x="1258" y="1773"/>
                  <a:pt x="1212" y="1869"/>
                </a:cubicBezTo>
                <a:cubicBezTo>
                  <a:pt x="1163" y="1971"/>
                  <a:pt x="1041" y="2037"/>
                  <a:pt x="897" y="2039"/>
                </a:cubicBezTo>
                <a:cubicBezTo>
                  <a:pt x="867" y="1847"/>
                  <a:pt x="924" y="1645"/>
                  <a:pt x="1001" y="1552"/>
                </a:cubicBezTo>
                <a:cubicBezTo>
                  <a:pt x="1027" y="1518"/>
                  <a:pt x="1056" y="1498"/>
                  <a:pt x="1080" y="1498"/>
                </a:cubicBezTo>
                <a:close/>
                <a:moveTo>
                  <a:pt x="2367" y="1666"/>
                </a:moveTo>
                <a:cubicBezTo>
                  <a:pt x="2376" y="1666"/>
                  <a:pt x="2399" y="1688"/>
                  <a:pt x="2418" y="1749"/>
                </a:cubicBezTo>
                <a:cubicBezTo>
                  <a:pt x="2465" y="1890"/>
                  <a:pt x="2435" y="2047"/>
                  <a:pt x="2337" y="2160"/>
                </a:cubicBezTo>
                <a:cubicBezTo>
                  <a:pt x="2248" y="2001"/>
                  <a:pt x="2257" y="1828"/>
                  <a:pt x="2308" y="1728"/>
                </a:cubicBezTo>
                <a:cubicBezTo>
                  <a:pt x="2331" y="1684"/>
                  <a:pt x="2357" y="1666"/>
                  <a:pt x="2367" y="1666"/>
                </a:cubicBezTo>
                <a:close/>
                <a:moveTo>
                  <a:pt x="2426" y="115"/>
                </a:moveTo>
                <a:cubicBezTo>
                  <a:pt x="2525" y="115"/>
                  <a:pt x="2626" y="145"/>
                  <a:pt x="2723" y="207"/>
                </a:cubicBezTo>
                <a:cubicBezTo>
                  <a:pt x="2963" y="362"/>
                  <a:pt x="3110" y="598"/>
                  <a:pt x="3121" y="847"/>
                </a:cubicBezTo>
                <a:cubicBezTo>
                  <a:pt x="2823" y="898"/>
                  <a:pt x="2591" y="1171"/>
                  <a:pt x="2597" y="1332"/>
                </a:cubicBezTo>
                <a:cubicBezTo>
                  <a:pt x="2601" y="1397"/>
                  <a:pt x="2642" y="1467"/>
                  <a:pt x="2758" y="1467"/>
                </a:cubicBezTo>
                <a:cubicBezTo>
                  <a:pt x="2772" y="1467"/>
                  <a:pt x="2786" y="1466"/>
                  <a:pt x="2801" y="1464"/>
                </a:cubicBezTo>
                <a:cubicBezTo>
                  <a:pt x="3033" y="1435"/>
                  <a:pt x="3206" y="1228"/>
                  <a:pt x="3231" y="954"/>
                </a:cubicBezTo>
                <a:cubicBezTo>
                  <a:pt x="3361" y="958"/>
                  <a:pt x="3480" y="1017"/>
                  <a:pt x="3587" y="1132"/>
                </a:cubicBezTo>
                <a:cubicBezTo>
                  <a:pt x="3770" y="1326"/>
                  <a:pt x="3727" y="1558"/>
                  <a:pt x="3657" y="1718"/>
                </a:cubicBezTo>
                <a:cubicBezTo>
                  <a:pt x="3499" y="2084"/>
                  <a:pt x="3055" y="2418"/>
                  <a:pt x="2727" y="2418"/>
                </a:cubicBezTo>
                <a:cubicBezTo>
                  <a:pt x="2724" y="2418"/>
                  <a:pt x="2721" y="2418"/>
                  <a:pt x="2717" y="2418"/>
                </a:cubicBezTo>
                <a:cubicBezTo>
                  <a:pt x="2638" y="2418"/>
                  <a:pt x="2561" y="2392"/>
                  <a:pt x="2497" y="2343"/>
                </a:cubicBezTo>
                <a:cubicBezTo>
                  <a:pt x="2463" y="2318"/>
                  <a:pt x="2431" y="2288"/>
                  <a:pt x="2403" y="2256"/>
                </a:cubicBezTo>
                <a:cubicBezTo>
                  <a:pt x="2542" y="2111"/>
                  <a:pt x="2589" y="1903"/>
                  <a:pt x="2527" y="1715"/>
                </a:cubicBezTo>
                <a:cubicBezTo>
                  <a:pt x="2482" y="1573"/>
                  <a:pt x="2408" y="1552"/>
                  <a:pt x="2365" y="1552"/>
                </a:cubicBezTo>
                <a:cubicBezTo>
                  <a:pt x="2306" y="1552"/>
                  <a:pt x="2246" y="1596"/>
                  <a:pt x="2206" y="1675"/>
                </a:cubicBezTo>
                <a:cubicBezTo>
                  <a:pt x="2135" y="1813"/>
                  <a:pt x="2127" y="2037"/>
                  <a:pt x="2252" y="2239"/>
                </a:cubicBezTo>
                <a:cubicBezTo>
                  <a:pt x="2120" y="2339"/>
                  <a:pt x="1876" y="2445"/>
                  <a:pt x="1424" y="2445"/>
                </a:cubicBezTo>
                <a:lnTo>
                  <a:pt x="1378" y="2445"/>
                </a:lnTo>
                <a:cubicBezTo>
                  <a:pt x="1097" y="2441"/>
                  <a:pt x="975" y="2294"/>
                  <a:pt x="924" y="2152"/>
                </a:cubicBezTo>
                <a:cubicBezTo>
                  <a:pt x="1101" y="2141"/>
                  <a:pt x="1246" y="2054"/>
                  <a:pt x="1312" y="1915"/>
                </a:cubicBezTo>
                <a:cubicBezTo>
                  <a:pt x="1380" y="1779"/>
                  <a:pt x="1354" y="1620"/>
                  <a:pt x="1244" y="1477"/>
                </a:cubicBezTo>
                <a:cubicBezTo>
                  <a:pt x="1182" y="1398"/>
                  <a:pt x="1120" y="1383"/>
                  <a:pt x="1078" y="1383"/>
                </a:cubicBezTo>
                <a:cubicBezTo>
                  <a:pt x="1018" y="1383"/>
                  <a:pt x="958" y="1415"/>
                  <a:pt x="909" y="1477"/>
                </a:cubicBezTo>
                <a:cubicBezTo>
                  <a:pt x="820" y="1588"/>
                  <a:pt x="750" y="1805"/>
                  <a:pt x="778" y="2026"/>
                </a:cubicBezTo>
                <a:cubicBezTo>
                  <a:pt x="639" y="1996"/>
                  <a:pt x="509" y="1935"/>
                  <a:pt x="397" y="1847"/>
                </a:cubicBezTo>
                <a:cubicBezTo>
                  <a:pt x="105" y="1630"/>
                  <a:pt x="167" y="1326"/>
                  <a:pt x="207" y="1207"/>
                </a:cubicBezTo>
                <a:cubicBezTo>
                  <a:pt x="294" y="943"/>
                  <a:pt x="526" y="730"/>
                  <a:pt x="726" y="730"/>
                </a:cubicBezTo>
                <a:cubicBezTo>
                  <a:pt x="730" y="730"/>
                  <a:pt x="733" y="730"/>
                  <a:pt x="736" y="730"/>
                </a:cubicBezTo>
                <a:cubicBezTo>
                  <a:pt x="781" y="730"/>
                  <a:pt x="825" y="744"/>
                  <a:pt x="863" y="768"/>
                </a:cubicBezTo>
                <a:cubicBezTo>
                  <a:pt x="872" y="774"/>
                  <a:pt x="881" y="776"/>
                  <a:pt x="891" y="776"/>
                </a:cubicBezTo>
                <a:cubicBezTo>
                  <a:pt x="923" y="776"/>
                  <a:pt x="953" y="747"/>
                  <a:pt x="950" y="711"/>
                </a:cubicBezTo>
                <a:cubicBezTo>
                  <a:pt x="948" y="709"/>
                  <a:pt x="912" y="407"/>
                  <a:pt x="1054" y="245"/>
                </a:cubicBezTo>
                <a:cubicBezTo>
                  <a:pt x="1115" y="175"/>
                  <a:pt x="1201" y="141"/>
                  <a:pt x="1312" y="141"/>
                </a:cubicBezTo>
                <a:cubicBezTo>
                  <a:pt x="1391" y="141"/>
                  <a:pt x="1482" y="158"/>
                  <a:pt x="1586" y="194"/>
                </a:cubicBezTo>
                <a:cubicBezTo>
                  <a:pt x="1680" y="224"/>
                  <a:pt x="1767" y="266"/>
                  <a:pt x="1848" y="321"/>
                </a:cubicBezTo>
                <a:cubicBezTo>
                  <a:pt x="1691" y="539"/>
                  <a:pt x="1635" y="828"/>
                  <a:pt x="1810" y="975"/>
                </a:cubicBezTo>
                <a:cubicBezTo>
                  <a:pt x="1854" y="1017"/>
                  <a:pt x="1914" y="1041"/>
                  <a:pt x="1976" y="1043"/>
                </a:cubicBezTo>
                <a:cubicBezTo>
                  <a:pt x="2069" y="1043"/>
                  <a:pt x="2150" y="977"/>
                  <a:pt x="2188" y="871"/>
                </a:cubicBezTo>
                <a:cubicBezTo>
                  <a:pt x="2242" y="719"/>
                  <a:pt x="2206" y="492"/>
                  <a:pt x="2010" y="307"/>
                </a:cubicBezTo>
                <a:cubicBezTo>
                  <a:pt x="2130" y="182"/>
                  <a:pt x="2276" y="115"/>
                  <a:pt x="2426" y="115"/>
                </a:cubicBezTo>
                <a:close/>
                <a:moveTo>
                  <a:pt x="2427" y="0"/>
                </a:moveTo>
                <a:cubicBezTo>
                  <a:pt x="2246" y="0"/>
                  <a:pt x="2065" y="85"/>
                  <a:pt x="1925" y="234"/>
                </a:cubicBezTo>
                <a:cubicBezTo>
                  <a:pt x="1831" y="170"/>
                  <a:pt x="1731" y="121"/>
                  <a:pt x="1625" y="85"/>
                </a:cubicBezTo>
                <a:cubicBezTo>
                  <a:pt x="1510" y="47"/>
                  <a:pt x="1407" y="29"/>
                  <a:pt x="1315" y="29"/>
                </a:cubicBezTo>
                <a:cubicBezTo>
                  <a:pt x="1170" y="29"/>
                  <a:pt x="1054" y="76"/>
                  <a:pt x="971" y="170"/>
                </a:cubicBezTo>
                <a:cubicBezTo>
                  <a:pt x="850" y="309"/>
                  <a:pt x="833" y="511"/>
                  <a:pt x="833" y="630"/>
                </a:cubicBezTo>
                <a:cubicBezTo>
                  <a:pt x="799" y="622"/>
                  <a:pt x="765" y="617"/>
                  <a:pt x="731" y="617"/>
                </a:cubicBezTo>
                <a:cubicBezTo>
                  <a:pt x="482" y="617"/>
                  <a:pt x="205" y="860"/>
                  <a:pt x="103" y="1171"/>
                </a:cubicBezTo>
                <a:cubicBezTo>
                  <a:pt x="1" y="1475"/>
                  <a:pt x="86" y="1756"/>
                  <a:pt x="333" y="1939"/>
                </a:cubicBezTo>
                <a:cubicBezTo>
                  <a:pt x="488" y="2056"/>
                  <a:pt x="650" y="2128"/>
                  <a:pt x="805" y="2147"/>
                </a:cubicBezTo>
                <a:cubicBezTo>
                  <a:pt x="878" y="2405"/>
                  <a:pt x="1084" y="2554"/>
                  <a:pt x="1376" y="2560"/>
                </a:cubicBezTo>
                <a:lnTo>
                  <a:pt x="1424" y="2560"/>
                </a:lnTo>
                <a:cubicBezTo>
                  <a:pt x="1814" y="2560"/>
                  <a:pt x="2123" y="2482"/>
                  <a:pt x="2320" y="2333"/>
                </a:cubicBezTo>
                <a:cubicBezTo>
                  <a:pt x="2352" y="2369"/>
                  <a:pt x="2389" y="2403"/>
                  <a:pt x="2427" y="2433"/>
                </a:cubicBezTo>
                <a:cubicBezTo>
                  <a:pt x="2509" y="2499"/>
                  <a:pt x="2612" y="2533"/>
                  <a:pt x="2717" y="2533"/>
                </a:cubicBezTo>
                <a:cubicBezTo>
                  <a:pt x="2721" y="2533"/>
                  <a:pt x="2724" y="2533"/>
                  <a:pt x="2727" y="2533"/>
                </a:cubicBezTo>
                <a:cubicBezTo>
                  <a:pt x="3104" y="2533"/>
                  <a:pt x="3587" y="2173"/>
                  <a:pt x="3765" y="1762"/>
                </a:cubicBezTo>
                <a:cubicBezTo>
                  <a:pt x="3883" y="1494"/>
                  <a:pt x="3848" y="1241"/>
                  <a:pt x="3674" y="1056"/>
                </a:cubicBezTo>
                <a:cubicBezTo>
                  <a:pt x="3544" y="917"/>
                  <a:pt x="3397" y="845"/>
                  <a:pt x="3238" y="841"/>
                </a:cubicBezTo>
                <a:cubicBezTo>
                  <a:pt x="3223" y="556"/>
                  <a:pt x="3059" y="285"/>
                  <a:pt x="2784" y="111"/>
                </a:cubicBezTo>
                <a:cubicBezTo>
                  <a:pt x="2680" y="41"/>
                  <a:pt x="2555" y="2"/>
                  <a:pt x="24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7" name="Google Shape;10277;p1166"/>
          <p:cNvSpPr/>
          <p:nvPr/>
        </p:nvSpPr>
        <p:spPr>
          <a:xfrm>
            <a:off x="11277587" y="265529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8" name="Google Shape;10278;p1166"/>
          <p:cNvSpPr/>
          <p:nvPr/>
        </p:nvSpPr>
        <p:spPr>
          <a:xfrm>
            <a:off x="5341953" y="62140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79" name="Google Shape;10279;p1166"/>
          <p:cNvGrpSpPr/>
          <p:nvPr/>
        </p:nvGrpSpPr>
        <p:grpSpPr>
          <a:xfrm>
            <a:off x="2866466" y="6308420"/>
            <a:ext cx="237645" cy="237645"/>
            <a:chOff x="5944424" y="1865453"/>
            <a:chExt cx="178234" cy="178234"/>
          </a:xfrm>
        </p:grpSpPr>
        <p:sp>
          <p:nvSpPr>
            <p:cNvPr id="10280" name="Google Shape;10280;p1166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1166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1166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1166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84" name="Google Shape;10284;p1166"/>
          <p:cNvSpPr/>
          <p:nvPr/>
        </p:nvSpPr>
        <p:spPr>
          <a:xfrm>
            <a:off x="465584" y="37219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6" name="Google Shape;10286;p1167"/>
          <p:cNvSpPr txBox="1">
            <a:spLocks noGrp="1"/>
          </p:cNvSpPr>
          <p:nvPr>
            <p:ph type="title"/>
          </p:nvPr>
        </p:nvSpPr>
        <p:spPr>
          <a:xfrm flipH="1">
            <a:off x="2756079" y="1635185"/>
            <a:ext cx="3076800" cy="166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16000" b="1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9pPr>
          </a:lstStyle>
          <a:p>
            <a:endParaRPr/>
          </a:p>
        </p:txBody>
      </p:sp>
      <p:sp>
        <p:nvSpPr>
          <p:cNvPr id="10287" name="Google Shape;10287;p1167"/>
          <p:cNvSpPr txBox="1">
            <a:spLocks noGrp="1"/>
          </p:cNvSpPr>
          <p:nvPr>
            <p:ph type="title" idx="2"/>
          </p:nvPr>
        </p:nvSpPr>
        <p:spPr>
          <a:xfrm flipH="1">
            <a:off x="1357479" y="3288256"/>
            <a:ext cx="5874000" cy="12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>
                <a:solidFill>
                  <a:schemeClr val="accent6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10288" name="Google Shape;10288;p1167"/>
          <p:cNvSpPr txBox="1">
            <a:spLocks noGrp="1"/>
          </p:cNvSpPr>
          <p:nvPr>
            <p:ph type="subTitle" idx="1"/>
          </p:nvPr>
        </p:nvSpPr>
        <p:spPr>
          <a:xfrm flipH="1">
            <a:off x="2413679" y="4490928"/>
            <a:ext cx="3761600" cy="75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0289" name="Google Shape;10289;p1167"/>
          <p:cNvSpPr/>
          <p:nvPr/>
        </p:nvSpPr>
        <p:spPr>
          <a:xfrm flipH="1">
            <a:off x="11020845" y="13012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0" name="Google Shape;10290;p1167"/>
          <p:cNvSpPr/>
          <p:nvPr/>
        </p:nvSpPr>
        <p:spPr>
          <a:xfrm flipH="1">
            <a:off x="6275328" y="62773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1" name="Google Shape;10291;p1167"/>
          <p:cNvSpPr/>
          <p:nvPr/>
        </p:nvSpPr>
        <p:spPr>
          <a:xfrm flipH="1">
            <a:off x="4412877" y="64203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2" name="Google Shape;10292;p1167"/>
          <p:cNvSpPr/>
          <p:nvPr/>
        </p:nvSpPr>
        <p:spPr>
          <a:xfrm flipH="1">
            <a:off x="2051964" y="6308717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3" name="Google Shape;10293;p1167"/>
          <p:cNvSpPr/>
          <p:nvPr/>
        </p:nvSpPr>
        <p:spPr>
          <a:xfrm flipH="1">
            <a:off x="748705" y="63488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94" name="Google Shape;10294;p1167"/>
          <p:cNvGrpSpPr/>
          <p:nvPr/>
        </p:nvGrpSpPr>
        <p:grpSpPr>
          <a:xfrm flipH="1">
            <a:off x="3183083" y="6277287"/>
            <a:ext cx="237645" cy="237645"/>
            <a:chOff x="5944424" y="1865453"/>
            <a:chExt cx="178234" cy="178234"/>
          </a:xfrm>
        </p:grpSpPr>
        <p:sp>
          <p:nvSpPr>
            <p:cNvPr id="10295" name="Google Shape;10295;p116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116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116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116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99" name="Google Shape;10299;p1167"/>
          <p:cNvSpPr/>
          <p:nvPr/>
        </p:nvSpPr>
        <p:spPr>
          <a:xfrm flipH="1">
            <a:off x="7245472" y="4955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0" name="Google Shape;10300;p1167"/>
          <p:cNvSpPr/>
          <p:nvPr/>
        </p:nvSpPr>
        <p:spPr>
          <a:xfrm flipH="1">
            <a:off x="5535039" y="61291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2" name="Google Shape;10302;p1168"/>
          <p:cNvSpPr txBox="1">
            <a:spLocks noGrp="1"/>
          </p:cNvSpPr>
          <p:nvPr>
            <p:ph type="body" idx="1"/>
          </p:nvPr>
        </p:nvSpPr>
        <p:spPr>
          <a:xfrm>
            <a:off x="965800" y="1499300"/>
            <a:ext cx="10260400" cy="46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303" name="Google Shape;10303;p1168"/>
          <p:cNvSpPr txBox="1">
            <a:spLocks noGrp="1"/>
          </p:cNvSpPr>
          <p:nvPr>
            <p:ph type="title"/>
          </p:nvPr>
        </p:nvSpPr>
        <p:spPr>
          <a:xfrm>
            <a:off x="9658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04" name="Google Shape;10304;p1168"/>
          <p:cNvSpPr/>
          <p:nvPr/>
        </p:nvSpPr>
        <p:spPr>
          <a:xfrm flipH="1">
            <a:off x="1189172" y="9807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0" name="Google Shape;1120;p2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1" name="Google Shape;1121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2" name="Google Shape;1122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3" name="Google Shape;1123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4" name="Google Shape;1124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5" name="Google Shape;1125;p2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2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7" name="Google Shape;1127;p2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" name="Google Shape;1128;p2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9" name="Google Shape;1129;p2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" name="Google Shape;1130;p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1" name="Google Shape;1131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2" name="Google Shape;1132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6" name="Google Shape;10306;p1169"/>
          <p:cNvSpPr txBox="1">
            <a:spLocks noGrp="1"/>
          </p:cNvSpPr>
          <p:nvPr>
            <p:ph type="title"/>
          </p:nvPr>
        </p:nvSpPr>
        <p:spPr>
          <a:xfrm>
            <a:off x="2134600" y="1182833"/>
            <a:ext cx="3856400" cy="55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07" name="Google Shape;10307;p1169"/>
          <p:cNvSpPr txBox="1">
            <a:spLocks noGrp="1"/>
          </p:cNvSpPr>
          <p:nvPr>
            <p:ph type="subTitle" idx="1"/>
          </p:nvPr>
        </p:nvSpPr>
        <p:spPr>
          <a:xfrm>
            <a:off x="2134517" y="1739767"/>
            <a:ext cx="3856000" cy="11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133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308" name="Google Shape;10308;p1169"/>
          <p:cNvSpPr txBox="1">
            <a:spLocks noGrp="1"/>
          </p:cNvSpPr>
          <p:nvPr>
            <p:ph type="title" idx="2"/>
          </p:nvPr>
        </p:nvSpPr>
        <p:spPr>
          <a:xfrm flipH="1">
            <a:off x="6182167" y="3609533"/>
            <a:ext cx="3856400" cy="11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09" name="Google Shape;10309;p1169"/>
          <p:cNvSpPr txBox="1">
            <a:spLocks noGrp="1"/>
          </p:cNvSpPr>
          <p:nvPr>
            <p:ph type="subTitle" idx="3"/>
          </p:nvPr>
        </p:nvSpPr>
        <p:spPr>
          <a:xfrm flipH="1">
            <a:off x="6182564" y="4728069"/>
            <a:ext cx="3856000" cy="11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133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310" name="Google Shape;10310;p1169"/>
          <p:cNvSpPr/>
          <p:nvPr/>
        </p:nvSpPr>
        <p:spPr>
          <a:xfrm>
            <a:off x="482533" y="292311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1" name="Google Shape;10311;p1169"/>
          <p:cNvSpPr/>
          <p:nvPr/>
        </p:nvSpPr>
        <p:spPr>
          <a:xfrm>
            <a:off x="403120" y="39939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2" name="Google Shape;10312;p1169"/>
          <p:cNvSpPr/>
          <p:nvPr/>
        </p:nvSpPr>
        <p:spPr>
          <a:xfrm>
            <a:off x="11778641" y="14417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3" name="Google Shape;10313;p1169"/>
          <p:cNvSpPr/>
          <p:nvPr/>
        </p:nvSpPr>
        <p:spPr>
          <a:xfrm>
            <a:off x="11189700" y="2008051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14" name="Google Shape;10314;p1169"/>
          <p:cNvGrpSpPr/>
          <p:nvPr/>
        </p:nvGrpSpPr>
        <p:grpSpPr>
          <a:xfrm>
            <a:off x="10673563" y="2486799"/>
            <a:ext cx="1105063" cy="2489459"/>
            <a:chOff x="4512275" y="3489400"/>
            <a:chExt cx="461623" cy="1039932"/>
          </a:xfrm>
        </p:grpSpPr>
        <p:sp>
          <p:nvSpPr>
            <p:cNvPr id="10315" name="Google Shape;10315;p1169"/>
            <p:cNvSpPr/>
            <p:nvPr/>
          </p:nvSpPr>
          <p:spPr>
            <a:xfrm>
              <a:off x="4512275" y="3489400"/>
              <a:ext cx="205839" cy="204750"/>
            </a:xfrm>
            <a:custGeom>
              <a:avLst/>
              <a:gdLst/>
              <a:ahLst/>
              <a:cxnLst/>
              <a:rect l="l" t="t" r="r" b="b"/>
              <a:pathLst>
                <a:path w="2646" h="2632" extrusionOk="0">
                  <a:moveTo>
                    <a:pt x="441" y="214"/>
                  </a:moveTo>
                  <a:cubicBezTo>
                    <a:pt x="1080" y="439"/>
                    <a:pt x="2365" y="984"/>
                    <a:pt x="2518" y="1146"/>
                  </a:cubicBezTo>
                  <a:cubicBezTo>
                    <a:pt x="2444" y="1222"/>
                    <a:pt x="2156" y="1303"/>
                    <a:pt x="1948" y="1339"/>
                  </a:cubicBezTo>
                  <a:cubicBezTo>
                    <a:pt x="1418" y="931"/>
                    <a:pt x="816" y="473"/>
                    <a:pt x="441" y="214"/>
                  </a:cubicBezTo>
                  <a:close/>
                  <a:moveTo>
                    <a:pt x="186" y="297"/>
                  </a:moveTo>
                  <a:cubicBezTo>
                    <a:pt x="356" y="509"/>
                    <a:pt x="707" y="905"/>
                    <a:pt x="1418" y="1669"/>
                  </a:cubicBezTo>
                  <a:cubicBezTo>
                    <a:pt x="1295" y="2027"/>
                    <a:pt x="1131" y="2421"/>
                    <a:pt x="1052" y="2506"/>
                  </a:cubicBezTo>
                  <a:cubicBezTo>
                    <a:pt x="909" y="2301"/>
                    <a:pt x="354" y="865"/>
                    <a:pt x="186" y="297"/>
                  </a:cubicBezTo>
                  <a:close/>
                  <a:moveTo>
                    <a:pt x="101" y="1"/>
                  </a:moveTo>
                  <a:cubicBezTo>
                    <a:pt x="96" y="1"/>
                    <a:pt x="90" y="1"/>
                    <a:pt x="86" y="3"/>
                  </a:cubicBezTo>
                  <a:cubicBezTo>
                    <a:pt x="81" y="3"/>
                    <a:pt x="79" y="3"/>
                    <a:pt x="75" y="5"/>
                  </a:cubicBezTo>
                  <a:lnTo>
                    <a:pt x="71" y="5"/>
                  </a:lnTo>
                  <a:cubicBezTo>
                    <a:pt x="67" y="5"/>
                    <a:pt x="62" y="7"/>
                    <a:pt x="56" y="11"/>
                  </a:cubicBezTo>
                  <a:cubicBezTo>
                    <a:pt x="54" y="14"/>
                    <a:pt x="50" y="16"/>
                    <a:pt x="45" y="20"/>
                  </a:cubicBezTo>
                  <a:cubicBezTo>
                    <a:pt x="16" y="50"/>
                    <a:pt x="1" y="86"/>
                    <a:pt x="103" y="418"/>
                  </a:cubicBezTo>
                  <a:cubicBezTo>
                    <a:pt x="213" y="771"/>
                    <a:pt x="867" y="2606"/>
                    <a:pt x="1033" y="2631"/>
                  </a:cubicBezTo>
                  <a:lnTo>
                    <a:pt x="1046" y="2631"/>
                  </a:lnTo>
                  <a:cubicBezTo>
                    <a:pt x="1156" y="2631"/>
                    <a:pt x="1320" y="2310"/>
                    <a:pt x="1537" y="1674"/>
                  </a:cubicBezTo>
                  <a:cubicBezTo>
                    <a:pt x="1544" y="1654"/>
                    <a:pt x="1539" y="1631"/>
                    <a:pt x="1524" y="1616"/>
                  </a:cubicBezTo>
                  <a:cubicBezTo>
                    <a:pt x="1133" y="1195"/>
                    <a:pt x="554" y="563"/>
                    <a:pt x="286" y="241"/>
                  </a:cubicBezTo>
                  <a:lnTo>
                    <a:pt x="286" y="241"/>
                  </a:lnTo>
                  <a:cubicBezTo>
                    <a:pt x="650" y="495"/>
                    <a:pt x="1399" y="1061"/>
                    <a:pt x="1897" y="1446"/>
                  </a:cubicBezTo>
                  <a:cubicBezTo>
                    <a:pt x="1907" y="1455"/>
                    <a:pt x="1921" y="1459"/>
                    <a:pt x="1934" y="1459"/>
                  </a:cubicBezTo>
                  <a:cubicBezTo>
                    <a:pt x="1936" y="1459"/>
                    <a:pt x="1939" y="1459"/>
                    <a:pt x="1941" y="1459"/>
                  </a:cubicBezTo>
                  <a:cubicBezTo>
                    <a:pt x="2042" y="1442"/>
                    <a:pt x="2544" y="1348"/>
                    <a:pt x="2633" y="1182"/>
                  </a:cubicBezTo>
                  <a:cubicBezTo>
                    <a:pt x="2646" y="1156"/>
                    <a:pt x="2644" y="1127"/>
                    <a:pt x="2629" y="1101"/>
                  </a:cubicBezTo>
                  <a:cubicBezTo>
                    <a:pt x="2482" y="859"/>
                    <a:pt x="301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1169"/>
            <p:cNvSpPr/>
            <p:nvPr/>
          </p:nvSpPr>
          <p:spPr>
            <a:xfrm>
              <a:off x="4612317" y="3595432"/>
              <a:ext cx="54610" cy="77015"/>
            </a:xfrm>
            <a:custGeom>
              <a:avLst/>
              <a:gdLst/>
              <a:ahLst/>
              <a:cxnLst/>
              <a:rect l="l" t="t" r="r" b="b"/>
              <a:pathLst>
                <a:path w="702" h="990" extrusionOk="0">
                  <a:moveTo>
                    <a:pt x="637" y="0"/>
                  </a:moveTo>
                  <a:cubicBezTo>
                    <a:pt x="613" y="0"/>
                    <a:pt x="590" y="15"/>
                    <a:pt x="583" y="47"/>
                  </a:cubicBezTo>
                  <a:cubicBezTo>
                    <a:pt x="515" y="394"/>
                    <a:pt x="419" y="796"/>
                    <a:pt x="377" y="870"/>
                  </a:cubicBezTo>
                  <a:cubicBezTo>
                    <a:pt x="328" y="845"/>
                    <a:pt x="219" y="715"/>
                    <a:pt x="128" y="574"/>
                  </a:cubicBezTo>
                  <a:cubicBezTo>
                    <a:pt x="115" y="555"/>
                    <a:pt x="97" y="547"/>
                    <a:pt x="80" y="547"/>
                  </a:cubicBezTo>
                  <a:cubicBezTo>
                    <a:pt x="40" y="547"/>
                    <a:pt x="1" y="592"/>
                    <a:pt x="32" y="638"/>
                  </a:cubicBezTo>
                  <a:cubicBezTo>
                    <a:pt x="81" y="713"/>
                    <a:pt x="251" y="964"/>
                    <a:pt x="364" y="987"/>
                  </a:cubicBezTo>
                  <a:cubicBezTo>
                    <a:pt x="370" y="987"/>
                    <a:pt x="377" y="989"/>
                    <a:pt x="385" y="989"/>
                  </a:cubicBezTo>
                  <a:cubicBezTo>
                    <a:pt x="402" y="987"/>
                    <a:pt x="419" y="983"/>
                    <a:pt x="434" y="972"/>
                  </a:cubicBezTo>
                  <a:cubicBezTo>
                    <a:pt x="515" y="919"/>
                    <a:pt x="621" y="451"/>
                    <a:pt x="696" y="68"/>
                  </a:cubicBezTo>
                  <a:cubicBezTo>
                    <a:pt x="702" y="26"/>
                    <a:pt x="669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1169"/>
            <p:cNvSpPr/>
            <p:nvPr/>
          </p:nvSpPr>
          <p:spPr>
            <a:xfrm>
              <a:off x="4709792" y="3694852"/>
              <a:ext cx="264106" cy="834480"/>
            </a:xfrm>
            <a:custGeom>
              <a:avLst/>
              <a:gdLst/>
              <a:ahLst/>
              <a:cxnLst/>
              <a:rect l="l" t="t" r="r" b="b"/>
              <a:pathLst>
                <a:path w="3395" h="10727" extrusionOk="0">
                  <a:moveTo>
                    <a:pt x="56" y="1"/>
                  </a:moveTo>
                  <a:cubicBezTo>
                    <a:pt x="26" y="1"/>
                    <a:pt x="1" y="29"/>
                    <a:pt x="1" y="58"/>
                  </a:cubicBezTo>
                  <a:cubicBezTo>
                    <a:pt x="1" y="90"/>
                    <a:pt x="28" y="116"/>
                    <a:pt x="60" y="116"/>
                  </a:cubicBezTo>
                  <a:lnTo>
                    <a:pt x="90" y="116"/>
                  </a:lnTo>
                  <a:cubicBezTo>
                    <a:pt x="126" y="116"/>
                    <a:pt x="194" y="116"/>
                    <a:pt x="284" y="122"/>
                  </a:cubicBezTo>
                  <a:lnTo>
                    <a:pt x="288" y="122"/>
                  </a:lnTo>
                  <a:cubicBezTo>
                    <a:pt x="360" y="122"/>
                    <a:pt x="364" y="16"/>
                    <a:pt x="292" y="9"/>
                  </a:cubicBezTo>
                  <a:cubicBezTo>
                    <a:pt x="201" y="1"/>
                    <a:pt x="132" y="1"/>
                    <a:pt x="90" y="1"/>
                  </a:cubicBezTo>
                  <a:close/>
                  <a:moveTo>
                    <a:pt x="511" y="36"/>
                  </a:moveTo>
                  <a:cubicBezTo>
                    <a:pt x="444" y="36"/>
                    <a:pt x="433" y="140"/>
                    <a:pt x="507" y="150"/>
                  </a:cubicBezTo>
                  <a:cubicBezTo>
                    <a:pt x="582" y="161"/>
                    <a:pt x="656" y="173"/>
                    <a:pt x="726" y="190"/>
                  </a:cubicBezTo>
                  <a:lnTo>
                    <a:pt x="739" y="190"/>
                  </a:lnTo>
                  <a:lnTo>
                    <a:pt x="739" y="192"/>
                  </a:lnTo>
                  <a:cubicBezTo>
                    <a:pt x="807" y="190"/>
                    <a:pt x="818" y="95"/>
                    <a:pt x="752" y="80"/>
                  </a:cubicBezTo>
                  <a:cubicBezTo>
                    <a:pt x="679" y="63"/>
                    <a:pt x="601" y="48"/>
                    <a:pt x="524" y="37"/>
                  </a:cubicBezTo>
                  <a:cubicBezTo>
                    <a:pt x="519" y="36"/>
                    <a:pt x="515" y="36"/>
                    <a:pt x="511" y="36"/>
                  </a:cubicBezTo>
                  <a:close/>
                  <a:moveTo>
                    <a:pt x="955" y="133"/>
                  </a:moveTo>
                  <a:cubicBezTo>
                    <a:pt x="897" y="133"/>
                    <a:pt x="875" y="229"/>
                    <a:pt x="943" y="248"/>
                  </a:cubicBezTo>
                  <a:cubicBezTo>
                    <a:pt x="1018" y="269"/>
                    <a:pt x="1088" y="297"/>
                    <a:pt x="1154" y="322"/>
                  </a:cubicBezTo>
                  <a:cubicBezTo>
                    <a:pt x="1160" y="327"/>
                    <a:pt x="1169" y="327"/>
                    <a:pt x="1175" y="327"/>
                  </a:cubicBezTo>
                  <a:cubicBezTo>
                    <a:pt x="1239" y="327"/>
                    <a:pt x="1254" y="241"/>
                    <a:pt x="1199" y="218"/>
                  </a:cubicBezTo>
                  <a:cubicBezTo>
                    <a:pt x="1128" y="188"/>
                    <a:pt x="1054" y="161"/>
                    <a:pt x="977" y="137"/>
                  </a:cubicBezTo>
                  <a:cubicBezTo>
                    <a:pt x="970" y="134"/>
                    <a:pt x="962" y="133"/>
                    <a:pt x="955" y="133"/>
                  </a:cubicBezTo>
                  <a:close/>
                  <a:moveTo>
                    <a:pt x="1379" y="309"/>
                  </a:moveTo>
                  <a:cubicBezTo>
                    <a:pt x="1326" y="309"/>
                    <a:pt x="1293" y="389"/>
                    <a:pt x="1354" y="418"/>
                  </a:cubicBezTo>
                  <a:cubicBezTo>
                    <a:pt x="1420" y="454"/>
                    <a:pt x="1482" y="493"/>
                    <a:pt x="1541" y="535"/>
                  </a:cubicBezTo>
                  <a:cubicBezTo>
                    <a:pt x="1552" y="544"/>
                    <a:pt x="1563" y="546"/>
                    <a:pt x="1575" y="546"/>
                  </a:cubicBezTo>
                  <a:cubicBezTo>
                    <a:pt x="1631" y="546"/>
                    <a:pt x="1654" y="476"/>
                    <a:pt x="1609" y="444"/>
                  </a:cubicBezTo>
                  <a:cubicBezTo>
                    <a:pt x="1543" y="397"/>
                    <a:pt x="1477" y="356"/>
                    <a:pt x="1409" y="318"/>
                  </a:cubicBezTo>
                  <a:cubicBezTo>
                    <a:pt x="1399" y="312"/>
                    <a:pt x="1388" y="309"/>
                    <a:pt x="1379" y="309"/>
                  </a:cubicBezTo>
                  <a:close/>
                  <a:moveTo>
                    <a:pt x="1751" y="575"/>
                  </a:moveTo>
                  <a:cubicBezTo>
                    <a:pt x="1706" y="575"/>
                    <a:pt x="1669" y="634"/>
                    <a:pt x="1712" y="676"/>
                  </a:cubicBezTo>
                  <a:cubicBezTo>
                    <a:pt x="1765" y="727"/>
                    <a:pt x="1816" y="780"/>
                    <a:pt x="1861" y="837"/>
                  </a:cubicBezTo>
                  <a:cubicBezTo>
                    <a:pt x="1871" y="852"/>
                    <a:pt x="1888" y="859"/>
                    <a:pt x="1905" y="859"/>
                  </a:cubicBezTo>
                  <a:lnTo>
                    <a:pt x="1907" y="856"/>
                  </a:lnTo>
                  <a:cubicBezTo>
                    <a:pt x="1918" y="856"/>
                    <a:pt x="1931" y="854"/>
                    <a:pt x="1941" y="846"/>
                  </a:cubicBezTo>
                  <a:cubicBezTo>
                    <a:pt x="1965" y="827"/>
                    <a:pt x="1969" y="790"/>
                    <a:pt x="1950" y="767"/>
                  </a:cubicBezTo>
                  <a:cubicBezTo>
                    <a:pt x="1901" y="705"/>
                    <a:pt x="1848" y="646"/>
                    <a:pt x="1790" y="593"/>
                  </a:cubicBezTo>
                  <a:cubicBezTo>
                    <a:pt x="1778" y="580"/>
                    <a:pt x="1764" y="575"/>
                    <a:pt x="1751" y="575"/>
                  </a:cubicBezTo>
                  <a:close/>
                  <a:moveTo>
                    <a:pt x="2037" y="935"/>
                  </a:moveTo>
                  <a:cubicBezTo>
                    <a:pt x="1998" y="935"/>
                    <a:pt x="1959" y="975"/>
                    <a:pt x="1984" y="1020"/>
                  </a:cubicBezTo>
                  <a:cubicBezTo>
                    <a:pt x="2020" y="1084"/>
                    <a:pt x="2052" y="1150"/>
                    <a:pt x="2078" y="1218"/>
                  </a:cubicBezTo>
                  <a:cubicBezTo>
                    <a:pt x="2086" y="1240"/>
                    <a:pt x="2107" y="1254"/>
                    <a:pt x="2131" y="1254"/>
                  </a:cubicBezTo>
                  <a:cubicBezTo>
                    <a:pt x="2171" y="1254"/>
                    <a:pt x="2199" y="1214"/>
                    <a:pt x="2184" y="1176"/>
                  </a:cubicBezTo>
                  <a:cubicBezTo>
                    <a:pt x="2156" y="1103"/>
                    <a:pt x="2122" y="1031"/>
                    <a:pt x="2084" y="963"/>
                  </a:cubicBezTo>
                  <a:cubicBezTo>
                    <a:pt x="2072" y="943"/>
                    <a:pt x="2054" y="935"/>
                    <a:pt x="2037" y="935"/>
                  </a:cubicBezTo>
                  <a:close/>
                  <a:moveTo>
                    <a:pt x="2202" y="1359"/>
                  </a:moveTo>
                  <a:cubicBezTo>
                    <a:pt x="2197" y="1359"/>
                    <a:pt x="2191" y="1359"/>
                    <a:pt x="2186" y="1361"/>
                  </a:cubicBezTo>
                  <a:cubicBezTo>
                    <a:pt x="2154" y="1367"/>
                    <a:pt x="2137" y="1399"/>
                    <a:pt x="2146" y="1431"/>
                  </a:cubicBezTo>
                  <a:cubicBezTo>
                    <a:pt x="2165" y="1501"/>
                    <a:pt x="2180" y="1576"/>
                    <a:pt x="2190" y="1648"/>
                  </a:cubicBezTo>
                  <a:cubicBezTo>
                    <a:pt x="2195" y="1676"/>
                    <a:pt x="2220" y="1697"/>
                    <a:pt x="2248" y="1697"/>
                  </a:cubicBezTo>
                  <a:lnTo>
                    <a:pt x="2248" y="1693"/>
                  </a:lnTo>
                  <a:cubicBezTo>
                    <a:pt x="2250" y="1695"/>
                    <a:pt x="2254" y="1695"/>
                    <a:pt x="2256" y="1695"/>
                  </a:cubicBezTo>
                  <a:cubicBezTo>
                    <a:pt x="2288" y="1691"/>
                    <a:pt x="2310" y="1661"/>
                    <a:pt x="2303" y="1631"/>
                  </a:cubicBezTo>
                  <a:cubicBezTo>
                    <a:pt x="2290" y="1554"/>
                    <a:pt x="2276" y="1476"/>
                    <a:pt x="2256" y="1401"/>
                  </a:cubicBezTo>
                  <a:cubicBezTo>
                    <a:pt x="2249" y="1375"/>
                    <a:pt x="2226" y="1359"/>
                    <a:pt x="2202" y="1359"/>
                  </a:cubicBezTo>
                  <a:close/>
                  <a:moveTo>
                    <a:pt x="2277" y="1809"/>
                  </a:moveTo>
                  <a:cubicBezTo>
                    <a:pt x="2274" y="1809"/>
                    <a:pt x="2272" y="1810"/>
                    <a:pt x="2269" y="1810"/>
                  </a:cubicBezTo>
                  <a:cubicBezTo>
                    <a:pt x="2237" y="1812"/>
                    <a:pt x="2214" y="1838"/>
                    <a:pt x="2216" y="1869"/>
                  </a:cubicBezTo>
                  <a:cubicBezTo>
                    <a:pt x="2220" y="1925"/>
                    <a:pt x="2222" y="1978"/>
                    <a:pt x="2222" y="2031"/>
                  </a:cubicBezTo>
                  <a:lnTo>
                    <a:pt x="2222" y="2093"/>
                  </a:lnTo>
                  <a:cubicBezTo>
                    <a:pt x="2220" y="2125"/>
                    <a:pt x="2246" y="2150"/>
                    <a:pt x="2278" y="2152"/>
                  </a:cubicBezTo>
                  <a:lnTo>
                    <a:pt x="2280" y="2152"/>
                  </a:lnTo>
                  <a:lnTo>
                    <a:pt x="2282" y="2148"/>
                  </a:lnTo>
                  <a:cubicBezTo>
                    <a:pt x="2310" y="2148"/>
                    <a:pt x="2333" y="2125"/>
                    <a:pt x="2335" y="2097"/>
                  </a:cubicBezTo>
                  <a:lnTo>
                    <a:pt x="2335" y="2031"/>
                  </a:lnTo>
                  <a:cubicBezTo>
                    <a:pt x="2335" y="1976"/>
                    <a:pt x="2333" y="1921"/>
                    <a:pt x="2331" y="1863"/>
                  </a:cubicBezTo>
                  <a:cubicBezTo>
                    <a:pt x="2329" y="1832"/>
                    <a:pt x="2305" y="1809"/>
                    <a:pt x="2277" y="1809"/>
                  </a:cubicBezTo>
                  <a:close/>
                  <a:moveTo>
                    <a:pt x="2261" y="2268"/>
                  </a:moveTo>
                  <a:cubicBezTo>
                    <a:pt x="2236" y="2268"/>
                    <a:pt x="2211" y="2283"/>
                    <a:pt x="2205" y="2314"/>
                  </a:cubicBezTo>
                  <a:cubicBezTo>
                    <a:pt x="2195" y="2389"/>
                    <a:pt x="2182" y="2461"/>
                    <a:pt x="2165" y="2533"/>
                  </a:cubicBezTo>
                  <a:cubicBezTo>
                    <a:pt x="2158" y="2563"/>
                    <a:pt x="2178" y="2595"/>
                    <a:pt x="2207" y="2602"/>
                  </a:cubicBezTo>
                  <a:cubicBezTo>
                    <a:pt x="2212" y="2604"/>
                    <a:pt x="2216" y="2604"/>
                    <a:pt x="2220" y="2604"/>
                  </a:cubicBezTo>
                  <a:lnTo>
                    <a:pt x="2222" y="2602"/>
                  </a:lnTo>
                  <a:cubicBezTo>
                    <a:pt x="2248" y="2602"/>
                    <a:pt x="2269" y="2585"/>
                    <a:pt x="2276" y="2561"/>
                  </a:cubicBezTo>
                  <a:cubicBezTo>
                    <a:pt x="2295" y="2484"/>
                    <a:pt x="2307" y="2406"/>
                    <a:pt x="2318" y="2329"/>
                  </a:cubicBezTo>
                  <a:cubicBezTo>
                    <a:pt x="2322" y="2289"/>
                    <a:pt x="2291" y="2268"/>
                    <a:pt x="2261" y="2268"/>
                  </a:cubicBezTo>
                  <a:close/>
                  <a:moveTo>
                    <a:pt x="1850" y="2782"/>
                  </a:moveTo>
                  <a:cubicBezTo>
                    <a:pt x="1818" y="2782"/>
                    <a:pt x="1784" y="2782"/>
                    <a:pt x="1752" y="2785"/>
                  </a:cubicBezTo>
                  <a:cubicBezTo>
                    <a:pt x="1720" y="2787"/>
                    <a:pt x="1697" y="2814"/>
                    <a:pt x="1699" y="2846"/>
                  </a:cubicBezTo>
                  <a:cubicBezTo>
                    <a:pt x="1699" y="2877"/>
                    <a:pt x="1724" y="2900"/>
                    <a:pt x="1754" y="2900"/>
                  </a:cubicBezTo>
                  <a:cubicBezTo>
                    <a:pt x="1756" y="2900"/>
                    <a:pt x="1757" y="2900"/>
                    <a:pt x="1758" y="2899"/>
                  </a:cubicBezTo>
                  <a:cubicBezTo>
                    <a:pt x="1788" y="2895"/>
                    <a:pt x="1816" y="2895"/>
                    <a:pt x="1846" y="2895"/>
                  </a:cubicBezTo>
                  <a:cubicBezTo>
                    <a:pt x="1888" y="2895"/>
                    <a:pt x="1935" y="2897"/>
                    <a:pt x="1980" y="2902"/>
                  </a:cubicBezTo>
                  <a:lnTo>
                    <a:pt x="1984" y="2902"/>
                  </a:lnTo>
                  <a:cubicBezTo>
                    <a:pt x="2056" y="2899"/>
                    <a:pt x="2061" y="2795"/>
                    <a:pt x="1988" y="2789"/>
                  </a:cubicBezTo>
                  <a:cubicBezTo>
                    <a:pt x="1941" y="2785"/>
                    <a:pt x="1895" y="2782"/>
                    <a:pt x="1850" y="2782"/>
                  </a:cubicBezTo>
                  <a:close/>
                  <a:moveTo>
                    <a:pt x="1535" y="2812"/>
                  </a:moveTo>
                  <a:cubicBezTo>
                    <a:pt x="1530" y="2812"/>
                    <a:pt x="1524" y="2813"/>
                    <a:pt x="1518" y="2814"/>
                  </a:cubicBezTo>
                  <a:cubicBezTo>
                    <a:pt x="1439" y="2831"/>
                    <a:pt x="1360" y="2855"/>
                    <a:pt x="1288" y="2889"/>
                  </a:cubicBezTo>
                  <a:cubicBezTo>
                    <a:pt x="1233" y="2917"/>
                    <a:pt x="1252" y="2997"/>
                    <a:pt x="1314" y="2997"/>
                  </a:cubicBezTo>
                  <a:lnTo>
                    <a:pt x="1314" y="2995"/>
                  </a:lnTo>
                  <a:cubicBezTo>
                    <a:pt x="1316" y="2996"/>
                    <a:pt x="1319" y="2996"/>
                    <a:pt x="1321" y="2996"/>
                  </a:cubicBezTo>
                  <a:cubicBezTo>
                    <a:pt x="1327" y="2996"/>
                    <a:pt x="1332" y="2995"/>
                    <a:pt x="1337" y="2993"/>
                  </a:cubicBezTo>
                  <a:cubicBezTo>
                    <a:pt x="1403" y="2963"/>
                    <a:pt x="1471" y="2940"/>
                    <a:pt x="1541" y="2927"/>
                  </a:cubicBezTo>
                  <a:cubicBezTo>
                    <a:pt x="1614" y="2915"/>
                    <a:pt x="1598" y="2812"/>
                    <a:pt x="1535" y="2812"/>
                  </a:cubicBezTo>
                  <a:close/>
                  <a:moveTo>
                    <a:pt x="2152" y="2714"/>
                  </a:moveTo>
                  <a:cubicBezTo>
                    <a:pt x="2132" y="2714"/>
                    <a:pt x="2112" y="2724"/>
                    <a:pt x="2101" y="2746"/>
                  </a:cubicBezTo>
                  <a:cubicBezTo>
                    <a:pt x="2078" y="2816"/>
                    <a:pt x="2048" y="2882"/>
                    <a:pt x="2014" y="2948"/>
                  </a:cubicBezTo>
                  <a:cubicBezTo>
                    <a:pt x="1999" y="2976"/>
                    <a:pt x="2010" y="3010"/>
                    <a:pt x="2037" y="3025"/>
                  </a:cubicBezTo>
                  <a:cubicBezTo>
                    <a:pt x="2046" y="3029"/>
                    <a:pt x="2054" y="3031"/>
                    <a:pt x="2063" y="3031"/>
                  </a:cubicBezTo>
                  <a:lnTo>
                    <a:pt x="2065" y="3029"/>
                  </a:lnTo>
                  <a:cubicBezTo>
                    <a:pt x="2084" y="3029"/>
                    <a:pt x="2103" y="3019"/>
                    <a:pt x="2114" y="3002"/>
                  </a:cubicBezTo>
                  <a:cubicBezTo>
                    <a:pt x="2131" y="2970"/>
                    <a:pt x="2146" y="2938"/>
                    <a:pt x="2161" y="2904"/>
                  </a:cubicBezTo>
                  <a:cubicBezTo>
                    <a:pt x="2169" y="2919"/>
                    <a:pt x="2182" y="2927"/>
                    <a:pt x="2199" y="2931"/>
                  </a:cubicBezTo>
                  <a:cubicBezTo>
                    <a:pt x="2271" y="2946"/>
                    <a:pt x="2342" y="2965"/>
                    <a:pt x="2412" y="2991"/>
                  </a:cubicBezTo>
                  <a:cubicBezTo>
                    <a:pt x="2418" y="2994"/>
                    <a:pt x="2424" y="2996"/>
                    <a:pt x="2429" y="2996"/>
                  </a:cubicBezTo>
                  <a:cubicBezTo>
                    <a:pt x="2477" y="2996"/>
                    <a:pt x="2507" y="2894"/>
                    <a:pt x="2450" y="2885"/>
                  </a:cubicBezTo>
                  <a:cubicBezTo>
                    <a:pt x="2376" y="2857"/>
                    <a:pt x="2299" y="2836"/>
                    <a:pt x="2222" y="2821"/>
                  </a:cubicBezTo>
                  <a:cubicBezTo>
                    <a:pt x="2218" y="2820"/>
                    <a:pt x="2213" y="2819"/>
                    <a:pt x="2208" y="2819"/>
                  </a:cubicBezTo>
                  <a:cubicBezTo>
                    <a:pt x="2204" y="2819"/>
                    <a:pt x="2199" y="2820"/>
                    <a:pt x="2195" y="2821"/>
                  </a:cubicBezTo>
                  <a:cubicBezTo>
                    <a:pt x="2199" y="2808"/>
                    <a:pt x="2203" y="2797"/>
                    <a:pt x="2207" y="2785"/>
                  </a:cubicBezTo>
                  <a:cubicBezTo>
                    <a:pt x="2220" y="2743"/>
                    <a:pt x="2186" y="2714"/>
                    <a:pt x="2152" y="2714"/>
                  </a:cubicBezTo>
                  <a:close/>
                  <a:moveTo>
                    <a:pt x="2634" y="2968"/>
                  </a:moveTo>
                  <a:cubicBezTo>
                    <a:pt x="2581" y="2968"/>
                    <a:pt x="2550" y="3052"/>
                    <a:pt x="2614" y="3080"/>
                  </a:cubicBezTo>
                  <a:cubicBezTo>
                    <a:pt x="2678" y="3114"/>
                    <a:pt x="2737" y="3155"/>
                    <a:pt x="2795" y="3200"/>
                  </a:cubicBezTo>
                  <a:cubicBezTo>
                    <a:pt x="2805" y="3206"/>
                    <a:pt x="2818" y="3212"/>
                    <a:pt x="2831" y="3212"/>
                  </a:cubicBezTo>
                  <a:lnTo>
                    <a:pt x="2831" y="3210"/>
                  </a:lnTo>
                  <a:cubicBezTo>
                    <a:pt x="2848" y="3208"/>
                    <a:pt x="2865" y="3202"/>
                    <a:pt x="2876" y="3189"/>
                  </a:cubicBezTo>
                  <a:cubicBezTo>
                    <a:pt x="2895" y="3163"/>
                    <a:pt x="2891" y="3129"/>
                    <a:pt x="2865" y="3110"/>
                  </a:cubicBezTo>
                  <a:cubicBezTo>
                    <a:pt x="2803" y="3059"/>
                    <a:pt x="2735" y="3017"/>
                    <a:pt x="2667" y="2978"/>
                  </a:cubicBezTo>
                  <a:cubicBezTo>
                    <a:pt x="2656" y="2971"/>
                    <a:pt x="2645" y="2968"/>
                    <a:pt x="2634" y="2968"/>
                  </a:cubicBezTo>
                  <a:close/>
                  <a:moveTo>
                    <a:pt x="1140" y="3027"/>
                  </a:moveTo>
                  <a:cubicBezTo>
                    <a:pt x="1121" y="3027"/>
                    <a:pt x="1102" y="3037"/>
                    <a:pt x="1090" y="3059"/>
                  </a:cubicBezTo>
                  <a:cubicBezTo>
                    <a:pt x="1073" y="3091"/>
                    <a:pt x="1065" y="3125"/>
                    <a:pt x="1065" y="3161"/>
                  </a:cubicBezTo>
                  <a:cubicBezTo>
                    <a:pt x="1067" y="3225"/>
                    <a:pt x="1090" y="3285"/>
                    <a:pt x="1133" y="3334"/>
                  </a:cubicBezTo>
                  <a:cubicBezTo>
                    <a:pt x="1143" y="3346"/>
                    <a:pt x="1160" y="3353"/>
                    <a:pt x="1177" y="3353"/>
                  </a:cubicBezTo>
                  <a:lnTo>
                    <a:pt x="1177" y="3351"/>
                  </a:lnTo>
                  <a:cubicBezTo>
                    <a:pt x="1180" y="3351"/>
                    <a:pt x="1182" y="3351"/>
                    <a:pt x="1184" y="3351"/>
                  </a:cubicBezTo>
                  <a:cubicBezTo>
                    <a:pt x="1195" y="3351"/>
                    <a:pt x="1207" y="3347"/>
                    <a:pt x="1214" y="3340"/>
                  </a:cubicBezTo>
                  <a:cubicBezTo>
                    <a:pt x="1239" y="3321"/>
                    <a:pt x="1241" y="3285"/>
                    <a:pt x="1222" y="3261"/>
                  </a:cubicBezTo>
                  <a:cubicBezTo>
                    <a:pt x="1197" y="3234"/>
                    <a:pt x="1182" y="3200"/>
                    <a:pt x="1180" y="3161"/>
                  </a:cubicBezTo>
                  <a:cubicBezTo>
                    <a:pt x="1180" y="3144"/>
                    <a:pt x="1184" y="3127"/>
                    <a:pt x="1192" y="3112"/>
                  </a:cubicBezTo>
                  <a:cubicBezTo>
                    <a:pt x="1217" y="3067"/>
                    <a:pt x="1178" y="3027"/>
                    <a:pt x="1140" y="3027"/>
                  </a:cubicBezTo>
                  <a:close/>
                  <a:moveTo>
                    <a:pt x="1941" y="3109"/>
                  </a:moveTo>
                  <a:cubicBezTo>
                    <a:pt x="1925" y="3109"/>
                    <a:pt x="1909" y="3116"/>
                    <a:pt x="1897" y="3134"/>
                  </a:cubicBezTo>
                  <a:cubicBezTo>
                    <a:pt x="1854" y="3191"/>
                    <a:pt x="1803" y="3242"/>
                    <a:pt x="1748" y="3289"/>
                  </a:cubicBezTo>
                  <a:cubicBezTo>
                    <a:pt x="1705" y="3321"/>
                    <a:pt x="1729" y="3389"/>
                    <a:pt x="1784" y="3389"/>
                  </a:cubicBezTo>
                  <a:cubicBezTo>
                    <a:pt x="1797" y="3389"/>
                    <a:pt x="1809" y="3385"/>
                    <a:pt x="1820" y="3376"/>
                  </a:cubicBezTo>
                  <a:cubicBezTo>
                    <a:pt x="1884" y="3325"/>
                    <a:pt x="1939" y="3266"/>
                    <a:pt x="1988" y="3202"/>
                  </a:cubicBezTo>
                  <a:cubicBezTo>
                    <a:pt x="2020" y="3157"/>
                    <a:pt x="1982" y="3109"/>
                    <a:pt x="1941" y="3109"/>
                  </a:cubicBezTo>
                  <a:close/>
                  <a:moveTo>
                    <a:pt x="1360" y="3375"/>
                  </a:moveTo>
                  <a:cubicBezTo>
                    <a:pt x="1305" y="3375"/>
                    <a:pt x="1282" y="3456"/>
                    <a:pt x="1339" y="3485"/>
                  </a:cubicBezTo>
                  <a:cubicBezTo>
                    <a:pt x="1384" y="3502"/>
                    <a:pt x="1433" y="3510"/>
                    <a:pt x="1484" y="3510"/>
                  </a:cubicBezTo>
                  <a:lnTo>
                    <a:pt x="1484" y="3508"/>
                  </a:lnTo>
                  <a:cubicBezTo>
                    <a:pt x="1522" y="3508"/>
                    <a:pt x="1560" y="3504"/>
                    <a:pt x="1599" y="3495"/>
                  </a:cubicBezTo>
                  <a:cubicBezTo>
                    <a:pt x="1670" y="3480"/>
                    <a:pt x="1651" y="3381"/>
                    <a:pt x="1590" y="3381"/>
                  </a:cubicBezTo>
                  <a:cubicBezTo>
                    <a:pt x="1583" y="3381"/>
                    <a:pt x="1576" y="3382"/>
                    <a:pt x="1569" y="3385"/>
                  </a:cubicBezTo>
                  <a:cubicBezTo>
                    <a:pt x="1542" y="3392"/>
                    <a:pt x="1513" y="3396"/>
                    <a:pt x="1484" y="3396"/>
                  </a:cubicBezTo>
                  <a:cubicBezTo>
                    <a:pt x="1448" y="3396"/>
                    <a:pt x="1413" y="3390"/>
                    <a:pt x="1380" y="3378"/>
                  </a:cubicBezTo>
                  <a:cubicBezTo>
                    <a:pt x="1373" y="3376"/>
                    <a:pt x="1366" y="3375"/>
                    <a:pt x="1360" y="3375"/>
                  </a:cubicBezTo>
                  <a:close/>
                  <a:moveTo>
                    <a:pt x="2998" y="3255"/>
                  </a:moveTo>
                  <a:cubicBezTo>
                    <a:pt x="2956" y="3255"/>
                    <a:pt x="2919" y="3305"/>
                    <a:pt x="2952" y="3349"/>
                  </a:cubicBezTo>
                  <a:cubicBezTo>
                    <a:pt x="2984" y="3385"/>
                    <a:pt x="3012" y="3423"/>
                    <a:pt x="3040" y="3461"/>
                  </a:cubicBezTo>
                  <a:cubicBezTo>
                    <a:pt x="3052" y="3483"/>
                    <a:pt x="3067" y="3504"/>
                    <a:pt x="3080" y="3527"/>
                  </a:cubicBezTo>
                  <a:cubicBezTo>
                    <a:pt x="3091" y="3544"/>
                    <a:pt x="3108" y="3555"/>
                    <a:pt x="3129" y="3555"/>
                  </a:cubicBezTo>
                  <a:lnTo>
                    <a:pt x="3129" y="3553"/>
                  </a:lnTo>
                  <a:cubicBezTo>
                    <a:pt x="3140" y="3553"/>
                    <a:pt x="3150" y="3551"/>
                    <a:pt x="3159" y="3546"/>
                  </a:cubicBezTo>
                  <a:cubicBezTo>
                    <a:pt x="3184" y="3529"/>
                    <a:pt x="3195" y="3495"/>
                    <a:pt x="3178" y="3468"/>
                  </a:cubicBezTo>
                  <a:cubicBezTo>
                    <a:pt x="3165" y="3444"/>
                    <a:pt x="3150" y="3421"/>
                    <a:pt x="3133" y="3397"/>
                  </a:cubicBezTo>
                  <a:cubicBezTo>
                    <a:pt x="3106" y="3355"/>
                    <a:pt x="3074" y="3312"/>
                    <a:pt x="3040" y="3274"/>
                  </a:cubicBezTo>
                  <a:cubicBezTo>
                    <a:pt x="3027" y="3261"/>
                    <a:pt x="3012" y="3255"/>
                    <a:pt x="2998" y="3255"/>
                  </a:cubicBezTo>
                  <a:close/>
                  <a:moveTo>
                    <a:pt x="3234" y="3644"/>
                  </a:moveTo>
                  <a:cubicBezTo>
                    <a:pt x="3197" y="3644"/>
                    <a:pt x="3160" y="3678"/>
                    <a:pt x="3178" y="3723"/>
                  </a:cubicBezTo>
                  <a:cubicBezTo>
                    <a:pt x="3206" y="3791"/>
                    <a:pt x="3229" y="3861"/>
                    <a:pt x="3244" y="3932"/>
                  </a:cubicBezTo>
                  <a:cubicBezTo>
                    <a:pt x="3250" y="3957"/>
                    <a:pt x="3274" y="3976"/>
                    <a:pt x="3299" y="3976"/>
                  </a:cubicBezTo>
                  <a:lnTo>
                    <a:pt x="3301" y="3974"/>
                  </a:lnTo>
                  <a:lnTo>
                    <a:pt x="3314" y="3974"/>
                  </a:lnTo>
                  <a:cubicBezTo>
                    <a:pt x="3344" y="3968"/>
                    <a:pt x="3363" y="3938"/>
                    <a:pt x="3357" y="3906"/>
                  </a:cubicBezTo>
                  <a:cubicBezTo>
                    <a:pt x="3337" y="3829"/>
                    <a:pt x="3314" y="3753"/>
                    <a:pt x="3284" y="3681"/>
                  </a:cubicBezTo>
                  <a:cubicBezTo>
                    <a:pt x="3274" y="3655"/>
                    <a:pt x="3254" y="3644"/>
                    <a:pt x="3234" y="3644"/>
                  </a:cubicBezTo>
                  <a:close/>
                  <a:moveTo>
                    <a:pt x="3331" y="4087"/>
                  </a:moveTo>
                  <a:cubicBezTo>
                    <a:pt x="3299" y="4089"/>
                    <a:pt x="3274" y="4117"/>
                    <a:pt x="3278" y="4149"/>
                  </a:cubicBezTo>
                  <a:cubicBezTo>
                    <a:pt x="3280" y="4185"/>
                    <a:pt x="3280" y="4217"/>
                    <a:pt x="3280" y="4255"/>
                  </a:cubicBezTo>
                  <a:cubicBezTo>
                    <a:pt x="3280" y="4293"/>
                    <a:pt x="3280" y="4332"/>
                    <a:pt x="3276" y="4370"/>
                  </a:cubicBezTo>
                  <a:cubicBezTo>
                    <a:pt x="3274" y="4402"/>
                    <a:pt x="3297" y="4428"/>
                    <a:pt x="3329" y="4432"/>
                  </a:cubicBezTo>
                  <a:lnTo>
                    <a:pt x="3333" y="4432"/>
                  </a:lnTo>
                  <a:lnTo>
                    <a:pt x="3335" y="4430"/>
                  </a:lnTo>
                  <a:cubicBezTo>
                    <a:pt x="3363" y="4428"/>
                    <a:pt x="3386" y="4406"/>
                    <a:pt x="3391" y="4379"/>
                  </a:cubicBezTo>
                  <a:cubicBezTo>
                    <a:pt x="3393" y="4336"/>
                    <a:pt x="3395" y="4293"/>
                    <a:pt x="3395" y="4255"/>
                  </a:cubicBezTo>
                  <a:cubicBezTo>
                    <a:pt x="3395" y="4217"/>
                    <a:pt x="3395" y="4179"/>
                    <a:pt x="3391" y="4140"/>
                  </a:cubicBezTo>
                  <a:cubicBezTo>
                    <a:pt x="3389" y="4110"/>
                    <a:pt x="3361" y="4087"/>
                    <a:pt x="3331" y="4087"/>
                  </a:cubicBezTo>
                  <a:close/>
                  <a:moveTo>
                    <a:pt x="3300" y="4546"/>
                  </a:moveTo>
                  <a:cubicBezTo>
                    <a:pt x="3277" y="4546"/>
                    <a:pt x="3254" y="4560"/>
                    <a:pt x="3246" y="4589"/>
                  </a:cubicBezTo>
                  <a:cubicBezTo>
                    <a:pt x="3231" y="4662"/>
                    <a:pt x="3210" y="4732"/>
                    <a:pt x="3186" y="4802"/>
                  </a:cubicBezTo>
                  <a:cubicBezTo>
                    <a:pt x="3178" y="4832"/>
                    <a:pt x="3193" y="4864"/>
                    <a:pt x="3223" y="4874"/>
                  </a:cubicBezTo>
                  <a:cubicBezTo>
                    <a:pt x="3229" y="4877"/>
                    <a:pt x="3235" y="4877"/>
                    <a:pt x="3242" y="4877"/>
                  </a:cubicBezTo>
                  <a:lnTo>
                    <a:pt x="3242" y="4874"/>
                  </a:lnTo>
                  <a:cubicBezTo>
                    <a:pt x="3265" y="4874"/>
                    <a:pt x="3286" y="4862"/>
                    <a:pt x="3295" y="4838"/>
                  </a:cubicBezTo>
                  <a:cubicBezTo>
                    <a:pt x="3320" y="4764"/>
                    <a:pt x="3342" y="4689"/>
                    <a:pt x="3357" y="4613"/>
                  </a:cubicBezTo>
                  <a:cubicBezTo>
                    <a:pt x="3363" y="4571"/>
                    <a:pt x="3331" y="4546"/>
                    <a:pt x="3300" y="4546"/>
                  </a:cubicBezTo>
                  <a:close/>
                  <a:moveTo>
                    <a:pt x="3155" y="4978"/>
                  </a:moveTo>
                  <a:cubicBezTo>
                    <a:pt x="3136" y="4978"/>
                    <a:pt x="3117" y="4987"/>
                    <a:pt x="3106" y="5009"/>
                  </a:cubicBezTo>
                  <a:cubicBezTo>
                    <a:pt x="3074" y="5077"/>
                    <a:pt x="3040" y="5143"/>
                    <a:pt x="3001" y="5206"/>
                  </a:cubicBezTo>
                  <a:cubicBezTo>
                    <a:pt x="2986" y="5234"/>
                    <a:pt x="2995" y="5270"/>
                    <a:pt x="3023" y="5285"/>
                  </a:cubicBezTo>
                  <a:cubicBezTo>
                    <a:pt x="3031" y="5289"/>
                    <a:pt x="3042" y="5294"/>
                    <a:pt x="3052" y="5294"/>
                  </a:cubicBezTo>
                  <a:lnTo>
                    <a:pt x="3052" y="5292"/>
                  </a:lnTo>
                  <a:cubicBezTo>
                    <a:pt x="3071" y="5292"/>
                    <a:pt x="3091" y="5281"/>
                    <a:pt x="3101" y="5264"/>
                  </a:cubicBezTo>
                  <a:cubicBezTo>
                    <a:pt x="3140" y="5196"/>
                    <a:pt x="3176" y="5128"/>
                    <a:pt x="3210" y="5055"/>
                  </a:cubicBezTo>
                  <a:cubicBezTo>
                    <a:pt x="3227" y="5012"/>
                    <a:pt x="3191" y="4978"/>
                    <a:pt x="3155" y="4978"/>
                  </a:cubicBezTo>
                  <a:close/>
                  <a:moveTo>
                    <a:pt x="2927" y="5370"/>
                  </a:moveTo>
                  <a:cubicBezTo>
                    <a:pt x="2911" y="5370"/>
                    <a:pt x="2895" y="5377"/>
                    <a:pt x="2882" y="5394"/>
                  </a:cubicBezTo>
                  <a:cubicBezTo>
                    <a:pt x="2840" y="5455"/>
                    <a:pt x="2793" y="5515"/>
                    <a:pt x="2744" y="5570"/>
                  </a:cubicBezTo>
                  <a:cubicBezTo>
                    <a:pt x="2712" y="5609"/>
                    <a:pt x="2739" y="5664"/>
                    <a:pt x="2788" y="5666"/>
                  </a:cubicBezTo>
                  <a:lnTo>
                    <a:pt x="2788" y="5664"/>
                  </a:lnTo>
                  <a:cubicBezTo>
                    <a:pt x="2805" y="5664"/>
                    <a:pt x="2820" y="5658"/>
                    <a:pt x="2831" y="5645"/>
                  </a:cubicBezTo>
                  <a:cubicBezTo>
                    <a:pt x="2882" y="5585"/>
                    <a:pt x="2929" y="5524"/>
                    <a:pt x="2976" y="5460"/>
                  </a:cubicBezTo>
                  <a:cubicBezTo>
                    <a:pt x="3005" y="5415"/>
                    <a:pt x="2967" y="5370"/>
                    <a:pt x="2927" y="5370"/>
                  </a:cubicBezTo>
                  <a:close/>
                  <a:moveTo>
                    <a:pt x="1820" y="5555"/>
                  </a:moveTo>
                  <a:cubicBezTo>
                    <a:pt x="1818" y="5555"/>
                    <a:pt x="1816" y="5555"/>
                    <a:pt x="1814" y="5555"/>
                  </a:cubicBezTo>
                  <a:cubicBezTo>
                    <a:pt x="1729" y="5555"/>
                    <a:pt x="1646" y="5575"/>
                    <a:pt x="1569" y="5609"/>
                  </a:cubicBezTo>
                  <a:cubicBezTo>
                    <a:pt x="1514" y="5636"/>
                    <a:pt x="1533" y="5719"/>
                    <a:pt x="1595" y="5719"/>
                  </a:cubicBezTo>
                  <a:lnTo>
                    <a:pt x="1595" y="5717"/>
                  </a:lnTo>
                  <a:cubicBezTo>
                    <a:pt x="1603" y="5717"/>
                    <a:pt x="1612" y="5717"/>
                    <a:pt x="1618" y="5713"/>
                  </a:cubicBezTo>
                  <a:cubicBezTo>
                    <a:pt x="1680" y="5685"/>
                    <a:pt x="1748" y="5670"/>
                    <a:pt x="1816" y="5670"/>
                  </a:cubicBezTo>
                  <a:cubicBezTo>
                    <a:pt x="1817" y="5670"/>
                    <a:pt x="1819" y="5670"/>
                    <a:pt x="1820" y="5670"/>
                  </a:cubicBezTo>
                  <a:cubicBezTo>
                    <a:pt x="1895" y="5670"/>
                    <a:pt x="1893" y="5555"/>
                    <a:pt x="1820" y="5555"/>
                  </a:cubicBezTo>
                  <a:close/>
                  <a:moveTo>
                    <a:pt x="2038" y="5586"/>
                  </a:moveTo>
                  <a:cubicBezTo>
                    <a:pt x="1977" y="5586"/>
                    <a:pt x="1957" y="5681"/>
                    <a:pt x="2027" y="5700"/>
                  </a:cubicBezTo>
                  <a:cubicBezTo>
                    <a:pt x="2095" y="5719"/>
                    <a:pt x="2163" y="5747"/>
                    <a:pt x="2224" y="5783"/>
                  </a:cubicBezTo>
                  <a:cubicBezTo>
                    <a:pt x="2233" y="5787"/>
                    <a:pt x="2241" y="5790"/>
                    <a:pt x="2252" y="5790"/>
                  </a:cubicBezTo>
                  <a:lnTo>
                    <a:pt x="2254" y="5790"/>
                  </a:lnTo>
                  <a:cubicBezTo>
                    <a:pt x="2310" y="5787"/>
                    <a:pt x="2329" y="5711"/>
                    <a:pt x="2280" y="5683"/>
                  </a:cubicBezTo>
                  <a:cubicBezTo>
                    <a:pt x="2210" y="5643"/>
                    <a:pt x="2135" y="5613"/>
                    <a:pt x="2058" y="5589"/>
                  </a:cubicBezTo>
                  <a:cubicBezTo>
                    <a:pt x="2051" y="5587"/>
                    <a:pt x="2045" y="5586"/>
                    <a:pt x="2038" y="5586"/>
                  </a:cubicBezTo>
                  <a:close/>
                  <a:moveTo>
                    <a:pt x="2628" y="5721"/>
                  </a:moveTo>
                  <a:cubicBezTo>
                    <a:pt x="2616" y="5721"/>
                    <a:pt x="2604" y="5725"/>
                    <a:pt x="2593" y="5734"/>
                  </a:cubicBezTo>
                  <a:cubicBezTo>
                    <a:pt x="2559" y="5768"/>
                    <a:pt x="2527" y="5798"/>
                    <a:pt x="2493" y="5828"/>
                  </a:cubicBezTo>
                  <a:lnTo>
                    <a:pt x="2476" y="5815"/>
                  </a:lnTo>
                  <a:cubicBezTo>
                    <a:pt x="2464" y="5806"/>
                    <a:pt x="2452" y="5802"/>
                    <a:pt x="2440" y="5802"/>
                  </a:cubicBezTo>
                  <a:cubicBezTo>
                    <a:pt x="2393" y="5802"/>
                    <a:pt x="2358" y="5867"/>
                    <a:pt x="2405" y="5904"/>
                  </a:cubicBezTo>
                  <a:lnTo>
                    <a:pt x="2410" y="5909"/>
                  </a:lnTo>
                  <a:cubicBezTo>
                    <a:pt x="2394" y="5948"/>
                    <a:pt x="2426" y="5986"/>
                    <a:pt x="2463" y="5986"/>
                  </a:cubicBezTo>
                  <a:cubicBezTo>
                    <a:pt x="2472" y="5986"/>
                    <a:pt x="2481" y="5984"/>
                    <a:pt x="2490" y="5979"/>
                  </a:cubicBezTo>
                  <a:cubicBezTo>
                    <a:pt x="2516" y="6000"/>
                    <a:pt x="2542" y="6028"/>
                    <a:pt x="2567" y="6053"/>
                  </a:cubicBezTo>
                  <a:cubicBezTo>
                    <a:pt x="2578" y="6066"/>
                    <a:pt x="2593" y="6073"/>
                    <a:pt x="2608" y="6073"/>
                  </a:cubicBezTo>
                  <a:cubicBezTo>
                    <a:pt x="2656" y="6073"/>
                    <a:pt x="2684" y="6013"/>
                    <a:pt x="2648" y="5977"/>
                  </a:cubicBezTo>
                  <a:cubicBezTo>
                    <a:pt x="2627" y="5951"/>
                    <a:pt x="2601" y="5928"/>
                    <a:pt x="2578" y="5904"/>
                  </a:cubicBezTo>
                  <a:cubicBezTo>
                    <a:pt x="2610" y="5877"/>
                    <a:pt x="2642" y="5847"/>
                    <a:pt x="2671" y="5817"/>
                  </a:cubicBezTo>
                  <a:cubicBezTo>
                    <a:pt x="2708" y="5775"/>
                    <a:pt x="2671" y="5721"/>
                    <a:pt x="2628" y="5721"/>
                  </a:cubicBezTo>
                  <a:close/>
                  <a:moveTo>
                    <a:pt x="1433" y="5757"/>
                  </a:moveTo>
                  <a:cubicBezTo>
                    <a:pt x="1411" y="5757"/>
                    <a:pt x="1390" y="5769"/>
                    <a:pt x="1382" y="5798"/>
                  </a:cubicBezTo>
                  <a:cubicBezTo>
                    <a:pt x="1369" y="5830"/>
                    <a:pt x="1363" y="5864"/>
                    <a:pt x="1363" y="5898"/>
                  </a:cubicBezTo>
                  <a:cubicBezTo>
                    <a:pt x="1365" y="5958"/>
                    <a:pt x="1382" y="6017"/>
                    <a:pt x="1416" y="6068"/>
                  </a:cubicBezTo>
                  <a:cubicBezTo>
                    <a:pt x="1426" y="6085"/>
                    <a:pt x="1446" y="6094"/>
                    <a:pt x="1465" y="6094"/>
                  </a:cubicBezTo>
                  <a:lnTo>
                    <a:pt x="1467" y="6094"/>
                  </a:lnTo>
                  <a:cubicBezTo>
                    <a:pt x="1475" y="6094"/>
                    <a:pt x="1484" y="6092"/>
                    <a:pt x="1492" y="6087"/>
                  </a:cubicBezTo>
                  <a:cubicBezTo>
                    <a:pt x="1520" y="6070"/>
                    <a:pt x="1529" y="6034"/>
                    <a:pt x="1512" y="6007"/>
                  </a:cubicBezTo>
                  <a:cubicBezTo>
                    <a:pt x="1490" y="5975"/>
                    <a:pt x="1477" y="5936"/>
                    <a:pt x="1477" y="5898"/>
                  </a:cubicBezTo>
                  <a:cubicBezTo>
                    <a:pt x="1477" y="5877"/>
                    <a:pt x="1480" y="5858"/>
                    <a:pt x="1488" y="5841"/>
                  </a:cubicBezTo>
                  <a:cubicBezTo>
                    <a:pt x="1511" y="5792"/>
                    <a:pt x="1471" y="5757"/>
                    <a:pt x="1433" y="5757"/>
                  </a:cubicBezTo>
                  <a:close/>
                  <a:moveTo>
                    <a:pt x="2277" y="6003"/>
                  </a:moveTo>
                  <a:cubicBezTo>
                    <a:pt x="2267" y="6003"/>
                    <a:pt x="2256" y="6006"/>
                    <a:pt x="2246" y="6013"/>
                  </a:cubicBezTo>
                  <a:cubicBezTo>
                    <a:pt x="2182" y="6051"/>
                    <a:pt x="2118" y="6085"/>
                    <a:pt x="2050" y="6115"/>
                  </a:cubicBezTo>
                  <a:cubicBezTo>
                    <a:pt x="2022" y="6126"/>
                    <a:pt x="2007" y="6160"/>
                    <a:pt x="2020" y="6190"/>
                  </a:cubicBezTo>
                  <a:cubicBezTo>
                    <a:pt x="2029" y="6211"/>
                    <a:pt x="2050" y="6224"/>
                    <a:pt x="2073" y="6224"/>
                  </a:cubicBezTo>
                  <a:lnTo>
                    <a:pt x="2075" y="6224"/>
                  </a:lnTo>
                  <a:cubicBezTo>
                    <a:pt x="2082" y="6224"/>
                    <a:pt x="2088" y="6222"/>
                    <a:pt x="2095" y="6219"/>
                  </a:cubicBezTo>
                  <a:cubicBezTo>
                    <a:pt x="2167" y="6190"/>
                    <a:pt x="2237" y="6151"/>
                    <a:pt x="2305" y="6111"/>
                  </a:cubicBezTo>
                  <a:cubicBezTo>
                    <a:pt x="2359" y="6077"/>
                    <a:pt x="2326" y="6003"/>
                    <a:pt x="2277" y="6003"/>
                  </a:cubicBezTo>
                  <a:close/>
                  <a:moveTo>
                    <a:pt x="1627" y="6132"/>
                  </a:moveTo>
                  <a:cubicBezTo>
                    <a:pt x="1574" y="6132"/>
                    <a:pt x="1542" y="6214"/>
                    <a:pt x="1605" y="6243"/>
                  </a:cubicBezTo>
                  <a:cubicBezTo>
                    <a:pt x="1665" y="6273"/>
                    <a:pt x="1731" y="6288"/>
                    <a:pt x="1799" y="6288"/>
                  </a:cubicBezTo>
                  <a:lnTo>
                    <a:pt x="1803" y="6285"/>
                  </a:lnTo>
                  <a:cubicBezTo>
                    <a:pt x="1820" y="6285"/>
                    <a:pt x="1839" y="6285"/>
                    <a:pt x="1858" y="6283"/>
                  </a:cubicBezTo>
                  <a:cubicBezTo>
                    <a:pt x="1935" y="6279"/>
                    <a:pt x="1928" y="6170"/>
                    <a:pt x="1859" y="6170"/>
                  </a:cubicBezTo>
                  <a:cubicBezTo>
                    <a:pt x="1855" y="6170"/>
                    <a:pt x="1852" y="6170"/>
                    <a:pt x="1848" y="6170"/>
                  </a:cubicBezTo>
                  <a:cubicBezTo>
                    <a:pt x="1833" y="6172"/>
                    <a:pt x="1818" y="6173"/>
                    <a:pt x="1803" y="6173"/>
                  </a:cubicBezTo>
                  <a:cubicBezTo>
                    <a:pt x="1753" y="6173"/>
                    <a:pt x="1703" y="6162"/>
                    <a:pt x="1658" y="6141"/>
                  </a:cubicBezTo>
                  <a:cubicBezTo>
                    <a:pt x="1648" y="6134"/>
                    <a:pt x="1637" y="6132"/>
                    <a:pt x="1627" y="6132"/>
                  </a:cubicBezTo>
                  <a:close/>
                  <a:moveTo>
                    <a:pt x="2757" y="6131"/>
                  </a:moveTo>
                  <a:cubicBezTo>
                    <a:pt x="2715" y="6131"/>
                    <a:pt x="2675" y="6180"/>
                    <a:pt x="2710" y="6224"/>
                  </a:cubicBezTo>
                  <a:cubicBezTo>
                    <a:pt x="2759" y="6285"/>
                    <a:pt x="2801" y="6345"/>
                    <a:pt x="2844" y="6407"/>
                  </a:cubicBezTo>
                  <a:cubicBezTo>
                    <a:pt x="2852" y="6421"/>
                    <a:pt x="2871" y="6432"/>
                    <a:pt x="2890" y="6432"/>
                  </a:cubicBezTo>
                  <a:lnTo>
                    <a:pt x="2890" y="6432"/>
                  </a:lnTo>
                  <a:cubicBezTo>
                    <a:pt x="2936" y="6431"/>
                    <a:pt x="2961" y="6381"/>
                    <a:pt x="2937" y="6343"/>
                  </a:cubicBezTo>
                  <a:cubicBezTo>
                    <a:pt x="2895" y="6279"/>
                    <a:pt x="2848" y="6217"/>
                    <a:pt x="2801" y="6153"/>
                  </a:cubicBezTo>
                  <a:cubicBezTo>
                    <a:pt x="2789" y="6137"/>
                    <a:pt x="2773" y="6131"/>
                    <a:pt x="2757" y="6131"/>
                  </a:cubicBezTo>
                  <a:close/>
                  <a:moveTo>
                    <a:pt x="2890" y="6432"/>
                  </a:moveTo>
                  <a:cubicBezTo>
                    <a:pt x="2889" y="6432"/>
                    <a:pt x="2889" y="6432"/>
                    <a:pt x="2888" y="6432"/>
                  </a:cubicBezTo>
                  <a:lnTo>
                    <a:pt x="2891" y="6432"/>
                  </a:lnTo>
                  <a:cubicBezTo>
                    <a:pt x="2890" y="6432"/>
                    <a:pt x="2890" y="6432"/>
                    <a:pt x="2890" y="6432"/>
                  </a:cubicBezTo>
                  <a:close/>
                  <a:moveTo>
                    <a:pt x="3013" y="6509"/>
                  </a:moveTo>
                  <a:cubicBezTo>
                    <a:pt x="2975" y="6509"/>
                    <a:pt x="2937" y="6551"/>
                    <a:pt x="2963" y="6596"/>
                  </a:cubicBezTo>
                  <a:cubicBezTo>
                    <a:pt x="2999" y="6662"/>
                    <a:pt x="3035" y="6728"/>
                    <a:pt x="3067" y="6794"/>
                  </a:cubicBezTo>
                  <a:cubicBezTo>
                    <a:pt x="3076" y="6815"/>
                    <a:pt x="3097" y="6828"/>
                    <a:pt x="3118" y="6828"/>
                  </a:cubicBezTo>
                  <a:lnTo>
                    <a:pt x="3118" y="6826"/>
                  </a:lnTo>
                  <a:cubicBezTo>
                    <a:pt x="3127" y="6826"/>
                    <a:pt x="3135" y="6824"/>
                    <a:pt x="3144" y="6822"/>
                  </a:cubicBezTo>
                  <a:cubicBezTo>
                    <a:pt x="3171" y="6809"/>
                    <a:pt x="3184" y="6773"/>
                    <a:pt x="3169" y="6745"/>
                  </a:cubicBezTo>
                  <a:cubicBezTo>
                    <a:pt x="3137" y="6677"/>
                    <a:pt x="3101" y="6607"/>
                    <a:pt x="3061" y="6539"/>
                  </a:cubicBezTo>
                  <a:cubicBezTo>
                    <a:pt x="3049" y="6518"/>
                    <a:pt x="3031" y="6509"/>
                    <a:pt x="3013" y="6509"/>
                  </a:cubicBezTo>
                  <a:close/>
                  <a:moveTo>
                    <a:pt x="3206" y="6919"/>
                  </a:moveTo>
                  <a:cubicBezTo>
                    <a:pt x="3169" y="6919"/>
                    <a:pt x="3130" y="6954"/>
                    <a:pt x="3152" y="7000"/>
                  </a:cubicBezTo>
                  <a:cubicBezTo>
                    <a:pt x="3178" y="7071"/>
                    <a:pt x="3199" y="7141"/>
                    <a:pt x="3218" y="7213"/>
                  </a:cubicBezTo>
                  <a:cubicBezTo>
                    <a:pt x="3225" y="7238"/>
                    <a:pt x="3245" y="7255"/>
                    <a:pt x="3273" y="7256"/>
                  </a:cubicBezTo>
                  <a:lnTo>
                    <a:pt x="3273" y="7256"/>
                  </a:lnTo>
                  <a:cubicBezTo>
                    <a:pt x="3310" y="7255"/>
                    <a:pt x="3335" y="7221"/>
                    <a:pt x="3327" y="7186"/>
                  </a:cubicBezTo>
                  <a:cubicBezTo>
                    <a:pt x="3310" y="7109"/>
                    <a:pt x="3286" y="7035"/>
                    <a:pt x="3259" y="6962"/>
                  </a:cubicBezTo>
                  <a:cubicBezTo>
                    <a:pt x="3251" y="6932"/>
                    <a:pt x="3229" y="6919"/>
                    <a:pt x="3206" y="6919"/>
                  </a:cubicBezTo>
                  <a:close/>
                  <a:moveTo>
                    <a:pt x="3273" y="7256"/>
                  </a:moveTo>
                  <a:cubicBezTo>
                    <a:pt x="3272" y="7256"/>
                    <a:pt x="3272" y="7256"/>
                    <a:pt x="3272" y="7256"/>
                  </a:cubicBezTo>
                  <a:lnTo>
                    <a:pt x="3274" y="7256"/>
                  </a:lnTo>
                  <a:cubicBezTo>
                    <a:pt x="3273" y="7256"/>
                    <a:pt x="3273" y="7256"/>
                    <a:pt x="3273" y="7256"/>
                  </a:cubicBezTo>
                  <a:close/>
                  <a:moveTo>
                    <a:pt x="3310" y="7366"/>
                  </a:moveTo>
                  <a:cubicBezTo>
                    <a:pt x="3309" y="7366"/>
                    <a:pt x="3307" y="7366"/>
                    <a:pt x="3306" y="7367"/>
                  </a:cubicBezTo>
                  <a:cubicBezTo>
                    <a:pt x="3276" y="7371"/>
                    <a:pt x="3252" y="7398"/>
                    <a:pt x="3257" y="7430"/>
                  </a:cubicBezTo>
                  <a:cubicBezTo>
                    <a:pt x="3263" y="7488"/>
                    <a:pt x="3265" y="7545"/>
                    <a:pt x="3265" y="7603"/>
                  </a:cubicBezTo>
                  <a:lnTo>
                    <a:pt x="3265" y="7650"/>
                  </a:lnTo>
                  <a:cubicBezTo>
                    <a:pt x="3265" y="7681"/>
                    <a:pt x="3289" y="7707"/>
                    <a:pt x="3320" y="7709"/>
                  </a:cubicBezTo>
                  <a:lnTo>
                    <a:pt x="3325" y="7709"/>
                  </a:lnTo>
                  <a:cubicBezTo>
                    <a:pt x="3355" y="7709"/>
                    <a:pt x="3378" y="7684"/>
                    <a:pt x="3380" y="7654"/>
                  </a:cubicBezTo>
                  <a:lnTo>
                    <a:pt x="3380" y="7603"/>
                  </a:lnTo>
                  <a:cubicBezTo>
                    <a:pt x="3380" y="7541"/>
                    <a:pt x="3376" y="7479"/>
                    <a:pt x="3369" y="7418"/>
                  </a:cubicBezTo>
                  <a:cubicBezTo>
                    <a:pt x="3365" y="7387"/>
                    <a:pt x="3340" y="7366"/>
                    <a:pt x="3310" y="7366"/>
                  </a:cubicBezTo>
                  <a:close/>
                  <a:moveTo>
                    <a:pt x="3298" y="7821"/>
                  </a:moveTo>
                  <a:cubicBezTo>
                    <a:pt x="3273" y="7821"/>
                    <a:pt x="3248" y="7836"/>
                    <a:pt x="3242" y="7869"/>
                  </a:cubicBezTo>
                  <a:cubicBezTo>
                    <a:pt x="3229" y="7939"/>
                    <a:pt x="3208" y="8009"/>
                    <a:pt x="3184" y="8079"/>
                  </a:cubicBezTo>
                  <a:cubicBezTo>
                    <a:pt x="3169" y="8116"/>
                    <a:pt x="3197" y="8156"/>
                    <a:pt x="3237" y="8156"/>
                  </a:cubicBezTo>
                  <a:lnTo>
                    <a:pt x="3240" y="8156"/>
                  </a:lnTo>
                  <a:cubicBezTo>
                    <a:pt x="3263" y="8154"/>
                    <a:pt x="3282" y="8141"/>
                    <a:pt x="3291" y="8118"/>
                  </a:cubicBezTo>
                  <a:cubicBezTo>
                    <a:pt x="3318" y="8043"/>
                    <a:pt x="3340" y="7967"/>
                    <a:pt x="3355" y="7890"/>
                  </a:cubicBezTo>
                  <a:cubicBezTo>
                    <a:pt x="3363" y="7847"/>
                    <a:pt x="3330" y="7821"/>
                    <a:pt x="3298" y="7821"/>
                  </a:cubicBezTo>
                  <a:close/>
                  <a:moveTo>
                    <a:pt x="3140" y="8247"/>
                  </a:moveTo>
                  <a:cubicBezTo>
                    <a:pt x="3121" y="8247"/>
                    <a:pt x="3102" y="8257"/>
                    <a:pt x="3091" y="8280"/>
                  </a:cubicBezTo>
                  <a:cubicBezTo>
                    <a:pt x="3054" y="8343"/>
                    <a:pt x="3014" y="8405"/>
                    <a:pt x="2969" y="8463"/>
                  </a:cubicBezTo>
                  <a:cubicBezTo>
                    <a:pt x="2950" y="8488"/>
                    <a:pt x="2957" y="8524"/>
                    <a:pt x="2980" y="8543"/>
                  </a:cubicBezTo>
                  <a:cubicBezTo>
                    <a:pt x="2991" y="8550"/>
                    <a:pt x="3003" y="8554"/>
                    <a:pt x="3016" y="8554"/>
                  </a:cubicBezTo>
                  <a:cubicBezTo>
                    <a:pt x="3033" y="8554"/>
                    <a:pt x="3050" y="8546"/>
                    <a:pt x="3061" y="8533"/>
                  </a:cubicBezTo>
                  <a:cubicBezTo>
                    <a:pt x="3110" y="8469"/>
                    <a:pt x="3152" y="8403"/>
                    <a:pt x="3191" y="8335"/>
                  </a:cubicBezTo>
                  <a:cubicBezTo>
                    <a:pt x="3218" y="8289"/>
                    <a:pt x="3179" y="8247"/>
                    <a:pt x="3140" y="8247"/>
                  </a:cubicBezTo>
                  <a:close/>
                  <a:moveTo>
                    <a:pt x="2862" y="8614"/>
                  </a:moveTo>
                  <a:cubicBezTo>
                    <a:pt x="2849" y="8614"/>
                    <a:pt x="2836" y="8619"/>
                    <a:pt x="2825" y="8629"/>
                  </a:cubicBezTo>
                  <a:cubicBezTo>
                    <a:pt x="2774" y="8682"/>
                    <a:pt x="2718" y="8731"/>
                    <a:pt x="2661" y="8777"/>
                  </a:cubicBezTo>
                  <a:cubicBezTo>
                    <a:pt x="2618" y="8812"/>
                    <a:pt x="2642" y="8880"/>
                    <a:pt x="2697" y="8880"/>
                  </a:cubicBezTo>
                  <a:cubicBezTo>
                    <a:pt x="2710" y="8878"/>
                    <a:pt x="2722" y="8873"/>
                    <a:pt x="2733" y="8865"/>
                  </a:cubicBezTo>
                  <a:cubicBezTo>
                    <a:pt x="2793" y="8816"/>
                    <a:pt x="2852" y="8765"/>
                    <a:pt x="2908" y="8709"/>
                  </a:cubicBezTo>
                  <a:cubicBezTo>
                    <a:pt x="2942" y="8666"/>
                    <a:pt x="2905" y="8614"/>
                    <a:pt x="2862" y="8614"/>
                  </a:cubicBezTo>
                  <a:close/>
                  <a:moveTo>
                    <a:pt x="2516" y="8898"/>
                  </a:moveTo>
                  <a:cubicBezTo>
                    <a:pt x="2504" y="8898"/>
                    <a:pt x="2490" y="8903"/>
                    <a:pt x="2478" y="8914"/>
                  </a:cubicBezTo>
                  <a:cubicBezTo>
                    <a:pt x="2416" y="8965"/>
                    <a:pt x="2359" y="9020"/>
                    <a:pt x="2305" y="9080"/>
                  </a:cubicBezTo>
                  <a:cubicBezTo>
                    <a:pt x="2273" y="9118"/>
                    <a:pt x="2301" y="9175"/>
                    <a:pt x="2350" y="9175"/>
                  </a:cubicBezTo>
                  <a:lnTo>
                    <a:pt x="2350" y="9173"/>
                  </a:lnTo>
                  <a:cubicBezTo>
                    <a:pt x="2365" y="9173"/>
                    <a:pt x="2382" y="9167"/>
                    <a:pt x="2393" y="9154"/>
                  </a:cubicBezTo>
                  <a:cubicBezTo>
                    <a:pt x="2439" y="9099"/>
                    <a:pt x="2493" y="9050"/>
                    <a:pt x="2550" y="9003"/>
                  </a:cubicBezTo>
                  <a:cubicBezTo>
                    <a:pt x="2603" y="8968"/>
                    <a:pt x="2565" y="8898"/>
                    <a:pt x="2516" y="8898"/>
                  </a:cubicBezTo>
                  <a:close/>
                  <a:moveTo>
                    <a:pt x="2220" y="9251"/>
                  </a:moveTo>
                  <a:cubicBezTo>
                    <a:pt x="2202" y="9251"/>
                    <a:pt x="2183" y="9260"/>
                    <a:pt x="2171" y="9282"/>
                  </a:cubicBezTo>
                  <a:cubicBezTo>
                    <a:pt x="2135" y="9354"/>
                    <a:pt x="2107" y="9431"/>
                    <a:pt x="2090" y="9510"/>
                  </a:cubicBezTo>
                  <a:cubicBezTo>
                    <a:pt x="2084" y="9539"/>
                    <a:pt x="2103" y="9571"/>
                    <a:pt x="2133" y="9578"/>
                  </a:cubicBezTo>
                  <a:cubicBezTo>
                    <a:pt x="2137" y="9578"/>
                    <a:pt x="2141" y="9578"/>
                    <a:pt x="2146" y="9580"/>
                  </a:cubicBezTo>
                  <a:lnTo>
                    <a:pt x="2146" y="9578"/>
                  </a:lnTo>
                  <a:cubicBezTo>
                    <a:pt x="2171" y="9578"/>
                    <a:pt x="2195" y="9559"/>
                    <a:pt x="2201" y="9533"/>
                  </a:cubicBezTo>
                  <a:cubicBezTo>
                    <a:pt x="2216" y="9463"/>
                    <a:pt x="2241" y="9397"/>
                    <a:pt x="2273" y="9333"/>
                  </a:cubicBezTo>
                  <a:cubicBezTo>
                    <a:pt x="2295" y="9289"/>
                    <a:pt x="2258" y="9251"/>
                    <a:pt x="2220" y="9251"/>
                  </a:cubicBezTo>
                  <a:close/>
                  <a:moveTo>
                    <a:pt x="2122" y="9690"/>
                  </a:moveTo>
                  <a:cubicBezTo>
                    <a:pt x="2090" y="9690"/>
                    <a:pt x="2067" y="9718"/>
                    <a:pt x="2067" y="9750"/>
                  </a:cubicBezTo>
                  <a:cubicBezTo>
                    <a:pt x="2069" y="9831"/>
                    <a:pt x="2082" y="9910"/>
                    <a:pt x="2103" y="9988"/>
                  </a:cubicBezTo>
                  <a:cubicBezTo>
                    <a:pt x="2110" y="10014"/>
                    <a:pt x="2131" y="10031"/>
                    <a:pt x="2158" y="10031"/>
                  </a:cubicBezTo>
                  <a:cubicBezTo>
                    <a:pt x="2195" y="10031"/>
                    <a:pt x="2222" y="9995"/>
                    <a:pt x="2214" y="9959"/>
                  </a:cubicBezTo>
                  <a:cubicBezTo>
                    <a:pt x="2195" y="9888"/>
                    <a:pt x="2184" y="9818"/>
                    <a:pt x="2182" y="9746"/>
                  </a:cubicBezTo>
                  <a:cubicBezTo>
                    <a:pt x="2180" y="9714"/>
                    <a:pt x="2154" y="9690"/>
                    <a:pt x="2122" y="9690"/>
                  </a:cubicBezTo>
                  <a:close/>
                  <a:moveTo>
                    <a:pt x="2242" y="10129"/>
                  </a:moveTo>
                  <a:cubicBezTo>
                    <a:pt x="2204" y="10129"/>
                    <a:pt x="2166" y="10168"/>
                    <a:pt x="2190" y="10214"/>
                  </a:cubicBezTo>
                  <a:cubicBezTo>
                    <a:pt x="2227" y="10284"/>
                    <a:pt x="2271" y="10352"/>
                    <a:pt x="2322" y="10414"/>
                  </a:cubicBezTo>
                  <a:cubicBezTo>
                    <a:pt x="2333" y="10427"/>
                    <a:pt x="2350" y="10433"/>
                    <a:pt x="2367" y="10433"/>
                  </a:cubicBezTo>
                  <a:cubicBezTo>
                    <a:pt x="2416" y="10433"/>
                    <a:pt x="2442" y="10376"/>
                    <a:pt x="2412" y="10340"/>
                  </a:cubicBezTo>
                  <a:cubicBezTo>
                    <a:pt x="2365" y="10284"/>
                    <a:pt x="2324" y="10225"/>
                    <a:pt x="2290" y="10161"/>
                  </a:cubicBezTo>
                  <a:cubicBezTo>
                    <a:pt x="2279" y="10138"/>
                    <a:pt x="2261" y="10129"/>
                    <a:pt x="2242" y="10129"/>
                  </a:cubicBezTo>
                  <a:close/>
                  <a:moveTo>
                    <a:pt x="2533" y="10475"/>
                  </a:moveTo>
                  <a:cubicBezTo>
                    <a:pt x="2485" y="10475"/>
                    <a:pt x="2449" y="10543"/>
                    <a:pt x="2499" y="10578"/>
                  </a:cubicBezTo>
                  <a:cubicBezTo>
                    <a:pt x="2567" y="10627"/>
                    <a:pt x="2639" y="10665"/>
                    <a:pt x="2718" y="10691"/>
                  </a:cubicBezTo>
                  <a:cubicBezTo>
                    <a:pt x="2722" y="10693"/>
                    <a:pt x="2729" y="10695"/>
                    <a:pt x="2735" y="10695"/>
                  </a:cubicBezTo>
                  <a:cubicBezTo>
                    <a:pt x="2799" y="10695"/>
                    <a:pt x="2814" y="10603"/>
                    <a:pt x="2752" y="10582"/>
                  </a:cubicBezTo>
                  <a:cubicBezTo>
                    <a:pt x="2686" y="10561"/>
                    <a:pt x="2622" y="10527"/>
                    <a:pt x="2567" y="10486"/>
                  </a:cubicBezTo>
                  <a:cubicBezTo>
                    <a:pt x="2556" y="10478"/>
                    <a:pt x="2544" y="10475"/>
                    <a:pt x="2533" y="10475"/>
                  </a:cubicBezTo>
                  <a:close/>
                  <a:moveTo>
                    <a:pt x="3142" y="10572"/>
                  </a:moveTo>
                  <a:cubicBezTo>
                    <a:pt x="3136" y="10572"/>
                    <a:pt x="3129" y="10573"/>
                    <a:pt x="3123" y="10576"/>
                  </a:cubicBezTo>
                  <a:cubicBezTo>
                    <a:pt x="3071" y="10597"/>
                    <a:pt x="3014" y="10610"/>
                    <a:pt x="2959" y="10612"/>
                  </a:cubicBezTo>
                  <a:cubicBezTo>
                    <a:pt x="2886" y="10618"/>
                    <a:pt x="2888" y="10723"/>
                    <a:pt x="2961" y="10727"/>
                  </a:cubicBezTo>
                  <a:lnTo>
                    <a:pt x="2963" y="10727"/>
                  </a:lnTo>
                  <a:cubicBezTo>
                    <a:pt x="3033" y="10723"/>
                    <a:pt x="3101" y="10708"/>
                    <a:pt x="3165" y="10682"/>
                  </a:cubicBezTo>
                  <a:cubicBezTo>
                    <a:pt x="3195" y="10672"/>
                    <a:pt x="3210" y="10638"/>
                    <a:pt x="3197" y="10610"/>
                  </a:cubicBezTo>
                  <a:cubicBezTo>
                    <a:pt x="3189" y="10587"/>
                    <a:pt x="3166" y="10572"/>
                    <a:pt x="3142" y="105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Google Shape;10319;p1170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320" name="Google Shape;10320;p1170"/>
          <p:cNvGrpSpPr/>
          <p:nvPr/>
        </p:nvGrpSpPr>
        <p:grpSpPr>
          <a:xfrm rot="337436" flipH="1">
            <a:off x="941391" y="361350"/>
            <a:ext cx="1137050" cy="1815156"/>
            <a:chOff x="7678900" y="503869"/>
            <a:chExt cx="852776" cy="1361349"/>
          </a:xfrm>
        </p:grpSpPr>
        <p:grpSp>
          <p:nvGrpSpPr>
            <p:cNvPr id="10321" name="Google Shape;10321;p1170"/>
            <p:cNvGrpSpPr/>
            <p:nvPr/>
          </p:nvGrpSpPr>
          <p:grpSpPr>
            <a:xfrm>
              <a:off x="7678900" y="503869"/>
              <a:ext cx="452430" cy="442500"/>
              <a:chOff x="7336435" y="357897"/>
              <a:chExt cx="514886" cy="503585"/>
            </a:xfrm>
          </p:grpSpPr>
          <p:sp>
            <p:nvSpPr>
              <p:cNvPr id="10322" name="Google Shape;10322;p1170"/>
              <p:cNvSpPr/>
              <p:nvPr/>
            </p:nvSpPr>
            <p:spPr>
              <a:xfrm rot="-3979360" flipH="1">
                <a:off x="7554881" y="419422"/>
                <a:ext cx="273856" cy="213485"/>
              </a:xfrm>
              <a:custGeom>
                <a:avLst/>
                <a:gdLst/>
                <a:ahLst/>
                <a:cxnLst/>
                <a:rect l="l" t="t" r="r" b="b"/>
                <a:pathLst>
                  <a:path w="1565" h="1220" extrusionOk="0">
                    <a:moveTo>
                      <a:pt x="480" y="0"/>
                    </a:moveTo>
                    <a:cubicBezTo>
                      <a:pt x="353" y="0"/>
                      <a:pt x="231" y="46"/>
                      <a:pt x="148" y="179"/>
                    </a:cubicBezTo>
                    <a:cubicBezTo>
                      <a:pt x="1" y="416"/>
                      <a:pt x="302" y="589"/>
                      <a:pt x="559" y="641"/>
                    </a:cubicBezTo>
                    <a:lnTo>
                      <a:pt x="559" y="641"/>
                    </a:lnTo>
                    <a:cubicBezTo>
                      <a:pt x="413" y="781"/>
                      <a:pt x="292" y="996"/>
                      <a:pt x="403" y="1156"/>
                    </a:cubicBezTo>
                    <a:cubicBezTo>
                      <a:pt x="434" y="1200"/>
                      <a:pt x="485" y="1220"/>
                      <a:pt x="546" y="1220"/>
                    </a:cubicBezTo>
                    <a:cubicBezTo>
                      <a:pt x="889" y="1220"/>
                      <a:pt x="1564" y="598"/>
                      <a:pt x="1048" y="206"/>
                    </a:cubicBezTo>
                    <a:cubicBezTo>
                      <a:pt x="1048" y="206"/>
                      <a:pt x="752" y="0"/>
                      <a:pt x="4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3" name="Google Shape;10323;p1170"/>
              <p:cNvSpPr/>
              <p:nvPr/>
            </p:nvSpPr>
            <p:spPr>
              <a:xfrm rot="-3979360" flipH="1">
                <a:off x="7585009" y="394053"/>
                <a:ext cx="227484" cy="23343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34" extrusionOk="0">
                    <a:moveTo>
                      <a:pt x="767" y="601"/>
                    </a:moveTo>
                    <a:cubicBezTo>
                      <a:pt x="778" y="622"/>
                      <a:pt x="778" y="633"/>
                      <a:pt x="778" y="633"/>
                    </a:cubicBezTo>
                    <a:cubicBezTo>
                      <a:pt x="776" y="637"/>
                      <a:pt x="750" y="656"/>
                      <a:pt x="663" y="656"/>
                    </a:cubicBezTo>
                    <a:cubicBezTo>
                      <a:pt x="693" y="633"/>
                      <a:pt x="729" y="614"/>
                      <a:pt x="767" y="601"/>
                    </a:cubicBezTo>
                    <a:close/>
                    <a:moveTo>
                      <a:pt x="446" y="113"/>
                    </a:moveTo>
                    <a:cubicBezTo>
                      <a:pt x="695" y="113"/>
                      <a:pt x="978" y="307"/>
                      <a:pt x="978" y="307"/>
                    </a:cubicBezTo>
                    <a:cubicBezTo>
                      <a:pt x="1129" y="422"/>
                      <a:pt x="1176" y="563"/>
                      <a:pt x="1122" y="724"/>
                    </a:cubicBezTo>
                    <a:cubicBezTo>
                      <a:pt x="1035" y="980"/>
                      <a:pt x="703" y="1218"/>
                      <a:pt x="509" y="1218"/>
                    </a:cubicBezTo>
                    <a:cubicBezTo>
                      <a:pt x="505" y="1218"/>
                      <a:pt x="501" y="1219"/>
                      <a:pt x="497" y="1219"/>
                    </a:cubicBezTo>
                    <a:cubicBezTo>
                      <a:pt x="465" y="1219"/>
                      <a:pt x="434" y="1204"/>
                      <a:pt x="414" y="1178"/>
                    </a:cubicBezTo>
                    <a:cubicBezTo>
                      <a:pt x="329" y="1054"/>
                      <a:pt x="424" y="880"/>
                      <a:pt x="541" y="760"/>
                    </a:cubicBezTo>
                    <a:cubicBezTo>
                      <a:pt x="585" y="767"/>
                      <a:pt x="625" y="770"/>
                      <a:pt x="663" y="770"/>
                    </a:cubicBezTo>
                    <a:cubicBezTo>
                      <a:pt x="768" y="770"/>
                      <a:pt x="846" y="744"/>
                      <a:pt x="878" y="690"/>
                    </a:cubicBezTo>
                    <a:cubicBezTo>
                      <a:pt x="893" y="660"/>
                      <a:pt x="905" y="611"/>
                      <a:pt x="867" y="545"/>
                    </a:cubicBezTo>
                    <a:cubicBezTo>
                      <a:pt x="849" y="513"/>
                      <a:pt x="815" y="494"/>
                      <a:pt x="779" y="494"/>
                    </a:cubicBezTo>
                    <a:cubicBezTo>
                      <a:pt x="777" y="494"/>
                      <a:pt x="775" y="494"/>
                      <a:pt x="773" y="494"/>
                    </a:cubicBezTo>
                    <a:cubicBezTo>
                      <a:pt x="690" y="494"/>
                      <a:pt x="584" y="565"/>
                      <a:pt x="505" y="635"/>
                    </a:cubicBezTo>
                    <a:cubicBezTo>
                      <a:pt x="329" y="594"/>
                      <a:pt x="182" y="505"/>
                      <a:pt x="141" y="414"/>
                    </a:cubicBezTo>
                    <a:cubicBezTo>
                      <a:pt x="122" y="365"/>
                      <a:pt x="129" y="309"/>
                      <a:pt x="160" y="267"/>
                    </a:cubicBezTo>
                    <a:cubicBezTo>
                      <a:pt x="224" y="162"/>
                      <a:pt x="318" y="113"/>
                      <a:pt x="446" y="113"/>
                    </a:cubicBezTo>
                    <a:close/>
                    <a:moveTo>
                      <a:pt x="428" y="0"/>
                    </a:moveTo>
                    <a:cubicBezTo>
                      <a:pt x="279" y="0"/>
                      <a:pt x="140" y="78"/>
                      <a:pt x="63" y="207"/>
                    </a:cubicBezTo>
                    <a:cubicBezTo>
                      <a:pt x="11" y="282"/>
                      <a:pt x="1" y="377"/>
                      <a:pt x="37" y="460"/>
                    </a:cubicBezTo>
                    <a:cubicBezTo>
                      <a:pt x="94" y="592"/>
                      <a:pt x="260" y="684"/>
                      <a:pt x="414" y="731"/>
                    </a:cubicBezTo>
                    <a:cubicBezTo>
                      <a:pt x="284" y="884"/>
                      <a:pt x="205" y="1082"/>
                      <a:pt x="320" y="1246"/>
                    </a:cubicBezTo>
                    <a:cubicBezTo>
                      <a:pt x="362" y="1302"/>
                      <a:pt x="427" y="1333"/>
                      <a:pt x="496" y="1333"/>
                    </a:cubicBezTo>
                    <a:cubicBezTo>
                      <a:pt x="501" y="1333"/>
                      <a:pt x="505" y="1333"/>
                      <a:pt x="509" y="1333"/>
                    </a:cubicBezTo>
                    <a:cubicBezTo>
                      <a:pt x="746" y="1333"/>
                      <a:pt x="1125" y="1069"/>
                      <a:pt x="1229" y="760"/>
                    </a:cubicBezTo>
                    <a:cubicBezTo>
                      <a:pt x="1299" y="552"/>
                      <a:pt x="1233" y="360"/>
                      <a:pt x="1044" y="216"/>
                    </a:cubicBezTo>
                    <a:cubicBezTo>
                      <a:pt x="1031" y="207"/>
                      <a:pt x="731" y="1"/>
                      <a:pt x="446" y="1"/>
                    </a:cubicBezTo>
                    <a:cubicBezTo>
                      <a:pt x="440" y="0"/>
                      <a:pt x="434" y="0"/>
                      <a:pt x="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4" name="Google Shape;10324;p1170"/>
              <p:cNvSpPr/>
              <p:nvPr/>
            </p:nvSpPr>
            <p:spPr>
              <a:xfrm rot="-3979360" flipH="1">
                <a:off x="7380315" y="553140"/>
                <a:ext cx="212085" cy="20858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92" extrusionOk="0">
                    <a:moveTo>
                      <a:pt x="586" y="0"/>
                    </a:moveTo>
                    <a:cubicBezTo>
                      <a:pt x="184" y="0"/>
                      <a:pt x="60" y="658"/>
                      <a:pt x="60" y="658"/>
                    </a:cubicBezTo>
                    <a:cubicBezTo>
                      <a:pt x="1" y="1047"/>
                      <a:pt x="312" y="1191"/>
                      <a:pt x="623" y="1191"/>
                    </a:cubicBezTo>
                    <a:cubicBezTo>
                      <a:pt x="918" y="1191"/>
                      <a:pt x="1211" y="1061"/>
                      <a:pt x="1183" y="888"/>
                    </a:cubicBezTo>
                    <a:cubicBezTo>
                      <a:pt x="1151" y="697"/>
                      <a:pt x="919" y="629"/>
                      <a:pt x="718" y="629"/>
                    </a:cubicBezTo>
                    <a:cubicBezTo>
                      <a:pt x="717" y="629"/>
                      <a:pt x="715" y="629"/>
                      <a:pt x="714" y="629"/>
                    </a:cubicBezTo>
                    <a:lnTo>
                      <a:pt x="714" y="629"/>
                    </a:lnTo>
                    <a:cubicBezTo>
                      <a:pt x="862" y="412"/>
                      <a:pt x="956" y="79"/>
                      <a:pt x="685" y="13"/>
                    </a:cubicBezTo>
                    <a:cubicBezTo>
                      <a:pt x="651" y="4"/>
                      <a:pt x="617" y="0"/>
                      <a:pt x="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5" name="Google Shape;10325;p1170"/>
              <p:cNvSpPr/>
              <p:nvPr/>
            </p:nvSpPr>
            <p:spPr>
              <a:xfrm rot="-3979360" flipH="1">
                <a:off x="7374484" y="544057"/>
                <a:ext cx="222584" cy="228534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306" extrusionOk="0">
                    <a:moveTo>
                      <a:pt x="607" y="756"/>
                    </a:moveTo>
                    <a:lnTo>
                      <a:pt x="607" y="756"/>
                    </a:lnTo>
                    <a:cubicBezTo>
                      <a:pt x="562" y="801"/>
                      <a:pt x="526" y="818"/>
                      <a:pt x="509" y="818"/>
                    </a:cubicBezTo>
                    <a:cubicBezTo>
                      <a:pt x="503" y="818"/>
                      <a:pt x="496" y="799"/>
                      <a:pt x="494" y="799"/>
                    </a:cubicBezTo>
                    <a:cubicBezTo>
                      <a:pt x="503" y="788"/>
                      <a:pt x="541" y="769"/>
                      <a:pt x="607" y="756"/>
                    </a:cubicBezTo>
                    <a:close/>
                    <a:moveTo>
                      <a:pt x="611" y="116"/>
                    </a:moveTo>
                    <a:cubicBezTo>
                      <a:pt x="639" y="116"/>
                      <a:pt x="667" y="118"/>
                      <a:pt x="694" y="126"/>
                    </a:cubicBezTo>
                    <a:cubicBezTo>
                      <a:pt x="748" y="135"/>
                      <a:pt x="792" y="169"/>
                      <a:pt x="811" y="218"/>
                    </a:cubicBezTo>
                    <a:cubicBezTo>
                      <a:pt x="846" y="312"/>
                      <a:pt x="803" y="478"/>
                      <a:pt x="705" y="631"/>
                    </a:cubicBezTo>
                    <a:cubicBezTo>
                      <a:pt x="588" y="635"/>
                      <a:pt x="456" y="663"/>
                      <a:pt x="403" y="731"/>
                    </a:cubicBezTo>
                    <a:cubicBezTo>
                      <a:pt x="382" y="754"/>
                      <a:pt x="375" y="786"/>
                      <a:pt x="382" y="818"/>
                    </a:cubicBezTo>
                    <a:cubicBezTo>
                      <a:pt x="409" y="922"/>
                      <a:pt x="479" y="933"/>
                      <a:pt x="509" y="933"/>
                    </a:cubicBezTo>
                    <a:cubicBezTo>
                      <a:pt x="611" y="933"/>
                      <a:pt x="711" y="816"/>
                      <a:pt x="765" y="744"/>
                    </a:cubicBezTo>
                    <a:cubicBezTo>
                      <a:pt x="933" y="750"/>
                      <a:pt x="1124" y="807"/>
                      <a:pt x="1148" y="956"/>
                    </a:cubicBezTo>
                    <a:cubicBezTo>
                      <a:pt x="1152" y="986"/>
                      <a:pt x="1143" y="1016"/>
                      <a:pt x="1122" y="1037"/>
                    </a:cubicBezTo>
                    <a:cubicBezTo>
                      <a:pt x="1046" y="1127"/>
                      <a:pt x="848" y="1190"/>
                      <a:pt x="648" y="1190"/>
                    </a:cubicBezTo>
                    <a:cubicBezTo>
                      <a:pt x="456" y="1190"/>
                      <a:pt x="296" y="1135"/>
                      <a:pt x="211" y="1035"/>
                    </a:cubicBezTo>
                    <a:cubicBezTo>
                      <a:pt x="143" y="956"/>
                      <a:pt x="120" y="852"/>
                      <a:pt x="139" y="727"/>
                    </a:cubicBezTo>
                    <a:cubicBezTo>
                      <a:pt x="139" y="722"/>
                      <a:pt x="260" y="116"/>
                      <a:pt x="611" y="116"/>
                    </a:cubicBezTo>
                    <a:close/>
                    <a:moveTo>
                      <a:pt x="611" y="1"/>
                    </a:moveTo>
                    <a:cubicBezTo>
                      <a:pt x="167" y="1"/>
                      <a:pt x="33" y="678"/>
                      <a:pt x="26" y="707"/>
                    </a:cubicBezTo>
                    <a:cubicBezTo>
                      <a:pt x="1" y="871"/>
                      <a:pt x="35" y="1005"/>
                      <a:pt x="124" y="1110"/>
                    </a:cubicBezTo>
                    <a:cubicBezTo>
                      <a:pt x="271" y="1280"/>
                      <a:pt x="514" y="1305"/>
                      <a:pt x="648" y="1305"/>
                    </a:cubicBezTo>
                    <a:cubicBezTo>
                      <a:pt x="884" y="1305"/>
                      <a:pt x="1112" y="1229"/>
                      <a:pt x="1209" y="1112"/>
                    </a:cubicBezTo>
                    <a:cubicBezTo>
                      <a:pt x="1252" y="1065"/>
                      <a:pt x="1271" y="1001"/>
                      <a:pt x="1263" y="937"/>
                    </a:cubicBezTo>
                    <a:cubicBezTo>
                      <a:pt x="1231" y="744"/>
                      <a:pt x="1037" y="656"/>
                      <a:pt x="837" y="635"/>
                    </a:cubicBezTo>
                    <a:cubicBezTo>
                      <a:pt x="914" y="492"/>
                      <a:pt x="971" y="314"/>
                      <a:pt x="918" y="177"/>
                    </a:cubicBezTo>
                    <a:cubicBezTo>
                      <a:pt x="886" y="92"/>
                      <a:pt x="811" y="33"/>
                      <a:pt x="722" y="16"/>
                    </a:cubicBezTo>
                    <a:cubicBezTo>
                      <a:pt x="686" y="5"/>
                      <a:pt x="650" y="1"/>
                      <a:pt x="6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6" name="Google Shape;10326;p1170"/>
              <p:cNvSpPr/>
              <p:nvPr/>
            </p:nvSpPr>
            <p:spPr>
              <a:xfrm rot="-3979360" flipH="1">
                <a:off x="7599807" y="621705"/>
                <a:ext cx="216460" cy="200711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147" extrusionOk="0">
                    <a:moveTo>
                      <a:pt x="522" y="0"/>
                    </a:moveTo>
                    <a:cubicBezTo>
                      <a:pt x="380" y="0"/>
                      <a:pt x="269" y="55"/>
                      <a:pt x="238" y="119"/>
                    </a:cubicBezTo>
                    <a:cubicBezTo>
                      <a:pt x="238" y="119"/>
                      <a:pt x="0" y="499"/>
                      <a:pt x="241" y="791"/>
                    </a:cubicBezTo>
                    <a:cubicBezTo>
                      <a:pt x="408" y="994"/>
                      <a:pt x="639" y="1146"/>
                      <a:pt x="820" y="1146"/>
                    </a:cubicBezTo>
                    <a:cubicBezTo>
                      <a:pt x="899" y="1146"/>
                      <a:pt x="969" y="1117"/>
                      <a:pt x="1019" y="1051"/>
                    </a:cubicBezTo>
                    <a:cubicBezTo>
                      <a:pt x="1183" y="831"/>
                      <a:pt x="1236" y="395"/>
                      <a:pt x="934" y="155"/>
                    </a:cubicBezTo>
                    <a:cubicBezTo>
                      <a:pt x="795" y="42"/>
                      <a:pt x="647" y="0"/>
                      <a:pt x="5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7" name="Google Shape;10327;p1170"/>
              <p:cNvSpPr/>
              <p:nvPr/>
            </p:nvSpPr>
            <p:spPr>
              <a:xfrm rot="-3979360" flipH="1">
                <a:off x="7612994" y="640835"/>
                <a:ext cx="118117" cy="7472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27" extrusionOk="0">
                    <a:moveTo>
                      <a:pt x="675" y="1"/>
                    </a:moveTo>
                    <a:lnTo>
                      <a:pt x="0" y="426"/>
                    </a:lnTo>
                    <a:cubicBezTo>
                      <a:pt x="0" y="426"/>
                      <a:pt x="617" y="114"/>
                      <a:pt x="6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8" name="Google Shape;10328;p1170"/>
              <p:cNvSpPr/>
              <p:nvPr/>
            </p:nvSpPr>
            <p:spPr>
              <a:xfrm rot="-3979360" flipH="1">
                <a:off x="7599839" y="630545"/>
                <a:ext cx="145240" cy="94318"/>
              </a:xfrm>
              <a:custGeom>
                <a:avLst/>
                <a:gdLst/>
                <a:ahLst/>
                <a:cxnLst/>
                <a:rect l="l" t="t" r="r" b="b"/>
                <a:pathLst>
                  <a:path w="830" h="539" extrusionOk="0">
                    <a:moveTo>
                      <a:pt x="754" y="1"/>
                    </a:moveTo>
                    <a:cubicBezTo>
                      <a:pt x="735" y="1"/>
                      <a:pt x="717" y="10"/>
                      <a:pt x="705" y="32"/>
                    </a:cubicBezTo>
                    <a:cubicBezTo>
                      <a:pt x="675" y="90"/>
                      <a:pt x="343" y="283"/>
                      <a:pt x="53" y="430"/>
                    </a:cubicBezTo>
                    <a:cubicBezTo>
                      <a:pt x="0" y="458"/>
                      <a:pt x="19" y="539"/>
                      <a:pt x="81" y="539"/>
                    </a:cubicBezTo>
                    <a:cubicBezTo>
                      <a:pt x="90" y="539"/>
                      <a:pt x="98" y="539"/>
                      <a:pt x="105" y="535"/>
                    </a:cubicBezTo>
                    <a:cubicBezTo>
                      <a:pt x="253" y="460"/>
                      <a:pt x="745" y="205"/>
                      <a:pt x="807" y="86"/>
                    </a:cubicBezTo>
                    <a:cubicBezTo>
                      <a:pt x="830" y="40"/>
                      <a:pt x="792" y="1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9" name="Google Shape;10329;p1170"/>
              <p:cNvSpPr/>
              <p:nvPr/>
            </p:nvSpPr>
            <p:spPr>
              <a:xfrm rot="-3979360" flipH="1">
                <a:off x="7631682" y="680625"/>
                <a:ext cx="136840" cy="92918"/>
              </a:xfrm>
              <a:custGeom>
                <a:avLst/>
                <a:gdLst/>
                <a:ahLst/>
                <a:cxnLst/>
                <a:rect l="l" t="t" r="r" b="b"/>
                <a:pathLst>
                  <a:path w="782" h="531" extrusionOk="0">
                    <a:moveTo>
                      <a:pt x="781" y="0"/>
                    </a:moveTo>
                    <a:lnTo>
                      <a:pt x="0" y="530"/>
                    </a:lnTo>
                    <a:cubicBezTo>
                      <a:pt x="0" y="530"/>
                      <a:pt x="709" y="143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0" name="Google Shape;10330;p1170"/>
              <p:cNvSpPr/>
              <p:nvPr/>
            </p:nvSpPr>
            <p:spPr>
              <a:xfrm rot="-3979360" flipH="1">
                <a:off x="7618656" y="670533"/>
                <a:ext cx="163264" cy="112692"/>
              </a:xfrm>
              <a:custGeom>
                <a:avLst/>
                <a:gdLst/>
                <a:ahLst/>
                <a:cxnLst/>
                <a:rect l="l" t="t" r="r" b="b"/>
                <a:pathLst>
                  <a:path w="933" h="644" extrusionOk="0">
                    <a:moveTo>
                      <a:pt x="858" y="1"/>
                    </a:moveTo>
                    <a:cubicBezTo>
                      <a:pt x="840" y="1"/>
                      <a:pt x="821" y="10"/>
                      <a:pt x="810" y="33"/>
                    </a:cubicBezTo>
                    <a:cubicBezTo>
                      <a:pt x="765" y="118"/>
                      <a:pt x="337" y="380"/>
                      <a:pt x="50" y="537"/>
                    </a:cubicBezTo>
                    <a:cubicBezTo>
                      <a:pt x="1" y="567"/>
                      <a:pt x="20" y="641"/>
                      <a:pt x="77" y="644"/>
                    </a:cubicBezTo>
                    <a:cubicBezTo>
                      <a:pt x="86" y="644"/>
                      <a:pt x="97" y="644"/>
                      <a:pt x="105" y="639"/>
                    </a:cubicBezTo>
                    <a:cubicBezTo>
                      <a:pt x="226" y="573"/>
                      <a:pt x="835" y="235"/>
                      <a:pt x="910" y="84"/>
                    </a:cubicBezTo>
                    <a:cubicBezTo>
                      <a:pt x="932" y="38"/>
                      <a:pt x="895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1" name="Google Shape;10331;p1170"/>
              <p:cNvSpPr/>
              <p:nvPr/>
            </p:nvSpPr>
            <p:spPr>
              <a:xfrm rot="-3979360" flipH="1">
                <a:off x="7511092" y="435290"/>
                <a:ext cx="118642" cy="6439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368" extrusionOk="0">
                    <a:moveTo>
                      <a:pt x="90" y="0"/>
                    </a:moveTo>
                    <a:cubicBezTo>
                      <a:pt x="61" y="0"/>
                      <a:pt x="32" y="2"/>
                      <a:pt x="1" y="6"/>
                    </a:cubicBezTo>
                    <a:lnTo>
                      <a:pt x="677" y="367"/>
                    </a:lnTo>
                    <a:cubicBezTo>
                      <a:pt x="677" y="367"/>
                      <a:pt x="508" y="0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2" name="Google Shape;10332;p1170"/>
              <p:cNvSpPr/>
              <p:nvPr/>
            </p:nvSpPr>
            <p:spPr>
              <a:xfrm rot="-3979360" flipH="1">
                <a:off x="7498815" y="424015"/>
                <a:ext cx="143840" cy="84169"/>
              </a:xfrm>
              <a:custGeom>
                <a:avLst/>
                <a:gdLst/>
                <a:ahLst/>
                <a:cxnLst/>
                <a:rect l="l" t="t" r="r" b="b"/>
                <a:pathLst>
                  <a:path w="822" h="481" extrusionOk="0">
                    <a:moveTo>
                      <a:pt x="168" y="0"/>
                    </a:moveTo>
                    <a:cubicBezTo>
                      <a:pt x="137" y="0"/>
                      <a:pt x="105" y="2"/>
                      <a:pt x="72" y="6"/>
                    </a:cubicBezTo>
                    <a:cubicBezTo>
                      <a:pt x="1" y="14"/>
                      <a:pt x="9" y="120"/>
                      <a:pt x="75" y="120"/>
                    </a:cubicBezTo>
                    <a:cubicBezTo>
                      <a:pt x="78" y="120"/>
                      <a:pt x="82" y="119"/>
                      <a:pt x="85" y="119"/>
                    </a:cubicBezTo>
                    <a:cubicBezTo>
                      <a:pt x="112" y="116"/>
                      <a:pt x="139" y="114"/>
                      <a:pt x="164" y="114"/>
                    </a:cubicBezTo>
                    <a:cubicBezTo>
                      <a:pt x="541" y="114"/>
                      <a:pt x="696" y="435"/>
                      <a:pt x="704" y="449"/>
                    </a:cubicBezTo>
                    <a:cubicBezTo>
                      <a:pt x="712" y="469"/>
                      <a:pt x="731" y="481"/>
                      <a:pt x="752" y="481"/>
                    </a:cubicBezTo>
                    <a:cubicBezTo>
                      <a:pt x="754" y="481"/>
                      <a:pt x="756" y="481"/>
                      <a:pt x="757" y="481"/>
                    </a:cubicBezTo>
                    <a:cubicBezTo>
                      <a:pt x="766" y="481"/>
                      <a:pt x="772" y="479"/>
                      <a:pt x="781" y="477"/>
                    </a:cubicBezTo>
                    <a:cubicBezTo>
                      <a:pt x="809" y="462"/>
                      <a:pt x="821" y="430"/>
                      <a:pt x="806" y="400"/>
                    </a:cubicBezTo>
                    <a:cubicBezTo>
                      <a:pt x="804" y="396"/>
                      <a:pt x="618" y="0"/>
                      <a:pt x="1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3" name="Google Shape;10333;p1170"/>
              <p:cNvSpPr/>
              <p:nvPr/>
            </p:nvSpPr>
            <p:spPr>
              <a:xfrm rot="-3979360" flipH="1">
                <a:off x="7669664" y="734715"/>
                <a:ext cx="108667" cy="7314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18" extrusionOk="0">
                    <a:moveTo>
                      <a:pt x="620" y="0"/>
                    </a:moveTo>
                    <a:lnTo>
                      <a:pt x="1" y="417"/>
                    </a:lnTo>
                    <a:cubicBezTo>
                      <a:pt x="1" y="417"/>
                      <a:pt x="541" y="177"/>
                      <a:pt x="6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4" name="Google Shape;10334;p1170"/>
              <p:cNvSpPr/>
              <p:nvPr/>
            </p:nvSpPr>
            <p:spPr>
              <a:xfrm rot="-3979360" flipH="1">
                <a:off x="7656713" y="723934"/>
                <a:ext cx="134741" cy="93443"/>
              </a:xfrm>
              <a:custGeom>
                <a:avLst/>
                <a:gdLst/>
                <a:ahLst/>
                <a:cxnLst/>
                <a:rect l="l" t="t" r="r" b="b"/>
                <a:pathLst>
                  <a:path w="770" h="534" extrusionOk="0">
                    <a:moveTo>
                      <a:pt x="697" y="0"/>
                    </a:moveTo>
                    <a:cubicBezTo>
                      <a:pt x="677" y="0"/>
                      <a:pt x="656" y="11"/>
                      <a:pt x="645" y="36"/>
                    </a:cubicBezTo>
                    <a:cubicBezTo>
                      <a:pt x="596" y="149"/>
                      <a:pt x="258" y="334"/>
                      <a:pt x="56" y="425"/>
                    </a:cubicBezTo>
                    <a:cubicBezTo>
                      <a:pt x="0" y="451"/>
                      <a:pt x="17" y="534"/>
                      <a:pt x="79" y="534"/>
                    </a:cubicBezTo>
                    <a:cubicBezTo>
                      <a:pt x="87" y="534"/>
                      <a:pt x="96" y="532"/>
                      <a:pt x="102" y="530"/>
                    </a:cubicBezTo>
                    <a:cubicBezTo>
                      <a:pt x="160" y="504"/>
                      <a:pt x="666" y="272"/>
                      <a:pt x="749" y="80"/>
                    </a:cubicBezTo>
                    <a:cubicBezTo>
                      <a:pt x="770" y="35"/>
                      <a:pt x="734" y="0"/>
                      <a:pt x="6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5" name="Google Shape;10335;p1170"/>
              <p:cNvSpPr/>
              <p:nvPr/>
            </p:nvSpPr>
            <p:spPr>
              <a:xfrm rot="-3979360" flipH="1">
                <a:off x="7481259" y="431634"/>
                <a:ext cx="54246" cy="13806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789" extrusionOk="0">
                    <a:moveTo>
                      <a:pt x="303" y="1"/>
                    </a:moveTo>
                    <a:cubicBezTo>
                      <a:pt x="303" y="1"/>
                      <a:pt x="1" y="311"/>
                      <a:pt x="309" y="788"/>
                    </a:cubicBezTo>
                    <a:lnTo>
                      <a:pt x="30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6" name="Google Shape;10336;p1170"/>
              <p:cNvSpPr/>
              <p:nvPr/>
            </p:nvSpPr>
            <p:spPr>
              <a:xfrm rot="-3979360" flipH="1">
                <a:off x="7468304" y="421999"/>
                <a:ext cx="79094" cy="158014"/>
              </a:xfrm>
              <a:custGeom>
                <a:avLst/>
                <a:gdLst/>
                <a:ahLst/>
                <a:cxnLst/>
                <a:rect l="l" t="t" r="r" b="b"/>
                <a:pathLst>
                  <a:path w="452" h="903" extrusionOk="0">
                    <a:moveTo>
                      <a:pt x="371" y="0"/>
                    </a:moveTo>
                    <a:cubicBezTo>
                      <a:pt x="358" y="0"/>
                      <a:pt x="343" y="6"/>
                      <a:pt x="331" y="19"/>
                    </a:cubicBezTo>
                    <a:cubicBezTo>
                      <a:pt x="326" y="21"/>
                      <a:pt x="1" y="368"/>
                      <a:pt x="328" y="877"/>
                    </a:cubicBezTo>
                    <a:cubicBezTo>
                      <a:pt x="339" y="894"/>
                      <a:pt x="356" y="902"/>
                      <a:pt x="377" y="902"/>
                    </a:cubicBezTo>
                    <a:cubicBezTo>
                      <a:pt x="379" y="903"/>
                      <a:pt x="381" y="903"/>
                      <a:pt x="383" y="903"/>
                    </a:cubicBezTo>
                    <a:cubicBezTo>
                      <a:pt x="392" y="903"/>
                      <a:pt x="400" y="899"/>
                      <a:pt x="407" y="894"/>
                    </a:cubicBezTo>
                    <a:cubicBezTo>
                      <a:pt x="435" y="877"/>
                      <a:pt x="441" y="841"/>
                      <a:pt x="424" y="815"/>
                    </a:cubicBezTo>
                    <a:cubicBezTo>
                      <a:pt x="145" y="385"/>
                      <a:pt x="401" y="111"/>
                      <a:pt x="411" y="98"/>
                    </a:cubicBezTo>
                    <a:cubicBezTo>
                      <a:pt x="452" y="56"/>
                      <a:pt x="415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37" name="Google Shape;10337;p1170"/>
            <p:cNvSpPr/>
            <p:nvPr/>
          </p:nvSpPr>
          <p:spPr>
            <a:xfrm>
              <a:off x="8099427" y="943510"/>
              <a:ext cx="432249" cy="921708"/>
            </a:xfrm>
            <a:custGeom>
              <a:avLst/>
              <a:gdLst/>
              <a:ahLst/>
              <a:cxnLst/>
              <a:rect l="l" t="t" r="r" b="b"/>
              <a:pathLst>
                <a:path w="2652" h="5655" extrusionOk="0">
                  <a:moveTo>
                    <a:pt x="296" y="0"/>
                  </a:moveTo>
                  <a:cubicBezTo>
                    <a:pt x="217" y="0"/>
                    <a:pt x="138" y="11"/>
                    <a:pt x="62" y="30"/>
                  </a:cubicBezTo>
                  <a:cubicBezTo>
                    <a:pt x="0" y="51"/>
                    <a:pt x="13" y="141"/>
                    <a:pt x="79" y="143"/>
                  </a:cubicBezTo>
                  <a:lnTo>
                    <a:pt x="81" y="143"/>
                  </a:lnTo>
                  <a:cubicBezTo>
                    <a:pt x="85" y="143"/>
                    <a:pt x="89" y="143"/>
                    <a:pt x="94" y="141"/>
                  </a:cubicBezTo>
                  <a:cubicBezTo>
                    <a:pt x="164" y="124"/>
                    <a:pt x="234" y="115"/>
                    <a:pt x="304" y="115"/>
                  </a:cubicBezTo>
                  <a:cubicBezTo>
                    <a:pt x="336" y="115"/>
                    <a:pt x="360" y="90"/>
                    <a:pt x="358" y="58"/>
                  </a:cubicBezTo>
                  <a:cubicBezTo>
                    <a:pt x="355" y="26"/>
                    <a:pt x="330" y="0"/>
                    <a:pt x="296" y="0"/>
                  </a:cubicBezTo>
                  <a:close/>
                  <a:moveTo>
                    <a:pt x="530" y="33"/>
                  </a:moveTo>
                  <a:cubicBezTo>
                    <a:pt x="506" y="33"/>
                    <a:pt x="484" y="51"/>
                    <a:pt x="477" y="75"/>
                  </a:cubicBezTo>
                  <a:cubicBezTo>
                    <a:pt x="468" y="104"/>
                    <a:pt x="485" y="136"/>
                    <a:pt x="515" y="145"/>
                  </a:cubicBezTo>
                  <a:cubicBezTo>
                    <a:pt x="583" y="164"/>
                    <a:pt x="647" y="194"/>
                    <a:pt x="707" y="234"/>
                  </a:cubicBezTo>
                  <a:cubicBezTo>
                    <a:pt x="715" y="241"/>
                    <a:pt x="726" y="243"/>
                    <a:pt x="738" y="243"/>
                  </a:cubicBezTo>
                  <a:cubicBezTo>
                    <a:pt x="794" y="243"/>
                    <a:pt x="817" y="170"/>
                    <a:pt x="768" y="138"/>
                  </a:cubicBezTo>
                  <a:cubicBezTo>
                    <a:pt x="700" y="92"/>
                    <a:pt x="626" y="58"/>
                    <a:pt x="547" y="36"/>
                  </a:cubicBezTo>
                  <a:cubicBezTo>
                    <a:pt x="541" y="34"/>
                    <a:pt x="536" y="33"/>
                    <a:pt x="530" y="33"/>
                  </a:cubicBezTo>
                  <a:close/>
                  <a:moveTo>
                    <a:pt x="908" y="281"/>
                  </a:moveTo>
                  <a:cubicBezTo>
                    <a:pt x="865" y="281"/>
                    <a:pt x="826" y="333"/>
                    <a:pt x="862" y="377"/>
                  </a:cubicBezTo>
                  <a:cubicBezTo>
                    <a:pt x="907" y="432"/>
                    <a:pt x="947" y="492"/>
                    <a:pt x="977" y="558"/>
                  </a:cubicBezTo>
                  <a:cubicBezTo>
                    <a:pt x="987" y="577"/>
                    <a:pt x="1007" y="590"/>
                    <a:pt x="1028" y="590"/>
                  </a:cubicBezTo>
                  <a:lnTo>
                    <a:pt x="1030" y="590"/>
                  </a:lnTo>
                  <a:cubicBezTo>
                    <a:pt x="1039" y="588"/>
                    <a:pt x="1045" y="588"/>
                    <a:pt x="1053" y="583"/>
                  </a:cubicBezTo>
                  <a:cubicBezTo>
                    <a:pt x="1081" y="568"/>
                    <a:pt x="1094" y="534"/>
                    <a:pt x="1079" y="507"/>
                  </a:cubicBezTo>
                  <a:cubicBezTo>
                    <a:pt x="1045" y="434"/>
                    <a:pt x="1000" y="366"/>
                    <a:pt x="949" y="302"/>
                  </a:cubicBezTo>
                  <a:cubicBezTo>
                    <a:pt x="937" y="288"/>
                    <a:pt x="922" y="281"/>
                    <a:pt x="908" y="281"/>
                  </a:cubicBezTo>
                  <a:close/>
                  <a:moveTo>
                    <a:pt x="1112" y="685"/>
                  </a:moveTo>
                  <a:cubicBezTo>
                    <a:pt x="1077" y="685"/>
                    <a:pt x="1040" y="715"/>
                    <a:pt x="1056" y="760"/>
                  </a:cubicBezTo>
                  <a:cubicBezTo>
                    <a:pt x="1077" y="830"/>
                    <a:pt x="1088" y="903"/>
                    <a:pt x="1092" y="973"/>
                  </a:cubicBezTo>
                  <a:cubicBezTo>
                    <a:pt x="1094" y="1003"/>
                    <a:pt x="1115" y="1026"/>
                    <a:pt x="1143" y="1026"/>
                  </a:cubicBezTo>
                  <a:cubicBezTo>
                    <a:pt x="1145" y="1026"/>
                    <a:pt x="1146" y="1026"/>
                    <a:pt x="1147" y="1026"/>
                  </a:cubicBezTo>
                  <a:lnTo>
                    <a:pt x="1151" y="1028"/>
                  </a:lnTo>
                  <a:cubicBezTo>
                    <a:pt x="1183" y="1026"/>
                    <a:pt x="1207" y="998"/>
                    <a:pt x="1205" y="968"/>
                  </a:cubicBezTo>
                  <a:cubicBezTo>
                    <a:pt x="1202" y="888"/>
                    <a:pt x="1188" y="807"/>
                    <a:pt x="1166" y="728"/>
                  </a:cubicBezTo>
                  <a:cubicBezTo>
                    <a:pt x="1159" y="698"/>
                    <a:pt x="1136" y="685"/>
                    <a:pt x="1112" y="685"/>
                  </a:cubicBezTo>
                  <a:close/>
                  <a:moveTo>
                    <a:pt x="1131" y="1140"/>
                  </a:moveTo>
                  <a:cubicBezTo>
                    <a:pt x="1104" y="1140"/>
                    <a:pt x="1081" y="1160"/>
                    <a:pt x="1077" y="1188"/>
                  </a:cubicBezTo>
                  <a:cubicBezTo>
                    <a:pt x="1064" y="1260"/>
                    <a:pt x="1045" y="1330"/>
                    <a:pt x="1019" y="1398"/>
                  </a:cubicBezTo>
                  <a:cubicBezTo>
                    <a:pt x="1009" y="1428"/>
                    <a:pt x="1024" y="1460"/>
                    <a:pt x="1051" y="1471"/>
                  </a:cubicBezTo>
                  <a:cubicBezTo>
                    <a:pt x="1058" y="1473"/>
                    <a:pt x="1066" y="1475"/>
                    <a:pt x="1073" y="1475"/>
                  </a:cubicBezTo>
                  <a:cubicBezTo>
                    <a:pt x="1096" y="1475"/>
                    <a:pt x="1117" y="1460"/>
                    <a:pt x="1126" y="1437"/>
                  </a:cubicBezTo>
                  <a:cubicBezTo>
                    <a:pt x="1153" y="1362"/>
                    <a:pt x="1175" y="1286"/>
                    <a:pt x="1190" y="1207"/>
                  </a:cubicBezTo>
                  <a:cubicBezTo>
                    <a:pt x="1194" y="1177"/>
                    <a:pt x="1175" y="1147"/>
                    <a:pt x="1143" y="1141"/>
                  </a:cubicBezTo>
                  <a:cubicBezTo>
                    <a:pt x="1139" y="1140"/>
                    <a:pt x="1135" y="1140"/>
                    <a:pt x="1131" y="1140"/>
                  </a:cubicBezTo>
                  <a:close/>
                  <a:moveTo>
                    <a:pt x="660" y="1625"/>
                  </a:moveTo>
                  <a:cubicBezTo>
                    <a:pt x="656" y="1625"/>
                    <a:pt x="652" y="1625"/>
                    <a:pt x="647" y="1626"/>
                  </a:cubicBezTo>
                  <a:cubicBezTo>
                    <a:pt x="566" y="1647"/>
                    <a:pt x="487" y="1679"/>
                    <a:pt x="419" y="1726"/>
                  </a:cubicBezTo>
                  <a:cubicBezTo>
                    <a:pt x="372" y="1758"/>
                    <a:pt x="394" y="1830"/>
                    <a:pt x="451" y="1830"/>
                  </a:cubicBezTo>
                  <a:cubicBezTo>
                    <a:pt x="462" y="1830"/>
                    <a:pt x="472" y="1826"/>
                    <a:pt x="483" y="1820"/>
                  </a:cubicBezTo>
                  <a:cubicBezTo>
                    <a:pt x="541" y="1781"/>
                    <a:pt x="604" y="1754"/>
                    <a:pt x="673" y="1739"/>
                  </a:cubicBezTo>
                  <a:cubicBezTo>
                    <a:pt x="740" y="1721"/>
                    <a:pt x="722" y="1625"/>
                    <a:pt x="660" y="1625"/>
                  </a:cubicBezTo>
                  <a:close/>
                  <a:moveTo>
                    <a:pt x="974" y="1568"/>
                  </a:moveTo>
                  <a:cubicBezTo>
                    <a:pt x="956" y="1568"/>
                    <a:pt x="937" y="1577"/>
                    <a:pt x="926" y="1596"/>
                  </a:cubicBezTo>
                  <a:lnTo>
                    <a:pt x="917" y="1609"/>
                  </a:lnTo>
                  <a:cubicBezTo>
                    <a:pt x="909" y="1609"/>
                    <a:pt x="900" y="1607"/>
                    <a:pt x="890" y="1607"/>
                  </a:cubicBezTo>
                  <a:cubicBezTo>
                    <a:pt x="888" y="1607"/>
                    <a:pt x="886" y="1607"/>
                    <a:pt x="885" y="1607"/>
                  </a:cubicBezTo>
                  <a:cubicBezTo>
                    <a:pt x="831" y="1607"/>
                    <a:pt x="808" y="1678"/>
                    <a:pt x="853" y="1711"/>
                  </a:cubicBezTo>
                  <a:cubicBezTo>
                    <a:pt x="836" y="1735"/>
                    <a:pt x="821" y="1758"/>
                    <a:pt x="802" y="1779"/>
                  </a:cubicBezTo>
                  <a:cubicBezTo>
                    <a:pt x="785" y="1805"/>
                    <a:pt x="790" y="1841"/>
                    <a:pt x="813" y="1860"/>
                  </a:cubicBezTo>
                  <a:cubicBezTo>
                    <a:pt x="824" y="1867"/>
                    <a:pt x="836" y="1871"/>
                    <a:pt x="849" y="1871"/>
                  </a:cubicBezTo>
                  <a:cubicBezTo>
                    <a:pt x="866" y="1871"/>
                    <a:pt x="883" y="1862"/>
                    <a:pt x="894" y="1850"/>
                  </a:cubicBezTo>
                  <a:cubicBezTo>
                    <a:pt x="922" y="1813"/>
                    <a:pt x="949" y="1773"/>
                    <a:pt x="975" y="1732"/>
                  </a:cubicBezTo>
                  <a:cubicBezTo>
                    <a:pt x="1015" y="1741"/>
                    <a:pt x="1051" y="1752"/>
                    <a:pt x="1088" y="1767"/>
                  </a:cubicBezTo>
                  <a:cubicBezTo>
                    <a:pt x="1097" y="1771"/>
                    <a:pt x="1107" y="1773"/>
                    <a:pt x="1116" y="1773"/>
                  </a:cubicBezTo>
                  <a:cubicBezTo>
                    <a:pt x="1174" y="1773"/>
                    <a:pt x="1198" y="1681"/>
                    <a:pt x="1128" y="1660"/>
                  </a:cubicBezTo>
                  <a:cubicBezTo>
                    <a:pt x="1098" y="1647"/>
                    <a:pt x="1064" y="1637"/>
                    <a:pt x="1032" y="1628"/>
                  </a:cubicBezTo>
                  <a:cubicBezTo>
                    <a:pt x="1035" y="1591"/>
                    <a:pt x="1005" y="1568"/>
                    <a:pt x="974" y="1568"/>
                  </a:cubicBezTo>
                  <a:close/>
                  <a:moveTo>
                    <a:pt x="1307" y="1764"/>
                  </a:moveTo>
                  <a:cubicBezTo>
                    <a:pt x="1258" y="1764"/>
                    <a:pt x="1221" y="1833"/>
                    <a:pt x="1273" y="1869"/>
                  </a:cubicBezTo>
                  <a:cubicBezTo>
                    <a:pt x="1330" y="1913"/>
                    <a:pt x="1381" y="1962"/>
                    <a:pt x="1428" y="2018"/>
                  </a:cubicBezTo>
                  <a:cubicBezTo>
                    <a:pt x="1439" y="2033"/>
                    <a:pt x="1454" y="2039"/>
                    <a:pt x="1471" y="2039"/>
                  </a:cubicBezTo>
                  <a:lnTo>
                    <a:pt x="1473" y="2041"/>
                  </a:lnTo>
                  <a:cubicBezTo>
                    <a:pt x="1485" y="2039"/>
                    <a:pt x="1498" y="2035"/>
                    <a:pt x="1507" y="2026"/>
                  </a:cubicBezTo>
                  <a:cubicBezTo>
                    <a:pt x="1532" y="2007"/>
                    <a:pt x="1537" y="1971"/>
                    <a:pt x="1515" y="1945"/>
                  </a:cubicBezTo>
                  <a:cubicBezTo>
                    <a:pt x="1464" y="1884"/>
                    <a:pt x="1407" y="1826"/>
                    <a:pt x="1343" y="1777"/>
                  </a:cubicBezTo>
                  <a:cubicBezTo>
                    <a:pt x="1331" y="1768"/>
                    <a:pt x="1318" y="1764"/>
                    <a:pt x="1307" y="1764"/>
                  </a:cubicBezTo>
                  <a:close/>
                  <a:moveTo>
                    <a:pt x="694" y="1925"/>
                  </a:moveTo>
                  <a:cubicBezTo>
                    <a:pt x="681" y="1925"/>
                    <a:pt x="668" y="1930"/>
                    <a:pt x="655" y="1941"/>
                  </a:cubicBezTo>
                  <a:cubicBezTo>
                    <a:pt x="604" y="1992"/>
                    <a:pt x="547" y="2037"/>
                    <a:pt x="485" y="2073"/>
                  </a:cubicBezTo>
                  <a:cubicBezTo>
                    <a:pt x="434" y="2103"/>
                    <a:pt x="455" y="2179"/>
                    <a:pt x="513" y="2179"/>
                  </a:cubicBezTo>
                  <a:lnTo>
                    <a:pt x="515" y="2179"/>
                  </a:lnTo>
                  <a:cubicBezTo>
                    <a:pt x="526" y="2179"/>
                    <a:pt x="534" y="2177"/>
                    <a:pt x="545" y="2173"/>
                  </a:cubicBezTo>
                  <a:cubicBezTo>
                    <a:pt x="613" y="2130"/>
                    <a:pt x="677" y="2082"/>
                    <a:pt x="736" y="2026"/>
                  </a:cubicBezTo>
                  <a:cubicBezTo>
                    <a:pt x="780" y="1985"/>
                    <a:pt x="740" y="1925"/>
                    <a:pt x="694" y="1925"/>
                  </a:cubicBezTo>
                  <a:close/>
                  <a:moveTo>
                    <a:pt x="299" y="1881"/>
                  </a:moveTo>
                  <a:cubicBezTo>
                    <a:pt x="279" y="1881"/>
                    <a:pt x="260" y="1891"/>
                    <a:pt x="249" y="1916"/>
                  </a:cubicBezTo>
                  <a:cubicBezTo>
                    <a:pt x="226" y="1962"/>
                    <a:pt x="213" y="2016"/>
                    <a:pt x="213" y="2067"/>
                  </a:cubicBezTo>
                  <a:cubicBezTo>
                    <a:pt x="209" y="2118"/>
                    <a:pt x="228" y="2165"/>
                    <a:pt x="264" y="2199"/>
                  </a:cubicBezTo>
                  <a:cubicBezTo>
                    <a:pt x="275" y="2209"/>
                    <a:pt x="287" y="2213"/>
                    <a:pt x="300" y="2213"/>
                  </a:cubicBezTo>
                  <a:cubicBezTo>
                    <a:pt x="353" y="2213"/>
                    <a:pt x="379" y="2147"/>
                    <a:pt x="338" y="2113"/>
                  </a:cubicBezTo>
                  <a:cubicBezTo>
                    <a:pt x="330" y="2101"/>
                    <a:pt x="326" y="2084"/>
                    <a:pt x="328" y="2067"/>
                  </a:cubicBezTo>
                  <a:cubicBezTo>
                    <a:pt x="328" y="2033"/>
                    <a:pt x="336" y="1996"/>
                    <a:pt x="351" y="1964"/>
                  </a:cubicBezTo>
                  <a:cubicBezTo>
                    <a:pt x="375" y="1919"/>
                    <a:pt x="337" y="1881"/>
                    <a:pt x="299" y="1881"/>
                  </a:cubicBezTo>
                  <a:close/>
                  <a:moveTo>
                    <a:pt x="1604" y="2119"/>
                  </a:moveTo>
                  <a:cubicBezTo>
                    <a:pt x="1567" y="2119"/>
                    <a:pt x="1530" y="2155"/>
                    <a:pt x="1549" y="2199"/>
                  </a:cubicBezTo>
                  <a:cubicBezTo>
                    <a:pt x="1564" y="2226"/>
                    <a:pt x="1577" y="2254"/>
                    <a:pt x="1590" y="2282"/>
                  </a:cubicBezTo>
                  <a:cubicBezTo>
                    <a:pt x="1609" y="2320"/>
                    <a:pt x="1624" y="2360"/>
                    <a:pt x="1637" y="2399"/>
                  </a:cubicBezTo>
                  <a:cubicBezTo>
                    <a:pt x="1645" y="2422"/>
                    <a:pt x="1666" y="2439"/>
                    <a:pt x="1690" y="2439"/>
                  </a:cubicBezTo>
                  <a:lnTo>
                    <a:pt x="1692" y="2439"/>
                  </a:lnTo>
                  <a:cubicBezTo>
                    <a:pt x="1698" y="2439"/>
                    <a:pt x="1705" y="2439"/>
                    <a:pt x="1709" y="2437"/>
                  </a:cubicBezTo>
                  <a:cubicBezTo>
                    <a:pt x="1739" y="2426"/>
                    <a:pt x="1756" y="2394"/>
                    <a:pt x="1745" y="2365"/>
                  </a:cubicBezTo>
                  <a:cubicBezTo>
                    <a:pt x="1730" y="2320"/>
                    <a:pt x="1713" y="2277"/>
                    <a:pt x="1694" y="2235"/>
                  </a:cubicBezTo>
                  <a:cubicBezTo>
                    <a:pt x="1681" y="2205"/>
                    <a:pt x="1666" y="2175"/>
                    <a:pt x="1649" y="2145"/>
                  </a:cubicBezTo>
                  <a:cubicBezTo>
                    <a:pt x="1638" y="2127"/>
                    <a:pt x="1621" y="2119"/>
                    <a:pt x="1604" y="2119"/>
                  </a:cubicBezTo>
                  <a:close/>
                  <a:moveTo>
                    <a:pt x="1746" y="2546"/>
                  </a:moveTo>
                  <a:cubicBezTo>
                    <a:pt x="1714" y="2546"/>
                    <a:pt x="1682" y="2570"/>
                    <a:pt x="1688" y="2611"/>
                  </a:cubicBezTo>
                  <a:cubicBezTo>
                    <a:pt x="1700" y="2686"/>
                    <a:pt x="1705" y="2758"/>
                    <a:pt x="1705" y="2831"/>
                  </a:cubicBezTo>
                  <a:cubicBezTo>
                    <a:pt x="1705" y="2861"/>
                    <a:pt x="1728" y="2884"/>
                    <a:pt x="1758" y="2884"/>
                  </a:cubicBezTo>
                  <a:cubicBezTo>
                    <a:pt x="1759" y="2884"/>
                    <a:pt x="1761" y="2884"/>
                    <a:pt x="1762" y="2884"/>
                  </a:cubicBezTo>
                  <a:cubicBezTo>
                    <a:pt x="1794" y="2882"/>
                    <a:pt x="1820" y="2856"/>
                    <a:pt x="1820" y="2824"/>
                  </a:cubicBezTo>
                  <a:cubicBezTo>
                    <a:pt x="1820" y="2748"/>
                    <a:pt x="1813" y="2671"/>
                    <a:pt x="1800" y="2594"/>
                  </a:cubicBezTo>
                  <a:cubicBezTo>
                    <a:pt x="1796" y="2561"/>
                    <a:pt x="1771" y="2546"/>
                    <a:pt x="1746" y="2546"/>
                  </a:cubicBezTo>
                  <a:close/>
                  <a:moveTo>
                    <a:pt x="1742" y="3002"/>
                  </a:moveTo>
                  <a:cubicBezTo>
                    <a:pt x="1715" y="3002"/>
                    <a:pt x="1691" y="3023"/>
                    <a:pt x="1688" y="3050"/>
                  </a:cubicBezTo>
                  <a:cubicBezTo>
                    <a:pt x="1677" y="3122"/>
                    <a:pt x="1660" y="3195"/>
                    <a:pt x="1639" y="3267"/>
                  </a:cubicBezTo>
                  <a:cubicBezTo>
                    <a:pt x="1630" y="3297"/>
                    <a:pt x="1647" y="3329"/>
                    <a:pt x="1679" y="3337"/>
                  </a:cubicBezTo>
                  <a:cubicBezTo>
                    <a:pt x="1683" y="3339"/>
                    <a:pt x="1690" y="3339"/>
                    <a:pt x="1694" y="3339"/>
                  </a:cubicBezTo>
                  <a:cubicBezTo>
                    <a:pt x="1720" y="3339"/>
                    <a:pt x="1743" y="3322"/>
                    <a:pt x="1749" y="3299"/>
                  </a:cubicBezTo>
                  <a:cubicBezTo>
                    <a:pt x="1771" y="3222"/>
                    <a:pt x="1788" y="3146"/>
                    <a:pt x="1800" y="3067"/>
                  </a:cubicBezTo>
                  <a:cubicBezTo>
                    <a:pt x="1805" y="3037"/>
                    <a:pt x="1783" y="3007"/>
                    <a:pt x="1751" y="3003"/>
                  </a:cubicBezTo>
                  <a:cubicBezTo>
                    <a:pt x="1748" y="3002"/>
                    <a:pt x="1745" y="3002"/>
                    <a:pt x="1742" y="3002"/>
                  </a:cubicBezTo>
                  <a:close/>
                  <a:moveTo>
                    <a:pt x="1833" y="3510"/>
                  </a:moveTo>
                  <a:cubicBezTo>
                    <a:pt x="1773" y="3510"/>
                    <a:pt x="1751" y="3607"/>
                    <a:pt x="1822" y="3624"/>
                  </a:cubicBezTo>
                  <a:cubicBezTo>
                    <a:pt x="1890" y="3646"/>
                    <a:pt x="1956" y="3673"/>
                    <a:pt x="2015" y="3710"/>
                  </a:cubicBezTo>
                  <a:cubicBezTo>
                    <a:pt x="2026" y="3716"/>
                    <a:pt x="2035" y="3718"/>
                    <a:pt x="2045" y="3718"/>
                  </a:cubicBezTo>
                  <a:cubicBezTo>
                    <a:pt x="2046" y="3718"/>
                    <a:pt x="2047" y="3718"/>
                    <a:pt x="2048" y="3718"/>
                  </a:cubicBezTo>
                  <a:cubicBezTo>
                    <a:pt x="2105" y="3718"/>
                    <a:pt x="2125" y="3641"/>
                    <a:pt x="2075" y="3612"/>
                  </a:cubicBezTo>
                  <a:cubicBezTo>
                    <a:pt x="2005" y="3571"/>
                    <a:pt x="1932" y="3537"/>
                    <a:pt x="1854" y="3514"/>
                  </a:cubicBezTo>
                  <a:cubicBezTo>
                    <a:pt x="1846" y="3511"/>
                    <a:pt x="1839" y="3510"/>
                    <a:pt x="1833" y="3510"/>
                  </a:cubicBezTo>
                  <a:close/>
                  <a:moveTo>
                    <a:pt x="1601" y="3460"/>
                  </a:moveTo>
                  <a:cubicBezTo>
                    <a:pt x="1589" y="3460"/>
                    <a:pt x="1577" y="3463"/>
                    <a:pt x="1566" y="3469"/>
                  </a:cubicBezTo>
                  <a:cubicBezTo>
                    <a:pt x="1502" y="3469"/>
                    <a:pt x="1439" y="3473"/>
                    <a:pt x="1375" y="3484"/>
                  </a:cubicBezTo>
                  <a:cubicBezTo>
                    <a:pt x="1305" y="3498"/>
                    <a:pt x="1317" y="3598"/>
                    <a:pt x="1383" y="3598"/>
                  </a:cubicBezTo>
                  <a:cubicBezTo>
                    <a:pt x="1387" y="3598"/>
                    <a:pt x="1391" y="3598"/>
                    <a:pt x="1396" y="3597"/>
                  </a:cubicBezTo>
                  <a:cubicBezTo>
                    <a:pt x="1432" y="3590"/>
                    <a:pt x="1471" y="3586"/>
                    <a:pt x="1509" y="3584"/>
                  </a:cubicBezTo>
                  <a:lnTo>
                    <a:pt x="1509" y="3584"/>
                  </a:lnTo>
                  <a:cubicBezTo>
                    <a:pt x="1494" y="3614"/>
                    <a:pt x="1477" y="3641"/>
                    <a:pt x="1460" y="3667"/>
                  </a:cubicBezTo>
                  <a:cubicBezTo>
                    <a:pt x="1437" y="3705"/>
                    <a:pt x="1464" y="3756"/>
                    <a:pt x="1509" y="3756"/>
                  </a:cubicBezTo>
                  <a:cubicBezTo>
                    <a:pt x="1528" y="3756"/>
                    <a:pt x="1545" y="3746"/>
                    <a:pt x="1556" y="3729"/>
                  </a:cubicBezTo>
                  <a:cubicBezTo>
                    <a:pt x="1588" y="3680"/>
                    <a:pt x="1615" y="3631"/>
                    <a:pt x="1641" y="3578"/>
                  </a:cubicBezTo>
                  <a:cubicBezTo>
                    <a:pt x="1658" y="3569"/>
                    <a:pt x="1668" y="3552"/>
                    <a:pt x="1671" y="3533"/>
                  </a:cubicBezTo>
                  <a:cubicBezTo>
                    <a:pt x="1672" y="3491"/>
                    <a:pt x="1638" y="3460"/>
                    <a:pt x="1601" y="3460"/>
                  </a:cubicBezTo>
                  <a:close/>
                  <a:moveTo>
                    <a:pt x="1172" y="3561"/>
                  </a:moveTo>
                  <a:cubicBezTo>
                    <a:pt x="1162" y="3561"/>
                    <a:pt x="1151" y="3564"/>
                    <a:pt x="1141" y="3571"/>
                  </a:cubicBezTo>
                  <a:cubicBezTo>
                    <a:pt x="1047" y="3629"/>
                    <a:pt x="992" y="3710"/>
                    <a:pt x="990" y="3797"/>
                  </a:cubicBezTo>
                  <a:cubicBezTo>
                    <a:pt x="990" y="3829"/>
                    <a:pt x="1013" y="3856"/>
                    <a:pt x="1045" y="3856"/>
                  </a:cubicBezTo>
                  <a:lnTo>
                    <a:pt x="1047" y="3856"/>
                  </a:lnTo>
                  <a:cubicBezTo>
                    <a:pt x="1079" y="3856"/>
                    <a:pt x="1105" y="3831"/>
                    <a:pt x="1105" y="3801"/>
                  </a:cubicBezTo>
                  <a:cubicBezTo>
                    <a:pt x="1107" y="3739"/>
                    <a:pt x="1158" y="3695"/>
                    <a:pt x="1202" y="3667"/>
                  </a:cubicBezTo>
                  <a:cubicBezTo>
                    <a:pt x="1256" y="3633"/>
                    <a:pt x="1222" y="3561"/>
                    <a:pt x="1172" y="3561"/>
                  </a:cubicBezTo>
                  <a:close/>
                  <a:moveTo>
                    <a:pt x="1365" y="3818"/>
                  </a:moveTo>
                  <a:cubicBezTo>
                    <a:pt x="1352" y="3818"/>
                    <a:pt x="1338" y="3823"/>
                    <a:pt x="1326" y="3835"/>
                  </a:cubicBezTo>
                  <a:cubicBezTo>
                    <a:pt x="1272" y="3885"/>
                    <a:pt x="1221" y="3916"/>
                    <a:pt x="1177" y="3916"/>
                  </a:cubicBezTo>
                  <a:cubicBezTo>
                    <a:pt x="1175" y="3916"/>
                    <a:pt x="1174" y="3916"/>
                    <a:pt x="1173" y="3916"/>
                  </a:cubicBezTo>
                  <a:cubicBezTo>
                    <a:pt x="1171" y="3916"/>
                    <a:pt x="1170" y="3916"/>
                    <a:pt x="1168" y="3916"/>
                  </a:cubicBezTo>
                  <a:cubicBezTo>
                    <a:pt x="1102" y="3916"/>
                    <a:pt x="1091" y="4016"/>
                    <a:pt x="1160" y="4029"/>
                  </a:cubicBezTo>
                  <a:cubicBezTo>
                    <a:pt x="1166" y="4031"/>
                    <a:pt x="1173" y="4031"/>
                    <a:pt x="1181" y="4031"/>
                  </a:cubicBezTo>
                  <a:cubicBezTo>
                    <a:pt x="1249" y="4031"/>
                    <a:pt x="1326" y="3990"/>
                    <a:pt x="1405" y="3918"/>
                  </a:cubicBezTo>
                  <a:cubicBezTo>
                    <a:pt x="1447" y="3877"/>
                    <a:pt x="1410" y="3818"/>
                    <a:pt x="1365" y="3818"/>
                  </a:cubicBezTo>
                  <a:close/>
                  <a:moveTo>
                    <a:pt x="2224" y="3746"/>
                  </a:moveTo>
                  <a:cubicBezTo>
                    <a:pt x="2180" y="3746"/>
                    <a:pt x="2143" y="3803"/>
                    <a:pt x="2184" y="3844"/>
                  </a:cubicBezTo>
                  <a:cubicBezTo>
                    <a:pt x="2220" y="3882"/>
                    <a:pt x="2252" y="3922"/>
                    <a:pt x="2279" y="3967"/>
                  </a:cubicBezTo>
                  <a:cubicBezTo>
                    <a:pt x="2290" y="3984"/>
                    <a:pt x="2301" y="4001"/>
                    <a:pt x="2311" y="4016"/>
                  </a:cubicBezTo>
                  <a:cubicBezTo>
                    <a:pt x="2322" y="4033"/>
                    <a:pt x="2341" y="4044"/>
                    <a:pt x="2360" y="4044"/>
                  </a:cubicBezTo>
                  <a:cubicBezTo>
                    <a:pt x="2371" y="4044"/>
                    <a:pt x="2381" y="4042"/>
                    <a:pt x="2390" y="4035"/>
                  </a:cubicBezTo>
                  <a:cubicBezTo>
                    <a:pt x="2415" y="4020"/>
                    <a:pt x="2426" y="3984"/>
                    <a:pt x="2409" y="3956"/>
                  </a:cubicBezTo>
                  <a:cubicBezTo>
                    <a:pt x="2398" y="3939"/>
                    <a:pt x="2388" y="3922"/>
                    <a:pt x="2375" y="3903"/>
                  </a:cubicBezTo>
                  <a:cubicBezTo>
                    <a:pt x="2343" y="3854"/>
                    <a:pt x="2307" y="3807"/>
                    <a:pt x="2264" y="3765"/>
                  </a:cubicBezTo>
                  <a:cubicBezTo>
                    <a:pt x="2252" y="3752"/>
                    <a:pt x="2238" y="3746"/>
                    <a:pt x="2224" y="3746"/>
                  </a:cubicBezTo>
                  <a:close/>
                  <a:moveTo>
                    <a:pt x="2468" y="4133"/>
                  </a:moveTo>
                  <a:cubicBezTo>
                    <a:pt x="2432" y="4133"/>
                    <a:pt x="2395" y="4167"/>
                    <a:pt x="2413" y="4212"/>
                  </a:cubicBezTo>
                  <a:cubicBezTo>
                    <a:pt x="2443" y="4280"/>
                    <a:pt x="2469" y="4348"/>
                    <a:pt x="2490" y="4418"/>
                  </a:cubicBezTo>
                  <a:cubicBezTo>
                    <a:pt x="2496" y="4444"/>
                    <a:pt x="2518" y="4461"/>
                    <a:pt x="2543" y="4461"/>
                  </a:cubicBezTo>
                  <a:cubicBezTo>
                    <a:pt x="2550" y="4461"/>
                    <a:pt x="2554" y="4461"/>
                    <a:pt x="2558" y="4459"/>
                  </a:cubicBezTo>
                  <a:cubicBezTo>
                    <a:pt x="2590" y="4450"/>
                    <a:pt x="2607" y="4418"/>
                    <a:pt x="2599" y="4388"/>
                  </a:cubicBezTo>
                  <a:cubicBezTo>
                    <a:pt x="2577" y="4312"/>
                    <a:pt x="2550" y="4237"/>
                    <a:pt x="2518" y="4165"/>
                  </a:cubicBezTo>
                  <a:cubicBezTo>
                    <a:pt x="2507" y="4142"/>
                    <a:pt x="2488" y="4133"/>
                    <a:pt x="2468" y="4133"/>
                  </a:cubicBezTo>
                  <a:close/>
                  <a:moveTo>
                    <a:pt x="2588" y="4568"/>
                  </a:moveTo>
                  <a:cubicBezTo>
                    <a:pt x="2556" y="4568"/>
                    <a:pt x="2524" y="4591"/>
                    <a:pt x="2530" y="4633"/>
                  </a:cubicBezTo>
                  <a:cubicBezTo>
                    <a:pt x="2535" y="4674"/>
                    <a:pt x="2537" y="4712"/>
                    <a:pt x="2537" y="4752"/>
                  </a:cubicBezTo>
                  <a:cubicBezTo>
                    <a:pt x="2537" y="4784"/>
                    <a:pt x="2535" y="4818"/>
                    <a:pt x="2533" y="4850"/>
                  </a:cubicBezTo>
                  <a:cubicBezTo>
                    <a:pt x="2530" y="4882"/>
                    <a:pt x="2554" y="4910"/>
                    <a:pt x="2584" y="4912"/>
                  </a:cubicBezTo>
                  <a:lnTo>
                    <a:pt x="2590" y="4912"/>
                  </a:lnTo>
                  <a:cubicBezTo>
                    <a:pt x="2620" y="4912"/>
                    <a:pt x="2643" y="4891"/>
                    <a:pt x="2647" y="4861"/>
                  </a:cubicBezTo>
                  <a:cubicBezTo>
                    <a:pt x="2650" y="4825"/>
                    <a:pt x="2652" y="4789"/>
                    <a:pt x="2652" y="4752"/>
                  </a:cubicBezTo>
                  <a:cubicBezTo>
                    <a:pt x="2652" y="4708"/>
                    <a:pt x="2650" y="4665"/>
                    <a:pt x="2645" y="4623"/>
                  </a:cubicBezTo>
                  <a:cubicBezTo>
                    <a:pt x="2643" y="4585"/>
                    <a:pt x="2616" y="4568"/>
                    <a:pt x="2588" y="4568"/>
                  </a:cubicBezTo>
                  <a:close/>
                  <a:moveTo>
                    <a:pt x="2540" y="5018"/>
                  </a:moveTo>
                  <a:cubicBezTo>
                    <a:pt x="2518" y="5018"/>
                    <a:pt x="2496" y="5030"/>
                    <a:pt x="2488" y="5059"/>
                  </a:cubicBezTo>
                  <a:cubicBezTo>
                    <a:pt x="2464" y="5127"/>
                    <a:pt x="2433" y="5193"/>
                    <a:pt x="2394" y="5252"/>
                  </a:cubicBezTo>
                  <a:cubicBezTo>
                    <a:pt x="2377" y="5278"/>
                    <a:pt x="2384" y="5314"/>
                    <a:pt x="2411" y="5331"/>
                  </a:cubicBezTo>
                  <a:cubicBezTo>
                    <a:pt x="2420" y="5338"/>
                    <a:pt x="2430" y="5342"/>
                    <a:pt x="2443" y="5342"/>
                  </a:cubicBezTo>
                  <a:cubicBezTo>
                    <a:pt x="2462" y="5340"/>
                    <a:pt x="2479" y="5331"/>
                    <a:pt x="2490" y="5314"/>
                  </a:cubicBezTo>
                  <a:cubicBezTo>
                    <a:pt x="2535" y="5246"/>
                    <a:pt x="2569" y="5174"/>
                    <a:pt x="2596" y="5097"/>
                  </a:cubicBezTo>
                  <a:cubicBezTo>
                    <a:pt x="2615" y="5051"/>
                    <a:pt x="2577" y="5018"/>
                    <a:pt x="2540" y="5018"/>
                  </a:cubicBezTo>
                  <a:close/>
                  <a:moveTo>
                    <a:pt x="2296" y="5399"/>
                  </a:moveTo>
                  <a:cubicBezTo>
                    <a:pt x="2282" y="5399"/>
                    <a:pt x="2268" y="5404"/>
                    <a:pt x="2256" y="5416"/>
                  </a:cubicBezTo>
                  <a:cubicBezTo>
                    <a:pt x="2205" y="5465"/>
                    <a:pt x="2147" y="5510"/>
                    <a:pt x="2086" y="5548"/>
                  </a:cubicBezTo>
                  <a:cubicBezTo>
                    <a:pt x="2058" y="5565"/>
                    <a:pt x="2049" y="5602"/>
                    <a:pt x="2066" y="5629"/>
                  </a:cubicBezTo>
                  <a:cubicBezTo>
                    <a:pt x="2077" y="5646"/>
                    <a:pt x="2096" y="5655"/>
                    <a:pt x="2115" y="5655"/>
                  </a:cubicBezTo>
                  <a:cubicBezTo>
                    <a:pt x="2126" y="5655"/>
                    <a:pt x="2137" y="5650"/>
                    <a:pt x="2147" y="5644"/>
                  </a:cubicBezTo>
                  <a:cubicBezTo>
                    <a:pt x="2215" y="5602"/>
                    <a:pt x="2279" y="5553"/>
                    <a:pt x="2337" y="5499"/>
                  </a:cubicBezTo>
                  <a:cubicBezTo>
                    <a:pt x="2380" y="5458"/>
                    <a:pt x="2341" y="5399"/>
                    <a:pt x="2296" y="53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38" name="Google Shape;10338;p1170"/>
          <p:cNvSpPr/>
          <p:nvPr/>
        </p:nvSpPr>
        <p:spPr>
          <a:xfrm flipH="1">
            <a:off x="328439" y="14924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39" name="Google Shape;10339;p1170"/>
          <p:cNvGrpSpPr/>
          <p:nvPr/>
        </p:nvGrpSpPr>
        <p:grpSpPr>
          <a:xfrm flipH="1">
            <a:off x="617544" y="562754"/>
            <a:ext cx="237645" cy="237645"/>
            <a:chOff x="5944424" y="1865453"/>
            <a:chExt cx="178234" cy="178234"/>
          </a:xfrm>
        </p:grpSpPr>
        <p:sp>
          <p:nvSpPr>
            <p:cNvPr id="10340" name="Google Shape;10340;p1170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1170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1170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1170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44" name="Google Shape;10344;p1170"/>
          <p:cNvGrpSpPr/>
          <p:nvPr/>
        </p:nvGrpSpPr>
        <p:grpSpPr>
          <a:xfrm>
            <a:off x="10607174" y="159887"/>
            <a:ext cx="237645" cy="237645"/>
            <a:chOff x="5944424" y="1865453"/>
            <a:chExt cx="178234" cy="178234"/>
          </a:xfrm>
        </p:grpSpPr>
        <p:sp>
          <p:nvSpPr>
            <p:cNvPr id="10345" name="Google Shape;10345;p1170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1170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1170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1170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49" name="Google Shape;10349;p1170"/>
          <p:cNvSpPr/>
          <p:nvPr/>
        </p:nvSpPr>
        <p:spPr>
          <a:xfrm>
            <a:off x="9657165" y="1913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0" name="Google Shape;10350;p1170"/>
          <p:cNvSpPr/>
          <p:nvPr/>
        </p:nvSpPr>
        <p:spPr>
          <a:xfrm>
            <a:off x="11388195" y="612211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1" name="Google Shape;10351;p1170"/>
          <p:cNvSpPr/>
          <p:nvPr/>
        </p:nvSpPr>
        <p:spPr>
          <a:xfrm flipH="1">
            <a:off x="11523543" y="1406233"/>
            <a:ext cx="332956" cy="376332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2" name="Google Shape;10352;p1170"/>
          <p:cNvSpPr/>
          <p:nvPr/>
        </p:nvSpPr>
        <p:spPr>
          <a:xfrm>
            <a:off x="10607157" y="9337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4" name="Google Shape;10354;p1171"/>
          <p:cNvSpPr txBox="1">
            <a:spLocks noGrp="1"/>
          </p:cNvSpPr>
          <p:nvPr>
            <p:ph type="title"/>
          </p:nvPr>
        </p:nvSpPr>
        <p:spPr>
          <a:xfrm>
            <a:off x="9658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55" name="Google Shape;10355;p1171"/>
          <p:cNvSpPr txBox="1">
            <a:spLocks noGrp="1"/>
          </p:cNvSpPr>
          <p:nvPr>
            <p:ph type="body" idx="1"/>
          </p:nvPr>
        </p:nvSpPr>
        <p:spPr>
          <a:xfrm>
            <a:off x="5732733" y="1902167"/>
            <a:ext cx="5493200" cy="36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Tajawal"/>
              <a:buChar char="●"/>
              <a:defRPr sz="2133">
                <a:solidFill>
                  <a:schemeClr val="dk1"/>
                </a:solidFill>
              </a:defRPr>
            </a:lvl1pPr>
            <a:lvl2pPr marL="914400" lvl="1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371600" lvl="2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356" name="Google Shape;10356;p1171"/>
          <p:cNvGrpSpPr/>
          <p:nvPr/>
        </p:nvGrpSpPr>
        <p:grpSpPr>
          <a:xfrm rot="2184049" flipH="1">
            <a:off x="10183489" y="321715"/>
            <a:ext cx="823615" cy="569271"/>
            <a:chOff x="2591975" y="3584475"/>
            <a:chExt cx="106375" cy="73525"/>
          </a:xfrm>
        </p:grpSpPr>
        <p:sp>
          <p:nvSpPr>
            <p:cNvPr id="10357" name="Google Shape;10357;p1171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p1171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1171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60" name="Google Shape;10360;p1171"/>
          <p:cNvSpPr/>
          <p:nvPr/>
        </p:nvSpPr>
        <p:spPr>
          <a:xfrm rot="-5626337" flipH="1">
            <a:off x="8859643" y="436942"/>
            <a:ext cx="72959" cy="72959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61" name="Google Shape;10361;p1171"/>
          <p:cNvGrpSpPr/>
          <p:nvPr/>
        </p:nvGrpSpPr>
        <p:grpSpPr>
          <a:xfrm flipH="1">
            <a:off x="11617244" y="274604"/>
            <a:ext cx="237645" cy="237645"/>
            <a:chOff x="5944424" y="1865453"/>
            <a:chExt cx="178234" cy="178234"/>
          </a:xfrm>
        </p:grpSpPr>
        <p:sp>
          <p:nvSpPr>
            <p:cNvPr id="10362" name="Google Shape;10362;p117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117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117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117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66" name="Google Shape;10366;p1171"/>
          <p:cNvSpPr/>
          <p:nvPr/>
        </p:nvSpPr>
        <p:spPr>
          <a:xfrm flipH="1">
            <a:off x="11679642" y="14071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7" name="Google Shape;10367;p1171"/>
          <p:cNvSpPr/>
          <p:nvPr/>
        </p:nvSpPr>
        <p:spPr>
          <a:xfrm>
            <a:off x="1310131" y="285283"/>
            <a:ext cx="332956" cy="376332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8" name="Google Shape;10368;p1171"/>
          <p:cNvSpPr/>
          <p:nvPr/>
        </p:nvSpPr>
        <p:spPr>
          <a:xfrm rot="-5627163" flipH="1">
            <a:off x="3173841" y="276798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9" name="Google Shape;10369;p1171"/>
          <p:cNvSpPr/>
          <p:nvPr/>
        </p:nvSpPr>
        <p:spPr>
          <a:xfrm flipH="1">
            <a:off x="3983642" y="386033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70" name="Google Shape;10370;p1171"/>
          <p:cNvGrpSpPr/>
          <p:nvPr/>
        </p:nvGrpSpPr>
        <p:grpSpPr>
          <a:xfrm flipH="1">
            <a:off x="2169144" y="610020"/>
            <a:ext cx="237645" cy="237645"/>
            <a:chOff x="5944424" y="1865453"/>
            <a:chExt cx="178234" cy="178234"/>
          </a:xfrm>
        </p:grpSpPr>
        <p:sp>
          <p:nvSpPr>
            <p:cNvPr id="10371" name="Google Shape;10371;p117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117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117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117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75" name="Google Shape;10375;p1171"/>
          <p:cNvSpPr/>
          <p:nvPr/>
        </p:nvSpPr>
        <p:spPr>
          <a:xfrm rot="-5627163" flipH="1">
            <a:off x="3003541" y="6396249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6" name="Google Shape;10376;p1171"/>
          <p:cNvSpPr/>
          <p:nvPr/>
        </p:nvSpPr>
        <p:spPr>
          <a:xfrm rot="-5627164" flipH="1">
            <a:off x="8452189" y="6156914"/>
            <a:ext cx="407835" cy="376327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7" name="Google Shape;10377;p1171"/>
          <p:cNvSpPr/>
          <p:nvPr/>
        </p:nvSpPr>
        <p:spPr>
          <a:xfrm rot="-5627163" flipH="1">
            <a:off x="6959341" y="6303631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78" name="Google Shape;10378;p1171"/>
          <p:cNvGrpSpPr/>
          <p:nvPr/>
        </p:nvGrpSpPr>
        <p:grpSpPr>
          <a:xfrm flipH="1">
            <a:off x="4130411" y="6301454"/>
            <a:ext cx="237645" cy="237645"/>
            <a:chOff x="5944424" y="1865453"/>
            <a:chExt cx="178234" cy="178234"/>
          </a:xfrm>
        </p:grpSpPr>
        <p:sp>
          <p:nvSpPr>
            <p:cNvPr id="10379" name="Google Shape;10379;p117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117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117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117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4" name="Google Shape;10384;p1172"/>
          <p:cNvSpPr txBox="1">
            <a:spLocks noGrp="1"/>
          </p:cNvSpPr>
          <p:nvPr>
            <p:ph type="title"/>
          </p:nvPr>
        </p:nvSpPr>
        <p:spPr>
          <a:xfrm>
            <a:off x="4186300" y="1622667"/>
            <a:ext cx="7071200" cy="36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666" b="1">
                <a:solidFill>
                  <a:schemeClr val="accent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0385" name="Google Shape;10385;p1172"/>
          <p:cNvSpPr/>
          <p:nvPr/>
        </p:nvSpPr>
        <p:spPr>
          <a:xfrm flipH="1">
            <a:off x="7244849" y="6472533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398" y="115"/>
                </a:moveTo>
                <a:cubicBezTo>
                  <a:pt x="548" y="120"/>
                  <a:pt x="669" y="245"/>
                  <a:pt x="669" y="396"/>
                </a:cubicBezTo>
                <a:cubicBezTo>
                  <a:pt x="669" y="549"/>
                  <a:pt x="548" y="673"/>
                  <a:pt x="396" y="677"/>
                </a:cubicBezTo>
                <a:cubicBezTo>
                  <a:pt x="243" y="673"/>
                  <a:pt x="124" y="547"/>
                  <a:pt x="124" y="396"/>
                </a:cubicBezTo>
                <a:cubicBezTo>
                  <a:pt x="126" y="243"/>
                  <a:pt x="245" y="120"/>
                  <a:pt x="398" y="115"/>
                </a:cubicBezTo>
                <a:close/>
                <a:moveTo>
                  <a:pt x="396" y="0"/>
                </a:moveTo>
                <a:cubicBezTo>
                  <a:pt x="179" y="0"/>
                  <a:pt x="1" y="177"/>
                  <a:pt x="1" y="396"/>
                </a:cubicBezTo>
                <a:cubicBezTo>
                  <a:pt x="1" y="613"/>
                  <a:pt x="177" y="792"/>
                  <a:pt x="396" y="792"/>
                </a:cubicBezTo>
                <a:lnTo>
                  <a:pt x="399" y="792"/>
                </a:lnTo>
                <a:cubicBezTo>
                  <a:pt x="618" y="792"/>
                  <a:pt x="794" y="613"/>
                  <a:pt x="794" y="396"/>
                </a:cubicBezTo>
                <a:cubicBezTo>
                  <a:pt x="794" y="177"/>
                  <a:pt x="616" y="0"/>
                  <a:pt x="3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6" name="Google Shape;10386;p1172"/>
          <p:cNvSpPr/>
          <p:nvPr/>
        </p:nvSpPr>
        <p:spPr>
          <a:xfrm flipH="1">
            <a:off x="436731" y="2110727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7" name="Google Shape;10387;p1172"/>
          <p:cNvSpPr/>
          <p:nvPr/>
        </p:nvSpPr>
        <p:spPr>
          <a:xfrm>
            <a:off x="9572017" y="6165550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88" name="Google Shape;10388;p1172"/>
          <p:cNvGrpSpPr/>
          <p:nvPr/>
        </p:nvGrpSpPr>
        <p:grpSpPr>
          <a:xfrm>
            <a:off x="11107283" y="6234887"/>
            <a:ext cx="237645" cy="237645"/>
            <a:chOff x="5944424" y="1865453"/>
            <a:chExt cx="178234" cy="178234"/>
          </a:xfrm>
        </p:grpSpPr>
        <p:sp>
          <p:nvSpPr>
            <p:cNvPr id="10389" name="Google Shape;10389;p1172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1172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1172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1172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93" name="Google Shape;10393;p1172"/>
          <p:cNvSpPr/>
          <p:nvPr/>
        </p:nvSpPr>
        <p:spPr>
          <a:xfrm flipH="1">
            <a:off x="5868369" y="64725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4" name="Google Shape;10394;p1172"/>
          <p:cNvSpPr/>
          <p:nvPr/>
        </p:nvSpPr>
        <p:spPr>
          <a:xfrm>
            <a:off x="11414167" y="4862626"/>
            <a:ext cx="407832" cy="460945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5" name="Google Shape;10395;p1172"/>
          <p:cNvSpPr/>
          <p:nvPr/>
        </p:nvSpPr>
        <p:spPr>
          <a:xfrm>
            <a:off x="4107933" y="474750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7" name="Google Shape;10397;p1173"/>
          <p:cNvSpPr txBox="1">
            <a:spLocks noGrp="1"/>
          </p:cNvSpPr>
          <p:nvPr>
            <p:ph type="title"/>
          </p:nvPr>
        </p:nvSpPr>
        <p:spPr>
          <a:xfrm>
            <a:off x="4576033" y="834188"/>
            <a:ext cx="5356400" cy="26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80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398" name="Google Shape;10398;p1173"/>
          <p:cNvSpPr txBox="1">
            <a:spLocks noGrp="1"/>
          </p:cNvSpPr>
          <p:nvPr>
            <p:ph type="subTitle" idx="1"/>
          </p:nvPr>
        </p:nvSpPr>
        <p:spPr>
          <a:xfrm>
            <a:off x="4576267" y="3444188"/>
            <a:ext cx="5356400" cy="16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399" name="Google Shape;10399;p1173"/>
          <p:cNvSpPr/>
          <p:nvPr/>
        </p:nvSpPr>
        <p:spPr>
          <a:xfrm>
            <a:off x="10725074" y="6349984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0" name="Google Shape;10400;p1173"/>
          <p:cNvSpPr/>
          <p:nvPr/>
        </p:nvSpPr>
        <p:spPr>
          <a:xfrm>
            <a:off x="8428751" y="65146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1" name="Google Shape;10401;p1173"/>
          <p:cNvSpPr/>
          <p:nvPr/>
        </p:nvSpPr>
        <p:spPr>
          <a:xfrm>
            <a:off x="902967" y="624634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3" name="Google Shape;10403;p1174"/>
          <p:cNvSpPr txBox="1">
            <a:spLocks noGrp="1"/>
          </p:cNvSpPr>
          <p:nvPr>
            <p:ph type="title" hasCustomPrompt="1"/>
          </p:nvPr>
        </p:nvSpPr>
        <p:spPr>
          <a:xfrm>
            <a:off x="1695400" y="2015284"/>
            <a:ext cx="8801200" cy="20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 b="1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404" name="Google Shape;10404;p1174"/>
          <p:cNvSpPr txBox="1">
            <a:spLocks noGrp="1"/>
          </p:cNvSpPr>
          <p:nvPr>
            <p:ph type="body" idx="1"/>
          </p:nvPr>
        </p:nvSpPr>
        <p:spPr>
          <a:xfrm>
            <a:off x="1695400" y="4156213"/>
            <a:ext cx="88012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>
                <a:solidFill>
                  <a:schemeClr val="accent6"/>
                </a:solidFill>
              </a:defRPr>
            </a:lvl1pPr>
            <a:lvl2pPr marL="914400" lvl="1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05" name="Google Shape;10405;p1174"/>
          <p:cNvSpPr/>
          <p:nvPr/>
        </p:nvSpPr>
        <p:spPr>
          <a:xfrm flipH="1">
            <a:off x="11398997" y="435217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6" name="Google Shape;10406;p1174"/>
          <p:cNvSpPr/>
          <p:nvPr/>
        </p:nvSpPr>
        <p:spPr>
          <a:xfrm flipH="1">
            <a:off x="11457061" y="1924334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07" name="Google Shape;10407;p1174"/>
          <p:cNvGrpSpPr/>
          <p:nvPr/>
        </p:nvGrpSpPr>
        <p:grpSpPr>
          <a:xfrm flipH="1">
            <a:off x="10321916" y="403787"/>
            <a:ext cx="237645" cy="237645"/>
            <a:chOff x="5944424" y="1865453"/>
            <a:chExt cx="178234" cy="178234"/>
          </a:xfrm>
        </p:grpSpPr>
        <p:sp>
          <p:nvSpPr>
            <p:cNvPr id="10408" name="Google Shape;10408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12" name="Google Shape;10412;p1174"/>
          <p:cNvSpPr/>
          <p:nvPr/>
        </p:nvSpPr>
        <p:spPr>
          <a:xfrm rot="8789553" flipH="1">
            <a:off x="9696738" y="5335300"/>
            <a:ext cx="2337241" cy="613741"/>
          </a:xfrm>
          <a:custGeom>
            <a:avLst/>
            <a:gdLst/>
            <a:ahLst/>
            <a:cxnLst/>
            <a:rect l="l" t="t" r="r" b="b"/>
            <a:pathLst>
              <a:path w="10602" h="2784" extrusionOk="0">
                <a:moveTo>
                  <a:pt x="8062" y="0"/>
                </a:moveTo>
                <a:cubicBezTo>
                  <a:pt x="8033" y="0"/>
                  <a:pt x="8007" y="24"/>
                  <a:pt x="8003" y="54"/>
                </a:cubicBezTo>
                <a:cubicBezTo>
                  <a:pt x="8003" y="85"/>
                  <a:pt x="8026" y="113"/>
                  <a:pt x="8058" y="113"/>
                </a:cubicBezTo>
                <a:cubicBezTo>
                  <a:pt x="8133" y="117"/>
                  <a:pt x="8207" y="124"/>
                  <a:pt x="8280" y="134"/>
                </a:cubicBezTo>
                <a:lnTo>
                  <a:pt x="8288" y="134"/>
                </a:lnTo>
                <a:lnTo>
                  <a:pt x="8288" y="137"/>
                </a:lnTo>
                <a:cubicBezTo>
                  <a:pt x="8358" y="134"/>
                  <a:pt x="8365" y="34"/>
                  <a:pt x="8297" y="22"/>
                </a:cubicBezTo>
                <a:cubicBezTo>
                  <a:pt x="8220" y="11"/>
                  <a:pt x="8141" y="2"/>
                  <a:pt x="8062" y="0"/>
                </a:cubicBezTo>
                <a:close/>
                <a:moveTo>
                  <a:pt x="7834" y="2"/>
                </a:moveTo>
                <a:cubicBezTo>
                  <a:pt x="7832" y="2"/>
                  <a:pt x="7830" y="2"/>
                  <a:pt x="7828" y="2"/>
                </a:cubicBezTo>
                <a:cubicBezTo>
                  <a:pt x="7750" y="9"/>
                  <a:pt x="7671" y="17"/>
                  <a:pt x="7596" y="30"/>
                </a:cubicBezTo>
                <a:cubicBezTo>
                  <a:pt x="7528" y="41"/>
                  <a:pt x="7537" y="143"/>
                  <a:pt x="7605" y="143"/>
                </a:cubicBezTo>
                <a:lnTo>
                  <a:pt x="7616" y="143"/>
                </a:lnTo>
                <a:cubicBezTo>
                  <a:pt x="7686" y="130"/>
                  <a:pt x="7762" y="122"/>
                  <a:pt x="7837" y="117"/>
                </a:cubicBezTo>
                <a:cubicBezTo>
                  <a:pt x="7911" y="113"/>
                  <a:pt x="7905" y="2"/>
                  <a:pt x="7834" y="2"/>
                </a:cubicBezTo>
                <a:close/>
                <a:moveTo>
                  <a:pt x="8510" y="66"/>
                </a:moveTo>
                <a:cubicBezTo>
                  <a:pt x="8485" y="66"/>
                  <a:pt x="8462" y="84"/>
                  <a:pt x="8456" y="109"/>
                </a:cubicBezTo>
                <a:cubicBezTo>
                  <a:pt x="8448" y="141"/>
                  <a:pt x="8465" y="171"/>
                  <a:pt x="8497" y="179"/>
                </a:cubicBezTo>
                <a:cubicBezTo>
                  <a:pt x="8569" y="198"/>
                  <a:pt x="8639" y="222"/>
                  <a:pt x="8709" y="249"/>
                </a:cubicBezTo>
                <a:cubicBezTo>
                  <a:pt x="8716" y="251"/>
                  <a:pt x="8722" y="251"/>
                  <a:pt x="8729" y="251"/>
                </a:cubicBezTo>
                <a:cubicBezTo>
                  <a:pt x="8790" y="251"/>
                  <a:pt x="8807" y="164"/>
                  <a:pt x="8748" y="141"/>
                </a:cubicBezTo>
                <a:cubicBezTo>
                  <a:pt x="8675" y="113"/>
                  <a:pt x="8601" y="90"/>
                  <a:pt x="8524" y="68"/>
                </a:cubicBezTo>
                <a:cubicBezTo>
                  <a:pt x="8519" y="67"/>
                  <a:pt x="8515" y="66"/>
                  <a:pt x="8510" y="66"/>
                </a:cubicBezTo>
                <a:close/>
                <a:moveTo>
                  <a:pt x="7382" y="77"/>
                </a:moveTo>
                <a:cubicBezTo>
                  <a:pt x="7377" y="77"/>
                  <a:pt x="7372" y="78"/>
                  <a:pt x="7367" y="79"/>
                </a:cubicBezTo>
                <a:cubicBezTo>
                  <a:pt x="7292" y="100"/>
                  <a:pt x="7218" y="126"/>
                  <a:pt x="7145" y="158"/>
                </a:cubicBezTo>
                <a:cubicBezTo>
                  <a:pt x="7088" y="181"/>
                  <a:pt x="7105" y="266"/>
                  <a:pt x="7166" y="266"/>
                </a:cubicBezTo>
                <a:lnTo>
                  <a:pt x="7166" y="268"/>
                </a:lnTo>
                <a:cubicBezTo>
                  <a:pt x="7173" y="266"/>
                  <a:pt x="7181" y="266"/>
                  <a:pt x="7190" y="262"/>
                </a:cubicBezTo>
                <a:cubicBezTo>
                  <a:pt x="7258" y="234"/>
                  <a:pt x="7326" y="209"/>
                  <a:pt x="7398" y="190"/>
                </a:cubicBezTo>
                <a:cubicBezTo>
                  <a:pt x="7463" y="168"/>
                  <a:pt x="7443" y="77"/>
                  <a:pt x="7382" y="77"/>
                </a:cubicBezTo>
                <a:close/>
                <a:moveTo>
                  <a:pt x="8935" y="230"/>
                </a:moveTo>
                <a:cubicBezTo>
                  <a:pt x="8883" y="230"/>
                  <a:pt x="8853" y="309"/>
                  <a:pt x="8912" y="339"/>
                </a:cubicBezTo>
                <a:cubicBezTo>
                  <a:pt x="8978" y="371"/>
                  <a:pt x="9044" y="407"/>
                  <a:pt x="9107" y="447"/>
                </a:cubicBezTo>
                <a:cubicBezTo>
                  <a:pt x="9116" y="451"/>
                  <a:pt x="9127" y="456"/>
                  <a:pt x="9137" y="456"/>
                </a:cubicBezTo>
                <a:cubicBezTo>
                  <a:pt x="9138" y="456"/>
                  <a:pt x="9139" y="456"/>
                  <a:pt x="9140" y="456"/>
                </a:cubicBezTo>
                <a:cubicBezTo>
                  <a:pt x="9197" y="456"/>
                  <a:pt x="9219" y="379"/>
                  <a:pt x="9167" y="349"/>
                </a:cubicBezTo>
                <a:cubicBezTo>
                  <a:pt x="9101" y="309"/>
                  <a:pt x="9033" y="271"/>
                  <a:pt x="8963" y="237"/>
                </a:cubicBezTo>
                <a:cubicBezTo>
                  <a:pt x="8953" y="232"/>
                  <a:pt x="8944" y="230"/>
                  <a:pt x="8935" y="230"/>
                </a:cubicBezTo>
                <a:close/>
                <a:moveTo>
                  <a:pt x="6964" y="253"/>
                </a:moveTo>
                <a:cubicBezTo>
                  <a:pt x="6955" y="253"/>
                  <a:pt x="6945" y="256"/>
                  <a:pt x="6935" y="262"/>
                </a:cubicBezTo>
                <a:cubicBezTo>
                  <a:pt x="6866" y="303"/>
                  <a:pt x="6800" y="347"/>
                  <a:pt x="6739" y="396"/>
                </a:cubicBezTo>
                <a:cubicBezTo>
                  <a:pt x="6698" y="430"/>
                  <a:pt x="6722" y="498"/>
                  <a:pt x="6775" y="498"/>
                </a:cubicBezTo>
                <a:lnTo>
                  <a:pt x="6775" y="500"/>
                </a:lnTo>
                <a:cubicBezTo>
                  <a:pt x="6788" y="500"/>
                  <a:pt x="6800" y="494"/>
                  <a:pt x="6811" y="486"/>
                </a:cubicBezTo>
                <a:cubicBezTo>
                  <a:pt x="6869" y="439"/>
                  <a:pt x="6928" y="398"/>
                  <a:pt x="6992" y="360"/>
                </a:cubicBezTo>
                <a:cubicBezTo>
                  <a:pt x="7046" y="328"/>
                  <a:pt x="7014" y="253"/>
                  <a:pt x="6964" y="253"/>
                </a:cubicBezTo>
                <a:close/>
                <a:moveTo>
                  <a:pt x="5168" y="477"/>
                </a:moveTo>
                <a:cubicBezTo>
                  <a:pt x="5138" y="477"/>
                  <a:pt x="5113" y="500"/>
                  <a:pt x="5111" y="530"/>
                </a:cubicBezTo>
                <a:cubicBezTo>
                  <a:pt x="5109" y="562"/>
                  <a:pt x="5132" y="590"/>
                  <a:pt x="5162" y="592"/>
                </a:cubicBezTo>
                <a:cubicBezTo>
                  <a:pt x="5200" y="596"/>
                  <a:pt x="5238" y="600"/>
                  <a:pt x="5275" y="609"/>
                </a:cubicBezTo>
                <a:cubicBezTo>
                  <a:pt x="5309" y="617"/>
                  <a:pt x="5343" y="626"/>
                  <a:pt x="5377" y="637"/>
                </a:cubicBezTo>
                <a:cubicBezTo>
                  <a:pt x="5381" y="637"/>
                  <a:pt x="5387" y="637"/>
                  <a:pt x="5392" y="639"/>
                </a:cubicBezTo>
                <a:lnTo>
                  <a:pt x="5392" y="635"/>
                </a:lnTo>
                <a:cubicBezTo>
                  <a:pt x="5458" y="635"/>
                  <a:pt x="5472" y="541"/>
                  <a:pt x="5409" y="522"/>
                </a:cubicBezTo>
                <a:cubicBezTo>
                  <a:pt x="5372" y="513"/>
                  <a:pt x="5336" y="505"/>
                  <a:pt x="5298" y="496"/>
                </a:cubicBezTo>
                <a:cubicBezTo>
                  <a:pt x="5258" y="488"/>
                  <a:pt x="5215" y="481"/>
                  <a:pt x="5172" y="477"/>
                </a:cubicBezTo>
                <a:cubicBezTo>
                  <a:pt x="5171" y="477"/>
                  <a:pt x="5170" y="477"/>
                  <a:pt x="5168" y="477"/>
                </a:cubicBezTo>
                <a:close/>
                <a:moveTo>
                  <a:pt x="4942" y="483"/>
                </a:moveTo>
                <a:cubicBezTo>
                  <a:pt x="4939" y="483"/>
                  <a:pt x="4937" y="483"/>
                  <a:pt x="4934" y="483"/>
                </a:cubicBezTo>
                <a:cubicBezTo>
                  <a:pt x="4855" y="492"/>
                  <a:pt x="4777" y="507"/>
                  <a:pt x="4700" y="530"/>
                </a:cubicBezTo>
                <a:cubicBezTo>
                  <a:pt x="4638" y="549"/>
                  <a:pt x="4651" y="640"/>
                  <a:pt x="4716" y="643"/>
                </a:cubicBezTo>
                <a:lnTo>
                  <a:pt x="4716" y="643"/>
                </a:lnTo>
                <a:cubicBezTo>
                  <a:pt x="4722" y="643"/>
                  <a:pt x="4728" y="641"/>
                  <a:pt x="4732" y="639"/>
                </a:cubicBezTo>
                <a:cubicBezTo>
                  <a:pt x="4802" y="620"/>
                  <a:pt x="4874" y="605"/>
                  <a:pt x="4947" y="596"/>
                </a:cubicBezTo>
                <a:cubicBezTo>
                  <a:pt x="5019" y="588"/>
                  <a:pt x="5009" y="483"/>
                  <a:pt x="4942" y="483"/>
                </a:cubicBezTo>
                <a:close/>
                <a:moveTo>
                  <a:pt x="4716" y="643"/>
                </a:moveTo>
                <a:cubicBezTo>
                  <a:pt x="4716" y="643"/>
                  <a:pt x="4715" y="643"/>
                  <a:pt x="4715" y="643"/>
                </a:cubicBezTo>
                <a:lnTo>
                  <a:pt x="4717" y="643"/>
                </a:lnTo>
                <a:cubicBezTo>
                  <a:pt x="4717" y="643"/>
                  <a:pt x="4716" y="643"/>
                  <a:pt x="4716" y="643"/>
                </a:cubicBezTo>
                <a:close/>
                <a:moveTo>
                  <a:pt x="9322" y="467"/>
                </a:moveTo>
                <a:cubicBezTo>
                  <a:pt x="9274" y="467"/>
                  <a:pt x="9239" y="537"/>
                  <a:pt x="9290" y="573"/>
                </a:cubicBezTo>
                <a:cubicBezTo>
                  <a:pt x="9350" y="615"/>
                  <a:pt x="9410" y="664"/>
                  <a:pt x="9467" y="713"/>
                </a:cubicBezTo>
                <a:cubicBezTo>
                  <a:pt x="9478" y="722"/>
                  <a:pt x="9490" y="726"/>
                  <a:pt x="9505" y="726"/>
                </a:cubicBezTo>
                <a:cubicBezTo>
                  <a:pt x="9559" y="726"/>
                  <a:pt x="9582" y="660"/>
                  <a:pt x="9542" y="626"/>
                </a:cubicBezTo>
                <a:cubicBezTo>
                  <a:pt x="9482" y="575"/>
                  <a:pt x="9420" y="526"/>
                  <a:pt x="9359" y="481"/>
                </a:cubicBezTo>
                <a:cubicBezTo>
                  <a:pt x="9346" y="471"/>
                  <a:pt x="9334" y="467"/>
                  <a:pt x="9322" y="467"/>
                </a:cubicBezTo>
                <a:close/>
                <a:moveTo>
                  <a:pt x="5604" y="597"/>
                </a:moveTo>
                <a:cubicBezTo>
                  <a:pt x="5548" y="597"/>
                  <a:pt x="5521" y="683"/>
                  <a:pt x="5583" y="709"/>
                </a:cubicBezTo>
                <a:cubicBezTo>
                  <a:pt x="5651" y="737"/>
                  <a:pt x="5719" y="771"/>
                  <a:pt x="5783" y="807"/>
                </a:cubicBezTo>
                <a:cubicBezTo>
                  <a:pt x="5792" y="813"/>
                  <a:pt x="5800" y="815"/>
                  <a:pt x="5811" y="815"/>
                </a:cubicBezTo>
                <a:cubicBezTo>
                  <a:pt x="5870" y="815"/>
                  <a:pt x="5892" y="739"/>
                  <a:pt x="5841" y="709"/>
                </a:cubicBezTo>
                <a:cubicBezTo>
                  <a:pt x="5773" y="669"/>
                  <a:pt x="5702" y="632"/>
                  <a:pt x="5628" y="603"/>
                </a:cubicBezTo>
                <a:cubicBezTo>
                  <a:pt x="5619" y="599"/>
                  <a:pt x="5611" y="597"/>
                  <a:pt x="5604" y="597"/>
                </a:cubicBezTo>
                <a:close/>
                <a:moveTo>
                  <a:pt x="4500" y="606"/>
                </a:moveTo>
                <a:cubicBezTo>
                  <a:pt x="4493" y="606"/>
                  <a:pt x="4485" y="608"/>
                  <a:pt x="4476" y="611"/>
                </a:cubicBezTo>
                <a:cubicBezTo>
                  <a:pt x="4406" y="643"/>
                  <a:pt x="4336" y="679"/>
                  <a:pt x="4268" y="718"/>
                </a:cubicBezTo>
                <a:cubicBezTo>
                  <a:pt x="4219" y="747"/>
                  <a:pt x="4238" y="824"/>
                  <a:pt x="4298" y="824"/>
                </a:cubicBezTo>
                <a:lnTo>
                  <a:pt x="4298" y="826"/>
                </a:lnTo>
                <a:cubicBezTo>
                  <a:pt x="4308" y="826"/>
                  <a:pt x="4317" y="822"/>
                  <a:pt x="4325" y="818"/>
                </a:cubicBezTo>
                <a:cubicBezTo>
                  <a:pt x="4389" y="779"/>
                  <a:pt x="4455" y="745"/>
                  <a:pt x="4523" y="715"/>
                </a:cubicBezTo>
                <a:cubicBezTo>
                  <a:pt x="4583" y="687"/>
                  <a:pt x="4556" y="606"/>
                  <a:pt x="4500" y="606"/>
                </a:cubicBezTo>
                <a:close/>
                <a:moveTo>
                  <a:pt x="6609" y="537"/>
                </a:moveTo>
                <a:cubicBezTo>
                  <a:pt x="6594" y="537"/>
                  <a:pt x="6579" y="544"/>
                  <a:pt x="6566" y="560"/>
                </a:cubicBezTo>
                <a:cubicBezTo>
                  <a:pt x="6513" y="617"/>
                  <a:pt x="6464" y="681"/>
                  <a:pt x="6420" y="745"/>
                </a:cubicBezTo>
                <a:cubicBezTo>
                  <a:pt x="6402" y="773"/>
                  <a:pt x="6409" y="809"/>
                  <a:pt x="6437" y="826"/>
                </a:cubicBezTo>
                <a:cubicBezTo>
                  <a:pt x="6445" y="832"/>
                  <a:pt x="6456" y="835"/>
                  <a:pt x="6468" y="835"/>
                </a:cubicBezTo>
                <a:lnTo>
                  <a:pt x="6468" y="837"/>
                </a:lnTo>
                <a:cubicBezTo>
                  <a:pt x="6488" y="837"/>
                  <a:pt x="6505" y="826"/>
                  <a:pt x="6515" y="809"/>
                </a:cubicBezTo>
                <a:cubicBezTo>
                  <a:pt x="6556" y="749"/>
                  <a:pt x="6600" y="690"/>
                  <a:pt x="6649" y="637"/>
                </a:cubicBezTo>
                <a:cubicBezTo>
                  <a:pt x="6694" y="594"/>
                  <a:pt x="6653" y="537"/>
                  <a:pt x="6609" y="537"/>
                </a:cubicBezTo>
                <a:close/>
                <a:moveTo>
                  <a:pt x="2042" y="811"/>
                </a:moveTo>
                <a:cubicBezTo>
                  <a:pt x="2002" y="811"/>
                  <a:pt x="1962" y="812"/>
                  <a:pt x="1923" y="815"/>
                </a:cubicBezTo>
                <a:cubicBezTo>
                  <a:pt x="1891" y="820"/>
                  <a:pt x="1867" y="847"/>
                  <a:pt x="1869" y="879"/>
                </a:cubicBezTo>
                <a:cubicBezTo>
                  <a:pt x="1874" y="908"/>
                  <a:pt x="1899" y="930"/>
                  <a:pt x="1929" y="930"/>
                </a:cubicBezTo>
                <a:cubicBezTo>
                  <a:pt x="1931" y="930"/>
                  <a:pt x="1932" y="930"/>
                  <a:pt x="1933" y="930"/>
                </a:cubicBezTo>
                <a:cubicBezTo>
                  <a:pt x="1969" y="927"/>
                  <a:pt x="2006" y="926"/>
                  <a:pt x="2042" y="926"/>
                </a:cubicBezTo>
                <a:cubicBezTo>
                  <a:pt x="2078" y="926"/>
                  <a:pt x="2114" y="927"/>
                  <a:pt x="2150" y="930"/>
                </a:cubicBezTo>
                <a:lnTo>
                  <a:pt x="2157" y="930"/>
                </a:lnTo>
                <a:cubicBezTo>
                  <a:pt x="2229" y="930"/>
                  <a:pt x="2233" y="824"/>
                  <a:pt x="2161" y="815"/>
                </a:cubicBezTo>
                <a:cubicBezTo>
                  <a:pt x="2122" y="812"/>
                  <a:pt x="2082" y="811"/>
                  <a:pt x="2042" y="811"/>
                </a:cubicBezTo>
                <a:close/>
                <a:moveTo>
                  <a:pt x="2376" y="856"/>
                </a:moveTo>
                <a:cubicBezTo>
                  <a:pt x="2315" y="856"/>
                  <a:pt x="2297" y="951"/>
                  <a:pt x="2365" y="969"/>
                </a:cubicBezTo>
                <a:cubicBezTo>
                  <a:pt x="2438" y="986"/>
                  <a:pt x="2508" y="1009"/>
                  <a:pt x="2578" y="1035"/>
                </a:cubicBezTo>
                <a:cubicBezTo>
                  <a:pt x="2585" y="1037"/>
                  <a:pt x="2591" y="1039"/>
                  <a:pt x="2597" y="1039"/>
                </a:cubicBezTo>
                <a:cubicBezTo>
                  <a:pt x="2661" y="1039"/>
                  <a:pt x="2676" y="949"/>
                  <a:pt x="2616" y="928"/>
                </a:cubicBezTo>
                <a:cubicBezTo>
                  <a:pt x="2544" y="901"/>
                  <a:pt x="2470" y="877"/>
                  <a:pt x="2393" y="858"/>
                </a:cubicBezTo>
                <a:cubicBezTo>
                  <a:pt x="2387" y="856"/>
                  <a:pt x="2382" y="856"/>
                  <a:pt x="2376" y="856"/>
                </a:cubicBezTo>
                <a:close/>
                <a:moveTo>
                  <a:pt x="9675" y="768"/>
                </a:moveTo>
                <a:cubicBezTo>
                  <a:pt x="9631" y="768"/>
                  <a:pt x="9595" y="823"/>
                  <a:pt x="9633" y="864"/>
                </a:cubicBezTo>
                <a:cubicBezTo>
                  <a:pt x="9688" y="918"/>
                  <a:pt x="9739" y="973"/>
                  <a:pt x="9791" y="1026"/>
                </a:cubicBezTo>
                <a:cubicBezTo>
                  <a:pt x="9801" y="1039"/>
                  <a:pt x="9816" y="1045"/>
                  <a:pt x="9833" y="1045"/>
                </a:cubicBezTo>
                <a:cubicBezTo>
                  <a:pt x="9846" y="1045"/>
                  <a:pt x="9861" y="1039"/>
                  <a:pt x="9871" y="1030"/>
                </a:cubicBezTo>
                <a:cubicBezTo>
                  <a:pt x="9893" y="1009"/>
                  <a:pt x="9895" y="973"/>
                  <a:pt x="9874" y="949"/>
                </a:cubicBezTo>
                <a:cubicBezTo>
                  <a:pt x="9822" y="894"/>
                  <a:pt x="9769" y="837"/>
                  <a:pt x="9714" y="783"/>
                </a:cubicBezTo>
                <a:cubicBezTo>
                  <a:pt x="9701" y="772"/>
                  <a:pt x="9688" y="768"/>
                  <a:pt x="9675" y="768"/>
                </a:cubicBezTo>
                <a:close/>
                <a:moveTo>
                  <a:pt x="1709" y="854"/>
                </a:moveTo>
                <a:cubicBezTo>
                  <a:pt x="1703" y="854"/>
                  <a:pt x="1696" y="856"/>
                  <a:pt x="1689" y="858"/>
                </a:cubicBezTo>
                <a:cubicBezTo>
                  <a:pt x="1612" y="879"/>
                  <a:pt x="1537" y="907"/>
                  <a:pt x="1465" y="941"/>
                </a:cubicBezTo>
                <a:cubicBezTo>
                  <a:pt x="1410" y="967"/>
                  <a:pt x="1427" y="1050"/>
                  <a:pt x="1489" y="1050"/>
                </a:cubicBezTo>
                <a:cubicBezTo>
                  <a:pt x="1497" y="1050"/>
                  <a:pt x="1506" y="1047"/>
                  <a:pt x="1512" y="1043"/>
                </a:cubicBezTo>
                <a:cubicBezTo>
                  <a:pt x="1580" y="1013"/>
                  <a:pt x="1648" y="988"/>
                  <a:pt x="1718" y="969"/>
                </a:cubicBezTo>
                <a:cubicBezTo>
                  <a:pt x="1790" y="953"/>
                  <a:pt x="1769" y="854"/>
                  <a:pt x="1709" y="854"/>
                </a:cubicBezTo>
                <a:close/>
                <a:moveTo>
                  <a:pt x="6001" y="826"/>
                </a:moveTo>
                <a:cubicBezTo>
                  <a:pt x="5953" y="826"/>
                  <a:pt x="5919" y="893"/>
                  <a:pt x="5968" y="930"/>
                </a:cubicBezTo>
                <a:cubicBezTo>
                  <a:pt x="6028" y="975"/>
                  <a:pt x="6083" y="1022"/>
                  <a:pt x="6139" y="1073"/>
                </a:cubicBezTo>
                <a:cubicBezTo>
                  <a:pt x="6149" y="1081"/>
                  <a:pt x="6162" y="1088"/>
                  <a:pt x="6177" y="1088"/>
                </a:cubicBezTo>
                <a:cubicBezTo>
                  <a:pt x="6230" y="1088"/>
                  <a:pt x="6254" y="1024"/>
                  <a:pt x="6217" y="990"/>
                </a:cubicBezTo>
                <a:cubicBezTo>
                  <a:pt x="6160" y="935"/>
                  <a:pt x="6098" y="886"/>
                  <a:pt x="6036" y="839"/>
                </a:cubicBezTo>
                <a:cubicBezTo>
                  <a:pt x="6024" y="830"/>
                  <a:pt x="6012" y="826"/>
                  <a:pt x="6001" y="826"/>
                </a:cubicBezTo>
                <a:close/>
                <a:moveTo>
                  <a:pt x="4107" y="835"/>
                </a:moveTo>
                <a:cubicBezTo>
                  <a:pt x="4096" y="835"/>
                  <a:pt x="4084" y="838"/>
                  <a:pt x="4072" y="847"/>
                </a:cubicBezTo>
                <a:cubicBezTo>
                  <a:pt x="4010" y="892"/>
                  <a:pt x="3949" y="939"/>
                  <a:pt x="3889" y="992"/>
                </a:cubicBezTo>
                <a:cubicBezTo>
                  <a:pt x="3851" y="1028"/>
                  <a:pt x="3874" y="1092"/>
                  <a:pt x="3927" y="1092"/>
                </a:cubicBezTo>
                <a:lnTo>
                  <a:pt x="3927" y="1094"/>
                </a:lnTo>
                <a:cubicBezTo>
                  <a:pt x="3942" y="1094"/>
                  <a:pt x="3955" y="1088"/>
                  <a:pt x="3966" y="1079"/>
                </a:cubicBezTo>
                <a:cubicBezTo>
                  <a:pt x="4021" y="1028"/>
                  <a:pt x="4081" y="981"/>
                  <a:pt x="4140" y="939"/>
                </a:cubicBezTo>
                <a:cubicBezTo>
                  <a:pt x="4190" y="903"/>
                  <a:pt x="4155" y="835"/>
                  <a:pt x="4107" y="835"/>
                </a:cubicBezTo>
                <a:close/>
                <a:moveTo>
                  <a:pt x="2808" y="1015"/>
                </a:moveTo>
                <a:cubicBezTo>
                  <a:pt x="2755" y="1015"/>
                  <a:pt x="2724" y="1093"/>
                  <a:pt x="2782" y="1124"/>
                </a:cubicBezTo>
                <a:cubicBezTo>
                  <a:pt x="2846" y="1158"/>
                  <a:pt x="2910" y="1196"/>
                  <a:pt x="2972" y="1237"/>
                </a:cubicBezTo>
                <a:cubicBezTo>
                  <a:pt x="2982" y="1243"/>
                  <a:pt x="2993" y="1245"/>
                  <a:pt x="3004" y="1245"/>
                </a:cubicBezTo>
                <a:lnTo>
                  <a:pt x="3006" y="1245"/>
                </a:lnTo>
                <a:cubicBezTo>
                  <a:pt x="3063" y="1245"/>
                  <a:pt x="3085" y="1173"/>
                  <a:pt x="3038" y="1141"/>
                </a:cubicBezTo>
                <a:cubicBezTo>
                  <a:pt x="2972" y="1098"/>
                  <a:pt x="2904" y="1058"/>
                  <a:pt x="2836" y="1022"/>
                </a:cubicBezTo>
                <a:cubicBezTo>
                  <a:pt x="2826" y="1017"/>
                  <a:pt x="2817" y="1015"/>
                  <a:pt x="2808" y="1015"/>
                </a:cubicBezTo>
                <a:close/>
                <a:moveTo>
                  <a:pt x="1292" y="1042"/>
                </a:moveTo>
                <a:cubicBezTo>
                  <a:pt x="1281" y="1042"/>
                  <a:pt x="1270" y="1045"/>
                  <a:pt x="1259" y="1054"/>
                </a:cubicBezTo>
                <a:cubicBezTo>
                  <a:pt x="1193" y="1096"/>
                  <a:pt x="1129" y="1143"/>
                  <a:pt x="1067" y="1192"/>
                </a:cubicBezTo>
                <a:cubicBezTo>
                  <a:pt x="1044" y="1213"/>
                  <a:pt x="1039" y="1247"/>
                  <a:pt x="1059" y="1273"/>
                </a:cubicBezTo>
                <a:cubicBezTo>
                  <a:pt x="1069" y="1286"/>
                  <a:pt x="1086" y="1294"/>
                  <a:pt x="1103" y="1294"/>
                </a:cubicBezTo>
                <a:cubicBezTo>
                  <a:pt x="1116" y="1294"/>
                  <a:pt x="1129" y="1290"/>
                  <a:pt x="1139" y="1281"/>
                </a:cubicBezTo>
                <a:cubicBezTo>
                  <a:pt x="1197" y="1235"/>
                  <a:pt x="1257" y="1190"/>
                  <a:pt x="1320" y="1152"/>
                </a:cubicBezTo>
                <a:cubicBezTo>
                  <a:pt x="1376" y="1118"/>
                  <a:pt x="1342" y="1042"/>
                  <a:pt x="1292" y="1042"/>
                </a:cubicBezTo>
                <a:close/>
                <a:moveTo>
                  <a:pt x="9983" y="1104"/>
                </a:moveTo>
                <a:cubicBezTo>
                  <a:pt x="9940" y="1104"/>
                  <a:pt x="9901" y="1155"/>
                  <a:pt x="9937" y="1198"/>
                </a:cubicBezTo>
                <a:cubicBezTo>
                  <a:pt x="9986" y="1258"/>
                  <a:pt x="10033" y="1318"/>
                  <a:pt x="10076" y="1377"/>
                </a:cubicBezTo>
                <a:cubicBezTo>
                  <a:pt x="10086" y="1392"/>
                  <a:pt x="10103" y="1401"/>
                  <a:pt x="10123" y="1401"/>
                </a:cubicBezTo>
                <a:cubicBezTo>
                  <a:pt x="10169" y="1401"/>
                  <a:pt x="10195" y="1347"/>
                  <a:pt x="10167" y="1309"/>
                </a:cubicBezTo>
                <a:cubicBezTo>
                  <a:pt x="10125" y="1250"/>
                  <a:pt x="10078" y="1188"/>
                  <a:pt x="10027" y="1126"/>
                </a:cubicBezTo>
                <a:cubicBezTo>
                  <a:pt x="10014" y="1110"/>
                  <a:pt x="9998" y="1104"/>
                  <a:pt x="9983" y="1104"/>
                </a:cubicBezTo>
                <a:close/>
                <a:moveTo>
                  <a:pt x="3762" y="1137"/>
                </a:moveTo>
                <a:cubicBezTo>
                  <a:pt x="3748" y="1137"/>
                  <a:pt x="3734" y="1143"/>
                  <a:pt x="3721" y="1156"/>
                </a:cubicBezTo>
                <a:cubicBezTo>
                  <a:pt x="3668" y="1213"/>
                  <a:pt x="3617" y="1275"/>
                  <a:pt x="3570" y="1335"/>
                </a:cubicBezTo>
                <a:cubicBezTo>
                  <a:pt x="3551" y="1360"/>
                  <a:pt x="3555" y="1396"/>
                  <a:pt x="3581" y="1416"/>
                </a:cubicBezTo>
                <a:cubicBezTo>
                  <a:pt x="3591" y="1422"/>
                  <a:pt x="3602" y="1426"/>
                  <a:pt x="3615" y="1426"/>
                </a:cubicBezTo>
                <a:cubicBezTo>
                  <a:pt x="3616" y="1426"/>
                  <a:pt x="3618" y="1427"/>
                  <a:pt x="3620" y="1427"/>
                </a:cubicBezTo>
                <a:cubicBezTo>
                  <a:pt x="3635" y="1427"/>
                  <a:pt x="3650" y="1418"/>
                  <a:pt x="3661" y="1405"/>
                </a:cubicBezTo>
                <a:cubicBezTo>
                  <a:pt x="3706" y="1347"/>
                  <a:pt x="3755" y="1290"/>
                  <a:pt x="3806" y="1237"/>
                </a:cubicBezTo>
                <a:cubicBezTo>
                  <a:pt x="3847" y="1195"/>
                  <a:pt x="3807" y="1137"/>
                  <a:pt x="3762" y="1137"/>
                </a:cubicBezTo>
                <a:close/>
                <a:moveTo>
                  <a:pt x="6356" y="917"/>
                </a:moveTo>
                <a:cubicBezTo>
                  <a:pt x="6336" y="917"/>
                  <a:pt x="6316" y="928"/>
                  <a:pt x="6305" y="954"/>
                </a:cubicBezTo>
                <a:cubicBezTo>
                  <a:pt x="6273" y="1026"/>
                  <a:pt x="6245" y="1101"/>
                  <a:pt x="6224" y="1177"/>
                </a:cubicBezTo>
                <a:cubicBezTo>
                  <a:pt x="6213" y="1216"/>
                  <a:pt x="6243" y="1250"/>
                  <a:pt x="6279" y="1250"/>
                </a:cubicBezTo>
                <a:cubicBezTo>
                  <a:pt x="6287" y="1250"/>
                  <a:pt x="6295" y="1249"/>
                  <a:pt x="6302" y="1245"/>
                </a:cubicBezTo>
                <a:cubicBezTo>
                  <a:pt x="6345" y="1299"/>
                  <a:pt x="6385" y="1354"/>
                  <a:pt x="6424" y="1411"/>
                </a:cubicBezTo>
                <a:cubicBezTo>
                  <a:pt x="6434" y="1428"/>
                  <a:pt x="6451" y="1437"/>
                  <a:pt x="6471" y="1437"/>
                </a:cubicBezTo>
                <a:lnTo>
                  <a:pt x="6473" y="1437"/>
                </a:lnTo>
                <a:cubicBezTo>
                  <a:pt x="6517" y="1437"/>
                  <a:pt x="6545" y="1388"/>
                  <a:pt x="6522" y="1350"/>
                </a:cubicBezTo>
                <a:cubicBezTo>
                  <a:pt x="6479" y="1284"/>
                  <a:pt x="6432" y="1220"/>
                  <a:pt x="6381" y="1160"/>
                </a:cubicBezTo>
                <a:cubicBezTo>
                  <a:pt x="6373" y="1152"/>
                  <a:pt x="6364" y="1145"/>
                  <a:pt x="6354" y="1143"/>
                </a:cubicBezTo>
                <a:cubicBezTo>
                  <a:pt x="6371" y="1094"/>
                  <a:pt x="6388" y="1047"/>
                  <a:pt x="6409" y="1003"/>
                </a:cubicBezTo>
                <a:cubicBezTo>
                  <a:pt x="6433" y="955"/>
                  <a:pt x="6394" y="917"/>
                  <a:pt x="6356" y="917"/>
                </a:cubicBezTo>
                <a:close/>
                <a:moveTo>
                  <a:pt x="3190" y="1270"/>
                </a:moveTo>
                <a:cubicBezTo>
                  <a:pt x="3143" y="1270"/>
                  <a:pt x="3108" y="1330"/>
                  <a:pt x="3151" y="1371"/>
                </a:cubicBezTo>
                <a:cubicBezTo>
                  <a:pt x="3208" y="1418"/>
                  <a:pt x="3263" y="1469"/>
                  <a:pt x="3314" y="1522"/>
                </a:cubicBezTo>
                <a:cubicBezTo>
                  <a:pt x="3325" y="1533"/>
                  <a:pt x="3340" y="1539"/>
                  <a:pt x="3355" y="1539"/>
                </a:cubicBezTo>
                <a:cubicBezTo>
                  <a:pt x="3370" y="1539"/>
                  <a:pt x="3385" y="1533"/>
                  <a:pt x="3395" y="1522"/>
                </a:cubicBezTo>
                <a:cubicBezTo>
                  <a:pt x="3417" y="1501"/>
                  <a:pt x="3417" y="1465"/>
                  <a:pt x="3395" y="1441"/>
                </a:cubicBezTo>
                <a:cubicBezTo>
                  <a:pt x="3342" y="1386"/>
                  <a:pt x="3285" y="1333"/>
                  <a:pt x="3225" y="1281"/>
                </a:cubicBezTo>
                <a:cubicBezTo>
                  <a:pt x="3213" y="1273"/>
                  <a:pt x="3201" y="1270"/>
                  <a:pt x="3190" y="1270"/>
                </a:cubicBezTo>
                <a:close/>
                <a:moveTo>
                  <a:pt x="936" y="1329"/>
                </a:moveTo>
                <a:cubicBezTo>
                  <a:pt x="922" y="1329"/>
                  <a:pt x="907" y="1335"/>
                  <a:pt x="895" y="1350"/>
                </a:cubicBezTo>
                <a:cubicBezTo>
                  <a:pt x="842" y="1403"/>
                  <a:pt x="786" y="1460"/>
                  <a:pt x="735" y="1520"/>
                </a:cubicBezTo>
                <a:cubicBezTo>
                  <a:pt x="714" y="1543"/>
                  <a:pt x="716" y="1579"/>
                  <a:pt x="739" y="1601"/>
                </a:cubicBezTo>
                <a:cubicBezTo>
                  <a:pt x="750" y="1609"/>
                  <a:pt x="763" y="1613"/>
                  <a:pt x="778" y="1613"/>
                </a:cubicBezTo>
                <a:cubicBezTo>
                  <a:pt x="793" y="1613"/>
                  <a:pt x="810" y="1607"/>
                  <a:pt x="820" y="1594"/>
                </a:cubicBezTo>
                <a:cubicBezTo>
                  <a:pt x="871" y="1537"/>
                  <a:pt x="922" y="1482"/>
                  <a:pt x="974" y="1430"/>
                </a:cubicBezTo>
                <a:cubicBezTo>
                  <a:pt x="1022" y="1391"/>
                  <a:pt x="982" y="1329"/>
                  <a:pt x="936" y="1329"/>
                </a:cubicBezTo>
                <a:close/>
                <a:moveTo>
                  <a:pt x="6237" y="1360"/>
                </a:moveTo>
                <a:cubicBezTo>
                  <a:pt x="6208" y="1360"/>
                  <a:pt x="6183" y="1381"/>
                  <a:pt x="6179" y="1411"/>
                </a:cubicBezTo>
                <a:cubicBezTo>
                  <a:pt x="6175" y="1452"/>
                  <a:pt x="6173" y="1492"/>
                  <a:pt x="6173" y="1530"/>
                </a:cubicBezTo>
                <a:cubicBezTo>
                  <a:pt x="6173" y="1571"/>
                  <a:pt x="6175" y="1611"/>
                  <a:pt x="6179" y="1652"/>
                </a:cubicBezTo>
                <a:cubicBezTo>
                  <a:pt x="6183" y="1682"/>
                  <a:pt x="6209" y="1703"/>
                  <a:pt x="6236" y="1703"/>
                </a:cubicBezTo>
                <a:lnTo>
                  <a:pt x="6243" y="1703"/>
                </a:lnTo>
                <a:cubicBezTo>
                  <a:pt x="6275" y="1699"/>
                  <a:pt x="6298" y="1669"/>
                  <a:pt x="6294" y="1639"/>
                </a:cubicBezTo>
                <a:cubicBezTo>
                  <a:pt x="6290" y="1603"/>
                  <a:pt x="6288" y="1567"/>
                  <a:pt x="6288" y="1530"/>
                </a:cubicBezTo>
                <a:cubicBezTo>
                  <a:pt x="6288" y="1494"/>
                  <a:pt x="6290" y="1458"/>
                  <a:pt x="6292" y="1424"/>
                </a:cubicBezTo>
                <a:cubicBezTo>
                  <a:pt x="6296" y="1392"/>
                  <a:pt x="6273" y="1364"/>
                  <a:pt x="6241" y="1360"/>
                </a:cubicBezTo>
                <a:cubicBezTo>
                  <a:pt x="6239" y="1360"/>
                  <a:pt x="6238" y="1360"/>
                  <a:pt x="6237" y="1360"/>
                </a:cubicBezTo>
                <a:close/>
                <a:moveTo>
                  <a:pt x="10254" y="1473"/>
                </a:moveTo>
                <a:cubicBezTo>
                  <a:pt x="10214" y="1473"/>
                  <a:pt x="10174" y="1519"/>
                  <a:pt x="10206" y="1565"/>
                </a:cubicBezTo>
                <a:cubicBezTo>
                  <a:pt x="10250" y="1633"/>
                  <a:pt x="10291" y="1696"/>
                  <a:pt x="10325" y="1756"/>
                </a:cubicBezTo>
                <a:cubicBezTo>
                  <a:pt x="10334" y="1772"/>
                  <a:pt x="10351" y="1782"/>
                  <a:pt x="10369" y="1782"/>
                </a:cubicBezTo>
                <a:cubicBezTo>
                  <a:pt x="10370" y="1782"/>
                  <a:pt x="10372" y="1782"/>
                  <a:pt x="10374" y="1782"/>
                </a:cubicBezTo>
                <a:lnTo>
                  <a:pt x="10374" y="1784"/>
                </a:lnTo>
                <a:cubicBezTo>
                  <a:pt x="10384" y="1784"/>
                  <a:pt x="10395" y="1782"/>
                  <a:pt x="10403" y="1775"/>
                </a:cubicBezTo>
                <a:cubicBezTo>
                  <a:pt x="10431" y="1760"/>
                  <a:pt x="10440" y="1724"/>
                  <a:pt x="10423" y="1696"/>
                </a:cubicBezTo>
                <a:cubicBezTo>
                  <a:pt x="10389" y="1637"/>
                  <a:pt x="10346" y="1571"/>
                  <a:pt x="10299" y="1501"/>
                </a:cubicBezTo>
                <a:cubicBezTo>
                  <a:pt x="10287" y="1481"/>
                  <a:pt x="10270" y="1473"/>
                  <a:pt x="10254" y="1473"/>
                </a:cubicBezTo>
                <a:close/>
                <a:moveTo>
                  <a:pt x="6578" y="1526"/>
                </a:moveTo>
                <a:cubicBezTo>
                  <a:pt x="6571" y="1526"/>
                  <a:pt x="6563" y="1527"/>
                  <a:pt x="6556" y="1530"/>
                </a:cubicBezTo>
                <a:cubicBezTo>
                  <a:pt x="6526" y="1541"/>
                  <a:pt x="6513" y="1575"/>
                  <a:pt x="6524" y="1605"/>
                </a:cubicBezTo>
                <a:cubicBezTo>
                  <a:pt x="6551" y="1667"/>
                  <a:pt x="6566" y="1735"/>
                  <a:pt x="6568" y="1803"/>
                </a:cubicBezTo>
                <a:cubicBezTo>
                  <a:pt x="6568" y="1835"/>
                  <a:pt x="6592" y="1860"/>
                  <a:pt x="6624" y="1862"/>
                </a:cubicBezTo>
                <a:lnTo>
                  <a:pt x="6626" y="1862"/>
                </a:lnTo>
                <a:cubicBezTo>
                  <a:pt x="6658" y="1862"/>
                  <a:pt x="6683" y="1839"/>
                  <a:pt x="6683" y="1807"/>
                </a:cubicBezTo>
                <a:lnTo>
                  <a:pt x="6683" y="1794"/>
                </a:lnTo>
                <a:cubicBezTo>
                  <a:pt x="6681" y="1714"/>
                  <a:pt x="6662" y="1635"/>
                  <a:pt x="6630" y="1562"/>
                </a:cubicBezTo>
                <a:cubicBezTo>
                  <a:pt x="6622" y="1540"/>
                  <a:pt x="6601" y="1526"/>
                  <a:pt x="6578" y="1526"/>
                </a:cubicBezTo>
                <a:close/>
                <a:moveTo>
                  <a:pt x="3485" y="1502"/>
                </a:moveTo>
                <a:cubicBezTo>
                  <a:pt x="3467" y="1502"/>
                  <a:pt x="3450" y="1510"/>
                  <a:pt x="3438" y="1530"/>
                </a:cubicBezTo>
                <a:cubicBezTo>
                  <a:pt x="3397" y="1599"/>
                  <a:pt x="3363" y="1671"/>
                  <a:pt x="3334" y="1743"/>
                </a:cubicBezTo>
                <a:cubicBezTo>
                  <a:pt x="3311" y="1791"/>
                  <a:pt x="3350" y="1827"/>
                  <a:pt x="3388" y="1827"/>
                </a:cubicBezTo>
                <a:cubicBezTo>
                  <a:pt x="3410" y="1827"/>
                  <a:pt x="3431" y="1815"/>
                  <a:pt x="3440" y="1786"/>
                </a:cubicBezTo>
                <a:cubicBezTo>
                  <a:pt x="3451" y="1760"/>
                  <a:pt x="3461" y="1737"/>
                  <a:pt x="3472" y="1709"/>
                </a:cubicBezTo>
                <a:cubicBezTo>
                  <a:pt x="3512" y="1762"/>
                  <a:pt x="3549" y="1818"/>
                  <a:pt x="3583" y="1875"/>
                </a:cubicBezTo>
                <a:cubicBezTo>
                  <a:pt x="3593" y="1892"/>
                  <a:pt x="3610" y="1903"/>
                  <a:pt x="3632" y="1903"/>
                </a:cubicBezTo>
                <a:cubicBezTo>
                  <a:pt x="3640" y="1903"/>
                  <a:pt x="3651" y="1901"/>
                  <a:pt x="3661" y="1897"/>
                </a:cubicBezTo>
                <a:cubicBezTo>
                  <a:pt x="3689" y="1879"/>
                  <a:pt x="3698" y="1845"/>
                  <a:pt x="3681" y="1818"/>
                </a:cubicBezTo>
                <a:cubicBezTo>
                  <a:pt x="3642" y="1750"/>
                  <a:pt x="3598" y="1684"/>
                  <a:pt x="3549" y="1622"/>
                </a:cubicBezTo>
                <a:cubicBezTo>
                  <a:pt x="3544" y="1616"/>
                  <a:pt x="3536" y="1609"/>
                  <a:pt x="3527" y="1605"/>
                </a:cubicBezTo>
                <a:lnTo>
                  <a:pt x="3536" y="1590"/>
                </a:lnTo>
                <a:cubicBezTo>
                  <a:pt x="3564" y="1544"/>
                  <a:pt x="3524" y="1502"/>
                  <a:pt x="3485" y="1502"/>
                </a:cubicBezTo>
                <a:close/>
                <a:moveTo>
                  <a:pt x="631" y="1678"/>
                </a:moveTo>
                <a:cubicBezTo>
                  <a:pt x="616" y="1678"/>
                  <a:pt x="601" y="1684"/>
                  <a:pt x="588" y="1699"/>
                </a:cubicBezTo>
                <a:cubicBezTo>
                  <a:pt x="539" y="1762"/>
                  <a:pt x="495" y="1826"/>
                  <a:pt x="452" y="1888"/>
                </a:cubicBezTo>
                <a:cubicBezTo>
                  <a:pt x="435" y="1916"/>
                  <a:pt x="441" y="1950"/>
                  <a:pt x="469" y="1969"/>
                </a:cubicBezTo>
                <a:cubicBezTo>
                  <a:pt x="477" y="1975"/>
                  <a:pt x="488" y="1977"/>
                  <a:pt x="500" y="1977"/>
                </a:cubicBezTo>
                <a:lnTo>
                  <a:pt x="500" y="1977"/>
                </a:lnTo>
                <a:cubicBezTo>
                  <a:pt x="519" y="1977"/>
                  <a:pt x="537" y="1969"/>
                  <a:pt x="548" y="1952"/>
                </a:cubicBezTo>
                <a:cubicBezTo>
                  <a:pt x="588" y="1892"/>
                  <a:pt x="633" y="1831"/>
                  <a:pt x="680" y="1769"/>
                </a:cubicBezTo>
                <a:cubicBezTo>
                  <a:pt x="710" y="1725"/>
                  <a:pt x="671" y="1678"/>
                  <a:pt x="631" y="1678"/>
                </a:cubicBezTo>
                <a:close/>
                <a:moveTo>
                  <a:pt x="500" y="1977"/>
                </a:moveTo>
                <a:cubicBezTo>
                  <a:pt x="500" y="1977"/>
                  <a:pt x="499" y="1977"/>
                  <a:pt x="499" y="1977"/>
                </a:cubicBezTo>
                <a:lnTo>
                  <a:pt x="501" y="1977"/>
                </a:lnTo>
                <a:cubicBezTo>
                  <a:pt x="501" y="1977"/>
                  <a:pt x="500" y="1977"/>
                  <a:pt x="500" y="1977"/>
                </a:cubicBezTo>
                <a:close/>
                <a:moveTo>
                  <a:pt x="6305" y="1801"/>
                </a:moveTo>
                <a:cubicBezTo>
                  <a:pt x="6265" y="1801"/>
                  <a:pt x="6225" y="1847"/>
                  <a:pt x="6256" y="1892"/>
                </a:cubicBezTo>
                <a:cubicBezTo>
                  <a:pt x="6309" y="1975"/>
                  <a:pt x="6383" y="2022"/>
                  <a:pt x="6466" y="2022"/>
                </a:cubicBezTo>
                <a:lnTo>
                  <a:pt x="6500" y="2022"/>
                </a:lnTo>
                <a:cubicBezTo>
                  <a:pt x="6532" y="2018"/>
                  <a:pt x="6556" y="1990"/>
                  <a:pt x="6551" y="1958"/>
                </a:cubicBezTo>
                <a:cubicBezTo>
                  <a:pt x="6547" y="1928"/>
                  <a:pt x="6522" y="1907"/>
                  <a:pt x="6492" y="1907"/>
                </a:cubicBezTo>
                <a:cubicBezTo>
                  <a:pt x="6491" y="1907"/>
                  <a:pt x="6489" y="1907"/>
                  <a:pt x="6488" y="1907"/>
                </a:cubicBezTo>
                <a:cubicBezTo>
                  <a:pt x="6484" y="1908"/>
                  <a:pt x="6481" y="1909"/>
                  <a:pt x="6478" y="1909"/>
                </a:cubicBezTo>
                <a:cubicBezTo>
                  <a:pt x="6475" y="1909"/>
                  <a:pt x="6472" y="1908"/>
                  <a:pt x="6468" y="1907"/>
                </a:cubicBezTo>
                <a:cubicBezTo>
                  <a:pt x="6420" y="1905"/>
                  <a:pt x="6377" y="1875"/>
                  <a:pt x="6354" y="1833"/>
                </a:cubicBezTo>
                <a:cubicBezTo>
                  <a:pt x="6342" y="1810"/>
                  <a:pt x="6324" y="1801"/>
                  <a:pt x="6305" y="1801"/>
                </a:cubicBezTo>
                <a:close/>
                <a:moveTo>
                  <a:pt x="10489" y="1870"/>
                </a:moveTo>
                <a:cubicBezTo>
                  <a:pt x="10452" y="1870"/>
                  <a:pt x="10415" y="1907"/>
                  <a:pt x="10435" y="1952"/>
                </a:cubicBezTo>
                <a:cubicBezTo>
                  <a:pt x="10469" y="2016"/>
                  <a:pt x="10489" y="2056"/>
                  <a:pt x="10491" y="2063"/>
                </a:cubicBezTo>
                <a:cubicBezTo>
                  <a:pt x="10501" y="2084"/>
                  <a:pt x="10523" y="2099"/>
                  <a:pt x="10544" y="2099"/>
                </a:cubicBezTo>
                <a:cubicBezTo>
                  <a:pt x="10576" y="2099"/>
                  <a:pt x="10601" y="2073"/>
                  <a:pt x="10601" y="2041"/>
                </a:cubicBezTo>
                <a:cubicBezTo>
                  <a:pt x="10601" y="2031"/>
                  <a:pt x="10601" y="2022"/>
                  <a:pt x="10538" y="1899"/>
                </a:cubicBezTo>
                <a:cubicBezTo>
                  <a:pt x="10525" y="1879"/>
                  <a:pt x="10507" y="1870"/>
                  <a:pt x="10489" y="1870"/>
                </a:cubicBezTo>
                <a:close/>
                <a:moveTo>
                  <a:pt x="3330" y="1928"/>
                </a:moveTo>
                <a:cubicBezTo>
                  <a:pt x="3304" y="1928"/>
                  <a:pt x="3278" y="1944"/>
                  <a:pt x="3274" y="1980"/>
                </a:cubicBezTo>
                <a:cubicBezTo>
                  <a:pt x="3272" y="2003"/>
                  <a:pt x="3272" y="2024"/>
                  <a:pt x="3272" y="2045"/>
                </a:cubicBezTo>
                <a:cubicBezTo>
                  <a:pt x="3270" y="2109"/>
                  <a:pt x="3280" y="2173"/>
                  <a:pt x="3304" y="2231"/>
                </a:cubicBezTo>
                <a:cubicBezTo>
                  <a:pt x="3312" y="2254"/>
                  <a:pt x="3334" y="2267"/>
                  <a:pt x="3357" y="2267"/>
                </a:cubicBezTo>
                <a:cubicBezTo>
                  <a:pt x="3363" y="2267"/>
                  <a:pt x="3372" y="2267"/>
                  <a:pt x="3378" y="2265"/>
                </a:cubicBezTo>
                <a:cubicBezTo>
                  <a:pt x="3408" y="2252"/>
                  <a:pt x="3421" y="2220"/>
                  <a:pt x="3410" y="2190"/>
                </a:cubicBezTo>
                <a:cubicBezTo>
                  <a:pt x="3393" y="2143"/>
                  <a:pt x="3385" y="2094"/>
                  <a:pt x="3385" y="2045"/>
                </a:cubicBezTo>
                <a:cubicBezTo>
                  <a:pt x="3385" y="2028"/>
                  <a:pt x="3387" y="2009"/>
                  <a:pt x="3389" y="1992"/>
                </a:cubicBezTo>
                <a:cubicBezTo>
                  <a:pt x="3392" y="1951"/>
                  <a:pt x="3361" y="1928"/>
                  <a:pt x="3330" y="1928"/>
                </a:cubicBezTo>
                <a:close/>
                <a:moveTo>
                  <a:pt x="3735" y="1993"/>
                </a:moveTo>
                <a:cubicBezTo>
                  <a:pt x="3699" y="1993"/>
                  <a:pt x="3663" y="2026"/>
                  <a:pt x="3681" y="2071"/>
                </a:cubicBezTo>
                <a:cubicBezTo>
                  <a:pt x="3706" y="2137"/>
                  <a:pt x="3725" y="2207"/>
                  <a:pt x="3734" y="2277"/>
                </a:cubicBezTo>
                <a:cubicBezTo>
                  <a:pt x="3736" y="2305"/>
                  <a:pt x="3761" y="2329"/>
                  <a:pt x="3791" y="2329"/>
                </a:cubicBezTo>
                <a:lnTo>
                  <a:pt x="3798" y="2329"/>
                </a:lnTo>
                <a:cubicBezTo>
                  <a:pt x="3830" y="2324"/>
                  <a:pt x="3851" y="2297"/>
                  <a:pt x="3849" y="2265"/>
                </a:cubicBezTo>
                <a:cubicBezTo>
                  <a:pt x="3838" y="2184"/>
                  <a:pt x="3819" y="2105"/>
                  <a:pt x="3787" y="2031"/>
                </a:cubicBezTo>
                <a:cubicBezTo>
                  <a:pt x="3777" y="2004"/>
                  <a:pt x="3756" y="1993"/>
                  <a:pt x="3735" y="1993"/>
                </a:cubicBezTo>
                <a:close/>
                <a:moveTo>
                  <a:pt x="376" y="2056"/>
                </a:moveTo>
                <a:cubicBezTo>
                  <a:pt x="358" y="2056"/>
                  <a:pt x="341" y="2064"/>
                  <a:pt x="329" y="2084"/>
                </a:cubicBezTo>
                <a:cubicBezTo>
                  <a:pt x="286" y="2154"/>
                  <a:pt x="248" y="2222"/>
                  <a:pt x="214" y="2286"/>
                </a:cubicBezTo>
                <a:cubicBezTo>
                  <a:pt x="199" y="2314"/>
                  <a:pt x="209" y="2348"/>
                  <a:pt x="237" y="2363"/>
                </a:cubicBezTo>
                <a:cubicBezTo>
                  <a:pt x="245" y="2367"/>
                  <a:pt x="254" y="2371"/>
                  <a:pt x="264" y="2371"/>
                </a:cubicBezTo>
                <a:lnTo>
                  <a:pt x="264" y="2371"/>
                </a:lnTo>
                <a:cubicBezTo>
                  <a:pt x="285" y="2371"/>
                  <a:pt x="305" y="2358"/>
                  <a:pt x="314" y="2341"/>
                </a:cubicBezTo>
                <a:cubicBezTo>
                  <a:pt x="348" y="2280"/>
                  <a:pt x="386" y="2211"/>
                  <a:pt x="427" y="2143"/>
                </a:cubicBezTo>
                <a:cubicBezTo>
                  <a:pt x="455" y="2099"/>
                  <a:pt x="416" y="2056"/>
                  <a:pt x="376" y="2056"/>
                </a:cubicBezTo>
                <a:close/>
                <a:moveTo>
                  <a:pt x="264" y="2371"/>
                </a:moveTo>
                <a:cubicBezTo>
                  <a:pt x="263" y="2371"/>
                  <a:pt x="263" y="2371"/>
                  <a:pt x="263" y="2371"/>
                </a:cubicBezTo>
                <a:lnTo>
                  <a:pt x="265" y="2371"/>
                </a:lnTo>
                <a:cubicBezTo>
                  <a:pt x="264" y="2371"/>
                  <a:pt x="264" y="2371"/>
                  <a:pt x="264" y="2371"/>
                </a:cubicBezTo>
                <a:close/>
                <a:moveTo>
                  <a:pt x="3498" y="2328"/>
                </a:moveTo>
                <a:cubicBezTo>
                  <a:pt x="3448" y="2328"/>
                  <a:pt x="3413" y="2398"/>
                  <a:pt x="3466" y="2433"/>
                </a:cubicBezTo>
                <a:cubicBezTo>
                  <a:pt x="3549" y="2492"/>
                  <a:pt x="3623" y="2522"/>
                  <a:pt x="3685" y="2522"/>
                </a:cubicBezTo>
                <a:cubicBezTo>
                  <a:pt x="3695" y="2522"/>
                  <a:pt x="3708" y="2520"/>
                  <a:pt x="3719" y="2518"/>
                </a:cubicBezTo>
                <a:cubicBezTo>
                  <a:pt x="3789" y="2504"/>
                  <a:pt x="3772" y="2404"/>
                  <a:pt x="3709" y="2404"/>
                </a:cubicBezTo>
                <a:cubicBezTo>
                  <a:pt x="3704" y="2404"/>
                  <a:pt x="3700" y="2404"/>
                  <a:pt x="3695" y="2405"/>
                </a:cubicBezTo>
                <a:cubicBezTo>
                  <a:pt x="3691" y="2407"/>
                  <a:pt x="3685" y="2408"/>
                  <a:pt x="3678" y="2408"/>
                </a:cubicBezTo>
                <a:cubicBezTo>
                  <a:pt x="3654" y="2408"/>
                  <a:pt x="3610" y="2395"/>
                  <a:pt x="3532" y="2339"/>
                </a:cubicBezTo>
                <a:cubicBezTo>
                  <a:pt x="3520" y="2332"/>
                  <a:pt x="3509" y="2328"/>
                  <a:pt x="3498" y="2328"/>
                </a:cubicBezTo>
                <a:close/>
                <a:moveTo>
                  <a:pt x="159" y="2458"/>
                </a:moveTo>
                <a:cubicBezTo>
                  <a:pt x="139" y="2458"/>
                  <a:pt x="120" y="2469"/>
                  <a:pt x="109" y="2495"/>
                </a:cubicBezTo>
                <a:cubicBezTo>
                  <a:pt x="46" y="2622"/>
                  <a:pt x="14" y="2703"/>
                  <a:pt x="14" y="2707"/>
                </a:cubicBezTo>
                <a:cubicBezTo>
                  <a:pt x="1" y="2737"/>
                  <a:pt x="16" y="2769"/>
                  <a:pt x="46" y="2780"/>
                </a:cubicBezTo>
                <a:cubicBezTo>
                  <a:pt x="52" y="2784"/>
                  <a:pt x="58" y="2784"/>
                  <a:pt x="67" y="2784"/>
                </a:cubicBezTo>
                <a:cubicBezTo>
                  <a:pt x="88" y="2784"/>
                  <a:pt x="109" y="2771"/>
                  <a:pt x="120" y="2750"/>
                </a:cubicBezTo>
                <a:cubicBezTo>
                  <a:pt x="120" y="2750"/>
                  <a:pt x="152" y="2669"/>
                  <a:pt x="212" y="2543"/>
                </a:cubicBezTo>
                <a:cubicBezTo>
                  <a:pt x="237" y="2497"/>
                  <a:pt x="198" y="2458"/>
                  <a:pt x="159" y="245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13" name="Google Shape;10413;p1174"/>
          <p:cNvGrpSpPr/>
          <p:nvPr/>
        </p:nvGrpSpPr>
        <p:grpSpPr>
          <a:xfrm rot="28567">
            <a:off x="11359388" y="4045763"/>
            <a:ext cx="603179" cy="498285"/>
            <a:chOff x="5496800" y="4443138"/>
            <a:chExt cx="372197" cy="307472"/>
          </a:xfrm>
        </p:grpSpPr>
        <p:sp>
          <p:nvSpPr>
            <p:cNvPr id="10414" name="Google Shape;10414;p1174"/>
            <p:cNvSpPr/>
            <p:nvPr/>
          </p:nvSpPr>
          <p:spPr>
            <a:xfrm>
              <a:off x="5534694" y="4443138"/>
              <a:ext cx="110248" cy="87740"/>
            </a:xfrm>
            <a:custGeom>
              <a:avLst/>
              <a:gdLst/>
              <a:ahLst/>
              <a:cxnLst/>
              <a:rect l="l" t="t" r="r" b="b"/>
              <a:pathLst>
                <a:path w="867" h="690" extrusionOk="0">
                  <a:moveTo>
                    <a:pt x="99" y="1"/>
                  </a:moveTo>
                  <a:cubicBezTo>
                    <a:pt x="60" y="1"/>
                    <a:pt x="52" y="16"/>
                    <a:pt x="43" y="34"/>
                  </a:cubicBezTo>
                  <a:cubicBezTo>
                    <a:pt x="0" y="124"/>
                    <a:pt x="435" y="668"/>
                    <a:pt x="439" y="673"/>
                  </a:cubicBezTo>
                  <a:cubicBezTo>
                    <a:pt x="450" y="683"/>
                    <a:pt x="462" y="690"/>
                    <a:pt x="477" y="690"/>
                  </a:cubicBezTo>
                  <a:cubicBezTo>
                    <a:pt x="492" y="687"/>
                    <a:pt x="507" y="681"/>
                    <a:pt x="518" y="668"/>
                  </a:cubicBezTo>
                  <a:cubicBezTo>
                    <a:pt x="539" y="647"/>
                    <a:pt x="541" y="613"/>
                    <a:pt x="520" y="590"/>
                  </a:cubicBezTo>
                  <a:cubicBezTo>
                    <a:pt x="486" y="553"/>
                    <a:pt x="288" y="277"/>
                    <a:pt x="196" y="132"/>
                  </a:cubicBezTo>
                  <a:lnTo>
                    <a:pt x="196" y="132"/>
                  </a:lnTo>
                  <a:cubicBezTo>
                    <a:pt x="324" y="168"/>
                    <a:pt x="558" y="249"/>
                    <a:pt x="771" y="326"/>
                  </a:cubicBezTo>
                  <a:cubicBezTo>
                    <a:pt x="777" y="329"/>
                    <a:pt x="783" y="330"/>
                    <a:pt x="789" y="330"/>
                  </a:cubicBezTo>
                  <a:cubicBezTo>
                    <a:pt x="837" y="330"/>
                    <a:pt x="866" y="231"/>
                    <a:pt x="809" y="219"/>
                  </a:cubicBezTo>
                  <a:cubicBezTo>
                    <a:pt x="343" y="50"/>
                    <a:pt x="17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1174"/>
            <p:cNvSpPr/>
            <p:nvPr/>
          </p:nvSpPr>
          <p:spPr>
            <a:xfrm>
              <a:off x="5496800" y="4444409"/>
              <a:ext cx="372197" cy="306201"/>
            </a:xfrm>
            <a:custGeom>
              <a:avLst/>
              <a:gdLst/>
              <a:ahLst/>
              <a:cxnLst/>
              <a:rect l="l" t="t" r="r" b="b"/>
              <a:pathLst>
                <a:path w="2927" h="2408" extrusionOk="0">
                  <a:moveTo>
                    <a:pt x="1280" y="0"/>
                  </a:moveTo>
                  <a:cubicBezTo>
                    <a:pt x="1259" y="0"/>
                    <a:pt x="1236" y="2"/>
                    <a:pt x="1211" y="7"/>
                  </a:cubicBezTo>
                  <a:cubicBezTo>
                    <a:pt x="543" y="137"/>
                    <a:pt x="1" y="1722"/>
                    <a:pt x="1143" y="2246"/>
                  </a:cubicBezTo>
                  <a:cubicBezTo>
                    <a:pt x="1397" y="2362"/>
                    <a:pt x="1623" y="2407"/>
                    <a:pt x="1822" y="2407"/>
                  </a:cubicBezTo>
                  <a:cubicBezTo>
                    <a:pt x="2518" y="2407"/>
                    <a:pt x="2871" y="1850"/>
                    <a:pt x="2871" y="1850"/>
                  </a:cubicBezTo>
                  <a:lnTo>
                    <a:pt x="2250" y="1612"/>
                  </a:lnTo>
                  <a:cubicBezTo>
                    <a:pt x="2250" y="1612"/>
                    <a:pt x="2776" y="1263"/>
                    <a:pt x="2784" y="918"/>
                  </a:cubicBezTo>
                  <a:cubicBezTo>
                    <a:pt x="2788" y="776"/>
                    <a:pt x="2721" y="734"/>
                    <a:pt x="2641" y="734"/>
                  </a:cubicBezTo>
                  <a:cubicBezTo>
                    <a:pt x="2527" y="734"/>
                    <a:pt x="2386" y="820"/>
                    <a:pt x="2386" y="820"/>
                  </a:cubicBezTo>
                  <a:cubicBezTo>
                    <a:pt x="2386" y="820"/>
                    <a:pt x="2927" y="99"/>
                    <a:pt x="2582" y="26"/>
                  </a:cubicBezTo>
                  <a:cubicBezTo>
                    <a:pt x="2567" y="23"/>
                    <a:pt x="2552" y="22"/>
                    <a:pt x="2537" y="22"/>
                  </a:cubicBezTo>
                  <a:cubicBezTo>
                    <a:pt x="2184" y="22"/>
                    <a:pt x="1614" y="795"/>
                    <a:pt x="1614" y="795"/>
                  </a:cubicBezTo>
                  <a:cubicBezTo>
                    <a:pt x="1614" y="795"/>
                    <a:pt x="1687" y="0"/>
                    <a:pt x="1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1174"/>
            <p:cNvSpPr/>
            <p:nvPr/>
          </p:nvSpPr>
          <p:spPr>
            <a:xfrm>
              <a:off x="5623707" y="4467044"/>
              <a:ext cx="58621" cy="58494"/>
            </a:xfrm>
            <a:custGeom>
              <a:avLst/>
              <a:gdLst/>
              <a:ahLst/>
              <a:cxnLst/>
              <a:rect l="l" t="t" r="r" b="b"/>
              <a:pathLst>
                <a:path w="461" h="460" extrusionOk="0">
                  <a:moveTo>
                    <a:pt x="210" y="1"/>
                  </a:moveTo>
                  <a:cubicBezTo>
                    <a:pt x="192" y="1"/>
                    <a:pt x="174" y="10"/>
                    <a:pt x="162" y="31"/>
                  </a:cubicBezTo>
                  <a:cubicBezTo>
                    <a:pt x="101" y="133"/>
                    <a:pt x="1" y="316"/>
                    <a:pt x="39" y="404"/>
                  </a:cubicBezTo>
                  <a:cubicBezTo>
                    <a:pt x="50" y="431"/>
                    <a:pt x="75" y="451"/>
                    <a:pt x="105" y="457"/>
                  </a:cubicBezTo>
                  <a:cubicBezTo>
                    <a:pt x="113" y="459"/>
                    <a:pt x="122" y="459"/>
                    <a:pt x="130" y="459"/>
                  </a:cubicBezTo>
                  <a:cubicBezTo>
                    <a:pt x="250" y="459"/>
                    <a:pt x="384" y="310"/>
                    <a:pt x="424" y="263"/>
                  </a:cubicBezTo>
                  <a:cubicBezTo>
                    <a:pt x="460" y="219"/>
                    <a:pt x="422" y="167"/>
                    <a:pt x="380" y="167"/>
                  </a:cubicBezTo>
                  <a:cubicBezTo>
                    <a:pt x="365" y="167"/>
                    <a:pt x="350" y="173"/>
                    <a:pt x="337" y="189"/>
                  </a:cubicBezTo>
                  <a:cubicBezTo>
                    <a:pt x="277" y="259"/>
                    <a:pt x="192" y="331"/>
                    <a:pt x="145" y="342"/>
                  </a:cubicBezTo>
                  <a:cubicBezTo>
                    <a:pt x="152" y="295"/>
                    <a:pt x="201" y="189"/>
                    <a:pt x="260" y="91"/>
                  </a:cubicBezTo>
                  <a:cubicBezTo>
                    <a:pt x="291" y="45"/>
                    <a:pt x="251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1174"/>
            <p:cNvSpPr/>
            <p:nvPr/>
          </p:nvSpPr>
          <p:spPr>
            <a:xfrm>
              <a:off x="5693264" y="4531896"/>
              <a:ext cx="121946" cy="115970"/>
            </a:xfrm>
            <a:custGeom>
              <a:avLst/>
              <a:gdLst/>
              <a:ahLst/>
              <a:cxnLst/>
              <a:rect l="l" t="t" r="r" b="b"/>
              <a:pathLst>
                <a:path w="959" h="912" extrusionOk="0">
                  <a:moveTo>
                    <a:pt x="593" y="1"/>
                  </a:moveTo>
                  <a:cubicBezTo>
                    <a:pt x="535" y="1"/>
                    <a:pt x="398" y="62"/>
                    <a:pt x="39" y="473"/>
                  </a:cubicBezTo>
                  <a:cubicBezTo>
                    <a:pt x="1" y="515"/>
                    <a:pt x="38" y="568"/>
                    <a:pt x="81" y="568"/>
                  </a:cubicBezTo>
                  <a:cubicBezTo>
                    <a:pt x="96" y="568"/>
                    <a:pt x="111" y="562"/>
                    <a:pt x="124" y="547"/>
                  </a:cubicBezTo>
                  <a:cubicBezTo>
                    <a:pt x="286" y="364"/>
                    <a:pt x="492" y="162"/>
                    <a:pt x="571" y="121"/>
                  </a:cubicBezTo>
                  <a:lnTo>
                    <a:pt x="571" y="121"/>
                  </a:lnTo>
                  <a:cubicBezTo>
                    <a:pt x="575" y="181"/>
                    <a:pt x="533" y="336"/>
                    <a:pt x="471" y="483"/>
                  </a:cubicBezTo>
                  <a:cubicBezTo>
                    <a:pt x="454" y="524"/>
                    <a:pt x="486" y="563"/>
                    <a:pt x="525" y="563"/>
                  </a:cubicBezTo>
                  <a:cubicBezTo>
                    <a:pt x="535" y="563"/>
                    <a:pt x="546" y="560"/>
                    <a:pt x="556" y="553"/>
                  </a:cubicBezTo>
                  <a:cubicBezTo>
                    <a:pt x="661" y="485"/>
                    <a:pt x="786" y="433"/>
                    <a:pt x="828" y="433"/>
                  </a:cubicBezTo>
                  <a:cubicBezTo>
                    <a:pt x="832" y="433"/>
                    <a:pt x="835" y="433"/>
                    <a:pt x="837" y="434"/>
                  </a:cubicBezTo>
                  <a:cubicBezTo>
                    <a:pt x="837" y="439"/>
                    <a:pt x="837" y="445"/>
                    <a:pt x="837" y="449"/>
                  </a:cubicBezTo>
                  <a:cubicBezTo>
                    <a:pt x="831" y="564"/>
                    <a:pt x="628" y="728"/>
                    <a:pt x="503" y="805"/>
                  </a:cubicBezTo>
                  <a:cubicBezTo>
                    <a:pt x="452" y="834"/>
                    <a:pt x="472" y="911"/>
                    <a:pt x="530" y="911"/>
                  </a:cubicBezTo>
                  <a:cubicBezTo>
                    <a:pt x="531" y="911"/>
                    <a:pt x="532" y="911"/>
                    <a:pt x="533" y="911"/>
                  </a:cubicBezTo>
                  <a:cubicBezTo>
                    <a:pt x="543" y="911"/>
                    <a:pt x="554" y="909"/>
                    <a:pt x="565" y="902"/>
                  </a:cubicBezTo>
                  <a:cubicBezTo>
                    <a:pt x="603" y="879"/>
                    <a:pt x="941" y="666"/>
                    <a:pt x="952" y="453"/>
                  </a:cubicBezTo>
                  <a:cubicBezTo>
                    <a:pt x="958" y="409"/>
                    <a:pt x="937" y="362"/>
                    <a:pt x="897" y="339"/>
                  </a:cubicBezTo>
                  <a:cubicBezTo>
                    <a:pt x="877" y="327"/>
                    <a:pt x="854" y="322"/>
                    <a:pt x="828" y="322"/>
                  </a:cubicBezTo>
                  <a:cubicBezTo>
                    <a:pt x="769" y="322"/>
                    <a:pt x="698" y="348"/>
                    <a:pt x="633" y="379"/>
                  </a:cubicBezTo>
                  <a:cubicBezTo>
                    <a:pt x="705" y="168"/>
                    <a:pt x="703" y="47"/>
                    <a:pt x="626" y="9"/>
                  </a:cubicBezTo>
                  <a:cubicBezTo>
                    <a:pt x="619" y="5"/>
                    <a:pt x="609" y="1"/>
                    <a:pt x="5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1174"/>
            <p:cNvSpPr/>
            <p:nvPr/>
          </p:nvSpPr>
          <p:spPr>
            <a:xfrm>
              <a:off x="5573351" y="4571951"/>
              <a:ext cx="157806" cy="141275"/>
            </a:xfrm>
            <a:custGeom>
              <a:avLst/>
              <a:gdLst/>
              <a:ahLst/>
              <a:cxnLst/>
              <a:rect l="l" t="t" r="r" b="b"/>
              <a:pathLst>
                <a:path w="1241" h="1111" extrusionOk="0">
                  <a:moveTo>
                    <a:pt x="58" y="0"/>
                  </a:moveTo>
                  <a:cubicBezTo>
                    <a:pt x="26" y="0"/>
                    <a:pt x="1" y="26"/>
                    <a:pt x="1" y="58"/>
                  </a:cubicBezTo>
                  <a:cubicBezTo>
                    <a:pt x="1" y="413"/>
                    <a:pt x="105" y="683"/>
                    <a:pt x="314" y="864"/>
                  </a:cubicBezTo>
                  <a:cubicBezTo>
                    <a:pt x="554" y="1077"/>
                    <a:pt x="873" y="1111"/>
                    <a:pt x="1044" y="1111"/>
                  </a:cubicBezTo>
                  <a:cubicBezTo>
                    <a:pt x="1086" y="1111"/>
                    <a:pt x="1127" y="1109"/>
                    <a:pt x="1167" y="1105"/>
                  </a:cubicBezTo>
                  <a:cubicBezTo>
                    <a:pt x="1240" y="1096"/>
                    <a:pt x="1230" y="991"/>
                    <a:pt x="1162" y="991"/>
                  </a:cubicBezTo>
                  <a:cubicBezTo>
                    <a:pt x="1159" y="991"/>
                    <a:pt x="1156" y="991"/>
                    <a:pt x="1152" y="992"/>
                  </a:cubicBezTo>
                  <a:cubicBezTo>
                    <a:pt x="1151" y="992"/>
                    <a:pt x="1113" y="996"/>
                    <a:pt x="1052" y="996"/>
                  </a:cubicBezTo>
                  <a:cubicBezTo>
                    <a:pt x="899" y="996"/>
                    <a:pt x="604" y="969"/>
                    <a:pt x="388" y="779"/>
                  </a:cubicBezTo>
                  <a:cubicBezTo>
                    <a:pt x="207" y="619"/>
                    <a:pt x="116" y="377"/>
                    <a:pt x="116" y="58"/>
                  </a:cubicBezTo>
                  <a:cubicBezTo>
                    <a:pt x="116" y="26"/>
                    <a:pt x="88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19" name="Google Shape;10419;p1174"/>
          <p:cNvSpPr/>
          <p:nvPr/>
        </p:nvSpPr>
        <p:spPr>
          <a:xfrm flipH="1">
            <a:off x="1857069" y="64094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0" name="Google Shape;10420;p1174"/>
          <p:cNvSpPr/>
          <p:nvPr/>
        </p:nvSpPr>
        <p:spPr>
          <a:xfrm flipH="1">
            <a:off x="6260302" y="62479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1" name="Google Shape;10421;p1174"/>
          <p:cNvSpPr/>
          <p:nvPr/>
        </p:nvSpPr>
        <p:spPr>
          <a:xfrm flipH="1">
            <a:off x="4594227" y="6216627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22" name="Google Shape;10422;p1174"/>
          <p:cNvGrpSpPr/>
          <p:nvPr/>
        </p:nvGrpSpPr>
        <p:grpSpPr>
          <a:xfrm rot="-7900333" flipH="1">
            <a:off x="554091" y="5357540"/>
            <a:ext cx="823607" cy="569267"/>
            <a:chOff x="2591975" y="3584475"/>
            <a:chExt cx="106375" cy="73525"/>
          </a:xfrm>
        </p:grpSpPr>
        <p:sp>
          <p:nvSpPr>
            <p:cNvPr id="10423" name="Google Shape;10423;p1174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1174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1174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26" name="Google Shape;10426;p1174"/>
          <p:cNvGrpSpPr/>
          <p:nvPr/>
        </p:nvGrpSpPr>
        <p:grpSpPr>
          <a:xfrm flipH="1">
            <a:off x="735055" y="4594187"/>
            <a:ext cx="237645" cy="237645"/>
            <a:chOff x="5944424" y="1865453"/>
            <a:chExt cx="178234" cy="178234"/>
          </a:xfrm>
        </p:grpSpPr>
        <p:sp>
          <p:nvSpPr>
            <p:cNvPr id="10427" name="Google Shape;10427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31" name="Google Shape;10431;p1174"/>
          <p:cNvSpPr/>
          <p:nvPr/>
        </p:nvSpPr>
        <p:spPr>
          <a:xfrm flipH="1">
            <a:off x="11294405" y="60125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2" name="Google Shape;10432;p1174"/>
          <p:cNvSpPr/>
          <p:nvPr/>
        </p:nvSpPr>
        <p:spPr>
          <a:xfrm flipH="1">
            <a:off x="8966714" y="64094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33" name="Google Shape;10433;p1174"/>
          <p:cNvGrpSpPr/>
          <p:nvPr/>
        </p:nvGrpSpPr>
        <p:grpSpPr>
          <a:xfrm flipH="1">
            <a:off x="7756616" y="6010338"/>
            <a:ext cx="237645" cy="237645"/>
            <a:chOff x="5944424" y="1865453"/>
            <a:chExt cx="178234" cy="178234"/>
          </a:xfrm>
        </p:grpSpPr>
        <p:sp>
          <p:nvSpPr>
            <p:cNvPr id="10434" name="Google Shape;10434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38" name="Google Shape;10438;p1174"/>
          <p:cNvGrpSpPr/>
          <p:nvPr/>
        </p:nvGrpSpPr>
        <p:grpSpPr>
          <a:xfrm flipH="1">
            <a:off x="847083" y="663287"/>
            <a:ext cx="237645" cy="237645"/>
            <a:chOff x="5944424" y="1865453"/>
            <a:chExt cx="178234" cy="178234"/>
          </a:xfrm>
        </p:grpSpPr>
        <p:sp>
          <p:nvSpPr>
            <p:cNvPr id="10439" name="Google Shape;10439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43" name="Google Shape;10443;p1174"/>
          <p:cNvSpPr/>
          <p:nvPr/>
        </p:nvSpPr>
        <p:spPr>
          <a:xfrm>
            <a:off x="2193863" y="287379"/>
            <a:ext cx="856008" cy="564572"/>
          </a:xfrm>
          <a:custGeom>
            <a:avLst/>
            <a:gdLst/>
            <a:ahLst/>
            <a:cxnLst/>
            <a:rect l="l" t="t" r="r" b="b"/>
            <a:pathLst>
              <a:path w="3883" h="2561" extrusionOk="0">
                <a:moveTo>
                  <a:pt x="1937" y="396"/>
                </a:moveTo>
                <a:cubicBezTo>
                  <a:pt x="2091" y="545"/>
                  <a:pt x="2123" y="722"/>
                  <a:pt x="2080" y="834"/>
                </a:cubicBezTo>
                <a:cubicBezTo>
                  <a:pt x="2058" y="895"/>
                  <a:pt x="2020" y="928"/>
                  <a:pt x="1974" y="928"/>
                </a:cubicBezTo>
                <a:cubicBezTo>
                  <a:pt x="1946" y="928"/>
                  <a:pt x="1916" y="916"/>
                  <a:pt x="1884" y="890"/>
                </a:cubicBezTo>
                <a:cubicBezTo>
                  <a:pt x="1778" y="798"/>
                  <a:pt x="1803" y="583"/>
                  <a:pt x="1937" y="396"/>
                </a:cubicBezTo>
                <a:close/>
                <a:moveTo>
                  <a:pt x="3119" y="966"/>
                </a:moveTo>
                <a:lnTo>
                  <a:pt x="3119" y="966"/>
                </a:lnTo>
                <a:cubicBezTo>
                  <a:pt x="3089" y="1175"/>
                  <a:pt x="2961" y="1330"/>
                  <a:pt x="2789" y="1352"/>
                </a:cubicBezTo>
                <a:cubicBezTo>
                  <a:pt x="2780" y="1354"/>
                  <a:pt x="2769" y="1354"/>
                  <a:pt x="2761" y="1354"/>
                </a:cubicBezTo>
                <a:cubicBezTo>
                  <a:pt x="2714" y="1354"/>
                  <a:pt x="2714" y="1339"/>
                  <a:pt x="2714" y="1328"/>
                </a:cubicBezTo>
                <a:cubicBezTo>
                  <a:pt x="2710" y="1239"/>
                  <a:pt x="2878" y="1020"/>
                  <a:pt x="3119" y="966"/>
                </a:cubicBezTo>
                <a:close/>
                <a:moveTo>
                  <a:pt x="1080" y="1498"/>
                </a:moveTo>
                <a:cubicBezTo>
                  <a:pt x="1110" y="1498"/>
                  <a:pt x="1137" y="1526"/>
                  <a:pt x="1156" y="1549"/>
                </a:cubicBezTo>
                <a:cubicBezTo>
                  <a:pt x="1239" y="1656"/>
                  <a:pt x="1258" y="1773"/>
                  <a:pt x="1212" y="1869"/>
                </a:cubicBezTo>
                <a:cubicBezTo>
                  <a:pt x="1163" y="1971"/>
                  <a:pt x="1041" y="2037"/>
                  <a:pt x="897" y="2039"/>
                </a:cubicBezTo>
                <a:cubicBezTo>
                  <a:pt x="867" y="1847"/>
                  <a:pt x="924" y="1645"/>
                  <a:pt x="1001" y="1552"/>
                </a:cubicBezTo>
                <a:cubicBezTo>
                  <a:pt x="1027" y="1518"/>
                  <a:pt x="1056" y="1498"/>
                  <a:pt x="1080" y="1498"/>
                </a:cubicBezTo>
                <a:close/>
                <a:moveTo>
                  <a:pt x="2367" y="1666"/>
                </a:moveTo>
                <a:cubicBezTo>
                  <a:pt x="2376" y="1666"/>
                  <a:pt x="2399" y="1688"/>
                  <a:pt x="2418" y="1749"/>
                </a:cubicBezTo>
                <a:cubicBezTo>
                  <a:pt x="2465" y="1890"/>
                  <a:pt x="2435" y="2047"/>
                  <a:pt x="2337" y="2160"/>
                </a:cubicBezTo>
                <a:cubicBezTo>
                  <a:pt x="2248" y="2001"/>
                  <a:pt x="2257" y="1828"/>
                  <a:pt x="2308" y="1728"/>
                </a:cubicBezTo>
                <a:cubicBezTo>
                  <a:pt x="2331" y="1684"/>
                  <a:pt x="2357" y="1666"/>
                  <a:pt x="2367" y="1666"/>
                </a:cubicBezTo>
                <a:close/>
                <a:moveTo>
                  <a:pt x="2426" y="115"/>
                </a:moveTo>
                <a:cubicBezTo>
                  <a:pt x="2525" y="115"/>
                  <a:pt x="2626" y="145"/>
                  <a:pt x="2723" y="207"/>
                </a:cubicBezTo>
                <a:cubicBezTo>
                  <a:pt x="2963" y="362"/>
                  <a:pt x="3110" y="598"/>
                  <a:pt x="3121" y="847"/>
                </a:cubicBezTo>
                <a:cubicBezTo>
                  <a:pt x="2823" y="898"/>
                  <a:pt x="2591" y="1171"/>
                  <a:pt x="2597" y="1332"/>
                </a:cubicBezTo>
                <a:cubicBezTo>
                  <a:pt x="2601" y="1397"/>
                  <a:pt x="2642" y="1467"/>
                  <a:pt x="2758" y="1467"/>
                </a:cubicBezTo>
                <a:cubicBezTo>
                  <a:pt x="2772" y="1467"/>
                  <a:pt x="2786" y="1466"/>
                  <a:pt x="2801" y="1464"/>
                </a:cubicBezTo>
                <a:cubicBezTo>
                  <a:pt x="3033" y="1435"/>
                  <a:pt x="3206" y="1228"/>
                  <a:pt x="3231" y="954"/>
                </a:cubicBezTo>
                <a:cubicBezTo>
                  <a:pt x="3361" y="958"/>
                  <a:pt x="3480" y="1017"/>
                  <a:pt x="3587" y="1132"/>
                </a:cubicBezTo>
                <a:cubicBezTo>
                  <a:pt x="3770" y="1326"/>
                  <a:pt x="3727" y="1558"/>
                  <a:pt x="3657" y="1718"/>
                </a:cubicBezTo>
                <a:cubicBezTo>
                  <a:pt x="3499" y="2084"/>
                  <a:pt x="3055" y="2418"/>
                  <a:pt x="2727" y="2418"/>
                </a:cubicBezTo>
                <a:cubicBezTo>
                  <a:pt x="2724" y="2418"/>
                  <a:pt x="2721" y="2418"/>
                  <a:pt x="2717" y="2418"/>
                </a:cubicBezTo>
                <a:cubicBezTo>
                  <a:pt x="2638" y="2418"/>
                  <a:pt x="2561" y="2392"/>
                  <a:pt x="2497" y="2343"/>
                </a:cubicBezTo>
                <a:cubicBezTo>
                  <a:pt x="2463" y="2318"/>
                  <a:pt x="2431" y="2288"/>
                  <a:pt x="2403" y="2256"/>
                </a:cubicBezTo>
                <a:cubicBezTo>
                  <a:pt x="2542" y="2111"/>
                  <a:pt x="2589" y="1903"/>
                  <a:pt x="2527" y="1715"/>
                </a:cubicBezTo>
                <a:cubicBezTo>
                  <a:pt x="2482" y="1573"/>
                  <a:pt x="2408" y="1552"/>
                  <a:pt x="2365" y="1552"/>
                </a:cubicBezTo>
                <a:cubicBezTo>
                  <a:pt x="2306" y="1552"/>
                  <a:pt x="2246" y="1596"/>
                  <a:pt x="2206" y="1675"/>
                </a:cubicBezTo>
                <a:cubicBezTo>
                  <a:pt x="2135" y="1813"/>
                  <a:pt x="2127" y="2037"/>
                  <a:pt x="2252" y="2239"/>
                </a:cubicBezTo>
                <a:cubicBezTo>
                  <a:pt x="2120" y="2339"/>
                  <a:pt x="1876" y="2445"/>
                  <a:pt x="1424" y="2445"/>
                </a:cubicBezTo>
                <a:lnTo>
                  <a:pt x="1378" y="2445"/>
                </a:lnTo>
                <a:cubicBezTo>
                  <a:pt x="1097" y="2441"/>
                  <a:pt x="975" y="2294"/>
                  <a:pt x="924" y="2152"/>
                </a:cubicBezTo>
                <a:cubicBezTo>
                  <a:pt x="1101" y="2141"/>
                  <a:pt x="1246" y="2054"/>
                  <a:pt x="1312" y="1915"/>
                </a:cubicBezTo>
                <a:cubicBezTo>
                  <a:pt x="1380" y="1779"/>
                  <a:pt x="1354" y="1620"/>
                  <a:pt x="1244" y="1477"/>
                </a:cubicBezTo>
                <a:cubicBezTo>
                  <a:pt x="1182" y="1398"/>
                  <a:pt x="1120" y="1383"/>
                  <a:pt x="1078" y="1383"/>
                </a:cubicBezTo>
                <a:cubicBezTo>
                  <a:pt x="1018" y="1383"/>
                  <a:pt x="958" y="1415"/>
                  <a:pt x="909" y="1477"/>
                </a:cubicBezTo>
                <a:cubicBezTo>
                  <a:pt x="820" y="1588"/>
                  <a:pt x="750" y="1805"/>
                  <a:pt x="778" y="2026"/>
                </a:cubicBezTo>
                <a:cubicBezTo>
                  <a:pt x="639" y="1996"/>
                  <a:pt x="509" y="1935"/>
                  <a:pt x="397" y="1847"/>
                </a:cubicBezTo>
                <a:cubicBezTo>
                  <a:pt x="105" y="1630"/>
                  <a:pt x="167" y="1326"/>
                  <a:pt x="207" y="1207"/>
                </a:cubicBezTo>
                <a:cubicBezTo>
                  <a:pt x="294" y="943"/>
                  <a:pt x="526" y="730"/>
                  <a:pt x="726" y="730"/>
                </a:cubicBezTo>
                <a:cubicBezTo>
                  <a:pt x="730" y="730"/>
                  <a:pt x="733" y="730"/>
                  <a:pt x="736" y="730"/>
                </a:cubicBezTo>
                <a:cubicBezTo>
                  <a:pt x="781" y="730"/>
                  <a:pt x="825" y="744"/>
                  <a:pt x="863" y="768"/>
                </a:cubicBezTo>
                <a:cubicBezTo>
                  <a:pt x="872" y="774"/>
                  <a:pt x="881" y="776"/>
                  <a:pt x="891" y="776"/>
                </a:cubicBezTo>
                <a:cubicBezTo>
                  <a:pt x="923" y="776"/>
                  <a:pt x="953" y="747"/>
                  <a:pt x="950" y="711"/>
                </a:cubicBezTo>
                <a:cubicBezTo>
                  <a:pt x="948" y="709"/>
                  <a:pt x="912" y="407"/>
                  <a:pt x="1054" y="245"/>
                </a:cubicBezTo>
                <a:cubicBezTo>
                  <a:pt x="1115" y="175"/>
                  <a:pt x="1201" y="141"/>
                  <a:pt x="1312" y="141"/>
                </a:cubicBezTo>
                <a:cubicBezTo>
                  <a:pt x="1391" y="141"/>
                  <a:pt x="1482" y="158"/>
                  <a:pt x="1586" y="194"/>
                </a:cubicBezTo>
                <a:cubicBezTo>
                  <a:pt x="1680" y="224"/>
                  <a:pt x="1767" y="266"/>
                  <a:pt x="1848" y="321"/>
                </a:cubicBezTo>
                <a:cubicBezTo>
                  <a:pt x="1691" y="539"/>
                  <a:pt x="1635" y="828"/>
                  <a:pt x="1810" y="975"/>
                </a:cubicBezTo>
                <a:cubicBezTo>
                  <a:pt x="1854" y="1017"/>
                  <a:pt x="1914" y="1041"/>
                  <a:pt x="1976" y="1043"/>
                </a:cubicBezTo>
                <a:cubicBezTo>
                  <a:pt x="2069" y="1043"/>
                  <a:pt x="2150" y="977"/>
                  <a:pt x="2188" y="871"/>
                </a:cubicBezTo>
                <a:cubicBezTo>
                  <a:pt x="2242" y="719"/>
                  <a:pt x="2206" y="492"/>
                  <a:pt x="2010" y="307"/>
                </a:cubicBezTo>
                <a:cubicBezTo>
                  <a:pt x="2130" y="182"/>
                  <a:pt x="2276" y="115"/>
                  <a:pt x="2426" y="115"/>
                </a:cubicBezTo>
                <a:close/>
                <a:moveTo>
                  <a:pt x="2427" y="0"/>
                </a:moveTo>
                <a:cubicBezTo>
                  <a:pt x="2246" y="0"/>
                  <a:pt x="2065" y="85"/>
                  <a:pt x="1925" y="234"/>
                </a:cubicBezTo>
                <a:cubicBezTo>
                  <a:pt x="1831" y="170"/>
                  <a:pt x="1731" y="121"/>
                  <a:pt x="1625" y="85"/>
                </a:cubicBezTo>
                <a:cubicBezTo>
                  <a:pt x="1510" y="47"/>
                  <a:pt x="1407" y="29"/>
                  <a:pt x="1315" y="29"/>
                </a:cubicBezTo>
                <a:cubicBezTo>
                  <a:pt x="1170" y="29"/>
                  <a:pt x="1054" y="76"/>
                  <a:pt x="971" y="170"/>
                </a:cubicBezTo>
                <a:cubicBezTo>
                  <a:pt x="850" y="309"/>
                  <a:pt x="833" y="511"/>
                  <a:pt x="833" y="630"/>
                </a:cubicBezTo>
                <a:cubicBezTo>
                  <a:pt x="799" y="622"/>
                  <a:pt x="765" y="617"/>
                  <a:pt x="731" y="617"/>
                </a:cubicBezTo>
                <a:cubicBezTo>
                  <a:pt x="482" y="617"/>
                  <a:pt x="205" y="860"/>
                  <a:pt x="103" y="1171"/>
                </a:cubicBezTo>
                <a:cubicBezTo>
                  <a:pt x="1" y="1475"/>
                  <a:pt x="86" y="1756"/>
                  <a:pt x="333" y="1939"/>
                </a:cubicBezTo>
                <a:cubicBezTo>
                  <a:pt x="488" y="2056"/>
                  <a:pt x="650" y="2128"/>
                  <a:pt x="805" y="2147"/>
                </a:cubicBezTo>
                <a:cubicBezTo>
                  <a:pt x="878" y="2405"/>
                  <a:pt x="1084" y="2554"/>
                  <a:pt x="1376" y="2560"/>
                </a:cubicBezTo>
                <a:lnTo>
                  <a:pt x="1424" y="2560"/>
                </a:lnTo>
                <a:cubicBezTo>
                  <a:pt x="1814" y="2560"/>
                  <a:pt x="2123" y="2482"/>
                  <a:pt x="2320" y="2333"/>
                </a:cubicBezTo>
                <a:cubicBezTo>
                  <a:pt x="2352" y="2369"/>
                  <a:pt x="2389" y="2403"/>
                  <a:pt x="2427" y="2433"/>
                </a:cubicBezTo>
                <a:cubicBezTo>
                  <a:pt x="2509" y="2499"/>
                  <a:pt x="2612" y="2533"/>
                  <a:pt x="2717" y="2533"/>
                </a:cubicBezTo>
                <a:cubicBezTo>
                  <a:pt x="2721" y="2533"/>
                  <a:pt x="2724" y="2533"/>
                  <a:pt x="2727" y="2533"/>
                </a:cubicBezTo>
                <a:cubicBezTo>
                  <a:pt x="3104" y="2533"/>
                  <a:pt x="3587" y="2173"/>
                  <a:pt x="3765" y="1762"/>
                </a:cubicBezTo>
                <a:cubicBezTo>
                  <a:pt x="3883" y="1494"/>
                  <a:pt x="3848" y="1241"/>
                  <a:pt x="3674" y="1056"/>
                </a:cubicBezTo>
                <a:cubicBezTo>
                  <a:pt x="3544" y="917"/>
                  <a:pt x="3397" y="845"/>
                  <a:pt x="3238" y="841"/>
                </a:cubicBezTo>
                <a:cubicBezTo>
                  <a:pt x="3223" y="556"/>
                  <a:pt x="3059" y="285"/>
                  <a:pt x="2784" y="111"/>
                </a:cubicBezTo>
                <a:cubicBezTo>
                  <a:pt x="2680" y="41"/>
                  <a:pt x="2555" y="2"/>
                  <a:pt x="24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44" name="Google Shape;10444;p1174"/>
          <p:cNvGrpSpPr/>
          <p:nvPr/>
        </p:nvGrpSpPr>
        <p:grpSpPr>
          <a:xfrm flipH="1">
            <a:off x="4728088" y="403787"/>
            <a:ext cx="237645" cy="237645"/>
            <a:chOff x="5944424" y="1865453"/>
            <a:chExt cx="178234" cy="178234"/>
          </a:xfrm>
        </p:grpSpPr>
        <p:sp>
          <p:nvSpPr>
            <p:cNvPr id="10445" name="Google Shape;10445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0" name="Google Shape;10450;p1175"/>
          <p:cNvSpPr txBox="1">
            <a:spLocks noGrp="1"/>
          </p:cNvSpPr>
          <p:nvPr>
            <p:ph type="title"/>
          </p:nvPr>
        </p:nvSpPr>
        <p:spPr>
          <a:xfrm>
            <a:off x="2426867" y="4204455"/>
            <a:ext cx="7338400" cy="59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2667" b="1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451" name="Google Shape;10451;p1175"/>
          <p:cNvSpPr txBox="1">
            <a:spLocks noGrp="1"/>
          </p:cNvSpPr>
          <p:nvPr>
            <p:ph type="subTitle" idx="1"/>
          </p:nvPr>
        </p:nvSpPr>
        <p:spPr>
          <a:xfrm>
            <a:off x="2426900" y="2057655"/>
            <a:ext cx="7338400" cy="21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452" name="Google Shape;10452;p1175"/>
          <p:cNvSpPr/>
          <p:nvPr/>
        </p:nvSpPr>
        <p:spPr>
          <a:xfrm flipH="1">
            <a:off x="10117705" y="540683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3" name="Google Shape;10453;p1175"/>
          <p:cNvSpPr/>
          <p:nvPr/>
        </p:nvSpPr>
        <p:spPr>
          <a:xfrm flipH="1">
            <a:off x="11226107" y="1564826"/>
            <a:ext cx="407832" cy="460945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4" name="Google Shape;10454;p1175"/>
          <p:cNvSpPr/>
          <p:nvPr/>
        </p:nvSpPr>
        <p:spPr>
          <a:xfrm flipH="1">
            <a:off x="11486488" y="9550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5" name="Google Shape;10455;p1175"/>
          <p:cNvSpPr/>
          <p:nvPr/>
        </p:nvSpPr>
        <p:spPr>
          <a:xfrm flipH="1">
            <a:off x="8171142" y="3972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6" name="Google Shape;10456;p1175"/>
          <p:cNvSpPr/>
          <p:nvPr/>
        </p:nvSpPr>
        <p:spPr>
          <a:xfrm flipH="1">
            <a:off x="6291339" y="397267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7" name="Google Shape;10457;p1175"/>
          <p:cNvSpPr/>
          <p:nvPr/>
        </p:nvSpPr>
        <p:spPr>
          <a:xfrm flipH="1">
            <a:off x="3064302" y="62469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8" name="Google Shape;10458;p1175"/>
          <p:cNvSpPr/>
          <p:nvPr/>
        </p:nvSpPr>
        <p:spPr>
          <a:xfrm flipH="1">
            <a:off x="4330760" y="62176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0" name="Google Shape;10460;p1176"/>
          <p:cNvGrpSpPr/>
          <p:nvPr/>
        </p:nvGrpSpPr>
        <p:grpSpPr>
          <a:xfrm rot="748518" flipH="1">
            <a:off x="1033883" y="444014"/>
            <a:ext cx="823613" cy="569271"/>
            <a:chOff x="2591975" y="3584475"/>
            <a:chExt cx="106375" cy="73525"/>
          </a:xfrm>
        </p:grpSpPr>
        <p:sp>
          <p:nvSpPr>
            <p:cNvPr id="10461" name="Google Shape;10461;p1176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1176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1176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64" name="Google Shape;10464;p1176"/>
          <p:cNvSpPr/>
          <p:nvPr/>
        </p:nvSpPr>
        <p:spPr>
          <a:xfrm>
            <a:off x="11454384" y="7208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65" name="Google Shape;10465;p1176"/>
          <p:cNvGrpSpPr/>
          <p:nvPr/>
        </p:nvGrpSpPr>
        <p:grpSpPr>
          <a:xfrm>
            <a:off x="10603250" y="962104"/>
            <a:ext cx="237645" cy="237645"/>
            <a:chOff x="5944424" y="1865453"/>
            <a:chExt cx="178234" cy="178234"/>
          </a:xfrm>
        </p:grpSpPr>
        <p:sp>
          <p:nvSpPr>
            <p:cNvPr id="10466" name="Google Shape;10466;p1176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1176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1176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1176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70" name="Google Shape;10470;p1176"/>
          <p:cNvSpPr/>
          <p:nvPr/>
        </p:nvSpPr>
        <p:spPr>
          <a:xfrm>
            <a:off x="2287174" y="241184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1" name="Google Shape;10471;p1176"/>
          <p:cNvSpPr/>
          <p:nvPr/>
        </p:nvSpPr>
        <p:spPr>
          <a:xfrm>
            <a:off x="2513304" y="7288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2" name="Google Shape;10472;p1176"/>
          <p:cNvSpPr/>
          <p:nvPr/>
        </p:nvSpPr>
        <p:spPr>
          <a:xfrm>
            <a:off x="3247384" y="4441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3" name="Google Shape;10473;p1176"/>
          <p:cNvSpPr/>
          <p:nvPr/>
        </p:nvSpPr>
        <p:spPr>
          <a:xfrm>
            <a:off x="9219698" y="344466"/>
            <a:ext cx="332956" cy="376332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4" name="Google Shape;10474;p1176"/>
          <p:cNvSpPr/>
          <p:nvPr/>
        </p:nvSpPr>
        <p:spPr>
          <a:xfrm>
            <a:off x="10175017" y="4441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5" name="Google Shape;10475;p1176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_2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7" name="Google Shape;10477;p1177"/>
          <p:cNvGrpSpPr/>
          <p:nvPr/>
        </p:nvGrpSpPr>
        <p:grpSpPr>
          <a:xfrm rot="-3040386">
            <a:off x="457727" y="328567"/>
            <a:ext cx="823615" cy="569272"/>
            <a:chOff x="2591975" y="3584475"/>
            <a:chExt cx="106375" cy="73525"/>
          </a:xfrm>
        </p:grpSpPr>
        <p:sp>
          <p:nvSpPr>
            <p:cNvPr id="10478" name="Google Shape;10478;p1177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1177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1177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81" name="Google Shape;10481;p1177"/>
          <p:cNvSpPr/>
          <p:nvPr/>
        </p:nvSpPr>
        <p:spPr>
          <a:xfrm rot="5627163">
            <a:off x="1797278" y="120915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82" name="Google Shape;10482;p1177"/>
          <p:cNvGrpSpPr/>
          <p:nvPr/>
        </p:nvGrpSpPr>
        <p:grpSpPr>
          <a:xfrm>
            <a:off x="2725047" y="304371"/>
            <a:ext cx="237645" cy="237645"/>
            <a:chOff x="5944424" y="1865453"/>
            <a:chExt cx="178234" cy="178234"/>
          </a:xfrm>
        </p:grpSpPr>
        <p:sp>
          <p:nvSpPr>
            <p:cNvPr id="10483" name="Google Shape;10483;p117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117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117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117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87" name="Google Shape;10487;p1177"/>
          <p:cNvSpPr/>
          <p:nvPr/>
        </p:nvSpPr>
        <p:spPr>
          <a:xfrm>
            <a:off x="213106" y="1362333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88" name="Google Shape;10488;p1177"/>
          <p:cNvGrpSpPr/>
          <p:nvPr/>
        </p:nvGrpSpPr>
        <p:grpSpPr>
          <a:xfrm rot="744606" flipH="1">
            <a:off x="10015260" y="304366"/>
            <a:ext cx="237637" cy="237637"/>
            <a:chOff x="5944424" y="1865453"/>
            <a:chExt cx="178234" cy="178234"/>
          </a:xfrm>
        </p:grpSpPr>
        <p:sp>
          <p:nvSpPr>
            <p:cNvPr id="10489" name="Google Shape;10489;p117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117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117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117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93" name="Google Shape;10493;p1177"/>
          <p:cNvSpPr/>
          <p:nvPr/>
        </p:nvSpPr>
        <p:spPr>
          <a:xfrm rot="744718">
            <a:off x="9006408" y="357316"/>
            <a:ext cx="332955" cy="376333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4" name="Google Shape;10494;p1177"/>
          <p:cNvSpPr/>
          <p:nvPr/>
        </p:nvSpPr>
        <p:spPr>
          <a:xfrm rot="-4882457" flipH="1">
            <a:off x="11406043" y="1333105"/>
            <a:ext cx="231637" cy="233256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5" name="Google Shape;10495;p1177"/>
          <p:cNvSpPr/>
          <p:nvPr/>
        </p:nvSpPr>
        <p:spPr>
          <a:xfrm rot="744720" flipH="1">
            <a:off x="11004810" y="458056"/>
            <a:ext cx="175257" cy="174816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6" name="Google Shape;10496;p1177"/>
          <p:cNvSpPr txBox="1">
            <a:spLocks noGrp="1"/>
          </p:cNvSpPr>
          <p:nvPr>
            <p:ph type="title"/>
          </p:nvPr>
        </p:nvSpPr>
        <p:spPr>
          <a:xfrm>
            <a:off x="9659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2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" name="Google Shape;10498;p1178"/>
          <p:cNvSpPr txBox="1">
            <a:spLocks noGrp="1"/>
          </p:cNvSpPr>
          <p:nvPr>
            <p:ph type="title"/>
          </p:nvPr>
        </p:nvSpPr>
        <p:spPr>
          <a:xfrm>
            <a:off x="9659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4" name="Google Shape;1134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5" name="Google Shape;1135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" name="Google Shape;1136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7" name="Google Shape;1137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" name="Google Shape;1138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9" name="Google Shape;1139;p2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0" name="Google Shape;1140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1" name="Google Shape;1141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2" name="Google Shape;1142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3_1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" name="Google Shape;10500;p1179"/>
          <p:cNvSpPr txBox="1">
            <a:spLocks noGrp="1"/>
          </p:cNvSpPr>
          <p:nvPr>
            <p:ph type="subTitle" idx="1"/>
          </p:nvPr>
        </p:nvSpPr>
        <p:spPr>
          <a:xfrm>
            <a:off x="1065900" y="4365765"/>
            <a:ext cx="2295600" cy="12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1" name="Google Shape;10501;p1179"/>
          <p:cNvSpPr txBox="1">
            <a:spLocks noGrp="1"/>
          </p:cNvSpPr>
          <p:nvPr>
            <p:ph type="subTitle" idx="2"/>
          </p:nvPr>
        </p:nvSpPr>
        <p:spPr>
          <a:xfrm>
            <a:off x="965900" y="3860500"/>
            <a:ext cx="2495600" cy="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2" name="Google Shape;10502;p1179"/>
          <p:cNvSpPr txBox="1">
            <a:spLocks noGrp="1"/>
          </p:cNvSpPr>
          <p:nvPr>
            <p:ph type="subTitle" idx="3"/>
          </p:nvPr>
        </p:nvSpPr>
        <p:spPr>
          <a:xfrm>
            <a:off x="3654100" y="4365765"/>
            <a:ext cx="2295600" cy="12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3" name="Google Shape;10503;p1179"/>
          <p:cNvSpPr txBox="1">
            <a:spLocks noGrp="1"/>
          </p:cNvSpPr>
          <p:nvPr>
            <p:ph type="subTitle" idx="4"/>
          </p:nvPr>
        </p:nvSpPr>
        <p:spPr>
          <a:xfrm>
            <a:off x="3554100" y="3860500"/>
            <a:ext cx="2495600" cy="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4" name="Google Shape;10504;p1179"/>
          <p:cNvSpPr txBox="1">
            <a:spLocks noGrp="1"/>
          </p:cNvSpPr>
          <p:nvPr>
            <p:ph type="subTitle" idx="5"/>
          </p:nvPr>
        </p:nvSpPr>
        <p:spPr>
          <a:xfrm>
            <a:off x="6242300" y="4365765"/>
            <a:ext cx="2295600" cy="12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5" name="Google Shape;10505;p1179"/>
          <p:cNvSpPr txBox="1">
            <a:spLocks noGrp="1"/>
          </p:cNvSpPr>
          <p:nvPr>
            <p:ph type="subTitle" idx="6"/>
          </p:nvPr>
        </p:nvSpPr>
        <p:spPr>
          <a:xfrm>
            <a:off x="6142300" y="3860500"/>
            <a:ext cx="2495600" cy="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6" name="Google Shape;10506;p1179"/>
          <p:cNvSpPr txBox="1">
            <a:spLocks noGrp="1"/>
          </p:cNvSpPr>
          <p:nvPr>
            <p:ph type="subTitle" idx="7"/>
          </p:nvPr>
        </p:nvSpPr>
        <p:spPr>
          <a:xfrm>
            <a:off x="8830500" y="4365765"/>
            <a:ext cx="2295600" cy="12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7" name="Google Shape;10507;p1179"/>
          <p:cNvSpPr txBox="1">
            <a:spLocks noGrp="1"/>
          </p:cNvSpPr>
          <p:nvPr>
            <p:ph type="subTitle" idx="8"/>
          </p:nvPr>
        </p:nvSpPr>
        <p:spPr>
          <a:xfrm>
            <a:off x="8730500" y="3860500"/>
            <a:ext cx="2495600" cy="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8" name="Google Shape;10508;p1179"/>
          <p:cNvSpPr/>
          <p:nvPr/>
        </p:nvSpPr>
        <p:spPr>
          <a:xfrm flipH="1">
            <a:off x="11711831" y="3428993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9" name="Google Shape;10509;p1179"/>
          <p:cNvSpPr/>
          <p:nvPr/>
        </p:nvSpPr>
        <p:spPr>
          <a:xfrm flipH="1">
            <a:off x="782519" y="3524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10" name="Google Shape;10510;p1179"/>
          <p:cNvGrpSpPr/>
          <p:nvPr/>
        </p:nvGrpSpPr>
        <p:grpSpPr>
          <a:xfrm>
            <a:off x="11179683" y="3983887"/>
            <a:ext cx="237645" cy="237645"/>
            <a:chOff x="5944424" y="1865453"/>
            <a:chExt cx="178234" cy="178234"/>
          </a:xfrm>
        </p:grpSpPr>
        <p:sp>
          <p:nvSpPr>
            <p:cNvPr id="10511" name="Google Shape;10511;p1179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1179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1179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1179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15" name="Google Shape;10515;p1179"/>
          <p:cNvGrpSpPr/>
          <p:nvPr/>
        </p:nvGrpSpPr>
        <p:grpSpPr>
          <a:xfrm>
            <a:off x="10745963" y="352465"/>
            <a:ext cx="1105063" cy="2489459"/>
            <a:chOff x="4512275" y="3489400"/>
            <a:chExt cx="461623" cy="1039932"/>
          </a:xfrm>
        </p:grpSpPr>
        <p:sp>
          <p:nvSpPr>
            <p:cNvPr id="10516" name="Google Shape;10516;p1179"/>
            <p:cNvSpPr/>
            <p:nvPr/>
          </p:nvSpPr>
          <p:spPr>
            <a:xfrm>
              <a:off x="4512275" y="3489400"/>
              <a:ext cx="205839" cy="204750"/>
            </a:xfrm>
            <a:custGeom>
              <a:avLst/>
              <a:gdLst/>
              <a:ahLst/>
              <a:cxnLst/>
              <a:rect l="l" t="t" r="r" b="b"/>
              <a:pathLst>
                <a:path w="2646" h="2632" extrusionOk="0">
                  <a:moveTo>
                    <a:pt x="441" y="214"/>
                  </a:moveTo>
                  <a:cubicBezTo>
                    <a:pt x="1080" y="439"/>
                    <a:pt x="2365" y="984"/>
                    <a:pt x="2518" y="1146"/>
                  </a:cubicBezTo>
                  <a:cubicBezTo>
                    <a:pt x="2444" y="1222"/>
                    <a:pt x="2156" y="1303"/>
                    <a:pt x="1948" y="1339"/>
                  </a:cubicBezTo>
                  <a:cubicBezTo>
                    <a:pt x="1418" y="931"/>
                    <a:pt x="816" y="473"/>
                    <a:pt x="441" y="214"/>
                  </a:cubicBezTo>
                  <a:close/>
                  <a:moveTo>
                    <a:pt x="186" y="297"/>
                  </a:moveTo>
                  <a:cubicBezTo>
                    <a:pt x="356" y="509"/>
                    <a:pt x="707" y="905"/>
                    <a:pt x="1418" y="1669"/>
                  </a:cubicBezTo>
                  <a:cubicBezTo>
                    <a:pt x="1295" y="2027"/>
                    <a:pt x="1131" y="2421"/>
                    <a:pt x="1052" y="2506"/>
                  </a:cubicBezTo>
                  <a:cubicBezTo>
                    <a:pt x="909" y="2301"/>
                    <a:pt x="354" y="865"/>
                    <a:pt x="186" y="297"/>
                  </a:cubicBezTo>
                  <a:close/>
                  <a:moveTo>
                    <a:pt x="101" y="1"/>
                  </a:moveTo>
                  <a:cubicBezTo>
                    <a:pt x="96" y="1"/>
                    <a:pt x="90" y="1"/>
                    <a:pt x="86" y="3"/>
                  </a:cubicBezTo>
                  <a:cubicBezTo>
                    <a:pt x="81" y="3"/>
                    <a:pt x="79" y="3"/>
                    <a:pt x="75" y="5"/>
                  </a:cubicBezTo>
                  <a:lnTo>
                    <a:pt x="71" y="5"/>
                  </a:lnTo>
                  <a:cubicBezTo>
                    <a:pt x="67" y="5"/>
                    <a:pt x="62" y="7"/>
                    <a:pt x="56" y="11"/>
                  </a:cubicBezTo>
                  <a:cubicBezTo>
                    <a:pt x="54" y="14"/>
                    <a:pt x="50" y="16"/>
                    <a:pt x="45" y="20"/>
                  </a:cubicBezTo>
                  <a:cubicBezTo>
                    <a:pt x="16" y="50"/>
                    <a:pt x="1" y="86"/>
                    <a:pt x="103" y="418"/>
                  </a:cubicBezTo>
                  <a:cubicBezTo>
                    <a:pt x="213" y="771"/>
                    <a:pt x="867" y="2606"/>
                    <a:pt x="1033" y="2631"/>
                  </a:cubicBezTo>
                  <a:lnTo>
                    <a:pt x="1046" y="2631"/>
                  </a:lnTo>
                  <a:cubicBezTo>
                    <a:pt x="1156" y="2631"/>
                    <a:pt x="1320" y="2310"/>
                    <a:pt x="1537" y="1674"/>
                  </a:cubicBezTo>
                  <a:cubicBezTo>
                    <a:pt x="1544" y="1654"/>
                    <a:pt x="1539" y="1631"/>
                    <a:pt x="1524" y="1616"/>
                  </a:cubicBezTo>
                  <a:cubicBezTo>
                    <a:pt x="1133" y="1195"/>
                    <a:pt x="554" y="563"/>
                    <a:pt x="286" y="241"/>
                  </a:cubicBezTo>
                  <a:lnTo>
                    <a:pt x="286" y="241"/>
                  </a:lnTo>
                  <a:cubicBezTo>
                    <a:pt x="650" y="495"/>
                    <a:pt x="1399" y="1061"/>
                    <a:pt x="1897" y="1446"/>
                  </a:cubicBezTo>
                  <a:cubicBezTo>
                    <a:pt x="1907" y="1455"/>
                    <a:pt x="1921" y="1459"/>
                    <a:pt x="1934" y="1459"/>
                  </a:cubicBezTo>
                  <a:cubicBezTo>
                    <a:pt x="1936" y="1459"/>
                    <a:pt x="1939" y="1459"/>
                    <a:pt x="1941" y="1459"/>
                  </a:cubicBezTo>
                  <a:cubicBezTo>
                    <a:pt x="2042" y="1442"/>
                    <a:pt x="2544" y="1348"/>
                    <a:pt x="2633" y="1182"/>
                  </a:cubicBezTo>
                  <a:cubicBezTo>
                    <a:pt x="2646" y="1156"/>
                    <a:pt x="2644" y="1127"/>
                    <a:pt x="2629" y="1101"/>
                  </a:cubicBezTo>
                  <a:cubicBezTo>
                    <a:pt x="2482" y="859"/>
                    <a:pt x="301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1179"/>
            <p:cNvSpPr/>
            <p:nvPr/>
          </p:nvSpPr>
          <p:spPr>
            <a:xfrm>
              <a:off x="4612317" y="3595432"/>
              <a:ext cx="54610" cy="77015"/>
            </a:xfrm>
            <a:custGeom>
              <a:avLst/>
              <a:gdLst/>
              <a:ahLst/>
              <a:cxnLst/>
              <a:rect l="l" t="t" r="r" b="b"/>
              <a:pathLst>
                <a:path w="702" h="990" extrusionOk="0">
                  <a:moveTo>
                    <a:pt x="637" y="0"/>
                  </a:moveTo>
                  <a:cubicBezTo>
                    <a:pt x="613" y="0"/>
                    <a:pt x="590" y="15"/>
                    <a:pt x="583" y="47"/>
                  </a:cubicBezTo>
                  <a:cubicBezTo>
                    <a:pt x="515" y="394"/>
                    <a:pt x="419" y="796"/>
                    <a:pt x="377" y="870"/>
                  </a:cubicBezTo>
                  <a:cubicBezTo>
                    <a:pt x="328" y="845"/>
                    <a:pt x="219" y="715"/>
                    <a:pt x="128" y="574"/>
                  </a:cubicBezTo>
                  <a:cubicBezTo>
                    <a:pt x="115" y="555"/>
                    <a:pt x="97" y="547"/>
                    <a:pt x="80" y="547"/>
                  </a:cubicBezTo>
                  <a:cubicBezTo>
                    <a:pt x="40" y="547"/>
                    <a:pt x="1" y="592"/>
                    <a:pt x="32" y="638"/>
                  </a:cubicBezTo>
                  <a:cubicBezTo>
                    <a:pt x="81" y="713"/>
                    <a:pt x="251" y="964"/>
                    <a:pt x="364" y="987"/>
                  </a:cubicBezTo>
                  <a:cubicBezTo>
                    <a:pt x="370" y="987"/>
                    <a:pt x="377" y="989"/>
                    <a:pt x="385" y="989"/>
                  </a:cubicBezTo>
                  <a:cubicBezTo>
                    <a:pt x="402" y="987"/>
                    <a:pt x="419" y="983"/>
                    <a:pt x="434" y="972"/>
                  </a:cubicBezTo>
                  <a:cubicBezTo>
                    <a:pt x="515" y="919"/>
                    <a:pt x="621" y="451"/>
                    <a:pt x="696" y="68"/>
                  </a:cubicBezTo>
                  <a:cubicBezTo>
                    <a:pt x="702" y="26"/>
                    <a:pt x="669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1179"/>
            <p:cNvSpPr/>
            <p:nvPr/>
          </p:nvSpPr>
          <p:spPr>
            <a:xfrm>
              <a:off x="4709792" y="3694852"/>
              <a:ext cx="264106" cy="834480"/>
            </a:xfrm>
            <a:custGeom>
              <a:avLst/>
              <a:gdLst/>
              <a:ahLst/>
              <a:cxnLst/>
              <a:rect l="l" t="t" r="r" b="b"/>
              <a:pathLst>
                <a:path w="3395" h="10727" extrusionOk="0">
                  <a:moveTo>
                    <a:pt x="56" y="1"/>
                  </a:moveTo>
                  <a:cubicBezTo>
                    <a:pt x="26" y="1"/>
                    <a:pt x="1" y="29"/>
                    <a:pt x="1" y="58"/>
                  </a:cubicBezTo>
                  <a:cubicBezTo>
                    <a:pt x="1" y="90"/>
                    <a:pt x="28" y="116"/>
                    <a:pt x="60" y="116"/>
                  </a:cubicBezTo>
                  <a:lnTo>
                    <a:pt x="90" y="116"/>
                  </a:lnTo>
                  <a:cubicBezTo>
                    <a:pt x="126" y="116"/>
                    <a:pt x="194" y="116"/>
                    <a:pt x="284" y="122"/>
                  </a:cubicBezTo>
                  <a:lnTo>
                    <a:pt x="288" y="122"/>
                  </a:lnTo>
                  <a:cubicBezTo>
                    <a:pt x="360" y="122"/>
                    <a:pt x="364" y="16"/>
                    <a:pt x="292" y="9"/>
                  </a:cubicBezTo>
                  <a:cubicBezTo>
                    <a:pt x="201" y="1"/>
                    <a:pt x="132" y="1"/>
                    <a:pt x="90" y="1"/>
                  </a:cubicBezTo>
                  <a:close/>
                  <a:moveTo>
                    <a:pt x="511" y="36"/>
                  </a:moveTo>
                  <a:cubicBezTo>
                    <a:pt x="444" y="36"/>
                    <a:pt x="433" y="140"/>
                    <a:pt x="507" y="150"/>
                  </a:cubicBezTo>
                  <a:cubicBezTo>
                    <a:pt x="582" y="161"/>
                    <a:pt x="656" y="173"/>
                    <a:pt x="726" y="190"/>
                  </a:cubicBezTo>
                  <a:lnTo>
                    <a:pt x="739" y="190"/>
                  </a:lnTo>
                  <a:lnTo>
                    <a:pt x="739" y="192"/>
                  </a:lnTo>
                  <a:cubicBezTo>
                    <a:pt x="807" y="190"/>
                    <a:pt x="818" y="95"/>
                    <a:pt x="752" y="80"/>
                  </a:cubicBezTo>
                  <a:cubicBezTo>
                    <a:pt x="679" y="63"/>
                    <a:pt x="601" y="48"/>
                    <a:pt x="524" y="37"/>
                  </a:cubicBezTo>
                  <a:cubicBezTo>
                    <a:pt x="519" y="36"/>
                    <a:pt x="515" y="36"/>
                    <a:pt x="511" y="36"/>
                  </a:cubicBezTo>
                  <a:close/>
                  <a:moveTo>
                    <a:pt x="955" y="133"/>
                  </a:moveTo>
                  <a:cubicBezTo>
                    <a:pt x="897" y="133"/>
                    <a:pt x="875" y="229"/>
                    <a:pt x="943" y="248"/>
                  </a:cubicBezTo>
                  <a:cubicBezTo>
                    <a:pt x="1018" y="269"/>
                    <a:pt x="1088" y="297"/>
                    <a:pt x="1154" y="322"/>
                  </a:cubicBezTo>
                  <a:cubicBezTo>
                    <a:pt x="1160" y="327"/>
                    <a:pt x="1169" y="327"/>
                    <a:pt x="1175" y="327"/>
                  </a:cubicBezTo>
                  <a:cubicBezTo>
                    <a:pt x="1239" y="327"/>
                    <a:pt x="1254" y="241"/>
                    <a:pt x="1199" y="218"/>
                  </a:cubicBezTo>
                  <a:cubicBezTo>
                    <a:pt x="1128" y="188"/>
                    <a:pt x="1054" y="161"/>
                    <a:pt x="977" y="137"/>
                  </a:cubicBezTo>
                  <a:cubicBezTo>
                    <a:pt x="970" y="134"/>
                    <a:pt x="962" y="133"/>
                    <a:pt x="955" y="133"/>
                  </a:cubicBezTo>
                  <a:close/>
                  <a:moveTo>
                    <a:pt x="1379" y="309"/>
                  </a:moveTo>
                  <a:cubicBezTo>
                    <a:pt x="1326" y="309"/>
                    <a:pt x="1293" y="389"/>
                    <a:pt x="1354" y="418"/>
                  </a:cubicBezTo>
                  <a:cubicBezTo>
                    <a:pt x="1420" y="454"/>
                    <a:pt x="1482" y="493"/>
                    <a:pt x="1541" y="535"/>
                  </a:cubicBezTo>
                  <a:cubicBezTo>
                    <a:pt x="1552" y="544"/>
                    <a:pt x="1563" y="546"/>
                    <a:pt x="1575" y="546"/>
                  </a:cubicBezTo>
                  <a:cubicBezTo>
                    <a:pt x="1631" y="546"/>
                    <a:pt x="1654" y="476"/>
                    <a:pt x="1609" y="444"/>
                  </a:cubicBezTo>
                  <a:cubicBezTo>
                    <a:pt x="1543" y="397"/>
                    <a:pt x="1477" y="356"/>
                    <a:pt x="1409" y="318"/>
                  </a:cubicBezTo>
                  <a:cubicBezTo>
                    <a:pt x="1399" y="312"/>
                    <a:pt x="1388" y="309"/>
                    <a:pt x="1379" y="309"/>
                  </a:cubicBezTo>
                  <a:close/>
                  <a:moveTo>
                    <a:pt x="1751" y="575"/>
                  </a:moveTo>
                  <a:cubicBezTo>
                    <a:pt x="1706" y="575"/>
                    <a:pt x="1669" y="634"/>
                    <a:pt x="1712" y="676"/>
                  </a:cubicBezTo>
                  <a:cubicBezTo>
                    <a:pt x="1765" y="727"/>
                    <a:pt x="1816" y="780"/>
                    <a:pt x="1861" y="837"/>
                  </a:cubicBezTo>
                  <a:cubicBezTo>
                    <a:pt x="1871" y="852"/>
                    <a:pt x="1888" y="859"/>
                    <a:pt x="1905" y="859"/>
                  </a:cubicBezTo>
                  <a:lnTo>
                    <a:pt x="1907" y="856"/>
                  </a:lnTo>
                  <a:cubicBezTo>
                    <a:pt x="1918" y="856"/>
                    <a:pt x="1931" y="854"/>
                    <a:pt x="1941" y="846"/>
                  </a:cubicBezTo>
                  <a:cubicBezTo>
                    <a:pt x="1965" y="827"/>
                    <a:pt x="1969" y="790"/>
                    <a:pt x="1950" y="767"/>
                  </a:cubicBezTo>
                  <a:cubicBezTo>
                    <a:pt x="1901" y="705"/>
                    <a:pt x="1848" y="646"/>
                    <a:pt x="1790" y="593"/>
                  </a:cubicBezTo>
                  <a:cubicBezTo>
                    <a:pt x="1778" y="580"/>
                    <a:pt x="1764" y="575"/>
                    <a:pt x="1751" y="575"/>
                  </a:cubicBezTo>
                  <a:close/>
                  <a:moveTo>
                    <a:pt x="2037" y="935"/>
                  </a:moveTo>
                  <a:cubicBezTo>
                    <a:pt x="1998" y="935"/>
                    <a:pt x="1959" y="975"/>
                    <a:pt x="1984" y="1020"/>
                  </a:cubicBezTo>
                  <a:cubicBezTo>
                    <a:pt x="2020" y="1084"/>
                    <a:pt x="2052" y="1150"/>
                    <a:pt x="2078" y="1218"/>
                  </a:cubicBezTo>
                  <a:cubicBezTo>
                    <a:pt x="2086" y="1240"/>
                    <a:pt x="2107" y="1254"/>
                    <a:pt x="2131" y="1254"/>
                  </a:cubicBezTo>
                  <a:cubicBezTo>
                    <a:pt x="2171" y="1254"/>
                    <a:pt x="2199" y="1214"/>
                    <a:pt x="2184" y="1176"/>
                  </a:cubicBezTo>
                  <a:cubicBezTo>
                    <a:pt x="2156" y="1103"/>
                    <a:pt x="2122" y="1031"/>
                    <a:pt x="2084" y="963"/>
                  </a:cubicBezTo>
                  <a:cubicBezTo>
                    <a:pt x="2072" y="943"/>
                    <a:pt x="2054" y="935"/>
                    <a:pt x="2037" y="935"/>
                  </a:cubicBezTo>
                  <a:close/>
                  <a:moveTo>
                    <a:pt x="2202" y="1359"/>
                  </a:moveTo>
                  <a:cubicBezTo>
                    <a:pt x="2197" y="1359"/>
                    <a:pt x="2191" y="1359"/>
                    <a:pt x="2186" y="1361"/>
                  </a:cubicBezTo>
                  <a:cubicBezTo>
                    <a:pt x="2154" y="1367"/>
                    <a:pt x="2137" y="1399"/>
                    <a:pt x="2146" y="1431"/>
                  </a:cubicBezTo>
                  <a:cubicBezTo>
                    <a:pt x="2165" y="1501"/>
                    <a:pt x="2180" y="1576"/>
                    <a:pt x="2190" y="1648"/>
                  </a:cubicBezTo>
                  <a:cubicBezTo>
                    <a:pt x="2195" y="1676"/>
                    <a:pt x="2220" y="1697"/>
                    <a:pt x="2248" y="1697"/>
                  </a:cubicBezTo>
                  <a:lnTo>
                    <a:pt x="2248" y="1693"/>
                  </a:lnTo>
                  <a:cubicBezTo>
                    <a:pt x="2250" y="1695"/>
                    <a:pt x="2254" y="1695"/>
                    <a:pt x="2256" y="1695"/>
                  </a:cubicBezTo>
                  <a:cubicBezTo>
                    <a:pt x="2288" y="1691"/>
                    <a:pt x="2310" y="1661"/>
                    <a:pt x="2303" y="1631"/>
                  </a:cubicBezTo>
                  <a:cubicBezTo>
                    <a:pt x="2290" y="1554"/>
                    <a:pt x="2276" y="1476"/>
                    <a:pt x="2256" y="1401"/>
                  </a:cubicBezTo>
                  <a:cubicBezTo>
                    <a:pt x="2249" y="1375"/>
                    <a:pt x="2226" y="1359"/>
                    <a:pt x="2202" y="1359"/>
                  </a:cubicBezTo>
                  <a:close/>
                  <a:moveTo>
                    <a:pt x="2277" y="1809"/>
                  </a:moveTo>
                  <a:cubicBezTo>
                    <a:pt x="2274" y="1809"/>
                    <a:pt x="2272" y="1810"/>
                    <a:pt x="2269" y="1810"/>
                  </a:cubicBezTo>
                  <a:cubicBezTo>
                    <a:pt x="2237" y="1812"/>
                    <a:pt x="2214" y="1838"/>
                    <a:pt x="2216" y="1869"/>
                  </a:cubicBezTo>
                  <a:cubicBezTo>
                    <a:pt x="2220" y="1925"/>
                    <a:pt x="2222" y="1978"/>
                    <a:pt x="2222" y="2031"/>
                  </a:cubicBezTo>
                  <a:lnTo>
                    <a:pt x="2222" y="2093"/>
                  </a:lnTo>
                  <a:cubicBezTo>
                    <a:pt x="2220" y="2125"/>
                    <a:pt x="2246" y="2150"/>
                    <a:pt x="2278" y="2152"/>
                  </a:cubicBezTo>
                  <a:lnTo>
                    <a:pt x="2280" y="2152"/>
                  </a:lnTo>
                  <a:lnTo>
                    <a:pt x="2282" y="2148"/>
                  </a:lnTo>
                  <a:cubicBezTo>
                    <a:pt x="2310" y="2148"/>
                    <a:pt x="2333" y="2125"/>
                    <a:pt x="2335" y="2097"/>
                  </a:cubicBezTo>
                  <a:lnTo>
                    <a:pt x="2335" y="2031"/>
                  </a:lnTo>
                  <a:cubicBezTo>
                    <a:pt x="2335" y="1976"/>
                    <a:pt x="2333" y="1921"/>
                    <a:pt x="2331" y="1863"/>
                  </a:cubicBezTo>
                  <a:cubicBezTo>
                    <a:pt x="2329" y="1832"/>
                    <a:pt x="2305" y="1809"/>
                    <a:pt x="2277" y="1809"/>
                  </a:cubicBezTo>
                  <a:close/>
                  <a:moveTo>
                    <a:pt x="2261" y="2268"/>
                  </a:moveTo>
                  <a:cubicBezTo>
                    <a:pt x="2236" y="2268"/>
                    <a:pt x="2211" y="2283"/>
                    <a:pt x="2205" y="2314"/>
                  </a:cubicBezTo>
                  <a:cubicBezTo>
                    <a:pt x="2195" y="2389"/>
                    <a:pt x="2182" y="2461"/>
                    <a:pt x="2165" y="2533"/>
                  </a:cubicBezTo>
                  <a:cubicBezTo>
                    <a:pt x="2158" y="2563"/>
                    <a:pt x="2178" y="2595"/>
                    <a:pt x="2207" y="2602"/>
                  </a:cubicBezTo>
                  <a:cubicBezTo>
                    <a:pt x="2212" y="2604"/>
                    <a:pt x="2216" y="2604"/>
                    <a:pt x="2220" y="2604"/>
                  </a:cubicBezTo>
                  <a:lnTo>
                    <a:pt x="2222" y="2602"/>
                  </a:lnTo>
                  <a:cubicBezTo>
                    <a:pt x="2248" y="2602"/>
                    <a:pt x="2269" y="2585"/>
                    <a:pt x="2276" y="2561"/>
                  </a:cubicBezTo>
                  <a:cubicBezTo>
                    <a:pt x="2295" y="2484"/>
                    <a:pt x="2307" y="2406"/>
                    <a:pt x="2318" y="2329"/>
                  </a:cubicBezTo>
                  <a:cubicBezTo>
                    <a:pt x="2322" y="2289"/>
                    <a:pt x="2291" y="2268"/>
                    <a:pt x="2261" y="2268"/>
                  </a:cubicBezTo>
                  <a:close/>
                  <a:moveTo>
                    <a:pt x="1850" y="2782"/>
                  </a:moveTo>
                  <a:cubicBezTo>
                    <a:pt x="1818" y="2782"/>
                    <a:pt x="1784" y="2782"/>
                    <a:pt x="1752" y="2785"/>
                  </a:cubicBezTo>
                  <a:cubicBezTo>
                    <a:pt x="1720" y="2787"/>
                    <a:pt x="1697" y="2814"/>
                    <a:pt x="1699" y="2846"/>
                  </a:cubicBezTo>
                  <a:cubicBezTo>
                    <a:pt x="1699" y="2877"/>
                    <a:pt x="1724" y="2900"/>
                    <a:pt x="1754" y="2900"/>
                  </a:cubicBezTo>
                  <a:cubicBezTo>
                    <a:pt x="1756" y="2900"/>
                    <a:pt x="1757" y="2900"/>
                    <a:pt x="1758" y="2899"/>
                  </a:cubicBezTo>
                  <a:cubicBezTo>
                    <a:pt x="1788" y="2895"/>
                    <a:pt x="1816" y="2895"/>
                    <a:pt x="1846" y="2895"/>
                  </a:cubicBezTo>
                  <a:cubicBezTo>
                    <a:pt x="1888" y="2895"/>
                    <a:pt x="1935" y="2897"/>
                    <a:pt x="1980" y="2902"/>
                  </a:cubicBezTo>
                  <a:lnTo>
                    <a:pt x="1984" y="2902"/>
                  </a:lnTo>
                  <a:cubicBezTo>
                    <a:pt x="2056" y="2899"/>
                    <a:pt x="2061" y="2795"/>
                    <a:pt x="1988" y="2789"/>
                  </a:cubicBezTo>
                  <a:cubicBezTo>
                    <a:pt x="1941" y="2785"/>
                    <a:pt x="1895" y="2782"/>
                    <a:pt x="1850" y="2782"/>
                  </a:cubicBezTo>
                  <a:close/>
                  <a:moveTo>
                    <a:pt x="1535" y="2812"/>
                  </a:moveTo>
                  <a:cubicBezTo>
                    <a:pt x="1530" y="2812"/>
                    <a:pt x="1524" y="2813"/>
                    <a:pt x="1518" y="2814"/>
                  </a:cubicBezTo>
                  <a:cubicBezTo>
                    <a:pt x="1439" y="2831"/>
                    <a:pt x="1360" y="2855"/>
                    <a:pt x="1288" y="2889"/>
                  </a:cubicBezTo>
                  <a:cubicBezTo>
                    <a:pt x="1233" y="2917"/>
                    <a:pt x="1252" y="2997"/>
                    <a:pt x="1314" y="2997"/>
                  </a:cubicBezTo>
                  <a:lnTo>
                    <a:pt x="1314" y="2995"/>
                  </a:lnTo>
                  <a:cubicBezTo>
                    <a:pt x="1316" y="2996"/>
                    <a:pt x="1319" y="2996"/>
                    <a:pt x="1321" y="2996"/>
                  </a:cubicBezTo>
                  <a:cubicBezTo>
                    <a:pt x="1327" y="2996"/>
                    <a:pt x="1332" y="2995"/>
                    <a:pt x="1337" y="2993"/>
                  </a:cubicBezTo>
                  <a:cubicBezTo>
                    <a:pt x="1403" y="2963"/>
                    <a:pt x="1471" y="2940"/>
                    <a:pt x="1541" y="2927"/>
                  </a:cubicBezTo>
                  <a:cubicBezTo>
                    <a:pt x="1614" y="2915"/>
                    <a:pt x="1598" y="2812"/>
                    <a:pt x="1535" y="2812"/>
                  </a:cubicBezTo>
                  <a:close/>
                  <a:moveTo>
                    <a:pt x="2152" y="2714"/>
                  </a:moveTo>
                  <a:cubicBezTo>
                    <a:pt x="2132" y="2714"/>
                    <a:pt x="2112" y="2724"/>
                    <a:pt x="2101" y="2746"/>
                  </a:cubicBezTo>
                  <a:cubicBezTo>
                    <a:pt x="2078" y="2816"/>
                    <a:pt x="2048" y="2882"/>
                    <a:pt x="2014" y="2948"/>
                  </a:cubicBezTo>
                  <a:cubicBezTo>
                    <a:pt x="1999" y="2976"/>
                    <a:pt x="2010" y="3010"/>
                    <a:pt x="2037" y="3025"/>
                  </a:cubicBezTo>
                  <a:cubicBezTo>
                    <a:pt x="2046" y="3029"/>
                    <a:pt x="2054" y="3031"/>
                    <a:pt x="2063" y="3031"/>
                  </a:cubicBezTo>
                  <a:lnTo>
                    <a:pt x="2065" y="3029"/>
                  </a:lnTo>
                  <a:cubicBezTo>
                    <a:pt x="2084" y="3029"/>
                    <a:pt x="2103" y="3019"/>
                    <a:pt x="2114" y="3002"/>
                  </a:cubicBezTo>
                  <a:cubicBezTo>
                    <a:pt x="2131" y="2970"/>
                    <a:pt x="2146" y="2938"/>
                    <a:pt x="2161" y="2904"/>
                  </a:cubicBezTo>
                  <a:cubicBezTo>
                    <a:pt x="2169" y="2919"/>
                    <a:pt x="2182" y="2927"/>
                    <a:pt x="2199" y="2931"/>
                  </a:cubicBezTo>
                  <a:cubicBezTo>
                    <a:pt x="2271" y="2946"/>
                    <a:pt x="2342" y="2965"/>
                    <a:pt x="2412" y="2991"/>
                  </a:cubicBezTo>
                  <a:cubicBezTo>
                    <a:pt x="2418" y="2994"/>
                    <a:pt x="2424" y="2996"/>
                    <a:pt x="2429" y="2996"/>
                  </a:cubicBezTo>
                  <a:cubicBezTo>
                    <a:pt x="2477" y="2996"/>
                    <a:pt x="2507" y="2894"/>
                    <a:pt x="2450" y="2885"/>
                  </a:cubicBezTo>
                  <a:cubicBezTo>
                    <a:pt x="2376" y="2857"/>
                    <a:pt x="2299" y="2836"/>
                    <a:pt x="2222" y="2821"/>
                  </a:cubicBezTo>
                  <a:cubicBezTo>
                    <a:pt x="2218" y="2820"/>
                    <a:pt x="2213" y="2819"/>
                    <a:pt x="2208" y="2819"/>
                  </a:cubicBezTo>
                  <a:cubicBezTo>
                    <a:pt x="2204" y="2819"/>
                    <a:pt x="2199" y="2820"/>
                    <a:pt x="2195" y="2821"/>
                  </a:cubicBezTo>
                  <a:cubicBezTo>
                    <a:pt x="2199" y="2808"/>
                    <a:pt x="2203" y="2797"/>
                    <a:pt x="2207" y="2785"/>
                  </a:cubicBezTo>
                  <a:cubicBezTo>
                    <a:pt x="2220" y="2743"/>
                    <a:pt x="2186" y="2714"/>
                    <a:pt x="2152" y="2714"/>
                  </a:cubicBezTo>
                  <a:close/>
                  <a:moveTo>
                    <a:pt x="2634" y="2968"/>
                  </a:moveTo>
                  <a:cubicBezTo>
                    <a:pt x="2581" y="2968"/>
                    <a:pt x="2550" y="3052"/>
                    <a:pt x="2614" y="3080"/>
                  </a:cubicBezTo>
                  <a:cubicBezTo>
                    <a:pt x="2678" y="3114"/>
                    <a:pt x="2737" y="3155"/>
                    <a:pt x="2795" y="3200"/>
                  </a:cubicBezTo>
                  <a:cubicBezTo>
                    <a:pt x="2805" y="3206"/>
                    <a:pt x="2818" y="3212"/>
                    <a:pt x="2831" y="3212"/>
                  </a:cubicBezTo>
                  <a:lnTo>
                    <a:pt x="2831" y="3210"/>
                  </a:lnTo>
                  <a:cubicBezTo>
                    <a:pt x="2848" y="3208"/>
                    <a:pt x="2865" y="3202"/>
                    <a:pt x="2876" y="3189"/>
                  </a:cubicBezTo>
                  <a:cubicBezTo>
                    <a:pt x="2895" y="3163"/>
                    <a:pt x="2891" y="3129"/>
                    <a:pt x="2865" y="3110"/>
                  </a:cubicBezTo>
                  <a:cubicBezTo>
                    <a:pt x="2803" y="3059"/>
                    <a:pt x="2735" y="3017"/>
                    <a:pt x="2667" y="2978"/>
                  </a:cubicBezTo>
                  <a:cubicBezTo>
                    <a:pt x="2656" y="2971"/>
                    <a:pt x="2645" y="2968"/>
                    <a:pt x="2634" y="2968"/>
                  </a:cubicBezTo>
                  <a:close/>
                  <a:moveTo>
                    <a:pt x="1140" y="3027"/>
                  </a:moveTo>
                  <a:cubicBezTo>
                    <a:pt x="1121" y="3027"/>
                    <a:pt x="1102" y="3037"/>
                    <a:pt x="1090" y="3059"/>
                  </a:cubicBezTo>
                  <a:cubicBezTo>
                    <a:pt x="1073" y="3091"/>
                    <a:pt x="1065" y="3125"/>
                    <a:pt x="1065" y="3161"/>
                  </a:cubicBezTo>
                  <a:cubicBezTo>
                    <a:pt x="1067" y="3225"/>
                    <a:pt x="1090" y="3285"/>
                    <a:pt x="1133" y="3334"/>
                  </a:cubicBezTo>
                  <a:cubicBezTo>
                    <a:pt x="1143" y="3346"/>
                    <a:pt x="1160" y="3353"/>
                    <a:pt x="1177" y="3353"/>
                  </a:cubicBezTo>
                  <a:lnTo>
                    <a:pt x="1177" y="3351"/>
                  </a:lnTo>
                  <a:cubicBezTo>
                    <a:pt x="1180" y="3351"/>
                    <a:pt x="1182" y="3351"/>
                    <a:pt x="1184" y="3351"/>
                  </a:cubicBezTo>
                  <a:cubicBezTo>
                    <a:pt x="1195" y="3351"/>
                    <a:pt x="1207" y="3347"/>
                    <a:pt x="1214" y="3340"/>
                  </a:cubicBezTo>
                  <a:cubicBezTo>
                    <a:pt x="1239" y="3321"/>
                    <a:pt x="1241" y="3285"/>
                    <a:pt x="1222" y="3261"/>
                  </a:cubicBezTo>
                  <a:cubicBezTo>
                    <a:pt x="1197" y="3234"/>
                    <a:pt x="1182" y="3200"/>
                    <a:pt x="1180" y="3161"/>
                  </a:cubicBezTo>
                  <a:cubicBezTo>
                    <a:pt x="1180" y="3144"/>
                    <a:pt x="1184" y="3127"/>
                    <a:pt x="1192" y="3112"/>
                  </a:cubicBezTo>
                  <a:cubicBezTo>
                    <a:pt x="1217" y="3067"/>
                    <a:pt x="1178" y="3027"/>
                    <a:pt x="1140" y="3027"/>
                  </a:cubicBezTo>
                  <a:close/>
                  <a:moveTo>
                    <a:pt x="1941" y="3109"/>
                  </a:moveTo>
                  <a:cubicBezTo>
                    <a:pt x="1925" y="3109"/>
                    <a:pt x="1909" y="3116"/>
                    <a:pt x="1897" y="3134"/>
                  </a:cubicBezTo>
                  <a:cubicBezTo>
                    <a:pt x="1854" y="3191"/>
                    <a:pt x="1803" y="3242"/>
                    <a:pt x="1748" y="3289"/>
                  </a:cubicBezTo>
                  <a:cubicBezTo>
                    <a:pt x="1705" y="3321"/>
                    <a:pt x="1729" y="3389"/>
                    <a:pt x="1784" y="3389"/>
                  </a:cubicBezTo>
                  <a:cubicBezTo>
                    <a:pt x="1797" y="3389"/>
                    <a:pt x="1809" y="3385"/>
                    <a:pt x="1820" y="3376"/>
                  </a:cubicBezTo>
                  <a:cubicBezTo>
                    <a:pt x="1884" y="3325"/>
                    <a:pt x="1939" y="3266"/>
                    <a:pt x="1988" y="3202"/>
                  </a:cubicBezTo>
                  <a:cubicBezTo>
                    <a:pt x="2020" y="3157"/>
                    <a:pt x="1982" y="3109"/>
                    <a:pt x="1941" y="3109"/>
                  </a:cubicBezTo>
                  <a:close/>
                  <a:moveTo>
                    <a:pt x="1360" y="3375"/>
                  </a:moveTo>
                  <a:cubicBezTo>
                    <a:pt x="1305" y="3375"/>
                    <a:pt x="1282" y="3456"/>
                    <a:pt x="1339" y="3485"/>
                  </a:cubicBezTo>
                  <a:cubicBezTo>
                    <a:pt x="1384" y="3502"/>
                    <a:pt x="1433" y="3510"/>
                    <a:pt x="1484" y="3510"/>
                  </a:cubicBezTo>
                  <a:lnTo>
                    <a:pt x="1484" y="3508"/>
                  </a:lnTo>
                  <a:cubicBezTo>
                    <a:pt x="1522" y="3508"/>
                    <a:pt x="1560" y="3504"/>
                    <a:pt x="1599" y="3495"/>
                  </a:cubicBezTo>
                  <a:cubicBezTo>
                    <a:pt x="1670" y="3480"/>
                    <a:pt x="1651" y="3381"/>
                    <a:pt x="1590" y="3381"/>
                  </a:cubicBezTo>
                  <a:cubicBezTo>
                    <a:pt x="1583" y="3381"/>
                    <a:pt x="1576" y="3382"/>
                    <a:pt x="1569" y="3385"/>
                  </a:cubicBezTo>
                  <a:cubicBezTo>
                    <a:pt x="1542" y="3392"/>
                    <a:pt x="1513" y="3396"/>
                    <a:pt x="1484" y="3396"/>
                  </a:cubicBezTo>
                  <a:cubicBezTo>
                    <a:pt x="1448" y="3396"/>
                    <a:pt x="1413" y="3390"/>
                    <a:pt x="1380" y="3378"/>
                  </a:cubicBezTo>
                  <a:cubicBezTo>
                    <a:pt x="1373" y="3376"/>
                    <a:pt x="1366" y="3375"/>
                    <a:pt x="1360" y="3375"/>
                  </a:cubicBezTo>
                  <a:close/>
                  <a:moveTo>
                    <a:pt x="2998" y="3255"/>
                  </a:moveTo>
                  <a:cubicBezTo>
                    <a:pt x="2956" y="3255"/>
                    <a:pt x="2919" y="3305"/>
                    <a:pt x="2952" y="3349"/>
                  </a:cubicBezTo>
                  <a:cubicBezTo>
                    <a:pt x="2984" y="3385"/>
                    <a:pt x="3012" y="3423"/>
                    <a:pt x="3040" y="3461"/>
                  </a:cubicBezTo>
                  <a:cubicBezTo>
                    <a:pt x="3052" y="3483"/>
                    <a:pt x="3067" y="3504"/>
                    <a:pt x="3080" y="3527"/>
                  </a:cubicBezTo>
                  <a:cubicBezTo>
                    <a:pt x="3091" y="3544"/>
                    <a:pt x="3108" y="3555"/>
                    <a:pt x="3129" y="3555"/>
                  </a:cubicBezTo>
                  <a:lnTo>
                    <a:pt x="3129" y="3553"/>
                  </a:lnTo>
                  <a:cubicBezTo>
                    <a:pt x="3140" y="3553"/>
                    <a:pt x="3150" y="3551"/>
                    <a:pt x="3159" y="3546"/>
                  </a:cubicBezTo>
                  <a:cubicBezTo>
                    <a:pt x="3184" y="3529"/>
                    <a:pt x="3195" y="3495"/>
                    <a:pt x="3178" y="3468"/>
                  </a:cubicBezTo>
                  <a:cubicBezTo>
                    <a:pt x="3165" y="3444"/>
                    <a:pt x="3150" y="3421"/>
                    <a:pt x="3133" y="3397"/>
                  </a:cubicBezTo>
                  <a:cubicBezTo>
                    <a:pt x="3106" y="3355"/>
                    <a:pt x="3074" y="3312"/>
                    <a:pt x="3040" y="3274"/>
                  </a:cubicBezTo>
                  <a:cubicBezTo>
                    <a:pt x="3027" y="3261"/>
                    <a:pt x="3012" y="3255"/>
                    <a:pt x="2998" y="3255"/>
                  </a:cubicBezTo>
                  <a:close/>
                  <a:moveTo>
                    <a:pt x="3234" y="3644"/>
                  </a:moveTo>
                  <a:cubicBezTo>
                    <a:pt x="3197" y="3644"/>
                    <a:pt x="3160" y="3678"/>
                    <a:pt x="3178" y="3723"/>
                  </a:cubicBezTo>
                  <a:cubicBezTo>
                    <a:pt x="3206" y="3791"/>
                    <a:pt x="3229" y="3861"/>
                    <a:pt x="3244" y="3932"/>
                  </a:cubicBezTo>
                  <a:cubicBezTo>
                    <a:pt x="3250" y="3957"/>
                    <a:pt x="3274" y="3976"/>
                    <a:pt x="3299" y="3976"/>
                  </a:cubicBezTo>
                  <a:lnTo>
                    <a:pt x="3301" y="3974"/>
                  </a:lnTo>
                  <a:lnTo>
                    <a:pt x="3314" y="3974"/>
                  </a:lnTo>
                  <a:cubicBezTo>
                    <a:pt x="3344" y="3968"/>
                    <a:pt x="3363" y="3938"/>
                    <a:pt x="3357" y="3906"/>
                  </a:cubicBezTo>
                  <a:cubicBezTo>
                    <a:pt x="3337" y="3829"/>
                    <a:pt x="3314" y="3753"/>
                    <a:pt x="3284" y="3681"/>
                  </a:cubicBezTo>
                  <a:cubicBezTo>
                    <a:pt x="3274" y="3655"/>
                    <a:pt x="3254" y="3644"/>
                    <a:pt x="3234" y="3644"/>
                  </a:cubicBezTo>
                  <a:close/>
                  <a:moveTo>
                    <a:pt x="3331" y="4087"/>
                  </a:moveTo>
                  <a:cubicBezTo>
                    <a:pt x="3299" y="4089"/>
                    <a:pt x="3274" y="4117"/>
                    <a:pt x="3278" y="4149"/>
                  </a:cubicBezTo>
                  <a:cubicBezTo>
                    <a:pt x="3280" y="4185"/>
                    <a:pt x="3280" y="4217"/>
                    <a:pt x="3280" y="4255"/>
                  </a:cubicBezTo>
                  <a:cubicBezTo>
                    <a:pt x="3280" y="4293"/>
                    <a:pt x="3280" y="4332"/>
                    <a:pt x="3276" y="4370"/>
                  </a:cubicBezTo>
                  <a:cubicBezTo>
                    <a:pt x="3274" y="4402"/>
                    <a:pt x="3297" y="4428"/>
                    <a:pt x="3329" y="4432"/>
                  </a:cubicBezTo>
                  <a:lnTo>
                    <a:pt x="3333" y="4432"/>
                  </a:lnTo>
                  <a:lnTo>
                    <a:pt x="3335" y="4430"/>
                  </a:lnTo>
                  <a:cubicBezTo>
                    <a:pt x="3363" y="4428"/>
                    <a:pt x="3386" y="4406"/>
                    <a:pt x="3391" y="4379"/>
                  </a:cubicBezTo>
                  <a:cubicBezTo>
                    <a:pt x="3393" y="4336"/>
                    <a:pt x="3395" y="4293"/>
                    <a:pt x="3395" y="4255"/>
                  </a:cubicBezTo>
                  <a:cubicBezTo>
                    <a:pt x="3395" y="4217"/>
                    <a:pt x="3395" y="4179"/>
                    <a:pt x="3391" y="4140"/>
                  </a:cubicBezTo>
                  <a:cubicBezTo>
                    <a:pt x="3389" y="4110"/>
                    <a:pt x="3361" y="4087"/>
                    <a:pt x="3331" y="4087"/>
                  </a:cubicBezTo>
                  <a:close/>
                  <a:moveTo>
                    <a:pt x="3300" y="4546"/>
                  </a:moveTo>
                  <a:cubicBezTo>
                    <a:pt x="3277" y="4546"/>
                    <a:pt x="3254" y="4560"/>
                    <a:pt x="3246" y="4589"/>
                  </a:cubicBezTo>
                  <a:cubicBezTo>
                    <a:pt x="3231" y="4662"/>
                    <a:pt x="3210" y="4732"/>
                    <a:pt x="3186" y="4802"/>
                  </a:cubicBezTo>
                  <a:cubicBezTo>
                    <a:pt x="3178" y="4832"/>
                    <a:pt x="3193" y="4864"/>
                    <a:pt x="3223" y="4874"/>
                  </a:cubicBezTo>
                  <a:cubicBezTo>
                    <a:pt x="3229" y="4877"/>
                    <a:pt x="3235" y="4877"/>
                    <a:pt x="3242" y="4877"/>
                  </a:cubicBezTo>
                  <a:lnTo>
                    <a:pt x="3242" y="4874"/>
                  </a:lnTo>
                  <a:cubicBezTo>
                    <a:pt x="3265" y="4874"/>
                    <a:pt x="3286" y="4862"/>
                    <a:pt x="3295" y="4838"/>
                  </a:cubicBezTo>
                  <a:cubicBezTo>
                    <a:pt x="3320" y="4764"/>
                    <a:pt x="3342" y="4689"/>
                    <a:pt x="3357" y="4613"/>
                  </a:cubicBezTo>
                  <a:cubicBezTo>
                    <a:pt x="3363" y="4571"/>
                    <a:pt x="3331" y="4546"/>
                    <a:pt x="3300" y="4546"/>
                  </a:cubicBezTo>
                  <a:close/>
                  <a:moveTo>
                    <a:pt x="3155" y="4978"/>
                  </a:moveTo>
                  <a:cubicBezTo>
                    <a:pt x="3136" y="4978"/>
                    <a:pt x="3117" y="4987"/>
                    <a:pt x="3106" y="5009"/>
                  </a:cubicBezTo>
                  <a:cubicBezTo>
                    <a:pt x="3074" y="5077"/>
                    <a:pt x="3040" y="5143"/>
                    <a:pt x="3001" y="5206"/>
                  </a:cubicBezTo>
                  <a:cubicBezTo>
                    <a:pt x="2986" y="5234"/>
                    <a:pt x="2995" y="5270"/>
                    <a:pt x="3023" y="5285"/>
                  </a:cubicBezTo>
                  <a:cubicBezTo>
                    <a:pt x="3031" y="5289"/>
                    <a:pt x="3042" y="5294"/>
                    <a:pt x="3052" y="5294"/>
                  </a:cubicBezTo>
                  <a:lnTo>
                    <a:pt x="3052" y="5292"/>
                  </a:lnTo>
                  <a:cubicBezTo>
                    <a:pt x="3071" y="5292"/>
                    <a:pt x="3091" y="5281"/>
                    <a:pt x="3101" y="5264"/>
                  </a:cubicBezTo>
                  <a:cubicBezTo>
                    <a:pt x="3140" y="5196"/>
                    <a:pt x="3176" y="5128"/>
                    <a:pt x="3210" y="5055"/>
                  </a:cubicBezTo>
                  <a:cubicBezTo>
                    <a:pt x="3227" y="5012"/>
                    <a:pt x="3191" y="4978"/>
                    <a:pt x="3155" y="4978"/>
                  </a:cubicBezTo>
                  <a:close/>
                  <a:moveTo>
                    <a:pt x="2927" y="5370"/>
                  </a:moveTo>
                  <a:cubicBezTo>
                    <a:pt x="2911" y="5370"/>
                    <a:pt x="2895" y="5377"/>
                    <a:pt x="2882" y="5394"/>
                  </a:cubicBezTo>
                  <a:cubicBezTo>
                    <a:pt x="2840" y="5455"/>
                    <a:pt x="2793" y="5515"/>
                    <a:pt x="2744" y="5570"/>
                  </a:cubicBezTo>
                  <a:cubicBezTo>
                    <a:pt x="2712" y="5609"/>
                    <a:pt x="2739" y="5664"/>
                    <a:pt x="2788" y="5666"/>
                  </a:cubicBezTo>
                  <a:lnTo>
                    <a:pt x="2788" y="5664"/>
                  </a:lnTo>
                  <a:cubicBezTo>
                    <a:pt x="2805" y="5664"/>
                    <a:pt x="2820" y="5658"/>
                    <a:pt x="2831" y="5645"/>
                  </a:cubicBezTo>
                  <a:cubicBezTo>
                    <a:pt x="2882" y="5585"/>
                    <a:pt x="2929" y="5524"/>
                    <a:pt x="2976" y="5460"/>
                  </a:cubicBezTo>
                  <a:cubicBezTo>
                    <a:pt x="3005" y="5415"/>
                    <a:pt x="2967" y="5370"/>
                    <a:pt x="2927" y="5370"/>
                  </a:cubicBezTo>
                  <a:close/>
                  <a:moveTo>
                    <a:pt x="1820" y="5555"/>
                  </a:moveTo>
                  <a:cubicBezTo>
                    <a:pt x="1818" y="5555"/>
                    <a:pt x="1816" y="5555"/>
                    <a:pt x="1814" y="5555"/>
                  </a:cubicBezTo>
                  <a:cubicBezTo>
                    <a:pt x="1729" y="5555"/>
                    <a:pt x="1646" y="5575"/>
                    <a:pt x="1569" y="5609"/>
                  </a:cubicBezTo>
                  <a:cubicBezTo>
                    <a:pt x="1514" y="5636"/>
                    <a:pt x="1533" y="5719"/>
                    <a:pt x="1595" y="5719"/>
                  </a:cubicBezTo>
                  <a:lnTo>
                    <a:pt x="1595" y="5717"/>
                  </a:lnTo>
                  <a:cubicBezTo>
                    <a:pt x="1603" y="5717"/>
                    <a:pt x="1612" y="5717"/>
                    <a:pt x="1618" y="5713"/>
                  </a:cubicBezTo>
                  <a:cubicBezTo>
                    <a:pt x="1680" y="5685"/>
                    <a:pt x="1748" y="5670"/>
                    <a:pt x="1816" y="5670"/>
                  </a:cubicBezTo>
                  <a:cubicBezTo>
                    <a:pt x="1817" y="5670"/>
                    <a:pt x="1819" y="5670"/>
                    <a:pt x="1820" y="5670"/>
                  </a:cubicBezTo>
                  <a:cubicBezTo>
                    <a:pt x="1895" y="5670"/>
                    <a:pt x="1893" y="5555"/>
                    <a:pt x="1820" y="5555"/>
                  </a:cubicBezTo>
                  <a:close/>
                  <a:moveTo>
                    <a:pt x="2038" y="5586"/>
                  </a:moveTo>
                  <a:cubicBezTo>
                    <a:pt x="1977" y="5586"/>
                    <a:pt x="1957" y="5681"/>
                    <a:pt x="2027" y="5700"/>
                  </a:cubicBezTo>
                  <a:cubicBezTo>
                    <a:pt x="2095" y="5719"/>
                    <a:pt x="2163" y="5747"/>
                    <a:pt x="2224" y="5783"/>
                  </a:cubicBezTo>
                  <a:cubicBezTo>
                    <a:pt x="2233" y="5787"/>
                    <a:pt x="2241" y="5790"/>
                    <a:pt x="2252" y="5790"/>
                  </a:cubicBezTo>
                  <a:lnTo>
                    <a:pt x="2254" y="5790"/>
                  </a:lnTo>
                  <a:cubicBezTo>
                    <a:pt x="2310" y="5787"/>
                    <a:pt x="2329" y="5711"/>
                    <a:pt x="2280" y="5683"/>
                  </a:cubicBezTo>
                  <a:cubicBezTo>
                    <a:pt x="2210" y="5643"/>
                    <a:pt x="2135" y="5613"/>
                    <a:pt x="2058" y="5589"/>
                  </a:cubicBezTo>
                  <a:cubicBezTo>
                    <a:pt x="2051" y="5587"/>
                    <a:pt x="2045" y="5586"/>
                    <a:pt x="2038" y="5586"/>
                  </a:cubicBezTo>
                  <a:close/>
                  <a:moveTo>
                    <a:pt x="2628" y="5721"/>
                  </a:moveTo>
                  <a:cubicBezTo>
                    <a:pt x="2616" y="5721"/>
                    <a:pt x="2604" y="5725"/>
                    <a:pt x="2593" y="5734"/>
                  </a:cubicBezTo>
                  <a:cubicBezTo>
                    <a:pt x="2559" y="5768"/>
                    <a:pt x="2527" y="5798"/>
                    <a:pt x="2493" y="5828"/>
                  </a:cubicBezTo>
                  <a:lnTo>
                    <a:pt x="2476" y="5815"/>
                  </a:lnTo>
                  <a:cubicBezTo>
                    <a:pt x="2464" y="5806"/>
                    <a:pt x="2452" y="5802"/>
                    <a:pt x="2440" y="5802"/>
                  </a:cubicBezTo>
                  <a:cubicBezTo>
                    <a:pt x="2393" y="5802"/>
                    <a:pt x="2358" y="5867"/>
                    <a:pt x="2405" y="5904"/>
                  </a:cubicBezTo>
                  <a:lnTo>
                    <a:pt x="2410" y="5909"/>
                  </a:lnTo>
                  <a:cubicBezTo>
                    <a:pt x="2394" y="5948"/>
                    <a:pt x="2426" y="5986"/>
                    <a:pt x="2463" y="5986"/>
                  </a:cubicBezTo>
                  <a:cubicBezTo>
                    <a:pt x="2472" y="5986"/>
                    <a:pt x="2481" y="5984"/>
                    <a:pt x="2490" y="5979"/>
                  </a:cubicBezTo>
                  <a:cubicBezTo>
                    <a:pt x="2516" y="6000"/>
                    <a:pt x="2542" y="6028"/>
                    <a:pt x="2567" y="6053"/>
                  </a:cubicBezTo>
                  <a:cubicBezTo>
                    <a:pt x="2578" y="6066"/>
                    <a:pt x="2593" y="6073"/>
                    <a:pt x="2608" y="6073"/>
                  </a:cubicBezTo>
                  <a:cubicBezTo>
                    <a:pt x="2656" y="6073"/>
                    <a:pt x="2684" y="6013"/>
                    <a:pt x="2648" y="5977"/>
                  </a:cubicBezTo>
                  <a:cubicBezTo>
                    <a:pt x="2627" y="5951"/>
                    <a:pt x="2601" y="5928"/>
                    <a:pt x="2578" y="5904"/>
                  </a:cubicBezTo>
                  <a:cubicBezTo>
                    <a:pt x="2610" y="5877"/>
                    <a:pt x="2642" y="5847"/>
                    <a:pt x="2671" y="5817"/>
                  </a:cubicBezTo>
                  <a:cubicBezTo>
                    <a:pt x="2708" y="5775"/>
                    <a:pt x="2671" y="5721"/>
                    <a:pt x="2628" y="5721"/>
                  </a:cubicBezTo>
                  <a:close/>
                  <a:moveTo>
                    <a:pt x="1433" y="5757"/>
                  </a:moveTo>
                  <a:cubicBezTo>
                    <a:pt x="1411" y="5757"/>
                    <a:pt x="1390" y="5769"/>
                    <a:pt x="1382" y="5798"/>
                  </a:cubicBezTo>
                  <a:cubicBezTo>
                    <a:pt x="1369" y="5830"/>
                    <a:pt x="1363" y="5864"/>
                    <a:pt x="1363" y="5898"/>
                  </a:cubicBezTo>
                  <a:cubicBezTo>
                    <a:pt x="1365" y="5958"/>
                    <a:pt x="1382" y="6017"/>
                    <a:pt x="1416" y="6068"/>
                  </a:cubicBezTo>
                  <a:cubicBezTo>
                    <a:pt x="1426" y="6085"/>
                    <a:pt x="1446" y="6094"/>
                    <a:pt x="1465" y="6094"/>
                  </a:cubicBezTo>
                  <a:lnTo>
                    <a:pt x="1467" y="6094"/>
                  </a:lnTo>
                  <a:cubicBezTo>
                    <a:pt x="1475" y="6094"/>
                    <a:pt x="1484" y="6092"/>
                    <a:pt x="1492" y="6087"/>
                  </a:cubicBezTo>
                  <a:cubicBezTo>
                    <a:pt x="1520" y="6070"/>
                    <a:pt x="1529" y="6034"/>
                    <a:pt x="1512" y="6007"/>
                  </a:cubicBezTo>
                  <a:cubicBezTo>
                    <a:pt x="1490" y="5975"/>
                    <a:pt x="1477" y="5936"/>
                    <a:pt x="1477" y="5898"/>
                  </a:cubicBezTo>
                  <a:cubicBezTo>
                    <a:pt x="1477" y="5877"/>
                    <a:pt x="1480" y="5858"/>
                    <a:pt x="1488" y="5841"/>
                  </a:cubicBezTo>
                  <a:cubicBezTo>
                    <a:pt x="1511" y="5792"/>
                    <a:pt x="1471" y="5757"/>
                    <a:pt x="1433" y="5757"/>
                  </a:cubicBezTo>
                  <a:close/>
                  <a:moveTo>
                    <a:pt x="2277" y="6003"/>
                  </a:moveTo>
                  <a:cubicBezTo>
                    <a:pt x="2267" y="6003"/>
                    <a:pt x="2256" y="6006"/>
                    <a:pt x="2246" y="6013"/>
                  </a:cubicBezTo>
                  <a:cubicBezTo>
                    <a:pt x="2182" y="6051"/>
                    <a:pt x="2118" y="6085"/>
                    <a:pt x="2050" y="6115"/>
                  </a:cubicBezTo>
                  <a:cubicBezTo>
                    <a:pt x="2022" y="6126"/>
                    <a:pt x="2007" y="6160"/>
                    <a:pt x="2020" y="6190"/>
                  </a:cubicBezTo>
                  <a:cubicBezTo>
                    <a:pt x="2029" y="6211"/>
                    <a:pt x="2050" y="6224"/>
                    <a:pt x="2073" y="6224"/>
                  </a:cubicBezTo>
                  <a:lnTo>
                    <a:pt x="2075" y="6224"/>
                  </a:lnTo>
                  <a:cubicBezTo>
                    <a:pt x="2082" y="6224"/>
                    <a:pt x="2088" y="6222"/>
                    <a:pt x="2095" y="6219"/>
                  </a:cubicBezTo>
                  <a:cubicBezTo>
                    <a:pt x="2167" y="6190"/>
                    <a:pt x="2237" y="6151"/>
                    <a:pt x="2305" y="6111"/>
                  </a:cubicBezTo>
                  <a:cubicBezTo>
                    <a:pt x="2359" y="6077"/>
                    <a:pt x="2326" y="6003"/>
                    <a:pt x="2277" y="6003"/>
                  </a:cubicBezTo>
                  <a:close/>
                  <a:moveTo>
                    <a:pt x="1627" y="6132"/>
                  </a:moveTo>
                  <a:cubicBezTo>
                    <a:pt x="1574" y="6132"/>
                    <a:pt x="1542" y="6214"/>
                    <a:pt x="1605" y="6243"/>
                  </a:cubicBezTo>
                  <a:cubicBezTo>
                    <a:pt x="1665" y="6273"/>
                    <a:pt x="1731" y="6288"/>
                    <a:pt x="1799" y="6288"/>
                  </a:cubicBezTo>
                  <a:lnTo>
                    <a:pt x="1803" y="6285"/>
                  </a:lnTo>
                  <a:cubicBezTo>
                    <a:pt x="1820" y="6285"/>
                    <a:pt x="1839" y="6285"/>
                    <a:pt x="1858" y="6283"/>
                  </a:cubicBezTo>
                  <a:cubicBezTo>
                    <a:pt x="1935" y="6279"/>
                    <a:pt x="1928" y="6170"/>
                    <a:pt x="1859" y="6170"/>
                  </a:cubicBezTo>
                  <a:cubicBezTo>
                    <a:pt x="1855" y="6170"/>
                    <a:pt x="1852" y="6170"/>
                    <a:pt x="1848" y="6170"/>
                  </a:cubicBezTo>
                  <a:cubicBezTo>
                    <a:pt x="1833" y="6172"/>
                    <a:pt x="1818" y="6173"/>
                    <a:pt x="1803" y="6173"/>
                  </a:cubicBezTo>
                  <a:cubicBezTo>
                    <a:pt x="1753" y="6173"/>
                    <a:pt x="1703" y="6162"/>
                    <a:pt x="1658" y="6141"/>
                  </a:cubicBezTo>
                  <a:cubicBezTo>
                    <a:pt x="1648" y="6134"/>
                    <a:pt x="1637" y="6132"/>
                    <a:pt x="1627" y="6132"/>
                  </a:cubicBezTo>
                  <a:close/>
                  <a:moveTo>
                    <a:pt x="2757" y="6131"/>
                  </a:moveTo>
                  <a:cubicBezTo>
                    <a:pt x="2715" y="6131"/>
                    <a:pt x="2675" y="6180"/>
                    <a:pt x="2710" y="6224"/>
                  </a:cubicBezTo>
                  <a:cubicBezTo>
                    <a:pt x="2759" y="6285"/>
                    <a:pt x="2801" y="6345"/>
                    <a:pt x="2844" y="6407"/>
                  </a:cubicBezTo>
                  <a:cubicBezTo>
                    <a:pt x="2852" y="6421"/>
                    <a:pt x="2871" y="6432"/>
                    <a:pt x="2890" y="6432"/>
                  </a:cubicBezTo>
                  <a:lnTo>
                    <a:pt x="2890" y="6432"/>
                  </a:lnTo>
                  <a:cubicBezTo>
                    <a:pt x="2936" y="6431"/>
                    <a:pt x="2961" y="6381"/>
                    <a:pt x="2937" y="6343"/>
                  </a:cubicBezTo>
                  <a:cubicBezTo>
                    <a:pt x="2895" y="6279"/>
                    <a:pt x="2848" y="6217"/>
                    <a:pt x="2801" y="6153"/>
                  </a:cubicBezTo>
                  <a:cubicBezTo>
                    <a:pt x="2789" y="6137"/>
                    <a:pt x="2773" y="6131"/>
                    <a:pt x="2757" y="6131"/>
                  </a:cubicBezTo>
                  <a:close/>
                  <a:moveTo>
                    <a:pt x="2890" y="6432"/>
                  </a:moveTo>
                  <a:cubicBezTo>
                    <a:pt x="2889" y="6432"/>
                    <a:pt x="2889" y="6432"/>
                    <a:pt x="2888" y="6432"/>
                  </a:cubicBezTo>
                  <a:lnTo>
                    <a:pt x="2891" y="6432"/>
                  </a:lnTo>
                  <a:cubicBezTo>
                    <a:pt x="2890" y="6432"/>
                    <a:pt x="2890" y="6432"/>
                    <a:pt x="2890" y="6432"/>
                  </a:cubicBezTo>
                  <a:close/>
                  <a:moveTo>
                    <a:pt x="3013" y="6509"/>
                  </a:moveTo>
                  <a:cubicBezTo>
                    <a:pt x="2975" y="6509"/>
                    <a:pt x="2937" y="6551"/>
                    <a:pt x="2963" y="6596"/>
                  </a:cubicBezTo>
                  <a:cubicBezTo>
                    <a:pt x="2999" y="6662"/>
                    <a:pt x="3035" y="6728"/>
                    <a:pt x="3067" y="6794"/>
                  </a:cubicBezTo>
                  <a:cubicBezTo>
                    <a:pt x="3076" y="6815"/>
                    <a:pt x="3097" y="6828"/>
                    <a:pt x="3118" y="6828"/>
                  </a:cubicBezTo>
                  <a:lnTo>
                    <a:pt x="3118" y="6826"/>
                  </a:lnTo>
                  <a:cubicBezTo>
                    <a:pt x="3127" y="6826"/>
                    <a:pt x="3135" y="6824"/>
                    <a:pt x="3144" y="6822"/>
                  </a:cubicBezTo>
                  <a:cubicBezTo>
                    <a:pt x="3171" y="6809"/>
                    <a:pt x="3184" y="6773"/>
                    <a:pt x="3169" y="6745"/>
                  </a:cubicBezTo>
                  <a:cubicBezTo>
                    <a:pt x="3137" y="6677"/>
                    <a:pt x="3101" y="6607"/>
                    <a:pt x="3061" y="6539"/>
                  </a:cubicBezTo>
                  <a:cubicBezTo>
                    <a:pt x="3049" y="6518"/>
                    <a:pt x="3031" y="6509"/>
                    <a:pt x="3013" y="6509"/>
                  </a:cubicBezTo>
                  <a:close/>
                  <a:moveTo>
                    <a:pt x="3206" y="6919"/>
                  </a:moveTo>
                  <a:cubicBezTo>
                    <a:pt x="3169" y="6919"/>
                    <a:pt x="3130" y="6954"/>
                    <a:pt x="3152" y="7000"/>
                  </a:cubicBezTo>
                  <a:cubicBezTo>
                    <a:pt x="3178" y="7071"/>
                    <a:pt x="3199" y="7141"/>
                    <a:pt x="3218" y="7213"/>
                  </a:cubicBezTo>
                  <a:cubicBezTo>
                    <a:pt x="3225" y="7238"/>
                    <a:pt x="3245" y="7255"/>
                    <a:pt x="3273" y="7256"/>
                  </a:cubicBezTo>
                  <a:lnTo>
                    <a:pt x="3273" y="7256"/>
                  </a:lnTo>
                  <a:cubicBezTo>
                    <a:pt x="3310" y="7255"/>
                    <a:pt x="3335" y="7221"/>
                    <a:pt x="3327" y="7186"/>
                  </a:cubicBezTo>
                  <a:cubicBezTo>
                    <a:pt x="3310" y="7109"/>
                    <a:pt x="3286" y="7035"/>
                    <a:pt x="3259" y="6962"/>
                  </a:cubicBezTo>
                  <a:cubicBezTo>
                    <a:pt x="3251" y="6932"/>
                    <a:pt x="3229" y="6919"/>
                    <a:pt x="3206" y="6919"/>
                  </a:cubicBezTo>
                  <a:close/>
                  <a:moveTo>
                    <a:pt x="3273" y="7256"/>
                  </a:moveTo>
                  <a:cubicBezTo>
                    <a:pt x="3272" y="7256"/>
                    <a:pt x="3272" y="7256"/>
                    <a:pt x="3272" y="7256"/>
                  </a:cubicBezTo>
                  <a:lnTo>
                    <a:pt x="3274" y="7256"/>
                  </a:lnTo>
                  <a:cubicBezTo>
                    <a:pt x="3273" y="7256"/>
                    <a:pt x="3273" y="7256"/>
                    <a:pt x="3273" y="7256"/>
                  </a:cubicBezTo>
                  <a:close/>
                  <a:moveTo>
                    <a:pt x="3310" y="7366"/>
                  </a:moveTo>
                  <a:cubicBezTo>
                    <a:pt x="3309" y="7366"/>
                    <a:pt x="3307" y="7366"/>
                    <a:pt x="3306" y="7367"/>
                  </a:cubicBezTo>
                  <a:cubicBezTo>
                    <a:pt x="3276" y="7371"/>
                    <a:pt x="3252" y="7398"/>
                    <a:pt x="3257" y="7430"/>
                  </a:cubicBezTo>
                  <a:cubicBezTo>
                    <a:pt x="3263" y="7488"/>
                    <a:pt x="3265" y="7545"/>
                    <a:pt x="3265" y="7603"/>
                  </a:cubicBezTo>
                  <a:lnTo>
                    <a:pt x="3265" y="7650"/>
                  </a:lnTo>
                  <a:cubicBezTo>
                    <a:pt x="3265" y="7681"/>
                    <a:pt x="3289" y="7707"/>
                    <a:pt x="3320" y="7709"/>
                  </a:cubicBezTo>
                  <a:lnTo>
                    <a:pt x="3325" y="7709"/>
                  </a:lnTo>
                  <a:cubicBezTo>
                    <a:pt x="3355" y="7709"/>
                    <a:pt x="3378" y="7684"/>
                    <a:pt x="3380" y="7654"/>
                  </a:cubicBezTo>
                  <a:lnTo>
                    <a:pt x="3380" y="7603"/>
                  </a:lnTo>
                  <a:cubicBezTo>
                    <a:pt x="3380" y="7541"/>
                    <a:pt x="3376" y="7479"/>
                    <a:pt x="3369" y="7418"/>
                  </a:cubicBezTo>
                  <a:cubicBezTo>
                    <a:pt x="3365" y="7387"/>
                    <a:pt x="3340" y="7366"/>
                    <a:pt x="3310" y="7366"/>
                  </a:cubicBezTo>
                  <a:close/>
                  <a:moveTo>
                    <a:pt x="3298" y="7821"/>
                  </a:moveTo>
                  <a:cubicBezTo>
                    <a:pt x="3273" y="7821"/>
                    <a:pt x="3248" y="7836"/>
                    <a:pt x="3242" y="7869"/>
                  </a:cubicBezTo>
                  <a:cubicBezTo>
                    <a:pt x="3229" y="7939"/>
                    <a:pt x="3208" y="8009"/>
                    <a:pt x="3184" y="8079"/>
                  </a:cubicBezTo>
                  <a:cubicBezTo>
                    <a:pt x="3169" y="8116"/>
                    <a:pt x="3197" y="8156"/>
                    <a:pt x="3237" y="8156"/>
                  </a:cubicBezTo>
                  <a:lnTo>
                    <a:pt x="3240" y="8156"/>
                  </a:lnTo>
                  <a:cubicBezTo>
                    <a:pt x="3263" y="8154"/>
                    <a:pt x="3282" y="8141"/>
                    <a:pt x="3291" y="8118"/>
                  </a:cubicBezTo>
                  <a:cubicBezTo>
                    <a:pt x="3318" y="8043"/>
                    <a:pt x="3340" y="7967"/>
                    <a:pt x="3355" y="7890"/>
                  </a:cubicBezTo>
                  <a:cubicBezTo>
                    <a:pt x="3363" y="7847"/>
                    <a:pt x="3330" y="7821"/>
                    <a:pt x="3298" y="7821"/>
                  </a:cubicBezTo>
                  <a:close/>
                  <a:moveTo>
                    <a:pt x="3140" y="8247"/>
                  </a:moveTo>
                  <a:cubicBezTo>
                    <a:pt x="3121" y="8247"/>
                    <a:pt x="3102" y="8257"/>
                    <a:pt x="3091" y="8280"/>
                  </a:cubicBezTo>
                  <a:cubicBezTo>
                    <a:pt x="3054" y="8343"/>
                    <a:pt x="3014" y="8405"/>
                    <a:pt x="2969" y="8463"/>
                  </a:cubicBezTo>
                  <a:cubicBezTo>
                    <a:pt x="2950" y="8488"/>
                    <a:pt x="2957" y="8524"/>
                    <a:pt x="2980" y="8543"/>
                  </a:cubicBezTo>
                  <a:cubicBezTo>
                    <a:pt x="2991" y="8550"/>
                    <a:pt x="3003" y="8554"/>
                    <a:pt x="3016" y="8554"/>
                  </a:cubicBezTo>
                  <a:cubicBezTo>
                    <a:pt x="3033" y="8554"/>
                    <a:pt x="3050" y="8546"/>
                    <a:pt x="3061" y="8533"/>
                  </a:cubicBezTo>
                  <a:cubicBezTo>
                    <a:pt x="3110" y="8469"/>
                    <a:pt x="3152" y="8403"/>
                    <a:pt x="3191" y="8335"/>
                  </a:cubicBezTo>
                  <a:cubicBezTo>
                    <a:pt x="3218" y="8289"/>
                    <a:pt x="3179" y="8247"/>
                    <a:pt x="3140" y="8247"/>
                  </a:cubicBezTo>
                  <a:close/>
                  <a:moveTo>
                    <a:pt x="2862" y="8614"/>
                  </a:moveTo>
                  <a:cubicBezTo>
                    <a:pt x="2849" y="8614"/>
                    <a:pt x="2836" y="8619"/>
                    <a:pt x="2825" y="8629"/>
                  </a:cubicBezTo>
                  <a:cubicBezTo>
                    <a:pt x="2774" y="8682"/>
                    <a:pt x="2718" y="8731"/>
                    <a:pt x="2661" y="8777"/>
                  </a:cubicBezTo>
                  <a:cubicBezTo>
                    <a:pt x="2618" y="8812"/>
                    <a:pt x="2642" y="8880"/>
                    <a:pt x="2697" y="8880"/>
                  </a:cubicBezTo>
                  <a:cubicBezTo>
                    <a:pt x="2710" y="8878"/>
                    <a:pt x="2722" y="8873"/>
                    <a:pt x="2733" y="8865"/>
                  </a:cubicBezTo>
                  <a:cubicBezTo>
                    <a:pt x="2793" y="8816"/>
                    <a:pt x="2852" y="8765"/>
                    <a:pt x="2908" y="8709"/>
                  </a:cubicBezTo>
                  <a:cubicBezTo>
                    <a:pt x="2942" y="8666"/>
                    <a:pt x="2905" y="8614"/>
                    <a:pt x="2862" y="8614"/>
                  </a:cubicBezTo>
                  <a:close/>
                  <a:moveTo>
                    <a:pt x="2516" y="8898"/>
                  </a:moveTo>
                  <a:cubicBezTo>
                    <a:pt x="2504" y="8898"/>
                    <a:pt x="2490" y="8903"/>
                    <a:pt x="2478" y="8914"/>
                  </a:cubicBezTo>
                  <a:cubicBezTo>
                    <a:pt x="2416" y="8965"/>
                    <a:pt x="2359" y="9020"/>
                    <a:pt x="2305" y="9080"/>
                  </a:cubicBezTo>
                  <a:cubicBezTo>
                    <a:pt x="2273" y="9118"/>
                    <a:pt x="2301" y="9175"/>
                    <a:pt x="2350" y="9175"/>
                  </a:cubicBezTo>
                  <a:lnTo>
                    <a:pt x="2350" y="9173"/>
                  </a:lnTo>
                  <a:cubicBezTo>
                    <a:pt x="2365" y="9173"/>
                    <a:pt x="2382" y="9167"/>
                    <a:pt x="2393" y="9154"/>
                  </a:cubicBezTo>
                  <a:cubicBezTo>
                    <a:pt x="2439" y="9099"/>
                    <a:pt x="2493" y="9050"/>
                    <a:pt x="2550" y="9003"/>
                  </a:cubicBezTo>
                  <a:cubicBezTo>
                    <a:pt x="2603" y="8968"/>
                    <a:pt x="2565" y="8898"/>
                    <a:pt x="2516" y="8898"/>
                  </a:cubicBezTo>
                  <a:close/>
                  <a:moveTo>
                    <a:pt x="2220" y="9251"/>
                  </a:moveTo>
                  <a:cubicBezTo>
                    <a:pt x="2202" y="9251"/>
                    <a:pt x="2183" y="9260"/>
                    <a:pt x="2171" y="9282"/>
                  </a:cubicBezTo>
                  <a:cubicBezTo>
                    <a:pt x="2135" y="9354"/>
                    <a:pt x="2107" y="9431"/>
                    <a:pt x="2090" y="9510"/>
                  </a:cubicBezTo>
                  <a:cubicBezTo>
                    <a:pt x="2084" y="9539"/>
                    <a:pt x="2103" y="9571"/>
                    <a:pt x="2133" y="9578"/>
                  </a:cubicBezTo>
                  <a:cubicBezTo>
                    <a:pt x="2137" y="9578"/>
                    <a:pt x="2141" y="9578"/>
                    <a:pt x="2146" y="9580"/>
                  </a:cubicBezTo>
                  <a:lnTo>
                    <a:pt x="2146" y="9578"/>
                  </a:lnTo>
                  <a:cubicBezTo>
                    <a:pt x="2171" y="9578"/>
                    <a:pt x="2195" y="9559"/>
                    <a:pt x="2201" y="9533"/>
                  </a:cubicBezTo>
                  <a:cubicBezTo>
                    <a:pt x="2216" y="9463"/>
                    <a:pt x="2241" y="9397"/>
                    <a:pt x="2273" y="9333"/>
                  </a:cubicBezTo>
                  <a:cubicBezTo>
                    <a:pt x="2295" y="9289"/>
                    <a:pt x="2258" y="9251"/>
                    <a:pt x="2220" y="9251"/>
                  </a:cubicBezTo>
                  <a:close/>
                  <a:moveTo>
                    <a:pt x="2122" y="9690"/>
                  </a:moveTo>
                  <a:cubicBezTo>
                    <a:pt x="2090" y="9690"/>
                    <a:pt x="2067" y="9718"/>
                    <a:pt x="2067" y="9750"/>
                  </a:cubicBezTo>
                  <a:cubicBezTo>
                    <a:pt x="2069" y="9831"/>
                    <a:pt x="2082" y="9910"/>
                    <a:pt x="2103" y="9988"/>
                  </a:cubicBezTo>
                  <a:cubicBezTo>
                    <a:pt x="2110" y="10014"/>
                    <a:pt x="2131" y="10031"/>
                    <a:pt x="2158" y="10031"/>
                  </a:cubicBezTo>
                  <a:cubicBezTo>
                    <a:pt x="2195" y="10031"/>
                    <a:pt x="2222" y="9995"/>
                    <a:pt x="2214" y="9959"/>
                  </a:cubicBezTo>
                  <a:cubicBezTo>
                    <a:pt x="2195" y="9888"/>
                    <a:pt x="2184" y="9818"/>
                    <a:pt x="2182" y="9746"/>
                  </a:cubicBezTo>
                  <a:cubicBezTo>
                    <a:pt x="2180" y="9714"/>
                    <a:pt x="2154" y="9690"/>
                    <a:pt x="2122" y="9690"/>
                  </a:cubicBezTo>
                  <a:close/>
                  <a:moveTo>
                    <a:pt x="2242" y="10129"/>
                  </a:moveTo>
                  <a:cubicBezTo>
                    <a:pt x="2204" y="10129"/>
                    <a:pt x="2166" y="10168"/>
                    <a:pt x="2190" y="10214"/>
                  </a:cubicBezTo>
                  <a:cubicBezTo>
                    <a:pt x="2227" y="10284"/>
                    <a:pt x="2271" y="10352"/>
                    <a:pt x="2322" y="10414"/>
                  </a:cubicBezTo>
                  <a:cubicBezTo>
                    <a:pt x="2333" y="10427"/>
                    <a:pt x="2350" y="10433"/>
                    <a:pt x="2367" y="10433"/>
                  </a:cubicBezTo>
                  <a:cubicBezTo>
                    <a:pt x="2416" y="10433"/>
                    <a:pt x="2442" y="10376"/>
                    <a:pt x="2412" y="10340"/>
                  </a:cubicBezTo>
                  <a:cubicBezTo>
                    <a:pt x="2365" y="10284"/>
                    <a:pt x="2324" y="10225"/>
                    <a:pt x="2290" y="10161"/>
                  </a:cubicBezTo>
                  <a:cubicBezTo>
                    <a:pt x="2279" y="10138"/>
                    <a:pt x="2261" y="10129"/>
                    <a:pt x="2242" y="10129"/>
                  </a:cubicBezTo>
                  <a:close/>
                  <a:moveTo>
                    <a:pt x="2533" y="10475"/>
                  </a:moveTo>
                  <a:cubicBezTo>
                    <a:pt x="2485" y="10475"/>
                    <a:pt x="2449" y="10543"/>
                    <a:pt x="2499" y="10578"/>
                  </a:cubicBezTo>
                  <a:cubicBezTo>
                    <a:pt x="2567" y="10627"/>
                    <a:pt x="2639" y="10665"/>
                    <a:pt x="2718" y="10691"/>
                  </a:cubicBezTo>
                  <a:cubicBezTo>
                    <a:pt x="2722" y="10693"/>
                    <a:pt x="2729" y="10695"/>
                    <a:pt x="2735" y="10695"/>
                  </a:cubicBezTo>
                  <a:cubicBezTo>
                    <a:pt x="2799" y="10695"/>
                    <a:pt x="2814" y="10603"/>
                    <a:pt x="2752" y="10582"/>
                  </a:cubicBezTo>
                  <a:cubicBezTo>
                    <a:pt x="2686" y="10561"/>
                    <a:pt x="2622" y="10527"/>
                    <a:pt x="2567" y="10486"/>
                  </a:cubicBezTo>
                  <a:cubicBezTo>
                    <a:pt x="2556" y="10478"/>
                    <a:pt x="2544" y="10475"/>
                    <a:pt x="2533" y="10475"/>
                  </a:cubicBezTo>
                  <a:close/>
                  <a:moveTo>
                    <a:pt x="3142" y="10572"/>
                  </a:moveTo>
                  <a:cubicBezTo>
                    <a:pt x="3136" y="10572"/>
                    <a:pt x="3129" y="10573"/>
                    <a:pt x="3123" y="10576"/>
                  </a:cubicBezTo>
                  <a:cubicBezTo>
                    <a:pt x="3071" y="10597"/>
                    <a:pt x="3014" y="10610"/>
                    <a:pt x="2959" y="10612"/>
                  </a:cubicBezTo>
                  <a:cubicBezTo>
                    <a:pt x="2886" y="10618"/>
                    <a:pt x="2888" y="10723"/>
                    <a:pt x="2961" y="10727"/>
                  </a:cubicBezTo>
                  <a:lnTo>
                    <a:pt x="2963" y="10727"/>
                  </a:lnTo>
                  <a:cubicBezTo>
                    <a:pt x="3033" y="10723"/>
                    <a:pt x="3101" y="10708"/>
                    <a:pt x="3165" y="10682"/>
                  </a:cubicBezTo>
                  <a:cubicBezTo>
                    <a:pt x="3195" y="10672"/>
                    <a:pt x="3210" y="10638"/>
                    <a:pt x="3197" y="10610"/>
                  </a:cubicBezTo>
                  <a:cubicBezTo>
                    <a:pt x="3189" y="10587"/>
                    <a:pt x="3166" y="10572"/>
                    <a:pt x="3142" y="105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19" name="Google Shape;10519;p1179"/>
          <p:cNvSpPr/>
          <p:nvPr/>
        </p:nvSpPr>
        <p:spPr>
          <a:xfrm flipH="1">
            <a:off x="275549" y="2700883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20" name="Google Shape;10520;p1179"/>
          <p:cNvGrpSpPr/>
          <p:nvPr/>
        </p:nvGrpSpPr>
        <p:grpSpPr>
          <a:xfrm rot="2502388" flipH="1">
            <a:off x="2075789" y="186643"/>
            <a:ext cx="823609" cy="569268"/>
            <a:chOff x="2591975" y="3584475"/>
            <a:chExt cx="106375" cy="73525"/>
          </a:xfrm>
        </p:grpSpPr>
        <p:sp>
          <p:nvSpPr>
            <p:cNvPr id="10521" name="Google Shape;10521;p1179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1179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1179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24" name="Google Shape;10524;p1179"/>
          <p:cNvSpPr txBox="1">
            <a:spLocks noGrp="1"/>
          </p:cNvSpPr>
          <p:nvPr>
            <p:ph type="title"/>
          </p:nvPr>
        </p:nvSpPr>
        <p:spPr>
          <a:xfrm>
            <a:off x="9659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_1_1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" name="Google Shape;10526;p1180"/>
          <p:cNvSpPr txBox="1">
            <a:spLocks noGrp="1"/>
          </p:cNvSpPr>
          <p:nvPr>
            <p:ph type="title"/>
          </p:nvPr>
        </p:nvSpPr>
        <p:spPr>
          <a:xfrm>
            <a:off x="966167" y="728833"/>
            <a:ext cx="1025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527" name="Google Shape;10527;p1180"/>
          <p:cNvSpPr txBox="1">
            <a:spLocks noGrp="1"/>
          </p:cNvSpPr>
          <p:nvPr>
            <p:ph type="subTitle" idx="1"/>
          </p:nvPr>
        </p:nvSpPr>
        <p:spPr>
          <a:xfrm>
            <a:off x="7536248" y="187816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28" name="Google Shape;10528;p1180"/>
          <p:cNvSpPr txBox="1">
            <a:spLocks noGrp="1"/>
          </p:cNvSpPr>
          <p:nvPr>
            <p:ph type="subTitle" idx="2"/>
          </p:nvPr>
        </p:nvSpPr>
        <p:spPr>
          <a:xfrm>
            <a:off x="965967" y="187816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29" name="Google Shape;10529;p1180"/>
          <p:cNvSpPr txBox="1">
            <a:spLocks noGrp="1"/>
          </p:cNvSpPr>
          <p:nvPr>
            <p:ph type="subTitle" idx="3"/>
          </p:nvPr>
        </p:nvSpPr>
        <p:spPr>
          <a:xfrm>
            <a:off x="7536248" y="263212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0" name="Google Shape;10530;p1180"/>
          <p:cNvSpPr txBox="1">
            <a:spLocks noGrp="1"/>
          </p:cNvSpPr>
          <p:nvPr>
            <p:ph type="subTitle" idx="4"/>
          </p:nvPr>
        </p:nvSpPr>
        <p:spPr>
          <a:xfrm>
            <a:off x="965967" y="263212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1" name="Google Shape;10531;p1180"/>
          <p:cNvSpPr txBox="1">
            <a:spLocks noGrp="1"/>
          </p:cNvSpPr>
          <p:nvPr>
            <p:ph type="subTitle" idx="5"/>
          </p:nvPr>
        </p:nvSpPr>
        <p:spPr>
          <a:xfrm>
            <a:off x="7536248" y="338608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2" name="Google Shape;10532;p1180"/>
          <p:cNvSpPr txBox="1">
            <a:spLocks noGrp="1"/>
          </p:cNvSpPr>
          <p:nvPr>
            <p:ph type="subTitle" idx="6"/>
          </p:nvPr>
        </p:nvSpPr>
        <p:spPr>
          <a:xfrm>
            <a:off x="965967" y="338608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3" name="Google Shape;10533;p1180"/>
          <p:cNvSpPr txBox="1">
            <a:spLocks noGrp="1"/>
          </p:cNvSpPr>
          <p:nvPr>
            <p:ph type="subTitle" idx="7"/>
          </p:nvPr>
        </p:nvSpPr>
        <p:spPr>
          <a:xfrm>
            <a:off x="7536248" y="414004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4" name="Google Shape;10534;p1180"/>
          <p:cNvSpPr txBox="1">
            <a:spLocks noGrp="1"/>
          </p:cNvSpPr>
          <p:nvPr>
            <p:ph type="subTitle" idx="8"/>
          </p:nvPr>
        </p:nvSpPr>
        <p:spPr>
          <a:xfrm>
            <a:off x="965967" y="414004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5" name="Google Shape;10535;p1180"/>
          <p:cNvSpPr txBox="1">
            <a:spLocks noGrp="1"/>
          </p:cNvSpPr>
          <p:nvPr>
            <p:ph type="subTitle" idx="9"/>
          </p:nvPr>
        </p:nvSpPr>
        <p:spPr>
          <a:xfrm>
            <a:off x="7536248" y="489400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6" name="Google Shape;10536;p1180"/>
          <p:cNvSpPr txBox="1">
            <a:spLocks noGrp="1"/>
          </p:cNvSpPr>
          <p:nvPr>
            <p:ph type="subTitle" idx="13"/>
          </p:nvPr>
        </p:nvSpPr>
        <p:spPr>
          <a:xfrm>
            <a:off x="965967" y="489400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7" name="Google Shape;10537;p1180"/>
          <p:cNvSpPr txBox="1">
            <a:spLocks noGrp="1"/>
          </p:cNvSpPr>
          <p:nvPr>
            <p:ph type="subTitle" idx="14"/>
          </p:nvPr>
        </p:nvSpPr>
        <p:spPr>
          <a:xfrm>
            <a:off x="7536248" y="564796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8" name="Google Shape;10538;p1180"/>
          <p:cNvSpPr txBox="1">
            <a:spLocks noGrp="1"/>
          </p:cNvSpPr>
          <p:nvPr>
            <p:ph type="subTitle" idx="15"/>
          </p:nvPr>
        </p:nvSpPr>
        <p:spPr>
          <a:xfrm>
            <a:off x="965967" y="564796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9" name="Google Shape;10539;p1180"/>
          <p:cNvSpPr/>
          <p:nvPr/>
        </p:nvSpPr>
        <p:spPr>
          <a:xfrm>
            <a:off x="11318004" y="17354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40" name="Google Shape;10540;p1180"/>
          <p:cNvGrpSpPr/>
          <p:nvPr/>
        </p:nvGrpSpPr>
        <p:grpSpPr>
          <a:xfrm flipH="1">
            <a:off x="728262" y="527838"/>
            <a:ext cx="237645" cy="237645"/>
            <a:chOff x="5944424" y="1865453"/>
            <a:chExt cx="178234" cy="178234"/>
          </a:xfrm>
        </p:grpSpPr>
        <p:sp>
          <p:nvSpPr>
            <p:cNvPr id="10541" name="Google Shape;10541;p1180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1180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1180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1180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45" name="Google Shape;10545;p1180"/>
          <p:cNvSpPr/>
          <p:nvPr/>
        </p:nvSpPr>
        <p:spPr>
          <a:xfrm>
            <a:off x="395183" y="1254262"/>
            <a:ext cx="425749" cy="481201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6" name="Google Shape;10546;p1180"/>
          <p:cNvSpPr/>
          <p:nvPr/>
        </p:nvSpPr>
        <p:spPr>
          <a:xfrm rot="-5627163" flipH="1">
            <a:off x="2062907" y="323782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7" name="Google Shape;10547;p1180"/>
          <p:cNvSpPr/>
          <p:nvPr/>
        </p:nvSpPr>
        <p:spPr>
          <a:xfrm flipH="1">
            <a:off x="3074425" y="52785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8" name="Google Shape;10548;p1180"/>
          <p:cNvSpPr/>
          <p:nvPr/>
        </p:nvSpPr>
        <p:spPr>
          <a:xfrm>
            <a:off x="11549641" y="353017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4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0" name="Google Shape;10550;p1181"/>
          <p:cNvSpPr/>
          <p:nvPr/>
        </p:nvSpPr>
        <p:spPr>
          <a:xfrm rot="10800000">
            <a:off x="11077049" y="367844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398" y="115"/>
                </a:moveTo>
                <a:cubicBezTo>
                  <a:pt x="548" y="120"/>
                  <a:pt x="669" y="245"/>
                  <a:pt x="669" y="396"/>
                </a:cubicBezTo>
                <a:cubicBezTo>
                  <a:pt x="669" y="549"/>
                  <a:pt x="548" y="673"/>
                  <a:pt x="396" y="677"/>
                </a:cubicBezTo>
                <a:cubicBezTo>
                  <a:pt x="243" y="673"/>
                  <a:pt x="124" y="547"/>
                  <a:pt x="124" y="396"/>
                </a:cubicBezTo>
                <a:cubicBezTo>
                  <a:pt x="126" y="243"/>
                  <a:pt x="245" y="120"/>
                  <a:pt x="398" y="115"/>
                </a:cubicBezTo>
                <a:close/>
                <a:moveTo>
                  <a:pt x="396" y="0"/>
                </a:moveTo>
                <a:cubicBezTo>
                  <a:pt x="179" y="0"/>
                  <a:pt x="1" y="177"/>
                  <a:pt x="1" y="396"/>
                </a:cubicBezTo>
                <a:cubicBezTo>
                  <a:pt x="1" y="613"/>
                  <a:pt x="177" y="792"/>
                  <a:pt x="396" y="792"/>
                </a:cubicBezTo>
                <a:lnTo>
                  <a:pt x="399" y="792"/>
                </a:lnTo>
                <a:cubicBezTo>
                  <a:pt x="618" y="792"/>
                  <a:pt x="794" y="613"/>
                  <a:pt x="794" y="396"/>
                </a:cubicBezTo>
                <a:cubicBezTo>
                  <a:pt x="794" y="177"/>
                  <a:pt x="616" y="0"/>
                  <a:pt x="3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1" name="Google Shape;10551;p1181"/>
          <p:cNvSpPr/>
          <p:nvPr/>
        </p:nvSpPr>
        <p:spPr>
          <a:xfrm rot="10800000" flipH="1">
            <a:off x="11626620" y="2698095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52" name="Google Shape;10552;p1181"/>
          <p:cNvGrpSpPr/>
          <p:nvPr/>
        </p:nvGrpSpPr>
        <p:grpSpPr>
          <a:xfrm rot="10800000" flipH="1">
            <a:off x="11745416" y="1074226"/>
            <a:ext cx="237645" cy="237645"/>
            <a:chOff x="5944424" y="1865453"/>
            <a:chExt cx="178234" cy="178234"/>
          </a:xfrm>
        </p:grpSpPr>
        <p:sp>
          <p:nvSpPr>
            <p:cNvPr id="10553" name="Google Shape;10553;p118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118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118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118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57" name="Google Shape;10557;p1181"/>
          <p:cNvSpPr/>
          <p:nvPr/>
        </p:nvSpPr>
        <p:spPr>
          <a:xfrm rot="10800000">
            <a:off x="9945615" y="189062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8" name="Google Shape;10558;p1181"/>
          <p:cNvSpPr/>
          <p:nvPr/>
        </p:nvSpPr>
        <p:spPr>
          <a:xfrm flipH="1">
            <a:off x="308467" y="3367911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59" name="Google Shape;10559;p1181"/>
          <p:cNvGrpSpPr/>
          <p:nvPr/>
        </p:nvGrpSpPr>
        <p:grpSpPr>
          <a:xfrm flipH="1">
            <a:off x="305462" y="1747971"/>
            <a:ext cx="237645" cy="237645"/>
            <a:chOff x="5944424" y="1865453"/>
            <a:chExt cx="178234" cy="178234"/>
          </a:xfrm>
        </p:grpSpPr>
        <p:sp>
          <p:nvSpPr>
            <p:cNvPr id="10560" name="Google Shape;10560;p118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118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118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118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64" name="Google Shape;10564;p1181"/>
          <p:cNvSpPr/>
          <p:nvPr/>
        </p:nvSpPr>
        <p:spPr>
          <a:xfrm rot="6697550">
            <a:off x="1533758" y="199895"/>
            <a:ext cx="72719" cy="72719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65" name="Google Shape;10565;p1181"/>
          <p:cNvGrpSpPr/>
          <p:nvPr/>
        </p:nvGrpSpPr>
        <p:grpSpPr>
          <a:xfrm>
            <a:off x="540101" y="282357"/>
            <a:ext cx="2188002" cy="1023195"/>
            <a:chOff x="571350" y="2164883"/>
            <a:chExt cx="1488707" cy="696114"/>
          </a:xfrm>
        </p:grpSpPr>
        <p:sp>
          <p:nvSpPr>
            <p:cNvPr id="10566" name="Google Shape;10566;p1181"/>
            <p:cNvSpPr/>
            <p:nvPr/>
          </p:nvSpPr>
          <p:spPr>
            <a:xfrm>
              <a:off x="571350" y="2714827"/>
              <a:ext cx="104870" cy="78898"/>
            </a:xfrm>
            <a:custGeom>
              <a:avLst/>
              <a:gdLst/>
              <a:ahLst/>
              <a:cxnLst/>
              <a:rect l="l" t="t" r="r" b="b"/>
              <a:pathLst>
                <a:path w="848" h="638" extrusionOk="0">
                  <a:moveTo>
                    <a:pt x="613" y="1"/>
                  </a:moveTo>
                  <a:cubicBezTo>
                    <a:pt x="600" y="1"/>
                    <a:pt x="586" y="6"/>
                    <a:pt x="573" y="18"/>
                  </a:cubicBezTo>
                  <a:cubicBezTo>
                    <a:pt x="0" y="540"/>
                    <a:pt x="19" y="565"/>
                    <a:pt x="54" y="610"/>
                  </a:cubicBezTo>
                  <a:cubicBezTo>
                    <a:pt x="66" y="631"/>
                    <a:pt x="113" y="637"/>
                    <a:pt x="179" y="637"/>
                  </a:cubicBezTo>
                  <a:cubicBezTo>
                    <a:pt x="392" y="637"/>
                    <a:pt x="796" y="561"/>
                    <a:pt x="801" y="559"/>
                  </a:cubicBezTo>
                  <a:cubicBezTo>
                    <a:pt x="830" y="548"/>
                    <a:pt x="847" y="516"/>
                    <a:pt x="837" y="488"/>
                  </a:cubicBezTo>
                  <a:cubicBezTo>
                    <a:pt x="829" y="463"/>
                    <a:pt x="805" y="447"/>
                    <a:pt x="779" y="447"/>
                  </a:cubicBezTo>
                  <a:cubicBezTo>
                    <a:pt x="775" y="447"/>
                    <a:pt x="771" y="447"/>
                    <a:pt x="766" y="448"/>
                  </a:cubicBezTo>
                  <a:cubicBezTo>
                    <a:pt x="720" y="461"/>
                    <a:pt x="381" y="510"/>
                    <a:pt x="211" y="523"/>
                  </a:cubicBezTo>
                  <a:cubicBezTo>
                    <a:pt x="305" y="427"/>
                    <a:pt x="483" y="256"/>
                    <a:pt x="649" y="103"/>
                  </a:cubicBezTo>
                  <a:cubicBezTo>
                    <a:pt x="697" y="64"/>
                    <a:pt x="659" y="1"/>
                    <a:pt x="6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1181"/>
            <p:cNvSpPr/>
            <p:nvPr/>
          </p:nvSpPr>
          <p:spPr>
            <a:xfrm>
              <a:off x="607090" y="2538479"/>
              <a:ext cx="383369" cy="322518"/>
            </a:xfrm>
            <a:custGeom>
              <a:avLst/>
              <a:gdLst/>
              <a:ahLst/>
              <a:cxnLst/>
              <a:rect l="l" t="t" r="r" b="b"/>
              <a:pathLst>
                <a:path w="3100" h="2608" extrusionOk="0">
                  <a:moveTo>
                    <a:pt x="914" y="1"/>
                  </a:moveTo>
                  <a:cubicBezTo>
                    <a:pt x="877" y="1"/>
                    <a:pt x="841" y="18"/>
                    <a:pt x="809" y="57"/>
                  </a:cubicBezTo>
                  <a:cubicBezTo>
                    <a:pt x="584" y="329"/>
                    <a:pt x="1037" y="1270"/>
                    <a:pt x="1037" y="1270"/>
                  </a:cubicBezTo>
                  <a:cubicBezTo>
                    <a:pt x="1037" y="1270"/>
                    <a:pt x="702" y="1053"/>
                    <a:pt x="440" y="1053"/>
                  </a:cubicBezTo>
                  <a:cubicBezTo>
                    <a:pt x="311" y="1053"/>
                    <a:pt x="200" y="1105"/>
                    <a:pt x="154" y="1259"/>
                  </a:cubicBezTo>
                  <a:cubicBezTo>
                    <a:pt x="1" y="1763"/>
                    <a:pt x="656" y="2607"/>
                    <a:pt x="1421" y="2607"/>
                  </a:cubicBezTo>
                  <a:cubicBezTo>
                    <a:pt x="1645" y="2607"/>
                    <a:pt x="1878" y="2535"/>
                    <a:pt x="2103" y="2361"/>
                  </a:cubicBezTo>
                  <a:cubicBezTo>
                    <a:pt x="3099" y="1593"/>
                    <a:pt x="2557" y="648"/>
                    <a:pt x="2557" y="648"/>
                  </a:cubicBezTo>
                  <a:lnTo>
                    <a:pt x="2557" y="648"/>
                  </a:lnTo>
                  <a:lnTo>
                    <a:pt x="2057" y="1089"/>
                  </a:lnTo>
                  <a:cubicBezTo>
                    <a:pt x="2057" y="1089"/>
                    <a:pt x="1993" y="463"/>
                    <a:pt x="1693" y="293"/>
                  </a:cubicBezTo>
                  <a:cubicBezTo>
                    <a:pt x="1647" y="267"/>
                    <a:pt x="1609" y="257"/>
                    <a:pt x="1578" y="257"/>
                  </a:cubicBezTo>
                  <a:cubicBezTo>
                    <a:pt x="1399" y="257"/>
                    <a:pt x="1420" y="599"/>
                    <a:pt x="1420" y="599"/>
                  </a:cubicBezTo>
                  <a:cubicBezTo>
                    <a:pt x="1420" y="599"/>
                    <a:pt x="1136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1181"/>
            <p:cNvSpPr/>
            <p:nvPr/>
          </p:nvSpPr>
          <p:spPr>
            <a:xfrm>
              <a:off x="641964" y="2691825"/>
              <a:ext cx="56392" cy="54784"/>
            </a:xfrm>
            <a:custGeom>
              <a:avLst/>
              <a:gdLst/>
              <a:ahLst/>
              <a:cxnLst/>
              <a:rect l="l" t="t" r="r" b="b"/>
              <a:pathLst>
                <a:path w="456" h="443" extrusionOk="0">
                  <a:moveTo>
                    <a:pt x="302" y="1"/>
                  </a:moveTo>
                  <a:cubicBezTo>
                    <a:pt x="265" y="1"/>
                    <a:pt x="227" y="35"/>
                    <a:pt x="247" y="81"/>
                  </a:cubicBezTo>
                  <a:cubicBezTo>
                    <a:pt x="281" y="164"/>
                    <a:pt x="304" y="272"/>
                    <a:pt x="293" y="319"/>
                  </a:cubicBezTo>
                  <a:cubicBezTo>
                    <a:pt x="255" y="291"/>
                    <a:pt x="183" y="198"/>
                    <a:pt x="125" y="100"/>
                  </a:cubicBezTo>
                  <a:cubicBezTo>
                    <a:pt x="113" y="80"/>
                    <a:pt x="95" y="72"/>
                    <a:pt x="78" y="72"/>
                  </a:cubicBezTo>
                  <a:cubicBezTo>
                    <a:pt x="38" y="72"/>
                    <a:pt x="0" y="114"/>
                    <a:pt x="25" y="159"/>
                  </a:cubicBezTo>
                  <a:cubicBezTo>
                    <a:pt x="87" y="262"/>
                    <a:pt x="202" y="434"/>
                    <a:pt x="298" y="442"/>
                  </a:cubicBezTo>
                  <a:lnTo>
                    <a:pt x="306" y="442"/>
                  </a:lnTo>
                  <a:cubicBezTo>
                    <a:pt x="334" y="442"/>
                    <a:pt x="357" y="430"/>
                    <a:pt x="374" y="408"/>
                  </a:cubicBezTo>
                  <a:cubicBezTo>
                    <a:pt x="455" y="313"/>
                    <a:pt x="378" y="100"/>
                    <a:pt x="353" y="36"/>
                  </a:cubicBezTo>
                  <a:cubicBezTo>
                    <a:pt x="342" y="11"/>
                    <a:pt x="322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1181"/>
            <p:cNvSpPr/>
            <p:nvPr/>
          </p:nvSpPr>
          <p:spPr>
            <a:xfrm>
              <a:off x="742628" y="2616265"/>
              <a:ext cx="108580" cy="108454"/>
            </a:xfrm>
            <a:custGeom>
              <a:avLst/>
              <a:gdLst/>
              <a:ahLst/>
              <a:cxnLst/>
              <a:rect l="l" t="t" r="r" b="b"/>
              <a:pathLst>
                <a:path w="878" h="877" extrusionOk="0">
                  <a:moveTo>
                    <a:pt x="591" y="1"/>
                  </a:moveTo>
                  <a:cubicBezTo>
                    <a:pt x="571" y="1"/>
                    <a:pt x="550" y="6"/>
                    <a:pt x="533" y="17"/>
                  </a:cubicBezTo>
                  <a:cubicBezTo>
                    <a:pt x="469" y="55"/>
                    <a:pt x="450" y="166"/>
                    <a:pt x="446" y="268"/>
                  </a:cubicBezTo>
                  <a:cubicBezTo>
                    <a:pt x="329" y="147"/>
                    <a:pt x="237" y="85"/>
                    <a:pt x="170" y="85"/>
                  </a:cubicBezTo>
                  <a:cubicBezTo>
                    <a:pt x="150" y="85"/>
                    <a:pt x="131" y="91"/>
                    <a:pt x="116" y="102"/>
                  </a:cubicBezTo>
                  <a:cubicBezTo>
                    <a:pt x="88" y="123"/>
                    <a:pt x="1" y="187"/>
                    <a:pt x="252" y="841"/>
                  </a:cubicBezTo>
                  <a:cubicBezTo>
                    <a:pt x="260" y="862"/>
                    <a:pt x="282" y="877"/>
                    <a:pt x="305" y="877"/>
                  </a:cubicBezTo>
                  <a:cubicBezTo>
                    <a:pt x="346" y="877"/>
                    <a:pt x="373" y="836"/>
                    <a:pt x="358" y="798"/>
                  </a:cubicBezTo>
                  <a:cubicBezTo>
                    <a:pt x="269" y="568"/>
                    <a:pt x="186" y="292"/>
                    <a:pt x="190" y="204"/>
                  </a:cubicBezTo>
                  <a:lnTo>
                    <a:pt x="190" y="204"/>
                  </a:lnTo>
                  <a:cubicBezTo>
                    <a:pt x="243" y="228"/>
                    <a:pt x="360" y="338"/>
                    <a:pt x="463" y="462"/>
                  </a:cubicBezTo>
                  <a:cubicBezTo>
                    <a:pt x="474" y="476"/>
                    <a:pt x="490" y="482"/>
                    <a:pt x="505" y="482"/>
                  </a:cubicBezTo>
                  <a:cubicBezTo>
                    <a:pt x="536" y="482"/>
                    <a:pt x="565" y="456"/>
                    <a:pt x="563" y="419"/>
                  </a:cubicBezTo>
                  <a:cubicBezTo>
                    <a:pt x="552" y="283"/>
                    <a:pt x="567" y="134"/>
                    <a:pt x="590" y="115"/>
                  </a:cubicBezTo>
                  <a:cubicBezTo>
                    <a:pt x="595" y="117"/>
                    <a:pt x="599" y="119"/>
                    <a:pt x="603" y="121"/>
                  </a:cubicBezTo>
                  <a:cubicBezTo>
                    <a:pt x="701" y="179"/>
                    <a:pt x="752" y="434"/>
                    <a:pt x="763" y="583"/>
                  </a:cubicBezTo>
                  <a:cubicBezTo>
                    <a:pt x="763" y="613"/>
                    <a:pt x="786" y="637"/>
                    <a:pt x="815" y="637"/>
                  </a:cubicBezTo>
                  <a:cubicBezTo>
                    <a:pt x="818" y="637"/>
                    <a:pt x="820" y="637"/>
                    <a:pt x="822" y="636"/>
                  </a:cubicBezTo>
                  <a:cubicBezTo>
                    <a:pt x="854" y="634"/>
                    <a:pt x="878" y="607"/>
                    <a:pt x="875" y="575"/>
                  </a:cubicBezTo>
                  <a:cubicBezTo>
                    <a:pt x="873" y="530"/>
                    <a:pt x="844" y="130"/>
                    <a:pt x="661" y="23"/>
                  </a:cubicBezTo>
                  <a:cubicBezTo>
                    <a:pt x="640" y="8"/>
                    <a:pt x="615" y="1"/>
                    <a:pt x="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1181"/>
            <p:cNvSpPr/>
            <p:nvPr/>
          </p:nvSpPr>
          <p:spPr>
            <a:xfrm>
              <a:off x="698479" y="2745125"/>
              <a:ext cx="190943" cy="95717"/>
            </a:xfrm>
            <a:custGeom>
              <a:avLst/>
              <a:gdLst/>
              <a:ahLst/>
              <a:cxnLst/>
              <a:rect l="l" t="t" r="r" b="b"/>
              <a:pathLst>
                <a:path w="1544" h="774" extrusionOk="0">
                  <a:moveTo>
                    <a:pt x="1476" y="0"/>
                  </a:moveTo>
                  <a:cubicBezTo>
                    <a:pt x="1456" y="0"/>
                    <a:pt x="1437" y="10"/>
                    <a:pt x="1426" y="33"/>
                  </a:cubicBezTo>
                  <a:cubicBezTo>
                    <a:pt x="1424" y="37"/>
                    <a:pt x="1260" y="467"/>
                    <a:pt x="881" y="610"/>
                  </a:cubicBezTo>
                  <a:cubicBezTo>
                    <a:pt x="798" y="642"/>
                    <a:pt x="711" y="658"/>
                    <a:pt x="620" y="658"/>
                  </a:cubicBezTo>
                  <a:cubicBezTo>
                    <a:pt x="463" y="658"/>
                    <a:pt x="294" y="610"/>
                    <a:pt x="115" y="516"/>
                  </a:cubicBezTo>
                  <a:cubicBezTo>
                    <a:pt x="105" y="510"/>
                    <a:pt x="95" y="507"/>
                    <a:pt x="85" y="507"/>
                  </a:cubicBezTo>
                  <a:cubicBezTo>
                    <a:pt x="32" y="507"/>
                    <a:pt x="1" y="589"/>
                    <a:pt x="62" y="618"/>
                  </a:cubicBezTo>
                  <a:cubicBezTo>
                    <a:pt x="260" y="720"/>
                    <a:pt x="447" y="773"/>
                    <a:pt x="622" y="773"/>
                  </a:cubicBezTo>
                  <a:cubicBezTo>
                    <a:pt x="724" y="773"/>
                    <a:pt x="826" y="754"/>
                    <a:pt x="922" y="718"/>
                  </a:cubicBezTo>
                  <a:cubicBezTo>
                    <a:pt x="1347" y="554"/>
                    <a:pt x="1524" y="92"/>
                    <a:pt x="1533" y="73"/>
                  </a:cubicBezTo>
                  <a:cubicBezTo>
                    <a:pt x="1543" y="30"/>
                    <a:pt x="1510" y="0"/>
                    <a:pt x="14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1181"/>
            <p:cNvSpPr/>
            <p:nvPr/>
          </p:nvSpPr>
          <p:spPr>
            <a:xfrm>
              <a:off x="1034235" y="2164883"/>
              <a:ext cx="1025822" cy="452490"/>
            </a:xfrm>
            <a:custGeom>
              <a:avLst/>
              <a:gdLst/>
              <a:ahLst/>
              <a:cxnLst/>
              <a:rect l="l" t="t" r="r" b="b"/>
              <a:pathLst>
                <a:path w="8295" h="3659" extrusionOk="0">
                  <a:moveTo>
                    <a:pt x="6864" y="0"/>
                  </a:moveTo>
                  <a:cubicBezTo>
                    <a:pt x="6794" y="0"/>
                    <a:pt x="6724" y="7"/>
                    <a:pt x="6656" y="17"/>
                  </a:cubicBezTo>
                  <a:cubicBezTo>
                    <a:pt x="6585" y="30"/>
                    <a:pt x="6596" y="132"/>
                    <a:pt x="6666" y="132"/>
                  </a:cubicBezTo>
                  <a:lnTo>
                    <a:pt x="6666" y="130"/>
                  </a:lnTo>
                  <a:lnTo>
                    <a:pt x="6675" y="130"/>
                  </a:lnTo>
                  <a:cubicBezTo>
                    <a:pt x="6728" y="121"/>
                    <a:pt x="6784" y="115"/>
                    <a:pt x="6838" y="115"/>
                  </a:cubicBezTo>
                  <a:cubicBezTo>
                    <a:pt x="6846" y="115"/>
                    <a:pt x="6854" y="115"/>
                    <a:pt x="6862" y="115"/>
                  </a:cubicBezTo>
                  <a:lnTo>
                    <a:pt x="6892" y="115"/>
                  </a:lnTo>
                  <a:cubicBezTo>
                    <a:pt x="6924" y="113"/>
                    <a:pt x="6947" y="90"/>
                    <a:pt x="6949" y="58"/>
                  </a:cubicBezTo>
                  <a:cubicBezTo>
                    <a:pt x="6951" y="26"/>
                    <a:pt x="6926" y="0"/>
                    <a:pt x="6894" y="0"/>
                  </a:cubicBezTo>
                  <a:close/>
                  <a:moveTo>
                    <a:pt x="7117" y="24"/>
                  </a:moveTo>
                  <a:cubicBezTo>
                    <a:pt x="7053" y="24"/>
                    <a:pt x="7039" y="122"/>
                    <a:pt x="7109" y="136"/>
                  </a:cubicBezTo>
                  <a:cubicBezTo>
                    <a:pt x="7179" y="151"/>
                    <a:pt x="7249" y="173"/>
                    <a:pt x="7315" y="200"/>
                  </a:cubicBezTo>
                  <a:cubicBezTo>
                    <a:pt x="7322" y="202"/>
                    <a:pt x="7330" y="205"/>
                    <a:pt x="7337" y="205"/>
                  </a:cubicBezTo>
                  <a:cubicBezTo>
                    <a:pt x="7400" y="205"/>
                    <a:pt x="7417" y="117"/>
                    <a:pt x="7360" y="94"/>
                  </a:cubicBezTo>
                  <a:cubicBezTo>
                    <a:pt x="7286" y="64"/>
                    <a:pt x="7209" y="41"/>
                    <a:pt x="7130" y="26"/>
                  </a:cubicBezTo>
                  <a:cubicBezTo>
                    <a:pt x="7125" y="25"/>
                    <a:pt x="7121" y="24"/>
                    <a:pt x="7117" y="24"/>
                  </a:cubicBezTo>
                  <a:close/>
                  <a:moveTo>
                    <a:pt x="6447" y="79"/>
                  </a:moveTo>
                  <a:cubicBezTo>
                    <a:pt x="6440" y="79"/>
                    <a:pt x="6433" y="80"/>
                    <a:pt x="6426" y="83"/>
                  </a:cubicBezTo>
                  <a:cubicBezTo>
                    <a:pt x="6351" y="111"/>
                    <a:pt x="6279" y="147"/>
                    <a:pt x="6213" y="190"/>
                  </a:cubicBezTo>
                  <a:cubicBezTo>
                    <a:pt x="6162" y="219"/>
                    <a:pt x="6183" y="296"/>
                    <a:pt x="6243" y="296"/>
                  </a:cubicBezTo>
                  <a:cubicBezTo>
                    <a:pt x="6253" y="296"/>
                    <a:pt x="6264" y="292"/>
                    <a:pt x="6273" y="288"/>
                  </a:cubicBezTo>
                  <a:cubicBezTo>
                    <a:pt x="6334" y="249"/>
                    <a:pt x="6398" y="215"/>
                    <a:pt x="6466" y="190"/>
                  </a:cubicBezTo>
                  <a:cubicBezTo>
                    <a:pt x="6527" y="163"/>
                    <a:pt x="6501" y="79"/>
                    <a:pt x="6447" y="79"/>
                  </a:cubicBezTo>
                  <a:close/>
                  <a:moveTo>
                    <a:pt x="7535" y="196"/>
                  </a:moveTo>
                  <a:cubicBezTo>
                    <a:pt x="7486" y="196"/>
                    <a:pt x="7451" y="268"/>
                    <a:pt x="7505" y="302"/>
                  </a:cubicBezTo>
                  <a:cubicBezTo>
                    <a:pt x="7564" y="343"/>
                    <a:pt x="7622" y="390"/>
                    <a:pt x="7673" y="441"/>
                  </a:cubicBezTo>
                  <a:cubicBezTo>
                    <a:pt x="7683" y="451"/>
                    <a:pt x="7696" y="458"/>
                    <a:pt x="7713" y="458"/>
                  </a:cubicBezTo>
                  <a:cubicBezTo>
                    <a:pt x="7728" y="458"/>
                    <a:pt x="7743" y="451"/>
                    <a:pt x="7754" y="441"/>
                  </a:cubicBezTo>
                  <a:cubicBezTo>
                    <a:pt x="7775" y="419"/>
                    <a:pt x="7775" y="383"/>
                    <a:pt x="7754" y="362"/>
                  </a:cubicBezTo>
                  <a:cubicBezTo>
                    <a:pt x="7696" y="305"/>
                    <a:pt x="7637" y="253"/>
                    <a:pt x="7571" y="209"/>
                  </a:cubicBezTo>
                  <a:cubicBezTo>
                    <a:pt x="7559" y="200"/>
                    <a:pt x="7546" y="196"/>
                    <a:pt x="7535" y="196"/>
                  </a:cubicBezTo>
                  <a:close/>
                  <a:moveTo>
                    <a:pt x="6058" y="316"/>
                  </a:moveTo>
                  <a:cubicBezTo>
                    <a:pt x="6046" y="316"/>
                    <a:pt x="6033" y="320"/>
                    <a:pt x="6021" y="330"/>
                  </a:cubicBezTo>
                  <a:cubicBezTo>
                    <a:pt x="5962" y="381"/>
                    <a:pt x="5906" y="437"/>
                    <a:pt x="5853" y="496"/>
                  </a:cubicBezTo>
                  <a:cubicBezTo>
                    <a:pt x="5819" y="532"/>
                    <a:pt x="5847" y="592"/>
                    <a:pt x="5896" y="592"/>
                  </a:cubicBezTo>
                  <a:cubicBezTo>
                    <a:pt x="5913" y="592"/>
                    <a:pt x="5928" y="583"/>
                    <a:pt x="5938" y="573"/>
                  </a:cubicBezTo>
                  <a:cubicBezTo>
                    <a:pt x="5987" y="517"/>
                    <a:pt x="6041" y="464"/>
                    <a:pt x="6096" y="415"/>
                  </a:cubicBezTo>
                  <a:cubicBezTo>
                    <a:pt x="6138" y="376"/>
                    <a:pt x="6103" y="316"/>
                    <a:pt x="6058" y="316"/>
                  </a:cubicBezTo>
                  <a:close/>
                  <a:moveTo>
                    <a:pt x="7858" y="515"/>
                  </a:moveTo>
                  <a:cubicBezTo>
                    <a:pt x="7817" y="515"/>
                    <a:pt x="7777" y="564"/>
                    <a:pt x="7813" y="609"/>
                  </a:cubicBezTo>
                  <a:cubicBezTo>
                    <a:pt x="7856" y="668"/>
                    <a:pt x="7894" y="732"/>
                    <a:pt x="7928" y="796"/>
                  </a:cubicBezTo>
                  <a:cubicBezTo>
                    <a:pt x="7937" y="815"/>
                    <a:pt x="7958" y="828"/>
                    <a:pt x="7979" y="828"/>
                  </a:cubicBezTo>
                  <a:cubicBezTo>
                    <a:pt x="7988" y="828"/>
                    <a:pt x="7996" y="826"/>
                    <a:pt x="8005" y="822"/>
                  </a:cubicBezTo>
                  <a:cubicBezTo>
                    <a:pt x="8033" y="807"/>
                    <a:pt x="8043" y="773"/>
                    <a:pt x="8028" y="745"/>
                  </a:cubicBezTo>
                  <a:cubicBezTo>
                    <a:pt x="7992" y="675"/>
                    <a:pt x="7952" y="607"/>
                    <a:pt x="7905" y="543"/>
                  </a:cubicBezTo>
                  <a:cubicBezTo>
                    <a:pt x="7892" y="523"/>
                    <a:pt x="7875" y="515"/>
                    <a:pt x="7858" y="515"/>
                  </a:cubicBezTo>
                  <a:close/>
                  <a:moveTo>
                    <a:pt x="5756" y="656"/>
                  </a:moveTo>
                  <a:cubicBezTo>
                    <a:pt x="5739" y="656"/>
                    <a:pt x="5722" y="664"/>
                    <a:pt x="5709" y="683"/>
                  </a:cubicBezTo>
                  <a:cubicBezTo>
                    <a:pt x="5666" y="747"/>
                    <a:pt x="5623" y="813"/>
                    <a:pt x="5587" y="883"/>
                  </a:cubicBezTo>
                  <a:cubicBezTo>
                    <a:pt x="5572" y="911"/>
                    <a:pt x="5583" y="945"/>
                    <a:pt x="5611" y="960"/>
                  </a:cubicBezTo>
                  <a:cubicBezTo>
                    <a:pt x="5619" y="964"/>
                    <a:pt x="5628" y="966"/>
                    <a:pt x="5638" y="966"/>
                  </a:cubicBezTo>
                  <a:lnTo>
                    <a:pt x="5638" y="969"/>
                  </a:lnTo>
                  <a:cubicBezTo>
                    <a:pt x="5660" y="966"/>
                    <a:pt x="5679" y="956"/>
                    <a:pt x="5687" y="937"/>
                  </a:cubicBezTo>
                  <a:cubicBezTo>
                    <a:pt x="5723" y="873"/>
                    <a:pt x="5762" y="809"/>
                    <a:pt x="5804" y="747"/>
                  </a:cubicBezTo>
                  <a:cubicBezTo>
                    <a:pt x="5836" y="702"/>
                    <a:pt x="5797" y="656"/>
                    <a:pt x="5756" y="656"/>
                  </a:cubicBezTo>
                  <a:close/>
                  <a:moveTo>
                    <a:pt x="4010" y="900"/>
                  </a:moveTo>
                  <a:cubicBezTo>
                    <a:pt x="3936" y="903"/>
                    <a:pt x="3859" y="907"/>
                    <a:pt x="3778" y="913"/>
                  </a:cubicBezTo>
                  <a:cubicBezTo>
                    <a:pt x="3706" y="920"/>
                    <a:pt x="3710" y="1026"/>
                    <a:pt x="3783" y="1028"/>
                  </a:cubicBezTo>
                  <a:lnTo>
                    <a:pt x="3787" y="1026"/>
                  </a:lnTo>
                  <a:cubicBezTo>
                    <a:pt x="3866" y="1022"/>
                    <a:pt x="3940" y="1017"/>
                    <a:pt x="4012" y="1015"/>
                  </a:cubicBezTo>
                  <a:cubicBezTo>
                    <a:pt x="4044" y="1015"/>
                    <a:pt x="4070" y="990"/>
                    <a:pt x="4068" y="958"/>
                  </a:cubicBezTo>
                  <a:cubicBezTo>
                    <a:pt x="4068" y="926"/>
                    <a:pt x="4042" y="900"/>
                    <a:pt x="4010" y="900"/>
                  </a:cubicBezTo>
                  <a:close/>
                  <a:moveTo>
                    <a:pt x="4235" y="906"/>
                  </a:moveTo>
                  <a:cubicBezTo>
                    <a:pt x="4206" y="906"/>
                    <a:pt x="4183" y="930"/>
                    <a:pt x="4183" y="960"/>
                  </a:cubicBezTo>
                  <a:cubicBezTo>
                    <a:pt x="4181" y="990"/>
                    <a:pt x="4206" y="1017"/>
                    <a:pt x="4236" y="1020"/>
                  </a:cubicBezTo>
                  <a:cubicBezTo>
                    <a:pt x="4312" y="1024"/>
                    <a:pt x="4389" y="1030"/>
                    <a:pt x="4459" y="1041"/>
                  </a:cubicBezTo>
                  <a:lnTo>
                    <a:pt x="4468" y="1041"/>
                  </a:lnTo>
                  <a:cubicBezTo>
                    <a:pt x="4538" y="1041"/>
                    <a:pt x="4547" y="937"/>
                    <a:pt x="4476" y="928"/>
                  </a:cubicBezTo>
                  <a:cubicBezTo>
                    <a:pt x="4400" y="917"/>
                    <a:pt x="4323" y="911"/>
                    <a:pt x="4242" y="907"/>
                  </a:cubicBezTo>
                  <a:cubicBezTo>
                    <a:pt x="4240" y="907"/>
                    <a:pt x="4238" y="906"/>
                    <a:pt x="4235" y="906"/>
                  </a:cubicBezTo>
                  <a:close/>
                  <a:moveTo>
                    <a:pt x="3557" y="944"/>
                  </a:moveTo>
                  <a:cubicBezTo>
                    <a:pt x="3553" y="944"/>
                    <a:pt x="3549" y="944"/>
                    <a:pt x="3544" y="945"/>
                  </a:cubicBezTo>
                  <a:cubicBezTo>
                    <a:pt x="3468" y="962"/>
                    <a:pt x="3391" y="983"/>
                    <a:pt x="3316" y="1011"/>
                  </a:cubicBezTo>
                  <a:cubicBezTo>
                    <a:pt x="3259" y="1035"/>
                    <a:pt x="3274" y="1122"/>
                    <a:pt x="3338" y="1122"/>
                  </a:cubicBezTo>
                  <a:cubicBezTo>
                    <a:pt x="3344" y="1122"/>
                    <a:pt x="3351" y="1122"/>
                    <a:pt x="3357" y="1118"/>
                  </a:cubicBezTo>
                  <a:cubicBezTo>
                    <a:pt x="3427" y="1092"/>
                    <a:pt x="3497" y="1073"/>
                    <a:pt x="3568" y="1058"/>
                  </a:cubicBezTo>
                  <a:cubicBezTo>
                    <a:pt x="3637" y="1044"/>
                    <a:pt x="3621" y="944"/>
                    <a:pt x="3557" y="944"/>
                  </a:cubicBezTo>
                  <a:close/>
                  <a:moveTo>
                    <a:pt x="4691" y="965"/>
                  </a:moveTo>
                  <a:cubicBezTo>
                    <a:pt x="4628" y="965"/>
                    <a:pt x="4609" y="1061"/>
                    <a:pt x="4679" y="1079"/>
                  </a:cubicBezTo>
                  <a:cubicBezTo>
                    <a:pt x="4751" y="1094"/>
                    <a:pt x="4823" y="1115"/>
                    <a:pt x="4893" y="1139"/>
                  </a:cubicBezTo>
                  <a:cubicBezTo>
                    <a:pt x="4900" y="1141"/>
                    <a:pt x="4906" y="1143"/>
                    <a:pt x="4910" y="1143"/>
                  </a:cubicBezTo>
                  <a:lnTo>
                    <a:pt x="4913" y="1143"/>
                  </a:lnTo>
                  <a:cubicBezTo>
                    <a:pt x="4976" y="1143"/>
                    <a:pt x="4991" y="1052"/>
                    <a:pt x="4932" y="1030"/>
                  </a:cubicBezTo>
                  <a:cubicBezTo>
                    <a:pt x="4857" y="1005"/>
                    <a:pt x="4783" y="983"/>
                    <a:pt x="4706" y="966"/>
                  </a:cubicBezTo>
                  <a:cubicBezTo>
                    <a:pt x="4701" y="965"/>
                    <a:pt x="4696" y="965"/>
                    <a:pt x="4691" y="965"/>
                  </a:cubicBezTo>
                  <a:close/>
                  <a:moveTo>
                    <a:pt x="8074" y="918"/>
                  </a:moveTo>
                  <a:cubicBezTo>
                    <a:pt x="8037" y="918"/>
                    <a:pt x="8000" y="953"/>
                    <a:pt x="8020" y="998"/>
                  </a:cubicBezTo>
                  <a:cubicBezTo>
                    <a:pt x="8047" y="1066"/>
                    <a:pt x="8071" y="1139"/>
                    <a:pt x="8092" y="1211"/>
                  </a:cubicBezTo>
                  <a:cubicBezTo>
                    <a:pt x="8098" y="1237"/>
                    <a:pt x="8120" y="1254"/>
                    <a:pt x="8147" y="1254"/>
                  </a:cubicBezTo>
                  <a:cubicBezTo>
                    <a:pt x="8152" y="1254"/>
                    <a:pt x="8158" y="1252"/>
                    <a:pt x="8162" y="1249"/>
                  </a:cubicBezTo>
                  <a:cubicBezTo>
                    <a:pt x="8192" y="1241"/>
                    <a:pt x="8209" y="1209"/>
                    <a:pt x="8201" y="1179"/>
                  </a:cubicBezTo>
                  <a:cubicBezTo>
                    <a:pt x="8179" y="1103"/>
                    <a:pt x="8154" y="1028"/>
                    <a:pt x="8126" y="958"/>
                  </a:cubicBezTo>
                  <a:cubicBezTo>
                    <a:pt x="8117" y="930"/>
                    <a:pt x="8096" y="918"/>
                    <a:pt x="8074" y="918"/>
                  </a:cubicBezTo>
                  <a:close/>
                  <a:moveTo>
                    <a:pt x="5122" y="1114"/>
                  </a:moveTo>
                  <a:cubicBezTo>
                    <a:pt x="5068" y="1114"/>
                    <a:pt x="5039" y="1194"/>
                    <a:pt x="5098" y="1224"/>
                  </a:cubicBezTo>
                  <a:cubicBezTo>
                    <a:pt x="5164" y="1256"/>
                    <a:pt x="5228" y="1292"/>
                    <a:pt x="5289" y="1332"/>
                  </a:cubicBezTo>
                  <a:cubicBezTo>
                    <a:pt x="5300" y="1339"/>
                    <a:pt x="5311" y="1343"/>
                    <a:pt x="5321" y="1343"/>
                  </a:cubicBezTo>
                  <a:cubicBezTo>
                    <a:pt x="5340" y="1343"/>
                    <a:pt x="5357" y="1332"/>
                    <a:pt x="5368" y="1318"/>
                  </a:cubicBezTo>
                  <a:cubicBezTo>
                    <a:pt x="5387" y="1290"/>
                    <a:pt x="5379" y="1254"/>
                    <a:pt x="5353" y="1237"/>
                  </a:cubicBezTo>
                  <a:cubicBezTo>
                    <a:pt x="5287" y="1194"/>
                    <a:pt x="5219" y="1156"/>
                    <a:pt x="5149" y="1120"/>
                  </a:cubicBezTo>
                  <a:cubicBezTo>
                    <a:pt x="5140" y="1115"/>
                    <a:pt x="5131" y="1114"/>
                    <a:pt x="5122" y="1114"/>
                  </a:cubicBezTo>
                  <a:close/>
                  <a:moveTo>
                    <a:pt x="3133" y="1105"/>
                  </a:moveTo>
                  <a:cubicBezTo>
                    <a:pt x="3124" y="1105"/>
                    <a:pt x="3114" y="1107"/>
                    <a:pt x="3104" y="1113"/>
                  </a:cubicBezTo>
                  <a:cubicBezTo>
                    <a:pt x="3033" y="1156"/>
                    <a:pt x="2970" y="1203"/>
                    <a:pt x="2910" y="1256"/>
                  </a:cubicBezTo>
                  <a:cubicBezTo>
                    <a:pt x="2870" y="1290"/>
                    <a:pt x="2895" y="1356"/>
                    <a:pt x="2948" y="1356"/>
                  </a:cubicBezTo>
                  <a:cubicBezTo>
                    <a:pt x="2961" y="1356"/>
                    <a:pt x="2976" y="1349"/>
                    <a:pt x="2987" y="1341"/>
                  </a:cubicBezTo>
                  <a:cubicBezTo>
                    <a:pt x="3040" y="1292"/>
                    <a:pt x="3099" y="1249"/>
                    <a:pt x="3161" y="1213"/>
                  </a:cubicBezTo>
                  <a:cubicBezTo>
                    <a:pt x="3217" y="1179"/>
                    <a:pt x="3183" y="1105"/>
                    <a:pt x="3133" y="1105"/>
                  </a:cubicBezTo>
                  <a:close/>
                  <a:moveTo>
                    <a:pt x="5538" y="1060"/>
                  </a:moveTo>
                  <a:cubicBezTo>
                    <a:pt x="5517" y="1060"/>
                    <a:pt x="5497" y="1071"/>
                    <a:pt x="5487" y="1096"/>
                  </a:cubicBezTo>
                  <a:cubicBezTo>
                    <a:pt x="5457" y="1169"/>
                    <a:pt x="5432" y="1243"/>
                    <a:pt x="5411" y="1318"/>
                  </a:cubicBezTo>
                  <a:cubicBezTo>
                    <a:pt x="5402" y="1349"/>
                    <a:pt x="5419" y="1379"/>
                    <a:pt x="5451" y="1390"/>
                  </a:cubicBezTo>
                  <a:lnTo>
                    <a:pt x="5457" y="1390"/>
                  </a:lnTo>
                  <a:cubicBezTo>
                    <a:pt x="5438" y="1413"/>
                    <a:pt x="5440" y="1447"/>
                    <a:pt x="5464" y="1469"/>
                  </a:cubicBezTo>
                  <a:cubicBezTo>
                    <a:pt x="5517" y="1518"/>
                    <a:pt x="5566" y="1571"/>
                    <a:pt x="5613" y="1628"/>
                  </a:cubicBezTo>
                  <a:cubicBezTo>
                    <a:pt x="5623" y="1641"/>
                    <a:pt x="5640" y="1650"/>
                    <a:pt x="5657" y="1650"/>
                  </a:cubicBezTo>
                  <a:cubicBezTo>
                    <a:pt x="5670" y="1650"/>
                    <a:pt x="5683" y="1645"/>
                    <a:pt x="5694" y="1637"/>
                  </a:cubicBezTo>
                  <a:cubicBezTo>
                    <a:pt x="5717" y="1618"/>
                    <a:pt x="5721" y="1584"/>
                    <a:pt x="5702" y="1558"/>
                  </a:cubicBezTo>
                  <a:cubicBezTo>
                    <a:pt x="5653" y="1496"/>
                    <a:pt x="5600" y="1437"/>
                    <a:pt x="5540" y="1384"/>
                  </a:cubicBezTo>
                  <a:cubicBezTo>
                    <a:pt x="5532" y="1377"/>
                    <a:pt x="5521" y="1371"/>
                    <a:pt x="5511" y="1369"/>
                  </a:cubicBezTo>
                  <a:cubicBezTo>
                    <a:pt x="5515" y="1364"/>
                    <a:pt x="5519" y="1356"/>
                    <a:pt x="5521" y="1349"/>
                  </a:cubicBezTo>
                  <a:cubicBezTo>
                    <a:pt x="5543" y="1277"/>
                    <a:pt x="5566" y="1207"/>
                    <a:pt x="5594" y="1139"/>
                  </a:cubicBezTo>
                  <a:cubicBezTo>
                    <a:pt x="5611" y="1094"/>
                    <a:pt x="5574" y="1060"/>
                    <a:pt x="5538" y="1060"/>
                  </a:cubicBezTo>
                  <a:close/>
                  <a:moveTo>
                    <a:pt x="8197" y="1360"/>
                  </a:moveTo>
                  <a:cubicBezTo>
                    <a:pt x="8194" y="1360"/>
                    <a:pt x="8191" y="1360"/>
                    <a:pt x="8188" y="1360"/>
                  </a:cubicBezTo>
                  <a:cubicBezTo>
                    <a:pt x="8158" y="1367"/>
                    <a:pt x="8137" y="1396"/>
                    <a:pt x="8143" y="1428"/>
                  </a:cubicBezTo>
                  <a:cubicBezTo>
                    <a:pt x="8167" y="1539"/>
                    <a:pt x="8175" y="1620"/>
                    <a:pt x="8177" y="1650"/>
                  </a:cubicBezTo>
                  <a:cubicBezTo>
                    <a:pt x="8179" y="1679"/>
                    <a:pt x="8205" y="1703"/>
                    <a:pt x="8235" y="1703"/>
                  </a:cubicBezTo>
                  <a:lnTo>
                    <a:pt x="8239" y="1701"/>
                  </a:lnTo>
                  <a:cubicBezTo>
                    <a:pt x="8271" y="1699"/>
                    <a:pt x="8294" y="1671"/>
                    <a:pt x="8290" y="1639"/>
                  </a:cubicBezTo>
                  <a:cubicBezTo>
                    <a:pt x="8288" y="1598"/>
                    <a:pt x="8277" y="1515"/>
                    <a:pt x="8256" y="1407"/>
                  </a:cubicBezTo>
                  <a:cubicBezTo>
                    <a:pt x="8250" y="1378"/>
                    <a:pt x="8225" y="1360"/>
                    <a:pt x="8197" y="1360"/>
                  </a:cubicBezTo>
                  <a:close/>
                  <a:moveTo>
                    <a:pt x="2793" y="1405"/>
                  </a:moveTo>
                  <a:cubicBezTo>
                    <a:pt x="2777" y="1405"/>
                    <a:pt x="2761" y="1412"/>
                    <a:pt x="2748" y="1430"/>
                  </a:cubicBezTo>
                  <a:cubicBezTo>
                    <a:pt x="2699" y="1494"/>
                    <a:pt x="2657" y="1562"/>
                    <a:pt x="2621" y="1633"/>
                  </a:cubicBezTo>
                  <a:cubicBezTo>
                    <a:pt x="2599" y="1671"/>
                    <a:pt x="2627" y="1716"/>
                    <a:pt x="2672" y="1716"/>
                  </a:cubicBezTo>
                  <a:cubicBezTo>
                    <a:pt x="2693" y="1716"/>
                    <a:pt x="2712" y="1703"/>
                    <a:pt x="2721" y="1684"/>
                  </a:cubicBezTo>
                  <a:cubicBezTo>
                    <a:pt x="2755" y="1620"/>
                    <a:pt x="2795" y="1558"/>
                    <a:pt x="2838" y="1501"/>
                  </a:cubicBezTo>
                  <a:cubicBezTo>
                    <a:pt x="2876" y="1456"/>
                    <a:pt x="2836" y="1405"/>
                    <a:pt x="2793" y="1405"/>
                  </a:cubicBezTo>
                  <a:close/>
                  <a:moveTo>
                    <a:pt x="5423" y="1500"/>
                  </a:moveTo>
                  <a:cubicBezTo>
                    <a:pt x="5393" y="1500"/>
                    <a:pt x="5368" y="1521"/>
                    <a:pt x="5362" y="1550"/>
                  </a:cubicBezTo>
                  <a:cubicBezTo>
                    <a:pt x="5351" y="1622"/>
                    <a:pt x="5347" y="1694"/>
                    <a:pt x="5347" y="1767"/>
                  </a:cubicBezTo>
                  <a:lnTo>
                    <a:pt x="5347" y="1788"/>
                  </a:lnTo>
                  <a:cubicBezTo>
                    <a:pt x="5347" y="1818"/>
                    <a:pt x="5372" y="1843"/>
                    <a:pt x="5404" y="1843"/>
                  </a:cubicBezTo>
                  <a:cubicBezTo>
                    <a:pt x="5436" y="1843"/>
                    <a:pt x="5462" y="1816"/>
                    <a:pt x="5460" y="1786"/>
                  </a:cubicBezTo>
                  <a:lnTo>
                    <a:pt x="5460" y="1767"/>
                  </a:lnTo>
                  <a:cubicBezTo>
                    <a:pt x="5460" y="1699"/>
                    <a:pt x="5466" y="1633"/>
                    <a:pt x="5477" y="1567"/>
                  </a:cubicBezTo>
                  <a:cubicBezTo>
                    <a:pt x="5481" y="1535"/>
                    <a:pt x="5460" y="1505"/>
                    <a:pt x="5428" y="1501"/>
                  </a:cubicBezTo>
                  <a:cubicBezTo>
                    <a:pt x="5426" y="1500"/>
                    <a:pt x="5425" y="1500"/>
                    <a:pt x="5423" y="1500"/>
                  </a:cubicBezTo>
                  <a:close/>
                  <a:moveTo>
                    <a:pt x="5784" y="1726"/>
                  </a:moveTo>
                  <a:cubicBezTo>
                    <a:pt x="5746" y="1726"/>
                    <a:pt x="5707" y="1766"/>
                    <a:pt x="5730" y="1811"/>
                  </a:cubicBezTo>
                  <a:cubicBezTo>
                    <a:pt x="5764" y="1875"/>
                    <a:pt x="5789" y="1943"/>
                    <a:pt x="5806" y="2013"/>
                  </a:cubicBezTo>
                  <a:cubicBezTo>
                    <a:pt x="5813" y="2039"/>
                    <a:pt x="5835" y="2055"/>
                    <a:pt x="5862" y="2056"/>
                  </a:cubicBezTo>
                  <a:lnTo>
                    <a:pt x="5862" y="2056"/>
                  </a:lnTo>
                  <a:cubicBezTo>
                    <a:pt x="5867" y="2056"/>
                    <a:pt x="5873" y="2054"/>
                    <a:pt x="5877" y="2054"/>
                  </a:cubicBezTo>
                  <a:cubicBezTo>
                    <a:pt x="5906" y="2045"/>
                    <a:pt x="5926" y="2016"/>
                    <a:pt x="5919" y="1984"/>
                  </a:cubicBezTo>
                  <a:cubicBezTo>
                    <a:pt x="5898" y="1907"/>
                    <a:pt x="5870" y="1830"/>
                    <a:pt x="5832" y="1758"/>
                  </a:cubicBezTo>
                  <a:cubicBezTo>
                    <a:pt x="5821" y="1736"/>
                    <a:pt x="5802" y="1726"/>
                    <a:pt x="5784" y="1726"/>
                  </a:cubicBezTo>
                  <a:close/>
                  <a:moveTo>
                    <a:pt x="5862" y="2056"/>
                  </a:moveTo>
                  <a:lnTo>
                    <a:pt x="5862" y="2056"/>
                  </a:lnTo>
                  <a:cubicBezTo>
                    <a:pt x="5862" y="2056"/>
                    <a:pt x="5862" y="2056"/>
                    <a:pt x="5862" y="2056"/>
                  </a:cubicBezTo>
                  <a:lnTo>
                    <a:pt x="5864" y="2056"/>
                  </a:lnTo>
                  <a:cubicBezTo>
                    <a:pt x="5863" y="2056"/>
                    <a:pt x="5863" y="2056"/>
                    <a:pt x="5862" y="2056"/>
                  </a:cubicBezTo>
                  <a:close/>
                  <a:moveTo>
                    <a:pt x="2582" y="1809"/>
                  </a:moveTo>
                  <a:cubicBezTo>
                    <a:pt x="2559" y="1809"/>
                    <a:pt x="2537" y="1822"/>
                    <a:pt x="2529" y="1852"/>
                  </a:cubicBezTo>
                  <a:cubicBezTo>
                    <a:pt x="2504" y="1926"/>
                    <a:pt x="2482" y="2003"/>
                    <a:pt x="2467" y="2079"/>
                  </a:cubicBezTo>
                  <a:cubicBezTo>
                    <a:pt x="2461" y="2111"/>
                    <a:pt x="2480" y="2141"/>
                    <a:pt x="2512" y="2148"/>
                  </a:cubicBezTo>
                  <a:lnTo>
                    <a:pt x="2523" y="2148"/>
                  </a:lnTo>
                  <a:cubicBezTo>
                    <a:pt x="2550" y="2148"/>
                    <a:pt x="2574" y="2128"/>
                    <a:pt x="2580" y="2103"/>
                  </a:cubicBezTo>
                  <a:cubicBezTo>
                    <a:pt x="2593" y="2031"/>
                    <a:pt x="2612" y="1958"/>
                    <a:pt x="2638" y="1890"/>
                  </a:cubicBezTo>
                  <a:cubicBezTo>
                    <a:pt x="2656" y="1843"/>
                    <a:pt x="2618" y="1809"/>
                    <a:pt x="2582" y="1809"/>
                  </a:cubicBezTo>
                  <a:close/>
                  <a:moveTo>
                    <a:pt x="5434" y="1953"/>
                  </a:moveTo>
                  <a:cubicBezTo>
                    <a:pt x="5400" y="1953"/>
                    <a:pt x="5364" y="1982"/>
                    <a:pt x="5377" y="2026"/>
                  </a:cubicBezTo>
                  <a:cubicBezTo>
                    <a:pt x="5398" y="2109"/>
                    <a:pt x="5436" y="2186"/>
                    <a:pt x="5487" y="2252"/>
                  </a:cubicBezTo>
                  <a:cubicBezTo>
                    <a:pt x="5498" y="2265"/>
                    <a:pt x="5515" y="2273"/>
                    <a:pt x="5532" y="2273"/>
                  </a:cubicBezTo>
                  <a:cubicBezTo>
                    <a:pt x="5545" y="2273"/>
                    <a:pt x="5557" y="2267"/>
                    <a:pt x="5568" y="2260"/>
                  </a:cubicBezTo>
                  <a:cubicBezTo>
                    <a:pt x="5592" y="2239"/>
                    <a:pt x="5596" y="2205"/>
                    <a:pt x="5577" y="2179"/>
                  </a:cubicBezTo>
                  <a:cubicBezTo>
                    <a:pt x="5534" y="2126"/>
                    <a:pt x="5504" y="2065"/>
                    <a:pt x="5487" y="1996"/>
                  </a:cubicBezTo>
                  <a:cubicBezTo>
                    <a:pt x="5480" y="1966"/>
                    <a:pt x="5458" y="1953"/>
                    <a:pt x="5434" y="1953"/>
                  </a:cubicBezTo>
                  <a:close/>
                  <a:moveTo>
                    <a:pt x="1833" y="2203"/>
                  </a:moveTo>
                  <a:cubicBezTo>
                    <a:pt x="1795" y="2203"/>
                    <a:pt x="1759" y="2205"/>
                    <a:pt x="1720" y="2207"/>
                  </a:cubicBezTo>
                  <a:cubicBezTo>
                    <a:pt x="1648" y="2218"/>
                    <a:pt x="1657" y="2322"/>
                    <a:pt x="1727" y="2322"/>
                  </a:cubicBezTo>
                  <a:cubicBezTo>
                    <a:pt x="1763" y="2320"/>
                    <a:pt x="1799" y="2318"/>
                    <a:pt x="1831" y="2318"/>
                  </a:cubicBezTo>
                  <a:cubicBezTo>
                    <a:pt x="1869" y="2318"/>
                    <a:pt x="1910" y="2320"/>
                    <a:pt x="1948" y="2322"/>
                  </a:cubicBezTo>
                  <a:lnTo>
                    <a:pt x="1950" y="2322"/>
                  </a:lnTo>
                  <a:cubicBezTo>
                    <a:pt x="1982" y="2322"/>
                    <a:pt x="2008" y="2301"/>
                    <a:pt x="2010" y="2271"/>
                  </a:cubicBezTo>
                  <a:cubicBezTo>
                    <a:pt x="2012" y="2239"/>
                    <a:pt x="1989" y="2211"/>
                    <a:pt x="1957" y="2209"/>
                  </a:cubicBezTo>
                  <a:cubicBezTo>
                    <a:pt x="1918" y="2205"/>
                    <a:pt x="1874" y="2203"/>
                    <a:pt x="1833" y="2203"/>
                  </a:cubicBezTo>
                  <a:close/>
                  <a:moveTo>
                    <a:pt x="5874" y="2168"/>
                  </a:moveTo>
                  <a:cubicBezTo>
                    <a:pt x="5850" y="2168"/>
                    <a:pt x="5826" y="2183"/>
                    <a:pt x="5819" y="2216"/>
                  </a:cubicBezTo>
                  <a:cubicBezTo>
                    <a:pt x="5814" y="2246"/>
                    <a:pt x="5796" y="2293"/>
                    <a:pt x="5755" y="2293"/>
                  </a:cubicBezTo>
                  <a:cubicBezTo>
                    <a:pt x="5750" y="2293"/>
                    <a:pt x="5744" y="2292"/>
                    <a:pt x="5738" y="2290"/>
                  </a:cubicBezTo>
                  <a:lnTo>
                    <a:pt x="5719" y="2343"/>
                  </a:lnTo>
                  <a:lnTo>
                    <a:pt x="5704" y="2399"/>
                  </a:lnTo>
                  <a:cubicBezTo>
                    <a:pt x="5723" y="2403"/>
                    <a:pt x="5742" y="2407"/>
                    <a:pt x="5761" y="2407"/>
                  </a:cubicBezTo>
                  <a:lnTo>
                    <a:pt x="5761" y="2407"/>
                  </a:lnTo>
                  <a:cubicBezTo>
                    <a:pt x="5847" y="2407"/>
                    <a:pt x="5911" y="2343"/>
                    <a:pt x="5932" y="2237"/>
                  </a:cubicBezTo>
                  <a:cubicBezTo>
                    <a:pt x="5941" y="2194"/>
                    <a:pt x="5907" y="2168"/>
                    <a:pt x="5874" y="2168"/>
                  </a:cubicBezTo>
                  <a:close/>
                  <a:moveTo>
                    <a:pt x="1498" y="2238"/>
                  </a:moveTo>
                  <a:cubicBezTo>
                    <a:pt x="1494" y="2238"/>
                    <a:pt x="1490" y="2238"/>
                    <a:pt x="1486" y="2239"/>
                  </a:cubicBezTo>
                  <a:cubicBezTo>
                    <a:pt x="1410" y="2254"/>
                    <a:pt x="1333" y="2273"/>
                    <a:pt x="1259" y="2294"/>
                  </a:cubicBezTo>
                  <a:cubicBezTo>
                    <a:pt x="1197" y="2314"/>
                    <a:pt x="1210" y="2407"/>
                    <a:pt x="1276" y="2407"/>
                  </a:cubicBezTo>
                  <a:cubicBezTo>
                    <a:pt x="1282" y="2407"/>
                    <a:pt x="1286" y="2407"/>
                    <a:pt x="1293" y="2405"/>
                  </a:cubicBezTo>
                  <a:cubicBezTo>
                    <a:pt x="1361" y="2384"/>
                    <a:pt x="1435" y="2367"/>
                    <a:pt x="1508" y="2352"/>
                  </a:cubicBezTo>
                  <a:cubicBezTo>
                    <a:pt x="1539" y="2345"/>
                    <a:pt x="1559" y="2316"/>
                    <a:pt x="1554" y="2284"/>
                  </a:cubicBezTo>
                  <a:cubicBezTo>
                    <a:pt x="1549" y="2258"/>
                    <a:pt x="1525" y="2238"/>
                    <a:pt x="1498" y="2238"/>
                  </a:cubicBezTo>
                  <a:close/>
                  <a:moveTo>
                    <a:pt x="5761" y="2407"/>
                  </a:moveTo>
                  <a:lnTo>
                    <a:pt x="5761" y="2407"/>
                  </a:lnTo>
                  <a:cubicBezTo>
                    <a:pt x="5760" y="2407"/>
                    <a:pt x="5760" y="2407"/>
                    <a:pt x="5760" y="2407"/>
                  </a:cubicBezTo>
                  <a:lnTo>
                    <a:pt x="5762" y="2407"/>
                  </a:lnTo>
                  <a:cubicBezTo>
                    <a:pt x="5761" y="2407"/>
                    <a:pt x="5761" y="2407"/>
                    <a:pt x="5761" y="2407"/>
                  </a:cubicBezTo>
                  <a:close/>
                  <a:moveTo>
                    <a:pt x="1065" y="2368"/>
                  </a:moveTo>
                  <a:cubicBezTo>
                    <a:pt x="1056" y="2368"/>
                    <a:pt x="1047" y="2370"/>
                    <a:pt x="1037" y="2375"/>
                  </a:cubicBezTo>
                  <a:cubicBezTo>
                    <a:pt x="965" y="2405"/>
                    <a:pt x="895" y="2439"/>
                    <a:pt x="827" y="2480"/>
                  </a:cubicBezTo>
                  <a:cubicBezTo>
                    <a:pt x="775" y="2509"/>
                    <a:pt x="797" y="2586"/>
                    <a:pt x="856" y="2586"/>
                  </a:cubicBezTo>
                  <a:cubicBezTo>
                    <a:pt x="865" y="2586"/>
                    <a:pt x="875" y="2584"/>
                    <a:pt x="884" y="2577"/>
                  </a:cubicBezTo>
                  <a:cubicBezTo>
                    <a:pt x="948" y="2541"/>
                    <a:pt x="1014" y="2509"/>
                    <a:pt x="1082" y="2480"/>
                  </a:cubicBezTo>
                  <a:cubicBezTo>
                    <a:pt x="1148" y="2456"/>
                    <a:pt x="1121" y="2368"/>
                    <a:pt x="1065" y="2368"/>
                  </a:cubicBezTo>
                  <a:close/>
                  <a:moveTo>
                    <a:pt x="2168" y="2248"/>
                  </a:moveTo>
                  <a:cubicBezTo>
                    <a:pt x="2108" y="2248"/>
                    <a:pt x="2088" y="2345"/>
                    <a:pt x="2161" y="2360"/>
                  </a:cubicBezTo>
                  <a:cubicBezTo>
                    <a:pt x="2229" y="2380"/>
                    <a:pt x="2297" y="2407"/>
                    <a:pt x="2361" y="2441"/>
                  </a:cubicBezTo>
                  <a:cubicBezTo>
                    <a:pt x="2369" y="2445"/>
                    <a:pt x="2379" y="2448"/>
                    <a:pt x="2388" y="2448"/>
                  </a:cubicBezTo>
                  <a:cubicBezTo>
                    <a:pt x="2402" y="2448"/>
                    <a:pt x="2417" y="2442"/>
                    <a:pt x="2427" y="2431"/>
                  </a:cubicBezTo>
                  <a:lnTo>
                    <a:pt x="2427" y="2486"/>
                  </a:lnTo>
                  <a:lnTo>
                    <a:pt x="2427" y="2548"/>
                  </a:lnTo>
                  <a:cubicBezTo>
                    <a:pt x="2429" y="2577"/>
                    <a:pt x="2455" y="2603"/>
                    <a:pt x="2486" y="2603"/>
                  </a:cubicBezTo>
                  <a:cubicBezTo>
                    <a:pt x="2510" y="2601"/>
                    <a:pt x="2529" y="2588"/>
                    <a:pt x="2538" y="2567"/>
                  </a:cubicBezTo>
                  <a:cubicBezTo>
                    <a:pt x="2591" y="2614"/>
                    <a:pt x="2638" y="2667"/>
                    <a:pt x="2680" y="2724"/>
                  </a:cubicBezTo>
                  <a:cubicBezTo>
                    <a:pt x="2691" y="2739"/>
                    <a:pt x="2708" y="2748"/>
                    <a:pt x="2727" y="2748"/>
                  </a:cubicBezTo>
                  <a:cubicBezTo>
                    <a:pt x="2738" y="2748"/>
                    <a:pt x="2750" y="2746"/>
                    <a:pt x="2759" y="2739"/>
                  </a:cubicBezTo>
                  <a:cubicBezTo>
                    <a:pt x="2784" y="2720"/>
                    <a:pt x="2791" y="2684"/>
                    <a:pt x="2774" y="2658"/>
                  </a:cubicBezTo>
                  <a:cubicBezTo>
                    <a:pt x="2727" y="2592"/>
                    <a:pt x="2672" y="2533"/>
                    <a:pt x="2612" y="2480"/>
                  </a:cubicBezTo>
                  <a:cubicBezTo>
                    <a:pt x="2602" y="2470"/>
                    <a:pt x="2588" y="2465"/>
                    <a:pt x="2574" y="2465"/>
                  </a:cubicBezTo>
                  <a:cubicBezTo>
                    <a:pt x="2563" y="2465"/>
                    <a:pt x="2551" y="2469"/>
                    <a:pt x="2542" y="2475"/>
                  </a:cubicBezTo>
                  <a:cubicBezTo>
                    <a:pt x="2542" y="2424"/>
                    <a:pt x="2544" y="2373"/>
                    <a:pt x="2548" y="2322"/>
                  </a:cubicBezTo>
                  <a:cubicBezTo>
                    <a:pt x="2554" y="2280"/>
                    <a:pt x="2522" y="2257"/>
                    <a:pt x="2491" y="2257"/>
                  </a:cubicBezTo>
                  <a:cubicBezTo>
                    <a:pt x="2463" y="2257"/>
                    <a:pt x="2434" y="2275"/>
                    <a:pt x="2433" y="2314"/>
                  </a:cubicBezTo>
                  <a:cubicBezTo>
                    <a:pt x="2433" y="2326"/>
                    <a:pt x="2431" y="2341"/>
                    <a:pt x="2431" y="2354"/>
                  </a:cubicBezTo>
                  <a:cubicBezTo>
                    <a:pt x="2427" y="2350"/>
                    <a:pt x="2421" y="2345"/>
                    <a:pt x="2414" y="2341"/>
                  </a:cubicBezTo>
                  <a:cubicBezTo>
                    <a:pt x="2344" y="2303"/>
                    <a:pt x="2267" y="2273"/>
                    <a:pt x="2191" y="2252"/>
                  </a:cubicBezTo>
                  <a:cubicBezTo>
                    <a:pt x="2183" y="2249"/>
                    <a:pt x="2175" y="2248"/>
                    <a:pt x="2168" y="2248"/>
                  </a:cubicBezTo>
                  <a:close/>
                  <a:moveTo>
                    <a:pt x="666" y="2598"/>
                  </a:moveTo>
                  <a:cubicBezTo>
                    <a:pt x="655" y="2598"/>
                    <a:pt x="642" y="2602"/>
                    <a:pt x="631" y="2611"/>
                  </a:cubicBezTo>
                  <a:cubicBezTo>
                    <a:pt x="569" y="2658"/>
                    <a:pt x="509" y="2712"/>
                    <a:pt x="454" y="2767"/>
                  </a:cubicBezTo>
                  <a:cubicBezTo>
                    <a:pt x="418" y="2803"/>
                    <a:pt x="443" y="2865"/>
                    <a:pt x="495" y="2865"/>
                  </a:cubicBezTo>
                  <a:cubicBezTo>
                    <a:pt x="509" y="2865"/>
                    <a:pt x="524" y="2858"/>
                    <a:pt x="535" y="2848"/>
                  </a:cubicBezTo>
                  <a:cubicBezTo>
                    <a:pt x="588" y="2795"/>
                    <a:pt x="641" y="2746"/>
                    <a:pt x="701" y="2701"/>
                  </a:cubicBezTo>
                  <a:cubicBezTo>
                    <a:pt x="749" y="2663"/>
                    <a:pt x="713" y="2598"/>
                    <a:pt x="666" y="2598"/>
                  </a:cubicBezTo>
                  <a:close/>
                  <a:moveTo>
                    <a:pt x="2505" y="2712"/>
                  </a:moveTo>
                  <a:cubicBezTo>
                    <a:pt x="2472" y="2712"/>
                    <a:pt x="2439" y="2737"/>
                    <a:pt x="2448" y="2782"/>
                  </a:cubicBezTo>
                  <a:cubicBezTo>
                    <a:pt x="2459" y="2858"/>
                    <a:pt x="2474" y="2937"/>
                    <a:pt x="2495" y="3012"/>
                  </a:cubicBezTo>
                  <a:cubicBezTo>
                    <a:pt x="2504" y="3037"/>
                    <a:pt x="2525" y="3054"/>
                    <a:pt x="2550" y="3054"/>
                  </a:cubicBezTo>
                  <a:lnTo>
                    <a:pt x="2550" y="3052"/>
                  </a:lnTo>
                  <a:lnTo>
                    <a:pt x="2567" y="3052"/>
                  </a:lnTo>
                  <a:cubicBezTo>
                    <a:pt x="2597" y="3044"/>
                    <a:pt x="2614" y="3012"/>
                    <a:pt x="2606" y="2980"/>
                  </a:cubicBezTo>
                  <a:cubicBezTo>
                    <a:pt x="2584" y="2909"/>
                    <a:pt x="2569" y="2837"/>
                    <a:pt x="2561" y="2765"/>
                  </a:cubicBezTo>
                  <a:cubicBezTo>
                    <a:pt x="2558" y="2729"/>
                    <a:pt x="2532" y="2712"/>
                    <a:pt x="2505" y="2712"/>
                  </a:cubicBezTo>
                  <a:close/>
                  <a:moveTo>
                    <a:pt x="2837" y="2834"/>
                  </a:moveTo>
                  <a:cubicBezTo>
                    <a:pt x="2801" y="2834"/>
                    <a:pt x="2765" y="2868"/>
                    <a:pt x="2782" y="2914"/>
                  </a:cubicBezTo>
                  <a:cubicBezTo>
                    <a:pt x="2810" y="2978"/>
                    <a:pt x="2827" y="3046"/>
                    <a:pt x="2831" y="3116"/>
                  </a:cubicBezTo>
                  <a:cubicBezTo>
                    <a:pt x="2833" y="3146"/>
                    <a:pt x="2859" y="3169"/>
                    <a:pt x="2889" y="3169"/>
                  </a:cubicBezTo>
                  <a:lnTo>
                    <a:pt x="2893" y="3171"/>
                  </a:lnTo>
                  <a:cubicBezTo>
                    <a:pt x="2925" y="3169"/>
                    <a:pt x="2948" y="3141"/>
                    <a:pt x="2946" y="3109"/>
                  </a:cubicBezTo>
                  <a:cubicBezTo>
                    <a:pt x="2940" y="3026"/>
                    <a:pt x="2921" y="2948"/>
                    <a:pt x="2889" y="2871"/>
                  </a:cubicBezTo>
                  <a:cubicBezTo>
                    <a:pt x="2879" y="2845"/>
                    <a:pt x="2858" y="2834"/>
                    <a:pt x="2837" y="2834"/>
                  </a:cubicBezTo>
                  <a:close/>
                  <a:moveTo>
                    <a:pt x="346" y="2923"/>
                  </a:moveTo>
                  <a:cubicBezTo>
                    <a:pt x="330" y="2923"/>
                    <a:pt x="314" y="2931"/>
                    <a:pt x="301" y="2948"/>
                  </a:cubicBezTo>
                  <a:cubicBezTo>
                    <a:pt x="254" y="3009"/>
                    <a:pt x="211" y="3075"/>
                    <a:pt x="173" y="3146"/>
                  </a:cubicBezTo>
                  <a:cubicBezTo>
                    <a:pt x="158" y="3173"/>
                    <a:pt x="169" y="3207"/>
                    <a:pt x="197" y="3222"/>
                  </a:cubicBezTo>
                  <a:cubicBezTo>
                    <a:pt x="203" y="3227"/>
                    <a:pt x="214" y="3231"/>
                    <a:pt x="222" y="3231"/>
                  </a:cubicBezTo>
                  <a:cubicBezTo>
                    <a:pt x="243" y="3231"/>
                    <a:pt x="263" y="3220"/>
                    <a:pt x="273" y="3201"/>
                  </a:cubicBezTo>
                  <a:cubicBezTo>
                    <a:pt x="309" y="3137"/>
                    <a:pt x="350" y="3073"/>
                    <a:pt x="392" y="3016"/>
                  </a:cubicBezTo>
                  <a:cubicBezTo>
                    <a:pt x="426" y="2971"/>
                    <a:pt x="388" y="2923"/>
                    <a:pt x="346" y="2923"/>
                  </a:cubicBezTo>
                  <a:close/>
                  <a:moveTo>
                    <a:pt x="2639" y="3149"/>
                  </a:moveTo>
                  <a:cubicBezTo>
                    <a:pt x="2600" y="3149"/>
                    <a:pt x="2562" y="3191"/>
                    <a:pt x="2589" y="3235"/>
                  </a:cubicBezTo>
                  <a:cubicBezTo>
                    <a:pt x="2631" y="3307"/>
                    <a:pt x="2678" y="3352"/>
                    <a:pt x="2729" y="3369"/>
                  </a:cubicBezTo>
                  <a:cubicBezTo>
                    <a:pt x="2748" y="3376"/>
                    <a:pt x="2767" y="3378"/>
                    <a:pt x="2787" y="3380"/>
                  </a:cubicBezTo>
                  <a:lnTo>
                    <a:pt x="2787" y="3378"/>
                  </a:lnTo>
                  <a:cubicBezTo>
                    <a:pt x="2804" y="3378"/>
                    <a:pt x="2823" y="3376"/>
                    <a:pt x="2840" y="3369"/>
                  </a:cubicBezTo>
                  <a:cubicBezTo>
                    <a:pt x="2867" y="3356"/>
                    <a:pt x="2880" y="3322"/>
                    <a:pt x="2865" y="3295"/>
                  </a:cubicBezTo>
                  <a:cubicBezTo>
                    <a:pt x="2856" y="3272"/>
                    <a:pt x="2832" y="3259"/>
                    <a:pt x="2808" y="3259"/>
                  </a:cubicBezTo>
                  <a:cubicBezTo>
                    <a:pt x="2801" y="3259"/>
                    <a:pt x="2794" y="3260"/>
                    <a:pt x="2787" y="3263"/>
                  </a:cubicBezTo>
                  <a:cubicBezTo>
                    <a:pt x="2780" y="3263"/>
                    <a:pt x="2772" y="3263"/>
                    <a:pt x="2765" y="3261"/>
                  </a:cubicBezTo>
                  <a:cubicBezTo>
                    <a:pt x="2755" y="3256"/>
                    <a:pt x="2725" y="3241"/>
                    <a:pt x="2687" y="3178"/>
                  </a:cubicBezTo>
                  <a:cubicBezTo>
                    <a:pt x="2674" y="3157"/>
                    <a:pt x="2656" y="3149"/>
                    <a:pt x="2639" y="3149"/>
                  </a:cubicBezTo>
                  <a:close/>
                  <a:moveTo>
                    <a:pt x="126" y="3319"/>
                  </a:moveTo>
                  <a:cubicBezTo>
                    <a:pt x="104" y="3319"/>
                    <a:pt x="82" y="3331"/>
                    <a:pt x="73" y="3361"/>
                  </a:cubicBezTo>
                  <a:cubicBezTo>
                    <a:pt x="43" y="3435"/>
                    <a:pt x="20" y="3514"/>
                    <a:pt x="5" y="3593"/>
                  </a:cubicBezTo>
                  <a:cubicBezTo>
                    <a:pt x="1" y="3622"/>
                    <a:pt x="22" y="3652"/>
                    <a:pt x="52" y="3659"/>
                  </a:cubicBezTo>
                  <a:lnTo>
                    <a:pt x="63" y="3659"/>
                  </a:lnTo>
                  <a:cubicBezTo>
                    <a:pt x="90" y="3656"/>
                    <a:pt x="114" y="3637"/>
                    <a:pt x="118" y="3610"/>
                  </a:cubicBezTo>
                  <a:cubicBezTo>
                    <a:pt x="131" y="3539"/>
                    <a:pt x="152" y="3469"/>
                    <a:pt x="180" y="3401"/>
                  </a:cubicBezTo>
                  <a:cubicBezTo>
                    <a:pt x="202" y="3354"/>
                    <a:pt x="164" y="3319"/>
                    <a:pt x="126" y="33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4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3" name="Google Shape;10573;p1182"/>
          <p:cNvSpPr/>
          <p:nvPr/>
        </p:nvSpPr>
        <p:spPr>
          <a:xfrm rot="1374354">
            <a:off x="3897875" y="19229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4" name="Google Shape;10574;p1182"/>
          <p:cNvSpPr/>
          <p:nvPr/>
        </p:nvSpPr>
        <p:spPr>
          <a:xfrm rot="1374343">
            <a:off x="11165145" y="4809548"/>
            <a:ext cx="407831" cy="460947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5" name="Google Shape;10575;p1182"/>
          <p:cNvSpPr/>
          <p:nvPr/>
        </p:nvSpPr>
        <p:spPr>
          <a:xfrm rot="1374366">
            <a:off x="1498534" y="255535"/>
            <a:ext cx="231633" cy="233251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76" name="Google Shape;10576;p1182"/>
          <p:cNvGrpSpPr/>
          <p:nvPr/>
        </p:nvGrpSpPr>
        <p:grpSpPr>
          <a:xfrm rot="1374355">
            <a:off x="472394" y="3577878"/>
            <a:ext cx="237633" cy="237633"/>
            <a:chOff x="5944424" y="1865453"/>
            <a:chExt cx="178234" cy="178234"/>
          </a:xfrm>
        </p:grpSpPr>
        <p:sp>
          <p:nvSpPr>
            <p:cNvPr id="10577" name="Google Shape;10577;p1182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1182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1182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1182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81" name="Google Shape;10581;p1182"/>
          <p:cNvSpPr/>
          <p:nvPr/>
        </p:nvSpPr>
        <p:spPr>
          <a:xfrm>
            <a:off x="2455317" y="2432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82" name="Google Shape;10582;p1182"/>
          <p:cNvGrpSpPr/>
          <p:nvPr/>
        </p:nvGrpSpPr>
        <p:grpSpPr>
          <a:xfrm rot="3421502">
            <a:off x="11139829" y="1678443"/>
            <a:ext cx="823603" cy="569263"/>
            <a:chOff x="2591975" y="3584475"/>
            <a:chExt cx="106375" cy="73525"/>
          </a:xfrm>
        </p:grpSpPr>
        <p:sp>
          <p:nvSpPr>
            <p:cNvPr id="10583" name="Google Shape;10583;p1182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1182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1182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86" name="Google Shape;10586;p1182"/>
          <p:cNvSpPr/>
          <p:nvPr/>
        </p:nvSpPr>
        <p:spPr>
          <a:xfrm>
            <a:off x="11515217" y="3569500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87" name="Google Shape;10587;p1182"/>
          <p:cNvGrpSpPr/>
          <p:nvPr/>
        </p:nvGrpSpPr>
        <p:grpSpPr>
          <a:xfrm rot="1374355">
            <a:off x="10817028" y="610012"/>
            <a:ext cx="237633" cy="237633"/>
            <a:chOff x="5944424" y="1865453"/>
            <a:chExt cx="178234" cy="178234"/>
          </a:xfrm>
        </p:grpSpPr>
        <p:sp>
          <p:nvSpPr>
            <p:cNvPr id="10588" name="Google Shape;10588;p1182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1182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1182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1182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92" name="Google Shape;10592;p1182"/>
          <p:cNvGrpSpPr/>
          <p:nvPr/>
        </p:nvGrpSpPr>
        <p:grpSpPr>
          <a:xfrm flipH="1">
            <a:off x="536604" y="875559"/>
            <a:ext cx="1137034" cy="1815132"/>
            <a:chOff x="7678900" y="503869"/>
            <a:chExt cx="852776" cy="1361349"/>
          </a:xfrm>
        </p:grpSpPr>
        <p:grpSp>
          <p:nvGrpSpPr>
            <p:cNvPr id="10593" name="Google Shape;10593;p1182"/>
            <p:cNvGrpSpPr/>
            <p:nvPr/>
          </p:nvGrpSpPr>
          <p:grpSpPr>
            <a:xfrm>
              <a:off x="7678900" y="503869"/>
              <a:ext cx="452430" cy="442500"/>
              <a:chOff x="7336435" y="357897"/>
              <a:chExt cx="514886" cy="503585"/>
            </a:xfrm>
          </p:grpSpPr>
          <p:sp>
            <p:nvSpPr>
              <p:cNvPr id="10594" name="Google Shape;10594;p1182"/>
              <p:cNvSpPr/>
              <p:nvPr/>
            </p:nvSpPr>
            <p:spPr>
              <a:xfrm rot="-3979360" flipH="1">
                <a:off x="7554881" y="419422"/>
                <a:ext cx="273856" cy="213485"/>
              </a:xfrm>
              <a:custGeom>
                <a:avLst/>
                <a:gdLst/>
                <a:ahLst/>
                <a:cxnLst/>
                <a:rect l="l" t="t" r="r" b="b"/>
                <a:pathLst>
                  <a:path w="1565" h="1220" extrusionOk="0">
                    <a:moveTo>
                      <a:pt x="480" y="0"/>
                    </a:moveTo>
                    <a:cubicBezTo>
                      <a:pt x="353" y="0"/>
                      <a:pt x="231" y="46"/>
                      <a:pt x="148" y="179"/>
                    </a:cubicBezTo>
                    <a:cubicBezTo>
                      <a:pt x="1" y="416"/>
                      <a:pt x="302" y="589"/>
                      <a:pt x="559" y="641"/>
                    </a:cubicBezTo>
                    <a:lnTo>
                      <a:pt x="559" y="641"/>
                    </a:lnTo>
                    <a:cubicBezTo>
                      <a:pt x="413" y="781"/>
                      <a:pt x="292" y="996"/>
                      <a:pt x="403" y="1156"/>
                    </a:cubicBezTo>
                    <a:cubicBezTo>
                      <a:pt x="434" y="1200"/>
                      <a:pt x="485" y="1220"/>
                      <a:pt x="546" y="1220"/>
                    </a:cubicBezTo>
                    <a:cubicBezTo>
                      <a:pt x="889" y="1220"/>
                      <a:pt x="1564" y="598"/>
                      <a:pt x="1048" y="206"/>
                    </a:cubicBezTo>
                    <a:cubicBezTo>
                      <a:pt x="1048" y="206"/>
                      <a:pt x="752" y="0"/>
                      <a:pt x="4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5" name="Google Shape;10595;p1182"/>
              <p:cNvSpPr/>
              <p:nvPr/>
            </p:nvSpPr>
            <p:spPr>
              <a:xfrm rot="-3979360" flipH="1">
                <a:off x="7585009" y="394053"/>
                <a:ext cx="227484" cy="23343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34" extrusionOk="0">
                    <a:moveTo>
                      <a:pt x="767" y="601"/>
                    </a:moveTo>
                    <a:cubicBezTo>
                      <a:pt x="778" y="622"/>
                      <a:pt x="778" y="633"/>
                      <a:pt x="778" y="633"/>
                    </a:cubicBezTo>
                    <a:cubicBezTo>
                      <a:pt x="776" y="637"/>
                      <a:pt x="750" y="656"/>
                      <a:pt x="663" y="656"/>
                    </a:cubicBezTo>
                    <a:cubicBezTo>
                      <a:pt x="693" y="633"/>
                      <a:pt x="729" y="614"/>
                      <a:pt x="767" y="601"/>
                    </a:cubicBezTo>
                    <a:close/>
                    <a:moveTo>
                      <a:pt x="446" y="113"/>
                    </a:moveTo>
                    <a:cubicBezTo>
                      <a:pt x="695" y="113"/>
                      <a:pt x="978" y="307"/>
                      <a:pt x="978" y="307"/>
                    </a:cubicBezTo>
                    <a:cubicBezTo>
                      <a:pt x="1129" y="422"/>
                      <a:pt x="1176" y="563"/>
                      <a:pt x="1122" y="724"/>
                    </a:cubicBezTo>
                    <a:cubicBezTo>
                      <a:pt x="1035" y="980"/>
                      <a:pt x="703" y="1218"/>
                      <a:pt x="509" y="1218"/>
                    </a:cubicBezTo>
                    <a:cubicBezTo>
                      <a:pt x="505" y="1218"/>
                      <a:pt x="501" y="1219"/>
                      <a:pt x="497" y="1219"/>
                    </a:cubicBezTo>
                    <a:cubicBezTo>
                      <a:pt x="465" y="1219"/>
                      <a:pt x="434" y="1204"/>
                      <a:pt x="414" y="1178"/>
                    </a:cubicBezTo>
                    <a:cubicBezTo>
                      <a:pt x="329" y="1054"/>
                      <a:pt x="424" y="880"/>
                      <a:pt x="541" y="760"/>
                    </a:cubicBezTo>
                    <a:cubicBezTo>
                      <a:pt x="585" y="767"/>
                      <a:pt x="625" y="770"/>
                      <a:pt x="663" y="770"/>
                    </a:cubicBezTo>
                    <a:cubicBezTo>
                      <a:pt x="768" y="770"/>
                      <a:pt x="846" y="744"/>
                      <a:pt x="878" y="690"/>
                    </a:cubicBezTo>
                    <a:cubicBezTo>
                      <a:pt x="893" y="660"/>
                      <a:pt x="905" y="611"/>
                      <a:pt x="867" y="545"/>
                    </a:cubicBezTo>
                    <a:cubicBezTo>
                      <a:pt x="849" y="513"/>
                      <a:pt x="815" y="494"/>
                      <a:pt x="779" y="494"/>
                    </a:cubicBezTo>
                    <a:cubicBezTo>
                      <a:pt x="777" y="494"/>
                      <a:pt x="775" y="494"/>
                      <a:pt x="773" y="494"/>
                    </a:cubicBezTo>
                    <a:cubicBezTo>
                      <a:pt x="690" y="494"/>
                      <a:pt x="584" y="565"/>
                      <a:pt x="505" y="635"/>
                    </a:cubicBezTo>
                    <a:cubicBezTo>
                      <a:pt x="329" y="594"/>
                      <a:pt x="182" y="505"/>
                      <a:pt x="141" y="414"/>
                    </a:cubicBezTo>
                    <a:cubicBezTo>
                      <a:pt x="122" y="365"/>
                      <a:pt x="129" y="309"/>
                      <a:pt x="160" y="267"/>
                    </a:cubicBezTo>
                    <a:cubicBezTo>
                      <a:pt x="224" y="162"/>
                      <a:pt x="318" y="113"/>
                      <a:pt x="446" y="113"/>
                    </a:cubicBezTo>
                    <a:close/>
                    <a:moveTo>
                      <a:pt x="428" y="0"/>
                    </a:moveTo>
                    <a:cubicBezTo>
                      <a:pt x="279" y="0"/>
                      <a:pt x="140" y="78"/>
                      <a:pt x="63" y="207"/>
                    </a:cubicBezTo>
                    <a:cubicBezTo>
                      <a:pt x="11" y="282"/>
                      <a:pt x="1" y="377"/>
                      <a:pt x="37" y="460"/>
                    </a:cubicBezTo>
                    <a:cubicBezTo>
                      <a:pt x="94" y="592"/>
                      <a:pt x="260" y="684"/>
                      <a:pt x="414" y="731"/>
                    </a:cubicBezTo>
                    <a:cubicBezTo>
                      <a:pt x="284" y="884"/>
                      <a:pt x="205" y="1082"/>
                      <a:pt x="320" y="1246"/>
                    </a:cubicBezTo>
                    <a:cubicBezTo>
                      <a:pt x="362" y="1302"/>
                      <a:pt x="427" y="1333"/>
                      <a:pt x="496" y="1333"/>
                    </a:cubicBezTo>
                    <a:cubicBezTo>
                      <a:pt x="501" y="1333"/>
                      <a:pt x="505" y="1333"/>
                      <a:pt x="509" y="1333"/>
                    </a:cubicBezTo>
                    <a:cubicBezTo>
                      <a:pt x="746" y="1333"/>
                      <a:pt x="1125" y="1069"/>
                      <a:pt x="1229" y="760"/>
                    </a:cubicBezTo>
                    <a:cubicBezTo>
                      <a:pt x="1299" y="552"/>
                      <a:pt x="1233" y="360"/>
                      <a:pt x="1044" y="216"/>
                    </a:cubicBezTo>
                    <a:cubicBezTo>
                      <a:pt x="1031" y="207"/>
                      <a:pt x="731" y="1"/>
                      <a:pt x="446" y="1"/>
                    </a:cubicBezTo>
                    <a:cubicBezTo>
                      <a:pt x="440" y="0"/>
                      <a:pt x="434" y="0"/>
                      <a:pt x="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6" name="Google Shape;10596;p1182"/>
              <p:cNvSpPr/>
              <p:nvPr/>
            </p:nvSpPr>
            <p:spPr>
              <a:xfrm rot="-3979360" flipH="1">
                <a:off x="7380315" y="553140"/>
                <a:ext cx="212085" cy="20858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92" extrusionOk="0">
                    <a:moveTo>
                      <a:pt x="586" y="0"/>
                    </a:moveTo>
                    <a:cubicBezTo>
                      <a:pt x="184" y="0"/>
                      <a:pt x="60" y="658"/>
                      <a:pt x="60" y="658"/>
                    </a:cubicBezTo>
                    <a:cubicBezTo>
                      <a:pt x="1" y="1047"/>
                      <a:pt x="312" y="1191"/>
                      <a:pt x="623" y="1191"/>
                    </a:cubicBezTo>
                    <a:cubicBezTo>
                      <a:pt x="918" y="1191"/>
                      <a:pt x="1211" y="1061"/>
                      <a:pt x="1183" y="888"/>
                    </a:cubicBezTo>
                    <a:cubicBezTo>
                      <a:pt x="1151" y="697"/>
                      <a:pt x="919" y="629"/>
                      <a:pt x="718" y="629"/>
                    </a:cubicBezTo>
                    <a:cubicBezTo>
                      <a:pt x="717" y="629"/>
                      <a:pt x="715" y="629"/>
                      <a:pt x="714" y="629"/>
                    </a:cubicBezTo>
                    <a:lnTo>
                      <a:pt x="714" y="629"/>
                    </a:lnTo>
                    <a:cubicBezTo>
                      <a:pt x="862" y="412"/>
                      <a:pt x="956" y="79"/>
                      <a:pt x="685" y="13"/>
                    </a:cubicBezTo>
                    <a:cubicBezTo>
                      <a:pt x="651" y="4"/>
                      <a:pt x="617" y="0"/>
                      <a:pt x="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7" name="Google Shape;10597;p1182"/>
              <p:cNvSpPr/>
              <p:nvPr/>
            </p:nvSpPr>
            <p:spPr>
              <a:xfrm rot="-3979360" flipH="1">
                <a:off x="7374484" y="544057"/>
                <a:ext cx="222584" cy="228534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306" extrusionOk="0">
                    <a:moveTo>
                      <a:pt x="607" y="756"/>
                    </a:moveTo>
                    <a:lnTo>
                      <a:pt x="607" y="756"/>
                    </a:lnTo>
                    <a:cubicBezTo>
                      <a:pt x="562" y="801"/>
                      <a:pt x="526" y="818"/>
                      <a:pt x="509" y="818"/>
                    </a:cubicBezTo>
                    <a:cubicBezTo>
                      <a:pt x="503" y="818"/>
                      <a:pt x="496" y="799"/>
                      <a:pt x="494" y="799"/>
                    </a:cubicBezTo>
                    <a:cubicBezTo>
                      <a:pt x="503" y="788"/>
                      <a:pt x="541" y="769"/>
                      <a:pt x="607" y="756"/>
                    </a:cubicBezTo>
                    <a:close/>
                    <a:moveTo>
                      <a:pt x="611" y="116"/>
                    </a:moveTo>
                    <a:cubicBezTo>
                      <a:pt x="639" y="116"/>
                      <a:pt x="667" y="118"/>
                      <a:pt x="694" y="126"/>
                    </a:cubicBezTo>
                    <a:cubicBezTo>
                      <a:pt x="748" y="135"/>
                      <a:pt x="792" y="169"/>
                      <a:pt x="811" y="218"/>
                    </a:cubicBezTo>
                    <a:cubicBezTo>
                      <a:pt x="846" y="312"/>
                      <a:pt x="803" y="478"/>
                      <a:pt x="705" y="631"/>
                    </a:cubicBezTo>
                    <a:cubicBezTo>
                      <a:pt x="588" y="635"/>
                      <a:pt x="456" y="663"/>
                      <a:pt x="403" y="731"/>
                    </a:cubicBezTo>
                    <a:cubicBezTo>
                      <a:pt x="382" y="754"/>
                      <a:pt x="375" y="786"/>
                      <a:pt x="382" y="818"/>
                    </a:cubicBezTo>
                    <a:cubicBezTo>
                      <a:pt x="409" y="922"/>
                      <a:pt x="479" y="933"/>
                      <a:pt x="509" y="933"/>
                    </a:cubicBezTo>
                    <a:cubicBezTo>
                      <a:pt x="611" y="933"/>
                      <a:pt x="711" y="816"/>
                      <a:pt x="765" y="744"/>
                    </a:cubicBezTo>
                    <a:cubicBezTo>
                      <a:pt x="933" y="750"/>
                      <a:pt x="1124" y="807"/>
                      <a:pt x="1148" y="956"/>
                    </a:cubicBezTo>
                    <a:cubicBezTo>
                      <a:pt x="1152" y="986"/>
                      <a:pt x="1143" y="1016"/>
                      <a:pt x="1122" y="1037"/>
                    </a:cubicBezTo>
                    <a:cubicBezTo>
                      <a:pt x="1046" y="1127"/>
                      <a:pt x="848" y="1190"/>
                      <a:pt x="648" y="1190"/>
                    </a:cubicBezTo>
                    <a:cubicBezTo>
                      <a:pt x="456" y="1190"/>
                      <a:pt x="296" y="1135"/>
                      <a:pt x="211" y="1035"/>
                    </a:cubicBezTo>
                    <a:cubicBezTo>
                      <a:pt x="143" y="956"/>
                      <a:pt x="120" y="852"/>
                      <a:pt x="139" y="727"/>
                    </a:cubicBezTo>
                    <a:cubicBezTo>
                      <a:pt x="139" y="722"/>
                      <a:pt x="260" y="116"/>
                      <a:pt x="611" y="116"/>
                    </a:cubicBezTo>
                    <a:close/>
                    <a:moveTo>
                      <a:pt x="611" y="1"/>
                    </a:moveTo>
                    <a:cubicBezTo>
                      <a:pt x="167" y="1"/>
                      <a:pt x="33" y="678"/>
                      <a:pt x="26" y="707"/>
                    </a:cubicBezTo>
                    <a:cubicBezTo>
                      <a:pt x="1" y="871"/>
                      <a:pt x="35" y="1005"/>
                      <a:pt x="124" y="1110"/>
                    </a:cubicBezTo>
                    <a:cubicBezTo>
                      <a:pt x="271" y="1280"/>
                      <a:pt x="514" y="1305"/>
                      <a:pt x="648" y="1305"/>
                    </a:cubicBezTo>
                    <a:cubicBezTo>
                      <a:pt x="884" y="1305"/>
                      <a:pt x="1112" y="1229"/>
                      <a:pt x="1209" y="1112"/>
                    </a:cubicBezTo>
                    <a:cubicBezTo>
                      <a:pt x="1252" y="1065"/>
                      <a:pt x="1271" y="1001"/>
                      <a:pt x="1263" y="937"/>
                    </a:cubicBezTo>
                    <a:cubicBezTo>
                      <a:pt x="1231" y="744"/>
                      <a:pt x="1037" y="656"/>
                      <a:pt x="837" y="635"/>
                    </a:cubicBezTo>
                    <a:cubicBezTo>
                      <a:pt x="914" y="492"/>
                      <a:pt x="971" y="314"/>
                      <a:pt x="918" y="177"/>
                    </a:cubicBezTo>
                    <a:cubicBezTo>
                      <a:pt x="886" y="92"/>
                      <a:pt x="811" y="33"/>
                      <a:pt x="722" y="16"/>
                    </a:cubicBezTo>
                    <a:cubicBezTo>
                      <a:pt x="686" y="5"/>
                      <a:pt x="650" y="1"/>
                      <a:pt x="6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8" name="Google Shape;10598;p1182"/>
              <p:cNvSpPr/>
              <p:nvPr/>
            </p:nvSpPr>
            <p:spPr>
              <a:xfrm rot="-3979360" flipH="1">
                <a:off x="7599807" y="621705"/>
                <a:ext cx="216460" cy="200711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147" extrusionOk="0">
                    <a:moveTo>
                      <a:pt x="522" y="0"/>
                    </a:moveTo>
                    <a:cubicBezTo>
                      <a:pt x="380" y="0"/>
                      <a:pt x="269" y="55"/>
                      <a:pt x="238" y="119"/>
                    </a:cubicBezTo>
                    <a:cubicBezTo>
                      <a:pt x="238" y="119"/>
                      <a:pt x="0" y="499"/>
                      <a:pt x="241" y="791"/>
                    </a:cubicBezTo>
                    <a:cubicBezTo>
                      <a:pt x="408" y="994"/>
                      <a:pt x="639" y="1146"/>
                      <a:pt x="820" y="1146"/>
                    </a:cubicBezTo>
                    <a:cubicBezTo>
                      <a:pt x="899" y="1146"/>
                      <a:pt x="969" y="1117"/>
                      <a:pt x="1019" y="1051"/>
                    </a:cubicBezTo>
                    <a:cubicBezTo>
                      <a:pt x="1183" y="831"/>
                      <a:pt x="1236" y="395"/>
                      <a:pt x="934" y="155"/>
                    </a:cubicBezTo>
                    <a:cubicBezTo>
                      <a:pt x="795" y="42"/>
                      <a:pt x="647" y="0"/>
                      <a:pt x="5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9" name="Google Shape;10599;p1182"/>
              <p:cNvSpPr/>
              <p:nvPr/>
            </p:nvSpPr>
            <p:spPr>
              <a:xfrm rot="-3979360" flipH="1">
                <a:off x="7612994" y="640835"/>
                <a:ext cx="118117" cy="7472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27" extrusionOk="0">
                    <a:moveTo>
                      <a:pt x="675" y="1"/>
                    </a:moveTo>
                    <a:lnTo>
                      <a:pt x="0" y="426"/>
                    </a:lnTo>
                    <a:cubicBezTo>
                      <a:pt x="0" y="426"/>
                      <a:pt x="617" y="114"/>
                      <a:pt x="6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0" name="Google Shape;10600;p1182"/>
              <p:cNvSpPr/>
              <p:nvPr/>
            </p:nvSpPr>
            <p:spPr>
              <a:xfrm rot="-3979360" flipH="1">
                <a:off x="7599839" y="630545"/>
                <a:ext cx="145240" cy="94318"/>
              </a:xfrm>
              <a:custGeom>
                <a:avLst/>
                <a:gdLst/>
                <a:ahLst/>
                <a:cxnLst/>
                <a:rect l="l" t="t" r="r" b="b"/>
                <a:pathLst>
                  <a:path w="830" h="539" extrusionOk="0">
                    <a:moveTo>
                      <a:pt x="754" y="1"/>
                    </a:moveTo>
                    <a:cubicBezTo>
                      <a:pt x="735" y="1"/>
                      <a:pt x="717" y="10"/>
                      <a:pt x="705" y="32"/>
                    </a:cubicBezTo>
                    <a:cubicBezTo>
                      <a:pt x="675" y="90"/>
                      <a:pt x="343" y="283"/>
                      <a:pt x="53" y="430"/>
                    </a:cubicBezTo>
                    <a:cubicBezTo>
                      <a:pt x="0" y="458"/>
                      <a:pt x="19" y="539"/>
                      <a:pt x="81" y="539"/>
                    </a:cubicBezTo>
                    <a:cubicBezTo>
                      <a:pt x="90" y="539"/>
                      <a:pt x="98" y="539"/>
                      <a:pt x="105" y="535"/>
                    </a:cubicBezTo>
                    <a:cubicBezTo>
                      <a:pt x="253" y="460"/>
                      <a:pt x="745" y="205"/>
                      <a:pt x="807" y="86"/>
                    </a:cubicBezTo>
                    <a:cubicBezTo>
                      <a:pt x="830" y="40"/>
                      <a:pt x="792" y="1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1" name="Google Shape;10601;p1182"/>
              <p:cNvSpPr/>
              <p:nvPr/>
            </p:nvSpPr>
            <p:spPr>
              <a:xfrm rot="-3979360" flipH="1">
                <a:off x="7631682" y="680625"/>
                <a:ext cx="136840" cy="92918"/>
              </a:xfrm>
              <a:custGeom>
                <a:avLst/>
                <a:gdLst/>
                <a:ahLst/>
                <a:cxnLst/>
                <a:rect l="l" t="t" r="r" b="b"/>
                <a:pathLst>
                  <a:path w="782" h="531" extrusionOk="0">
                    <a:moveTo>
                      <a:pt x="781" y="0"/>
                    </a:moveTo>
                    <a:lnTo>
                      <a:pt x="0" y="530"/>
                    </a:lnTo>
                    <a:cubicBezTo>
                      <a:pt x="0" y="530"/>
                      <a:pt x="709" y="143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2" name="Google Shape;10602;p1182"/>
              <p:cNvSpPr/>
              <p:nvPr/>
            </p:nvSpPr>
            <p:spPr>
              <a:xfrm rot="-3979360" flipH="1">
                <a:off x="7618656" y="670533"/>
                <a:ext cx="163264" cy="112692"/>
              </a:xfrm>
              <a:custGeom>
                <a:avLst/>
                <a:gdLst/>
                <a:ahLst/>
                <a:cxnLst/>
                <a:rect l="l" t="t" r="r" b="b"/>
                <a:pathLst>
                  <a:path w="933" h="644" extrusionOk="0">
                    <a:moveTo>
                      <a:pt x="858" y="1"/>
                    </a:moveTo>
                    <a:cubicBezTo>
                      <a:pt x="840" y="1"/>
                      <a:pt x="821" y="10"/>
                      <a:pt x="810" y="33"/>
                    </a:cubicBezTo>
                    <a:cubicBezTo>
                      <a:pt x="765" y="118"/>
                      <a:pt x="337" y="380"/>
                      <a:pt x="50" y="537"/>
                    </a:cubicBezTo>
                    <a:cubicBezTo>
                      <a:pt x="1" y="567"/>
                      <a:pt x="20" y="641"/>
                      <a:pt x="77" y="644"/>
                    </a:cubicBezTo>
                    <a:cubicBezTo>
                      <a:pt x="86" y="644"/>
                      <a:pt x="97" y="644"/>
                      <a:pt x="105" y="639"/>
                    </a:cubicBezTo>
                    <a:cubicBezTo>
                      <a:pt x="226" y="573"/>
                      <a:pt x="835" y="235"/>
                      <a:pt x="910" y="84"/>
                    </a:cubicBezTo>
                    <a:cubicBezTo>
                      <a:pt x="932" y="38"/>
                      <a:pt x="895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3" name="Google Shape;10603;p1182"/>
              <p:cNvSpPr/>
              <p:nvPr/>
            </p:nvSpPr>
            <p:spPr>
              <a:xfrm rot="-3979360" flipH="1">
                <a:off x="7511092" y="435290"/>
                <a:ext cx="118642" cy="6439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368" extrusionOk="0">
                    <a:moveTo>
                      <a:pt x="90" y="0"/>
                    </a:moveTo>
                    <a:cubicBezTo>
                      <a:pt x="61" y="0"/>
                      <a:pt x="32" y="2"/>
                      <a:pt x="1" y="6"/>
                    </a:cubicBezTo>
                    <a:lnTo>
                      <a:pt x="677" y="367"/>
                    </a:lnTo>
                    <a:cubicBezTo>
                      <a:pt x="677" y="367"/>
                      <a:pt x="508" y="0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4" name="Google Shape;10604;p1182"/>
              <p:cNvSpPr/>
              <p:nvPr/>
            </p:nvSpPr>
            <p:spPr>
              <a:xfrm rot="-3979360" flipH="1">
                <a:off x="7498815" y="424015"/>
                <a:ext cx="143840" cy="84169"/>
              </a:xfrm>
              <a:custGeom>
                <a:avLst/>
                <a:gdLst/>
                <a:ahLst/>
                <a:cxnLst/>
                <a:rect l="l" t="t" r="r" b="b"/>
                <a:pathLst>
                  <a:path w="822" h="481" extrusionOk="0">
                    <a:moveTo>
                      <a:pt x="168" y="0"/>
                    </a:moveTo>
                    <a:cubicBezTo>
                      <a:pt x="137" y="0"/>
                      <a:pt x="105" y="2"/>
                      <a:pt x="72" y="6"/>
                    </a:cubicBezTo>
                    <a:cubicBezTo>
                      <a:pt x="1" y="14"/>
                      <a:pt x="9" y="120"/>
                      <a:pt x="75" y="120"/>
                    </a:cubicBezTo>
                    <a:cubicBezTo>
                      <a:pt x="78" y="120"/>
                      <a:pt x="82" y="119"/>
                      <a:pt x="85" y="119"/>
                    </a:cubicBezTo>
                    <a:cubicBezTo>
                      <a:pt x="112" y="116"/>
                      <a:pt x="139" y="114"/>
                      <a:pt x="164" y="114"/>
                    </a:cubicBezTo>
                    <a:cubicBezTo>
                      <a:pt x="541" y="114"/>
                      <a:pt x="696" y="435"/>
                      <a:pt x="704" y="449"/>
                    </a:cubicBezTo>
                    <a:cubicBezTo>
                      <a:pt x="712" y="469"/>
                      <a:pt x="731" y="481"/>
                      <a:pt x="752" y="481"/>
                    </a:cubicBezTo>
                    <a:cubicBezTo>
                      <a:pt x="754" y="481"/>
                      <a:pt x="756" y="481"/>
                      <a:pt x="757" y="481"/>
                    </a:cubicBezTo>
                    <a:cubicBezTo>
                      <a:pt x="766" y="481"/>
                      <a:pt x="772" y="479"/>
                      <a:pt x="781" y="477"/>
                    </a:cubicBezTo>
                    <a:cubicBezTo>
                      <a:pt x="809" y="462"/>
                      <a:pt x="821" y="430"/>
                      <a:pt x="806" y="400"/>
                    </a:cubicBezTo>
                    <a:cubicBezTo>
                      <a:pt x="804" y="396"/>
                      <a:pt x="618" y="0"/>
                      <a:pt x="1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5" name="Google Shape;10605;p1182"/>
              <p:cNvSpPr/>
              <p:nvPr/>
            </p:nvSpPr>
            <p:spPr>
              <a:xfrm rot="-3979360" flipH="1">
                <a:off x="7669664" y="734715"/>
                <a:ext cx="108667" cy="7314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18" extrusionOk="0">
                    <a:moveTo>
                      <a:pt x="620" y="0"/>
                    </a:moveTo>
                    <a:lnTo>
                      <a:pt x="1" y="417"/>
                    </a:lnTo>
                    <a:cubicBezTo>
                      <a:pt x="1" y="417"/>
                      <a:pt x="541" y="177"/>
                      <a:pt x="6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6" name="Google Shape;10606;p1182"/>
              <p:cNvSpPr/>
              <p:nvPr/>
            </p:nvSpPr>
            <p:spPr>
              <a:xfrm rot="-3979360" flipH="1">
                <a:off x="7656713" y="723934"/>
                <a:ext cx="134741" cy="93443"/>
              </a:xfrm>
              <a:custGeom>
                <a:avLst/>
                <a:gdLst/>
                <a:ahLst/>
                <a:cxnLst/>
                <a:rect l="l" t="t" r="r" b="b"/>
                <a:pathLst>
                  <a:path w="770" h="534" extrusionOk="0">
                    <a:moveTo>
                      <a:pt x="697" y="0"/>
                    </a:moveTo>
                    <a:cubicBezTo>
                      <a:pt x="677" y="0"/>
                      <a:pt x="656" y="11"/>
                      <a:pt x="645" y="36"/>
                    </a:cubicBezTo>
                    <a:cubicBezTo>
                      <a:pt x="596" y="149"/>
                      <a:pt x="258" y="334"/>
                      <a:pt x="56" y="425"/>
                    </a:cubicBezTo>
                    <a:cubicBezTo>
                      <a:pt x="0" y="451"/>
                      <a:pt x="17" y="534"/>
                      <a:pt x="79" y="534"/>
                    </a:cubicBezTo>
                    <a:cubicBezTo>
                      <a:pt x="87" y="534"/>
                      <a:pt x="96" y="532"/>
                      <a:pt x="102" y="530"/>
                    </a:cubicBezTo>
                    <a:cubicBezTo>
                      <a:pt x="160" y="504"/>
                      <a:pt x="666" y="272"/>
                      <a:pt x="749" y="80"/>
                    </a:cubicBezTo>
                    <a:cubicBezTo>
                      <a:pt x="770" y="35"/>
                      <a:pt x="734" y="0"/>
                      <a:pt x="6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7" name="Google Shape;10607;p1182"/>
              <p:cNvSpPr/>
              <p:nvPr/>
            </p:nvSpPr>
            <p:spPr>
              <a:xfrm rot="-3979360" flipH="1">
                <a:off x="7481259" y="431634"/>
                <a:ext cx="54246" cy="13806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789" extrusionOk="0">
                    <a:moveTo>
                      <a:pt x="303" y="1"/>
                    </a:moveTo>
                    <a:cubicBezTo>
                      <a:pt x="303" y="1"/>
                      <a:pt x="1" y="311"/>
                      <a:pt x="309" y="788"/>
                    </a:cubicBezTo>
                    <a:lnTo>
                      <a:pt x="30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8" name="Google Shape;10608;p1182"/>
              <p:cNvSpPr/>
              <p:nvPr/>
            </p:nvSpPr>
            <p:spPr>
              <a:xfrm rot="-3979360" flipH="1">
                <a:off x="7468304" y="421999"/>
                <a:ext cx="79094" cy="158014"/>
              </a:xfrm>
              <a:custGeom>
                <a:avLst/>
                <a:gdLst/>
                <a:ahLst/>
                <a:cxnLst/>
                <a:rect l="l" t="t" r="r" b="b"/>
                <a:pathLst>
                  <a:path w="452" h="903" extrusionOk="0">
                    <a:moveTo>
                      <a:pt x="371" y="0"/>
                    </a:moveTo>
                    <a:cubicBezTo>
                      <a:pt x="358" y="0"/>
                      <a:pt x="343" y="6"/>
                      <a:pt x="331" y="19"/>
                    </a:cubicBezTo>
                    <a:cubicBezTo>
                      <a:pt x="326" y="21"/>
                      <a:pt x="1" y="368"/>
                      <a:pt x="328" y="877"/>
                    </a:cubicBezTo>
                    <a:cubicBezTo>
                      <a:pt x="339" y="894"/>
                      <a:pt x="356" y="902"/>
                      <a:pt x="377" y="902"/>
                    </a:cubicBezTo>
                    <a:cubicBezTo>
                      <a:pt x="379" y="903"/>
                      <a:pt x="381" y="903"/>
                      <a:pt x="383" y="903"/>
                    </a:cubicBezTo>
                    <a:cubicBezTo>
                      <a:pt x="392" y="903"/>
                      <a:pt x="400" y="899"/>
                      <a:pt x="407" y="894"/>
                    </a:cubicBezTo>
                    <a:cubicBezTo>
                      <a:pt x="435" y="877"/>
                      <a:pt x="441" y="841"/>
                      <a:pt x="424" y="815"/>
                    </a:cubicBezTo>
                    <a:cubicBezTo>
                      <a:pt x="145" y="385"/>
                      <a:pt x="401" y="111"/>
                      <a:pt x="411" y="98"/>
                    </a:cubicBezTo>
                    <a:cubicBezTo>
                      <a:pt x="452" y="56"/>
                      <a:pt x="415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609" name="Google Shape;10609;p1182"/>
            <p:cNvSpPr/>
            <p:nvPr/>
          </p:nvSpPr>
          <p:spPr>
            <a:xfrm>
              <a:off x="8099427" y="943510"/>
              <a:ext cx="432249" cy="921708"/>
            </a:xfrm>
            <a:custGeom>
              <a:avLst/>
              <a:gdLst/>
              <a:ahLst/>
              <a:cxnLst/>
              <a:rect l="l" t="t" r="r" b="b"/>
              <a:pathLst>
                <a:path w="2652" h="5655" extrusionOk="0">
                  <a:moveTo>
                    <a:pt x="296" y="0"/>
                  </a:moveTo>
                  <a:cubicBezTo>
                    <a:pt x="217" y="0"/>
                    <a:pt x="138" y="11"/>
                    <a:pt x="62" y="30"/>
                  </a:cubicBezTo>
                  <a:cubicBezTo>
                    <a:pt x="0" y="51"/>
                    <a:pt x="13" y="141"/>
                    <a:pt x="79" y="143"/>
                  </a:cubicBezTo>
                  <a:lnTo>
                    <a:pt x="81" y="143"/>
                  </a:lnTo>
                  <a:cubicBezTo>
                    <a:pt x="85" y="143"/>
                    <a:pt x="89" y="143"/>
                    <a:pt x="94" y="141"/>
                  </a:cubicBezTo>
                  <a:cubicBezTo>
                    <a:pt x="164" y="124"/>
                    <a:pt x="234" y="115"/>
                    <a:pt x="304" y="115"/>
                  </a:cubicBezTo>
                  <a:cubicBezTo>
                    <a:pt x="336" y="115"/>
                    <a:pt x="360" y="90"/>
                    <a:pt x="358" y="58"/>
                  </a:cubicBezTo>
                  <a:cubicBezTo>
                    <a:pt x="355" y="26"/>
                    <a:pt x="330" y="0"/>
                    <a:pt x="296" y="0"/>
                  </a:cubicBezTo>
                  <a:close/>
                  <a:moveTo>
                    <a:pt x="530" y="33"/>
                  </a:moveTo>
                  <a:cubicBezTo>
                    <a:pt x="506" y="33"/>
                    <a:pt x="484" y="51"/>
                    <a:pt x="477" y="75"/>
                  </a:cubicBezTo>
                  <a:cubicBezTo>
                    <a:pt x="468" y="104"/>
                    <a:pt x="485" y="136"/>
                    <a:pt x="515" y="145"/>
                  </a:cubicBezTo>
                  <a:cubicBezTo>
                    <a:pt x="583" y="164"/>
                    <a:pt x="647" y="194"/>
                    <a:pt x="707" y="234"/>
                  </a:cubicBezTo>
                  <a:cubicBezTo>
                    <a:pt x="715" y="241"/>
                    <a:pt x="726" y="243"/>
                    <a:pt x="738" y="243"/>
                  </a:cubicBezTo>
                  <a:cubicBezTo>
                    <a:pt x="794" y="243"/>
                    <a:pt x="817" y="170"/>
                    <a:pt x="768" y="138"/>
                  </a:cubicBezTo>
                  <a:cubicBezTo>
                    <a:pt x="700" y="92"/>
                    <a:pt x="626" y="58"/>
                    <a:pt x="547" y="36"/>
                  </a:cubicBezTo>
                  <a:cubicBezTo>
                    <a:pt x="541" y="34"/>
                    <a:pt x="536" y="33"/>
                    <a:pt x="530" y="33"/>
                  </a:cubicBezTo>
                  <a:close/>
                  <a:moveTo>
                    <a:pt x="908" y="281"/>
                  </a:moveTo>
                  <a:cubicBezTo>
                    <a:pt x="865" y="281"/>
                    <a:pt x="826" y="333"/>
                    <a:pt x="862" y="377"/>
                  </a:cubicBezTo>
                  <a:cubicBezTo>
                    <a:pt x="907" y="432"/>
                    <a:pt x="947" y="492"/>
                    <a:pt x="977" y="558"/>
                  </a:cubicBezTo>
                  <a:cubicBezTo>
                    <a:pt x="987" y="577"/>
                    <a:pt x="1007" y="590"/>
                    <a:pt x="1028" y="590"/>
                  </a:cubicBezTo>
                  <a:lnTo>
                    <a:pt x="1030" y="590"/>
                  </a:lnTo>
                  <a:cubicBezTo>
                    <a:pt x="1039" y="588"/>
                    <a:pt x="1045" y="588"/>
                    <a:pt x="1053" y="583"/>
                  </a:cubicBezTo>
                  <a:cubicBezTo>
                    <a:pt x="1081" y="568"/>
                    <a:pt x="1094" y="534"/>
                    <a:pt x="1079" y="507"/>
                  </a:cubicBezTo>
                  <a:cubicBezTo>
                    <a:pt x="1045" y="434"/>
                    <a:pt x="1000" y="366"/>
                    <a:pt x="949" y="302"/>
                  </a:cubicBezTo>
                  <a:cubicBezTo>
                    <a:pt x="937" y="288"/>
                    <a:pt x="922" y="281"/>
                    <a:pt x="908" y="281"/>
                  </a:cubicBezTo>
                  <a:close/>
                  <a:moveTo>
                    <a:pt x="1112" y="685"/>
                  </a:moveTo>
                  <a:cubicBezTo>
                    <a:pt x="1077" y="685"/>
                    <a:pt x="1040" y="715"/>
                    <a:pt x="1056" y="760"/>
                  </a:cubicBezTo>
                  <a:cubicBezTo>
                    <a:pt x="1077" y="830"/>
                    <a:pt x="1088" y="903"/>
                    <a:pt x="1092" y="973"/>
                  </a:cubicBezTo>
                  <a:cubicBezTo>
                    <a:pt x="1094" y="1003"/>
                    <a:pt x="1115" y="1026"/>
                    <a:pt x="1143" y="1026"/>
                  </a:cubicBezTo>
                  <a:cubicBezTo>
                    <a:pt x="1145" y="1026"/>
                    <a:pt x="1146" y="1026"/>
                    <a:pt x="1147" y="1026"/>
                  </a:cubicBezTo>
                  <a:lnTo>
                    <a:pt x="1151" y="1028"/>
                  </a:lnTo>
                  <a:cubicBezTo>
                    <a:pt x="1183" y="1026"/>
                    <a:pt x="1207" y="998"/>
                    <a:pt x="1205" y="968"/>
                  </a:cubicBezTo>
                  <a:cubicBezTo>
                    <a:pt x="1202" y="888"/>
                    <a:pt x="1188" y="807"/>
                    <a:pt x="1166" y="728"/>
                  </a:cubicBezTo>
                  <a:cubicBezTo>
                    <a:pt x="1159" y="698"/>
                    <a:pt x="1136" y="685"/>
                    <a:pt x="1112" y="685"/>
                  </a:cubicBezTo>
                  <a:close/>
                  <a:moveTo>
                    <a:pt x="1131" y="1140"/>
                  </a:moveTo>
                  <a:cubicBezTo>
                    <a:pt x="1104" y="1140"/>
                    <a:pt x="1081" y="1160"/>
                    <a:pt x="1077" y="1188"/>
                  </a:cubicBezTo>
                  <a:cubicBezTo>
                    <a:pt x="1064" y="1260"/>
                    <a:pt x="1045" y="1330"/>
                    <a:pt x="1019" y="1398"/>
                  </a:cubicBezTo>
                  <a:cubicBezTo>
                    <a:pt x="1009" y="1428"/>
                    <a:pt x="1024" y="1460"/>
                    <a:pt x="1051" y="1471"/>
                  </a:cubicBezTo>
                  <a:cubicBezTo>
                    <a:pt x="1058" y="1473"/>
                    <a:pt x="1066" y="1475"/>
                    <a:pt x="1073" y="1475"/>
                  </a:cubicBezTo>
                  <a:cubicBezTo>
                    <a:pt x="1096" y="1475"/>
                    <a:pt x="1117" y="1460"/>
                    <a:pt x="1126" y="1437"/>
                  </a:cubicBezTo>
                  <a:cubicBezTo>
                    <a:pt x="1153" y="1362"/>
                    <a:pt x="1175" y="1286"/>
                    <a:pt x="1190" y="1207"/>
                  </a:cubicBezTo>
                  <a:cubicBezTo>
                    <a:pt x="1194" y="1177"/>
                    <a:pt x="1175" y="1147"/>
                    <a:pt x="1143" y="1141"/>
                  </a:cubicBezTo>
                  <a:cubicBezTo>
                    <a:pt x="1139" y="1140"/>
                    <a:pt x="1135" y="1140"/>
                    <a:pt x="1131" y="1140"/>
                  </a:cubicBezTo>
                  <a:close/>
                  <a:moveTo>
                    <a:pt x="660" y="1625"/>
                  </a:moveTo>
                  <a:cubicBezTo>
                    <a:pt x="656" y="1625"/>
                    <a:pt x="652" y="1625"/>
                    <a:pt x="647" y="1626"/>
                  </a:cubicBezTo>
                  <a:cubicBezTo>
                    <a:pt x="566" y="1647"/>
                    <a:pt x="487" y="1679"/>
                    <a:pt x="419" y="1726"/>
                  </a:cubicBezTo>
                  <a:cubicBezTo>
                    <a:pt x="372" y="1758"/>
                    <a:pt x="394" y="1830"/>
                    <a:pt x="451" y="1830"/>
                  </a:cubicBezTo>
                  <a:cubicBezTo>
                    <a:pt x="462" y="1830"/>
                    <a:pt x="472" y="1826"/>
                    <a:pt x="483" y="1820"/>
                  </a:cubicBezTo>
                  <a:cubicBezTo>
                    <a:pt x="541" y="1781"/>
                    <a:pt x="604" y="1754"/>
                    <a:pt x="673" y="1739"/>
                  </a:cubicBezTo>
                  <a:cubicBezTo>
                    <a:pt x="740" y="1721"/>
                    <a:pt x="722" y="1625"/>
                    <a:pt x="660" y="1625"/>
                  </a:cubicBezTo>
                  <a:close/>
                  <a:moveTo>
                    <a:pt x="974" y="1568"/>
                  </a:moveTo>
                  <a:cubicBezTo>
                    <a:pt x="956" y="1568"/>
                    <a:pt x="937" y="1577"/>
                    <a:pt x="926" y="1596"/>
                  </a:cubicBezTo>
                  <a:lnTo>
                    <a:pt x="917" y="1609"/>
                  </a:lnTo>
                  <a:cubicBezTo>
                    <a:pt x="909" y="1609"/>
                    <a:pt x="900" y="1607"/>
                    <a:pt x="890" y="1607"/>
                  </a:cubicBezTo>
                  <a:cubicBezTo>
                    <a:pt x="888" y="1607"/>
                    <a:pt x="886" y="1607"/>
                    <a:pt x="885" y="1607"/>
                  </a:cubicBezTo>
                  <a:cubicBezTo>
                    <a:pt x="831" y="1607"/>
                    <a:pt x="808" y="1678"/>
                    <a:pt x="853" y="1711"/>
                  </a:cubicBezTo>
                  <a:cubicBezTo>
                    <a:pt x="836" y="1735"/>
                    <a:pt x="821" y="1758"/>
                    <a:pt x="802" y="1779"/>
                  </a:cubicBezTo>
                  <a:cubicBezTo>
                    <a:pt x="785" y="1805"/>
                    <a:pt x="790" y="1841"/>
                    <a:pt x="813" y="1860"/>
                  </a:cubicBezTo>
                  <a:cubicBezTo>
                    <a:pt x="824" y="1867"/>
                    <a:pt x="836" y="1871"/>
                    <a:pt x="849" y="1871"/>
                  </a:cubicBezTo>
                  <a:cubicBezTo>
                    <a:pt x="866" y="1871"/>
                    <a:pt x="883" y="1862"/>
                    <a:pt x="894" y="1850"/>
                  </a:cubicBezTo>
                  <a:cubicBezTo>
                    <a:pt x="922" y="1813"/>
                    <a:pt x="949" y="1773"/>
                    <a:pt x="975" y="1732"/>
                  </a:cubicBezTo>
                  <a:cubicBezTo>
                    <a:pt x="1015" y="1741"/>
                    <a:pt x="1051" y="1752"/>
                    <a:pt x="1088" y="1767"/>
                  </a:cubicBezTo>
                  <a:cubicBezTo>
                    <a:pt x="1097" y="1771"/>
                    <a:pt x="1107" y="1773"/>
                    <a:pt x="1116" y="1773"/>
                  </a:cubicBezTo>
                  <a:cubicBezTo>
                    <a:pt x="1174" y="1773"/>
                    <a:pt x="1198" y="1681"/>
                    <a:pt x="1128" y="1660"/>
                  </a:cubicBezTo>
                  <a:cubicBezTo>
                    <a:pt x="1098" y="1647"/>
                    <a:pt x="1064" y="1637"/>
                    <a:pt x="1032" y="1628"/>
                  </a:cubicBezTo>
                  <a:cubicBezTo>
                    <a:pt x="1035" y="1591"/>
                    <a:pt x="1005" y="1568"/>
                    <a:pt x="974" y="1568"/>
                  </a:cubicBezTo>
                  <a:close/>
                  <a:moveTo>
                    <a:pt x="1307" y="1764"/>
                  </a:moveTo>
                  <a:cubicBezTo>
                    <a:pt x="1258" y="1764"/>
                    <a:pt x="1221" y="1833"/>
                    <a:pt x="1273" y="1869"/>
                  </a:cubicBezTo>
                  <a:cubicBezTo>
                    <a:pt x="1330" y="1913"/>
                    <a:pt x="1381" y="1962"/>
                    <a:pt x="1428" y="2018"/>
                  </a:cubicBezTo>
                  <a:cubicBezTo>
                    <a:pt x="1439" y="2033"/>
                    <a:pt x="1454" y="2039"/>
                    <a:pt x="1471" y="2039"/>
                  </a:cubicBezTo>
                  <a:lnTo>
                    <a:pt x="1473" y="2041"/>
                  </a:lnTo>
                  <a:cubicBezTo>
                    <a:pt x="1485" y="2039"/>
                    <a:pt x="1498" y="2035"/>
                    <a:pt x="1507" y="2026"/>
                  </a:cubicBezTo>
                  <a:cubicBezTo>
                    <a:pt x="1532" y="2007"/>
                    <a:pt x="1537" y="1971"/>
                    <a:pt x="1515" y="1945"/>
                  </a:cubicBezTo>
                  <a:cubicBezTo>
                    <a:pt x="1464" y="1884"/>
                    <a:pt x="1407" y="1826"/>
                    <a:pt x="1343" y="1777"/>
                  </a:cubicBezTo>
                  <a:cubicBezTo>
                    <a:pt x="1331" y="1768"/>
                    <a:pt x="1318" y="1764"/>
                    <a:pt x="1307" y="1764"/>
                  </a:cubicBezTo>
                  <a:close/>
                  <a:moveTo>
                    <a:pt x="694" y="1925"/>
                  </a:moveTo>
                  <a:cubicBezTo>
                    <a:pt x="681" y="1925"/>
                    <a:pt x="668" y="1930"/>
                    <a:pt x="655" y="1941"/>
                  </a:cubicBezTo>
                  <a:cubicBezTo>
                    <a:pt x="604" y="1992"/>
                    <a:pt x="547" y="2037"/>
                    <a:pt x="485" y="2073"/>
                  </a:cubicBezTo>
                  <a:cubicBezTo>
                    <a:pt x="434" y="2103"/>
                    <a:pt x="455" y="2179"/>
                    <a:pt x="513" y="2179"/>
                  </a:cubicBezTo>
                  <a:lnTo>
                    <a:pt x="515" y="2179"/>
                  </a:lnTo>
                  <a:cubicBezTo>
                    <a:pt x="526" y="2179"/>
                    <a:pt x="534" y="2177"/>
                    <a:pt x="545" y="2173"/>
                  </a:cubicBezTo>
                  <a:cubicBezTo>
                    <a:pt x="613" y="2130"/>
                    <a:pt x="677" y="2082"/>
                    <a:pt x="736" y="2026"/>
                  </a:cubicBezTo>
                  <a:cubicBezTo>
                    <a:pt x="780" y="1985"/>
                    <a:pt x="740" y="1925"/>
                    <a:pt x="694" y="1925"/>
                  </a:cubicBezTo>
                  <a:close/>
                  <a:moveTo>
                    <a:pt x="299" y="1881"/>
                  </a:moveTo>
                  <a:cubicBezTo>
                    <a:pt x="279" y="1881"/>
                    <a:pt x="260" y="1891"/>
                    <a:pt x="249" y="1916"/>
                  </a:cubicBezTo>
                  <a:cubicBezTo>
                    <a:pt x="226" y="1962"/>
                    <a:pt x="213" y="2016"/>
                    <a:pt x="213" y="2067"/>
                  </a:cubicBezTo>
                  <a:cubicBezTo>
                    <a:pt x="209" y="2118"/>
                    <a:pt x="228" y="2165"/>
                    <a:pt x="264" y="2199"/>
                  </a:cubicBezTo>
                  <a:cubicBezTo>
                    <a:pt x="275" y="2209"/>
                    <a:pt x="287" y="2213"/>
                    <a:pt x="300" y="2213"/>
                  </a:cubicBezTo>
                  <a:cubicBezTo>
                    <a:pt x="353" y="2213"/>
                    <a:pt x="379" y="2147"/>
                    <a:pt x="338" y="2113"/>
                  </a:cubicBezTo>
                  <a:cubicBezTo>
                    <a:pt x="330" y="2101"/>
                    <a:pt x="326" y="2084"/>
                    <a:pt x="328" y="2067"/>
                  </a:cubicBezTo>
                  <a:cubicBezTo>
                    <a:pt x="328" y="2033"/>
                    <a:pt x="336" y="1996"/>
                    <a:pt x="351" y="1964"/>
                  </a:cubicBezTo>
                  <a:cubicBezTo>
                    <a:pt x="375" y="1919"/>
                    <a:pt x="337" y="1881"/>
                    <a:pt x="299" y="1881"/>
                  </a:cubicBezTo>
                  <a:close/>
                  <a:moveTo>
                    <a:pt x="1604" y="2119"/>
                  </a:moveTo>
                  <a:cubicBezTo>
                    <a:pt x="1567" y="2119"/>
                    <a:pt x="1530" y="2155"/>
                    <a:pt x="1549" y="2199"/>
                  </a:cubicBezTo>
                  <a:cubicBezTo>
                    <a:pt x="1564" y="2226"/>
                    <a:pt x="1577" y="2254"/>
                    <a:pt x="1590" y="2282"/>
                  </a:cubicBezTo>
                  <a:cubicBezTo>
                    <a:pt x="1609" y="2320"/>
                    <a:pt x="1624" y="2360"/>
                    <a:pt x="1637" y="2399"/>
                  </a:cubicBezTo>
                  <a:cubicBezTo>
                    <a:pt x="1645" y="2422"/>
                    <a:pt x="1666" y="2439"/>
                    <a:pt x="1690" y="2439"/>
                  </a:cubicBezTo>
                  <a:lnTo>
                    <a:pt x="1692" y="2439"/>
                  </a:lnTo>
                  <a:cubicBezTo>
                    <a:pt x="1698" y="2439"/>
                    <a:pt x="1705" y="2439"/>
                    <a:pt x="1709" y="2437"/>
                  </a:cubicBezTo>
                  <a:cubicBezTo>
                    <a:pt x="1739" y="2426"/>
                    <a:pt x="1756" y="2394"/>
                    <a:pt x="1745" y="2365"/>
                  </a:cubicBezTo>
                  <a:cubicBezTo>
                    <a:pt x="1730" y="2320"/>
                    <a:pt x="1713" y="2277"/>
                    <a:pt x="1694" y="2235"/>
                  </a:cubicBezTo>
                  <a:cubicBezTo>
                    <a:pt x="1681" y="2205"/>
                    <a:pt x="1666" y="2175"/>
                    <a:pt x="1649" y="2145"/>
                  </a:cubicBezTo>
                  <a:cubicBezTo>
                    <a:pt x="1638" y="2127"/>
                    <a:pt x="1621" y="2119"/>
                    <a:pt x="1604" y="2119"/>
                  </a:cubicBezTo>
                  <a:close/>
                  <a:moveTo>
                    <a:pt x="1746" y="2546"/>
                  </a:moveTo>
                  <a:cubicBezTo>
                    <a:pt x="1714" y="2546"/>
                    <a:pt x="1682" y="2570"/>
                    <a:pt x="1688" y="2611"/>
                  </a:cubicBezTo>
                  <a:cubicBezTo>
                    <a:pt x="1700" y="2686"/>
                    <a:pt x="1705" y="2758"/>
                    <a:pt x="1705" y="2831"/>
                  </a:cubicBezTo>
                  <a:cubicBezTo>
                    <a:pt x="1705" y="2861"/>
                    <a:pt x="1728" y="2884"/>
                    <a:pt x="1758" y="2884"/>
                  </a:cubicBezTo>
                  <a:cubicBezTo>
                    <a:pt x="1759" y="2884"/>
                    <a:pt x="1761" y="2884"/>
                    <a:pt x="1762" y="2884"/>
                  </a:cubicBezTo>
                  <a:cubicBezTo>
                    <a:pt x="1794" y="2882"/>
                    <a:pt x="1820" y="2856"/>
                    <a:pt x="1820" y="2824"/>
                  </a:cubicBezTo>
                  <a:cubicBezTo>
                    <a:pt x="1820" y="2748"/>
                    <a:pt x="1813" y="2671"/>
                    <a:pt x="1800" y="2594"/>
                  </a:cubicBezTo>
                  <a:cubicBezTo>
                    <a:pt x="1796" y="2561"/>
                    <a:pt x="1771" y="2546"/>
                    <a:pt x="1746" y="2546"/>
                  </a:cubicBezTo>
                  <a:close/>
                  <a:moveTo>
                    <a:pt x="1742" y="3002"/>
                  </a:moveTo>
                  <a:cubicBezTo>
                    <a:pt x="1715" y="3002"/>
                    <a:pt x="1691" y="3023"/>
                    <a:pt x="1688" y="3050"/>
                  </a:cubicBezTo>
                  <a:cubicBezTo>
                    <a:pt x="1677" y="3122"/>
                    <a:pt x="1660" y="3195"/>
                    <a:pt x="1639" y="3267"/>
                  </a:cubicBezTo>
                  <a:cubicBezTo>
                    <a:pt x="1630" y="3297"/>
                    <a:pt x="1647" y="3329"/>
                    <a:pt x="1679" y="3337"/>
                  </a:cubicBezTo>
                  <a:cubicBezTo>
                    <a:pt x="1683" y="3339"/>
                    <a:pt x="1690" y="3339"/>
                    <a:pt x="1694" y="3339"/>
                  </a:cubicBezTo>
                  <a:cubicBezTo>
                    <a:pt x="1720" y="3339"/>
                    <a:pt x="1743" y="3322"/>
                    <a:pt x="1749" y="3299"/>
                  </a:cubicBezTo>
                  <a:cubicBezTo>
                    <a:pt x="1771" y="3222"/>
                    <a:pt x="1788" y="3146"/>
                    <a:pt x="1800" y="3067"/>
                  </a:cubicBezTo>
                  <a:cubicBezTo>
                    <a:pt x="1805" y="3037"/>
                    <a:pt x="1783" y="3007"/>
                    <a:pt x="1751" y="3003"/>
                  </a:cubicBezTo>
                  <a:cubicBezTo>
                    <a:pt x="1748" y="3002"/>
                    <a:pt x="1745" y="3002"/>
                    <a:pt x="1742" y="3002"/>
                  </a:cubicBezTo>
                  <a:close/>
                  <a:moveTo>
                    <a:pt x="1833" y="3510"/>
                  </a:moveTo>
                  <a:cubicBezTo>
                    <a:pt x="1773" y="3510"/>
                    <a:pt x="1751" y="3607"/>
                    <a:pt x="1822" y="3624"/>
                  </a:cubicBezTo>
                  <a:cubicBezTo>
                    <a:pt x="1890" y="3646"/>
                    <a:pt x="1956" y="3673"/>
                    <a:pt x="2015" y="3710"/>
                  </a:cubicBezTo>
                  <a:cubicBezTo>
                    <a:pt x="2026" y="3716"/>
                    <a:pt x="2035" y="3718"/>
                    <a:pt x="2045" y="3718"/>
                  </a:cubicBezTo>
                  <a:cubicBezTo>
                    <a:pt x="2046" y="3718"/>
                    <a:pt x="2047" y="3718"/>
                    <a:pt x="2048" y="3718"/>
                  </a:cubicBezTo>
                  <a:cubicBezTo>
                    <a:pt x="2105" y="3718"/>
                    <a:pt x="2125" y="3641"/>
                    <a:pt x="2075" y="3612"/>
                  </a:cubicBezTo>
                  <a:cubicBezTo>
                    <a:pt x="2005" y="3571"/>
                    <a:pt x="1932" y="3537"/>
                    <a:pt x="1854" y="3514"/>
                  </a:cubicBezTo>
                  <a:cubicBezTo>
                    <a:pt x="1846" y="3511"/>
                    <a:pt x="1839" y="3510"/>
                    <a:pt x="1833" y="3510"/>
                  </a:cubicBezTo>
                  <a:close/>
                  <a:moveTo>
                    <a:pt x="1601" y="3460"/>
                  </a:moveTo>
                  <a:cubicBezTo>
                    <a:pt x="1589" y="3460"/>
                    <a:pt x="1577" y="3463"/>
                    <a:pt x="1566" y="3469"/>
                  </a:cubicBezTo>
                  <a:cubicBezTo>
                    <a:pt x="1502" y="3469"/>
                    <a:pt x="1439" y="3473"/>
                    <a:pt x="1375" y="3484"/>
                  </a:cubicBezTo>
                  <a:cubicBezTo>
                    <a:pt x="1305" y="3498"/>
                    <a:pt x="1317" y="3598"/>
                    <a:pt x="1383" y="3598"/>
                  </a:cubicBezTo>
                  <a:cubicBezTo>
                    <a:pt x="1387" y="3598"/>
                    <a:pt x="1391" y="3598"/>
                    <a:pt x="1396" y="3597"/>
                  </a:cubicBezTo>
                  <a:cubicBezTo>
                    <a:pt x="1432" y="3590"/>
                    <a:pt x="1471" y="3586"/>
                    <a:pt x="1509" y="3584"/>
                  </a:cubicBezTo>
                  <a:lnTo>
                    <a:pt x="1509" y="3584"/>
                  </a:lnTo>
                  <a:cubicBezTo>
                    <a:pt x="1494" y="3614"/>
                    <a:pt x="1477" y="3641"/>
                    <a:pt x="1460" y="3667"/>
                  </a:cubicBezTo>
                  <a:cubicBezTo>
                    <a:pt x="1437" y="3705"/>
                    <a:pt x="1464" y="3756"/>
                    <a:pt x="1509" y="3756"/>
                  </a:cubicBezTo>
                  <a:cubicBezTo>
                    <a:pt x="1528" y="3756"/>
                    <a:pt x="1545" y="3746"/>
                    <a:pt x="1556" y="3729"/>
                  </a:cubicBezTo>
                  <a:cubicBezTo>
                    <a:pt x="1588" y="3680"/>
                    <a:pt x="1615" y="3631"/>
                    <a:pt x="1641" y="3578"/>
                  </a:cubicBezTo>
                  <a:cubicBezTo>
                    <a:pt x="1658" y="3569"/>
                    <a:pt x="1668" y="3552"/>
                    <a:pt x="1671" y="3533"/>
                  </a:cubicBezTo>
                  <a:cubicBezTo>
                    <a:pt x="1672" y="3491"/>
                    <a:pt x="1638" y="3460"/>
                    <a:pt x="1601" y="3460"/>
                  </a:cubicBezTo>
                  <a:close/>
                  <a:moveTo>
                    <a:pt x="1172" y="3561"/>
                  </a:moveTo>
                  <a:cubicBezTo>
                    <a:pt x="1162" y="3561"/>
                    <a:pt x="1151" y="3564"/>
                    <a:pt x="1141" y="3571"/>
                  </a:cubicBezTo>
                  <a:cubicBezTo>
                    <a:pt x="1047" y="3629"/>
                    <a:pt x="992" y="3710"/>
                    <a:pt x="990" y="3797"/>
                  </a:cubicBezTo>
                  <a:cubicBezTo>
                    <a:pt x="990" y="3829"/>
                    <a:pt x="1013" y="3856"/>
                    <a:pt x="1045" y="3856"/>
                  </a:cubicBezTo>
                  <a:lnTo>
                    <a:pt x="1047" y="3856"/>
                  </a:lnTo>
                  <a:cubicBezTo>
                    <a:pt x="1079" y="3856"/>
                    <a:pt x="1105" y="3831"/>
                    <a:pt x="1105" y="3801"/>
                  </a:cubicBezTo>
                  <a:cubicBezTo>
                    <a:pt x="1107" y="3739"/>
                    <a:pt x="1158" y="3695"/>
                    <a:pt x="1202" y="3667"/>
                  </a:cubicBezTo>
                  <a:cubicBezTo>
                    <a:pt x="1256" y="3633"/>
                    <a:pt x="1222" y="3561"/>
                    <a:pt x="1172" y="3561"/>
                  </a:cubicBezTo>
                  <a:close/>
                  <a:moveTo>
                    <a:pt x="1365" y="3818"/>
                  </a:moveTo>
                  <a:cubicBezTo>
                    <a:pt x="1352" y="3818"/>
                    <a:pt x="1338" y="3823"/>
                    <a:pt x="1326" y="3835"/>
                  </a:cubicBezTo>
                  <a:cubicBezTo>
                    <a:pt x="1272" y="3885"/>
                    <a:pt x="1221" y="3916"/>
                    <a:pt x="1177" y="3916"/>
                  </a:cubicBezTo>
                  <a:cubicBezTo>
                    <a:pt x="1175" y="3916"/>
                    <a:pt x="1174" y="3916"/>
                    <a:pt x="1173" y="3916"/>
                  </a:cubicBezTo>
                  <a:cubicBezTo>
                    <a:pt x="1171" y="3916"/>
                    <a:pt x="1170" y="3916"/>
                    <a:pt x="1168" y="3916"/>
                  </a:cubicBezTo>
                  <a:cubicBezTo>
                    <a:pt x="1102" y="3916"/>
                    <a:pt x="1091" y="4016"/>
                    <a:pt x="1160" y="4029"/>
                  </a:cubicBezTo>
                  <a:cubicBezTo>
                    <a:pt x="1166" y="4031"/>
                    <a:pt x="1173" y="4031"/>
                    <a:pt x="1181" y="4031"/>
                  </a:cubicBezTo>
                  <a:cubicBezTo>
                    <a:pt x="1249" y="4031"/>
                    <a:pt x="1326" y="3990"/>
                    <a:pt x="1405" y="3918"/>
                  </a:cubicBezTo>
                  <a:cubicBezTo>
                    <a:pt x="1447" y="3877"/>
                    <a:pt x="1410" y="3818"/>
                    <a:pt x="1365" y="3818"/>
                  </a:cubicBezTo>
                  <a:close/>
                  <a:moveTo>
                    <a:pt x="2224" y="3746"/>
                  </a:moveTo>
                  <a:cubicBezTo>
                    <a:pt x="2180" y="3746"/>
                    <a:pt x="2143" y="3803"/>
                    <a:pt x="2184" y="3844"/>
                  </a:cubicBezTo>
                  <a:cubicBezTo>
                    <a:pt x="2220" y="3882"/>
                    <a:pt x="2252" y="3922"/>
                    <a:pt x="2279" y="3967"/>
                  </a:cubicBezTo>
                  <a:cubicBezTo>
                    <a:pt x="2290" y="3984"/>
                    <a:pt x="2301" y="4001"/>
                    <a:pt x="2311" y="4016"/>
                  </a:cubicBezTo>
                  <a:cubicBezTo>
                    <a:pt x="2322" y="4033"/>
                    <a:pt x="2341" y="4044"/>
                    <a:pt x="2360" y="4044"/>
                  </a:cubicBezTo>
                  <a:cubicBezTo>
                    <a:pt x="2371" y="4044"/>
                    <a:pt x="2381" y="4042"/>
                    <a:pt x="2390" y="4035"/>
                  </a:cubicBezTo>
                  <a:cubicBezTo>
                    <a:pt x="2415" y="4020"/>
                    <a:pt x="2426" y="3984"/>
                    <a:pt x="2409" y="3956"/>
                  </a:cubicBezTo>
                  <a:cubicBezTo>
                    <a:pt x="2398" y="3939"/>
                    <a:pt x="2388" y="3922"/>
                    <a:pt x="2375" y="3903"/>
                  </a:cubicBezTo>
                  <a:cubicBezTo>
                    <a:pt x="2343" y="3854"/>
                    <a:pt x="2307" y="3807"/>
                    <a:pt x="2264" y="3765"/>
                  </a:cubicBezTo>
                  <a:cubicBezTo>
                    <a:pt x="2252" y="3752"/>
                    <a:pt x="2238" y="3746"/>
                    <a:pt x="2224" y="3746"/>
                  </a:cubicBezTo>
                  <a:close/>
                  <a:moveTo>
                    <a:pt x="2468" y="4133"/>
                  </a:moveTo>
                  <a:cubicBezTo>
                    <a:pt x="2432" y="4133"/>
                    <a:pt x="2395" y="4167"/>
                    <a:pt x="2413" y="4212"/>
                  </a:cubicBezTo>
                  <a:cubicBezTo>
                    <a:pt x="2443" y="4280"/>
                    <a:pt x="2469" y="4348"/>
                    <a:pt x="2490" y="4418"/>
                  </a:cubicBezTo>
                  <a:cubicBezTo>
                    <a:pt x="2496" y="4444"/>
                    <a:pt x="2518" y="4461"/>
                    <a:pt x="2543" y="4461"/>
                  </a:cubicBezTo>
                  <a:cubicBezTo>
                    <a:pt x="2550" y="4461"/>
                    <a:pt x="2554" y="4461"/>
                    <a:pt x="2558" y="4459"/>
                  </a:cubicBezTo>
                  <a:cubicBezTo>
                    <a:pt x="2590" y="4450"/>
                    <a:pt x="2607" y="4418"/>
                    <a:pt x="2599" y="4388"/>
                  </a:cubicBezTo>
                  <a:cubicBezTo>
                    <a:pt x="2577" y="4312"/>
                    <a:pt x="2550" y="4237"/>
                    <a:pt x="2518" y="4165"/>
                  </a:cubicBezTo>
                  <a:cubicBezTo>
                    <a:pt x="2507" y="4142"/>
                    <a:pt x="2488" y="4133"/>
                    <a:pt x="2468" y="4133"/>
                  </a:cubicBezTo>
                  <a:close/>
                  <a:moveTo>
                    <a:pt x="2588" y="4568"/>
                  </a:moveTo>
                  <a:cubicBezTo>
                    <a:pt x="2556" y="4568"/>
                    <a:pt x="2524" y="4591"/>
                    <a:pt x="2530" y="4633"/>
                  </a:cubicBezTo>
                  <a:cubicBezTo>
                    <a:pt x="2535" y="4674"/>
                    <a:pt x="2537" y="4712"/>
                    <a:pt x="2537" y="4752"/>
                  </a:cubicBezTo>
                  <a:cubicBezTo>
                    <a:pt x="2537" y="4784"/>
                    <a:pt x="2535" y="4818"/>
                    <a:pt x="2533" y="4850"/>
                  </a:cubicBezTo>
                  <a:cubicBezTo>
                    <a:pt x="2530" y="4882"/>
                    <a:pt x="2554" y="4910"/>
                    <a:pt x="2584" y="4912"/>
                  </a:cubicBezTo>
                  <a:lnTo>
                    <a:pt x="2590" y="4912"/>
                  </a:lnTo>
                  <a:cubicBezTo>
                    <a:pt x="2620" y="4912"/>
                    <a:pt x="2643" y="4891"/>
                    <a:pt x="2647" y="4861"/>
                  </a:cubicBezTo>
                  <a:cubicBezTo>
                    <a:pt x="2650" y="4825"/>
                    <a:pt x="2652" y="4789"/>
                    <a:pt x="2652" y="4752"/>
                  </a:cubicBezTo>
                  <a:cubicBezTo>
                    <a:pt x="2652" y="4708"/>
                    <a:pt x="2650" y="4665"/>
                    <a:pt x="2645" y="4623"/>
                  </a:cubicBezTo>
                  <a:cubicBezTo>
                    <a:pt x="2643" y="4585"/>
                    <a:pt x="2616" y="4568"/>
                    <a:pt x="2588" y="4568"/>
                  </a:cubicBezTo>
                  <a:close/>
                  <a:moveTo>
                    <a:pt x="2540" y="5018"/>
                  </a:moveTo>
                  <a:cubicBezTo>
                    <a:pt x="2518" y="5018"/>
                    <a:pt x="2496" y="5030"/>
                    <a:pt x="2488" y="5059"/>
                  </a:cubicBezTo>
                  <a:cubicBezTo>
                    <a:pt x="2464" y="5127"/>
                    <a:pt x="2433" y="5193"/>
                    <a:pt x="2394" y="5252"/>
                  </a:cubicBezTo>
                  <a:cubicBezTo>
                    <a:pt x="2377" y="5278"/>
                    <a:pt x="2384" y="5314"/>
                    <a:pt x="2411" y="5331"/>
                  </a:cubicBezTo>
                  <a:cubicBezTo>
                    <a:pt x="2420" y="5338"/>
                    <a:pt x="2430" y="5342"/>
                    <a:pt x="2443" y="5342"/>
                  </a:cubicBezTo>
                  <a:cubicBezTo>
                    <a:pt x="2462" y="5340"/>
                    <a:pt x="2479" y="5331"/>
                    <a:pt x="2490" y="5314"/>
                  </a:cubicBezTo>
                  <a:cubicBezTo>
                    <a:pt x="2535" y="5246"/>
                    <a:pt x="2569" y="5174"/>
                    <a:pt x="2596" y="5097"/>
                  </a:cubicBezTo>
                  <a:cubicBezTo>
                    <a:pt x="2615" y="5051"/>
                    <a:pt x="2577" y="5018"/>
                    <a:pt x="2540" y="5018"/>
                  </a:cubicBezTo>
                  <a:close/>
                  <a:moveTo>
                    <a:pt x="2296" y="5399"/>
                  </a:moveTo>
                  <a:cubicBezTo>
                    <a:pt x="2282" y="5399"/>
                    <a:pt x="2268" y="5404"/>
                    <a:pt x="2256" y="5416"/>
                  </a:cubicBezTo>
                  <a:cubicBezTo>
                    <a:pt x="2205" y="5465"/>
                    <a:pt x="2147" y="5510"/>
                    <a:pt x="2086" y="5548"/>
                  </a:cubicBezTo>
                  <a:cubicBezTo>
                    <a:pt x="2058" y="5565"/>
                    <a:pt x="2049" y="5602"/>
                    <a:pt x="2066" y="5629"/>
                  </a:cubicBezTo>
                  <a:cubicBezTo>
                    <a:pt x="2077" y="5646"/>
                    <a:pt x="2096" y="5655"/>
                    <a:pt x="2115" y="5655"/>
                  </a:cubicBezTo>
                  <a:cubicBezTo>
                    <a:pt x="2126" y="5655"/>
                    <a:pt x="2137" y="5650"/>
                    <a:pt x="2147" y="5644"/>
                  </a:cubicBezTo>
                  <a:cubicBezTo>
                    <a:pt x="2215" y="5602"/>
                    <a:pt x="2279" y="5553"/>
                    <a:pt x="2337" y="5499"/>
                  </a:cubicBezTo>
                  <a:cubicBezTo>
                    <a:pt x="2380" y="5458"/>
                    <a:pt x="2341" y="5399"/>
                    <a:pt x="2296" y="53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7" name="Google Shape;10617;p80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8" name="Google Shape;10618;p80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9" name="Google Shape;10619;p80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1" name="Google Shape;10621;p1183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2" name="Google Shape;10622;p1183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23" name="Google Shape;10623;p1183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4" name="Google Shape;10624;p1183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5" name="Google Shape;10625;p1183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10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7" name="Google Shape;10627;p1184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8" name="Google Shape;10628;p1184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29" name="Google Shape;10629;p1184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0" name="Google Shape;10630;p1184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1" name="Google Shape;10631;p1184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2">
    <p:spTree>
      <p:nvGrpSpPr>
        <p:cNvPr id="1" name="Shape 10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3" name="Google Shape;10633;p1185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4" name="Google Shape;10634;p1185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35" name="Google Shape;10635;p1185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6" name="Google Shape;10636;p1185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7" name="Google Shape;10637;p1185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0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" name="Google Shape;10639;p1186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0" name="Google Shape;10640;p1186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1" name="Google Shape;10641;p1186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2" name="Google Shape;10642;p1186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3" name="Google Shape;10643;p1186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5" name="Google Shape;10645;p1187"/>
          <p:cNvSpPr txBox="1"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6" name="Google Shape;10646;p1187"/>
          <p:cNvSpPr txBox="1"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47" name="Google Shape;10647;p1187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8" name="Google Shape;10648;p1187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9" name="Google Shape;10649;p1187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1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4" name="Google Shape;1144;p2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5" name="Google Shape;1145;p2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6" name="Google Shape;1146;p2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7" name="Google Shape;1147;p20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" name="Google Shape;1148;p20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9" name="Google Shape;1149;p2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50" name="Google Shape;1150;p2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51" name="Google Shape;1151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10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1" name="Google Shape;10651;p1188"/>
          <p:cNvSpPr txBox="1">
            <a:spLocks noGrp="1"/>
          </p:cNvSpPr>
          <p:nvPr>
            <p:ph type="title"/>
          </p:nvPr>
        </p:nvSpPr>
        <p:spPr>
          <a:xfrm>
            <a:off x="481543" y="2937933"/>
            <a:ext cx="5181600" cy="908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2" name="Google Shape;10652;p1188"/>
          <p:cNvSpPr txBox="1">
            <a:spLocks noGrp="1"/>
          </p:cNvSpPr>
          <p:nvPr>
            <p:ph type="body" idx="1"/>
          </p:nvPr>
        </p:nvSpPr>
        <p:spPr>
          <a:xfrm>
            <a:off x="481543" y="1937810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53" name="Google Shape;10653;p1188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4" name="Google Shape;10654;p1188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5" name="Google Shape;10655;p1188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2">
    <p:spTree>
      <p:nvGrpSpPr>
        <p:cNvPr id="1" name="Shape 10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7" name="Google Shape;10657;p1189"/>
          <p:cNvSpPr txBox="1">
            <a:spLocks noGrp="1"/>
          </p:cNvSpPr>
          <p:nvPr>
            <p:ph type="title"/>
          </p:nvPr>
        </p:nvSpPr>
        <p:spPr>
          <a:xfrm>
            <a:off x="481543" y="2937933"/>
            <a:ext cx="5181600" cy="908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8" name="Google Shape;10658;p1189"/>
          <p:cNvSpPr txBox="1">
            <a:spLocks noGrp="1"/>
          </p:cNvSpPr>
          <p:nvPr>
            <p:ph type="body" idx="1"/>
          </p:nvPr>
        </p:nvSpPr>
        <p:spPr>
          <a:xfrm>
            <a:off x="481543" y="1937810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59" name="Google Shape;10659;p1189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0" name="Google Shape;10660;p1189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1" name="Google Shape;10661;p1189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0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3" name="Google Shape;10663;p1190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4" name="Google Shape;10664;p1190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0665" name="Google Shape;10665;p1190"/>
          <p:cNvSpPr txBox="1">
            <a:spLocks noGrp="1"/>
          </p:cNvSpPr>
          <p:nvPr>
            <p:ph type="body" idx="2"/>
          </p:nvPr>
        </p:nvSpPr>
        <p:spPr>
          <a:xfrm>
            <a:off x="3098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0666" name="Google Shape;10666;p1190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7" name="Google Shape;10667;p1190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8" name="Google Shape;10668;p1190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0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0" name="Google Shape;10670;p1191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1" name="Google Shape;10671;p1191"/>
          <p:cNvSpPr txBox="1"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72" name="Google Shape;10672;p1191"/>
          <p:cNvSpPr txBox="1">
            <a:spLocks noGrp="1"/>
          </p:cNvSpPr>
          <p:nvPr>
            <p:ph type="body" idx="2"/>
          </p:nvPr>
        </p:nvSpPr>
        <p:spPr>
          <a:xfrm>
            <a:off x="304800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73" name="Google Shape;10673;p1191"/>
          <p:cNvSpPr txBox="1">
            <a:spLocks noGrp="1"/>
          </p:cNvSpPr>
          <p:nvPr>
            <p:ph type="body" idx="3"/>
          </p:nvPr>
        </p:nvSpPr>
        <p:spPr>
          <a:xfrm>
            <a:off x="3096684" y="1023409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74" name="Google Shape;10674;p1191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75" name="Google Shape;10675;p1191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6" name="Google Shape;10676;p1191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7" name="Google Shape;10677;p1191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10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9" name="Google Shape;10679;p1192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0" name="Google Shape;10680;p1192"/>
          <p:cNvSpPr txBox="1">
            <a:spLocks noGrp="1"/>
          </p:cNvSpPr>
          <p:nvPr>
            <p:ph type="body" idx="1"/>
          </p:nvPr>
        </p:nvSpPr>
        <p:spPr>
          <a:xfrm>
            <a:off x="304801" y="1023410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81" name="Google Shape;10681;p1192"/>
          <p:cNvSpPr txBox="1">
            <a:spLocks noGrp="1"/>
          </p:cNvSpPr>
          <p:nvPr>
            <p:ph type="body" idx="2"/>
          </p:nvPr>
        </p:nvSpPr>
        <p:spPr>
          <a:xfrm>
            <a:off x="304801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82" name="Google Shape;10682;p1192"/>
          <p:cNvSpPr txBox="1">
            <a:spLocks noGrp="1"/>
          </p:cNvSpPr>
          <p:nvPr>
            <p:ph type="body" idx="3"/>
          </p:nvPr>
        </p:nvSpPr>
        <p:spPr>
          <a:xfrm>
            <a:off x="3096684" y="1023410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83" name="Google Shape;10683;p1192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84" name="Google Shape;10684;p1192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5" name="Google Shape;10685;p1192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6" name="Google Shape;10686;p1192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10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8" name="Google Shape;10688;p1193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9" name="Google Shape;10689;p1193"/>
          <p:cNvSpPr txBox="1"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90" name="Google Shape;10690;p1193"/>
          <p:cNvSpPr txBox="1">
            <a:spLocks noGrp="1"/>
          </p:cNvSpPr>
          <p:nvPr>
            <p:ph type="body" idx="2"/>
          </p:nvPr>
        </p:nvSpPr>
        <p:spPr>
          <a:xfrm>
            <a:off x="304800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91" name="Google Shape;10691;p1193"/>
          <p:cNvSpPr txBox="1">
            <a:spLocks noGrp="1"/>
          </p:cNvSpPr>
          <p:nvPr>
            <p:ph type="body" idx="3"/>
          </p:nvPr>
        </p:nvSpPr>
        <p:spPr>
          <a:xfrm>
            <a:off x="3096684" y="1023409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92" name="Google Shape;10692;p1193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93" name="Google Shape;10693;p1193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4" name="Google Shape;10694;p1193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5" name="Google Shape;10695;p1193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7" name="Google Shape;10697;p1194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8" name="Google Shape;10698;p1194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9" name="Google Shape;10699;p1194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0" name="Google Shape;10700;p1194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0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2" name="Google Shape;10702;p1195"/>
          <p:cNvSpPr txBox="1"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3" name="Google Shape;10703;p1195"/>
          <p:cNvSpPr txBox="1">
            <a:spLocks noGrp="1"/>
          </p:cNvSpPr>
          <p:nvPr>
            <p:ph type="body" idx="1"/>
          </p:nvPr>
        </p:nvSpPr>
        <p:spPr>
          <a:xfrm>
            <a:off x="2383367" y="182034"/>
            <a:ext cx="3407833" cy="39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10704" name="Google Shape;10704;p1195"/>
          <p:cNvSpPr txBox="1">
            <a:spLocks noGrp="1"/>
          </p:cNvSpPr>
          <p:nvPr>
            <p:ph type="body" idx="2"/>
          </p:nvPr>
        </p:nvSpPr>
        <p:spPr>
          <a:xfrm>
            <a:off x="304800" y="956734"/>
            <a:ext cx="2005542" cy="3127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05" name="Google Shape;10705;p1195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6" name="Google Shape;10706;p1195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7" name="Google Shape;10707;p1195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0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9" name="Google Shape;10709;p1196"/>
          <p:cNvSpPr txBox="1"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0" name="Google Shape;10710;p1196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10711" name="Google Shape;10711;p1196"/>
          <p:cNvSpPr txBox="1">
            <a:spLocks noGrp="1"/>
          </p:cNvSpPr>
          <p:nvPr>
            <p:ph type="body" idx="1"/>
          </p:nvPr>
        </p:nvSpPr>
        <p:spPr>
          <a:xfrm>
            <a:off x="1194859" y="3578225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12" name="Google Shape;10712;p1196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3" name="Google Shape;10713;p1196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4" name="Google Shape;10714;p1196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">
    <p:spTree>
      <p:nvGrpSpPr>
        <p:cNvPr id="1" name="Shape 10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6" name="Google Shape;10716;p1197"/>
          <p:cNvSpPr txBox="1">
            <a:spLocks noGrp="1"/>
          </p:cNvSpPr>
          <p:nvPr>
            <p:ph type="title"/>
          </p:nvPr>
        </p:nvSpPr>
        <p:spPr>
          <a:xfrm>
            <a:off x="304801" y="182034"/>
            <a:ext cx="2005543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7" name="Google Shape;10717;p1197"/>
          <p:cNvSpPr txBox="1">
            <a:spLocks noGrp="1"/>
          </p:cNvSpPr>
          <p:nvPr>
            <p:ph type="body" idx="1"/>
          </p:nvPr>
        </p:nvSpPr>
        <p:spPr>
          <a:xfrm>
            <a:off x="2383369" y="182035"/>
            <a:ext cx="3407833" cy="39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10718" name="Google Shape;10718;p1197"/>
          <p:cNvSpPr txBox="1">
            <a:spLocks noGrp="1"/>
          </p:cNvSpPr>
          <p:nvPr>
            <p:ph type="body" idx="2"/>
          </p:nvPr>
        </p:nvSpPr>
        <p:spPr>
          <a:xfrm>
            <a:off x="304801" y="956735"/>
            <a:ext cx="2005543" cy="3127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19" name="Google Shape;10719;p1197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0" name="Google Shape;10720;p1197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1" name="Google Shape;10721;p1197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" name="Google Shape;1153;p2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4" name="Google Shape;1154;p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5" name="Google Shape;1155;p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6" name="Google Shape;1156;p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7" name="Google Shape;1157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8" name="Google Shape;1158;p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9" name="Google Shape;1159;p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" name="Google Shape;1160;p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>
  <p:cSld name="Picture with Caption">
    <p:spTree>
      <p:nvGrpSpPr>
        <p:cNvPr id="1" name="Shape 10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3" name="Google Shape;10723;p1198"/>
          <p:cNvSpPr txBox="1">
            <a:spLocks noGrp="1"/>
          </p:cNvSpPr>
          <p:nvPr>
            <p:ph type="title"/>
          </p:nvPr>
        </p:nvSpPr>
        <p:spPr>
          <a:xfrm>
            <a:off x="1194859" y="3200401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4" name="Google Shape;10724;p1198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10725" name="Google Shape;10725;p1198"/>
          <p:cNvSpPr txBox="1">
            <a:spLocks noGrp="1"/>
          </p:cNvSpPr>
          <p:nvPr>
            <p:ph type="body" idx="1"/>
          </p:nvPr>
        </p:nvSpPr>
        <p:spPr>
          <a:xfrm>
            <a:off x="1194859" y="3578226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26" name="Google Shape;10726;p1198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7" name="Google Shape;10727;p1198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8" name="Google Shape;10728;p1198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2">
    <p:spTree>
      <p:nvGrpSpPr>
        <p:cNvPr id="1" name="Shape 10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0" name="Google Shape;10730;p1199"/>
          <p:cNvSpPr txBox="1">
            <a:spLocks noGrp="1"/>
          </p:cNvSpPr>
          <p:nvPr>
            <p:ph type="title"/>
          </p:nvPr>
        </p:nvSpPr>
        <p:spPr>
          <a:xfrm>
            <a:off x="304801" y="182034"/>
            <a:ext cx="2005543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1" name="Google Shape;10731;p1199"/>
          <p:cNvSpPr txBox="1">
            <a:spLocks noGrp="1"/>
          </p:cNvSpPr>
          <p:nvPr>
            <p:ph type="body" idx="1"/>
          </p:nvPr>
        </p:nvSpPr>
        <p:spPr>
          <a:xfrm>
            <a:off x="2383368" y="182034"/>
            <a:ext cx="3407833" cy="39020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10732" name="Google Shape;10732;p1199"/>
          <p:cNvSpPr txBox="1">
            <a:spLocks noGrp="1"/>
          </p:cNvSpPr>
          <p:nvPr>
            <p:ph type="body" idx="2"/>
          </p:nvPr>
        </p:nvSpPr>
        <p:spPr>
          <a:xfrm>
            <a:off x="304801" y="956733"/>
            <a:ext cx="2005543" cy="31273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33" name="Google Shape;10733;p1199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4" name="Google Shape;10734;p1199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5" name="Google Shape;10735;p1199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>
  <p:cSld name="Picture with Caption 2">
    <p:spTree>
      <p:nvGrpSpPr>
        <p:cNvPr id="1" name="Shape 10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7" name="Google Shape;10737;p1200"/>
          <p:cNvSpPr txBox="1">
            <a:spLocks noGrp="1"/>
          </p:cNvSpPr>
          <p:nvPr>
            <p:ph type="title"/>
          </p:nvPr>
        </p:nvSpPr>
        <p:spPr>
          <a:xfrm>
            <a:off x="1194859" y="3200401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8" name="Google Shape;10738;p1200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10739" name="Google Shape;10739;p1200"/>
          <p:cNvSpPr txBox="1">
            <a:spLocks noGrp="1"/>
          </p:cNvSpPr>
          <p:nvPr>
            <p:ph type="body" idx="1"/>
          </p:nvPr>
        </p:nvSpPr>
        <p:spPr>
          <a:xfrm>
            <a:off x="1194859" y="3578226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40" name="Google Shape;10740;p1200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1" name="Google Shape;10741;p1200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2" name="Google Shape;10742;p1200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0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4" name="Google Shape;10744;p1201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5" name="Google Shape;10745;p1201"/>
          <p:cNvSpPr txBox="1">
            <a:spLocks noGrp="1"/>
          </p:cNvSpPr>
          <p:nvPr>
            <p:ph type="body" idx="1"/>
          </p:nvPr>
        </p:nvSpPr>
        <p:spPr>
          <a:xfrm rot="5400000">
            <a:off x="1539346" y="-167746"/>
            <a:ext cx="3017309" cy="54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46" name="Google Shape;10746;p1201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7" name="Google Shape;10747;p1201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8" name="Google Shape;10748;p1201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0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0" name="Google Shape;10750;p1202"/>
          <p:cNvSpPr txBox="1">
            <a:spLocks noGrp="1"/>
          </p:cNvSpPr>
          <p:nvPr>
            <p:ph type="title"/>
          </p:nvPr>
        </p:nvSpPr>
        <p:spPr>
          <a:xfrm rot="5400000">
            <a:off x="3154892" y="1447802"/>
            <a:ext cx="3901017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1" name="Google Shape;10751;p1202"/>
          <p:cNvSpPr txBox="1">
            <a:spLocks noGrp="1"/>
          </p:cNvSpPr>
          <p:nvPr>
            <p:ph type="body" idx="1"/>
          </p:nvPr>
        </p:nvSpPr>
        <p:spPr>
          <a:xfrm rot="5400000">
            <a:off x="360892" y="127001"/>
            <a:ext cx="3901017" cy="40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2" name="Google Shape;10752;p1202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3" name="Google Shape;10753;p1202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4" name="Google Shape;10754;p1202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9" name="Google Shape;10759;p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760" name="Google Shape;10760;p8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823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1" name="Google Shape;10761;p82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2" name="Google Shape;10762;p82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3" name="Google Shape;10763;p8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764" name="Google Shape;10764;p82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65" name="Google Shape;10765;p82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7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Content Slides">
  <p:cSld name="Main Content Slides">
    <p:spTree>
      <p:nvGrpSpPr>
        <p:cNvPr id="1" name="Shape 10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8" name="Google Shape;10768;p84"/>
          <p:cNvSpPr txBox="1">
            <a:spLocks noGrp="1"/>
          </p:cNvSpPr>
          <p:nvPr>
            <p:ph type="body" idx="1"/>
          </p:nvPr>
        </p:nvSpPr>
        <p:spPr>
          <a:xfrm>
            <a:off x="203200" y="1219202"/>
            <a:ext cx="116840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08CA4"/>
              </a:buClr>
              <a:buSzPts val="1440"/>
              <a:buFont typeface="Noto Sans Symbols"/>
              <a:buNone/>
              <a:defRPr sz="180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32385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508CA4"/>
              </a:buClr>
              <a:buSzPts val="1500"/>
              <a:buFont typeface="Noto Sans Symbols"/>
              <a:buChar char="▪"/>
              <a:defRPr sz="150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8551"/>
              </a:buClr>
              <a:buSzPts val="1400"/>
              <a:buFont typeface="Noto Sans Symbols"/>
              <a:buChar char="▪"/>
              <a:defRPr sz="1275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lvl="3" indent="-2952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508CA4"/>
              </a:buClr>
              <a:buSzPts val="1050"/>
              <a:buFont typeface="Noto Sans Symbols"/>
              <a:buChar char="▪"/>
              <a:defRPr sz="105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lvl="4" indent="-2952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8559"/>
              </a:buClr>
              <a:buSzPts val="1050"/>
              <a:buFont typeface="Noto Sans Symbols"/>
              <a:buChar char="▪"/>
              <a:defRPr sz="105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769" name="Google Shape;10769;p84"/>
          <p:cNvSpPr txBox="1">
            <a:spLocks noGrp="1"/>
          </p:cNvSpPr>
          <p:nvPr>
            <p:ph type="body" idx="2"/>
          </p:nvPr>
        </p:nvSpPr>
        <p:spPr>
          <a:xfrm>
            <a:off x="203200" y="6324600"/>
            <a:ext cx="83312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75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770" name="Google Shape;10770;p84"/>
          <p:cNvSpPr txBox="1">
            <a:spLocks noGrp="1"/>
          </p:cNvSpPr>
          <p:nvPr>
            <p:ph type="title"/>
          </p:nvPr>
        </p:nvSpPr>
        <p:spPr>
          <a:xfrm>
            <a:off x="203200" y="152400"/>
            <a:ext cx="11684000" cy="685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rgbClr val="006CA3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0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72" name="Google Shape;10772;p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773" name="Google Shape;10773;p86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4" name="Google Shape;10774;p8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75" name="Google Shape;10775;p86"/>
          <p:cNvSpPr txBox="1">
            <a:spLocks noGrp="1"/>
          </p:cNvSpPr>
          <p:nvPr>
            <p:ph type="subTitle" idx="1"/>
          </p:nvPr>
        </p:nvSpPr>
        <p:spPr>
          <a:xfrm>
            <a:off x="960000" y="2342567"/>
            <a:ext cx="4998000" cy="3200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6" name="Google Shape;10776;p86"/>
          <p:cNvSpPr txBox="1">
            <a:spLocks noGrp="1"/>
          </p:cNvSpPr>
          <p:nvPr>
            <p:ph type="subTitle" idx="2"/>
          </p:nvPr>
        </p:nvSpPr>
        <p:spPr>
          <a:xfrm>
            <a:off x="6233833" y="2342567"/>
            <a:ext cx="4998000" cy="3200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77" name="Google Shape;10777;p86"/>
          <p:cNvGrpSpPr/>
          <p:nvPr/>
        </p:nvGrpSpPr>
        <p:grpSpPr>
          <a:xfrm>
            <a:off x="11391397" y="4533059"/>
            <a:ext cx="694603" cy="948983"/>
            <a:chOff x="7314698" y="540006"/>
            <a:chExt cx="520952" cy="711737"/>
          </a:xfrm>
        </p:grpSpPr>
        <p:grpSp>
          <p:nvGrpSpPr>
            <p:cNvPr id="10778" name="Google Shape;10778;p86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0779" name="Google Shape;10779;p86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780" name="Google Shape;10780;p86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781" name="Google Shape;10781;p86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0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83" name="Google Shape;10783;p8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784" name="Google Shape;10784;p87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5" name="Google Shape;10785;p87"/>
          <p:cNvSpPr txBox="1">
            <a:spLocks noGrp="1"/>
          </p:cNvSpPr>
          <p:nvPr>
            <p:ph type="title"/>
          </p:nvPr>
        </p:nvSpPr>
        <p:spPr>
          <a:xfrm>
            <a:off x="18644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86" name="Google Shape;10786;p87"/>
          <p:cNvSpPr txBox="1">
            <a:spLocks noGrp="1"/>
          </p:cNvSpPr>
          <p:nvPr>
            <p:ph type="subTitle" idx="1"/>
          </p:nvPr>
        </p:nvSpPr>
        <p:spPr>
          <a:xfrm>
            <a:off x="18642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7" name="Google Shape;10787;p87"/>
          <p:cNvSpPr txBox="1">
            <a:spLocks noGrp="1"/>
          </p:cNvSpPr>
          <p:nvPr>
            <p:ph type="title" idx="2"/>
          </p:nvPr>
        </p:nvSpPr>
        <p:spPr>
          <a:xfrm>
            <a:off x="960200" y="4334167"/>
            <a:ext cx="903600" cy="7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788" name="Google Shape;10788;p87"/>
          <p:cNvSpPr txBox="1">
            <a:spLocks noGrp="1"/>
          </p:cNvSpPr>
          <p:nvPr>
            <p:ph type="title" idx="3"/>
          </p:nvPr>
        </p:nvSpPr>
        <p:spPr>
          <a:xfrm>
            <a:off x="18644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89" name="Google Shape;10789;p87"/>
          <p:cNvSpPr txBox="1">
            <a:spLocks noGrp="1"/>
          </p:cNvSpPr>
          <p:nvPr>
            <p:ph type="subTitle" idx="4"/>
          </p:nvPr>
        </p:nvSpPr>
        <p:spPr>
          <a:xfrm>
            <a:off x="18642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0" name="Google Shape;10790;p87"/>
          <p:cNvSpPr txBox="1">
            <a:spLocks noGrp="1"/>
          </p:cNvSpPr>
          <p:nvPr>
            <p:ph type="title" idx="5"/>
          </p:nvPr>
        </p:nvSpPr>
        <p:spPr>
          <a:xfrm>
            <a:off x="70008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91" name="Google Shape;10791;p87"/>
          <p:cNvSpPr txBox="1">
            <a:spLocks noGrp="1"/>
          </p:cNvSpPr>
          <p:nvPr>
            <p:ph type="subTitle" idx="6"/>
          </p:nvPr>
        </p:nvSpPr>
        <p:spPr>
          <a:xfrm>
            <a:off x="70006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2" name="Google Shape;10792;p87"/>
          <p:cNvSpPr txBox="1">
            <a:spLocks noGrp="1"/>
          </p:cNvSpPr>
          <p:nvPr>
            <p:ph type="title" idx="7"/>
          </p:nvPr>
        </p:nvSpPr>
        <p:spPr>
          <a:xfrm>
            <a:off x="70008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93" name="Google Shape;10793;p87"/>
          <p:cNvSpPr txBox="1">
            <a:spLocks noGrp="1"/>
          </p:cNvSpPr>
          <p:nvPr>
            <p:ph type="subTitle" idx="8"/>
          </p:nvPr>
        </p:nvSpPr>
        <p:spPr>
          <a:xfrm>
            <a:off x="70006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4" name="Google Shape;10794;p87"/>
          <p:cNvSpPr txBox="1">
            <a:spLocks noGrp="1"/>
          </p:cNvSpPr>
          <p:nvPr>
            <p:ph type="title" idx="9"/>
          </p:nvPr>
        </p:nvSpPr>
        <p:spPr>
          <a:xfrm rot="1521">
            <a:off x="6096600" y="4332672"/>
            <a:ext cx="904000" cy="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795" name="Google Shape;10795;p87"/>
          <p:cNvSpPr txBox="1">
            <a:spLocks noGrp="1"/>
          </p:cNvSpPr>
          <p:nvPr>
            <p:ph type="title" idx="13"/>
          </p:nvPr>
        </p:nvSpPr>
        <p:spPr>
          <a:xfrm rot="1521">
            <a:off x="960167" y="2080500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796" name="Google Shape;10796;p87"/>
          <p:cNvSpPr txBox="1">
            <a:spLocks noGrp="1"/>
          </p:cNvSpPr>
          <p:nvPr>
            <p:ph type="title" idx="14"/>
          </p:nvPr>
        </p:nvSpPr>
        <p:spPr>
          <a:xfrm rot="1521">
            <a:off x="6096600" y="2080629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797" name="Google Shape;10797;p87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0798" name="Google Shape;10798;p87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10799" name="Google Shape;10799;p87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0800" name="Google Shape;10800;p87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801" name="Google Shape;10801;p87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802" name="Google Shape;10802;p87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03" name="Google Shape;10803;p87"/>
          <p:cNvGrpSpPr/>
          <p:nvPr/>
        </p:nvGrpSpPr>
        <p:grpSpPr>
          <a:xfrm rot="-2941519">
            <a:off x="10941942" y="1873009"/>
            <a:ext cx="896753" cy="906171"/>
            <a:chOff x="5542118" y="902100"/>
            <a:chExt cx="872785" cy="881950"/>
          </a:xfrm>
        </p:grpSpPr>
        <p:sp>
          <p:nvSpPr>
            <p:cNvPr id="10804" name="Google Shape;10804;p87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gradFill>
              <a:gsLst>
                <a:gs pos="0">
                  <a:srgbClr val="FF2F2F">
                    <a:alpha val="64705"/>
                  </a:srgbClr>
                </a:gs>
                <a:gs pos="100000">
                  <a:srgbClr val="A50707">
                    <a:alpha val="6470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42863" dist="57150" algn="bl" rotWithShape="0">
                <a:srgbClr val="000000">
                  <a:alpha val="22745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87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89"/>
          <p:cNvSpPr txBox="1">
            <a:spLocks noGrp="1"/>
          </p:cNvSpPr>
          <p:nvPr>
            <p:ph type="title"/>
          </p:nvPr>
        </p:nvSpPr>
        <p:spPr>
          <a:xfrm>
            <a:off x="18644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  <a:defRPr sz="32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4" name="Google Shape;104;p89"/>
          <p:cNvSpPr txBox="1">
            <a:spLocks noGrp="1"/>
          </p:cNvSpPr>
          <p:nvPr>
            <p:ph type="subTitle" idx="1"/>
          </p:nvPr>
        </p:nvSpPr>
        <p:spPr>
          <a:xfrm>
            <a:off x="18642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89"/>
          <p:cNvSpPr txBox="1">
            <a:spLocks noGrp="1"/>
          </p:cNvSpPr>
          <p:nvPr>
            <p:ph type="title" idx="2"/>
          </p:nvPr>
        </p:nvSpPr>
        <p:spPr>
          <a:xfrm>
            <a:off x="960200" y="4334167"/>
            <a:ext cx="903600" cy="7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6" name="Google Shape;106;p89"/>
          <p:cNvSpPr txBox="1">
            <a:spLocks noGrp="1"/>
          </p:cNvSpPr>
          <p:nvPr>
            <p:ph type="title" idx="3"/>
          </p:nvPr>
        </p:nvSpPr>
        <p:spPr>
          <a:xfrm>
            <a:off x="18644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  <a:defRPr sz="32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" name="Google Shape;107;p89"/>
          <p:cNvSpPr txBox="1">
            <a:spLocks noGrp="1"/>
          </p:cNvSpPr>
          <p:nvPr>
            <p:ph type="subTitle" idx="4"/>
          </p:nvPr>
        </p:nvSpPr>
        <p:spPr>
          <a:xfrm>
            <a:off x="18642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89"/>
          <p:cNvSpPr txBox="1">
            <a:spLocks noGrp="1"/>
          </p:cNvSpPr>
          <p:nvPr>
            <p:ph type="title" idx="5"/>
          </p:nvPr>
        </p:nvSpPr>
        <p:spPr>
          <a:xfrm>
            <a:off x="70008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  <a:defRPr sz="32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" name="Google Shape;109;p89"/>
          <p:cNvSpPr txBox="1">
            <a:spLocks noGrp="1"/>
          </p:cNvSpPr>
          <p:nvPr>
            <p:ph type="subTitle" idx="6"/>
          </p:nvPr>
        </p:nvSpPr>
        <p:spPr>
          <a:xfrm>
            <a:off x="70006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89"/>
          <p:cNvSpPr txBox="1">
            <a:spLocks noGrp="1"/>
          </p:cNvSpPr>
          <p:nvPr>
            <p:ph type="title" idx="7"/>
          </p:nvPr>
        </p:nvSpPr>
        <p:spPr>
          <a:xfrm>
            <a:off x="70008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1" name="Google Shape;111;p89"/>
          <p:cNvSpPr txBox="1">
            <a:spLocks noGrp="1"/>
          </p:cNvSpPr>
          <p:nvPr>
            <p:ph type="subTitle" idx="8"/>
          </p:nvPr>
        </p:nvSpPr>
        <p:spPr>
          <a:xfrm>
            <a:off x="70006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89"/>
          <p:cNvSpPr txBox="1">
            <a:spLocks noGrp="1"/>
          </p:cNvSpPr>
          <p:nvPr>
            <p:ph type="title" idx="9"/>
          </p:nvPr>
        </p:nvSpPr>
        <p:spPr>
          <a:xfrm rot="1521">
            <a:off x="6096600" y="4332672"/>
            <a:ext cx="904000" cy="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3" name="Google Shape;113;p89"/>
          <p:cNvSpPr txBox="1">
            <a:spLocks noGrp="1"/>
          </p:cNvSpPr>
          <p:nvPr>
            <p:ph type="title" idx="13"/>
          </p:nvPr>
        </p:nvSpPr>
        <p:spPr>
          <a:xfrm rot="1521">
            <a:off x="960167" y="2080500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4" name="Google Shape;114;p89"/>
          <p:cNvSpPr txBox="1">
            <a:spLocks noGrp="1"/>
          </p:cNvSpPr>
          <p:nvPr>
            <p:ph type="title" idx="14"/>
          </p:nvPr>
        </p:nvSpPr>
        <p:spPr>
          <a:xfrm rot="1521">
            <a:off x="6096600" y="2080629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5" name="Google Shape;115;p89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" name="Google Shape;1162;p2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3" name="Google Shape;1163;p2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" name="Google Shape;1164;p2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5" name="Google Shape;1165;p2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6" name="Google Shape;1166;p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7" name="Google Shape;1167;p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8" name="Google Shape;1168;p2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69" name="Google Shape;1169;p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0" name="Google Shape;1170;p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1" name="Google Shape;1171;p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" name="Google Shape;1172;p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3" name="Google Shape;1173;p2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07" name="Google Shape;10807;p11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08" name="Google Shape;10808;p1118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8627"/>
                </a:srgbClr>
              </a:gs>
              <a:gs pos="50000">
                <a:srgbClr val="FFFFFF">
                  <a:alpha val="85490"/>
                </a:srgbClr>
              </a:gs>
              <a:gs pos="100000">
                <a:srgbClr val="FFFFFF">
                  <a:alpha val="28627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9" name="Google Shape;10809;p1118"/>
          <p:cNvSpPr txBox="1">
            <a:spLocks noGrp="1"/>
          </p:cNvSpPr>
          <p:nvPr>
            <p:ph type="subTitle" idx="1"/>
          </p:nvPr>
        </p:nvSpPr>
        <p:spPr>
          <a:xfrm rot="-678">
            <a:off x="2041832" y="4913845"/>
            <a:ext cx="8108400" cy="568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810" name="Google Shape;10810;p1118"/>
          <p:cNvSpPr txBox="1">
            <a:spLocks noGrp="1"/>
          </p:cNvSpPr>
          <p:nvPr>
            <p:ph type="ctrTitle"/>
          </p:nvPr>
        </p:nvSpPr>
        <p:spPr>
          <a:xfrm>
            <a:off x="2041833" y="720000"/>
            <a:ext cx="8108400" cy="370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2800"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12" name="Google Shape;10812;p1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13" name="Google Shape;10813;p1119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4" name="Google Shape;10814;p1119"/>
          <p:cNvSpPr txBox="1">
            <a:spLocks noGrp="1"/>
          </p:cNvSpPr>
          <p:nvPr>
            <p:ph type="title"/>
          </p:nvPr>
        </p:nvSpPr>
        <p:spPr>
          <a:xfrm>
            <a:off x="3189200" y="3142933"/>
            <a:ext cx="5813600" cy="112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815" name="Google Shape;10815;p1119"/>
          <p:cNvSpPr txBox="1">
            <a:spLocks noGrp="1"/>
          </p:cNvSpPr>
          <p:nvPr>
            <p:ph type="title" idx="2"/>
          </p:nvPr>
        </p:nvSpPr>
        <p:spPr>
          <a:xfrm>
            <a:off x="5062600" y="1434132"/>
            <a:ext cx="2066800" cy="17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0816" name="Google Shape;10816;p1119"/>
          <p:cNvSpPr txBox="1">
            <a:spLocks noGrp="1"/>
          </p:cNvSpPr>
          <p:nvPr>
            <p:ph type="subTitle" idx="1"/>
          </p:nvPr>
        </p:nvSpPr>
        <p:spPr>
          <a:xfrm rot="473">
            <a:off x="3189200" y="4837867"/>
            <a:ext cx="5813600" cy="585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0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18" name="Google Shape;10818;p11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>
            <a:off x="-1" y="3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0819" name="Google Shape;10819;p112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0" name="Google Shape;10820;p1120"/>
          <p:cNvSpPr txBox="1">
            <a:spLocks noGrp="1"/>
          </p:cNvSpPr>
          <p:nvPr>
            <p:ph type="title"/>
          </p:nvPr>
        </p:nvSpPr>
        <p:spPr>
          <a:xfrm>
            <a:off x="960000" y="1093484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821" name="Google Shape;10821;p1120"/>
          <p:cNvSpPr txBox="1">
            <a:spLocks noGrp="1"/>
          </p:cNvSpPr>
          <p:nvPr>
            <p:ph type="body" idx="1"/>
          </p:nvPr>
        </p:nvSpPr>
        <p:spPr>
          <a:xfrm>
            <a:off x="960000" y="2022919"/>
            <a:ext cx="10272000" cy="3741600"/>
          </a:xfrm>
          <a:prstGeom prst="rect">
            <a:avLst/>
          </a:prstGeom>
          <a:solidFill>
            <a:srgbClr val="FFFFFF">
              <a:alpha val="74117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23" name="Google Shape;10823;p1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24" name="Google Shape;10824;p1121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5" name="Google Shape;10825;p11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0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27" name="Google Shape;10827;p1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28" name="Google Shape;10828;p112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9" name="Google Shape;10829;p1122"/>
          <p:cNvSpPr txBox="1">
            <a:spLocks noGrp="1"/>
          </p:cNvSpPr>
          <p:nvPr>
            <p:ph type="title"/>
          </p:nvPr>
        </p:nvSpPr>
        <p:spPr>
          <a:xfrm>
            <a:off x="5696700" y="1597400"/>
            <a:ext cx="55352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830" name="Google Shape;10830;p1122"/>
          <p:cNvSpPr txBox="1">
            <a:spLocks noGrp="1"/>
          </p:cNvSpPr>
          <p:nvPr>
            <p:ph type="subTitle" idx="1"/>
          </p:nvPr>
        </p:nvSpPr>
        <p:spPr>
          <a:xfrm rot="-497">
            <a:off x="5696700" y="2350205"/>
            <a:ext cx="5535200" cy="2910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32" name="Google Shape;10832;p11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1" y="2"/>
            <a:ext cx="12192004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10833" name="Google Shape;10833;p1123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4" name="Google Shape;10834;p1123"/>
          <p:cNvSpPr txBox="1">
            <a:spLocks noGrp="1"/>
          </p:cNvSpPr>
          <p:nvPr>
            <p:ph type="title"/>
          </p:nvPr>
        </p:nvSpPr>
        <p:spPr>
          <a:xfrm>
            <a:off x="2385600" y="1107000"/>
            <a:ext cx="7420800" cy="4644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835" name="Google Shape;10835;p1123"/>
          <p:cNvGrpSpPr/>
          <p:nvPr/>
        </p:nvGrpSpPr>
        <p:grpSpPr>
          <a:xfrm>
            <a:off x="265405" y="4159365"/>
            <a:ext cx="694603" cy="948983"/>
            <a:chOff x="7314698" y="540006"/>
            <a:chExt cx="520952" cy="711737"/>
          </a:xfrm>
        </p:grpSpPr>
        <p:grpSp>
          <p:nvGrpSpPr>
            <p:cNvPr id="10836" name="Google Shape;10836;p1123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0837" name="Google Shape;10837;p1123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838" name="Google Shape;10838;p1123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839" name="Google Shape;10839;p1123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 2">
    <p:spTree>
      <p:nvGrpSpPr>
        <p:cNvPr id="1" name="Shape 10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41" name="Google Shape;10841;p1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42" name="Google Shape;10842;p1124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3" name="Google Shape;10843;p11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844" name="Google Shape;10844;p1124"/>
          <p:cNvSpPr txBox="1">
            <a:spLocks noGrp="1"/>
          </p:cNvSpPr>
          <p:nvPr>
            <p:ph type="subTitle" idx="1"/>
          </p:nvPr>
        </p:nvSpPr>
        <p:spPr>
          <a:xfrm>
            <a:off x="960000" y="2342567"/>
            <a:ext cx="4998000" cy="3200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45" name="Google Shape;10845;p1124"/>
          <p:cNvSpPr txBox="1">
            <a:spLocks noGrp="1"/>
          </p:cNvSpPr>
          <p:nvPr>
            <p:ph type="subTitle" idx="2"/>
          </p:nvPr>
        </p:nvSpPr>
        <p:spPr>
          <a:xfrm>
            <a:off x="6233833" y="2342567"/>
            <a:ext cx="4998000" cy="3200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46" name="Google Shape;10846;p1124"/>
          <p:cNvGrpSpPr/>
          <p:nvPr/>
        </p:nvGrpSpPr>
        <p:grpSpPr>
          <a:xfrm>
            <a:off x="11391397" y="4533059"/>
            <a:ext cx="694603" cy="948983"/>
            <a:chOff x="7314698" y="540006"/>
            <a:chExt cx="520952" cy="711737"/>
          </a:xfrm>
        </p:grpSpPr>
        <p:grpSp>
          <p:nvGrpSpPr>
            <p:cNvPr id="10847" name="Google Shape;10847;p1124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0848" name="Google Shape;10848;p1124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849" name="Google Shape;10849;p1124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850" name="Google Shape;10850;p1124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2">
    <p:spTree>
      <p:nvGrpSpPr>
        <p:cNvPr id="1" name="Shape 10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2" name="Google Shape;10852;p112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53" name="Google Shape;10853;p1125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8627"/>
                </a:srgbClr>
              </a:gs>
              <a:gs pos="50000">
                <a:srgbClr val="FFFFFF">
                  <a:alpha val="85490"/>
                </a:srgbClr>
              </a:gs>
              <a:gs pos="100000">
                <a:srgbClr val="FFFFFF">
                  <a:alpha val="28627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4" name="Google Shape;10854;p1125"/>
          <p:cNvSpPr txBox="1">
            <a:spLocks noGrp="1"/>
          </p:cNvSpPr>
          <p:nvPr>
            <p:ph type="subTitle" idx="1"/>
          </p:nvPr>
        </p:nvSpPr>
        <p:spPr>
          <a:xfrm rot="-678">
            <a:off x="2041832" y="4913845"/>
            <a:ext cx="8108400" cy="568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855" name="Google Shape;10855;p1125"/>
          <p:cNvSpPr txBox="1">
            <a:spLocks noGrp="1"/>
          </p:cNvSpPr>
          <p:nvPr>
            <p:ph type="ctrTitle"/>
          </p:nvPr>
        </p:nvSpPr>
        <p:spPr>
          <a:xfrm>
            <a:off x="2041833" y="720000"/>
            <a:ext cx="8108400" cy="370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2800"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_HEADER 2">
    <p:spTree>
      <p:nvGrpSpPr>
        <p:cNvPr id="1" name="Shape 10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7" name="Google Shape;10857;p112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58" name="Google Shape;10858;p1126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9" name="Google Shape;10859;p1126"/>
          <p:cNvSpPr txBox="1">
            <a:spLocks noGrp="1"/>
          </p:cNvSpPr>
          <p:nvPr>
            <p:ph type="title"/>
          </p:nvPr>
        </p:nvSpPr>
        <p:spPr>
          <a:xfrm>
            <a:off x="3189200" y="3142933"/>
            <a:ext cx="5813600" cy="112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860" name="Google Shape;10860;p1126"/>
          <p:cNvSpPr txBox="1">
            <a:spLocks noGrp="1"/>
          </p:cNvSpPr>
          <p:nvPr>
            <p:ph type="title" idx="2"/>
          </p:nvPr>
        </p:nvSpPr>
        <p:spPr>
          <a:xfrm>
            <a:off x="5062600" y="1434132"/>
            <a:ext cx="2066800" cy="17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0861" name="Google Shape;10861;p1126"/>
          <p:cNvSpPr txBox="1">
            <a:spLocks noGrp="1"/>
          </p:cNvSpPr>
          <p:nvPr>
            <p:ph type="subTitle" idx="1"/>
          </p:nvPr>
        </p:nvSpPr>
        <p:spPr>
          <a:xfrm rot="473">
            <a:off x="3189200" y="4837867"/>
            <a:ext cx="5813600" cy="585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>
  <p:cSld name="TITLE_AND_BODY 2">
    <p:spTree>
      <p:nvGrpSpPr>
        <p:cNvPr id="1" name="Shape 10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3" name="Google Shape;10863;p11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>
            <a:off x="-1" y="3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0864" name="Google Shape;10864;p112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5" name="Google Shape;10865;p1127"/>
          <p:cNvSpPr txBox="1">
            <a:spLocks noGrp="1"/>
          </p:cNvSpPr>
          <p:nvPr>
            <p:ph type="title"/>
          </p:nvPr>
        </p:nvSpPr>
        <p:spPr>
          <a:xfrm>
            <a:off x="960000" y="1093484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866" name="Google Shape;10866;p1127"/>
          <p:cNvSpPr txBox="1">
            <a:spLocks noGrp="1"/>
          </p:cNvSpPr>
          <p:nvPr>
            <p:ph type="body" idx="1"/>
          </p:nvPr>
        </p:nvSpPr>
        <p:spPr>
          <a:xfrm>
            <a:off x="960000" y="2022919"/>
            <a:ext cx="10272000" cy="3741600"/>
          </a:xfrm>
          <a:prstGeom prst="rect">
            <a:avLst/>
          </a:prstGeom>
          <a:solidFill>
            <a:srgbClr val="FFFFFF">
              <a:alpha val="74117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" name="Google Shape;1175;p20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6" name="Google Shape;1176;p2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" name="Google Shape;1177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" name="Google Shape;1178;p2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9" name="Google Shape;1179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" name="Google Shape;1180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1" name="Google Shape;1181;p2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82" name="Google Shape;1182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3" name="Google Shape;1183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4" name="Google Shape;1184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" name="Google Shape;1185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6" name="Google Shape;1186;p2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_AND_TWO_COLUMNS 2">
    <p:spTree>
      <p:nvGrpSpPr>
        <p:cNvPr id="1" name="Shape 1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8" name="Google Shape;10868;p112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69" name="Google Shape;10869;p1128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823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0" name="Google Shape;10870;p1128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1" name="Google Shape;10871;p1128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2" name="Google Shape;10872;p11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873" name="Google Shape;10873;p1128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874" name="Google Shape;10874;p1128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2">
    <p:spTree>
      <p:nvGrpSpPr>
        <p:cNvPr id="1" name="Shape 10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76" name="Google Shape;10876;p112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7" name="Google Shape;10877;p1129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8" name="Google Shape;10878;p11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 2">
    <p:spTree>
      <p:nvGrpSpPr>
        <p:cNvPr id="1" name="Shape 10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80" name="Google Shape;10880;p113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81" name="Google Shape;10881;p1130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2" name="Google Shape;10882;p1130"/>
          <p:cNvSpPr txBox="1">
            <a:spLocks noGrp="1"/>
          </p:cNvSpPr>
          <p:nvPr>
            <p:ph type="title"/>
          </p:nvPr>
        </p:nvSpPr>
        <p:spPr>
          <a:xfrm>
            <a:off x="5696700" y="1597400"/>
            <a:ext cx="55352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883" name="Google Shape;10883;p1130"/>
          <p:cNvSpPr txBox="1">
            <a:spLocks noGrp="1"/>
          </p:cNvSpPr>
          <p:nvPr>
            <p:ph type="subTitle" idx="1"/>
          </p:nvPr>
        </p:nvSpPr>
        <p:spPr>
          <a:xfrm rot="-497">
            <a:off x="5696700" y="2350205"/>
            <a:ext cx="5535200" cy="2910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 2">
    <p:spTree>
      <p:nvGrpSpPr>
        <p:cNvPr id="1" name="Shape 10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85" name="Google Shape;10885;p113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 flipH="1">
            <a:off x="1" y="2"/>
            <a:ext cx="12192004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10886" name="Google Shape;10886;p1131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7" name="Google Shape;10887;p1131"/>
          <p:cNvSpPr txBox="1">
            <a:spLocks noGrp="1"/>
          </p:cNvSpPr>
          <p:nvPr>
            <p:ph type="title"/>
          </p:nvPr>
        </p:nvSpPr>
        <p:spPr>
          <a:xfrm>
            <a:off x="2385600" y="1107000"/>
            <a:ext cx="7420800" cy="4644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888" name="Google Shape;10888;p1131"/>
          <p:cNvGrpSpPr/>
          <p:nvPr/>
        </p:nvGrpSpPr>
        <p:grpSpPr>
          <a:xfrm>
            <a:off x="265405" y="4159365"/>
            <a:ext cx="694603" cy="948983"/>
            <a:chOff x="7314698" y="540006"/>
            <a:chExt cx="520952" cy="711737"/>
          </a:xfrm>
        </p:grpSpPr>
        <p:grpSp>
          <p:nvGrpSpPr>
            <p:cNvPr id="10889" name="Google Shape;10889;p1131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0890" name="Google Shape;10890;p1131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891" name="Google Shape;10891;p1131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892" name="Google Shape;10892;p1131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4" name="Google Shape;10894;p1132"/>
          <p:cNvSpPr txBox="1">
            <a:spLocks noGrp="1"/>
          </p:cNvSpPr>
          <p:nvPr>
            <p:ph type="title"/>
          </p:nvPr>
        </p:nvSpPr>
        <p:spPr>
          <a:xfrm>
            <a:off x="960000" y="5334000"/>
            <a:ext cx="10272000" cy="80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0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96" name="Google Shape;10896;p1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3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0897" name="Google Shape;10897;p113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8" name="Google Shape;10898;p1133"/>
          <p:cNvSpPr txBox="1">
            <a:spLocks noGrp="1"/>
          </p:cNvSpPr>
          <p:nvPr>
            <p:ph type="title" hasCustomPrompt="1"/>
          </p:nvPr>
        </p:nvSpPr>
        <p:spPr>
          <a:xfrm rot="436">
            <a:off x="2941599" y="1553933"/>
            <a:ext cx="6308800" cy="2014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0899" name="Google Shape;10899;p1133"/>
          <p:cNvSpPr txBox="1">
            <a:spLocks noGrp="1"/>
          </p:cNvSpPr>
          <p:nvPr>
            <p:ph type="subTitle" idx="1"/>
          </p:nvPr>
        </p:nvSpPr>
        <p:spPr>
          <a:xfrm>
            <a:off x="2941500" y="4438033"/>
            <a:ext cx="6308800" cy="587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 2">
    <p:spTree>
      <p:nvGrpSpPr>
        <p:cNvPr id="1" name="Shape 10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01" name="Google Shape;10901;p11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3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0902" name="Google Shape;10902;p113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3" name="Google Shape;10903;p1134"/>
          <p:cNvSpPr txBox="1">
            <a:spLocks noGrp="1"/>
          </p:cNvSpPr>
          <p:nvPr>
            <p:ph type="title" hasCustomPrompt="1"/>
          </p:nvPr>
        </p:nvSpPr>
        <p:spPr>
          <a:xfrm rot="436">
            <a:off x="2941599" y="1553933"/>
            <a:ext cx="6308800" cy="2014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0904" name="Google Shape;10904;p1134"/>
          <p:cNvSpPr txBox="1">
            <a:spLocks noGrp="1"/>
          </p:cNvSpPr>
          <p:nvPr>
            <p:ph type="subTitle" idx="1"/>
          </p:nvPr>
        </p:nvSpPr>
        <p:spPr>
          <a:xfrm>
            <a:off x="2941500" y="4438033"/>
            <a:ext cx="6308800" cy="587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 2">
    <p:spTree>
      <p:nvGrpSpPr>
        <p:cNvPr id="1" name="Shape 10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06" name="Google Shape;10906;p11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07" name="Google Shape;10907;p1135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8" name="Google Shape;10908;p1135"/>
          <p:cNvSpPr txBox="1">
            <a:spLocks noGrp="1"/>
          </p:cNvSpPr>
          <p:nvPr>
            <p:ph type="title"/>
          </p:nvPr>
        </p:nvSpPr>
        <p:spPr>
          <a:xfrm>
            <a:off x="18644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09" name="Google Shape;10909;p1135"/>
          <p:cNvSpPr txBox="1">
            <a:spLocks noGrp="1"/>
          </p:cNvSpPr>
          <p:nvPr>
            <p:ph type="subTitle" idx="1"/>
          </p:nvPr>
        </p:nvSpPr>
        <p:spPr>
          <a:xfrm>
            <a:off x="18642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0" name="Google Shape;10910;p1135"/>
          <p:cNvSpPr txBox="1">
            <a:spLocks noGrp="1"/>
          </p:cNvSpPr>
          <p:nvPr>
            <p:ph type="title" idx="2"/>
          </p:nvPr>
        </p:nvSpPr>
        <p:spPr>
          <a:xfrm>
            <a:off x="960200" y="4334167"/>
            <a:ext cx="903600" cy="7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911" name="Google Shape;10911;p1135"/>
          <p:cNvSpPr txBox="1">
            <a:spLocks noGrp="1"/>
          </p:cNvSpPr>
          <p:nvPr>
            <p:ph type="title" idx="3"/>
          </p:nvPr>
        </p:nvSpPr>
        <p:spPr>
          <a:xfrm>
            <a:off x="18644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2" name="Google Shape;10912;p1135"/>
          <p:cNvSpPr txBox="1">
            <a:spLocks noGrp="1"/>
          </p:cNvSpPr>
          <p:nvPr>
            <p:ph type="subTitle" idx="4"/>
          </p:nvPr>
        </p:nvSpPr>
        <p:spPr>
          <a:xfrm>
            <a:off x="18642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3" name="Google Shape;10913;p1135"/>
          <p:cNvSpPr txBox="1">
            <a:spLocks noGrp="1"/>
          </p:cNvSpPr>
          <p:nvPr>
            <p:ph type="title" idx="5"/>
          </p:nvPr>
        </p:nvSpPr>
        <p:spPr>
          <a:xfrm>
            <a:off x="70008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4" name="Google Shape;10914;p1135"/>
          <p:cNvSpPr txBox="1">
            <a:spLocks noGrp="1"/>
          </p:cNvSpPr>
          <p:nvPr>
            <p:ph type="subTitle" idx="6"/>
          </p:nvPr>
        </p:nvSpPr>
        <p:spPr>
          <a:xfrm>
            <a:off x="70006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5" name="Google Shape;10915;p1135"/>
          <p:cNvSpPr txBox="1">
            <a:spLocks noGrp="1"/>
          </p:cNvSpPr>
          <p:nvPr>
            <p:ph type="title" idx="7"/>
          </p:nvPr>
        </p:nvSpPr>
        <p:spPr>
          <a:xfrm>
            <a:off x="70008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6" name="Google Shape;10916;p1135"/>
          <p:cNvSpPr txBox="1">
            <a:spLocks noGrp="1"/>
          </p:cNvSpPr>
          <p:nvPr>
            <p:ph type="subTitle" idx="8"/>
          </p:nvPr>
        </p:nvSpPr>
        <p:spPr>
          <a:xfrm>
            <a:off x="70006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7" name="Google Shape;10917;p1135"/>
          <p:cNvSpPr txBox="1">
            <a:spLocks noGrp="1"/>
          </p:cNvSpPr>
          <p:nvPr>
            <p:ph type="title" idx="9"/>
          </p:nvPr>
        </p:nvSpPr>
        <p:spPr>
          <a:xfrm rot="1521">
            <a:off x="6096600" y="4332672"/>
            <a:ext cx="904000" cy="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918" name="Google Shape;10918;p1135"/>
          <p:cNvSpPr txBox="1">
            <a:spLocks noGrp="1"/>
          </p:cNvSpPr>
          <p:nvPr>
            <p:ph type="title" idx="13"/>
          </p:nvPr>
        </p:nvSpPr>
        <p:spPr>
          <a:xfrm rot="1521">
            <a:off x="960167" y="2080500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919" name="Google Shape;10919;p1135"/>
          <p:cNvSpPr txBox="1">
            <a:spLocks noGrp="1"/>
          </p:cNvSpPr>
          <p:nvPr>
            <p:ph type="title" idx="14"/>
          </p:nvPr>
        </p:nvSpPr>
        <p:spPr>
          <a:xfrm rot="1521">
            <a:off x="6096600" y="2080629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920" name="Google Shape;10920;p1135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0921" name="Google Shape;10921;p1135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10922" name="Google Shape;10922;p1135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0923" name="Google Shape;10923;p1135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24" name="Google Shape;10924;p1135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25" name="Google Shape;10925;p1135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26" name="Google Shape;10926;p1135"/>
          <p:cNvGrpSpPr/>
          <p:nvPr/>
        </p:nvGrpSpPr>
        <p:grpSpPr>
          <a:xfrm rot="-2941519">
            <a:off x="10941942" y="1873009"/>
            <a:ext cx="896753" cy="906171"/>
            <a:chOff x="5542118" y="902100"/>
            <a:chExt cx="872785" cy="881950"/>
          </a:xfrm>
        </p:grpSpPr>
        <p:sp>
          <p:nvSpPr>
            <p:cNvPr id="10927" name="Google Shape;10927;p1135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gradFill>
              <a:gsLst>
                <a:gs pos="0">
                  <a:srgbClr val="FF2F2F">
                    <a:alpha val="64705"/>
                  </a:srgbClr>
                </a:gs>
                <a:gs pos="100000">
                  <a:srgbClr val="A50707">
                    <a:alpha val="6470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42863" dist="57150" algn="bl" rotWithShape="0">
                <a:srgbClr val="000000">
                  <a:alpha val="22745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1135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MAIN_POINT_1">
    <p:spTree>
      <p:nvGrpSpPr>
        <p:cNvPr id="1" name="Shape 10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30" name="Google Shape;10930;p1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31" name="Google Shape;10931;p1136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2" name="Google Shape;10932;p1136"/>
          <p:cNvSpPr txBox="1">
            <a:spLocks noGrp="1"/>
          </p:cNvSpPr>
          <p:nvPr>
            <p:ph type="subTitle" idx="1"/>
          </p:nvPr>
        </p:nvSpPr>
        <p:spPr>
          <a:xfrm rot="220">
            <a:off x="2968133" y="5095484"/>
            <a:ext cx="6255600" cy="87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3" name="Google Shape;10933;p1136"/>
          <p:cNvSpPr txBox="1">
            <a:spLocks noGrp="1"/>
          </p:cNvSpPr>
          <p:nvPr>
            <p:ph type="title"/>
          </p:nvPr>
        </p:nvSpPr>
        <p:spPr>
          <a:xfrm>
            <a:off x="2968133" y="4146484"/>
            <a:ext cx="6255600" cy="948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934" name="Google Shape;10934;p1136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10935" name="Google Shape;10935;p1136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0936" name="Google Shape;10936;p1136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37" name="Google Shape;10937;p1136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38" name="Google Shape;10938;p1136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_AND_BODY_1">
    <p:spTree>
      <p:nvGrpSpPr>
        <p:cNvPr id="1" name="Shape 10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40" name="Google Shape;10940;p11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41" name="Google Shape;10941;p1137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2" name="Google Shape;10942;p1137"/>
          <p:cNvSpPr txBox="1">
            <a:spLocks noGrp="1"/>
          </p:cNvSpPr>
          <p:nvPr>
            <p:ph type="title"/>
          </p:nvPr>
        </p:nvSpPr>
        <p:spPr>
          <a:xfrm>
            <a:off x="960000" y="1910484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943" name="Google Shape;10943;p1137"/>
          <p:cNvSpPr txBox="1">
            <a:spLocks noGrp="1"/>
          </p:cNvSpPr>
          <p:nvPr>
            <p:ph type="body" idx="1"/>
          </p:nvPr>
        </p:nvSpPr>
        <p:spPr>
          <a:xfrm>
            <a:off x="960000" y="2839923"/>
            <a:ext cx="10272000" cy="2107600"/>
          </a:xfrm>
          <a:prstGeom prst="rect">
            <a:avLst/>
          </a:prstGeom>
          <a:solidFill>
            <a:srgbClr val="FFFFFF">
              <a:alpha val="74117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8" name="Google Shape;1188;p20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89" name="Google Shape;1189;p20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" name="Google Shape;1190;p2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" name="Google Shape;1191;p20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92" name="Google Shape;1192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93" name="Google Shape;1193;p20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" name="Google Shape;1194;p20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0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45" name="Google Shape;10945;p11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7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46" name="Google Shape;10946;p1138"/>
          <p:cNvSpPr/>
          <p:nvPr/>
        </p:nvSpPr>
        <p:spPr>
          <a:xfrm>
            <a:off x="-7" y="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7" name="Google Shape;10947;p113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948" name="Google Shape;10948;p1138"/>
          <p:cNvSpPr txBox="1">
            <a:spLocks noGrp="1"/>
          </p:cNvSpPr>
          <p:nvPr>
            <p:ph type="title" idx="2"/>
          </p:nvPr>
        </p:nvSpPr>
        <p:spPr>
          <a:xfrm>
            <a:off x="2813984" y="2285039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9" name="Google Shape;10949;p1138"/>
          <p:cNvSpPr txBox="1">
            <a:spLocks noGrp="1"/>
          </p:cNvSpPr>
          <p:nvPr>
            <p:ph type="subTitle" idx="1"/>
          </p:nvPr>
        </p:nvSpPr>
        <p:spPr>
          <a:xfrm>
            <a:off x="5929184" y="2285033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0" name="Google Shape;10950;p1138"/>
          <p:cNvSpPr txBox="1">
            <a:spLocks noGrp="1"/>
          </p:cNvSpPr>
          <p:nvPr>
            <p:ph type="title" idx="3"/>
          </p:nvPr>
        </p:nvSpPr>
        <p:spPr>
          <a:xfrm>
            <a:off x="2813984" y="3534300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1" name="Google Shape;10951;p1138"/>
          <p:cNvSpPr txBox="1">
            <a:spLocks noGrp="1"/>
          </p:cNvSpPr>
          <p:nvPr>
            <p:ph type="subTitle" idx="4"/>
          </p:nvPr>
        </p:nvSpPr>
        <p:spPr>
          <a:xfrm>
            <a:off x="5929184" y="3534300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2" name="Google Shape;10952;p1138"/>
          <p:cNvSpPr txBox="1">
            <a:spLocks noGrp="1"/>
          </p:cNvSpPr>
          <p:nvPr>
            <p:ph type="title" idx="5"/>
          </p:nvPr>
        </p:nvSpPr>
        <p:spPr>
          <a:xfrm>
            <a:off x="2813984" y="4783584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3" name="Google Shape;10953;p1138"/>
          <p:cNvSpPr txBox="1">
            <a:spLocks noGrp="1"/>
          </p:cNvSpPr>
          <p:nvPr>
            <p:ph type="subTitle" idx="6"/>
          </p:nvPr>
        </p:nvSpPr>
        <p:spPr>
          <a:xfrm>
            <a:off x="5929184" y="4783584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54" name="Google Shape;10954;p1138"/>
          <p:cNvGrpSpPr/>
          <p:nvPr/>
        </p:nvGrpSpPr>
        <p:grpSpPr>
          <a:xfrm>
            <a:off x="445063" y="3461628"/>
            <a:ext cx="796709" cy="1088577"/>
            <a:chOff x="7314698" y="540006"/>
            <a:chExt cx="520952" cy="711737"/>
          </a:xfrm>
        </p:grpSpPr>
        <p:grpSp>
          <p:nvGrpSpPr>
            <p:cNvPr id="10955" name="Google Shape;10955;p1138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0956" name="Google Shape;10956;p1138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57" name="Google Shape;10957;p1138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58" name="Google Shape;10958;p1138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10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60" name="Google Shape;10960;p1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1" y="0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0961" name="Google Shape;10961;p1139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2" name="Google Shape;10962;p113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963" name="Google Shape;10963;p1139"/>
          <p:cNvSpPr txBox="1">
            <a:spLocks noGrp="1"/>
          </p:cNvSpPr>
          <p:nvPr>
            <p:ph type="title" idx="2"/>
          </p:nvPr>
        </p:nvSpPr>
        <p:spPr>
          <a:xfrm>
            <a:off x="960000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64" name="Google Shape;10964;p1139"/>
          <p:cNvSpPr txBox="1">
            <a:spLocks noGrp="1"/>
          </p:cNvSpPr>
          <p:nvPr>
            <p:ph type="subTitle" idx="1"/>
          </p:nvPr>
        </p:nvSpPr>
        <p:spPr>
          <a:xfrm>
            <a:off x="960000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5" name="Google Shape;10965;p1139"/>
          <p:cNvSpPr txBox="1">
            <a:spLocks noGrp="1"/>
          </p:cNvSpPr>
          <p:nvPr>
            <p:ph type="title" idx="3"/>
          </p:nvPr>
        </p:nvSpPr>
        <p:spPr>
          <a:xfrm>
            <a:off x="4559025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66" name="Google Shape;10966;p1139"/>
          <p:cNvSpPr txBox="1">
            <a:spLocks noGrp="1"/>
          </p:cNvSpPr>
          <p:nvPr>
            <p:ph type="subTitle" idx="4"/>
          </p:nvPr>
        </p:nvSpPr>
        <p:spPr>
          <a:xfrm>
            <a:off x="4559029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7" name="Google Shape;10967;p1139"/>
          <p:cNvSpPr txBox="1">
            <a:spLocks noGrp="1"/>
          </p:cNvSpPr>
          <p:nvPr>
            <p:ph type="title" idx="5"/>
          </p:nvPr>
        </p:nvSpPr>
        <p:spPr>
          <a:xfrm>
            <a:off x="960000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68" name="Google Shape;10968;p1139"/>
          <p:cNvSpPr txBox="1">
            <a:spLocks noGrp="1"/>
          </p:cNvSpPr>
          <p:nvPr>
            <p:ph type="subTitle" idx="6"/>
          </p:nvPr>
        </p:nvSpPr>
        <p:spPr>
          <a:xfrm>
            <a:off x="960000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9" name="Google Shape;10969;p1139"/>
          <p:cNvSpPr txBox="1">
            <a:spLocks noGrp="1"/>
          </p:cNvSpPr>
          <p:nvPr>
            <p:ph type="title" idx="7"/>
          </p:nvPr>
        </p:nvSpPr>
        <p:spPr>
          <a:xfrm>
            <a:off x="4559025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70" name="Google Shape;10970;p1139"/>
          <p:cNvSpPr txBox="1">
            <a:spLocks noGrp="1"/>
          </p:cNvSpPr>
          <p:nvPr>
            <p:ph type="subTitle" idx="8"/>
          </p:nvPr>
        </p:nvSpPr>
        <p:spPr>
          <a:xfrm>
            <a:off x="4559028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1" name="Google Shape;10971;p1139"/>
          <p:cNvSpPr txBox="1">
            <a:spLocks noGrp="1"/>
          </p:cNvSpPr>
          <p:nvPr>
            <p:ph type="title" idx="9"/>
          </p:nvPr>
        </p:nvSpPr>
        <p:spPr>
          <a:xfrm>
            <a:off x="8158060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72" name="Google Shape;10972;p1139"/>
          <p:cNvSpPr txBox="1">
            <a:spLocks noGrp="1"/>
          </p:cNvSpPr>
          <p:nvPr>
            <p:ph type="subTitle" idx="13"/>
          </p:nvPr>
        </p:nvSpPr>
        <p:spPr>
          <a:xfrm>
            <a:off x="8158067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3" name="Google Shape;10973;p1139"/>
          <p:cNvSpPr txBox="1">
            <a:spLocks noGrp="1"/>
          </p:cNvSpPr>
          <p:nvPr>
            <p:ph type="title" idx="14"/>
          </p:nvPr>
        </p:nvSpPr>
        <p:spPr>
          <a:xfrm>
            <a:off x="8158060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74" name="Google Shape;10974;p1139"/>
          <p:cNvSpPr txBox="1">
            <a:spLocks noGrp="1"/>
          </p:cNvSpPr>
          <p:nvPr>
            <p:ph type="subTitle" idx="15"/>
          </p:nvPr>
        </p:nvSpPr>
        <p:spPr>
          <a:xfrm>
            <a:off x="8158067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75" name="Google Shape;10975;p1139"/>
          <p:cNvGrpSpPr/>
          <p:nvPr/>
        </p:nvGrpSpPr>
        <p:grpSpPr>
          <a:xfrm>
            <a:off x="-259640" y="3936334"/>
            <a:ext cx="847763" cy="1158233"/>
            <a:chOff x="877073" y="2011594"/>
            <a:chExt cx="520952" cy="711737"/>
          </a:xfrm>
        </p:grpSpPr>
        <p:grpSp>
          <p:nvGrpSpPr>
            <p:cNvPr id="10976" name="Google Shape;10976;p1139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0977" name="Google Shape;10977;p1139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78" name="Google Shape;10978;p1139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r>
                  <a:rPr lang="en-US" sz="1867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</a:t>
                </a: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79" name="Google Shape;10979;p1139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r>
                <a:rPr lang="en-US"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0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81" name="Google Shape;10981;p1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3" y="33"/>
            <a:ext cx="12192004" cy="6857968"/>
          </a:xfrm>
          <a:prstGeom prst="rect">
            <a:avLst/>
          </a:prstGeom>
          <a:noFill/>
          <a:ln>
            <a:noFill/>
          </a:ln>
        </p:spPr>
      </p:pic>
      <p:sp>
        <p:nvSpPr>
          <p:cNvPr id="10982" name="Google Shape;10982;p1140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3" name="Google Shape;10983;p1140"/>
          <p:cNvSpPr txBox="1">
            <a:spLocks noGrp="1"/>
          </p:cNvSpPr>
          <p:nvPr>
            <p:ph type="title"/>
          </p:nvPr>
        </p:nvSpPr>
        <p:spPr>
          <a:xfrm rot="-282">
            <a:off x="959999" y="1513600"/>
            <a:ext cx="4872400" cy="1321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10984" name="Google Shape;10984;p1140"/>
          <p:cNvSpPr txBox="1">
            <a:spLocks noGrp="1"/>
          </p:cNvSpPr>
          <p:nvPr>
            <p:ph type="subTitle" idx="1"/>
          </p:nvPr>
        </p:nvSpPr>
        <p:spPr>
          <a:xfrm>
            <a:off x="960039" y="2835392"/>
            <a:ext cx="4872400" cy="59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5" name="Google Shape;10985;p1140"/>
          <p:cNvSpPr txBox="1">
            <a:spLocks noGrp="1"/>
          </p:cNvSpPr>
          <p:nvPr>
            <p:ph type="title" idx="2"/>
          </p:nvPr>
        </p:nvSpPr>
        <p:spPr>
          <a:xfrm>
            <a:off x="6359619" y="4222800"/>
            <a:ext cx="4872400" cy="1321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10986" name="Google Shape;10986;p1140"/>
          <p:cNvSpPr txBox="1">
            <a:spLocks noGrp="1"/>
          </p:cNvSpPr>
          <p:nvPr>
            <p:ph type="subTitle" idx="3"/>
          </p:nvPr>
        </p:nvSpPr>
        <p:spPr>
          <a:xfrm>
            <a:off x="6359599" y="5544393"/>
            <a:ext cx="4872400" cy="59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10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88" name="Google Shape;10988;p11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89" name="Google Shape;10989;p114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0" name="Google Shape;10990;p114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">
    <p:spTree>
      <p:nvGrpSpPr>
        <p:cNvPr id="1" name="Shape 10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92" name="Google Shape;10992;p1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93" name="Google Shape;10993;p114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4" name="Google Shape;10994;p114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0995" name="Google Shape;10995;p1142"/>
          <p:cNvGrpSpPr/>
          <p:nvPr/>
        </p:nvGrpSpPr>
        <p:grpSpPr>
          <a:xfrm>
            <a:off x="11128731" y="5434693"/>
            <a:ext cx="694603" cy="948983"/>
            <a:chOff x="877073" y="2011594"/>
            <a:chExt cx="520952" cy="711737"/>
          </a:xfrm>
        </p:grpSpPr>
        <p:grpSp>
          <p:nvGrpSpPr>
            <p:cNvPr id="10996" name="Google Shape;10996;p1142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0997" name="Google Shape;10997;p1142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98" name="Google Shape;10998;p1142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r>
                  <a:rPr lang="en-US" sz="1867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</a:t>
                </a: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99" name="Google Shape;10999;p1142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r>
                <a:rPr lang="en-US"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3">
    <p:spTree>
      <p:nvGrpSpPr>
        <p:cNvPr id="1" name="Shape 1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1" name="Google Shape;11001;p11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02" name="Google Shape;11002;p1143"/>
          <p:cNvSpPr/>
          <p:nvPr/>
        </p:nvSpPr>
        <p:spPr>
          <a:xfrm>
            <a:off x="-1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3" name="Google Shape;11003;p114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4">
    <p:spTree>
      <p:nvGrpSpPr>
        <p:cNvPr id="1" name="Shape 1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5" name="Google Shape;11005;p1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06" name="Google Shape;11006;p114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7" name="Google Shape;11007;p114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_ONLY_5">
    <p:spTree>
      <p:nvGrpSpPr>
        <p:cNvPr id="1" name="Shape 1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9" name="Google Shape;11009;p11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10" name="Google Shape;11010;p11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1" name="Google Shape;11011;p114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1012" name="Google Shape;11012;p1145"/>
          <p:cNvGrpSpPr/>
          <p:nvPr/>
        </p:nvGrpSpPr>
        <p:grpSpPr>
          <a:xfrm>
            <a:off x="265397" y="2291142"/>
            <a:ext cx="694603" cy="948983"/>
            <a:chOff x="695998" y="3193606"/>
            <a:chExt cx="520952" cy="711737"/>
          </a:xfrm>
        </p:grpSpPr>
        <p:grpSp>
          <p:nvGrpSpPr>
            <p:cNvPr id="11013" name="Google Shape;11013;p1145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1014" name="Google Shape;11014;p1145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015" name="Google Shape;11015;p1145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16" name="Google Shape;11016;p1145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6"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18" name="Google Shape;11018;p11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19" name="Google Shape;11019;p1146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0" name="Google Shape;11020;p114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22" name="Google Shape;11022;p11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5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23" name="Google Shape;11023;p1147"/>
          <p:cNvSpPr/>
          <p:nvPr/>
        </p:nvSpPr>
        <p:spPr>
          <a:xfrm>
            <a:off x="-15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4" name="Google Shape;11024;p1147"/>
          <p:cNvSpPr txBox="1"/>
          <p:nvPr/>
        </p:nvSpPr>
        <p:spPr>
          <a:xfrm>
            <a:off x="3700200" y="4700867"/>
            <a:ext cx="4791600" cy="93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rlow Medium"/>
              <a:buNone/>
            </a:pP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and infographics &amp; images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1025" name="Google Shape;11025;p1147"/>
          <p:cNvSpPr txBox="1">
            <a:spLocks noGrp="1"/>
          </p:cNvSpPr>
          <p:nvPr>
            <p:ph type="ctrTitle"/>
          </p:nvPr>
        </p:nvSpPr>
        <p:spPr>
          <a:xfrm>
            <a:off x="3700200" y="720000"/>
            <a:ext cx="4791600" cy="1502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6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026" name="Google Shape;11026;p1147"/>
          <p:cNvSpPr txBox="1">
            <a:spLocks noGrp="1"/>
          </p:cNvSpPr>
          <p:nvPr>
            <p:ph type="subTitle" idx="1"/>
          </p:nvPr>
        </p:nvSpPr>
        <p:spPr>
          <a:xfrm>
            <a:off x="3700200" y="2772467"/>
            <a:ext cx="4791600" cy="1928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27" name="Google Shape;11027;p1147"/>
          <p:cNvSpPr txBox="1">
            <a:spLocks noGrp="1"/>
          </p:cNvSpPr>
          <p:nvPr>
            <p:ph type="subTitle" idx="2"/>
          </p:nvPr>
        </p:nvSpPr>
        <p:spPr>
          <a:xfrm rot="-861">
            <a:off x="3700235" y="5635073"/>
            <a:ext cx="4791600" cy="497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6" name="Google Shape;1196;p20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97" name="Google Shape;1197;p2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1198;p2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9" name="Google Shape;1199;p2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0" name="Google Shape;1200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1" name="Google Shape;1201;p20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0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29" name="Google Shape;11029;p11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30" name="Google Shape;11030;p1148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8627"/>
                </a:srgbClr>
              </a:gs>
              <a:gs pos="50000">
                <a:srgbClr val="FFFFFF">
                  <a:alpha val="85490"/>
                </a:srgbClr>
              </a:gs>
              <a:gs pos="100000">
                <a:srgbClr val="FFFFFF">
                  <a:alpha val="28627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32" name="Google Shape;11032;p11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33" name="Google Shape;11033;p1149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MAIN_POINT_1 2">
    <p:spTree>
      <p:nvGrpSpPr>
        <p:cNvPr id="1" name="Shape 1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35" name="Google Shape;11035;p11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36" name="Google Shape;11036;p1150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7" name="Google Shape;11037;p1150"/>
          <p:cNvSpPr txBox="1">
            <a:spLocks noGrp="1"/>
          </p:cNvSpPr>
          <p:nvPr>
            <p:ph type="subTitle" idx="1"/>
          </p:nvPr>
        </p:nvSpPr>
        <p:spPr>
          <a:xfrm rot="220">
            <a:off x="2968133" y="5095484"/>
            <a:ext cx="6255600" cy="87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8" name="Google Shape;11038;p1150"/>
          <p:cNvSpPr txBox="1">
            <a:spLocks noGrp="1"/>
          </p:cNvSpPr>
          <p:nvPr>
            <p:ph type="title"/>
          </p:nvPr>
        </p:nvSpPr>
        <p:spPr>
          <a:xfrm>
            <a:off x="2968133" y="4146484"/>
            <a:ext cx="6255600" cy="948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1039" name="Google Shape;11039;p1150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11040" name="Google Shape;11040;p1150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1041" name="Google Shape;11041;p1150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042" name="Google Shape;11042;p1150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43" name="Google Shape;11043;p1150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_AND_BODY_1 2">
    <p:spTree>
      <p:nvGrpSpPr>
        <p:cNvPr id="1" name="Shape 1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45" name="Google Shape;11045;p11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46" name="Google Shape;11046;p1151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7" name="Google Shape;11047;p1151"/>
          <p:cNvSpPr txBox="1">
            <a:spLocks noGrp="1"/>
          </p:cNvSpPr>
          <p:nvPr>
            <p:ph type="title"/>
          </p:nvPr>
        </p:nvSpPr>
        <p:spPr>
          <a:xfrm>
            <a:off x="960000" y="1910484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048" name="Google Shape;11048;p1151"/>
          <p:cNvSpPr txBox="1">
            <a:spLocks noGrp="1"/>
          </p:cNvSpPr>
          <p:nvPr>
            <p:ph type="body" idx="1"/>
          </p:nvPr>
        </p:nvSpPr>
        <p:spPr>
          <a:xfrm>
            <a:off x="960000" y="2839923"/>
            <a:ext cx="10272000" cy="2107600"/>
          </a:xfrm>
          <a:prstGeom prst="rect">
            <a:avLst/>
          </a:prstGeom>
          <a:solidFill>
            <a:srgbClr val="FFFFFF">
              <a:alpha val="74117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 2">
    <p:spTree>
      <p:nvGrpSpPr>
        <p:cNvPr id="1" name="Shape 1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0" name="Google Shape;11050;p115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7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51" name="Google Shape;11051;p1152"/>
          <p:cNvSpPr/>
          <p:nvPr/>
        </p:nvSpPr>
        <p:spPr>
          <a:xfrm>
            <a:off x="-7" y="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2" name="Google Shape;11052;p115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053" name="Google Shape;11053;p1152"/>
          <p:cNvSpPr txBox="1">
            <a:spLocks noGrp="1"/>
          </p:cNvSpPr>
          <p:nvPr>
            <p:ph type="title" idx="2"/>
          </p:nvPr>
        </p:nvSpPr>
        <p:spPr>
          <a:xfrm>
            <a:off x="2813984" y="2285039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4" name="Google Shape;11054;p1152"/>
          <p:cNvSpPr txBox="1">
            <a:spLocks noGrp="1"/>
          </p:cNvSpPr>
          <p:nvPr>
            <p:ph type="subTitle" idx="1"/>
          </p:nvPr>
        </p:nvSpPr>
        <p:spPr>
          <a:xfrm>
            <a:off x="5929184" y="2285033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5" name="Google Shape;11055;p1152"/>
          <p:cNvSpPr txBox="1">
            <a:spLocks noGrp="1"/>
          </p:cNvSpPr>
          <p:nvPr>
            <p:ph type="title" idx="3"/>
          </p:nvPr>
        </p:nvSpPr>
        <p:spPr>
          <a:xfrm>
            <a:off x="2813984" y="3534300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6" name="Google Shape;11056;p1152"/>
          <p:cNvSpPr txBox="1">
            <a:spLocks noGrp="1"/>
          </p:cNvSpPr>
          <p:nvPr>
            <p:ph type="subTitle" idx="4"/>
          </p:nvPr>
        </p:nvSpPr>
        <p:spPr>
          <a:xfrm>
            <a:off x="5929184" y="3534300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7" name="Google Shape;11057;p1152"/>
          <p:cNvSpPr txBox="1">
            <a:spLocks noGrp="1"/>
          </p:cNvSpPr>
          <p:nvPr>
            <p:ph type="title" idx="5"/>
          </p:nvPr>
        </p:nvSpPr>
        <p:spPr>
          <a:xfrm>
            <a:off x="2813984" y="4783584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8" name="Google Shape;11058;p1152"/>
          <p:cNvSpPr txBox="1">
            <a:spLocks noGrp="1"/>
          </p:cNvSpPr>
          <p:nvPr>
            <p:ph type="subTitle" idx="6"/>
          </p:nvPr>
        </p:nvSpPr>
        <p:spPr>
          <a:xfrm>
            <a:off x="5929184" y="4783584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59" name="Google Shape;11059;p1152"/>
          <p:cNvGrpSpPr/>
          <p:nvPr/>
        </p:nvGrpSpPr>
        <p:grpSpPr>
          <a:xfrm>
            <a:off x="445063" y="3461628"/>
            <a:ext cx="796709" cy="1088577"/>
            <a:chOff x="7314698" y="540006"/>
            <a:chExt cx="520952" cy="711737"/>
          </a:xfrm>
        </p:grpSpPr>
        <p:grpSp>
          <p:nvGrpSpPr>
            <p:cNvPr id="11060" name="Google Shape;11060;p1152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1061" name="Google Shape;11061;p1152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062" name="Google Shape;11062;p1152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63" name="Google Shape;11063;p1152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 2">
    <p:spTree>
      <p:nvGrpSpPr>
        <p:cNvPr id="1" name="Shape 1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65" name="Google Shape;11065;p115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 flipH="1">
            <a:off x="1" y="0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1066" name="Google Shape;11066;p1153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7" name="Google Shape;11067;p115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068" name="Google Shape;11068;p1153"/>
          <p:cNvSpPr txBox="1">
            <a:spLocks noGrp="1"/>
          </p:cNvSpPr>
          <p:nvPr>
            <p:ph type="title" idx="2"/>
          </p:nvPr>
        </p:nvSpPr>
        <p:spPr>
          <a:xfrm>
            <a:off x="960000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69" name="Google Shape;11069;p1153"/>
          <p:cNvSpPr txBox="1">
            <a:spLocks noGrp="1"/>
          </p:cNvSpPr>
          <p:nvPr>
            <p:ph type="subTitle" idx="1"/>
          </p:nvPr>
        </p:nvSpPr>
        <p:spPr>
          <a:xfrm>
            <a:off x="960000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0" name="Google Shape;11070;p1153"/>
          <p:cNvSpPr txBox="1">
            <a:spLocks noGrp="1"/>
          </p:cNvSpPr>
          <p:nvPr>
            <p:ph type="title" idx="3"/>
          </p:nvPr>
        </p:nvSpPr>
        <p:spPr>
          <a:xfrm>
            <a:off x="4559025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1" name="Google Shape;11071;p1153"/>
          <p:cNvSpPr txBox="1">
            <a:spLocks noGrp="1"/>
          </p:cNvSpPr>
          <p:nvPr>
            <p:ph type="subTitle" idx="4"/>
          </p:nvPr>
        </p:nvSpPr>
        <p:spPr>
          <a:xfrm>
            <a:off x="4559029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2" name="Google Shape;11072;p1153"/>
          <p:cNvSpPr txBox="1">
            <a:spLocks noGrp="1"/>
          </p:cNvSpPr>
          <p:nvPr>
            <p:ph type="title" idx="5"/>
          </p:nvPr>
        </p:nvSpPr>
        <p:spPr>
          <a:xfrm>
            <a:off x="960000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3" name="Google Shape;11073;p1153"/>
          <p:cNvSpPr txBox="1">
            <a:spLocks noGrp="1"/>
          </p:cNvSpPr>
          <p:nvPr>
            <p:ph type="subTitle" idx="6"/>
          </p:nvPr>
        </p:nvSpPr>
        <p:spPr>
          <a:xfrm>
            <a:off x="960000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4" name="Google Shape;11074;p1153"/>
          <p:cNvSpPr txBox="1">
            <a:spLocks noGrp="1"/>
          </p:cNvSpPr>
          <p:nvPr>
            <p:ph type="title" idx="7"/>
          </p:nvPr>
        </p:nvSpPr>
        <p:spPr>
          <a:xfrm>
            <a:off x="4559025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5" name="Google Shape;11075;p1153"/>
          <p:cNvSpPr txBox="1">
            <a:spLocks noGrp="1"/>
          </p:cNvSpPr>
          <p:nvPr>
            <p:ph type="subTitle" idx="8"/>
          </p:nvPr>
        </p:nvSpPr>
        <p:spPr>
          <a:xfrm>
            <a:off x="4559028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6" name="Google Shape;11076;p1153"/>
          <p:cNvSpPr txBox="1">
            <a:spLocks noGrp="1"/>
          </p:cNvSpPr>
          <p:nvPr>
            <p:ph type="title" idx="9"/>
          </p:nvPr>
        </p:nvSpPr>
        <p:spPr>
          <a:xfrm>
            <a:off x="8158060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7" name="Google Shape;11077;p1153"/>
          <p:cNvSpPr txBox="1">
            <a:spLocks noGrp="1"/>
          </p:cNvSpPr>
          <p:nvPr>
            <p:ph type="subTitle" idx="13"/>
          </p:nvPr>
        </p:nvSpPr>
        <p:spPr>
          <a:xfrm>
            <a:off x="8158067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8" name="Google Shape;11078;p1153"/>
          <p:cNvSpPr txBox="1">
            <a:spLocks noGrp="1"/>
          </p:cNvSpPr>
          <p:nvPr>
            <p:ph type="title" idx="14"/>
          </p:nvPr>
        </p:nvSpPr>
        <p:spPr>
          <a:xfrm>
            <a:off x="8158060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9" name="Google Shape;11079;p1153"/>
          <p:cNvSpPr txBox="1">
            <a:spLocks noGrp="1"/>
          </p:cNvSpPr>
          <p:nvPr>
            <p:ph type="subTitle" idx="15"/>
          </p:nvPr>
        </p:nvSpPr>
        <p:spPr>
          <a:xfrm>
            <a:off x="8158067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80" name="Google Shape;11080;p1153"/>
          <p:cNvGrpSpPr/>
          <p:nvPr/>
        </p:nvGrpSpPr>
        <p:grpSpPr>
          <a:xfrm>
            <a:off x="-259640" y="3936334"/>
            <a:ext cx="847763" cy="1158233"/>
            <a:chOff x="877073" y="2011594"/>
            <a:chExt cx="520952" cy="711737"/>
          </a:xfrm>
        </p:grpSpPr>
        <p:grpSp>
          <p:nvGrpSpPr>
            <p:cNvPr id="11081" name="Google Shape;11081;p1153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1082" name="Google Shape;11082;p1153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083" name="Google Shape;11083;p1153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r>
                  <a:rPr lang="en-US" sz="1867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</a:t>
                </a: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84" name="Google Shape;11084;p1153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r>
                <a:rPr lang="en-US"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 2">
    <p:spTree>
      <p:nvGrpSpPr>
        <p:cNvPr id="1" name="Shape 1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86" name="Google Shape;11086;p115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" y="33"/>
            <a:ext cx="12192004" cy="6857968"/>
          </a:xfrm>
          <a:prstGeom prst="rect">
            <a:avLst/>
          </a:prstGeom>
          <a:noFill/>
          <a:ln>
            <a:noFill/>
          </a:ln>
        </p:spPr>
      </p:pic>
      <p:sp>
        <p:nvSpPr>
          <p:cNvPr id="11087" name="Google Shape;11087;p1154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8" name="Google Shape;11088;p1154"/>
          <p:cNvSpPr txBox="1">
            <a:spLocks noGrp="1"/>
          </p:cNvSpPr>
          <p:nvPr>
            <p:ph type="title"/>
          </p:nvPr>
        </p:nvSpPr>
        <p:spPr>
          <a:xfrm rot="-282">
            <a:off x="959999" y="1513600"/>
            <a:ext cx="4872400" cy="1321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11089" name="Google Shape;11089;p1154"/>
          <p:cNvSpPr txBox="1">
            <a:spLocks noGrp="1"/>
          </p:cNvSpPr>
          <p:nvPr>
            <p:ph type="subTitle" idx="1"/>
          </p:nvPr>
        </p:nvSpPr>
        <p:spPr>
          <a:xfrm>
            <a:off x="960039" y="2835392"/>
            <a:ext cx="4872400" cy="59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0" name="Google Shape;11090;p1154"/>
          <p:cNvSpPr txBox="1">
            <a:spLocks noGrp="1"/>
          </p:cNvSpPr>
          <p:nvPr>
            <p:ph type="title" idx="2"/>
          </p:nvPr>
        </p:nvSpPr>
        <p:spPr>
          <a:xfrm>
            <a:off x="6359619" y="4222800"/>
            <a:ext cx="4872400" cy="1321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11091" name="Google Shape;11091;p1154"/>
          <p:cNvSpPr txBox="1">
            <a:spLocks noGrp="1"/>
          </p:cNvSpPr>
          <p:nvPr>
            <p:ph type="subTitle" idx="3"/>
          </p:nvPr>
        </p:nvSpPr>
        <p:spPr>
          <a:xfrm>
            <a:off x="6359599" y="5544393"/>
            <a:ext cx="4872400" cy="59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 2">
    <p:spTree>
      <p:nvGrpSpPr>
        <p:cNvPr id="1" name="Shape 1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3" name="Google Shape;11093;p115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94" name="Google Shape;11094;p115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5" name="Google Shape;11095;p115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 2"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7" name="Google Shape;11097;p11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98" name="Google Shape;11098;p115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9" name="Google Shape;11099;p115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1100" name="Google Shape;11100;p1156"/>
          <p:cNvGrpSpPr/>
          <p:nvPr/>
        </p:nvGrpSpPr>
        <p:grpSpPr>
          <a:xfrm>
            <a:off x="11128731" y="5434693"/>
            <a:ext cx="694603" cy="948983"/>
            <a:chOff x="877073" y="2011594"/>
            <a:chExt cx="520952" cy="711737"/>
          </a:xfrm>
        </p:grpSpPr>
        <p:grpSp>
          <p:nvGrpSpPr>
            <p:cNvPr id="11101" name="Google Shape;11101;p1156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1102" name="Google Shape;11102;p1156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103" name="Google Shape;11103;p1156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r>
                  <a:rPr lang="en-US" sz="1867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</a:t>
                </a: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4" name="Google Shape;11104;p1156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r>
                <a:rPr lang="en-US"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3 2">
    <p:spTree>
      <p:nvGrpSpPr>
        <p:cNvPr id="1" name="Shape 1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06" name="Google Shape;11106;p11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07" name="Google Shape;11107;p1157"/>
          <p:cNvSpPr/>
          <p:nvPr/>
        </p:nvSpPr>
        <p:spPr>
          <a:xfrm>
            <a:off x="-1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8" name="Google Shape;11108;p115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1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4" name="Google Shape;1204;p2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05" name="Google Shape;1205;p2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" name="Google Shape;1206;p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" name="Google Shape;1207;p2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8" name="Google Shape;1208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9" name="Google Shape;1209;p20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" name="Google Shape;1210;p20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4 2">
    <p:spTree>
      <p:nvGrpSpPr>
        <p:cNvPr id="1" name="Shape 1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10" name="Google Shape;11110;p115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11" name="Google Shape;11111;p115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2" name="Google Shape;11112;p115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_ONLY_5 2">
    <p:spTree>
      <p:nvGrpSpPr>
        <p:cNvPr id="1" name="Shape 11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14" name="Google Shape;11114;p11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15" name="Google Shape;11115;p115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6" name="Google Shape;11116;p115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1117" name="Google Shape;11117;p1159"/>
          <p:cNvGrpSpPr/>
          <p:nvPr/>
        </p:nvGrpSpPr>
        <p:grpSpPr>
          <a:xfrm>
            <a:off x="265397" y="2291142"/>
            <a:ext cx="694603" cy="948983"/>
            <a:chOff x="695998" y="3193606"/>
            <a:chExt cx="520952" cy="711737"/>
          </a:xfrm>
        </p:grpSpPr>
        <p:grpSp>
          <p:nvGrpSpPr>
            <p:cNvPr id="11118" name="Google Shape;11118;p1159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1119" name="Google Shape;11119;p1159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120" name="Google Shape;11120;p1159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21" name="Google Shape;11121;p1159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6 2">
    <p:spTree>
      <p:nvGrpSpPr>
        <p:cNvPr id="1" name="Shape 1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23" name="Google Shape;11123;p116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24" name="Google Shape;11124;p1160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5" name="Google Shape;11125;p116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 2">
    <p:spTree>
      <p:nvGrpSpPr>
        <p:cNvPr id="1" name="Shape 1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27" name="Google Shape;11127;p116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5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28" name="Google Shape;11128;p1161"/>
          <p:cNvSpPr/>
          <p:nvPr/>
        </p:nvSpPr>
        <p:spPr>
          <a:xfrm>
            <a:off x="-15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9" name="Google Shape;11129;p1161"/>
          <p:cNvSpPr txBox="1"/>
          <p:nvPr/>
        </p:nvSpPr>
        <p:spPr>
          <a:xfrm>
            <a:off x="3700200" y="4700867"/>
            <a:ext cx="4791600" cy="93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rlow Medium"/>
              <a:buNone/>
            </a:pP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and infographics &amp; images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1130" name="Google Shape;11130;p1161"/>
          <p:cNvSpPr txBox="1">
            <a:spLocks noGrp="1"/>
          </p:cNvSpPr>
          <p:nvPr>
            <p:ph type="ctrTitle"/>
          </p:nvPr>
        </p:nvSpPr>
        <p:spPr>
          <a:xfrm>
            <a:off x="3700200" y="720000"/>
            <a:ext cx="4791600" cy="1502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6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131" name="Google Shape;11131;p1161"/>
          <p:cNvSpPr txBox="1">
            <a:spLocks noGrp="1"/>
          </p:cNvSpPr>
          <p:nvPr>
            <p:ph type="subTitle" idx="1"/>
          </p:nvPr>
        </p:nvSpPr>
        <p:spPr>
          <a:xfrm>
            <a:off x="3700200" y="2772467"/>
            <a:ext cx="4791600" cy="1928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32" name="Google Shape;11132;p1161"/>
          <p:cNvSpPr txBox="1">
            <a:spLocks noGrp="1"/>
          </p:cNvSpPr>
          <p:nvPr>
            <p:ph type="subTitle" idx="2"/>
          </p:nvPr>
        </p:nvSpPr>
        <p:spPr>
          <a:xfrm rot="-861">
            <a:off x="3700235" y="5635073"/>
            <a:ext cx="4791600" cy="497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 2">
    <p:spTree>
      <p:nvGrpSpPr>
        <p:cNvPr id="1" name="Shape 1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34" name="Google Shape;11134;p116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35" name="Google Shape;11135;p116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8627"/>
                </a:srgbClr>
              </a:gs>
              <a:gs pos="50000">
                <a:srgbClr val="FFFFFF">
                  <a:alpha val="85490"/>
                </a:srgbClr>
              </a:gs>
              <a:gs pos="100000">
                <a:srgbClr val="FFFFFF">
                  <a:alpha val="28627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 2">
    <p:spTree>
      <p:nvGrpSpPr>
        <p:cNvPr id="1" name="Shape 11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37" name="Google Shape;11137;p116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38" name="Google Shape;11138;p1163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1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40" name="Google Shape;11140;p11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141" name="Google Shape;11141;p1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42" name="Google Shape;11142;p1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43" name="Google Shape;11143;p1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44" name="Google Shape;11144;p1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45" name="Google Shape;11145;p11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46" name="Google Shape;11146;p116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47" name="Google Shape;11147;p11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48" name="Google Shape;11148;p1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49" name="Google Shape;11149;p116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1" name="Google Shape;11151;p11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52" name="Google Shape;11152;p1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53" name="Google Shape;11153;p1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54" name="Google Shape;11154;p1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5C9F22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5" name="Google Shape;11155;p1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56" name="Google Shape;11156;p116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157" name="Google Shape;11157;p1165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58" name="Google Shape;11158;p1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59" name="Google Shape;11159;p1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E1EBC8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160" name="Google Shape;11160;p1165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9">
    <p:spTree>
      <p:nvGrpSpPr>
        <p:cNvPr id="1" name="Shape 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" name="Google Shape;1212;p21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3" name="Google Shape;1213;p21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4" name="Google Shape;1214;p2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5" name="Google Shape;1215;p2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6" name="Google Shape;1216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7" name="Google Shape;1217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8" name="Google Shape;1218;p2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19" name="Google Shape;1219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0" name="Google Shape;1220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1" name="Google Shape;1221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" name="Google Shape;1222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23" name="Google Shape;1223;p21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Cover">
  <p:cSld name="46_Cover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21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6" name="Google Shape;1226;p21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1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28" name="Google Shape;1228;p21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29" name="Google Shape;1229;p2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30" name="Google Shape;1230;p2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1231;p2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2" name="Google Shape;1232;p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Divider">
  <p:cSld name="44_Divider">
    <p:bg>
      <p:bgPr>
        <a:solidFill>
          <a:schemeClr val="lt2"/>
        </a:solidFill>
        <a:effectLst/>
      </p:bgPr>
    </p:bg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4" name="Google Shape;1234;p21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35" name="Google Shape;1235;p2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6" name="Google Shape;1236;p2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7" name="Google Shape;1237;p2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8" name="Google Shape;1238;p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39" name="Google Shape;1239;p21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21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2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21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44" name="Google Shape;1244;p2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5" name="Google Shape;1245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6" name="Google Shape;1246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7" name="Google Shape;1247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" name="Google Shape;1248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9" name="Google Shape;1249;p21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" name="Google Shape;1250;p21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" name="Google Shape;1251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" name="Google Shape;1252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Cover">
  <p:cSld name="47_Cover">
    <p:spTree>
      <p:nvGrpSpPr>
        <p:cNvPr id="1" name="Shape 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" name="Google Shape;1254;p21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5" name="Google Shape;1255;p214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14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57" name="Google Shape;1257;p21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58" name="Google Shape;1258;p2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59" name="Google Shape;1259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1260;p2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61" name="Google Shape;1261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oogle Shape;117;p9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18" name="Google Shape;118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" name="Google Shape;119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" name="Google Shape;120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2" name="Google Shape;122;p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" name="Google Shape;124;p9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" name="Google Shape;125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" name="Google Shape;126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Divider">
  <p:cSld name="45_Divider">
    <p:bg>
      <p:bgPr>
        <a:solidFill>
          <a:schemeClr val="lt2"/>
        </a:solidFill>
        <a:effectLst/>
      </p:bgPr>
    </p:bg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3" name="Google Shape;1263;p21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64" name="Google Shape;1264;p2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2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2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67" name="Google Shape;1267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68" name="Google Shape;1268;p21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21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p21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72" name="Google Shape;1272;p2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73" name="Google Shape;1273;p21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74" name="Google Shape;1274;p2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" name="Google Shape;1275;p2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76" name="Google Shape;1276;p2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277" name="Google Shape;1277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1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9" name="Google Shape;1279;p217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1280" name="Google Shape;1280;p2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1" name="Google Shape;1281;p2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82" name="Google Shape;1282;p217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3" name="Google Shape;1283;p217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4" name="Google Shape;1284;p217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85" name="Google Shape;1285;p2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86" name="Google Shape;1286;p21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21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1289" name="Google Shape;1289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0" name="Google Shape;1290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1" name="Google Shape;1291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" name="Google Shape;1292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3" name="Google Shape;1293;p218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4" name="Google Shape;1294;p21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5" name="Google Shape;1295;p21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6" name="Google Shape;1296;p21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7" name="Google Shape;1297;p21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8" name="Google Shape;1298;p21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9" name="Google Shape;1299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0" name="Google Shape;1300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2" name="Google Shape;1302;p21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303" name="Google Shape;1303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4" name="Google Shape;1304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5" name="Google Shape;1305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" name="Google Shape;1306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7" name="Google Shape;1307;p21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21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9" name="Google Shape;1309;p21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0" name="Google Shape;1310;p2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1" name="Google Shape;1311;p2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2" name="Google Shape;1312;p21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3" name="Google Shape;1313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4" name="Google Shape;1314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" name="Google Shape;1316;p22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7" name="Google Shape;1317;p22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8" name="Google Shape;1318;p22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9" name="Google Shape;1319;p22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0" name="Google Shape;1320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1" name="Google Shape;1321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2" name="Google Shape;1322;p22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323" name="Google Shape;1323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4" name="Google Shape;1324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5" name="Google Shape;1325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" name="Google Shape;1326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7" name="Google Shape;1327;p2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9" name="Google Shape;1329;p2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330" name="Google Shape;1330;p221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32" name="Google Shape;1332;p221"/>
          <p:cNvSpPr txBox="1">
            <a:spLocks noGrp="1"/>
          </p:cNvSpPr>
          <p:nvPr>
            <p:ph type="body" idx="1"/>
          </p:nvPr>
        </p:nvSpPr>
        <p:spPr>
          <a:xfrm>
            <a:off x="6905173" y="1825631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4" name="Google Shape;1334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5" name="Google Shape;1335;p2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36" name="Google Shape;1336;p22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7" name="Google Shape;1337;p22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" name="Google Shape;1339;p22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0" name="Google Shape;1340;p2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41" name="Google Shape;1341;p223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2" name="Google Shape;1342;p223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4" name="Google Shape;1344;p22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5" name="Google Shape;1345;p2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46" name="Google Shape;1346;p22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7" name="Google Shape;1347;p22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" name="Google Shape;128;p9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" name="Google Shape;129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" name="Google Shape;130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" name="Google Shape;131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" name="Google Shape;133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" name="Google Shape;135;p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" name="Google Shape;136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" name="Google Shape;137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1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9" name="Google Shape;1349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0" name="Google Shape;1350;p2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51" name="Google Shape;1351;p225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2" name="Google Shape;1352;p225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3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4" name="Google Shape;1354;p2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5" name="Google Shape;1355;p2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56" name="Google Shape;1356;p226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7" name="Google Shape;1357;p226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4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9" name="Google Shape;1359;p2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0" name="Google Shape;1360;p2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5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61" name="Google Shape;1361;p227"/>
          <p:cNvSpPr txBox="1">
            <a:spLocks noGrp="1"/>
          </p:cNvSpPr>
          <p:nvPr>
            <p:ph type="body" idx="1"/>
          </p:nvPr>
        </p:nvSpPr>
        <p:spPr>
          <a:xfrm>
            <a:off x="7459668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2" name="Google Shape;1362;p227"/>
          <p:cNvSpPr txBox="1">
            <a:spLocks noGrp="1"/>
          </p:cNvSpPr>
          <p:nvPr>
            <p:ph type="body" idx="2"/>
          </p:nvPr>
        </p:nvSpPr>
        <p:spPr>
          <a:xfrm>
            <a:off x="7459664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5">
    <p:spTree>
      <p:nvGrpSpPr>
        <p:cNvPr id="1" name="Shape 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4" name="Google Shape;1364;p22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5" name="Google Shape;1365;p2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66" name="Google Shape;1366;p228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7" name="Google Shape;1367;p228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6"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9" name="Google Shape;1369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0" name="Google Shape;1370;p22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5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71" name="Google Shape;1371;p229"/>
          <p:cNvSpPr txBox="1">
            <a:spLocks noGrp="1"/>
          </p:cNvSpPr>
          <p:nvPr>
            <p:ph type="body" idx="1"/>
          </p:nvPr>
        </p:nvSpPr>
        <p:spPr>
          <a:xfrm>
            <a:off x="7459668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2" name="Google Shape;1372;p229"/>
          <p:cNvSpPr txBox="1">
            <a:spLocks noGrp="1"/>
          </p:cNvSpPr>
          <p:nvPr>
            <p:ph type="body" idx="2"/>
          </p:nvPr>
        </p:nvSpPr>
        <p:spPr>
          <a:xfrm>
            <a:off x="7459664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4" name="Google Shape;1374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6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375" name="Google Shape;1375;p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6" name="Google Shape;1376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77" name="Google Shape;1377;p230"/>
          <p:cNvSpPr txBox="1">
            <a:spLocks noGrp="1"/>
          </p:cNvSpPr>
          <p:nvPr>
            <p:ph type="body" idx="1"/>
          </p:nvPr>
        </p:nvSpPr>
        <p:spPr>
          <a:xfrm>
            <a:off x="838200" y="1825627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9" name="Google Shape;1379;p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380" name="Google Shape;1380;p231"/>
          <p:cNvSpPr txBox="1">
            <a:spLocks noGrp="1"/>
          </p:cNvSpPr>
          <p:nvPr>
            <p:ph type="title"/>
          </p:nvPr>
        </p:nvSpPr>
        <p:spPr>
          <a:xfrm>
            <a:off x="838201" y="365125"/>
            <a:ext cx="608511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" name="Google Shape;1381;p231"/>
          <p:cNvSpPr txBox="1">
            <a:spLocks noGrp="1"/>
          </p:cNvSpPr>
          <p:nvPr>
            <p:ph type="body" idx="1"/>
          </p:nvPr>
        </p:nvSpPr>
        <p:spPr>
          <a:xfrm>
            <a:off x="838201" y="1825627"/>
            <a:ext cx="6085115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" name="Google Shape;1382;p231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5" name="Google Shape;1385;p23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8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7" name="Google Shape;1387;p23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388" name="Google Shape;1388;p2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9" name="Google Shape;1389;p2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0" name="Google Shape;1390;p2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1" name="Google Shape;1391;p2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2" name="Google Shape;1392;p23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" name="Google Shape;1394;p23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" name="Google Shape;1395;p2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" name="Google Shape;1396;p233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" name="Google Shape;1398;p23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99" name="Google Shape;1399;p2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00" name="Google Shape;1400;p234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1401" name="Google Shape;1401;p2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" name="Google Shape;1402;p2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03" name="Google Shape;1403;p2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404" name="Google Shape;1404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10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0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0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2" name="Google Shape;142;p10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3" name="Google Shape;143;p10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4" name="Google Shape;144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1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6" name="Google Shape;146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2"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6" name="Google Shape;1406;p23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7" name="Google Shape;1407;p23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408" name="Google Shape;1408;p235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9" name="Google Shape;1409;p235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Title Slide">
  <p:cSld name="6_Title Slide"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p236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12" name="Google Shape;1412;p23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13" name="Google Shape;1413;p236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414" name="Google Shape;1414;p236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5" name="Google Shape;1415;p236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416" name="Google Shape;1416;p236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7" name="Google Shape;1417;p236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23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9" name="Google Shape;1419;p23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" name="Google Shape;1421;p237"/>
          <p:cNvSpPr/>
          <p:nvPr/>
        </p:nvSpPr>
        <p:spPr>
          <a:xfrm>
            <a:off x="-10584" y="6620936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2" name="Google Shape;1422;p237"/>
          <p:cNvSpPr txBox="1">
            <a:spLocks noGrp="1"/>
          </p:cNvSpPr>
          <p:nvPr>
            <p:ph type="title"/>
          </p:nvPr>
        </p:nvSpPr>
        <p:spPr>
          <a:xfrm>
            <a:off x="218116" y="224843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3" name="Google Shape;1423;p237"/>
          <p:cNvSpPr txBox="1">
            <a:spLocks noGrp="1"/>
          </p:cNvSpPr>
          <p:nvPr>
            <p:ph type="body" idx="1"/>
          </p:nvPr>
        </p:nvSpPr>
        <p:spPr>
          <a:xfrm>
            <a:off x="218116" y="917201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4" name="Google Shape;1424;p237"/>
          <p:cNvSpPr txBox="1">
            <a:spLocks noGrp="1"/>
          </p:cNvSpPr>
          <p:nvPr>
            <p:ph type="body" idx="2"/>
          </p:nvPr>
        </p:nvSpPr>
        <p:spPr>
          <a:xfrm>
            <a:off x="3858941" y="5969005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5" name="Google Shape;1425;p2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26" name="Google Shape;1426;p23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5" y="5969003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2">
    <p:spTree>
      <p:nvGrpSpPr>
        <p:cNvPr id="1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" name="Google Shape;1428;p238"/>
          <p:cNvSpPr/>
          <p:nvPr/>
        </p:nvSpPr>
        <p:spPr>
          <a:xfrm>
            <a:off x="-10584" y="6620936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9" name="Google Shape;1429;p238"/>
          <p:cNvSpPr txBox="1">
            <a:spLocks noGrp="1"/>
          </p:cNvSpPr>
          <p:nvPr>
            <p:ph type="title"/>
          </p:nvPr>
        </p:nvSpPr>
        <p:spPr>
          <a:xfrm>
            <a:off x="218116" y="224843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0" name="Google Shape;1430;p238"/>
          <p:cNvSpPr txBox="1">
            <a:spLocks noGrp="1"/>
          </p:cNvSpPr>
          <p:nvPr>
            <p:ph type="body" idx="1"/>
          </p:nvPr>
        </p:nvSpPr>
        <p:spPr>
          <a:xfrm>
            <a:off x="218116" y="917201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1" name="Google Shape;1431;p238"/>
          <p:cNvSpPr txBox="1">
            <a:spLocks noGrp="1"/>
          </p:cNvSpPr>
          <p:nvPr>
            <p:ph type="body" idx="2"/>
          </p:nvPr>
        </p:nvSpPr>
        <p:spPr>
          <a:xfrm>
            <a:off x="3858941" y="5969005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2" name="Google Shape;1432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33" name="Google Shape;1433;p23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5" y="5969003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239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" name="Google Shape;1436;p23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" name="Google Shape;1437;p23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8" name="Google Shape;1438;p239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9" name="Google Shape;1439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1" name="Google Shape;1441;p24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2" name="Google Shape;1442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43" name="Google Shape;1443;p24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" name="Google Shape;1444;p24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4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" name="Google Shape;1447;p24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" name="Google Shape;1448;p24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9" name="Google Shape;1449;p241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0" name="Google Shape;1450;p24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1" name="Google Shape;1451;p241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p242"/>
          <p:cNvSpPr txBox="1"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42"/>
          <p:cNvSpPr txBox="1">
            <a:spLocks noGrp="1"/>
          </p:cNvSpPr>
          <p:nvPr>
            <p:ph type="body" idx="1"/>
          </p:nvPr>
        </p:nvSpPr>
        <p:spPr>
          <a:xfrm>
            <a:off x="963084" y="2906716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456" name="Google Shape;1456;p2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57" name="Google Shape;1457;p2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8" name="Google Shape;1458;p2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0" name="Google Shape;1460;p243"/>
          <p:cNvSpPr txBox="1">
            <a:spLocks noGrp="1"/>
          </p:cNvSpPr>
          <p:nvPr>
            <p:ph type="title"/>
          </p:nvPr>
        </p:nvSpPr>
        <p:spPr>
          <a:xfrm>
            <a:off x="609607" y="273053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1" name="Google Shape;1461;p243"/>
          <p:cNvSpPr txBox="1">
            <a:spLocks noGrp="1"/>
          </p:cNvSpPr>
          <p:nvPr>
            <p:ph type="body" idx="1"/>
          </p:nvPr>
        </p:nvSpPr>
        <p:spPr>
          <a:xfrm>
            <a:off x="4766736" y="273058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462" name="Google Shape;1462;p243"/>
          <p:cNvSpPr txBox="1">
            <a:spLocks noGrp="1"/>
          </p:cNvSpPr>
          <p:nvPr>
            <p:ph type="body" idx="2"/>
          </p:nvPr>
        </p:nvSpPr>
        <p:spPr>
          <a:xfrm>
            <a:off x="609607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463" name="Google Shape;1463;p24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64" name="Google Shape;1464;p2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" name="Google Shape;1465;p2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" name="Google Shape;1467;p24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8" name="Google Shape;1468;p24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69" name="Google Shape;1469;p244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0" name="Google Shape;1470;p24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71" name="Google Shape;1471;p24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44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73" name="Google Shape;1473;p244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4" name="Google Shape;1474;p244"/>
          <p:cNvSpPr txBox="1">
            <a:spLocks noGrp="1"/>
          </p:cNvSpPr>
          <p:nvPr>
            <p:ph type="sldNum" idx="12"/>
          </p:nvPr>
        </p:nvSpPr>
        <p:spPr>
          <a:xfrm>
            <a:off x="11202595" y="6454537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75" name="Google Shape;1475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5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p11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" name="Google Shape;149;p11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11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" name="Google Shape;151;p11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" name="Google Shape;152;p1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" name="Google Shape;153;p1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" name="Google Shape;154;p11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55" name="Google Shape;155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" name="Google Shape;156;p1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" name="Google Shape;157;p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" name="Google Shape;158;p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9" name="Google Shape;159;p11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4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1478" name="Google Shape;1478;p2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9" name="Google Shape;1479;p2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0" name="Google Shape;1480;p2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1" name="Google Shape;1481;p2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2" name="Google Shape;1482;p245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3" name="Google Shape;1483;p2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4" name="Google Shape;1484;p24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5" name="Google Shape;1485;p2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6" name="Google Shape;1486;p245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1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8" name="Google Shape;1488;p246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89" name="Google Shape;1489;p2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90" name="Google Shape;1490;p246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1491" name="Google Shape;1491;p2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2" name="Google Shape;1492;p2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93" name="Google Shape;1493;p246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494" name="Google Shape;1494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2">
    <p:spTree>
      <p:nvGrpSpPr>
        <p:cNvPr id="1" name="Shape 1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" name="Google Shape;1496;p247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97" name="Google Shape;1497;p24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98" name="Google Shape;1498;p247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1499" name="Google Shape;1499;p24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0" name="Google Shape;1500;p24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01" name="Google Shape;1501;p247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502" name="Google Shape;1502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4" name="Google Shape;1504;p248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48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6" name="Google Shape;1506;p248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7" name="Google Shape;1507;p248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08" name="Google Shape;1508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" name="Google Shape;1510;p24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11" name="Google Shape;1511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12" name="Google Shape;1512;p24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3" name="Google Shape;1513;p249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4" name="Google Shape;1514;p249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6" name="Google Shape;1516;p25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7" name="Google Shape;1517;p25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8" name="Google Shape;1518;p250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9" name="Google Shape;1519;p250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0" name="Google Shape;1520;p250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21" name="Google Shape;1521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3">
    <p:spTree>
      <p:nvGrpSpPr>
        <p:cNvPr id="1" name="Shape 1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3" name="Google Shape;1523;p251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4" name="Google Shape;1524;p2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25" name="Google Shape;1525;p251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1526" name="Google Shape;1526;p2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2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8" name="Google Shape;1528;p251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529" name="Google Shape;1529;p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p25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2" name="Google Shape;1532;p25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533" name="Google Shape;1533;p252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4" name="Google Shape;1534;p25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535" name="Google Shape;1535;p25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6" name="Google Shape;1536;p252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37" name="Google Shape;1537;p25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8" name="Google Shape;1538;p252"/>
          <p:cNvSpPr txBox="1">
            <a:spLocks noGrp="1"/>
          </p:cNvSpPr>
          <p:nvPr>
            <p:ph type="sldNum" idx="12"/>
          </p:nvPr>
        </p:nvSpPr>
        <p:spPr>
          <a:xfrm>
            <a:off x="11202595" y="6454537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39" name="Google Shape;1539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5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1" name="Google Shape;1541;p253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2" name="Google Shape;1542;p253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3" name="Google Shape;1543;p253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44" name="Google Shape;1544;p25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45" name="Google Shape;1545;p253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1546" name="Google Shape;1546;p2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" name="Google Shape;1547;p2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48" name="Google Shape;1548;p2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1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0" name="Google Shape;1550;p2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51" name="Google Shape;1551;p2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2" name="Google Shape;1552;p2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3" name="Google Shape;1553;p2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54" name="Google Shape;1554;p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5" name="Google Shape;1555;p25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25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11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2" name="Google Shape;162;p1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1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1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5" name="Google Shape;165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6" name="Google Shape;166;p11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11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3">
    <p:spTree>
      <p:nvGrpSpPr>
        <p:cNvPr id="1" name="Shape 1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8" name="Google Shape;1558;p255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9" name="Google Shape;1559;p255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0" name="Google Shape;1560;p255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1" name="Google Shape;1561;p255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2" name="Google Shape;1562;p2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63" name="Google Shape;1563;p25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4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p256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6" name="Google Shape;1566;p256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7" name="Google Shape;1567;p256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8" name="Google Shape;1568;p256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9" name="Google Shape;1569;p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70" name="Google Shape;1570;p25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reaker-4">
  <p:cSld name="9_Breaker-4">
    <p:spTree>
      <p:nvGrpSpPr>
        <p:cNvPr id="1" name="Shape 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2" name="Google Shape;1572;p2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3" name="Google Shape;1573;p25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574" name="Google Shape;1574;p257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5" name="Google Shape;1575;p257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8_Table of Content">
  <p:cSld name="8_Table of Content">
    <p:spTree>
      <p:nvGrpSpPr>
        <p:cNvPr id="1" name="Shape 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" name="Google Shape;1577;p258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8" name="Google Shape;1578;p258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9" name="Google Shape;1579;p258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" name="Google Shape;1580;p258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1" name="Google Shape;1581;p2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82" name="Google Shape;1582;p25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Bullets Layout">
  <p:cSld name="42_Title and Bullets Layout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p259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5" name="Google Shape;1585;p25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6" name="Google Shape;1586;p25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7" name="Google Shape;1587;p259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88" name="Google Shape;1588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7_Title and Content">
  <p:cSld name="87_Title and Conten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26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91" name="Google Shape;1591;p2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92" name="Google Shape;1592;p26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3" name="Google Shape;1593;p260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4" name="Google Shape;1594;p260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wo Section | Picture and Copy Layout">
  <p:cSld name="42_Two Section | Picture and Copy Layout">
    <p:spTree>
      <p:nvGrpSpPr>
        <p:cNvPr id="1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" name="Google Shape;1596;p26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7" name="Google Shape;1597;p26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8" name="Google Shape;1598;p261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9" name="Google Shape;1599;p26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0" name="Google Shape;1600;p261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01" name="Google Shape;1601;p2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3" name="Google Shape;1603;p26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4" name="Google Shape;1604;p2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605" name="Google Shape;1605;p262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6" name="Google Shape;1606;p262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1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8" name="Google Shape;1608;p26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9" name="Google Shape;1609;p2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0" name="Google Shape;1610;p263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1" name="Google Shape;1611;p26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2" name="Google Shape;1612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3" name="Google Shape;1613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4" name="Google Shape;1614;p26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1615" name="Google Shape;1615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6" name="Google Shape;1616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7" name="Google Shape;1617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" name="Google Shape;1618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9" name="Google Shape;1619;p2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" name="Google Shape;1621;p26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2" name="Google Shape;1622;p26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3" name="Google Shape;1623;p26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4" name="Google Shape;1624;p26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5" name="Google Shape;162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6" name="Google Shape;162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7" name="Google Shape;1627;p26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628" name="Google Shape;1628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9" name="Google Shape;1629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0" name="Google Shape;1630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" name="Google Shape;1631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32" name="Google Shape;1632;p2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1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" name="Google Shape;170;p1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11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" name="Google Shape;172;p11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" name="Google Shape;173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" name="Google Shape;174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" name="Google Shape;175;p11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6" name="Google Shape;176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" name="Google Shape;177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" name="Google Shape;178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" name="Google Shape;180;p1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4" name="Google Shape;1634;p26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635" name="Google Shape;1635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6" name="Google Shape;1636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7" name="Google Shape;1637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8" name="Google Shape;1638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9" name="Google Shape;1639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0" name="Google Shape;1640;p2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1" name="Google Shape;1641;p26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2" name="Google Shape;1642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3" name="Google Shape;1643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1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" name="Google Shape;1645;p2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6" name="Google Shape;1646;p2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" name="Google Shape;1647;p26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8" name="Google Shape;1648;p26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9" name="Google Shape;1649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0" name="Google Shape;1650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1" name="Google Shape;1651;p26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652" name="Google Shape;1652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3" name="Google Shape;1653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4" name="Google Shape;1654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5" name="Google Shape;1655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56" name="Google Shape;1656;p2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" name="Google Shape;1658;p267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1659" name="Google Shape;1659;p2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0" name="Google Shape;1660;p2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61" name="Google Shape;1661;p26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2" name="Google Shape;1662;p267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3" name="Google Shape;1663;p267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64" name="Google Shape;1664;p2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65" name="Google Shape;1665;p26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7" name="Google Shape;1667;p268"/>
          <p:cNvSpPr txBox="1">
            <a:spLocks noGrp="1"/>
          </p:cNvSpPr>
          <p:nvPr>
            <p:ph type="ctrTitle"/>
          </p:nvPr>
        </p:nvSpPr>
        <p:spPr>
          <a:xfrm>
            <a:off x="513350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8" name="Google Shape;1668;p268"/>
          <p:cNvSpPr txBox="1">
            <a:spLocks noGrp="1"/>
          </p:cNvSpPr>
          <p:nvPr>
            <p:ph type="subTitle" idx="1"/>
          </p:nvPr>
        </p:nvSpPr>
        <p:spPr>
          <a:xfrm>
            <a:off x="513350" y="5400328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669" name="Google Shape;1669;p268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1670" name="Google Shape;1670;p26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1" name="Google Shape;1671;p26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672" name="Google Shape;1672;p2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" name="Google Shape;1674;p269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5" name="Google Shape;1675;p2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6" name="Google Shape;1676;p269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1677" name="Google Shape;1677;p2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8" name="Google Shape;1678;p2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9" name="Google Shape;1679;p2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680" name="Google Shape;1680;p2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2" name="Google Shape;1682;p270"/>
          <p:cNvSpPr txBox="1">
            <a:spLocks noGrp="1"/>
          </p:cNvSpPr>
          <p:nvPr>
            <p:ph type="ctrTitle"/>
          </p:nvPr>
        </p:nvSpPr>
        <p:spPr>
          <a:xfrm>
            <a:off x="513352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3" name="Google Shape;1683;p270"/>
          <p:cNvSpPr txBox="1">
            <a:spLocks noGrp="1"/>
          </p:cNvSpPr>
          <p:nvPr>
            <p:ph type="subTitle" idx="1"/>
          </p:nvPr>
        </p:nvSpPr>
        <p:spPr>
          <a:xfrm>
            <a:off x="513352" y="5400329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684" name="Google Shape;1684;p270"/>
          <p:cNvGrpSpPr/>
          <p:nvPr/>
        </p:nvGrpSpPr>
        <p:grpSpPr>
          <a:xfrm flipH="1">
            <a:off x="-1" y="3"/>
            <a:ext cx="6418725" cy="1509823"/>
            <a:chOff x="7522541" y="1"/>
            <a:chExt cx="4669459" cy="1098357"/>
          </a:xfrm>
        </p:grpSpPr>
        <p:sp>
          <p:nvSpPr>
            <p:cNvPr id="1685" name="Google Shape;1685;p270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6" name="Google Shape;1686;p270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687" name="Google Shape;1687;p2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0" y="136527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" name="Google Shape;1689;p27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0" name="Google Shape;1690;p27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1" name="Google Shape;1691;p27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92" name="Google Shape;1692;p27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3" name="Google Shape;1693;p27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1694" name="Google Shape;1694;p2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" name="Google Shape;1695;p2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6" name="Google Shape;1696;p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8" name="Google Shape;1698;p27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99" name="Google Shape;1699;p2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0" name="Google Shape;1700;p2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1" name="Google Shape;1701;p2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2" name="Google Shape;1702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03" name="Google Shape;1703;p27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4" name="Google Shape;1704;p27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27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7" name="Google Shape;1707;p27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" name="Google Shape;1708;p27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" name="Google Shape;1709;p27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0" name="Google Shape;1710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1" name="Google Shape;1711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2" name="Google Shape;1712;p27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13" name="Google Shape;1713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4" name="Google Shape;1714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5" name="Google Shape;1715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" name="Google Shape;1716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7" name="Google Shape;1717;p2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" name="Google Shape;1719;p27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0" name="Google Shape;1720;p27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" name="Google Shape;1721;p27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2" name="Google Shape;1722;p27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3" name="Google Shape;1723;p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4" name="Google Shape;1724;p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25" name="Google Shape;1725;p27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26" name="Google Shape;1726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7" name="Google Shape;1727;p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8" name="Google Shape;1728;p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" name="Google Shape;1729;p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30" name="Google Shape;1730;p2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11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" name="Google Shape;183;p11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11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5" name="Google Shape;185;p11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6" name="Google Shape;186;p11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87" name="Google Shape;187;p1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188;p1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9" name="Google Shape;189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2" name="Google Shape;1732;p2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33" name="Google Shape;1733;p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4" name="Google Shape;1734;p2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5" name="Google Shape;1735;p2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6" name="Google Shape;1736;p2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7" name="Google Shape;1737;p2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8" name="Google Shape;1738;p2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9" name="Google Shape;1739;p2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0" name="Google Shape;1740;p2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1" name="Google Shape;1741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" name="Google Shape;1743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4" name="Google Shape;1744;p2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5" name="Google Shape;1745;p27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46" name="Google Shape;1746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7" name="Google Shape;1747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8" name="Google Shape;1748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9" name="Google Shape;1749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0" name="Google Shape;1750;p276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" name="Google Shape;1751;p276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2" name="Google Shape;1752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3" name="Google Shape;1753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5" name="Google Shape;1755;p2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56" name="Google Shape;1756;p2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" name="Google Shape;1757;p2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8" name="Google Shape;1758;p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9" name="Google Shape;1759;p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0" name="Google Shape;1760;p2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1" name="Google Shape;1761;p27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62" name="Google Shape;1762;p27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3" name="Google Shape;1763;p2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64" name="Google Shape;1764;p2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5" name="Google Shape;1765;p2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6" name="Google Shape;1766;p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7" name="Google Shape;1767;p2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9" name="Google Shape;1769;p27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70" name="Google Shape;1770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1" name="Google Shape;1771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2" name="Google Shape;1772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3" name="Google Shape;1773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4" name="Google Shape;1774;p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27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6" name="Google Shape;1776;p27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7" name="Google Shape;1777;p2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8" name="Google Shape;1778;p2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" name="Google Shape;1779;p27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" name="Google Shape;1780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1" name="Google Shape;1781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3" name="Google Shape;1783;p279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1784" name="Google Shape;1784;p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5" name="Google Shape;1785;p2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6" name="Google Shape;1786;p2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7" name="Google Shape;1787;p2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8" name="Google Shape;1788;p279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9" name="Google Shape;1789;p27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0" name="Google Shape;1790;p27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1" name="Google Shape;1791;p2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2" name="Google Shape;1792;p2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3" name="Google Shape;1793;p27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4" name="Google Shape;1794;p2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5" name="Google Shape;1795;p2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2">
    <p:spTree>
      <p:nvGrpSpPr>
        <p:cNvPr id="1" name="Shape 1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7" name="Google Shape;1797;p28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98" name="Google Shape;1798;p2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9" name="Google Shape;1799;p2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0" name="Google Shape;1800;p2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" name="Google Shape;1801;p2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2" name="Google Shape;1802;p280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3" name="Google Shape;1803;p28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04" name="Google Shape;1804;p28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5" name="Google Shape;1805;p28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06" name="Google Shape;1806;p28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7" name="Google Shape;1807;p28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8" name="Google Shape;1808;p2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9" name="Google Shape;1809;p2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" name="Google Shape;1811;p28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2" name="Google Shape;1812;p28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p28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14" name="Google Shape;1814;p28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15" name="Google Shape;1815;p28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816" name="Google Shape;1816;p2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7" name="Google Shape;1817;p2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18" name="Google Shape;1818;p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0" name="Google Shape;1820;p2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821" name="Google Shape;1821;p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2" name="Google Shape;1822;p2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3" name="Google Shape;1823;p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" name="Google Shape;1824;p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5" name="Google Shape;1825;p2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6" name="Google Shape;1826;p2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7" name="Google Shape;1827;p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8" name="Google Shape;1828;p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0" name="Google Shape;1830;p283"/>
          <p:cNvSpPr txBox="1">
            <a:spLocks noGrp="1"/>
          </p:cNvSpPr>
          <p:nvPr>
            <p:ph type="ctrTitle"/>
          </p:nvPr>
        </p:nvSpPr>
        <p:spPr>
          <a:xfrm>
            <a:off x="513349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1" name="Google Shape;1831;p283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32" name="Google Shape;1832;p283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1833" name="Google Shape;1833;p28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28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35" name="Google Shape;1835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7" name="Google Shape;1837;p28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8" name="Google Shape;1838;p284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9" name="Google Shape;1839;p284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0" name="Google Shape;1840;p28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41" name="Google Shape;1841;p28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42" name="Google Shape;1842;p2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2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44" name="Google Shape;1844;p2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14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" name="Google Shape;192;p114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114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4" name="Google Shape;194;p11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5" name="Google Shape;195;p114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96" name="Google Shape;196;p1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1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8" name="Google Shape;198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6" name="Google Shape;1846;p28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847" name="Google Shape;1847;p2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2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2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0" name="Google Shape;1850;p2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51" name="Google Shape;1851;p28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2" name="Google Shape;1852;p28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4" name="Google Shape;1854;p28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55" name="Google Shape;1855;p28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56" name="Google Shape;1856;p2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857" name="Google Shape;1857;p2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2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9" name="Google Shape;1859;p2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860" name="Google Shape;1860;p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3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2" name="Google Shape;1862;p28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3" name="Google Shape;1863;p28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864" name="Google Shape;1864;p287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5" name="Google Shape;1865;p287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68" name="Google Shape;1868;p2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9" name="Google Shape;1869;p2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0" name="Google Shape;1870;p2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1" name="Google Shape;1871;p2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2" name="Google Shape;1872;p28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3" name="Google Shape;1873;p28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74" name="Google Shape;1874;p28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5" name="Google Shape;1875;p2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76" name="Google Shape;1876;p2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7" name="Google Shape;1877;p2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8" name="Google Shape;1878;p2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9" name="Google Shape;1879;p2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5">
    <p:spTree>
      <p:nvGrpSpPr>
        <p:cNvPr id="1" name="Shape 1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" name="Google Shape;1881;p28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2" name="Google Shape;1882;p28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4" name="Google Shape;1884;p2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5" name="Google Shape;1885;p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6" name="Google Shape;1886;p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7" name="Google Shape;1887;p2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88" name="Google Shape;1888;p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9" name="Google Shape;1889;p2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0" name="Google Shape;1890;p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1" name="Google Shape;1891;p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92" name="Google Shape;1892;p28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" name="Google Shape;1894;p2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95" name="Google Shape;1895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6" name="Google Shape;1896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7" name="Google Shape;1897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8" name="Google Shape;1898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9" name="Google Shape;1899;p2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0" name="Google Shape;1900;p2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1" name="Google Shape;1901;p2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2" name="Google Shape;1902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3" name="Google Shape;1903;p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5" name="Google Shape;1905;p29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6" name="Google Shape;1906;p2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7" name="Google Shape;1907;p2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8" name="Google Shape;1908;p2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9" name="Google Shape;1909;p2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0" name="Google Shape;1910;p2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11" name="Google Shape;1911;p2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12" name="Google Shape;1912;p29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3" name="Google Shape;1913;p2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4" name="Google Shape;1914;p2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5" name="Google Shape;1915;p2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16" name="Google Shape;1916;p2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4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8" name="Google Shape;1918;p292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9" name="Google Shape;1919;p292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920" name="Google Shape;1920;p292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1921" name="Google Shape;1921;p29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29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23" name="Google Shape;1923;p29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 2">
    <p:spTree>
      <p:nvGrpSpPr>
        <p:cNvPr id="1" name="Shape 1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" name="Google Shape;1925;p29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6" name="Google Shape;1926;p29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29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28" name="Google Shape;1928;p2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29" name="Google Shape;1929;p29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930" name="Google Shape;1930;p2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29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2" name="Google Shape;1932;p29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 2">
    <p:bg>
      <p:bgPr>
        <a:solidFill>
          <a:schemeClr val="lt2"/>
        </a:solidFill>
        <a:effectLst/>
      </p:bgPr>
    </p:bg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4" name="Google Shape;1934;p29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35" name="Google Shape;1935;p2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2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2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8" name="Google Shape;1938;p29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39" name="Google Shape;1939;p29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0" name="Google Shape;1940;p29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6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5" name="Google Shape;25;p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" name="Google Shape;26;p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" name="Google Shape;27;p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p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" name="Google Shape;29;p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" name="Google Shape;31;p6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" name="Google Shape;32;p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" name="Google Shape;33;p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11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1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" name="Google Shape;203;p11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" name="Google Shape;204;p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" name="Google Shape;205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6" name="Google Shape;206;p11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7" name="Google Shape;207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" name="Google Shape;208;p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" name="Google Shape;209;p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" name="Google Shape;210;p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1" name="Google Shape;211;p1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 2">
    <p:spTree>
      <p:nvGrpSpPr>
        <p:cNvPr id="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p29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3" name="Google Shape;1943;p2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44" name="Google Shape;1944;p29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45" name="Google Shape;1945;p2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2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7" name="Google Shape;1947;p2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48" name="Google Shape;1948;p29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p2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1" name="Google Shape;1951;p2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2" name="Google Shape;1952;p2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" name="Google Shape;1953;p2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4" name="Google Shape;1954;p2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5" name="Google Shape;1955;p2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56" name="Google Shape;1956;p2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57" name="Google Shape;1957;p29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8" name="Google Shape;1958;p2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9" name="Google Shape;1959;p2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0" name="Google Shape;1960;p2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61" name="Google Shape;1961;p2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2">
    <p:spTree>
      <p:nvGrpSpPr>
        <p:cNvPr id="1" name="Shape 1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" name="Google Shape;1963;p2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4" name="Google Shape;1964;p2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5" name="Google Shape;1965;p2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6" name="Google Shape;1966;p2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7" name="Google Shape;1967;p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8" name="Google Shape;1968;p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9" name="Google Shape;1969;p2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70" name="Google Shape;1970;p29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1" name="Google Shape;1971;p2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2" name="Google Shape;1972;p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3" name="Google Shape;1973;p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74" name="Google Shape;1974;p2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" name="Google Shape;1976;p2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77" name="Google Shape;1977;p29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8" name="Google Shape;1978;p2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9" name="Google Shape;1979;p2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0" name="Google Shape;1980;p2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81" name="Google Shape;1981;p2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" name="Google Shape;1983;p2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4" name="Google Shape;1984;p2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5" name="Google Shape;1985;p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 2">
    <p:spTree>
      <p:nvGrpSpPr>
        <p:cNvPr id="1" name="Shape 1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Google Shape;1987;p2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8" name="Google Shape;1988;p29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89" name="Google Shape;1989;p2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90" name="Google Shape;1990;p29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1" name="Google Shape;1991;p2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92" name="Google Shape;1992;p2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3" name="Google Shape;1993;p2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94" name="Google Shape;1994;p29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5" name="Google Shape;1995;p29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6" name="Google Shape;1996;p2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7" name="Google Shape;1997;p2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3">
    <p:spTree>
      <p:nvGrpSpPr>
        <p:cNvPr id="1" name="Shape 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9" name="Google Shape;1999;p3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00" name="Google Shape;2000;p30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1" name="Google Shape;2001;p3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2" name="Google Shape;2002;p3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3" name="Google Shape;2003;p3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04" name="Google Shape;2004;p30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5" name="Google Shape;2005;p30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06" name="Google Shape;2006;p30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" name="Google Shape;2007;p3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08" name="Google Shape;2008;p3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9" name="Google Shape;2009;p3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0" name="Google Shape;2010;p3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1" name="Google Shape;2011;p3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2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3" name="Google Shape;2013;p3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14" name="Google Shape;2014;p30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5" name="Google Shape;2015;p3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6" name="Google Shape;2016;p3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7" name="Google Shape;2017;p3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18" name="Google Shape;2018;p3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9" name="Google Shape;2019;p3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0" name="Google Shape;2020;p3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1" name="Google Shape;2021;p3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3" name="Google Shape;2023;p30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24" name="Google Shape;2024;p30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5" name="Google Shape;2025;p30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26" name="Google Shape;2026;p30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" name="Google Shape;2027;p30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8" name="Google Shape;2028;p30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29" name="Google Shape;2029;p30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30" name="Google Shape;2030;p3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2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" name="Google Shape;2032;p3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3" name="Google Shape;2033;p3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4" name="Google Shape;2034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5" name="Google Shape;2035;p3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36" name="Google Shape;2036;p3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7" name="Google Shape;2037;p3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8" name="Google Shape;2038;p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9" name="Google Shape;2039;p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" name="Google Shape;2041;p3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2" name="Google Shape;2042;p3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3" name="Google Shape;2043;p3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4" name="Google Shape;2044;p3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5" name="Google Shape;2045;p3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6" name="Google Shape;2046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7" name="Google Shape;2047;p3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48" name="Google Shape;2048;p3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9" name="Google Shape;2049;p3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0" name="Google Shape;2050;p3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1" name="Google Shape;2051;p3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2" name="Google Shape;2052;p3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" name="Google Shape;213;p11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4" name="Google Shape;214;p1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1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1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" name="Google Shape;217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" name="Google Shape;218;p11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11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2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" name="Google Shape;2054;p3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" name="Google Shape;2055;p3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56" name="Google Shape;2056;p305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7" name="Google Shape;2057;p3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58" name="Google Shape;2058;p3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9" name="Google Shape;2059;p305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60" name="Google Shape;2060;p305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1" name="Google Shape;2061;p305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62" name="Google Shape;2062;p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2">
    <p:spTree>
      <p:nvGrpSpPr>
        <p:cNvPr id="1" name="Shape 2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" name="Google Shape;2064;p30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5" name="Google Shape;2065;p30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66" name="Google Shape;2066;p306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7" name="Google Shape;2067;p30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68" name="Google Shape;2068;p30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306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70" name="Google Shape;2070;p306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1" name="Google Shape;2071;p306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2" name="Google Shape;2072;p3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2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" name="Google Shape;2074;p30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5" name="Google Shape;2075;p30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6" name="Google Shape;2076;p30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77" name="Google Shape;2077;p30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78" name="Google Shape;2078;p30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079" name="Google Shape;2079;p3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0" name="Google Shape;2080;p3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1" name="Google Shape;2081;p3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2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3" name="Google Shape;2083;p30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084" name="Google Shape;2084;p3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5" name="Google Shape;2085;p3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6" name="Google Shape;2086;p3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7" name="Google Shape;2087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88" name="Google Shape;2088;p30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" name="Google Shape;2089;p30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309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2" name="Google Shape;2092;p309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3" name="Google Shape;2093;p309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4" name="Google Shape;2094;p309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5" name="Google Shape;2095;p30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6" name="Google Shape;2096;p309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7" name="Google Shape;2097;p309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8" name="Google Shape;2098;p309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99" name="Google Shape;2099;p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1" name="Google Shape;2101;p31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02" name="Google Shape;2102;p3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3" name="Google Shape;2103;p3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4" name="Google Shape;2104;p3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05" name="Google Shape;2105;p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06" name="Google Shape;2106;p31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7" name="Google Shape;2107;p31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2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" name="Google Shape;2109;p31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10" name="Google Shape;2110;p3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11" name="Google Shape;2111;p3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112" name="Google Shape;2112;p3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3" name="Google Shape;2113;p3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4" name="Google Shape;2114;p3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115" name="Google Shape;2115;p3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7">
    <p:spTree>
      <p:nvGrpSpPr>
        <p:cNvPr id="1" name="Shape 2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7" name="Google Shape;2117;p31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18" name="Google Shape;2118;p312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9" name="Google Shape;2119;p312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20" name="Google Shape;2120;p31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21" name="Google Shape;2121;p31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22" name="Google Shape;2122;p3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3" name="Google Shape;2123;p3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24" name="Google Shape;2124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0">
    <p:bg>
      <p:bgPr>
        <a:solidFill>
          <a:schemeClr val="lt2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31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27" name="Google Shape;2127;p31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8" name="Google Shape;2128;p3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9" name="Google Shape;2129;p31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30" name="Google Shape;2130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31" name="Google Shape;2131;p31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2" name="Google Shape;2132;p31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2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" name="Google Shape;2134;p31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35" name="Google Shape;2135;p31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36" name="Google Shape;2136;p31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137" name="Google Shape;2137;p3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8" name="Google Shape;2138;p3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39" name="Google Shape;2139;p3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140" name="Google Shape;2140;p3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2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1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2" name="Google Shape;222;p11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11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" name="Google Shape;224;p11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" name="Google Shape;225;p1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" name="Google Shape;226;p1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7" name="Google Shape;227;p11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28" name="Google Shape;228;p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" name="Google Shape;229;p1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0" name="Google Shape;230;p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" name="Google Shape;231;p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32" name="Google Shape;232;p1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2" name="Google Shape;2142;p31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3" name="Google Shape;2143;p31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44" name="Google Shape;2144;p315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5" name="Google Shape;2145;p31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46" name="Google Shape;2146;p31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7" name="Google Shape;2147;p315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48" name="Google Shape;2148;p315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9" name="Google Shape;2149;p315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50" name="Google Shape;2150;p3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3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p31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3" name="Google Shape;2153;p31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54" name="Google Shape;2154;p316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5" name="Google Shape;2155;p31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56" name="Google Shape;2156;p31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316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58" name="Google Shape;2158;p316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9" name="Google Shape;2159;p316"/>
          <p:cNvSpPr txBox="1">
            <a:spLocks noGrp="1"/>
          </p:cNvSpPr>
          <p:nvPr>
            <p:ph type="sldNum" idx="12"/>
          </p:nvPr>
        </p:nvSpPr>
        <p:spPr>
          <a:xfrm>
            <a:off x="11202595" y="6454537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60" name="Google Shape;2160;p3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5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4">
    <p:spTree>
      <p:nvGrpSpPr>
        <p:cNvPr id="1" name="Shape 2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2" name="Google Shape;2162;p31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3" name="Google Shape;2163;p31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64" name="Google Shape;2164;p317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5" name="Google Shape;2165;p31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66" name="Google Shape;2166;p31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17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68" name="Google Shape;2168;p317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9" name="Google Shape;2169;p317"/>
          <p:cNvSpPr txBox="1">
            <a:spLocks noGrp="1"/>
          </p:cNvSpPr>
          <p:nvPr>
            <p:ph type="sldNum" idx="12"/>
          </p:nvPr>
        </p:nvSpPr>
        <p:spPr>
          <a:xfrm>
            <a:off x="11202595" y="6454537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70" name="Google Shape;2170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5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 3">
    <p:spTree>
      <p:nvGrpSpPr>
        <p:cNvPr id="1" name="Shape 2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2" name="Google Shape;2172;p318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3" name="Google Shape;2173;p318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4" name="Google Shape;2174;p318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75" name="Google Shape;2175;p31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76" name="Google Shape;2176;p318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2177" name="Google Shape;2177;p3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8" name="Google Shape;2178;p3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9" name="Google Shape;2179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 3">
    <p:bg>
      <p:bgPr>
        <a:solidFill>
          <a:schemeClr val="lt2"/>
        </a:solidFill>
        <a:effectLst/>
      </p:bgPr>
    </p:bg>
    <p:spTree>
      <p:nvGrpSpPr>
        <p:cNvPr id="1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1" name="Google Shape;2181;p31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82" name="Google Shape;2182;p3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3" name="Google Shape;2183;p3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4" name="Google Shape;2184;p3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85" name="Google Shape;2185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6" name="Google Shape;2186;p31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7" name="Google Shape;2187;p31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5">
    <p:spTree>
      <p:nvGrpSpPr>
        <p:cNvPr id="1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" name="Google Shape;2189;p32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0" name="Google Shape;2190;p32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91" name="Google Shape;2191;p32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2" name="Google Shape;2192;p32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93" name="Google Shape;2193;p32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4" name="Google Shape;2194;p32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95" name="Google Shape;2195;p320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6" name="Google Shape;2196;p320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97" name="Google Shape;2197;p3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6">
    <p:spTree>
      <p:nvGrpSpPr>
        <p:cNvPr id="1" name="Shape 2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9" name="Google Shape;2199;p32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0" name="Google Shape;2200;p32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201" name="Google Shape;2201;p32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02" name="Google Shape;2202;p32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203" name="Google Shape;2203;p32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4" name="Google Shape;2204;p32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05" name="Google Shape;2205;p321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6" name="Google Shape;2206;p321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07" name="Google Shape;2207;p32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5">
    <p:spTree>
      <p:nvGrpSpPr>
        <p:cNvPr id="1" name="Shape 2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9" name="Google Shape;2209;p322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0" name="Google Shape;2210;p322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2211" name="Google Shape;2211;p322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2212" name="Google Shape;2212;p32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3" name="Google Shape;2213;p32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214" name="Google Shape;2214;p32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 4"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32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7" name="Google Shape;2217;p32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8" name="Google Shape;2218;p32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19" name="Google Shape;2219;p3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220" name="Google Shape;2220;p32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221" name="Google Shape;2221;p3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2" name="Google Shape;2222;p3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23" name="Google Shape;2223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 4">
    <p:bg>
      <p:bgPr>
        <a:solidFill>
          <a:schemeClr val="lt2"/>
        </a:solidFill>
        <a:effectLst/>
      </p:bgPr>
    </p:bg>
    <p:spTree>
      <p:nvGrpSpPr>
        <p:cNvPr id="1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p3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226" name="Google Shape;2226;p3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7" name="Google Shape;2227;p3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8" name="Google Shape;2228;p3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29" name="Google Shape;2229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30" name="Google Shape;2230;p32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1" name="Google Shape;2231;p32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11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5" name="Google Shape;235;p11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" name="Google Shape;236;p11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7" name="Google Shape;237;p11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8" name="Google Shape;238;p118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39" name="Google Shape;239;p1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1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1" name="Google Shape;241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 3"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3" name="Google Shape;2233;p32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34" name="Google Shape;2234;p32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35" name="Google Shape;2235;p32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36" name="Google Shape;2236;p32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7" name="Google Shape;2237;p32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38" name="Google Shape;2238;p32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239" name="Google Shape;2239;p3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1" name="Google Shape;2241;p32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2" name="Google Shape;2242;p32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3" name="Google Shape;2243;p3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4" name="Google Shape;2244;p3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5" name="Google Shape;2245;p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6" name="Google Shape;2246;p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47" name="Google Shape;2247;p3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48" name="Google Shape;2248;p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9" name="Google Shape;2249;p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50" name="Google Shape;2250;p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1" name="Google Shape;2251;p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52" name="Google Shape;2252;p3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3">
    <p:spTree>
      <p:nvGrpSpPr>
        <p:cNvPr id="1" name="Shape 2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Google Shape;2254;p32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5" name="Google Shape;2255;p3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6" name="Google Shape;2256;p3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57" name="Google Shape;2257;p3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8" name="Google Shape;2258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9" name="Google Shape;2259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0" name="Google Shape;2260;p32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61" name="Google Shape;2261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2" name="Google Shape;2262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63" name="Google Shape;2263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4" name="Google Shape;2264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65" name="Google Shape;2265;p3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2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7" name="Google Shape;2267;p32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8" name="Google Shape;2268;p3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3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0" name="Google Shape;2270;p3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71" name="Google Shape;2271;p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72" name="Google Shape;2272;p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73" name="Google Shape;2273;p3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74" name="Google Shape;2274;p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75" name="Google Shape;2275;p3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6" name="Google Shape;2276;p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7" name="Google Shape;2277;p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78" name="Google Shape;2278;p3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4">
    <p:spTree>
      <p:nvGrpSpPr>
        <p:cNvPr id="1" name="Shape 2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0" name="Google Shape;2280;p3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1" name="Google Shape;2281;p3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2" name="Google Shape;2282;p3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3" name="Google Shape;2283;p3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84" name="Google Shape;2284;p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85" name="Google Shape;2285;p3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86" name="Google Shape;2286;p3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87" name="Google Shape;2287;p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88" name="Google Shape;2288;p3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89" name="Google Shape;2289;p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0" name="Google Shape;2290;p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91" name="Google Shape;2291;p3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Cover">
  <p:cSld name="43_Cover">
    <p:spTree>
      <p:nvGrpSpPr>
        <p:cNvPr id="1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33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4" name="Google Shape;2294;p33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5" name="Google Shape;2295;p33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96" name="Google Shape;2296;p33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297" name="Google Shape;2297;p33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298" name="Google Shape;2298;p3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9" name="Google Shape;2299;p3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00" name="Google Shape;2300;p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Divider">
  <p:cSld name="43_Divider">
    <p:bg>
      <p:bgPr>
        <a:solidFill>
          <a:schemeClr val="lt2"/>
        </a:solidFill>
        <a:effectLst/>
      </p:bgPr>
    </p:bg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2" name="Google Shape;2302;p33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303" name="Google Shape;2303;p3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4" name="Google Shape;2304;p3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3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06" name="Google Shape;2306;p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07" name="Google Shape;2307;p33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8" name="Google Shape;2308;p33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3">
    <p:spTree>
      <p:nvGrpSpPr>
        <p:cNvPr id="1" name="Shape 2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0" name="Google Shape;2310;p3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11" name="Google Shape;2311;p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12" name="Google Shape;2312;p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13" name="Google Shape;2313;p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4" name="Google Shape;2314;p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15" name="Google Shape;2315;p3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6" name="Google Shape;2316;p3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17" name="Google Shape;2317;p3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18" name="Google Shape;2318;p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19" name="Google Shape;2319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 3"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1" name="Google Shape;2321;p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2" name="Google Shape;2322;p33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323" name="Google Shape;2323;p3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24" name="Google Shape;2324;p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25" name="Google Shape;2325;p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26" name="Google Shape;2326;p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7" name="Google Shape;2327;p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28" name="Google Shape;2328;p33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9" name="Google Shape;2329;p33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30" name="Google Shape;2330;p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31" name="Google Shape;2331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4">
    <p:spTree>
      <p:nvGrpSpPr>
        <p:cNvPr id="1" name="Shape 2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3" name="Google Shape;2333;p33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2334" name="Google Shape;2334;p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35" name="Google Shape;2335;p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36" name="Google Shape;2336;p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7" name="Google Shape;2337;p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38" name="Google Shape;2338;p334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334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40" name="Google Shape;2340;p334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1" name="Google Shape;2341;p3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42" name="Google Shape;2342;p3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3" name="Google Shape;2343;p3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44" name="Google Shape;2344;p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45" name="Google Shape;2345;p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11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" name="Google Shape;244;p11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11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p11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11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50" name="Google Shape;250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" name="Google Shape;251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" name="Google Shape;252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4" name="Google Shape;254;p1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5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7" name="Google Shape;2347;p33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48" name="Google Shape;2348;p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9" name="Google Shape;2349;p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50" name="Google Shape;2350;p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1" name="Google Shape;2351;p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52" name="Google Shape;2352;p33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33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54" name="Google Shape;2354;p33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5" name="Google Shape;2355;p3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56" name="Google Shape;2356;p3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7" name="Google Shape;2357;p3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8" name="Google Shape;2358;p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9" name="Google Shape;2359;p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6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1" name="Google Shape;2361;p3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62" name="Google Shape;2362;p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63" name="Google Shape;2363;p3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64" name="Google Shape;2364;p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5" name="Google Shape;2365;p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66" name="Google Shape;2366;p33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7" name="Google Shape;2367;p33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68" name="Google Shape;2368;p33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9" name="Google Shape;2369;p3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70" name="Google Shape;2370;p3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1" name="Google Shape;2371;p3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2" name="Google Shape;2372;p3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73" name="Google Shape;2373;p3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2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5" name="Google Shape;2375;p3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76" name="Google Shape;2376;p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77" name="Google Shape;2377;p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78" name="Google Shape;2378;p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9" name="Google Shape;2379;p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80" name="Google Shape;2380;p3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1" name="Google Shape;2381;p3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82" name="Google Shape;2382;p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83" name="Google Shape;2383;p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2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5" name="Google Shape;2385;p338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2386" name="Google Shape;2386;p3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3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88" name="Google Shape;2388;p33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89" name="Google Shape;2389;p338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0" name="Google Shape;2390;p338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91" name="Google Shape;2391;p3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392" name="Google Shape;2392;p33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p33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5" name="Google Shape;2395;p33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6" name="Google Shape;2396;p33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97" name="Google Shape;2397;p33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98" name="Google Shape;2398;p33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99" name="Google Shape;2399;p3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0" name="Google Shape;2400;p33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01" name="Google Shape;2401;p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3" name="Google Shape;2403;p34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404" name="Google Shape;2404;p34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5" name="Google Shape;2405;p3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34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07" name="Google Shape;2407;p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08" name="Google Shape;2408;p34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9" name="Google Shape;2409;p34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2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1" name="Google Shape;2411;p34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12" name="Google Shape;2412;p3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13" name="Google Shape;2413;p3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414" name="Google Shape;2414;p3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3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16" name="Google Shape;2416;p3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417" name="Google Shape;2417;p3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9" name="Google Shape;2419;p34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0" name="Google Shape;2420;p34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34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22" name="Google Shape;2422;p34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423" name="Google Shape;2423;p34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424" name="Google Shape;2424;p3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34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26" name="Google Shape;2426;p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" name="Google Shape;2428;p34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429" name="Google Shape;2429;p3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3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3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32" name="Google Shape;2432;p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33" name="Google Shape;2433;p34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4" name="Google Shape;2434;p34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6" name="Google Shape;2436;p344"/>
          <p:cNvSpPr/>
          <p:nvPr/>
        </p:nvSpPr>
        <p:spPr>
          <a:xfrm>
            <a:off x="-21164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37" name="Google Shape;2437;p34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38" name="Google Shape;2438;p344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2439" name="Google Shape;2439;p34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40" name="Google Shape;2440;p34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441" name="Google Shape;2441;p344"/>
          <p:cNvSpPr txBox="1">
            <a:spLocks noGrp="1"/>
          </p:cNvSpPr>
          <p:nvPr>
            <p:ph type="subTitle" idx="1"/>
          </p:nvPr>
        </p:nvSpPr>
        <p:spPr>
          <a:xfrm>
            <a:off x="3147491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2" name="Google Shape;2442;p344"/>
          <p:cNvSpPr txBox="1">
            <a:spLocks noGrp="1"/>
          </p:cNvSpPr>
          <p:nvPr>
            <p:ph type="ctrTitle"/>
          </p:nvPr>
        </p:nvSpPr>
        <p:spPr>
          <a:xfrm>
            <a:off x="1621873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34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4" name="Google Shape;2444;p34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12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" name="Google Shape;257;p12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2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59" name="Google Shape;259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" name="Google Shape;260;p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1" name="Google Shape;261;p12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2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" name="Google Shape;263;p12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4" name="Google Shape;264;p1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6" name="Google Shape;2446;p34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7" name="Google Shape;2447;p345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8" name="Google Shape;2448;p345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9" name="Google Shape;2449;p345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0" name="Google Shape;2450;p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51" name="Google Shape;2451;p34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3" name="Google Shape;2453;p34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4" name="Google Shape;2454;p34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5" name="Google Shape;2455;p3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56" name="Google Shape;2456;p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p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58" name="Google Shape;2458;p346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59" name="Google Shape;2459;p34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0" name="Google Shape;2460;p34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61" name="Google Shape;2461;p3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p347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4" name="Google Shape;2464;p3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5" name="Google Shape;2465;p34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6" name="Google Shape;2466;p347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67" name="Google Shape;2467;p3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2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9" name="Google Shape;2469;p3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70" name="Google Shape;2470;p3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71" name="Google Shape;2471;p34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2" name="Google Shape;2472;p348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3" name="Google Shape;2473;p348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2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5" name="Google Shape;2475;p3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6" name="Google Shape;2476;p34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7" name="Google Shape;2477;p34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8" name="Google Shape;2478;p349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9" name="Google Shape;2479;p349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80" name="Google Shape;2480;p3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2" name="Google Shape;2482;p350"/>
          <p:cNvSpPr/>
          <p:nvPr/>
        </p:nvSpPr>
        <p:spPr>
          <a:xfrm>
            <a:off x="-21164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83" name="Google Shape;2483;p3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4" name="Google Shape;2484;p350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2485" name="Google Shape;2485;p35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86" name="Google Shape;2486;p350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487" name="Google Shape;2487;p350"/>
          <p:cNvSpPr txBox="1">
            <a:spLocks noGrp="1"/>
          </p:cNvSpPr>
          <p:nvPr>
            <p:ph type="subTitle" idx="1"/>
          </p:nvPr>
        </p:nvSpPr>
        <p:spPr>
          <a:xfrm>
            <a:off x="3147491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8" name="Google Shape;2488;p350"/>
          <p:cNvSpPr txBox="1">
            <a:spLocks noGrp="1"/>
          </p:cNvSpPr>
          <p:nvPr>
            <p:ph type="ctrTitle"/>
          </p:nvPr>
        </p:nvSpPr>
        <p:spPr>
          <a:xfrm>
            <a:off x="1621873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9" name="Google Shape;2489;p35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0" name="Google Shape;2490;p35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2" name="Google Shape;2492;p3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493" name="Google Shape;2493;p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94" name="Google Shape;2494;p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95" name="Google Shape;2495;p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6" name="Google Shape;2496;p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97" name="Google Shape;2497;p3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8" name="Google Shape;2498;p3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9" name="Google Shape;2499;p3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0" name="Google Shape;2500;p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1" name="Google Shape;2501;p351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3" name="Google Shape;2503;p35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04" name="Google Shape;2504;p3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05" name="Google Shape;2505;p3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506" name="Google Shape;2506;p3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3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08" name="Google Shape;2508;p3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509" name="Google Shape;2509;p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1" name="Google Shape;2511;p35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2" name="Google Shape;2512;p353"/>
          <p:cNvSpPr txBox="1">
            <a:spLocks noGrp="1"/>
          </p:cNvSpPr>
          <p:nvPr>
            <p:ph type="title"/>
          </p:nvPr>
        </p:nvSpPr>
        <p:spPr>
          <a:xfrm>
            <a:off x="218116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3" name="Google Shape;2513;p353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4" name="Google Shape;2514;p353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5" name="Google Shape;2515;p3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16" name="Google Shape;2516;p35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3">
    <p:spTree>
      <p:nvGrpSpPr>
        <p:cNvPr id="1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8" name="Google Shape;2518;p35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9" name="Google Shape;2519;p354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0" name="Google Shape;2520;p35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1" name="Google Shape;2521;p35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2" name="Google Shape;2522;p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23" name="Google Shape;2523;p35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p12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" name="Google Shape;267;p12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" name="Google Shape;268;p12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p12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70" name="Google Shape;270;p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4">
    <p:spTree>
      <p:nvGrpSpPr>
        <p:cNvPr id="1" name="Shape 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5" name="Google Shape;2525;p35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6" name="Google Shape;2526;p355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7" name="Google Shape;2527;p355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8" name="Google Shape;2528;p355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9" name="Google Shape;2529;p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30" name="Google Shape;2530;p35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2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2" name="Google Shape;2532;p35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33" name="Google Shape;2533;p35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4" name="Google Shape;2534;p3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535" name="Google Shape;2535;p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6" name="Google Shape;2536;p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537" name="Google Shape;2537;p356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8" name="Google Shape;2538;p35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9" name="Google Shape;2539;p35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540" name="Google Shape;2540;p3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2" name="Google Shape;2542;p35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43" name="Google Shape;2543;p35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44" name="Google Shape;2544;p35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545" name="Google Shape;2545;p3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3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7" name="Google Shape;2547;p3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548" name="Google Shape;2548;p3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2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0" name="Google Shape;2550;p35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1" name="Google Shape;2551;p35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552" name="Google Shape;2552;p358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3" name="Google Shape;2553;p35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554" name="Google Shape;2554;p35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5" name="Google Shape;2555;p358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56" name="Google Shape;2556;p35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57" name="Google Shape;2557;p358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58" name="Google Shape;2558;p3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" name="Google Shape;2560;p359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1" name="Google Shape;2561;p3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2" name="Google Shape;2562;p35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3" name="Google Shape;2563;p35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564" name="Google Shape;2564;p3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2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6" name="Google Shape;2566;p3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567" name="Google Shape;2567;p3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568" name="Google Shape;2568;p36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9" name="Google Shape;2569;p36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0" name="Google Shape;2570;p36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2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2" name="Google Shape;2572;p3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3" name="Google Shape;2573;p36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4" name="Google Shape;2574;p36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5" name="Google Shape;2575;p36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6" name="Google Shape;2576;p361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77" name="Google Shape;2577;p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2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9" name="Google Shape;2579;p362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0" name="Google Shape;2580;p3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1" name="Google Shape;2581;p36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2" name="Google Shape;2582;p36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583" name="Google Shape;2583;p3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2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5" name="Google Shape;2585;p36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586" name="Google Shape;2586;p3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587" name="Google Shape;2587;p36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8" name="Google Shape;2588;p363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9" name="Google Shape;2589;p363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2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1" name="Google Shape;2591;p36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2" name="Google Shape;2592;p36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3" name="Google Shape;2593;p36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4" name="Google Shape;2594;p36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5" name="Google Shape;2595;p36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96" name="Google Shape;2596;p3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p12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73" name="Google Shape;273;p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74" name="Google Shape;274;p12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" name="Google Shape;275;p12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12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2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8" name="Google Shape;2598;p365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9" name="Google Shape;2599;p365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0" name="Google Shape;2600;p36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01" name="Google Shape;2601;p3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2" name="Google Shape;2602;p3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03" name="Google Shape;2603;p365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p36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5" name="Google Shape;2605;p36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06" name="Google Shape;2606;p3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2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8" name="Google Shape;2608;p36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9" name="Google Shape;2609;p3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0" name="Google Shape;2610;p36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1" name="Google Shape;2611;p36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12" name="Google Shape;2612;p3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4" name="Google Shape;2614;p36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615" name="Google Shape;2615;p3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616" name="Google Shape;2616;p36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7" name="Google Shape;2617;p367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8" name="Google Shape;2618;p367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2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0" name="Google Shape;2620;p36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1" name="Google Shape;2621;p36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2" name="Google Shape;2622;p36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23" name="Google Shape;2623;p368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24" name="Google Shape;2624;p368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25" name="Google Shape;2625;p3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5">
    <p:spTree>
      <p:nvGrpSpPr>
        <p:cNvPr id="1" name="Shape 2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7" name="Google Shape;2627;p36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8" name="Google Shape;2628;p369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9" name="Google Shape;2629;p369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0" name="Google Shape;2630;p369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1" name="Google Shape;2631;p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32" name="Google Shape;2632;p36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6">
    <p:spTree>
      <p:nvGrpSpPr>
        <p:cNvPr id="1" name="Shape 2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" name="Google Shape;2634;p37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5" name="Google Shape;2635;p370"/>
          <p:cNvSpPr txBox="1">
            <a:spLocks noGrp="1"/>
          </p:cNvSpPr>
          <p:nvPr>
            <p:ph type="title"/>
          </p:nvPr>
        </p:nvSpPr>
        <p:spPr>
          <a:xfrm>
            <a:off x="218116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6" name="Google Shape;2636;p370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7" name="Google Shape;2637;p370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8" name="Google Shape;2638;p3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39" name="Google Shape;2639;p37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2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" name="Google Shape;2641;p371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2" name="Google Shape;2642;p371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3" name="Google Shape;2643;p37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44" name="Google Shape;2644;p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5" name="Google Shape;2645;p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46" name="Google Shape;2646;p371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47" name="Google Shape;2647;p37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48" name="Google Shape;2648;p37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49" name="Google Shape;2649;p3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2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1" name="Google Shape;2651;p372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2" name="Google Shape;2652;p3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3" name="Google Shape;2653;p37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4" name="Google Shape;2654;p37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55" name="Google Shape;2655;p3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" name="Google Shape;2657;p3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658" name="Google Shape;2658;p3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659" name="Google Shape;2659;p37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0" name="Google Shape;2660;p373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1" name="Google Shape;2661;p373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3" name="Google Shape;2663;p3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4" name="Google Shape;2664;p37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5" name="Google Shape;2665;p374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6" name="Google Shape;2666;p374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7" name="Google Shape;2667;p374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68" name="Google Shape;2668;p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12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2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" name="Google Shape;280;p12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" name="Google Shape;281;p12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2" name="Google Shape;282;p12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3" name="Google Shape;283;p1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7">
    <p:spTree>
      <p:nvGrpSpPr>
        <p:cNvPr id="1" name="Shape 2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0" name="Google Shape;2670;p37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1" name="Google Shape;2671;p375"/>
          <p:cNvSpPr txBox="1">
            <a:spLocks noGrp="1"/>
          </p:cNvSpPr>
          <p:nvPr>
            <p:ph type="title"/>
          </p:nvPr>
        </p:nvSpPr>
        <p:spPr>
          <a:xfrm>
            <a:off x="218116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2" name="Google Shape;2672;p375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73" name="Google Shape;2673;p375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74" name="Google Shape;2674;p3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75" name="Google Shape;2675;p37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2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7" name="Google Shape;2677;p376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78" name="Google Shape;2678;p376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9" name="Google Shape;2679;p3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80" name="Google Shape;2680;p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1" name="Google Shape;2681;p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82" name="Google Shape;2682;p376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3" name="Google Shape;2683;p37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4" name="Google Shape;2684;p37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85" name="Google Shape;2685;p3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7" name="Google Shape;2687;p377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8" name="Google Shape;2688;p37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9" name="Google Shape;2689;p37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0" name="Google Shape;2690;p377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91" name="Google Shape;2691;p3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" name="Google Shape;2693;p37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694" name="Google Shape;2694;p3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695" name="Google Shape;2695;p37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6" name="Google Shape;2696;p378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7" name="Google Shape;2697;p378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9" name="Google Shape;2699;p3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0" name="Google Shape;2700;p37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1" name="Google Shape;2701;p379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2" name="Google Shape;2702;p379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3" name="Google Shape;2703;p379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04" name="Google Shape;2704;p3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 2">
    <p:spTree>
      <p:nvGrpSpPr>
        <p:cNvPr id="1" name="Shape 2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6" name="Google Shape;2706;p380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7" name="Google Shape;2707;p380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8" name="Google Shape;2708;p380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09" name="Google Shape;2709;p38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10" name="Google Shape;2710;p380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2711" name="Google Shape;2711;p3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3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3" name="Google Shape;2713;p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 2">
    <p:bg>
      <p:bgPr>
        <a:solidFill>
          <a:schemeClr val="lt2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3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716" name="Google Shape;2716;p3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3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3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9" name="Google Shape;2719;p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20" name="Google Shape;2720;p381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1" name="Google Shape;2721;p381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 3">
    <p:spTree>
      <p:nvGrpSpPr>
        <p:cNvPr id="1" name="Shape 2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" name="Google Shape;2723;p38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4" name="Google Shape;2724;p38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5" name="Google Shape;2725;p38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26" name="Google Shape;2726;p3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27" name="Google Shape;2727;p38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728" name="Google Shape;2728;p3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3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30" name="Google Shape;2730;p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 3">
    <p:bg>
      <p:bgPr>
        <a:solidFill>
          <a:schemeClr val="lt2"/>
        </a:solidFill>
        <a:effectLst/>
      </p:bgPr>
    </p:bg>
    <p:spTree>
      <p:nvGrpSpPr>
        <p:cNvPr id="1" name="Shape 2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2" name="Google Shape;2732;p38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733" name="Google Shape;2733;p38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3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38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36" name="Google Shape;2736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37" name="Google Shape;2737;p38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8" name="Google Shape;2738;p38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 2">
    <p:spTree>
      <p:nvGrpSpPr>
        <p:cNvPr id="1" name="Shape 2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0" name="Google Shape;2740;p3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1" name="Google Shape;2741;p3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2" name="Google Shape;2742;p3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43" name="Google Shape;2743;p3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44" name="Google Shape;2744;p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5" name="Google Shape;2745;p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46" name="Google Shape;2746;p3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47" name="Google Shape;2747;p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8" name="Google Shape;2748;p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49" name="Google Shape;2749;p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0" name="Google Shape;2750;p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51" name="Google Shape;2751;p3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" name="Google Shape;285;p1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86" name="Google Shape;286;p1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1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1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9" name="Google Shape;289;p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0" name="Google Shape;290;p12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" name="Google Shape;291;p12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 3">
    <p:spTree>
      <p:nvGrpSpPr>
        <p:cNvPr id="1" name="Shape 2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3" name="Google Shape;2753;p38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4" name="Google Shape;2754;p3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5" name="Google Shape;2755;p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6" name="Google Shape;2756;p3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57" name="Google Shape;2757;p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58" name="Google Shape;2758;p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59" name="Google Shape;2759;p3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60" name="Google Shape;2760;p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1" name="Google Shape;2761;p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2" name="Google Shape;2762;p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3" name="Google Shape;2763;p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64" name="Google Shape;2764;p3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2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6" name="Google Shape;2766;p3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67" name="Google Shape;2767;p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8" name="Google Shape;2768;p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9" name="Google Shape;2769;p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0" name="Google Shape;2770;p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71" name="Google Shape;2771;p3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2" name="Google Shape;2772;p3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3" name="Google Shape;2773;p3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4" name="Google Shape;2774;p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5" name="Google Shape;2775;p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7" name="Google Shape;2777;p3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8" name="Google Shape;2778;p38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79" name="Google Shape;2779;p3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80" name="Google Shape;2780;p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81" name="Google Shape;2781;p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82" name="Google Shape;2782;p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83" name="Google Shape;2783;p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84" name="Google Shape;2784;p38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5" name="Google Shape;2785;p38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6" name="Google Shape;2786;p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7" name="Google Shape;2787;p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2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9" name="Google Shape;2789;p38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2790" name="Google Shape;2790;p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1" name="Google Shape;2791;p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2" name="Google Shape;2792;p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93" name="Google Shape;2793;p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94" name="Google Shape;2794;p388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5" name="Google Shape;2795;p38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96" name="Google Shape;2796;p38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97" name="Google Shape;2797;p3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98" name="Google Shape;2798;p3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99" name="Google Shape;2799;p3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0" name="Google Shape;2800;p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1" name="Google Shape;2801;p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 2">
    <p:spTree>
      <p:nvGrpSpPr>
        <p:cNvPr id="1" name="Shape 2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3" name="Google Shape;2803;p38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804" name="Google Shape;2804;p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5" name="Google Shape;2805;p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06" name="Google Shape;2806;p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7" name="Google Shape;2807;p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08" name="Google Shape;2808;p38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9" name="Google Shape;2809;p38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10" name="Google Shape;2810;p38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1" name="Google Shape;2811;p3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12" name="Google Shape;2812;p3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3" name="Google Shape;2813;p38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14" name="Google Shape;2814;p3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15" name="Google Shape;2815;p3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 3">
    <p:spTree>
      <p:nvGrpSpPr>
        <p:cNvPr id="1" name="Shape 2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7" name="Google Shape;2817;p3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18" name="Google Shape;2818;p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9" name="Google Shape;2819;p3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20" name="Google Shape;2820;p3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1" name="Google Shape;2821;p3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22" name="Google Shape;2822;p39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23" name="Google Shape;2823;p39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24" name="Google Shape;2824;p39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25" name="Google Shape;2825;p39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26" name="Google Shape;2826;p39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27" name="Google Shape;2827;p3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28" name="Google Shape;2828;p3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29" name="Google Shape;2829;p3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2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1" name="Google Shape;2831;p3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32" name="Google Shape;2832;p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33" name="Google Shape;2833;p3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34" name="Google Shape;2834;p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5" name="Google Shape;2835;p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36" name="Google Shape;2836;p3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7" name="Google Shape;2837;p3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38" name="Google Shape;2838;p3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39" name="Google Shape;2839;p3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2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1" name="Google Shape;2841;p392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2842" name="Google Shape;2842;p3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3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44" name="Google Shape;2844;p392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5" name="Google Shape;2845;p392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46" name="Google Shape;2846;p392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47" name="Google Shape;2847;p3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48" name="Google Shape;2848;p39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0" name="Google Shape;2850;p3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1" name="Google Shape;2851;p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2" name="Google Shape;2852;p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53" name="Google Shape;2853;p3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54" name="Google Shape;2854;p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55" name="Google Shape;2855;p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56" name="Google Shape;2856;p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7" name="Google Shape;2857;p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2">
    <p:spTree>
      <p:nvGrpSpPr>
        <p:cNvPr id="1" name="Shape 2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9" name="Google Shape;2859;p39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0" name="Google Shape;2860;p3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1" name="Google Shape;2861;p3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2" name="Google Shape;2862;p3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63" name="Google Shape;2863;p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64" name="Google Shape;2864;p3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65" name="Google Shape;2865;p3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66" name="Google Shape;2866;p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7" name="Google Shape;2867;p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8" name="Google Shape;2868;p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9" name="Google Shape;2869;p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70" name="Google Shape;2870;p3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oogle Shape;35;p7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6" name="Google Shape;36;p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" name="Google Shape;37;p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" name="Google Shape;38;p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" name="Google Shape;39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" name="Google Shape;40;p7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7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oogle Shape;293;p12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94" name="Google Shape;294;p12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1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12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7" name="Google Shape;297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8" name="Google Shape;298;p12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12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2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2" name="Google Shape;2872;p3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3" name="Google Shape;2873;p3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4" name="Google Shape;2874;p39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5" name="Google Shape;2875;p39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76" name="Google Shape;2876;p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7" name="Google Shape;2877;p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78" name="Google Shape;2878;p39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879" name="Google Shape;2879;p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0" name="Google Shape;2880;p3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1" name="Google Shape;2881;p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2" name="Google Shape;2882;p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83" name="Google Shape;2883;p3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2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5" name="Google Shape;2885;p3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6" name="Google Shape;2886;p3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7" name="Google Shape;2887;p39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8" name="Google Shape;2888;p3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9" name="Google Shape;2889;p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90" name="Google Shape;2890;p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91" name="Google Shape;2891;p3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92" name="Google Shape;2892;p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3" name="Google Shape;2893;p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94" name="Google Shape;2894;p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5" name="Google Shape;2895;p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96" name="Google Shape;2896;p3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2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8" name="Google Shape;2898;p3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9" name="Google Shape;2899;p3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0" name="Google Shape;2900;p39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01" name="Google Shape;2901;p3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2" name="Google Shape;2902;p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3" name="Google Shape;2903;p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04" name="Google Shape;2904;p3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05" name="Google Shape;2905;p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06" name="Google Shape;2906;p3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7" name="Google Shape;2907;p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8" name="Google Shape;2908;p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09" name="Google Shape;2909;p3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2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1" name="Google Shape;2911;p39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2" name="Google Shape;2912;p39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3" name="Google Shape;2913;p39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14" name="Google Shape;2914;p3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5" name="Google Shape;2915;p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6" name="Google Shape;2916;p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17" name="Google Shape;2917;p3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18" name="Google Shape;2918;p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19" name="Google Shape;2919;p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20" name="Google Shape;2920;p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1" name="Google Shape;2921;p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22" name="Google Shape;2922;p3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2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4" name="Google Shape;2924;p3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5" name="Google Shape;2925;p3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6" name="Google Shape;2926;p39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27" name="Google Shape;2927;p3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28" name="Google Shape;2928;p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9" name="Google Shape;2929;p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31" name="Google Shape;2931;p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2" name="Google Shape;2932;p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33" name="Google Shape;2933;p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4" name="Google Shape;2934;p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35" name="Google Shape;2935;p3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2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7" name="Google Shape;2937;p4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38" name="Google Shape;2938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9" name="Google Shape;2939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0" name="Google Shape;2940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1" name="Google Shape;2941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42" name="Google Shape;2942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3" name="Google Shape;2943;p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44" name="Google Shape;2944;p4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45" name="Google Shape;2945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46" name="Google Shape;2946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8" name="Google Shape;2948;p4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9" name="Google Shape;2949;p4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50" name="Google Shape;2950;p4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51" name="Google Shape;2951;p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2" name="Google Shape;2952;p4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3" name="Google Shape;2953;p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4" name="Google Shape;2954;p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55" name="Google Shape;2955;p401"/>
          <p:cNvSpPr txBox="1">
            <a:spLocks noGrp="1"/>
          </p:cNvSpPr>
          <p:nvPr>
            <p:ph type="body" idx="2"/>
          </p:nvPr>
        </p:nvSpPr>
        <p:spPr>
          <a:xfrm>
            <a:off x="6172201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56" name="Google Shape;2956;p401"/>
          <p:cNvSpPr txBox="1">
            <a:spLocks noGrp="1"/>
          </p:cNvSpPr>
          <p:nvPr>
            <p:ph type="sldNum" idx="12"/>
          </p:nvPr>
        </p:nvSpPr>
        <p:spPr>
          <a:xfrm>
            <a:off x="8839199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7" name="Google Shape;2957;p4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8" name="Google Shape;2958;p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2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0" name="Google Shape;2960;p40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961" name="Google Shape;2961;p4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2" name="Google Shape;2962;p4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3" name="Google Shape;2963;p4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4" name="Google Shape;2964;p4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65" name="Google Shape;2965;p40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6" name="Google Shape;2966;p40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67" name="Google Shape;2967;p40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8" name="Google Shape;2968;p4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69" name="Google Shape;2969;p4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0" name="Google Shape;2970;p40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71" name="Google Shape;2971;p4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2" name="Google Shape;2972;p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 2">
    <p:spTree>
      <p:nvGrpSpPr>
        <p:cNvPr id="1" name="Shape 2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4" name="Google Shape;2974;p40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2975" name="Google Shape;2975;p4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76" name="Google Shape;2976;p4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77" name="Google Shape;2977;p4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8" name="Google Shape;2978;p4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79" name="Google Shape;2979;p403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0" name="Google Shape;2980;p403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81" name="Google Shape;2981;p403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2" name="Google Shape;2982;p4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83" name="Google Shape;2983;p4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4" name="Google Shape;2984;p40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5" name="Google Shape;2985;p4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6" name="Google Shape;2986;p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2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8" name="Google Shape;2988;p4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89" name="Google Shape;2989;p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90" name="Google Shape;2990;p4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91" name="Google Shape;2991;p4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2" name="Google Shape;2992;p4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93" name="Google Shape;2993;p4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4" name="Google Shape;2994;p40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5" name="Google Shape;2995;p40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6" name="Google Shape;2996;p40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7" name="Google Shape;2997;p40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8" name="Google Shape;2998;p4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99" name="Google Shape;2999;p4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00" name="Google Shape;3000;p4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1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3" name="Google Shape;303;p12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4" name="Google Shape;304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5" name="Google Shape;305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" name="Google Shape;306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" name="Google Shape;307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8" name="Google Shape;308;p126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" name="Google Shape;309;p126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" name="Google Shape;310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1" name="Google Shape;311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2" name="Google Shape;3002;p4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003" name="Google Shape;3003;p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4" name="Google Shape;3004;p4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05" name="Google Shape;3005;p4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06" name="Google Shape;3006;p4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07" name="Google Shape;3007;p4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8" name="Google Shape;3008;p4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9" name="Google Shape;3009;p4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0" name="Google Shape;3010;p4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End">
  <p:cSld name="42_End">
    <p:spTree>
      <p:nvGrpSpPr>
        <p:cNvPr id="1" name="Shape 3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2" name="Google Shape;3012;p406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3013" name="Google Shape;3013;p4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4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15" name="Google Shape;3015;p406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6" name="Google Shape;3016;p406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7" name="Google Shape;3017;p406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18" name="Google Shape;3018;p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19" name="Google Shape;3019;p40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3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1" name="Google Shape;3021;p4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22" name="Google Shape;3022;p4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23" name="Google Shape;3023;p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24" name="Google Shape;3024;p4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025" name="Google Shape;3025;p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6" name="Google Shape;3026;p4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7" name="Google Shape;3027;p4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8" name="Google Shape;3028;p4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reaker-4">
  <p:cSld name="4_Breaker-4">
    <p:spTree>
      <p:nvGrpSpPr>
        <p:cNvPr id="1" name="Shape 3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30" name="Google Shape;3030;p4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1" name="Google Shape;3031;p40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032" name="Google Shape;3032;p40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33" name="Google Shape;3033;p40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reaker-4">
  <p:cSld name="5_Breaker-4">
    <p:spTree>
      <p:nvGrpSpPr>
        <p:cNvPr id="1" name="Shape 3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35" name="Google Shape;3035;p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6" name="Google Shape;3036;p40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037" name="Google Shape;3037;p409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38" name="Google Shape;3038;p40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3_Title and Content">
  <p:cSld name="73_Title and Content"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40" name="Google Shape;3040;p41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3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3041" name="Google Shape;3041;p4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2" name="Google Shape;3042;p4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43" name="Google Shape;3043;p410"/>
          <p:cNvSpPr txBox="1">
            <a:spLocks noGrp="1"/>
          </p:cNvSpPr>
          <p:nvPr>
            <p:ph type="body" idx="1"/>
          </p:nvPr>
        </p:nvSpPr>
        <p:spPr>
          <a:xfrm>
            <a:off x="838200" y="1825630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5">
    <p:spTree>
      <p:nvGrpSpPr>
        <p:cNvPr id="1" name="Shape 3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5" name="Google Shape;3045;p41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46" name="Google Shape;3046;p4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47" name="Google Shape;3047;p4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48" name="Google Shape;3048;p4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9" name="Google Shape;3049;p4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50" name="Google Shape;3050;p4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1" name="Google Shape;3051;p4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2" name="Google Shape;3052;p41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53" name="Google Shape;3053;p4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54" name="Google Shape;3054;p411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3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6" name="Google Shape;3056;p412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57" name="Google Shape;3057;p41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58" name="Google Shape;3058;p412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3059" name="Google Shape;3059;p41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0" name="Google Shape;3060;p41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61" name="Google Shape;3061;p412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3062" name="Google Shape;3062;p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3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64" name="Google Shape;3064;p4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065" name="Google Shape;3065;p4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7" y="5915006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066" name="Google Shape;3066;p413"/>
          <p:cNvSpPr txBox="1">
            <a:spLocks noGrp="1"/>
          </p:cNvSpPr>
          <p:nvPr>
            <p:ph type="body" idx="1"/>
          </p:nvPr>
        </p:nvSpPr>
        <p:spPr>
          <a:xfrm>
            <a:off x="7459664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67" name="Google Shape;3067;p413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69" name="Google Shape;3069;p4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070" name="Google Shape;3070;p414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1" name="Google Shape;3071;p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72" name="Google Shape;3072;p414"/>
          <p:cNvSpPr txBox="1">
            <a:spLocks noGrp="1"/>
          </p:cNvSpPr>
          <p:nvPr>
            <p:ph type="body" idx="1"/>
          </p:nvPr>
        </p:nvSpPr>
        <p:spPr>
          <a:xfrm>
            <a:off x="6905173" y="1825631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12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4" name="Google Shape;314;p12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5" name="Google Shape;315;p127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316" name="Google Shape;316;p1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1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8" name="Google Shape;318;p1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319" name="Google Shape;319;p1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7">
    <p:spTree>
      <p:nvGrpSpPr>
        <p:cNvPr id="1" name="Shape 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Google Shape;3074;p4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5" name="Google Shape;3075;p41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076" name="Google Shape;3076;p415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7" name="Google Shape;3077;p415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8">
    <p:spTree>
      <p:nvGrpSpPr>
        <p:cNvPr id="1" name="Shape 3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9" name="Google Shape;3079;p4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80" name="Google Shape;3080;p41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081" name="Google Shape;3081;p416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2" name="Google Shape;3082;p416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3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4" name="Google Shape;3084;p41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6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085" name="Google Shape;3085;p4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6" name="Google Shape;3086;p4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87" name="Google Shape;3087;p417"/>
          <p:cNvSpPr txBox="1">
            <a:spLocks noGrp="1"/>
          </p:cNvSpPr>
          <p:nvPr>
            <p:ph type="body" idx="1"/>
          </p:nvPr>
        </p:nvSpPr>
        <p:spPr>
          <a:xfrm>
            <a:off x="838200" y="1825627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3">
    <p:spTree>
      <p:nvGrpSpPr>
        <p:cNvPr id="1" name="Shape 3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9" name="Google Shape;3089;p4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6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090" name="Google Shape;3090;p4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1" name="Google Shape;3091;p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92" name="Google Shape;3092;p418"/>
          <p:cNvSpPr txBox="1">
            <a:spLocks noGrp="1"/>
          </p:cNvSpPr>
          <p:nvPr>
            <p:ph type="body" idx="1"/>
          </p:nvPr>
        </p:nvSpPr>
        <p:spPr>
          <a:xfrm>
            <a:off x="838200" y="1825627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3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4" name="Google Shape;3094;p4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095" name="Google Shape;3095;p419"/>
          <p:cNvSpPr txBox="1">
            <a:spLocks noGrp="1"/>
          </p:cNvSpPr>
          <p:nvPr>
            <p:ph type="title"/>
          </p:nvPr>
        </p:nvSpPr>
        <p:spPr>
          <a:xfrm>
            <a:off x="838201" y="365125"/>
            <a:ext cx="608511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6" name="Google Shape;3096;p419"/>
          <p:cNvSpPr txBox="1">
            <a:spLocks noGrp="1"/>
          </p:cNvSpPr>
          <p:nvPr>
            <p:ph type="body" idx="1"/>
          </p:nvPr>
        </p:nvSpPr>
        <p:spPr>
          <a:xfrm>
            <a:off x="838201" y="1825627"/>
            <a:ext cx="6085115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7" name="Google Shape;3097;p419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3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9" name="Google Shape;3099;p4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0" name="Google Shape;3100;p420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8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3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" name="Google Shape;3102;p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3" name="Google Shape;3103;p4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5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104" name="Google Shape;3104;p421"/>
          <p:cNvSpPr txBox="1">
            <a:spLocks noGrp="1"/>
          </p:cNvSpPr>
          <p:nvPr>
            <p:ph type="body" idx="1"/>
          </p:nvPr>
        </p:nvSpPr>
        <p:spPr>
          <a:xfrm>
            <a:off x="7459663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5" name="Google Shape;3105;p421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3">
    <p:spTree>
      <p:nvGrpSpPr>
        <p:cNvPr id="1" name="Shape 3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7" name="Google Shape;3107;p4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108" name="Google Shape;3108;p422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9" name="Google Shape;3109;p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10" name="Google Shape;3110;p422"/>
          <p:cNvSpPr txBox="1">
            <a:spLocks noGrp="1"/>
          </p:cNvSpPr>
          <p:nvPr>
            <p:ph type="body" idx="1"/>
          </p:nvPr>
        </p:nvSpPr>
        <p:spPr>
          <a:xfrm>
            <a:off x="6905173" y="1825630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9">
    <p:spTree>
      <p:nvGrpSpPr>
        <p:cNvPr id="1" name="Shape 3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2" name="Google Shape;3112;p42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3" name="Google Shape;3113;p4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114" name="Google Shape;3114;p42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5" name="Google Shape;3115;p42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Slide">
  <p:cSld name="21_Title Slide">
    <p:spTree>
      <p:nvGrpSpPr>
        <p:cNvPr id="1" name="Shape 3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7" name="Google Shape;3117;p4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8" name="Google Shape;3118;p42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802516" y="5915005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119" name="Google Shape;3119;p424"/>
          <p:cNvSpPr txBox="1">
            <a:spLocks noGrp="1"/>
          </p:cNvSpPr>
          <p:nvPr>
            <p:ph type="body" idx="1"/>
          </p:nvPr>
        </p:nvSpPr>
        <p:spPr>
          <a:xfrm>
            <a:off x="7459663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0" name="Google Shape;3120;p42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" name="Google Shape;321;p128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322" name="Google Shape;322;p1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1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4" name="Google Shape;324;p12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5" name="Google Shape;325;p128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" name="Google Shape;326;p128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7" name="Google Shape;327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8" name="Google Shape;328;p12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reaker-4">
  <p:cSld name="17_Breaker-4"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22" name="Google Shape;3122;p42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23" name="Google Shape;3123;p4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124" name="Google Shape;3124;p425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5" name="Google Shape;3125;p42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reaker-4">
  <p:cSld name="6_Breaker-4">
    <p:spTree>
      <p:nvGrpSpPr>
        <p:cNvPr id="1" name="Shape 3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27" name="Google Shape;3127;p42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28" name="Google Shape;3128;p4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129" name="Google Shape;3129;p42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0" name="Google Shape;3130;p42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0">
    <p:spTree>
      <p:nvGrpSpPr>
        <p:cNvPr id="1" name="Shape 3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32" name="Google Shape;3132;p4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33" name="Google Shape;3133;p4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134" name="Google Shape;3134;p427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5" name="Google Shape;3135;p427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4">
    <p:spTree>
      <p:nvGrpSpPr>
        <p:cNvPr id="1" name="Shape 3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37" name="Google Shape;3137;p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6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38" name="Google Shape;3138;p4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9" name="Google Shape;3139;p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40" name="Google Shape;3140;p428"/>
          <p:cNvSpPr txBox="1">
            <a:spLocks noGrp="1"/>
          </p:cNvSpPr>
          <p:nvPr>
            <p:ph type="body" idx="1"/>
          </p:nvPr>
        </p:nvSpPr>
        <p:spPr>
          <a:xfrm>
            <a:off x="838200" y="1825627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3">
    <p:spTree>
      <p:nvGrpSpPr>
        <p:cNvPr id="1" name="Shape 3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2" name="Google Shape;3142;p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43" name="Google Shape;3143;p429"/>
          <p:cNvSpPr txBox="1">
            <a:spLocks noGrp="1"/>
          </p:cNvSpPr>
          <p:nvPr>
            <p:ph type="title"/>
          </p:nvPr>
        </p:nvSpPr>
        <p:spPr>
          <a:xfrm>
            <a:off x="838201" y="365125"/>
            <a:ext cx="608511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4" name="Google Shape;3144;p429"/>
          <p:cNvSpPr txBox="1">
            <a:spLocks noGrp="1"/>
          </p:cNvSpPr>
          <p:nvPr>
            <p:ph type="body" idx="1"/>
          </p:nvPr>
        </p:nvSpPr>
        <p:spPr>
          <a:xfrm>
            <a:off x="838201" y="1825627"/>
            <a:ext cx="6085115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45" name="Google Shape;3145;p429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3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7" name="Google Shape;3147;p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48" name="Google Shape;3148;p430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8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3">
    <p:spTree>
      <p:nvGrpSpPr>
        <p:cNvPr id="1" name="Shape 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0" name="Google Shape;3150;p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51" name="Google Shape;3151;p43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7" y="5915006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152" name="Google Shape;3152;p431"/>
          <p:cNvSpPr txBox="1">
            <a:spLocks noGrp="1"/>
          </p:cNvSpPr>
          <p:nvPr>
            <p:ph type="body" idx="1"/>
          </p:nvPr>
        </p:nvSpPr>
        <p:spPr>
          <a:xfrm>
            <a:off x="7459664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3" name="Google Shape;3153;p431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4">
    <p:spTree>
      <p:nvGrpSpPr>
        <p:cNvPr id="1" name="Shape 3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5" name="Google Shape;3155;p43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56" name="Google Shape;3156;p43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157" name="Google Shape;3157;p432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8" name="Google Shape;3158;p43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159" name="Google Shape;3159;p43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0" name="Google Shape;3160;p432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61" name="Google Shape;3161;p43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2" name="Google Shape;3162;p432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163" name="Google Shape;3163;p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5"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43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66" name="Google Shape;3166;p43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167" name="Google Shape;3167;p433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68" name="Google Shape;3168;p43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169" name="Google Shape;3169;p43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0" name="Google Shape;3170;p433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71" name="Google Shape;3171;p433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72" name="Google Shape;3172;p433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173" name="Google Shape;3173;p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5" name="Google Shape;3175;p434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6" name="Google Shape;3176;p43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100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7" name="Google Shape;3177;p434"/>
          <p:cNvGrpSpPr/>
          <p:nvPr/>
        </p:nvGrpSpPr>
        <p:grpSpPr>
          <a:xfrm>
            <a:off x="368833" y="327135"/>
            <a:ext cx="11620267" cy="6395284"/>
            <a:chOff x="276625" y="245350"/>
            <a:chExt cx="8715200" cy="4796463"/>
          </a:xfrm>
        </p:grpSpPr>
        <p:grpSp>
          <p:nvGrpSpPr>
            <p:cNvPr id="3178" name="Google Shape;3178;p434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3179" name="Google Shape;3179;p434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0" name="Google Shape;3180;p434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1" name="Google Shape;3181;p434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3182" name="Google Shape;3182;p434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3183" name="Google Shape;3183;p434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4" name="Google Shape;3184;p434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5" name="Google Shape;3185;p434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3186" name="Google Shape;3186;p434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3187" name="Google Shape;3187;p434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8" name="Google Shape;3188;p434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9" name="Google Shape;3189;p434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0" name="Google Shape;3190;p434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1" name="Google Shape;3191;p434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3192" name="Google Shape;3192;p434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3193" name="Google Shape;3193;p434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4" name="Google Shape;3194;p434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5" name="Google Shape;3195;p434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6" name="Google Shape;3196;p434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7" name="Google Shape;3197;p434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8" name="Google Shape;3198;p434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3199" name="Google Shape;3199;p434"/>
          <p:cNvGrpSpPr/>
          <p:nvPr/>
        </p:nvGrpSpPr>
        <p:grpSpPr>
          <a:xfrm>
            <a:off x="4049567" y="-94060"/>
            <a:ext cx="901399" cy="890799"/>
            <a:chOff x="149650" y="1139903"/>
            <a:chExt cx="676049" cy="668099"/>
          </a:xfrm>
        </p:grpSpPr>
        <p:sp>
          <p:nvSpPr>
            <p:cNvPr id="3200" name="Google Shape;3200;p434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01" name="Google Shape;3201;p43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5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202" name="Google Shape;3202;p434"/>
          <p:cNvGrpSpPr/>
          <p:nvPr/>
        </p:nvGrpSpPr>
        <p:grpSpPr>
          <a:xfrm>
            <a:off x="10538672" y="-648100"/>
            <a:ext cx="1450429" cy="1998903"/>
            <a:chOff x="7904004" y="-486077"/>
            <a:chExt cx="1087822" cy="1499177"/>
          </a:xfrm>
        </p:grpSpPr>
        <p:sp>
          <p:nvSpPr>
            <p:cNvPr id="3203" name="Google Shape;3203;p434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1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04" name="Google Shape;3204;p434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205" name="Google Shape;3205;p434"/>
          <p:cNvGrpSpPr/>
          <p:nvPr/>
        </p:nvGrpSpPr>
        <p:grpSpPr>
          <a:xfrm rot="1941255">
            <a:off x="10978763" y="4947679"/>
            <a:ext cx="2593889" cy="2588959"/>
            <a:chOff x="8318302" y="1011963"/>
            <a:chExt cx="1708672" cy="1705425"/>
          </a:xfrm>
        </p:grpSpPr>
        <p:sp>
          <p:nvSpPr>
            <p:cNvPr id="3206" name="Google Shape;3206;p434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07" name="Google Shape;3207;p434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5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208" name="Google Shape;3208;p434"/>
          <p:cNvGrpSpPr/>
          <p:nvPr/>
        </p:nvGrpSpPr>
        <p:grpSpPr>
          <a:xfrm rot="895619">
            <a:off x="6033390" y="86467"/>
            <a:ext cx="652414" cy="652407"/>
            <a:chOff x="4734035" y="511873"/>
            <a:chExt cx="489288" cy="489283"/>
          </a:xfrm>
        </p:grpSpPr>
        <p:sp>
          <p:nvSpPr>
            <p:cNvPr id="3209" name="Google Shape;3209;p434"/>
            <p:cNvSpPr/>
            <p:nvPr/>
          </p:nvSpPr>
          <p:spPr>
            <a:xfrm rot="-2016437">
              <a:off x="4863019" y="615874"/>
              <a:ext cx="283909" cy="283692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10" name="Google Shape;3210;p434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11" name="Google Shape;3211;p43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12" name="Google Shape;3212;p43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" name="Google Shape;330;p12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31" name="Google Shape;331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2" name="Google Shape;332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3" name="Google Shape;333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" name="Google Shape;334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5" name="Google Shape;335;p12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12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7" name="Google Shape;337;p12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8" name="Google Shape;338;p1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9" name="Google Shape;339;p1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" name="Google Shape;340;p12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1" name="Google Shape;341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2" name="Google Shape;342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8">
    <p:spTree>
      <p:nvGrpSpPr>
        <p:cNvPr id="1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4" name="Google Shape;3214;p43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15" name="Google Shape;3215;p43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6" name="Google Shape;3216;p43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17" name="Google Shape;3217;p435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18" name="Google Shape;3218;p43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19" name="Google Shape;3219;p4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0" name="Google Shape;3220;p4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21" name="Google Shape;3221;p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1">
    <p:bg>
      <p:bgPr>
        <a:solidFill>
          <a:schemeClr val="lt2"/>
        </a:solidFill>
        <a:effectLst/>
      </p:bgPr>
    </p:bg>
    <p:spTree>
      <p:nvGrpSpPr>
        <p:cNvPr id="1" name="Shape 3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3" name="Google Shape;3223;p43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224" name="Google Shape;3224;p4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5" name="Google Shape;3225;p4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6" name="Google Shape;3226;p4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27" name="Google Shape;3227;p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28" name="Google Shape;3228;p436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9" name="Google Shape;3229;p436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3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1" name="Google Shape;3231;p43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232" name="Google Shape;3232;p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3" name="Google Shape;3233;p4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34" name="Google Shape;3234;p4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5" name="Google Shape;3235;p4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36" name="Google Shape;3236;p4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7" name="Google Shape;3237;p43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38" name="Google Shape;3238;p43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39" name="Google Shape;3239;p4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40" name="Google Shape;3240;p4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1" name="Google Shape;3241;p4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2" name="Google Shape;3242;p4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43" name="Google Shape;3243;p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3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5" name="Google Shape;3245;p4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6" name="Google Shape;3246;p4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247" name="Google Shape;3247;p43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248" name="Google Shape;3248;p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49" name="Google Shape;3249;p4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50" name="Google Shape;3250;p4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1" name="Google Shape;3251;p4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52" name="Google Shape;3252;p438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53" name="Google Shape;3253;p438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4" name="Google Shape;3254;p4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5" name="Google Shape;3255;p438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57" name="Google Shape;3257;p439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258" name="Google Shape;3258;p439"/>
          <p:cNvSpPr txBox="1">
            <a:spLocks noGrp="1"/>
          </p:cNvSpPr>
          <p:nvPr>
            <p:ph type="body" idx="1"/>
          </p:nvPr>
        </p:nvSpPr>
        <p:spPr>
          <a:xfrm>
            <a:off x="700621" y="533972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59" name="Google Shape;3259;p439"/>
          <p:cNvSpPr/>
          <p:nvPr/>
        </p:nvSpPr>
        <p:spPr>
          <a:xfrm>
            <a:off x="9815335" y="5955181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0" name="Google Shape;3260;p439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261" name="Google Shape;3261;p439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50" y="317117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2">
    <p:spTree>
      <p:nvGrpSpPr>
        <p:cNvPr id="1" name="Shape 3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63" name="Google Shape;3263;p440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264" name="Google Shape;3264;p440"/>
          <p:cNvSpPr txBox="1">
            <a:spLocks noGrp="1"/>
          </p:cNvSpPr>
          <p:nvPr>
            <p:ph type="body" idx="1"/>
          </p:nvPr>
        </p:nvSpPr>
        <p:spPr>
          <a:xfrm>
            <a:off x="700621" y="533972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5" name="Google Shape;3265;p440"/>
          <p:cNvSpPr/>
          <p:nvPr/>
        </p:nvSpPr>
        <p:spPr>
          <a:xfrm>
            <a:off x="9815335" y="5955181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6" name="Google Shape;3266;p440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267" name="Google Shape;3267;p440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50" y="317117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3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69" name="Google Shape;3269;p441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270" name="Google Shape;3270;p441"/>
          <p:cNvSpPr txBox="1">
            <a:spLocks noGrp="1"/>
          </p:cNvSpPr>
          <p:nvPr>
            <p:ph type="body" idx="1"/>
          </p:nvPr>
        </p:nvSpPr>
        <p:spPr>
          <a:xfrm>
            <a:off x="700621" y="533972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1" name="Google Shape;3271;p441"/>
          <p:cNvSpPr/>
          <p:nvPr/>
        </p:nvSpPr>
        <p:spPr>
          <a:xfrm>
            <a:off x="9815335" y="5955181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2" name="Google Shape;3272;p441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273" name="Google Shape;3273;p441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50" y="317117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3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75" name="Google Shape;3275;p442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276" name="Google Shape;3276;p442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7" name="Google Shape;3277;p442"/>
          <p:cNvSpPr/>
          <p:nvPr/>
        </p:nvSpPr>
        <p:spPr>
          <a:xfrm>
            <a:off x="9815335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8" name="Google Shape;3278;p442"/>
          <p:cNvSpPr txBox="1">
            <a:spLocks noGrp="1"/>
          </p:cNvSpPr>
          <p:nvPr>
            <p:ph type="body" idx="2"/>
          </p:nvPr>
        </p:nvSpPr>
        <p:spPr>
          <a:xfrm>
            <a:off x="700619" y="1359438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0" name="Google Shape;3280;p443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1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3281" name="Google Shape;3281;p443"/>
          <p:cNvSpPr txBox="1">
            <a:spLocks noGrp="1"/>
          </p:cNvSpPr>
          <p:nvPr>
            <p:ph type="subTitle" idx="1"/>
          </p:nvPr>
        </p:nvSpPr>
        <p:spPr>
          <a:xfrm>
            <a:off x="1330348" y="2407295"/>
            <a:ext cx="4312800" cy="2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2" name="Google Shape;3282;p443"/>
          <p:cNvSpPr txBox="1">
            <a:spLocks noGrp="1"/>
          </p:cNvSpPr>
          <p:nvPr>
            <p:ph type="subTitle" idx="2"/>
          </p:nvPr>
        </p:nvSpPr>
        <p:spPr>
          <a:xfrm>
            <a:off x="6548852" y="2407295"/>
            <a:ext cx="4312800" cy="2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83" name="Google Shape;3283;p443"/>
          <p:cNvGrpSpPr/>
          <p:nvPr/>
        </p:nvGrpSpPr>
        <p:grpSpPr>
          <a:xfrm>
            <a:off x="276037" y="750384"/>
            <a:ext cx="11917184" cy="6788104"/>
            <a:chOff x="207028" y="562788"/>
            <a:chExt cx="8937888" cy="5091078"/>
          </a:xfrm>
        </p:grpSpPr>
        <p:grpSp>
          <p:nvGrpSpPr>
            <p:cNvPr id="3284" name="Google Shape;3284;p443"/>
            <p:cNvGrpSpPr/>
            <p:nvPr/>
          </p:nvGrpSpPr>
          <p:grpSpPr>
            <a:xfrm>
              <a:off x="207028" y="4350788"/>
              <a:ext cx="1276625" cy="1303078"/>
              <a:chOff x="207028" y="4350788"/>
              <a:chExt cx="1276625" cy="1303078"/>
            </a:xfrm>
          </p:grpSpPr>
          <p:sp>
            <p:nvSpPr>
              <p:cNvPr id="3285" name="Google Shape;3285;p443"/>
              <p:cNvSpPr/>
              <p:nvPr/>
            </p:nvSpPr>
            <p:spPr>
              <a:xfrm>
                <a:off x="207028" y="4350788"/>
                <a:ext cx="506201" cy="507674"/>
              </a:xfrm>
              <a:custGeom>
                <a:avLst/>
                <a:gdLst/>
                <a:ahLst/>
                <a:cxnLst/>
                <a:rect l="l" t="t" r="r" b="b"/>
                <a:pathLst>
                  <a:path w="19187" h="19241" extrusionOk="0">
                    <a:moveTo>
                      <a:pt x="1" y="1"/>
                    </a:moveTo>
                    <a:lnTo>
                      <a:pt x="1" y="19241"/>
                    </a:lnTo>
                    <a:lnTo>
                      <a:pt x="19186" y="19241"/>
                    </a:lnTo>
                    <a:lnTo>
                      <a:pt x="1918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286" name="Google Shape;3286;p443"/>
              <p:cNvGrpSpPr/>
              <p:nvPr/>
            </p:nvGrpSpPr>
            <p:grpSpPr>
              <a:xfrm>
                <a:off x="428604" y="4604634"/>
                <a:ext cx="1055049" cy="1049232"/>
                <a:chOff x="7802183" y="2347253"/>
                <a:chExt cx="713981" cy="710044"/>
              </a:xfrm>
            </p:grpSpPr>
            <p:sp>
              <p:nvSpPr>
                <p:cNvPr id="3287" name="Google Shape;3287;p443"/>
                <p:cNvSpPr/>
                <p:nvPr/>
              </p:nvSpPr>
              <p:spPr>
                <a:xfrm>
                  <a:off x="8144797" y="3032138"/>
                  <a:ext cx="29067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5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88" name="Google Shape;3288;p443"/>
                <p:cNvSpPr/>
                <p:nvPr/>
              </p:nvSpPr>
              <p:spPr>
                <a:xfrm>
                  <a:off x="823011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48"/>
                      </a:cubicBezTo>
                      <a:cubicBezTo>
                        <a:pt x="371" y="840"/>
                        <a:pt x="482" y="882"/>
                        <a:pt x="591" y="882"/>
                      </a:cubicBezTo>
                      <a:cubicBezTo>
                        <a:pt x="815" y="882"/>
                        <a:pt x="1031" y="707"/>
                        <a:pt x="1031" y="445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89" name="Google Shape;3289;p443"/>
                <p:cNvSpPr/>
                <p:nvPr/>
              </p:nvSpPr>
              <p:spPr>
                <a:xfrm>
                  <a:off x="8315776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1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0" name="Google Shape;3290;p443"/>
                <p:cNvSpPr/>
                <p:nvPr/>
              </p:nvSpPr>
              <p:spPr>
                <a:xfrm>
                  <a:off x="8401123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0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1" name="Google Shape;3291;p443"/>
                <p:cNvSpPr/>
                <p:nvPr/>
              </p:nvSpPr>
              <p:spPr>
                <a:xfrm>
                  <a:off x="848675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48"/>
                      </a:cubicBezTo>
                      <a:cubicBezTo>
                        <a:pt x="375" y="840"/>
                        <a:pt x="486" y="882"/>
                        <a:pt x="595" y="882"/>
                      </a:cubicBezTo>
                      <a:cubicBezTo>
                        <a:pt x="819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2" name="Google Shape;3292;p443"/>
                <p:cNvSpPr/>
                <p:nvPr/>
              </p:nvSpPr>
              <p:spPr>
                <a:xfrm>
                  <a:off x="8144883" y="2946792"/>
                  <a:ext cx="289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875" extrusionOk="0">
                      <a:moveTo>
                        <a:pt x="569" y="0"/>
                      </a:moveTo>
                      <a:cubicBezTo>
                        <a:pt x="188" y="0"/>
                        <a:pt x="0" y="470"/>
                        <a:pt x="268" y="749"/>
                      </a:cubicBezTo>
                      <a:cubicBezTo>
                        <a:pt x="358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2" y="1"/>
                      </a:cubicBezTo>
                      <a:cubicBezTo>
                        <a:pt x="578" y="1"/>
                        <a:pt x="574" y="0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3" name="Google Shape;3293;p443"/>
                <p:cNvSpPr/>
                <p:nvPr/>
              </p:nvSpPr>
              <p:spPr>
                <a:xfrm>
                  <a:off x="823011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4" name="Google Shape;3294;p443"/>
                <p:cNvSpPr/>
                <p:nvPr/>
              </p:nvSpPr>
              <p:spPr>
                <a:xfrm>
                  <a:off x="8315776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5" name="Google Shape;3295;p443"/>
                <p:cNvSpPr/>
                <p:nvPr/>
              </p:nvSpPr>
              <p:spPr>
                <a:xfrm>
                  <a:off x="8401123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6" name="Google Shape;3296;p443"/>
                <p:cNvSpPr/>
                <p:nvPr/>
              </p:nvSpPr>
              <p:spPr>
                <a:xfrm>
                  <a:off x="848675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7" name="Google Shape;3297;p443"/>
                <p:cNvSpPr/>
                <p:nvPr/>
              </p:nvSpPr>
              <p:spPr>
                <a:xfrm>
                  <a:off x="8144797" y="2860846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8" name="Google Shape;3298;p443"/>
                <p:cNvSpPr/>
                <p:nvPr/>
              </p:nvSpPr>
              <p:spPr>
                <a:xfrm>
                  <a:off x="823011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9" name="Google Shape;3299;p443"/>
                <p:cNvSpPr/>
                <p:nvPr/>
              </p:nvSpPr>
              <p:spPr>
                <a:xfrm>
                  <a:off x="8315776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0" name="Google Shape;3300;p443"/>
                <p:cNvSpPr/>
                <p:nvPr/>
              </p:nvSpPr>
              <p:spPr>
                <a:xfrm>
                  <a:off x="8401123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1" name="Google Shape;3301;p443"/>
                <p:cNvSpPr/>
                <p:nvPr/>
              </p:nvSpPr>
              <p:spPr>
                <a:xfrm>
                  <a:off x="848675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2" name="Google Shape;3302;p443"/>
                <p:cNvSpPr/>
                <p:nvPr/>
              </p:nvSpPr>
              <p:spPr>
                <a:xfrm>
                  <a:off x="8144797" y="2775185"/>
                  <a:ext cx="29067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60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3" name="Google Shape;3303;p443"/>
                <p:cNvSpPr/>
                <p:nvPr/>
              </p:nvSpPr>
              <p:spPr>
                <a:xfrm>
                  <a:off x="823011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60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4" name="Google Shape;3304;p443"/>
                <p:cNvSpPr/>
                <p:nvPr/>
              </p:nvSpPr>
              <p:spPr>
                <a:xfrm>
                  <a:off x="8315776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5" y="12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5" name="Google Shape;3305;p443"/>
                <p:cNvSpPr/>
                <p:nvPr/>
              </p:nvSpPr>
              <p:spPr>
                <a:xfrm>
                  <a:off x="8401123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6" name="Google Shape;3306;p443"/>
                <p:cNvSpPr/>
                <p:nvPr/>
              </p:nvSpPr>
              <p:spPr>
                <a:xfrm>
                  <a:off x="848675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2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7" name="Google Shape;3307;p443"/>
                <p:cNvSpPr/>
                <p:nvPr/>
              </p:nvSpPr>
              <p:spPr>
                <a:xfrm>
                  <a:off x="8144797" y="2689867"/>
                  <a:ext cx="29067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8" name="Google Shape;3308;p443"/>
                <p:cNvSpPr/>
                <p:nvPr/>
              </p:nvSpPr>
              <p:spPr>
                <a:xfrm>
                  <a:off x="823011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196" y="0"/>
                        <a:pt x="1" y="466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9" name="Google Shape;3309;p443"/>
                <p:cNvSpPr/>
                <p:nvPr/>
              </p:nvSpPr>
              <p:spPr>
                <a:xfrm>
                  <a:off x="8315776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0" name="Google Shape;3310;p443"/>
                <p:cNvSpPr/>
                <p:nvPr/>
              </p:nvSpPr>
              <p:spPr>
                <a:xfrm>
                  <a:off x="8401123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1" name="Google Shape;3311;p443"/>
                <p:cNvSpPr/>
                <p:nvPr/>
              </p:nvSpPr>
              <p:spPr>
                <a:xfrm>
                  <a:off x="848675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2" name="Google Shape;3312;p443"/>
                <p:cNvSpPr/>
                <p:nvPr/>
              </p:nvSpPr>
              <p:spPr>
                <a:xfrm>
                  <a:off x="814448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96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4" y="841"/>
                        <a:pt x="486" y="882"/>
                        <a:pt x="595" y="882"/>
                      </a:cubicBezTo>
                      <a:cubicBezTo>
                        <a:pt x="819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3" name="Google Shape;3313;p443"/>
                <p:cNvSpPr/>
                <p:nvPr/>
              </p:nvSpPr>
              <p:spPr>
                <a:xfrm>
                  <a:off x="823011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4" name="Google Shape;3314;p443"/>
                <p:cNvSpPr/>
                <p:nvPr/>
              </p:nvSpPr>
              <p:spPr>
                <a:xfrm>
                  <a:off x="8315776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7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5" name="Google Shape;3315;p443"/>
                <p:cNvSpPr/>
                <p:nvPr/>
              </p:nvSpPr>
              <p:spPr>
                <a:xfrm>
                  <a:off x="840112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0" y="841"/>
                        <a:pt x="481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6" name="Google Shape;3316;p443"/>
                <p:cNvSpPr/>
                <p:nvPr/>
              </p:nvSpPr>
              <p:spPr>
                <a:xfrm>
                  <a:off x="848675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7" name="Google Shape;3317;p443"/>
                <p:cNvSpPr/>
                <p:nvPr/>
              </p:nvSpPr>
              <p:spPr>
                <a:xfrm>
                  <a:off x="8144797" y="2518261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8" name="Google Shape;3318;p443"/>
                <p:cNvSpPr/>
                <p:nvPr/>
              </p:nvSpPr>
              <p:spPr>
                <a:xfrm>
                  <a:off x="823011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9" name="Google Shape;3319;p443"/>
                <p:cNvSpPr/>
                <p:nvPr/>
              </p:nvSpPr>
              <p:spPr>
                <a:xfrm>
                  <a:off x="8315776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0" name="Google Shape;3320;p443"/>
                <p:cNvSpPr/>
                <p:nvPr/>
              </p:nvSpPr>
              <p:spPr>
                <a:xfrm>
                  <a:off x="8401123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1" name="Google Shape;3321;p443"/>
                <p:cNvSpPr/>
                <p:nvPr/>
              </p:nvSpPr>
              <p:spPr>
                <a:xfrm>
                  <a:off x="848675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2" name="Google Shape;3322;p443"/>
                <p:cNvSpPr/>
                <p:nvPr/>
              </p:nvSpPr>
              <p:spPr>
                <a:xfrm>
                  <a:off x="8144797" y="2432914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3" name="Google Shape;3323;p443"/>
                <p:cNvSpPr/>
                <p:nvPr/>
              </p:nvSpPr>
              <p:spPr>
                <a:xfrm>
                  <a:off x="823011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196" y="0"/>
                        <a:pt x="1" y="467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4" name="Google Shape;3324;p443"/>
                <p:cNvSpPr/>
                <p:nvPr/>
              </p:nvSpPr>
              <p:spPr>
                <a:xfrm>
                  <a:off x="8315776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5" name="Google Shape;3325;p443"/>
                <p:cNvSpPr/>
                <p:nvPr/>
              </p:nvSpPr>
              <p:spPr>
                <a:xfrm>
                  <a:off x="8401123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6" name="Google Shape;3326;p443"/>
                <p:cNvSpPr/>
                <p:nvPr/>
              </p:nvSpPr>
              <p:spPr>
                <a:xfrm>
                  <a:off x="848675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7" name="Google Shape;3327;p443"/>
                <p:cNvSpPr/>
                <p:nvPr/>
              </p:nvSpPr>
              <p:spPr>
                <a:xfrm>
                  <a:off x="8144797" y="2347253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8" name="Google Shape;3328;p443"/>
                <p:cNvSpPr/>
                <p:nvPr/>
              </p:nvSpPr>
              <p:spPr>
                <a:xfrm>
                  <a:off x="823011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6"/>
                        <a:pt x="478" y="875"/>
                        <a:pt x="584" y="875"/>
                      </a:cubicBezTo>
                      <a:cubicBezTo>
                        <a:pt x="810" y="875"/>
                        <a:pt x="1031" y="700"/>
                        <a:pt x="1031" y="43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9" name="Google Shape;3329;p443"/>
                <p:cNvSpPr/>
                <p:nvPr/>
              </p:nvSpPr>
              <p:spPr>
                <a:xfrm>
                  <a:off x="8315776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0" name="Google Shape;3330;p443"/>
                <p:cNvSpPr/>
                <p:nvPr/>
              </p:nvSpPr>
              <p:spPr>
                <a:xfrm>
                  <a:off x="8401123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3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1" name="Google Shape;3331;p443"/>
                <p:cNvSpPr/>
                <p:nvPr/>
              </p:nvSpPr>
              <p:spPr>
                <a:xfrm>
                  <a:off x="848675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5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2" name="Google Shape;3332;p443"/>
                <p:cNvSpPr/>
                <p:nvPr/>
              </p:nvSpPr>
              <p:spPr>
                <a:xfrm>
                  <a:off x="7802183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48"/>
                      </a:cubicBezTo>
                      <a:cubicBezTo>
                        <a:pt x="375" y="840"/>
                        <a:pt x="487" y="882"/>
                        <a:pt x="596" y="882"/>
                      </a:cubicBezTo>
                      <a:cubicBezTo>
                        <a:pt x="820" y="882"/>
                        <a:pt x="1031" y="707"/>
                        <a:pt x="1031" y="445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3" name="Google Shape;3333;p443"/>
                <p:cNvSpPr/>
                <p:nvPr/>
              </p:nvSpPr>
              <p:spPr>
                <a:xfrm>
                  <a:off x="7887844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48"/>
                      </a:cubicBezTo>
                      <a:cubicBezTo>
                        <a:pt x="371" y="840"/>
                        <a:pt x="482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4" name="Google Shape;3334;p443"/>
                <p:cNvSpPr/>
                <p:nvPr/>
              </p:nvSpPr>
              <p:spPr>
                <a:xfrm>
                  <a:off x="7973504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6" y="882"/>
                        <a:pt x="587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5" name="Google Shape;3335;p443"/>
                <p:cNvSpPr/>
                <p:nvPr/>
              </p:nvSpPr>
              <p:spPr>
                <a:xfrm>
                  <a:off x="8059136" y="3032138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6" name="Google Shape;3336;p443"/>
                <p:cNvSpPr/>
                <p:nvPr/>
              </p:nvSpPr>
              <p:spPr>
                <a:xfrm>
                  <a:off x="7802297" y="2946792"/>
                  <a:ext cx="29295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875" extrusionOk="0">
                      <a:moveTo>
                        <a:pt x="580" y="0"/>
                      </a:moveTo>
                      <a:cubicBezTo>
                        <a:pt x="198" y="0"/>
                        <a:pt x="0" y="470"/>
                        <a:pt x="279" y="749"/>
                      </a:cubicBezTo>
                      <a:cubicBezTo>
                        <a:pt x="369" y="835"/>
                        <a:pt x="478" y="874"/>
                        <a:pt x="585" y="874"/>
                      </a:cubicBezTo>
                      <a:cubicBezTo>
                        <a:pt x="812" y="874"/>
                        <a:pt x="1027" y="699"/>
                        <a:pt x="1027" y="434"/>
                      </a:cubicBezTo>
                      <a:cubicBezTo>
                        <a:pt x="1027" y="196"/>
                        <a:pt x="832" y="1"/>
                        <a:pt x="593" y="1"/>
                      </a:cubicBezTo>
                      <a:cubicBezTo>
                        <a:pt x="589" y="1"/>
                        <a:pt x="584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7" name="Google Shape;3337;p443"/>
                <p:cNvSpPr/>
                <p:nvPr/>
              </p:nvSpPr>
              <p:spPr>
                <a:xfrm>
                  <a:off x="7887844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8" name="Google Shape;3338;p443"/>
                <p:cNvSpPr/>
                <p:nvPr/>
              </p:nvSpPr>
              <p:spPr>
                <a:xfrm>
                  <a:off x="7973504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9" name="Google Shape;3339;p443"/>
                <p:cNvSpPr/>
                <p:nvPr/>
              </p:nvSpPr>
              <p:spPr>
                <a:xfrm>
                  <a:off x="8059222" y="2946792"/>
                  <a:ext cx="29010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875" extrusionOk="0">
                      <a:moveTo>
                        <a:pt x="570" y="0"/>
                      </a:moveTo>
                      <a:cubicBezTo>
                        <a:pt x="188" y="0"/>
                        <a:pt x="1" y="470"/>
                        <a:pt x="269" y="749"/>
                      </a:cubicBezTo>
                      <a:cubicBezTo>
                        <a:pt x="359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3" y="1"/>
                      </a:cubicBezTo>
                      <a:cubicBezTo>
                        <a:pt x="579" y="1"/>
                        <a:pt x="574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0" name="Google Shape;3340;p443"/>
                <p:cNvSpPr/>
                <p:nvPr/>
              </p:nvSpPr>
              <p:spPr>
                <a:xfrm>
                  <a:off x="7802183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1" name="Google Shape;3341;p443"/>
                <p:cNvSpPr/>
                <p:nvPr/>
              </p:nvSpPr>
              <p:spPr>
                <a:xfrm>
                  <a:off x="7887844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2" name="Google Shape;3342;p443"/>
                <p:cNvSpPr/>
                <p:nvPr/>
              </p:nvSpPr>
              <p:spPr>
                <a:xfrm>
                  <a:off x="7973504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3" name="Google Shape;3343;p443"/>
                <p:cNvSpPr/>
                <p:nvPr/>
              </p:nvSpPr>
              <p:spPr>
                <a:xfrm>
                  <a:off x="8059136" y="2860846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4" name="Google Shape;3344;p443"/>
                <p:cNvSpPr/>
                <p:nvPr/>
              </p:nvSpPr>
              <p:spPr>
                <a:xfrm>
                  <a:off x="7802183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7"/>
                        <a:pt x="836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5" name="Google Shape;3345;p443"/>
                <p:cNvSpPr/>
                <p:nvPr/>
              </p:nvSpPr>
              <p:spPr>
                <a:xfrm>
                  <a:off x="7887844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6" y="12"/>
                        <a:pt x="1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6" name="Google Shape;3346;p443"/>
                <p:cNvSpPr/>
                <p:nvPr/>
              </p:nvSpPr>
              <p:spPr>
                <a:xfrm>
                  <a:off x="7973504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2"/>
                        <a:pt x="0" y="478"/>
                        <a:pt x="271" y="760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7" name="Google Shape;3347;p443"/>
                <p:cNvSpPr/>
                <p:nvPr/>
              </p:nvSpPr>
              <p:spPr>
                <a:xfrm>
                  <a:off x="8059136" y="2775185"/>
                  <a:ext cx="29096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6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72" y="760"/>
                      </a:cubicBezTo>
                      <a:cubicBezTo>
                        <a:pt x="362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8" name="Google Shape;3348;p443"/>
                <p:cNvSpPr/>
                <p:nvPr/>
              </p:nvSpPr>
              <p:spPr>
                <a:xfrm>
                  <a:off x="7802183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9" name="Google Shape;3349;p443"/>
                <p:cNvSpPr/>
                <p:nvPr/>
              </p:nvSpPr>
              <p:spPr>
                <a:xfrm>
                  <a:off x="7887844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0" name="Google Shape;3350;p443"/>
                <p:cNvSpPr/>
                <p:nvPr/>
              </p:nvSpPr>
              <p:spPr>
                <a:xfrm>
                  <a:off x="7973504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1" name="Google Shape;3351;p443"/>
                <p:cNvSpPr/>
                <p:nvPr/>
              </p:nvSpPr>
              <p:spPr>
                <a:xfrm>
                  <a:off x="8059136" y="2689867"/>
                  <a:ext cx="29096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2" name="Google Shape;3352;p443"/>
                <p:cNvSpPr/>
                <p:nvPr/>
              </p:nvSpPr>
              <p:spPr>
                <a:xfrm>
                  <a:off x="780218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3" name="Google Shape;3353;p443"/>
                <p:cNvSpPr/>
                <p:nvPr/>
              </p:nvSpPr>
              <p:spPr>
                <a:xfrm>
                  <a:off x="7887844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4" name="Google Shape;3354;p443"/>
                <p:cNvSpPr/>
                <p:nvPr/>
              </p:nvSpPr>
              <p:spPr>
                <a:xfrm>
                  <a:off x="7973504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6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5" name="Google Shape;3355;p443"/>
                <p:cNvSpPr/>
                <p:nvPr/>
              </p:nvSpPr>
              <p:spPr>
                <a:xfrm>
                  <a:off x="805882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6" name="Google Shape;3356;p443"/>
                <p:cNvSpPr/>
                <p:nvPr/>
              </p:nvSpPr>
              <p:spPr>
                <a:xfrm>
                  <a:off x="7802183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7" name="Google Shape;3357;p443"/>
                <p:cNvSpPr/>
                <p:nvPr/>
              </p:nvSpPr>
              <p:spPr>
                <a:xfrm>
                  <a:off x="7887844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8" name="Google Shape;3358;p443"/>
                <p:cNvSpPr/>
                <p:nvPr/>
              </p:nvSpPr>
              <p:spPr>
                <a:xfrm>
                  <a:off x="7973504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9" name="Google Shape;3359;p443"/>
                <p:cNvSpPr/>
                <p:nvPr/>
              </p:nvSpPr>
              <p:spPr>
                <a:xfrm>
                  <a:off x="8059136" y="2518261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1"/>
                        <a:pt x="584" y="881"/>
                      </a:cubicBezTo>
                      <a:cubicBezTo>
                        <a:pt x="808" y="881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0" name="Google Shape;3360;p443"/>
                <p:cNvSpPr/>
                <p:nvPr/>
              </p:nvSpPr>
              <p:spPr>
                <a:xfrm>
                  <a:off x="7802183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1" name="Google Shape;3361;p443"/>
                <p:cNvSpPr/>
                <p:nvPr/>
              </p:nvSpPr>
              <p:spPr>
                <a:xfrm>
                  <a:off x="7887844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2" name="Google Shape;3362;p443"/>
                <p:cNvSpPr/>
                <p:nvPr/>
              </p:nvSpPr>
              <p:spPr>
                <a:xfrm>
                  <a:off x="7973504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3" name="Google Shape;3363;p443"/>
                <p:cNvSpPr/>
                <p:nvPr/>
              </p:nvSpPr>
              <p:spPr>
                <a:xfrm>
                  <a:off x="8059136" y="2432914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4" name="Google Shape;3364;p443"/>
                <p:cNvSpPr/>
                <p:nvPr/>
              </p:nvSpPr>
              <p:spPr>
                <a:xfrm>
                  <a:off x="7802183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3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6" y="875"/>
                        <a:pt x="1031" y="700"/>
                        <a:pt x="1031" y="43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5" name="Google Shape;3365;p443"/>
                <p:cNvSpPr/>
                <p:nvPr/>
              </p:nvSpPr>
              <p:spPr>
                <a:xfrm>
                  <a:off x="7887844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6" name="Google Shape;3366;p443"/>
                <p:cNvSpPr/>
                <p:nvPr/>
              </p:nvSpPr>
              <p:spPr>
                <a:xfrm>
                  <a:off x="7973504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2" y="875"/>
                        <a:pt x="580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7" name="Google Shape;3367;p443"/>
                <p:cNvSpPr/>
                <p:nvPr/>
              </p:nvSpPr>
              <p:spPr>
                <a:xfrm>
                  <a:off x="8059136" y="2347253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72" y="749"/>
                      </a:cubicBezTo>
                      <a:cubicBezTo>
                        <a:pt x="362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3368" name="Google Shape;3368;p443"/>
            <p:cNvSpPr/>
            <p:nvPr/>
          </p:nvSpPr>
          <p:spPr>
            <a:xfrm>
              <a:off x="8613755" y="562788"/>
              <a:ext cx="342015" cy="341986"/>
            </a:xfrm>
            <a:custGeom>
              <a:avLst/>
              <a:gdLst/>
              <a:ahLst/>
              <a:cxnLst/>
              <a:rect l="l" t="t" r="r" b="b"/>
              <a:pathLst>
                <a:path w="11990" h="11989" extrusionOk="0">
                  <a:moveTo>
                    <a:pt x="4098" y="0"/>
                  </a:moveTo>
                  <a:lnTo>
                    <a:pt x="4098" y="4108"/>
                  </a:lnTo>
                  <a:lnTo>
                    <a:pt x="1" y="4108"/>
                  </a:lnTo>
                  <a:lnTo>
                    <a:pt x="1" y="7891"/>
                  </a:lnTo>
                  <a:lnTo>
                    <a:pt x="4098" y="7891"/>
                  </a:lnTo>
                  <a:lnTo>
                    <a:pt x="4098" y="11989"/>
                  </a:lnTo>
                  <a:lnTo>
                    <a:pt x="7881" y="11989"/>
                  </a:lnTo>
                  <a:lnTo>
                    <a:pt x="7881" y="7891"/>
                  </a:lnTo>
                  <a:lnTo>
                    <a:pt x="11989" y="7891"/>
                  </a:lnTo>
                  <a:lnTo>
                    <a:pt x="11989" y="4108"/>
                  </a:lnTo>
                  <a:lnTo>
                    <a:pt x="7881" y="4108"/>
                  </a:lnTo>
                  <a:lnTo>
                    <a:pt x="78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369" name="Google Shape;3369;p443"/>
            <p:cNvGrpSpPr/>
            <p:nvPr/>
          </p:nvGrpSpPr>
          <p:grpSpPr>
            <a:xfrm rot="10800000">
              <a:off x="8424622" y="4350796"/>
              <a:ext cx="720294" cy="507663"/>
              <a:chOff x="713225" y="3372064"/>
              <a:chExt cx="5987479" cy="507663"/>
            </a:xfrm>
          </p:grpSpPr>
          <p:sp>
            <p:nvSpPr>
              <p:cNvPr id="3370" name="Google Shape;3370;p443"/>
              <p:cNvSpPr/>
              <p:nvPr/>
            </p:nvSpPr>
            <p:spPr>
              <a:xfrm>
                <a:off x="713398" y="3372064"/>
                <a:ext cx="5987306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1" name="Google Shape;3371;p443"/>
              <p:cNvSpPr/>
              <p:nvPr/>
            </p:nvSpPr>
            <p:spPr>
              <a:xfrm>
                <a:off x="713225" y="3723350"/>
                <a:ext cx="3773447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2">
  <p:cSld name="Custom Layout 2">
    <p:spTree>
      <p:nvGrpSpPr>
        <p:cNvPr id="1" name="Shape 3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3" name="Google Shape;3373;p444"/>
          <p:cNvSpPr/>
          <p:nvPr/>
        </p:nvSpPr>
        <p:spPr>
          <a:xfrm>
            <a:off x="0" y="-9600"/>
            <a:ext cx="304800" cy="6877200"/>
          </a:xfrm>
          <a:prstGeom prst="rect">
            <a:avLst/>
          </a:prstGeom>
          <a:solidFill>
            <a:srgbClr val="00ACC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130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" name="Google Shape;345;p130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" name="Google Shape;346;p130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47" name="Google Shape;347;p13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48" name="Google Shape;348;p130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349" name="Google Shape;349;p1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1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" name="Google Shape;351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ed List">
  <p:cSld name="Bulleted List">
    <p:spTree>
      <p:nvGrpSpPr>
        <p:cNvPr id="1" name="Shape 3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5" name="Google Shape;3375;p4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76" name="Google Shape;3376;p445"/>
          <p:cNvSpPr/>
          <p:nvPr/>
        </p:nvSpPr>
        <p:spPr>
          <a:xfrm>
            <a:off x="-4653" y="2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7" name="Google Shape;3377;p445"/>
          <p:cNvSpPr txBox="1">
            <a:spLocks noGrp="1"/>
          </p:cNvSpPr>
          <p:nvPr>
            <p:ph type="title"/>
          </p:nvPr>
        </p:nvSpPr>
        <p:spPr>
          <a:xfrm>
            <a:off x="387929" y="152400"/>
            <a:ext cx="11651673" cy="9722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8" name="Google Shape;3378;p445"/>
          <p:cNvSpPr txBox="1">
            <a:spLocks noGrp="1"/>
          </p:cNvSpPr>
          <p:nvPr>
            <p:ph type="body" idx="1"/>
          </p:nvPr>
        </p:nvSpPr>
        <p:spPr>
          <a:xfrm>
            <a:off x="3121128" y="1914718"/>
            <a:ext cx="5940441" cy="346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Font typeface="Arial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" name="Google Shape;3380;p4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1" name="Google Shape;3381;p4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382" name="Google Shape;3382;p4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83" name="Google Shape;3383;p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84" name="Google Shape;3384;p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85" name="Google Shape;3385;p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6" name="Google Shape;3386;p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87" name="Google Shape;3387;p446"/>
          <p:cNvSpPr txBox="1">
            <a:spLocks noGrp="1"/>
          </p:cNvSpPr>
          <p:nvPr>
            <p:ph type="body" idx="2"/>
          </p:nvPr>
        </p:nvSpPr>
        <p:spPr>
          <a:xfrm>
            <a:off x="6172201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88" name="Google Shape;3388;p446"/>
          <p:cNvSpPr txBox="1">
            <a:spLocks noGrp="1"/>
          </p:cNvSpPr>
          <p:nvPr>
            <p:ph type="sldNum" idx="12"/>
          </p:nvPr>
        </p:nvSpPr>
        <p:spPr>
          <a:xfrm>
            <a:off x="8839199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9" name="Google Shape;3389;p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0" name="Google Shape;3390;p44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4">
    <p:spTree>
      <p:nvGrpSpPr>
        <p:cNvPr id="1" name="Shape 3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92" name="Google Shape;3392;p447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393" name="Google Shape;3393;p447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94" name="Google Shape;3394;p447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5" name="Google Shape;3395;p447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96" name="Google Shape;3396;p447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5">
    <p:spTree>
      <p:nvGrpSpPr>
        <p:cNvPr id="1" name="Shape 3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98" name="Google Shape;3398;p448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399" name="Google Shape;3399;p448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0" name="Google Shape;3400;p448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1" name="Google Shape;3401;p448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02" name="Google Shape;3402;p448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6">
    <p:spTree>
      <p:nvGrpSpPr>
        <p:cNvPr id="1" name="Shape 3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04" name="Google Shape;3404;p449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405" name="Google Shape;3405;p449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6" name="Google Shape;3406;p449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7" name="Google Shape;3407;p449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08" name="Google Shape;3408;p449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 2">
    <p:spTree>
      <p:nvGrpSpPr>
        <p:cNvPr id="1" name="Shape 3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10" name="Google Shape;3410;p450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411" name="Google Shape;3411;p450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2" name="Google Shape;3412;p450"/>
          <p:cNvSpPr/>
          <p:nvPr/>
        </p:nvSpPr>
        <p:spPr>
          <a:xfrm>
            <a:off x="9815334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3" name="Google Shape;3413;p450"/>
          <p:cNvSpPr txBox="1">
            <a:spLocks noGrp="1"/>
          </p:cNvSpPr>
          <p:nvPr>
            <p:ph type="body" idx="2"/>
          </p:nvPr>
        </p:nvSpPr>
        <p:spPr>
          <a:xfrm>
            <a:off x="700619" y="1359437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3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5" name="Google Shape;3415;p451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451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3417" name="Google Shape;3417;p4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18" name="Google Shape;3418;p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9" name="Google Shape;3419;p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">
    <p:spTree>
      <p:nvGrpSpPr>
        <p:cNvPr id="1" name="Shape 3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1" name="Google Shape;3421;p452"/>
          <p:cNvSpPr txBox="1">
            <a:spLocks noGrp="1"/>
          </p:cNvSpPr>
          <p:nvPr>
            <p:ph type="title"/>
          </p:nvPr>
        </p:nvSpPr>
        <p:spPr>
          <a:xfrm>
            <a:off x="609606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2" name="Google Shape;3422;p452"/>
          <p:cNvSpPr txBox="1">
            <a:spLocks noGrp="1"/>
          </p:cNvSpPr>
          <p:nvPr>
            <p:ph type="body" idx="1"/>
          </p:nvPr>
        </p:nvSpPr>
        <p:spPr>
          <a:xfrm>
            <a:off x="4766733" y="273056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3423" name="Google Shape;3423;p452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3424" name="Google Shape;3424;p4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25" name="Google Shape;3425;p4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6" name="Google Shape;3426;p4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3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8" name="Google Shape;3428;p4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9" name="Google Shape;3429;p4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0" name="Google Shape;3430;p45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1" name="Google Shape;3431;p45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2" name="Google Shape;3432;p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3" name="Google Shape;3433;p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34" name="Google Shape;3434;p45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35" name="Google Shape;3435;p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36" name="Google Shape;3436;p4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7" name="Google Shape;3437;p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8" name="Google Shape;3438;p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39" name="Google Shape;3439;p4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4">
    <p:spTree>
      <p:nvGrpSpPr>
        <p:cNvPr id="1" name="Shape 3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1" name="Google Shape;3441;p4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42" name="Google Shape;3442;p45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7" y="5915006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443" name="Google Shape;3443;p454"/>
          <p:cNvSpPr txBox="1">
            <a:spLocks noGrp="1"/>
          </p:cNvSpPr>
          <p:nvPr>
            <p:ph type="body" idx="1"/>
          </p:nvPr>
        </p:nvSpPr>
        <p:spPr>
          <a:xfrm>
            <a:off x="7459664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4" name="Google Shape;3444;p454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3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" name="Google Shape;354;p13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131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6" name="Google Shape;356;p1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" name="Google Shape;357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" name="Google Shape;358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9" name="Google Shape;359;p13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60" name="Google Shape;360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" name="Google Shape;361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2" name="Google Shape;362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3" name="Google Shape;363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4" name="Google Shape;364;p1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4">
    <p:spTree>
      <p:nvGrpSpPr>
        <p:cNvPr id="1" name="Shape 3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6" name="Google Shape;3446;p4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447" name="Google Shape;3447;p455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8" name="Google Shape;3448;p4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49" name="Google Shape;3449;p455"/>
          <p:cNvSpPr txBox="1">
            <a:spLocks noGrp="1"/>
          </p:cNvSpPr>
          <p:nvPr>
            <p:ph type="body" idx="1"/>
          </p:nvPr>
        </p:nvSpPr>
        <p:spPr>
          <a:xfrm>
            <a:off x="6905173" y="1825631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1">
    <p:spTree>
      <p:nvGrpSpPr>
        <p:cNvPr id="1" name="Shape 3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51" name="Google Shape;3451;p4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2" name="Google Shape;3452;p4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453" name="Google Shape;3453;p456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4" name="Google Shape;3454;p456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5"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56" name="Google Shape;3456;p4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7" name="Google Shape;3457;p45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7" y="5915006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458" name="Google Shape;3458;p457"/>
          <p:cNvSpPr txBox="1">
            <a:spLocks noGrp="1"/>
          </p:cNvSpPr>
          <p:nvPr>
            <p:ph type="body" idx="1"/>
          </p:nvPr>
        </p:nvSpPr>
        <p:spPr>
          <a:xfrm>
            <a:off x="7459664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9" name="Google Shape;3459;p457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5">
    <p:spTree>
      <p:nvGrpSpPr>
        <p:cNvPr id="1" name="Shape 3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61" name="Google Shape;3461;p4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462" name="Google Shape;3462;p458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3" name="Google Shape;3463;p4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64" name="Google Shape;3464;p458"/>
          <p:cNvSpPr txBox="1">
            <a:spLocks noGrp="1"/>
          </p:cNvSpPr>
          <p:nvPr>
            <p:ph type="body" idx="1"/>
          </p:nvPr>
        </p:nvSpPr>
        <p:spPr>
          <a:xfrm>
            <a:off x="6905173" y="1825631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2">
    <p:spTree>
      <p:nvGrpSpPr>
        <p:cNvPr id="1" name="Shape 3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66" name="Google Shape;3466;p4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7" name="Google Shape;3467;p45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468" name="Google Shape;3468;p459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9" name="Google Shape;3469;p45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3">
    <p:spTree>
      <p:nvGrpSpPr>
        <p:cNvPr id="1" name="Shape 3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" name="Google Shape;3471;p4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2" name="Google Shape;3472;p4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3" name="Google Shape;3473;p4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4" name="Google Shape;3474;p4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5" name="Google Shape;3475;p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6" name="Google Shape;3476;p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77" name="Google Shape;3477;p4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78" name="Google Shape;3478;p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79" name="Google Shape;3479;p4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0" name="Google Shape;3480;p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1" name="Google Shape;3481;p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82" name="Google Shape;3482;p4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4">
    <p:spTree>
      <p:nvGrpSpPr>
        <p:cNvPr id="1" name="Shape 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4" name="Google Shape;3484;p46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5" name="Google Shape;3485;p46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6" name="Google Shape;3486;p4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7" name="Google Shape;3487;p4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88" name="Google Shape;3488;p4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89" name="Google Shape;3489;p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90" name="Google Shape;3490;p4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91" name="Google Shape;3491;p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92" name="Google Shape;3492;p4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93" name="Google Shape;3493;p4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4" name="Google Shape;3494;p4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95" name="Google Shape;3495;p46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3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7" name="Google Shape;3497;p46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8" name="Google Shape;3498;p462"/>
          <p:cNvSpPr/>
          <p:nvPr/>
        </p:nvSpPr>
        <p:spPr>
          <a:xfrm>
            <a:off x="4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99" name="Google Shape;3499;p4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500" name="Google Shape;3500;p462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01" name="Google Shape;3501;p4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6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502" name="Google Shape;3502;p462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3" name="Google Shape;3503;p462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4" name="Google Shape;3504;p462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05" name="Google Shape;3505;p4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6" name="Google Shape;3506;p4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507" name="Google Shape;3507;p4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3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9" name="Google Shape;3509;p46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0" name="Google Shape;3510;p463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11" name="Google Shape;3511;p4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512" name="Google Shape;3512;p463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13" name="Google Shape;3513;p46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514" name="Google Shape;3514;p463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5" name="Google Shape;3515;p463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6" name="Google Shape;3516;p463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17" name="Google Shape;3517;p4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8" name="Google Shape;3518;p4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519" name="Google Shape;3519;p4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3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1" name="Google Shape;3521;p46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2" name="Google Shape;3522;p46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3" name="Google Shape;3523;p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24" name="Google Shape;3524;p4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25" name="Google Shape;3525;p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26" name="Google Shape;3526;p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27" name="Google Shape;3527;p4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28" name="Google Shape;3528;p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29" name="Google Shape;3529;p4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30" name="Google Shape;3530;p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1" name="Google Shape;3531;p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32" name="Google Shape;3532;p4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" name="Google Shape;366;p13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7" name="Google Shape;367;p13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" name="Google Shape;368;p13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9" name="Google Shape;369;p13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0" name="Google Shape;370;p1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1" name="Google Shape;371;p1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2" name="Google Shape;372;p13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73" name="Google Shape;373;p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4" name="Google Shape;374;p1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" name="Google Shape;375;p1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" name="Google Shape;376;p1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7" name="Google Shape;377;p13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9">
    <p:spTree>
      <p:nvGrpSpPr>
        <p:cNvPr id="1" name="Shape 3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4" name="Google Shape;3534;p46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5" name="Google Shape;3535;p46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6" name="Google Shape;3536;p46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37" name="Google Shape;3537;p4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38" name="Google Shape;3538;p46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539" name="Google Shape;3539;p4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0" name="Google Shape;3540;p4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41" name="Google Shape;3541;p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3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" name="Google Shape;3543;p4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4" name="Google Shape;3544;p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5" name="Google Shape;3545;p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46" name="Google Shape;3546;p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47" name="Google Shape;3547;p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8" name="Google Shape;3548;p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49" name="Google Shape;3549;p4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50" name="Google Shape;3550;p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1" name="Google Shape;3551;p4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2" name="Google Shape;3552;p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53" name="Google Shape;3553;p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54" name="Google Shape;3554;p4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2">
    <p:bg>
      <p:bgPr>
        <a:solidFill>
          <a:schemeClr val="lt2"/>
        </a:solidFill>
        <a:effectLst/>
      </p:bgPr>
    </p:bg>
    <p:spTree>
      <p:nvGrpSpPr>
        <p:cNvPr id="1" name="Shape 3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6" name="Google Shape;3556;p46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557" name="Google Shape;3557;p46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8" name="Google Shape;3558;p4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9" name="Google Shape;3559;p46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60" name="Google Shape;3560;p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61" name="Google Shape;3561;p46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2" name="Google Shape;3562;p46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10">
    <p:spTree>
      <p:nvGrpSpPr>
        <p:cNvPr id="1" name="Shape 3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" name="Google Shape;3564;p4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65" name="Google Shape;3565;p4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6" name="Google Shape;3566;p4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67" name="Google Shape;3567;p4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8" name="Google Shape;3568;p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9" name="Google Shape;3569;p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70" name="Google Shape;3570;p4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71" name="Google Shape;3571;p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72" name="Google Shape;3572;p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73" name="Google Shape;3573;p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4" name="Google Shape;3574;p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75" name="Google Shape;3575;p4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3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7" name="Google Shape;3577;p469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8" name="Google Shape;3578;p46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79" name="Google Shape;3579;p46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80" name="Google Shape;3580;p46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581" name="Google Shape;3581;p4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9">
    <p:spTree>
      <p:nvGrpSpPr>
        <p:cNvPr id="1" name="Shape 3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3" name="Google Shape;3583;p4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84" name="Google Shape;3584;p4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585" name="Google Shape;3585;p47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86" name="Google Shape;3586;p470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7" name="Google Shape;3587;p470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9" name="Google Shape;3589;p4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0" name="Google Shape;3590;p47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1" name="Google Shape;3591;p471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2" name="Google Shape;3592;p47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3" name="Google Shape;3593;p471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94" name="Google Shape;3594;p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3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6" name="Google Shape;3596;p472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7" name="Google Shape;3597;p4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8" name="Google Shape;3598;p47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9" name="Google Shape;3599;p47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600" name="Google Shape;3600;p4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0">
    <p:spTree>
      <p:nvGrpSpPr>
        <p:cNvPr id="1" name="Shape 3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2" name="Google Shape;3602;p4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603" name="Google Shape;3603;p4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604" name="Google Shape;3604;p47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5" name="Google Shape;3605;p473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06" name="Google Shape;3606;p473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8" name="Google Shape;3608;p4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9" name="Google Shape;3609;p47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0" name="Google Shape;3610;p474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1" name="Google Shape;3611;p474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2" name="Google Shape;3612;p474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13" name="Google Shape;3613;p4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13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0" name="Google Shape;380;p1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1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1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3" name="Google Shape;383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4" name="Google Shape;384;p133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" name="Google Shape;385;p133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9">
    <p:spTree>
      <p:nvGrpSpPr>
        <p:cNvPr id="1" name="Shape 3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5" name="Google Shape;3615;p475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6" name="Google Shape;3616;p47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7" name="Google Shape;3617;p47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8" name="Google Shape;3618;p475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619" name="Google Shape;3619;p4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1">
    <p:spTree>
      <p:nvGrpSpPr>
        <p:cNvPr id="1" name="Shape 3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1" name="Google Shape;3621;p47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622" name="Google Shape;3622;p4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623" name="Google Shape;3623;p47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4" name="Google Shape;3624;p476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5" name="Google Shape;3625;p476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9">
    <p:spTree>
      <p:nvGrpSpPr>
        <p:cNvPr id="1" name="Shape 3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7" name="Google Shape;3627;p47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8" name="Google Shape;3628;p47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9" name="Google Shape;3629;p477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0" name="Google Shape;3630;p477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1" name="Google Shape;3631;p477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32" name="Google Shape;3632;p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0">
    <p:spTree>
      <p:nvGrpSpPr>
        <p:cNvPr id="1" name="Shape 3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4" name="Google Shape;3634;p47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35" name="Google Shape;3635;p47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6" name="Google Shape;3636;p47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37" name="Google Shape;3637;p47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38" name="Google Shape;3638;p4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639" name="Google Shape;3639;p4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0" name="Google Shape;3640;p4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41" name="Google Shape;3641;p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3">
    <p:bg>
      <p:bgPr>
        <a:solidFill>
          <a:schemeClr val="lt2"/>
        </a:solidFill>
        <a:effectLst/>
      </p:bgPr>
    </p:bg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3" name="Google Shape;3643;p47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644" name="Google Shape;3644;p4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5" name="Google Shape;3645;p4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6" name="Google Shape;3646;p4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47" name="Google Shape;3647;p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48" name="Google Shape;3648;p47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9" name="Google Shape;3649;p47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4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52" name="Google Shape;3652;p4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53" name="Google Shape;3653;p48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654" name="Google Shape;3654;p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5" name="Google Shape;3655;p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6" name="Google Shape;3656;p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7" name="Google Shape;3657;p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58" name="Google Shape;3658;p480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59" name="Google Shape;3659;p480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60" name="Google Shape;3660;p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61" name="Google Shape;3661;p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3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3" name="Google Shape;3663;p48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664" name="Google Shape;3664;p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65" name="Google Shape;3665;p4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66" name="Google Shape;3666;p4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7" name="Google Shape;3667;p4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68" name="Google Shape;3668;p481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9" name="Google Shape;3669;p481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70" name="Google Shape;3670;p481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1" name="Google Shape;3671;p4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72" name="Google Shape;3672;p4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3" name="Google Shape;3673;p48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74" name="Google Shape;3674;p4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75" name="Google Shape;3675;p4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 2">
    <p:spTree>
      <p:nvGrpSpPr>
        <p:cNvPr id="1" name="Shape 3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7" name="Google Shape;3677;p4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678" name="Google Shape;3678;p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9" name="Google Shape;3679;p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80" name="Google Shape;3680;p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1" name="Google Shape;3681;p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82" name="Google Shape;3682;p48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3" name="Google Shape;3683;p48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84" name="Google Shape;3684;p48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5" name="Google Shape;3685;p4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86" name="Google Shape;3686;p4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7" name="Google Shape;3687;p4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8" name="Google Shape;3688;p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89" name="Google Shape;3689;p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3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1" name="Google Shape;3691;p48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692" name="Google Shape;3692;p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93" name="Google Shape;3693;p4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94" name="Google Shape;3694;p4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5" name="Google Shape;3695;p4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96" name="Google Shape;3696;p4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7" name="Google Shape;3697;p48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8" name="Google Shape;3698;p4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9" name="Google Shape;3699;p4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1" name="Google Shape;3701;p484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3702" name="Google Shape;3702;p4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3" name="Google Shape;3703;p4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04" name="Google Shape;3704;p484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05" name="Google Shape;3705;p484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6" name="Google Shape;3706;p484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07" name="Google Shape;3707;p4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708" name="Google Shape;3708;p48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3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13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" name="Google Shape;388;p1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" name="Google Shape;389;p134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0" name="Google Shape;390;p1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1" name="Google Shape;391;p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2" name="Google Shape;392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3" name="Google Shape;393;p13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94" name="Google Shape;394;p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5" name="Google Shape;395;p1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6" name="Google Shape;396;p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" name="Google Shape;397;p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8" name="Google Shape;398;p13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3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0" name="Google Shape;3710;p48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11" name="Google Shape;3711;p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12" name="Google Shape;3712;p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13" name="Google Shape;3713;p48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14" name="Google Shape;3714;p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5" name="Google Shape;3715;p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6" name="Google Shape;3716;p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7" name="Google Shape;3717;p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3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9" name="Google Shape;3719;p48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0" name="Google Shape;3720;p48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1" name="Google Shape;3721;p48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22" name="Google Shape;3722;p48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23" name="Google Shape;3723;p4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24" name="Google Shape;3724;p4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5" name="Google Shape;3725;p4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26" name="Google Shape;3726;p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8" name="Google Shape;3728;p48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729" name="Google Shape;3729;p4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0" name="Google Shape;3730;p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1" name="Google Shape;3731;p4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32" name="Google Shape;3732;p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733" name="Google Shape;3733;p48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4" name="Google Shape;3734;p48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3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6" name="Google Shape;3736;p48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7" name="Google Shape;3737;p488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8" name="Google Shape;3738;p488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39" name="Google Shape;3739;p48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40" name="Google Shape;3740;p4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41" name="Google Shape;3741;p4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2" name="Google Shape;3742;p4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43" name="Google Shape;3743;p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 2">
    <p:spTree>
      <p:nvGrpSpPr>
        <p:cNvPr id="1" name="Shape 3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5" name="Google Shape;3745;p489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6" name="Google Shape;3746;p489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7" name="Google Shape;3747;p489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48" name="Google Shape;3748;p489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49" name="Google Shape;3749;p489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3750" name="Google Shape;3750;p4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1" name="Google Shape;3751;p4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52" name="Google Shape;3752;p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 2">
    <p:bg>
      <p:bgPr>
        <a:solidFill>
          <a:schemeClr val="lt2"/>
        </a:solidFill>
        <a:effectLst/>
      </p:bgPr>
    </p:bg>
    <p:spTree>
      <p:nvGrpSpPr>
        <p:cNvPr id="1" name="Shape 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54" name="Google Shape;3754;p4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755" name="Google Shape;3755;p4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6" name="Google Shape;3756;p4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7" name="Google Shape;3757;p4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58" name="Google Shape;3758;p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759" name="Google Shape;3759;p490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0" name="Google Shape;3760;p490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p49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" name="Google Shape;3763;p49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4" name="Google Shape;3764;p49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65" name="Google Shape;3765;p49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66" name="Google Shape;3766;p49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3767" name="Google Shape;3767;p4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8" name="Google Shape;3768;p4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69" name="Google Shape;3769;p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6_Quotation">
  <p:cSld name="76_Quotation">
    <p:spTree>
      <p:nvGrpSpPr>
        <p:cNvPr id="1" name="Shape 3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1" name="Google Shape;3771;p49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72" name="Google Shape;3772;p4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3" name="Google Shape;3773;p49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74" name="Google Shape;3774;p4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75" name="Google Shape;3775;p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6" name="Google Shape;3776;p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77" name="Google Shape;3777;p49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778" name="Google Shape;3778;p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79" name="Google Shape;3779;p4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80" name="Google Shape;3780;p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1" name="Google Shape;3781;p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82" name="Google Shape;3782;p4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3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4" name="Google Shape;3784;p49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5" name="Google Shape;3785;p49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493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7" name="Google Shape;3787;p49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88" name="Google Shape;3788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89" name="Google Shape;3789;p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90" name="Google Shape;3790;p49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791" name="Google Shape;3791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92" name="Google Shape;3792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93" name="Google Shape;3793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94" name="Google Shape;3794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95" name="Google Shape;3795;p4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3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7" name="Google Shape;3797;p49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8" name="Google Shape;3798;p4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4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00" name="Google Shape;3800;p4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01" name="Google Shape;3801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02" name="Google Shape;3802;p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03" name="Google Shape;3803;p4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04" name="Google Shape;3804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5" name="Google Shape;3805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06" name="Google Shape;3806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7" name="Google Shape;3807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08" name="Google Shape;3808;p4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" name="Google Shape;44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" name="Google Shape;45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" name="Google Shape;46;p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" name="Google Shape;47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" name="Google Shape;48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" name="Google Shape;49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" name="Google Shape;50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4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3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1" name="Google Shape;401;p13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" name="Google Shape;402;p135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" name="Google Shape;403;p1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4" name="Google Shape;404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5" name="Google Shape;405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6" name="Google Shape;406;p13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07" name="Google Shape;407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8" name="Google Shape;408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9" name="Google Shape;409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" name="Google Shape;410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11" name="Google Shape;411;p1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3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0" name="Google Shape;3810;p4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11" name="Google Shape;3811;p4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2" name="Google Shape;3812;p4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3" name="Google Shape;3813;p4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14" name="Google Shape;3814;p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15" name="Google Shape;3815;p49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6" name="Google Shape;3816;p49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3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8" name="Google Shape;3818;p49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9" name="Google Shape;3819;p49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0" name="Google Shape;3820;p49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21" name="Google Shape;3821;p49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22" name="Google Shape;3822;p49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823" name="Google Shape;3823;p4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4" name="Google Shape;3824;p4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25" name="Google Shape;3825;p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 3">
    <p:spTree>
      <p:nvGrpSpPr>
        <p:cNvPr id="1" name="Shape 3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7" name="Google Shape;3827;p49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8" name="Google Shape;3828;p49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9" name="Google Shape;3829;p49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30" name="Google Shape;3830;p49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31" name="Google Shape;3831;p49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832" name="Google Shape;3832;p4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3" name="Google Shape;3833;p4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34" name="Google Shape;3834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 3">
    <p:bg>
      <p:bgPr>
        <a:solidFill>
          <a:schemeClr val="lt2"/>
        </a:solidFill>
        <a:effectLst/>
      </p:bgPr>
    </p:bg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6" name="Google Shape;3836;p49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37" name="Google Shape;3837;p4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8" name="Google Shape;3838;p4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9" name="Google Shape;3839;p4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40" name="Google Shape;3840;p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41" name="Google Shape;3841;p49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2" name="Google Shape;3842;p49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 2">
    <p:spTree>
      <p:nvGrpSpPr>
        <p:cNvPr id="1" name="Shape 3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4" name="Google Shape;3844;p49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5" name="Google Shape;3845;p49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6" name="Google Shape;3846;p49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47" name="Google Shape;3847;p49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48" name="Google Shape;3848;p49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849" name="Google Shape;3849;p4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0" name="Google Shape;3850;p4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51" name="Google Shape;3851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 2">
    <p:spTree>
      <p:nvGrpSpPr>
        <p:cNvPr id="1" name="Shape 3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3" name="Google Shape;3853;p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4" name="Google Shape;3854;p50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55" name="Google Shape;3855;p5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56" name="Google Shape;3856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57" name="Google Shape;3857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58" name="Google Shape;3858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9" name="Google Shape;3859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60" name="Google Shape;3860;p50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1" name="Google Shape;3861;p50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62" name="Google Shape;3862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63" name="Google Shape;3863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3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5" name="Google Shape;3865;p50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66" name="Google Shape;3866;p5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867" name="Google Shape;3867;p50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868" name="Google Shape;3868;p5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9" name="Google Shape;3869;p5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70" name="Google Shape;3870;p5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871" name="Google Shape;3871;p5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 3">
    <p:spTree>
      <p:nvGrpSpPr>
        <p:cNvPr id="1" name="Shape 3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3" name="Google Shape;3873;p5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74" name="Google Shape;3874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75" name="Google Shape;3875;p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76" name="Google Shape;3876;p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77" name="Google Shape;3877;p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78" name="Google Shape;3878;p50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9" name="Google Shape;3879;p50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80" name="Google Shape;3880;p50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1" name="Google Shape;3881;p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82" name="Google Shape;3882;p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3" name="Google Shape;3883;p5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84" name="Google Shape;3884;p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85" name="Google Shape;3885;p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 2">
    <p:spTree>
      <p:nvGrpSpPr>
        <p:cNvPr id="1" name="Shape 3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7" name="Google Shape;3887;p5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88" name="Google Shape;3888;p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89" name="Google Shape;3889;p5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90" name="Google Shape;3890;p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91" name="Google Shape;3891;p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92" name="Google Shape;3892;p5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3" name="Google Shape;3893;p5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94" name="Google Shape;3894;p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95" name="Google Shape;3895;p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 2">
    <p:spTree>
      <p:nvGrpSpPr>
        <p:cNvPr id="1" name="Shape 3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7" name="Google Shape;3897;p5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898" name="Google Shape;3898;p5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9" name="Google Shape;3899;p5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00" name="Google Shape;3900;p50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1" name="Google Shape;3901;p50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02" name="Google Shape;3902;p5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03" name="Google Shape;3903;p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904" name="Google Shape;3904;p5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136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4" name="Google Shape;414;p136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136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6" name="Google Shape;416;p13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17" name="Google Shape;417;p136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18" name="Google Shape;418;p1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419;p1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0" name="Google Shape;420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 2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07" name="Google Shape;3907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08" name="Google Shape;3908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09" name="Google Shape;3909;p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10" name="Google Shape;3910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11" name="Google Shape;3911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12" name="Google Shape;3912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3" name="Google Shape;3913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 4">
    <p:bg>
      <p:bgPr>
        <a:solidFill>
          <a:schemeClr val="lt2"/>
        </a:solidFill>
        <a:effectLst/>
      </p:bgPr>
    </p:bg>
    <p:spTree>
      <p:nvGrpSpPr>
        <p:cNvPr id="1" name="Shape 3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15" name="Google Shape;3915;p50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916" name="Google Shape;3916;p5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7" name="Google Shape;3917;p5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8" name="Google Shape;3918;p5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19" name="Google Shape;3919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20" name="Google Shape;3920;p50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1" name="Google Shape;3921;p50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 3">
    <p:spTree>
      <p:nvGrpSpPr>
        <p:cNvPr id="1" name="Shape 3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3" name="Google Shape;3923;p50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4" name="Google Shape;3924;p50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5" name="Google Shape;3925;p50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26" name="Google Shape;3926;p5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27" name="Google Shape;3927;p50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928" name="Google Shape;3928;p5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9" name="Google Shape;3929;p5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30" name="Google Shape;3930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 2">
    <p:spTree>
      <p:nvGrpSpPr>
        <p:cNvPr id="1" name="Shape 3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" name="Google Shape;3932;p50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3" name="Google Shape;3933;p5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4" name="Google Shape;3934;p5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5" name="Google Shape;3935;p5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36" name="Google Shape;3936;p5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37" name="Google Shape;3937;p5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38" name="Google Shape;3938;p5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39" name="Google Shape;3939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40" name="Google Shape;3940;p5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41" name="Google Shape;3941;p5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42" name="Google Shape;3942;p5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43" name="Google Shape;3943;p5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7">
    <p:spTree>
      <p:nvGrpSpPr>
        <p:cNvPr id="1" name="Shape 3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5" name="Google Shape;3945;p50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946" name="Google Shape;3946;p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47" name="Google Shape;3947;p5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48" name="Google Shape;3948;p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49" name="Google Shape;3949;p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50" name="Google Shape;3950;p5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1" name="Google Shape;3951;p50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52" name="Google Shape;3952;p50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53" name="Google Shape;3953;p50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54" name="Google Shape;3954;p50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55" name="Google Shape;3955;p50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56" name="Google Shape;3956;p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7" name="Google Shape;3957;p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9" name="Google Shape;3959;p51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0" name="Google Shape;3960;p51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1" name="Google Shape;3961;p51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62" name="Google Shape;3962;p51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63" name="Google Shape;3963;p5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64" name="Google Shape;3964;p5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5" name="Google Shape;3965;p5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66" name="Google Shape;3966;p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4">
    <p:bg>
      <p:bgPr>
        <a:solidFill>
          <a:schemeClr val="lt2"/>
        </a:solidFill>
        <a:effectLst/>
      </p:bgPr>
    </p:bg>
    <p:spTree>
      <p:nvGrpSpPr>
        <p:cNvPr id="1" name="Shape 3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68" name="Google Shape;3968;p51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969" name="Google Shape;3969;p5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0" name="Google Shape;3970;p5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1" name="Google Shape;3971;p5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72" name="Google Shape;3972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73" name="Google Shape;3973;p511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4" name="Google Shape;3974;p511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3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6" name="Google Shape;3976;p51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977" name="Google Shape;3977;p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8" name="Google Shape;3978;p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9" name="Google Shape;3979;p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0" name="Google Shape;3980;p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81" name="Google Shape;3981;p5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2" name="Google Shape;3982;p51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3" name="Google Shape;3983;p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84" name="Google Shape;3984;p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2">
    <p:spTree>
      <p:nvGrpSpPr>
        <p:cNvPr id="1" name="Shape 3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6" name="Google Shape;3986;p51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87" name="Google Shape;3987;p51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8" name="Google Shape;3988;p51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89" name="Google Shape;3989;p51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90" name="Google Shape;3990;p51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91" name="Google Shape;3991;p5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2" name="Google Shape;3992;p5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93" name="Google Shape;3993;p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3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5" name="Google Shape;3995;p51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96" name="Google Shape;3996;p51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7" name="Google Shape;3997;p51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98" name="Google Shape;3998;p51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99" name="Google Shape;3999;p51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000" name="Google Shape;4000;p5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1" name="Google Shape;4001;p5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02" name="Google Shape;4002;p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13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3" name="Google Shape;423;p1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" name="Google Shape;424;p13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" name="Google Shape;425;p1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6" name="Google Shape;426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7" name="Google Shape;427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8" name="Google Shape;428;p13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29" name="Google Shape;429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" name="Google Shape;430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1" name="Google Shape;431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" name="Google Shape;432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3" name="Google Shape;433;p1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8">
    <p:spTree>
      <p:nvGrpSpPr>
        <p:cNvPr id="1" name="Shape 4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04" name="Google Shape;4004;p5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05" name="Google Shape;4005;p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06" name="Google Shape;4006;p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7" name="Google Shape;4007;p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8" name="Google Shape;4008;p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09" name="Google Shape;4009;p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0" name="Google Shape;4010;p51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11" name="Google Shape;4011;p51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12" name="Google Shape;4012;p5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13" name="Google Shape;4013;p5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14" name="Google Shape;4014;p5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15" name="Google Shape;4015;p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16" name="Google Shape;4016;p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 2">
    <p:spTree>
      <p:nvGrpSpPr>
        <p:cNvPr id="1" name="Shape 4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8" name="Google Shape;4018;p5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19" name="Google Shape;4019;p51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20" name="Google Shape;4020;p5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21" name="Google Shape;4021;p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2" name="Google Shape;4022;p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3" name="Google Shape;4023;p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4" name="Google Shape;4024;p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25" name="Google Shape;4025;p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26" name="Google Shape;4026;p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8" name="Google Shape;4028;p5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29" name="Google Shape;4029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0" name="Google Shape;4030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31" name="Google Shape;4031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2" name="Google Shape;4032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33" name="Google Shape;4033;p5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4" name="Google Shape;4034;p5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5" name="Google Shape;4035;p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36" name="Google Shape;4036;p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8" name="Google Shape;4038;p5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039" name="Google Shape;4039;p5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0" name="Google Shape;4040;p5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1" name="Google Shape;4041;p5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42" name="Google Shape;4042;p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43" name="Google Shape;4043;p51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4" name="Google Shape;4044;p51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 2">
    <p:bg>
      <p:bgPr>
        <a:solidFill>
          <a:schemeClr val="lt2"/>
        </a:solidFill>
        <a:effectLst/>
      </p:bgPr>
    </p:bg>
    <p:spTree>
      <p:nvGrpSpPr>
        <p:cNvPr id="1" name="Shape 4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6" name="Google Shape;4046;p51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047" name="Google Shape;4047;p5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8" name="Google Shape;4048;p5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9" name="Google Shape;4049;p5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50" name="Google Shape;4050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51" name="Google Shape;4051;p51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2" name="Google Shape;4052;p51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 3">
    <p:bg>
      <p:bgPr>
        <a:solidFill>
          <a:schemeClr val="lt2"/>
        </a:solidFill>
        <a:effectLst/>
      </p:bgPr>
    </p:bg>
    <p:spTree>
      <p:nvGrpSpPr>
        <p:cNvPr id="1" name="Shape 4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54" name="Google Shape;4054;p5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055" name="Google Shape;4055;p5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6" name="Google Shape;4056;p5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7" name="Google Shape;4057;p5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58" name="Google Shape;4058;p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59" name="Google Shape;4059;p52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0" name="Google Shape;4060;p52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4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2" name="Google Shape;4062;p52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3" name="Google Shape;4063;p52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4" name="Google Shape;4064;p5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5" name="Google Shape;4065;p5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6" name="Google Shape;4066;p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67" name="Google Shape;4067;p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68" name="Google Shape;4068;p5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69" name="Google Shape;4069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0" name="Google Shape;4070;p5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71" name="Google Shape;4071;p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2" name="Google Shape;4072;p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73" name="Google Shape;4073;p5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4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" name="Google Shape;4075;p52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76" name="Google Shape;4076;p52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7" name="Google Shape;4077;p5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8" name="Google Shape;4078;p5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79" name="Google Shape;4079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0" name="Google Shape;4080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81" name="Google Shape;4081;p5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82" name="Google Shape;4082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83" name="Google Shape;4083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84" name="Google Shape;4084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5" name="Google Shape;4085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86" name="Google Shape;4086;p5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 2">
    <p:spTree>
      <p:nvGrpSpPr>
        <p:cNvPr id="1" name="Shape 4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52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89" name="Google Shape;4089;p52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0" name="Google Shape;4090;p5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1" name="Google Shape;4091;p5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2" name="Google Shape;4092;p5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3" name="Google Shape;4093;p5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94" name="Google Shape;4094;p52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95" name="Google Shape;4095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96" name="Google Shape;4096;p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97" name="Google Shape;4097;p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8" name="Google Shape;4098;p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99" name="Google Shape;4099;p5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 2">
    <p:spTree>
      <p:nvGrpSpPr>
        <p:cNvPr id="1" name="Shape 4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1" name="Google Shape;4101;p52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02" name="Google Shape;4102;p52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3" name="Google Shape;4103;p5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4" name="Google Shape;4104;p52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05" name="Google Shape;4105;p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6" name="Google Shape;4106;p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07" name="Google Shape;4107;p52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08" name="Google Shape;4108;p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9" name="Google Shape;4109;p5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10" name="Google Shape;4110;p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1" name="Google Shape;4111;p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112" name="Google Shape;4112;p52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oogle Shape;435;p1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6" name="Google Shape;436;p1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437;p1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438;p1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9" name="Google Shape;439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0" name="Google Shape;440;p13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" name="Google Shape;441;p13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4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4" name="Google Shape;4114;p5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15" name="Google Shape;4115;p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16" name="Google Shape;4116;p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17" name="Google Shape;4117;p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8" name="Google Shape;4118;p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19" name="Google Shape;4119;p5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0" name="Google Shape;4120;p5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21" name="Google Shape;4121;p5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22" name="Google Shape;4122;p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23" name="Google Shape;4123;p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4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5" name="Google Shape;4125;p5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6" name="Google Shape;4126;p52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27" name="Google Shape;4127;p5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28" name="Google Shape;4128;p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29" name="Google Shape;4129;p5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30" name="Google Shape;4130;p5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31" name="Google Shape;4131;p5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32" name="Google Shape;4132;p52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3" name="Google Shape;4133;p52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4" name="Google Shape;4134;p5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5" name="Google Shape;4135;p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4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7" name="Google Shape;4137;p52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138" name="Google Shape;4138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9" name="Google Shape;4139;p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40" name="Google Shape;4140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41" name="Google Shape;4141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42" name="Google Shape;4142;p527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3" name="Google Shape;4143;p52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44" name="Google Shape;4144;p52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5" name="Google Shape;4145;p5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46" name="Google Shape;4146;p5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7" name="Google Shape;4147;p52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48" name="Google Shape;4148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49" name="Google Shape;4149;p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 2">
    <p:spTree>
      <p:nvGrpSpPr>
        <p:cNvPr id="1" name="Shape 4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51" name="Google Shape;4151;p52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152" name="Google Shape;4152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53" name="Google Shape;4153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54" name="Google Shape;4154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5" name="Google Shape;4155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56" name="Google Shape;4156;p52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7" name="Google Shape;4157;p52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58" name="Google Shape;4158;p52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9" name="Google Shape;4159;p5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60" name="Google Shape;4160;p5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61" name="Google Shape;4161;p52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62" name="Google Shape;4162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63" name="Google Shape;4163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 3">
    <p:spTree>
      <p:nvGrpSpPr>
        <p:cNvPr id="1" name="Shape 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65" name="Google Shape;4165;p5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66" name="Google Shape;4166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7" name="Google Shape;4167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68" name="Google Shape;4168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9" name="Google Shape;4169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70" name="Google Shape;4170;p52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1" name="Google Shape;4171;p52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72" name="Google Shape;4172;p52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3" name="Google Shape;4173;p5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74" name="Google Shape;4174;p5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5" name="Google Shape;4175;p5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76" name="Google Shape;4176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77" name="Google Shape;4177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4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9" name="Google Shape;4179;p5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80" name="Google Shape;4180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81" name="Google Shape;4181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82" name="Google Shape;4182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83" name="Google Shape;4183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84" name="Google Shape;4184;p5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85" name="Google Shape;4185;p5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6" name="Google Shape;4186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87" name="Google Shape;4187;p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9" name="Google Shape;4189;p531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4190" name="Google Shape;4190;p5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1" name="Google Shape;4191;p5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92" name="Google Shape;4192;p53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93" name="Google Shape;4193;p531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4" name="Google Shape;4194;p531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95" name="Google Shape;4195;p5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196" name="Google Shape;4196;p53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4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" name="Google Shape;4198;p5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99" name="Google Shape;4199;p5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00" name="Google Shape;4200;p5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01" name="Google Shape;4201;p5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202" name="Google Shape;4202;p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03" name="Google Shape;4203;p5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04" name="Google Shape;4204;p5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05" name="Google Shape;4205;p5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p53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08" name="Google Shape;4208;p53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9" name="Google Shape;4209;p53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10" name="Google Shape;4210;p53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11" name="Google Shape;4211;p53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212" name="Google Shape;4212;p5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3" name="Google Shape;4213;p53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14" name="Google Shape;4214;p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4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6" name="Google Shape;4216;p53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17" name="Google Shape;4217;p5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8" name="Google Shape;4218;p5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9" name="Google Shape;4219;p5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20" name="Google Shape;4220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21" name="Google Shape;4221;p53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2" name="Google Shape;4222;p53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4" name="Google Shape;444;p1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1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446;p1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7" name="Google Shape;447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8" name="Google Shape;448;p13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13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4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4" name="Google Shape;4224;p53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25" name="Google Shape;4225;p53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6" name="Google Shape;4226;p53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27" name="Google Shape;4227;p53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28" name="Google Shape;4228;p53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229" name="Google Shape;4229;p5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0" name="Google Shape;4230;p5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1" name="Google Shape;4231;p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4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3" name="Google Shape;4233;p53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34" name="Google Shape;4234;p5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5" name="Google Shape;4235;p5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6" name="Google Shape;4236;p5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7" name="Google Shape;4237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38" name="Google Shape;4238;p53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9" name="Google Shape;4239;p53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4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1" name="Google Shape;4241;p537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42" name="Google Shape;4242;p537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3" name="Google Shape;4243;p537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44" name="Google Shape;4244;p53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45" name="Google Shape;4245;p537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246" name="Google Shape;4246;p5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7" name="Google Shape;4247;p5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48" name="Google Shape;4248;p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4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0" name="Google Shape;4250;p5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51" name="Google Shape;4251;p5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2" name="Google Shape;4252;p5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3" name="Google Shape;4253;p5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54" name="Google Shape;4254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55" name="Google Shape;4255;p53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6" name="Google Shape;4256;p53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4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8" name="Google Shape;4258;p53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9" name="Google Shape;4259;p53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0" name="Google Shape;4260;p53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1" name="Google Shape;4261;p53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62" name="Google Shape;4262;p5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63" name="Google Shape;4263;p5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4" name="Google Shape;4264;p53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265" name="Google Shape;4265;p5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6" name="Google Shape;4266;p5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67" name="Google Shape;4267;p5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8" name="Google Shape;4268;p5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269" name="Google Shape;4269;p5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4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1" name="Google Shape;4271;p54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72" name="Google Shape;4272;p5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3" name="Google Shape;4273;p54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74" name="Google Shape;4274;p54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75" name="Google Shape;4275;p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76" name="Google Shape;4276;p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77" name="Google Shape;4277;p54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278" name="Google Shape;4278;p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79" name="Google Shape;4279;p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0" name="Google Shape;4280;p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1" name="Google Shape;4281;p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282" name="Google Shape;4282;p5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5">
    <p:spTree>
      <p:nvGrpSpPr>
        <p:cNvPr id="1" name="Shape 4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4" name="Google Shape;4284;p54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285" name="Google Shape;4285;p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86" name="Google Shape;4286;p5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7" name="Google Shape;4287;p5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8" name="Google Shape;4288;p5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89" name="Google Shape;4289;p5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0" name="Google Shape;4290;p5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1" name="Google Shape;4291;p54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2" name="Google Shape;4292;p5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93" name="Google Shape;4293;p5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4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5" name="Google Shape;4295;p5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6" name="Google Shape;4296;p5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97" name="Google Shape;4297;p54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298" name="Google Shape;4298;p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99" name="Google Shape;4299;p5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00" name="Google Shape;4300;p5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1" name="Google Shape;4301;p5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02" name="Google Shape;4302;p542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03" name="Google Shape;4303;p542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04" name="Google Shape;4304;p5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05" name="Google Shape;4305;p5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4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7" name="Google Shape;4307;p54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308" name="Google Shape;4308;p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9" name="Google Shape;4309;p5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10" name="Google Shape;4310;p5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1" name="Google Shape;4311;p5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12" name="Google Shape;4312;p543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3" name="Google Shape;4313;p543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4" name="Google Shape;4314;p543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5" name="Google Shape;4315;p5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6" name="Google Shape;4316;p5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7" name="Google Shape;4317;p54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8" name="Google Shape;4318;p5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19" name="Google Shape;4319;p5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4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" name="Google Shape;4321;p544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22" name="Google Shape;4322;p54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23" name="Google Shape;4323;p544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4324" name="Google Shape;4324;p5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5" name="Google Shape;4325;p5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26" name="Google Shape;4326;p544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327" name="Google Shape;4327;p5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5"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Google Shape;451;p14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2" name="Google Shape;452;p1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" name="Google Shape;453;p140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" name="Google Shape;454;p14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" name="Google Shape;455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" name="Google Shape;456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7" name="Google Shape;457;p14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58" name="Google Shape;458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" name="Google Shape;459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" name="Google Shape;460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" name="Google Shape;461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2" name="Google Shape;462;p1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4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9" name="Google Shape;4329;p545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4330" name="Google Shape;4330;p5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1" name="Google Shape;4331;p5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32" name="Google Shape;4332;p545"/>
          <p:cNvSpPr/>
          <p:nvPr/>
        </p:nvSpPr>
        <p:spPr>
          <a:xfrm>
            <a:off x="902368" y="1517700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33" name="Google Shape;4333;p545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4" name="Google Shape;4334;p545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335" name="Google Shape;4335;p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336" name="Google Shape;4336;p545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 2">
    <p:spTree>
      <p:nvGrpSpPr>
        <p:cNvPr id="1" name="Shape 4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8" name="Google Shape;4338;p54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339" name="Google Shape;4339;p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0" name="Google Shape;4340;p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41" name="Google Shape;4341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2" name="Google Shape;4342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43" name="Google Shape;4343;p54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4" name="Google Shape;4344;p54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45" name="Google Shape;4345;p54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6" name="Google Shape;4346;p5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47" name="Google Shape;4347;p5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8" name="Google Shape;4348;p5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49" name="Google Shape;4349;p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0" name="Google Shape;4350;p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4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" name="Google Shape;4352;p54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3" name="Google Shape;4353;p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4" name="Google Shape;4354;p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55" name="Google Shape;4355;p54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356" name="Google Shape;4356;p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7" name="Google Shape;4357;p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58" name="Google Shape;4358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9" name="Google Shape;4359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4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61" name="Google Shape;4361;p54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362" name="Google Shape;4362;p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63" name="Google Shape;4363;p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4" name="Google Shape;4364;p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65" name="Google Shape;4365;p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66" name="Google Shape;4366;p5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7" name="Google Shape;4367;p5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68" name="Google Shape;4368;p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69" name="Google Shape;4369;p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4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1" name="Google Shape;4371;p54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72" name="Google Shape;4372;p54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3" name="Google Shape;4373;p54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74" name="Google Shape;4374;p54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75" name="Google Shape;4375;p54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376" name="Google Shape;4376;p5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7" name="Google Shape;4377;p5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78" name="Google Shape;4378;p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0" name="Google Shape;4380;p5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81" name="Google Shape;4381;p5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2" name="Google Shape;4382;p5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3" name="Google Shape;4383;p5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84" name="Google Shape;4384;p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85" name="Google Shape;4385;p55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6" name="Google Shape;4386;p55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 2">
    <p:spTree>
      <p:nvGrpSpPr>
        <p:cNvPr id="1" name="Shape 4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8" name="Google Shape;4388;p55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89" name="Google Shape;4389;p55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0" name="Google Shape;4390;p55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91" name="Google Shape;4391;p55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92" name="Google Shape;4392;p55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393" name="Google Shape;4393;p5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4" name="Google Shape;4394;p5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95" name="Google Shape;4395;p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 2">
    <p:bg>
      <p:bgPr>
        <a:solidFill>
          <a:schemeClr val="lt2"/>
        </a:solidFill>
        <a:effectLst/>
      </p:bgPr>
    </p:bg>
    <p:spTree>
      <p:nvGrpSpPr>
        <p:cNvPr id="1" name="Shape 4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7" name="Google Shape;4397;p5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98" name="Google Shape;4398;p5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9" name="Google Shape;4399;p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0" name="Google Shape;4400;p5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01" name="Google Shape;4401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02" name="Google Shape;4402;p55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3" name="Google Shape;4403;p55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9_Cover">
  <p:cSld name="69_Cover">
    <p:spTree>
      <p:nvGrpSpPr>
        <p:cNvPr id="1" name="Shape 4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5" name="Google Shape;4405;p5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6" name="Google Shape;4406;p55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7" name="Google Shape;4407;p55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08" name="Google Shape;4408;p55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09" name="Google Shape;4409;p5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10" name="Google Shape;4410;p5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1" name="Google Shape;4411;p5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12" name="Google Shape;4412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Divider">
  <p:cSld name="67_Divider">
    <p:bg>
      <p:bgPr>
        <a:solidFill>
          <a:schemeClr val="lt2"/>
        </a:solidFill>
        <a:effectLst/>
      </p:bgPr>
    </p:bg>
    <p:spTree>
      <p:nvGrpSpPr>
        <p:cNvPr id="1" name="Shape 4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4" name="Google Shape;4414;p5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15" name="Google Shape;4415;p5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6" name="Google Shape;4416;p5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7" name="Google Shape;4417;p5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18" name="Google Shape;4418;p5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19" name="Google Shape;4419;p55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0" name="Google Shape;4420;p55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141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5" name="Google Shape;465;p1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6" name="Google Shape;466;p14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467" name="Google Shape;467;p1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468;p1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9" name="Google Shape;469;p141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70" name="Google Shape;470;p1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4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2" name="Google Shape;4422;p55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23" name="Google Shape;4423;p55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4" name="Google Shape;4424;p55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25" name="Google Shape;4425;p5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26" name="Google Shape;4426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27" name="Google Shape;4427;p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28" name="Google Shape;4428;p55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429" name="Google Shape;4429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0" name="Google Shape;4430;p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31" name="Google Shape;4431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2" name="Google Shape;4432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33" name="Google Shape;4433;p5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5" name="Google Shape;4435;p55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36" name="Google Shape;4436;p55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7" name="Google Shape;4437;p55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38" name="Google Shape;4438;p55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39" name="Google Shape;4439;p55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40" name="Google Shape;4440;p5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1" name="Google Shape;4441;p55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42" name="Google Shape;4442;p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4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4" name="Google Shape;4444;p55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45" name="Google Shape;4445;p55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6" name="Google Shape;4446;p5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7" name="Google Shape;4447;p55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48" name="Google Shape;4448;p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49" name="Google Shape;4449;p557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0" name="Google Shape;4450;p557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 2">
    <p:spTree>
      <p:nvGrpSpPr>
        <p:cNvPr id="1" name="Shape 4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2" name="Google Shape;4452;p55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53" name="Google Shape;4453;p55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4" name="Google Shape;4454;p55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55" name="Google Shape;4455;p5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56" name="Google Shape;4456;p55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457" name="Google Shape;4457;p5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8" name="Google Shape;4458;p55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59" name="Google Shape;4459;p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 2">
    <p:bg>
      <p:bgPr>
        <a:solidFill>
          <a:schemeClr val="lt2"/>
        </a:solidFill>
        <a:effectLst/>
      </p:bgPr>
    </p:bg>
    <p:spTree>
      <p:nvGrpSpPr>
        <p:cNvPr id="1" name="Shape 4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1" name="Google Shape;4461;p55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62" name="Google Shape;4462;p5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3" name="Google Shape;4463;p5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4" name="Google Shape;4464;p5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65" name="Google Shape;4465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66" name="Google Shape;4466;p55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7" name="Google Shape;4467;p55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 2"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p5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0" name="Google Shape;4470;p5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1" name="Google Shape;4471;p5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2" name="Google Shape;4472;p5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73" name="Google Shape;4473;p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74" name="Google Shape;4474;p5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75" name="Google Shape;4475;p5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476" name="Google Shape;4476;p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77" name="Google Shape;4477;p5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78" name="Google Shape;4478;p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9" name="Google Shape;4479;p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80" name="Google Shape;4480;p5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 3">
    <p:spTree>
      <p:nvGrpSpPr>
        <p:cNvPr id="1" name="Shape 4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2" name="Google Shape;4482;p56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83" name="Google Shape;4483;p56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4" name="Google Shape;4484;p5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85" name="Google Shape;4485;p5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6" name="Google Shape;4486;p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87" name="Google Shape;4487;p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88" name="Google Shape;4488;p5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489" name="Google Shape;4489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0" name="Google Shape;4490;p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1" name="Google Shape;4491;p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2" name="Google Shape;4492;p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93" name="Google Shape;4493;p56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6"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5" name="Google Shape;4495;p5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496" name="Google Shape;4496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7" name="Google Shape;4497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8" name="Google Shape;4498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00" name="Google Shape;4500;p5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1" name="Google Shape;4501;p5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2" name="Google Shape;4502;p5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3" name="Google Shape;4503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04" name="Google Shape;4504;p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 2">
    <p:spTree>
      <p:nvGrpSpPr>
        <p:cNvPr id="1" name="Shape 4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" name="Google Shape;4506;p5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7" name="Google Shape;4507;p56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08" name="Google Shape;4508;p5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09" name="Google Shape;4509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10" name="Google Shape;4510;p5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11" name="Google Shape;4511;p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2" name="Google Shape;4512;p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3" name="Google Shape;4513;p56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14" name="Google Shape;4514;p56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5" name="Google Shape;4515;p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6" name="Google Shape;4516;p5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 3">
    <p:spTree>
      <p:nvGrpSpPr>
        <p:cNvPr id="1" name="Shape 4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8" name="Google Shape;4518;p5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19" name="Google Shape;4519;p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20" name="Google Shape;4520;p5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21" name="Google Shape;4521;p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2" name="Google Shape;4522;p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23" name="Google Shape;4523;p5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4" name="Google Shape;4524;p56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25" name="Google Shape;4525;p56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6" name="Google Shape;4526;p5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27" name="Google Shape;4527;p5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8" name="Google Shape;4528;p5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29" name="Google Shape;4529;p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30" name="Google Shape;4530;p5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" name="Google Shape;472;p14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73" name="Google Shape;473;p1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475;p1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6" name="Google Shape;476;p1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7" name="Google Shape;477;p14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" name="Google Shape;478;p14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 2">
    <p:spTree>
      <p:nvGrpSpPr>
        <p:cNvPr id="1" name="Shape 4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2" name="Google Shape;4532;p56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533" name="Google Shape;4533;p5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534" name="Google Shape;4534;p56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535" name="Google Shape;4535;p5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6" name="Google Shape;4536;p5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37" name="Google Shape;4537;p56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538" name="Google Shape;4538;p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 2">
    <p:spTree>
      <p:nvGrpSpPr>
        <p:cNvPr id="1" name="Shape 4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40" name="Google Shape;4540;p5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541" name="Google Shape;4541;p5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2" name="Google Shape;4542;p5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43" name="Google Shape;4543;p56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44" name="Google Shape;4544;p56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5" name="Google Shape;4545;p5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46" name="Google Shape;4546;p5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547" name="Google Shape;4547;p5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 2">
    <p:spTree>
      <p:nvGrpSpPr>
        <p:cNvPr id="1" name="Shape 4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9" name="Google Shape;4549;p5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0" name="Google Shape;4550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51" name="Google Shape;4551;p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52" name="Google Shape;4552;p5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53" name="Google Shape;4553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4" name="Google Shape;4554;p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5" name="Google Shape;4555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6" name="Google Shape;4556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 2">
    <p:spTree>
      <p:nvGrpSpPr>
        <p:cNvPr id="1" name="Shape 4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8" name="Google Shape;4558;p5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59" name="Google Shape;4559;p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0" name="Google Shape;4560;p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61" name="Google Shape;4561;p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2" name="Google Shape;4562;p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63" name="Google Shape;4563;p5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4" name="Google Shape;4564;p5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65" name="Google Shape;4565;p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6" name="Google Shape;4566;p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4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8" name="Google Shape;4568;p5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69" name="Google Shape;4569;p5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0" name="Google Shape;4570;p5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71" name="Google Shape;4571;p5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72" name="Google Shape;4572;p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3" name="Google Shape;4573;p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74" name="Google Shape;4574;p5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75" name="Google Shape;4575;p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6" name="Google Shape;4576;p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77" name="Google Shape;4577;p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8" name="Google Shape;4578;p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79" name="Google Shape;4579;p5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4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1" name="Google Shape;4581;p57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582" name="Google Shape;4582;p5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583" name="Google Shape;4583;p57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584" name="Google Shape;4584;p5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5" name="Google Shape;4585;p5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86" name="Google Shape;4586;p5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587" name="Google Shape;4587;p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4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9" name="Google Shape;4589;p571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4590" name="Google Shape;4590;p5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1" name="Google Shape;4591;p5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92" name="Google Shape;4592;p57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93" name="Google Shape;4593;p571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4" name="Google Shape;4594;p571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95" name="Google Shape;4595;p5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596" name="Google Shape;4596;p57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4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8" name="Google Shape;4598;p5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99" name="Google Shape;4599;p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0" name="Google Shape;4600;p5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1" name="Google Shape;4601;p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2" name="Google Shape;4602;p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03" name="Google Shape;4603;p5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04" name="Google Shape;4604;p5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5" name="Google Shape;4605;p5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6" name="Google Shape;4606;p5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7" name="Google Shape;4607;p5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4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9" name="Google Shape;4609;p5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0" name="Google Shape;4610;p57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611" name="Google Shape;4611;p5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12" name="Google Shape;4612;p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13" name="Google Shape;4613;p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14" name="Google Shape;4614;p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5" name="Google Shape;4615;p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16" name="Google Shape;4616;p57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17" name="Google Shape;4617;p57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8" name="Google Shape;4618;p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9" name="Google Shape;4619;p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4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21" name="Google Shape;4621;p57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622" name="Google Shape;4622;p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23" name="Google Shape;4623;p5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24" name="Google Shape;4624;p5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25" name="Google Shape;4625;p5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26" name="Google Shape;4626;p574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7" name="Google Shape;4627;p574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28" name="Google Shape;4628;p574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9" name="Google Shape;4629;p5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30" name="Google Shape;4630;p5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31" name="Google Shape;4631;p57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2" name="Google Shape;4632;p5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33" name="Google Shape;4633;p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" name="Google Shape;480;p14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81" name="Google Shape;481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" name="Google Shape;482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3" name="Google Shape;483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" name="Google Shape;484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5" name="Google Shape;485;p1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7" name="Google Shape;487;p14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" name="Google Shape;488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9" name="Google Shape;489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 2">
    <p:spTree>
      <p:nvGrpSpPr>
        <p:cNvPr id="1" name="Shape 4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5" name="Google Shape;4635;p5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636" name="Google Shape;4636;p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37" name="Google Shape;4637;p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38" name="Google Shape;4638;p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9" name="Google Shape;4639;p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40" name="Google Shape;4640;p5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1" name="Google Shape;4641;p57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42" name="Google Shape;4642;p57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3" name="Google Shape;4643;p5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44" name="Google Shape;4644;p5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5" name="Google Shape;4645;p5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46" name="Google Shape;4646;p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47" name="Google Shape;4647;p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 3">
    <p:spTree>
      <p:nvGrpSpPr>
        <p:cNvPr id="1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9" name="Google Shape;4649;p5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50" name="Google Shape;4650;p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1" name="Google Shape;4651;p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2" name="Google Shape;4652;p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3" name="Google Shape;4653;p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54" name="Google Shape;4654;p5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5" name="Google Shape;4655;p5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56" name="Google Shape;4656;p5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57" name="Google Shape;4657;p5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58" name="Google Shape;4658;p5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59" name="Google Shape;4659;p5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0" name="Google Shape;4660;p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61" name="Google Shape;4661;p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4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3" name="Google Shape;4663;p57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64" name="Google Shape;4664;p57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5" name="Google Shape;4665;p5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66" name="Google Shape;4666;p5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7" name="Google Shape;4667;p5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68" name="Google Shape;4668;p5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69" name="Google Shape;4669;p5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70" name="Google Shape;4670;p5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71" name="Google Shape;4671;p5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72" name="Google Shape;4672;p5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3" name="Google Shape;4673;p5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74" name="Google Shape;4674;p57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4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6" name="Google Shape;4676;p5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77" name="Google Shape;4677;p5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78" name="Google Shape;4678;p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79" name="Google Shape;4679;p5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80" name="Google Shape;4680;p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1" name="Google Shape;4681;p5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82" name="Google Shape;4682;p5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3" name="Google Shape;4683;p5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4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5" name="Google Shape;4685;p5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86" name="Google Shape;4686;p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7" name="Google Shape;4687;p5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88" name="Google Shape;4688;p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9" name="Google Shape;4689;p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90" name="Google Shape;4690;p5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91" name="Google Shape;4691;p5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2" name="Google Shape;4692;p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93" name="Google Shape;4693;p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3">
    <p:spTree>
      <p:nvGrpSpPr>
        <p:cNvPr id="1" name="Shape 4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5" name="Google Shape;4695;p58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96" name="Google Shape;4696;p58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97" name="Google Shape;4697;p58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98" name="Google Shape;4698;p5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99" name="Google Shape;4699;p58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700" name="Google Shape;4700;p5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1" name="Google Shape;4701;p5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02" name="Google Shape;4702;p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4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4" name="Google Shape;4704;p58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05" name="Google Shape;4705;p58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06" name="Google Shape;4706;p58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4707" name="Google Shape;4707;p5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8" name="Google Shape;4708;p5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09" name="Google Shape;4709;p5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710" name="Google Shape;4710;p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4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2" name="Google Shape;4712;p5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13" name="Google Shape;4713;p5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4" name="Google Shape;4714;p58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15" name="Google Shape;4715;p5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6" name="Google Shape;4716;p5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17" name="Google Shape;4717;p5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18" name="Google Shape;4718;p5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19" name="Google Shape;4719;p5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20" name="Google Shape;4720;p5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21" name="Google Shape;4721;p5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22" name="Google Shape;4722;p5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23" name="Google Shape;4723;p5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4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5" name="Google Shape;4725;p58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26" name="Google Shape;4726;p5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7" name="Google Shape;4727;p58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28" name="Google Shape;4728;p58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29" name="Google Shape;4729;p5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0" name="Google Shape;4730;p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31" name="Google Shape;4731;p58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32" name="Google Shape;4732;p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3" name="Google Shape;4733;p5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34" name="Google Shape;4734;p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5" name="Google Shape;4735;p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36" name="Google Shape;4736;p5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8" name="Google Shape;4738;p58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39" name="Google Shape;4739;p5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40" name="Google Shape;4740;p5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41" name="Google Shape;4741;p5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42" name="Google Shape;4742;p5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43" name="Google Shape;4743;p5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4" name="Google Shape;4744;p5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5" name="Google Shape;4745;p58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46" name="Google Shape;4746;p5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47" name="Google Shape;4747;p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3" name="Google Shape;493;p14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94" name="Google Shape;494;p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" name="Google Shape;495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6" name="Google Shape;496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" name="Google Shape;497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8" name="Google Shape;498;p144"/>
          <p:cNvSpPr txBox="1">
            <a:spLocks noGrp="1"/>
          </p:cNvSpPr>
          <p:nvPr>
            <p:ph type="body" idx="2"/>
          </p:nvPr>
        </p:nvSpPr>
        <p:spPr>
          <a:xfrm>
            <a:off x="6172203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9" name="Google Shape;499;p144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" name="Google Shape;500;p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1" name="Google Shape;501;p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4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9" name="Google Shape;4749;p5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50" name="Google Shape;4750;p5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51" name="Google Shape;4751;p58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52" name="Google Shape;4752;p5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53" name="Google Shape;4753;p5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54" name="Google Shape;4754;p5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5" name="Google Shape;4755;p5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56" name="Google Shape;4756;p585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7" name="Google Shape;4757;p585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8" name="Google Shape;4758;p5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9" name="Google Shape;4759;p5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4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1" name="Google Shape;4761;p58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762" name="Google Shape;4762;p5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63" name="Google Shape;4763;p5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64" name="Google Shape;4764;p5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5" name="Google Shape;4765;p5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66" name="Google Shape;4766;p586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7" name="Google Shape;4767;p586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68" name="Google Shape;4768;p586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9" name="Google Shape;4769;p5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70" name="Google Shape;4770;p5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71" name="Google Shape;4771;p58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72" name="Google Shape;4772;p5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73" name="Google Shape;4773;p5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 2">
    <p:spTree>
      <p:nvGrpSpPr>
        <p:cNvPr id="1" name="Shape 4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5" name="Google Shape;4775;p58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76" name="Google Shape;4776;p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7" name="Google Shape;4777;p5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8" name="Google Shape;4778;p5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79" name="Google Shape;4779;p5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80" name="Google Shape;4780;p58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1" name="Google Shape;4781;p58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82" name="Google Shape;4782;p58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83" name="Google Shape;4783;p5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84" name="Google Shape;4784;p5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85" name="Google Shape;4785;p58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86" name="Google Shape;4786;p5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87" name="Google Shape;4787;p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4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9" name="Google Shape;4789;p58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90" name="Google Shape;4790;p5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1" name="Google Shape;4791;p5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92" name="Google Shape;4792;p5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93" name="Google Shape;4793;p5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94" name="Google Shape;4794;p5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5" name="Google Shape;4795;p5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96" name="Google Shape;4796;p5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97" name="Google Shape;4797;p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4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9" name="Google Shape;4799;p589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4800" name="Google Shape;4800;p5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1" name="Google Shape;4801;p5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02" name="Google Shape;4802;p589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3" name="Google Shape;4803;p589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4" name="Google Shape;4804;p589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05" name="Google Shape;4805;p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06" name="Google Shape;4806;p58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4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8" name="Google Shape;4808;p59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09" name="Google Shape;4809;p5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10" name="Google Shape;4810;p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11" name="Google Shape;4811;p59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812" name="Google Shape;4812;p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13" name="Google Shape;4813;p5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14" name="Google Shape;4814;p5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5" name="Google Shape;4815;p5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0_Cover">
  <p:cSld name="70_Cover">
    <p:spTree>
      <p:nvGrpSpPr>
        <p:cNvPr id="1" name="Shape 4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7" name="Google Shape;4817;p59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18" name="Google Shape;4818;p59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9" name="Google Shape;4819;p59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20" name="Google Shape;4820;p59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21" name="Google Shape;4821;p5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22" name="Google Shape;4822;p5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3" name="Google Shape;4823;p5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24" name="Google Shape;4824;p5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8_Divider">
  <p:cSld name="68_Divider">
    <p:bg>
      <p:bgPr>
        <a:solidFill>
          <a:schemeClr val="lt2"/>
        </a:solidFill>
        <a:effectLst/>
      </p:bgPr>
    </p:bg>
    <p:spTree>
      <p:nvGrpSpPr>
        <p:cNvPr id="1" name="Shape 4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26" name="Google Shape;4826;p59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827" name="Google Shape;4827;p5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8" name="Google Shape;4828;p5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9" name="Google Shape;4829;p5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30" name="Google Shape;4830;p5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31" name="Google Shape;4831;p59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2" name="Google Shape;4832;p59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Photo Slide">
  <p:cSld name="31_Photo Slide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4" name="Google Shape;4834;p593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35" name="Google Shape;4835;p5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36" name="Google Shape;4836;p59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837" name="Google Shape;4837;p5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8" name="Google Shape;4838;p5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39" name="Google Shape;4839;p5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840" name="Google Shape;4840;p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4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2" name="Google Shape;4842;p59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43" name="Google Shape;4843;p59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4" name="Google Shape;4844;p59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45" name="Google Shape;4845;p59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46" name="Google Shape;4846;p59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847" name="Google Shape;4847;p5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8" name="Google Shape;4848;p5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49" name="Google Shape;4849;p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7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" name="Google Shape;53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" name="Google Shape;54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" name="Google Shape;55;p7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6" name="Google Shape;56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" name="Google Shape;57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" name="Google Shape;58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59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3" name="Google Shape;503;p14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04" name="Google Shape;504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" name="Google Shape;505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6" name="Google Shape;506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" name="Google Shape;507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8" name="Google Shape;508;p1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14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0" name="Google Shape;510;p14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1" name="Google Shape;511;p1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2" name="Google Shape;512;p1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" name="Google Shape;513;p14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4" name="Google Shape;514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5" name="Google Shape;515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4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1" name="Google Shape;4851;p5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852" name="Google Shape;4852;p5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3" name="Google Shape;4853;p5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4" name="Google Shape;4854;p5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55" name="Google Shape;4855;p5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56" name="Google Shape;4856;p59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57" name="Google Shape;4857;p59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 2">
    <p:spTree>
      <p:nvGrpSpPr>
        <p:cNvPr id="1" name="Shape 4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9" name="Google Shape;4859;p59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0" name="Google Shape;4860;p59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1" name="Google Shape;4861;p59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62" name="Google Shape;4862;p59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63" name="Google Shape;4863;p59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864" name="Google Shape;4864;p5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5" name="Google Shape;4865;p5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66" name="Google Shape;4866;p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4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8" name="Google Shape;4868;p59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869" name="Google Shape;4869;p5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0" name="Google Shape;4870;p5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1" name="Google Shape;4871;p5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72" name="Google Shape;4872;p5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73" name="Google Shape;4873;p59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4" name="Google Shape;4874;p59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4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6" name="Google Shape;4876;p59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77" name="Google Shape;4877;p59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8" name="Google Shape;4878;p59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79" name="Google Shape;4879;p59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0" name="Google Shape;4880;p5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1" name="Google Shape;4881;p5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82" name="Google Shape;4882;p59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883" name="Google Shape;4883;p5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84" name="Google Shape;4884;p5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85" name="Google Shape;4885;p5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6" name="Google Shape;4886;p5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7" name="Google Shape;4887;p5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 2">
    <p:spTree>
      <p:nvGrpSpPr>
        <p:cNvPr id="1" name="Shape 4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9" name="Google Shape;4889;p5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90" name="Google Shape;4890;p5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1" name="Google Shape;4891;p5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92" name="Google Shape;4892;p5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93" name="Google Shape;4893;p5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94" name="Google Shape;4894;p5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95" name="Google Shape;4895;p5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896" name="Google Shape;4896;p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97" name="Google Shape;4897;p5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98" name="Google Shape;4898;p5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9" name="Google Shape;4899;p5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00" name="Google Shape;4900;p5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 2">
    <p:spTree>
      <p:nvGrpSpPr>
        <p:cNvPr id="1" name="Shape 4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2" name="Google Shape;4902;p6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03" name="Google Shape;4903;p6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04" name="Google Shape;4904;p6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05" name="Google Shape;4905;p6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06" name="Google Shape;4906;p6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07" name="Google Shape;4907;p6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8" name="Google Shape;4908;p6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09" name="Google Shape;4909;p6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10" name="Google Shape;4910;p6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11" name="Google Shape;4911;p6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 2">
    <p:spTree>
      <p:nvGrpSpPr>
        <p:cNvPr id="1" name="Shape 4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3" name="Google Shape;4913;p6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4" name="Google Shape;4914;p60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15" name="Google Shape;4915;p6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16" name="Google Shape;4916;p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17" name="Google Shape;4917;p6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18" name="Google Shape;4918;p6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9" name="Google Shape;4919;p6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20" name="Google Shape;4920;p60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21" name="Google Shape;4921;p60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2" name="Google Shape;4922;p6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3" name="Google Shape;4923;p6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4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" name="Google Shape;4925;p60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26" name="Google Shape;4926;p6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27" name="Google Shape;4927;p60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928" name="Google Shape;4928;p6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9" name="Google Shape;4929;p6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30" name="Google Shape;4930;p6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931" name="Google Shape;4931;p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 3">
    <p:spTree>
      <p:nvGrpSpPr>
        <p:cNvPr id="1" name="Shape 4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3" name="Google Shape;4933;p6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34" name="Google Shape;4934;p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5" name="Google Shape;4935;p6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36" name="Google Shape;4936;p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7" name="Google Shape;4937;p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38" name="Google Shape;4938;p60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9" name="Google Shape;4939;p60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40" name="Google Shape;4940;p60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41" name="Google Shape;4941;p6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42" name="Google Shape;4942;p6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43" name="Google Shape;4943;p6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44" name="Google Shape;4944;p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45" name="Google Shape;4945;p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 2">
    <p:spTree>
      <p:nvGrpSpPr>
        <p:cNvPr id="1" name="Shape 4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7" name="Google Shape;4947;p6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48" name="Google Shape;4948;p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9" name="Google Shape;4949;p6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0" name="Google Shape;4950;p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1" name="Google Shape;4951;p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2" name="Google Shape;4952;p6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3" name="Google Shape;4953;p6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4" name="Google Shape;4954;p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5" name="Google Shape;4955;p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Google Shape;517;p146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18" name="Google Shape;518;p1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9" name="Google Shape;519;p146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520" name="Google Shape;520;p1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521;p1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2" name="Google Shape;522;p146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23" name="Google Shape;523;p1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4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7" name="Google Shape;4957;p6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58" name="Google Shape;4958;p6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9" name="Google Shape;4959;p6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60" name="Google Shape;4960;p60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61" name="Google Shape;4961;p60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2" name="Google Shape;4962;p6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63" name="Google Shape;4963;p6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64" name="Google Shape;4964;p6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 2">
    <p:spTree>
      <p:nvGrpSpPr>
        <p:cNvPr id="1" name="Shape 4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" name="Google Shape;4966;p6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7" name="Google Shape;4967;p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8" name="Google Shape;4968;p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69" name="Google Shape;4969;p6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70" name="Google Shape;4970;p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1" name="Google Shape;4971;p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2" name="Google Shape;4972;p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3" name="Google Shape;4973;p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 2">
    <p:spTree>
      <p:nvGrpSpPr>
        <p:cNvPr id="1" name="Shape 4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5" name="Google Shape;4975;p60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76" name="Google Shape;4976;p6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7" name="Google Shape;4977;p6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78" name="Google Shape;4978;p6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9" name="Google Shape;4979;p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80" name="Google Shape;4980;p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81" name="Google Shape;4981;p6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82" name="Google Shape;4982;p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83" name="Google Shape;4983;p6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84" name="Google Shape;4984;p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85" name="Google Shape;4985;p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86" name="Google Shape;4986;p6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p60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9" name="Google Shape;4989;p60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0" name="Google Shape;4990;p60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91" name="Google Shape;4991;p6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92" name="Google Shape;4992;p60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993" name="Google Shape;4993;p6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4" name="Google Shape;4994;p6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95" name="Google Shape;4995;p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4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7" name="Google Shape;4997;p6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998" name="Google Shape;4998;p6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9" name="Google Shape;4999;p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0" name="Google Shape;5000;p6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01" name="Google Shape;5001;p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02" name="Google Shape;5002;p6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3" name="Google Shape;5003;p6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5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05" name="Google Shape;5005;p6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06" name="Google Shape;5006;p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7" name="Google Shape;5007;p6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08" name="Google Shape;5008;p6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09" name="Google Shape;5009;p6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10" name="Google Shape;5010;p6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1" name="Google Shape;5011;p6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12" name="Google Shape;5012;p6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13" name="Google Shape;5013;p6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14" name="Google Shape;5014;p6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5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6" name="Google Shape;5016;p6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7" name="Google Shape;5017;p61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18" name="Google Shape;5018;p6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19" name="Google Shape;5019;p6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0" name="Google Shape;5020;p6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21" name="Google Shape;5021;p6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22" name="Google Shape;5022;p6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23" name="Google Shape;5023;p61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24" name="Google Shape;5024;p61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25" name="Google Shape;5025;p6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26" name="Google Shape;5026;p6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5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8" name="Google Shape;5028;p61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029" name="Google Shape;5029;p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30" name="Google Shape;5030;p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31" name="Google Shape;5031;p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32" name="Google Shape;5032;p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33" name="Google Shape;5033;p612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34" name="Google Shape;5034;p61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35" name="Google Shape;5035;p61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6" name="Google Shape;5036;p61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37" name="Google Shape;5037;p61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8" name="Google Shape;5038;p61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39" name="Google Shape;5039;p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0" name="Google Shape;5040;p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 2">
    <p:spTree>
      <p:nvGrpSpPr>
        <p:cNvPr id="1" name="Shape 5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2" name="Google Shape;5042;p61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043" name="Google Shape;5043;p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4" name="Google Shape;5044;p6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45" name="Google Shape;5045;p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6" name="Google Shape;5046;p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47" name="Google Shape;5047;p61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8" name="Google Shape;5048;p61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49" name="Google Shape;5049;p61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0" name="Google Shape;5050;p61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51" name="Google Shape;5051;p61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2" name="Google Shape;5052;p61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3" name="Google Shape;5053;p6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4" name="Google Shape;5054;p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 3">
    <p:spTree>
      <p:nvGrpSpPr>
        <p:cNvPr id="1" name="Shape 5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6" name="Google Shape;5056;p61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57" name="Google Shape;5057;p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8" name="Google Shape;5058;p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9" name="Google Shape;5059;p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0" name="Google Shape;5060;p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61" name="Google Shape;5061;p61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2" name="Google Shape;5062;p61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63" name="Google Shape;5063;p61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4" name="Google Shape;5064;p6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65" name="Google Shape;5065;p6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6" name="Google Shape;5066;p6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67" name="Google Shape;5067;p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68" name="Google Shape;5068;p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147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526" name="Google Shape;526;p14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527;p14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8" name="Google Shape;528;p147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9" name="Google Shape;529;p147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0" name="Google Shape;530;p147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1" name="Google Shape;531;p1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2" name="Google Shape;532;p14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5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70" name="Google Shape;5070;p6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71" name="Google Shape;5071;p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2" name="Google Shape;5072;p6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73" name="Google Shape;5073;p6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4" name="Google Shape;5074;p6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75" name="Google Shape;5075;p6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6" name="Google Shape;5076;p6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77" name="Google Shape;5077;p6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78" name="Google Shape;5078;p6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End">
  <p:cSld name="30_End">
    <p:spTree>
      <p:nvGrpSpPr>
        <p:cNvPr id="1" name="Shape 5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0" name="Google Shape;5080;p616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5081" name="Google Shape;5081;p6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2" name="Google Shape;5082;p6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83" name="Google Shape;5083;p61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84" name="Google Shape;5084;p616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85" name="Google Shape;5085;p616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086" name="Google Shape;5086;p6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087" name="Google Shape;5087;p61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Cover">
  <p:cSld name="31_Cover">
    <p:spTree>
      <p:nvGrpSpPr>
        <p:cNvPr id="1" name="Shape 5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" name="Google Shape;5089;p61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90" name="Google Shape;5090;p61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1" name="Google Shape;5091;p61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92" name="Google Shape;5092;p61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93" name="Google Shape;5093;p6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094" name="Google Shape;5094;p6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5" name="Google Shape;5095;p6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96" name="Google Shape;5096;p6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">
    <p:bg>
      <p:bgPr>
        <a:solidFill>
          <a:schemeClr val="lt2"/>
        </a:solidFill>
        <a:effectLst/>
      </p:bgPr>
    </p:bg>
    <p:spTree>
      <p:nvGrpSpPr>
        <p:cNvPr id="1" name="Shape 5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8" name="Google Shape;5098;p6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099" name="Google Shape;5099;p6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0" name="Google Shape;5100;p6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1" name="Google Shape;5101;p6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02" name="Google Shape;5102;p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03" name="Google Shape;5103;p61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4" name="Google Shape;5104;p61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5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6" name="Google Shape;5106;p61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07" name="Google Shape;5107;p61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8" name="Google Shape;5108;p61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09" name="Google Shape;5109;p61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10" name="Google Shape;5110;p61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111" name="Google Shape;5111;p6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2" name="Google Shape;5112;p6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13" name="Google Shape;5113;p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5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5" name="Google Shape;5115;p6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116" name="Google Shape;5116;p6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7" name="Google Shape;5117;p6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8" name="Google Shape;5118;p6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19" name="Google Shape;5119;p6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20" name="Google Shape;5120;p62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1" name="Google Shape;5121;p62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 2">
    <p:spTree>
      <p:nvGrpSpPr>
        <p:cNvPr id="1" name="Shape 5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Google Shape;5123;p62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24" name="Google Shape;5124;p62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5" name="Google Shape;5125;p62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26" name="Google Shape;5126;p62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27" name="Google Shape;5127;p62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5128" name="Google Shape;5128;p6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9" name="Google Shape;5129;p6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30" name="Google Shape;5130;p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 2">
    <p:bg>
      <p:bgPr>
        <a:solidFill>
          <a:schemeClr val="lt2"/>
        </a:solidFill>
        <a:effectLst/>
      </p:bgPr>
    </p:bg>
    <p:spTree>
      <p:nvGrpSpPr>
        <p:cNvPr id="1" name="Shape 5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32" name="Google Shape;5132;p62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133" name="Google Shape;5133;p6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4" name="Google Shape;5134;p6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5" name="Google Shape;5135;p6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36" name="Google Shape;5136;p6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37" name="Google Shape;5137;p62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8" name="Google Shape;5138;p62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5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" name="Google Shape;5140;p62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41" name="Google Shape;5141;p62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2" name="Google Shape;5142;p62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43" name="Google Shape;5143;p62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44" name="Google Shape;5144;p6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5" name="Google Shape;5145;p6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46" name="Google Shape;5146;p62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147" name="Google Shape;5147;p6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8" name="Google Shape;5148;p6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49" name="Google Shape;5149;p6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0" name="Google Shape;5150;p6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51" name="Google Shape;5151;p6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3" name="Google Shape;5153;p62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154" name="Google Shape;5154;p62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55" name="Google Shape;5155;p624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156" name="Google Shape;5156;p62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7" name="Google Shape;5157;p62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58" name="Google Shape;5158;p62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159" name="Google Shape;5159;p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" name="Google Shape;534;p14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35" name="Google Shape;535;p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6" name="Google Shape;536;p1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7" name="Google Shape;537;p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8" name="Google Shape;538;p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9" name="Google Shape;539;p148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" name="Google Shape;540;p14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1" name="Google Shape;541;p14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" name="Google Shape;542;p1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" name="Google Shape;543;p1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" name="Google Shape;544;p1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5" name="Google Shape;545;p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" name="Google Shape;546;p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 2">
    <p:spTree>
      <p:nvGrpSpPr>
        <p:cNvPr id="1" name="Shape 5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1" name="Google Shape;5161;p62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2" name="Google Shape;5162;p62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3" name="Google Shape;5163;p62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64" name="Google Shape;5164;p6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65" name="Google Shape;5165;p62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166" name="Google Shape;5166;p6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7" name="Google Shape;5167;p6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68" name="Google Shape;5168;p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 2">
    <p:bg>
      <p:bgPr>
        <a:solidFill>
          <a:schemeClr val="lt2"/>
        </a:solidFill>
        <a:effectLst/>
      </p:bgPr>
    </p:bg>
    <p:spTree>
      <p:nvGrpSpPr>
        <p:cNvPr id="1" name="Shape 5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0" name="Google Shape;5170;p62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171" name="Google Shape;5171;p6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2" name="Google Shape;5172;p6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3" name="Google Shape;5173;p6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74" name="Google Shape;5174;p6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75" name="Google Shape;5175;p62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6" name="Google Shape;5176;p62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 2">
    <p:spTree>
      <p:nvGrpSpPr>
        <p:cNvPr id="1" name="Shape 5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8" name="Google Shape;5178;p62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79" name="Google Shape;5179;p6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0" name="Google Shape;5180;p6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81" name="Google Shape;5181;p6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82" name="Google Shape;5182;p6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83" name="Google Shape;5183;p6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84" name="Google Shape;5184;p62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185" name="Google Shape;5185;p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6" name="Google Shape;5186;p6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87" name="Google Shape;5187;p6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8" name="Google Shape;5188;p6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89" name="Google Shape;5189;p6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 3"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" name="Google Shape;5191;p62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2" name="Google Shape;5192;p6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3" name="Google Shape;5193;p6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4" name="Google Shape;5194;p6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5" name="Google Shape;5195;p6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6" name="Google Shape;5196;p6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97" name="Google Shape;5197;p6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198" name="Google Shape;5198;p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9" name="Google Shape;5199;p6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00" name="Google Shape;5200;p6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1" name="Google Shape;5201;p6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02" name="Google Shape;5202;p6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6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5" name="Google Shape;5205;p6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6" name="Google Shape;5206;p6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07" name="Google Shape;5207;p6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08" name="Google Shape;5208;p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09" name="Google Shape;5209;p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10" name="Google Shape;5210;p6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11" name="Google Shape;5211;p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12" name="Google Shape;5212;p6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13" name="Google Shape;5213;p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4" name="Google Shape;5214;p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15" name="Google Shape;5215;p6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 2">
    <p:spTree>
      <p:nvGrpSpPr>
        <p:cNvPr id="1" name="Shape 5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7" name="Google Shape;5217;p63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18" name="Google Shape;5218;p63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9" name="Google Shape;5219;p6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20" name="Google Shape;5220;p6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21" name="Google Shape;5221;p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22" name="Google Shape;5222;p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23" name="Google Shape;5223;p6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24" name="Google Shape;5224;p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25" name="Google Shape;5225;p6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26" name="Google Shape;5226;p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7" name="Google Shape;5227;p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28" name="Google Shape;5228;p6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5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30" name="Google Shape;5230;p63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31" name="Google Shape;5231;p6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32" name="Google Shape;5232;p6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33" name="Google Shape;5233;p6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4" name="Google Shape;5234;p6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35" name="Google Shape;5235;p6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6" name="Google Shape;5236;p6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37" name="Google Shape;5237;p6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8" name="Google Shape;5238;p6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9" name="Google Shape;5239;p6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5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1" name="Google Shape;5241;p6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2" name="Google Shape;5242;p6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43" name="Google Shape;5243;p6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44" name="Google Shape;5244;p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45" name="Google Shape;5245;p6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46" name="Google Shape;5246;p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7" name="Google Shape;5247;p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48" name="Google Shape;5248;p6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49" name="Google Shape;5249;p6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0" name="Google Shape;5250;p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51" name="Google Shape;5251;p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5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3" name="Google Shape;5253;p633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5254" name="Google Shape;5254;p6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5" name="Google Shape;5255;p6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56" name="Google Shape;5256;p633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57" name="Google Shape;5257;p633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8" name="Google Shape;5258;p633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59" name="Google Shape;5259;p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260" name="Google Shape;5260;p63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5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2" name="Google Shape;5262;p63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263" name="Google Shape;5263;p6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4" name="Google Shape;5264;p6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65" name="Google Shape;5265;p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6" name="Google Shape;5266;p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67" name="Google Shape;5267;p634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68" name="Google Shape;5268;p634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69" name="Google Shape;5269;p634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0" name="Google Shape;5270;p6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71" name="Google Shape;5271;p6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2" name="Google Shape;5272;p6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3" name="Google Shape;5273;p6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4" name="Google Shape;5274;p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" name="Google Shape;548;p14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49" name="Google Shape;549;p1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550;p1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551;p1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2" name="Google Shape;552;p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3" name="Google Shape;553;p14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14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 2">
    <p:spTree>
      <p:nvGrpSpPr>
        <p:cNvPr id="1" name="Shape 5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6" name="Google Shape;5276;p63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277" name="Google Shape;5277;p6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78" name="Google Shape;5278;p6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79" name="Google Shape;5279;p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0" name="Google Shape;5280;p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81" name="Google Shape;5281;p63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82" name="Google Shape;5282;p63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83" name="Google Shape;5283;p63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4" name="Google Shape;5284;p6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85" name="Google Shape;5285;p6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6" name="Google Shape;5286;p6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87" name="Google Shape;5287;p6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88" name="Google Shape;5288;p6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 3">
    <p:spTree>
      <p:nvGrpSpPr>
        <p:cNvPr id="1" name="Shape 5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0" name="Google Shape;5290;p6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91" name="Google Shape;5291;p6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92" name="Google Shape;5292;p6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93" name="Google Shape;5293;p6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94" name="Google Shape;5294;p6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95" name="Google Shape;5295;p63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6" name="Google Shape;5296;p63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97" name="Google Shape;5297;p63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8" name="Google Shape;5298;p6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99" name="Google Shape;5299;p6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00" name="Google Shape;5300;p6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1" name="Google Shape;5301;p6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2" name="Google Shape;5302;p6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5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4" name="Google Shape;5304;p6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05" name="Google Shape;5305;p6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6" name="Google Shape;5306;p6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07" name="Google Shape;5307;p6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08" name="Google Shape;5308;p6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09" name="Google Shape;5309;p6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0" name="Google Shape;5310;p6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1" name="Google Shape;5311;p6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2" name="Google Shape;5312;p6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5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" name="Google Shape;5314;p6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5" name="Google Shape;5315;p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6" name="Google Shape;5316;p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17" name="Google Shape;5317;p6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18" name="Google Shape;5318;p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19" name="Google Shape;5319;p6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20" name="Google Shape;5320;p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1" name="Google Shape;5321;p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2">
    <p:spTree>
      <p:nvGrpSpPr>
        <p:cNvPr id="1" name="Shape 5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3" name="Google Shape;5323;p63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4" name="Google Shape;5324;p63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5" name="Google Shape;5325;p6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26" name="Google Shape;5326;p6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27" name="Google Shape;5327;p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28" name="Google Shape;5328;p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29" name="Google Shape;5329;p63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30" name="Google Shape;5330;p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1" name="Google Shape;5331;p6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2" name="Google Shape;5332;p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3" name="Google Shape;5333;p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34" name="Google Shape;5334;p6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2">
    <p:spTree>
      <p:nvGrpSpPr>
        <p:cNvPr id="1" name="Shape 5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6" name="Google Shape;5336;p64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37" name="Google Shape;5337;p6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38" name="Google Shape;5338;p6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39" name="Google Shape;5339;p6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40" name="Google Shape;5340;p6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41" name="Google Shape;5341;p6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42" name="Google Shape;5342;p6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43" name="Google Shape;5343;p6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4" name="Google Shape;5344;p6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5" name="Google Shape;5345;p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6" name="Google Shape;5346;p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47" name="Google Shape;5347;p6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5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9" name="Google Shape;5349;p64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350" name="Google Shape;5350;p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1" name="Google Shape;5351;p6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2" name="Google Shape;5352;p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3" name="Google Shape;5353;p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54" name="Google Shape;5354;p6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5" name="Google Shape;5355;p6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56" name="Google Shape;5356;p64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7" name="Google Shape;5357;p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8" name="Google Shape;5358;p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5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0" name="Google Shape;5360;p64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61" name="Google Shape;5361;p64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2" name="Google Shape;5362;p64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63" name="Google Shape;5363;p64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64" name="Google Shape;5364;p64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365" name="Google Shape;5365;p6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6" name="Google Shape;5366;p64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67" name="Google Shape;5367;p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5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9" name="Google Shape;5369;p64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370" name="Google Shape;5370;p6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1" name="Google Shape;5371;p6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2" name="Google Shape;5372;p6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3" name="Google Shape;5373;p6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74" name="Google Shape;5374;p64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5" name="Google Shape;5375;p64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 2">
    <p:spTree>
      <p:nvGrpSpPr>
        <p:cNvPr id="1" name="Shape 5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7" name="Google Shape;5377;p64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78" name="Google Shape;5378;p64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9" name="Google Shape;5379;p64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80" name="Google Shape;5380;p64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81" name="Google Shape;5381;p64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5382" name="Google Shape;5382;p6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3" name="Google Shape;5383;p6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84" name="Google Shape;5384;p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" name="Google Shape;556;p15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57" name="Google Shape;557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8" name="Google Shape;558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9" name="Google Shape;559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" name="Google Shape;560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1" name="Google Shape;561;p1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" name="Google Shape;562;p1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" name="Google Shape;563;p15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4" name="Google Shape;564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" name="Google Shape;565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5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86" name="Google Shape;5386;p64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387" name="Google Shape;5387;p64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8" name="Google Shape;5388;p6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9" name="Google Shape;5389;p64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90" name="Google Shape;5390;p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91" name="Google Shape;5391;p64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2" name="Google Shape;5392;p64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5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4" name="Google Shape;5394;p64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95" name="Google Shape;5395;p64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6" name="Google Shape;5396;p64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7" name="Google Shape;5397;p6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8" name="Google Shape;5398;p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99" name="Google Shape;5399;p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00" name="Google Shape;5400;p64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01" name="Google Shape;5401;p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2" name="Google Shape;5402;p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03" name="Google Shape;5403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04" name="Google Shape;5404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05" name="Google Shape;5405;p6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5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7" name="Google Shape;5407;p64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08" name="Google Shape;5408;p64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9" name="Google Shape;5409;p64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10" name="Google Shape;5410;p64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11" name="Google Shape;5411;p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2" name="Google Shape;5412;p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13" name="Google Shape;5413;p64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14" name="Google Shape;5414;p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5" name="Google Shape;5415;p6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6" name="Google Shape;5416;p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7" name="Google Shape;5417;p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18" name="Google Shape;5418;p6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4">
    <p:spTree>
      <p:nvGrpSpPr>
        <p:cNvPr id="1" name="Shape 5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0" name="Google Shape;5420;p64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21" name="Google Shape;5421;p648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2" name="Google Shape;5422;p648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23" name="Google Shape;5423;p64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24" name="Google Shape;5424;p6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25" name="Google Shape;5425;p6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6" name="Google Shape;5426;p6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27" name="Google Shape;5427;p6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ver">
  <p:cSld name="30_Cover">
    <p:spTree>
      <p:nvGrpSpPr>
        <p:cNvPr id="1" name="Shape 5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9" name="Google Shape;5429;p64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30" name="Google Shape;5430;p64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1" name="Google Shape;5431;p64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32" name="Google Shape;5432;p649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33" name="Google Shape;5433;p64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34" name="Google Shape;5434;p6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5" name="Google Shape;5435;p6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36" name="Google Shape;5436;p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2">
    <p:spTree>
      <p:nvGrpSpPr>
        <p:cNvPr id="1" name="Shape 5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8" name="Google Shape;5438;p65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39" name="Google Shape;5439;p65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0" name="Google Shape;5440;p65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1" name="Google Shape;5441;p65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2" name="Google Shape;5442;p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43" name="Google Shape;5443;p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44" name="Google Shape;5444;p65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45" name="Google Shape;5445;p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6" name="Google Shape;5446;p6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47" name="Google Shape;5447;p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8" name="Google Shape;5448;p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49" name="Google Shape;5449;p6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3">
    <p:spTree>
      <p:nvGrpSpPr>
        <p:cNvPr id="1" name="Shape 5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1" name="Google Shape;5451;p6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52" name="Google Shape;5452;p6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3" name="Google Shape;5453;p65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54" name="Google Shape;5454;p65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55" name="Google Shape;5455;p6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56" name="Google Shape;5456;p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57" name="Google Shape;5457;p65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58" name="Google Shape;5458;p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59" name="Google Shape;5459;p6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60" name="Google Shape;5460;p6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1" name="Google Shape;5461;p6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62" name="Google Shape;5462;p6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Quotation">
  <p:cSld name="27_Quotation">
    <p:spTree>
      <p:nvGrpSpPr>
        <p:cNvPr id="1" name="Shape 5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4" name="Google Shape;5464;p6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65" name="Google Shape;5465;p6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6" name="Google Shape;5466;p65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7" name="Google Shape;5467;p65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8" name="Google Shape;5468;p6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9" name="Google Shape;5469;p6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70" name="Google Shape;5470;p65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71" name="Google Shape;5471;p6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72" name="Google Shape;5472;p6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73" name="Google Shape;5473;p6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4" name="Google Shape;5474;p6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75" name="Google Shape;5475;p6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5">
    <p:spTree>
      <p:nvGrpSpPr>
        <p:cNvPr id="1" name="Shape 5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7" name="Google Shape;5477;p65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8" name="Google Shape;5478;p65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9" name="Google Shape;5479;p65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80" name="Google Shape;5480;p65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81" name="Google Shape;5481;p6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82" name="Google Shape;5482;p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3" name="Google Shape;5483;p6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4" name="Google Shape;5484;p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 2">
    <p:spTree>
      <p:nvGrpSpPr>
        <p:cNvPr id="1" name="Shape 5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6" name="Google Shape;5486;p6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487" name="Google Shape;5487;p65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88" name="Google Shape;5488;p6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89" name="Google Shape;5489;p6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0" name="Google Shape;5490;p6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91" name="Google Shape;5491;p6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2" name="Google Shape;5492;p6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93" name="Google Shape;5493;p6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94" name="Google Shape;5494;p6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95" name="Google Shape;5495;p6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1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9" name="Google Shape;569;p15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70" name="Google Shape;570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1" name="Google Shape;571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2" name="Google Shape;572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" name="Google Shape;573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4" name="Google Shape;574;p151"/>
          <p:cNvSpPr txBox="1">
            <a:spLocks noGrp="1"/>
          </p:cNvSpPr>
          <p:nvPr>
            <p:ph type="body" idx="2"/>
          </p:nvPr>
        </p:nvSpPr>
        <p:spPr>
          <a:xfrm>
            <a:off x="6172203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" name="Google Shape;575;p151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" name="Google Shape;576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7" name="Google Shape;577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2">
    <p:spTree>
      <p:nvGrpSpPr>
        <p:cNvPr id="1" name="Shape 5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7" name="Google Shape;5497;p65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98" name="Google Shape;5498;p65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9" name="Google Shape;5499;p65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00" name="Google Shape;5500;p6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01" name="Google Shape;5501;p65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502" name="Google Shape;5502;p6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3" name="Google Shape;5503;p65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04" name="Google Shape;5504;p65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2">
    <p:bg>
      <p:bgPr>
        <a:solidFill>
          <a:schemeClr val="lt2"/>
        </a:solidFill>
        <a:effectLst/>
      </p:bgPr>
    </p:bg>
    <p:spTree>
      <p:nvGrpSpPr>
        <p:cNvPr id="1" name="Shape 5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6" name="Google Shape;5506;p65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507" name="Google Shape;5507;p6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8" name="Google Shape;5508;p6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9" name="Google Shape;5509;p6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10" name="Google Shape;5510;p65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11" name="Google Shape;5511;p65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2" name="Google Shape;5512;p65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 2">
    <p:spTree>
      <p:nvGrpSpPr>
        <p:cNvPr id="1" name="Shape 5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4" name="Google Shape;5514;p65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515" name="Google Shape;5515;p65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516" name="Google Shape;5516;p65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517" name="Google Shape;5517;p6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8" name="Google Shape;5518;p6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19" name="Google Shape;5519;p6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520" name="Google Shape;5520;p6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 2">
    <p:spTree>
      <p:nvGrpSpPr>
        <p:cNvPr id="1" name="Shape 5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2" name="Google Shape;5522;p65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23" name="Google Shape;5523;p6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4" name="Google Shape;5524;p6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25" name="Google Shape;5525;p6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26" name="Google Shape;5526;p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27" name="Google Shape;5527;p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28" name="Google Shape;5528;p6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29" name="Google Shape;5529;p65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0" name="Google Shape;5530;p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1" name="Google Shape;5531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2" name="Google Shape;5532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33" name="Google Shape;5533;p6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5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5" name="Google Shape;5535;p65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36" name="Google Shape;5536;p65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7" name="Google Shape;5537;p6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8" name="Google Shape;5538;p6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9" name="Google Shape;5539;p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40" name="Google Shape;5540;p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41" name="Google Shape;5541;p6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42" name="Google Shape;5542;p65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3" name="Google Shape;5543;p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4" name="Google Shape;5544;p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5" name="Google Shape;5545;p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46" name="Google Shape;5546;p65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8" name="Google Shape;5548;p6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49" name="Google Shape;5549;p6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0" name="Google Shape;5550;p6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51" name="Google Shape;5551;p6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2" name="Google Shape;5552;p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53" name="Google Shape;5553;p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54" name="Google Shape;5554;p6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55" name="Google Shape;5555;p66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6" name="Google Shape;5556;p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57" name="Google Shape;5557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8" name="Google Shape;5558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59" name="Google Shape;5559;p6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5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1" name="Google Shape;5561;p6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2" name="Google Shape;5562;p6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563" name="Google Shape;5563;p6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64" name="Google Shape;5564;p66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65" name="Google Shape;5565;p6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66" name="Google Shape;5566;p6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7" name="Google Shape;5567;p6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68" name="Google Shape;5568;p6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69" name="Google Shape;5569;p6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70" name="Google Shape;5570;p6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71" name="Google Shape;5571;p6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5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3" name="Google Shape;5573;p6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74" name="Google Shape;5574;p66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5" name="Google Shape;5575;p6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76" name="Google Shape;5576;p6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7" name="Google Shape;5577;p6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78" name="Google Shape;5578;p66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9" name="Google Shape;5579;p66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80" name="Google Shape;5580;p66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1" name="Google Shape;5581;p6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82" name="Google Shape;5582;p6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3" name="Google Shape;5583;p6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84" name="Google Shape;5584;p6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85" name="Google Shape;5585;p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5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7" name="Google Shape;5587;p6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88" name="Google Shape;5588;p66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89" name="Google Shape;5589;p6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90" name="Google Shape;5590;p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1" name="Google Shape;5591;p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92" name="Google Shape;5592;p6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3" name="Google Shape;5593;p6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94" name="Google Shape;5594;p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95" name="Google Shape;5595;p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5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97" name="Google Shape;5597;p66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98" name="Google Shape;5598;p66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9" name="Google Shape;5599;p66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00" name="Google Shape;5600;p66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1" name="Google Shape;5601;p66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2" name="Google Shape;5602;p66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03" name="Google Shape;5603;p66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604" name="Google Shape;5604;p6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" name="Google Shape;579;p15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80" name="Google Shape;580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" name="Google Shape;58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2" name="Google Shape;58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" name="Google Shape;58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4" name="Google Shape;584;p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" name="Google Shape;585;p15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6" name="Google Shape;586;p15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" name="Google Shape;587;p1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8" name="Google Shape;588;p1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9" name="Google Shape;589;p15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0" name="Google Shape;590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1" name="Google Shape;591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6" name="Google Shape;5606;p6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7" name="Google Shape;5607;p6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08" name="Google Shape;5608;p6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09" name="Google Shape;5609;p6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10" name="Google Shape;5610;p66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1" name="Google Shape;5611;p6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2" name="Google Shape;5612;p6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13" name="Google Shape;5613;p6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5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5" name="Google Shape;5615;p6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6" name="Google Shape;5616;p6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7" name="Google Shape;5617;p6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18" name="Google Shape;5618;p6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19" name="Google Shape;5619;p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0" name="Google Shape;5620;p6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21" name="Google Shape;5621;p6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22" name="Google Shape;5622;p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3" name="Google Shape;5623;p6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4" name="Google Shape;5624;p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5" name="Google Shape;5625;p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26" name="Google Shape;5626;p6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3">
    <p:spTree>
      <p:nvGrpSpPr>
        <p:cNvPr id="1" name="Shape 5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8" name="Google Shape;5628;p6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9" name="Google Shape;5629;p6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0" name="Google Shape;5630;p6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1" name="Google Shape;5631;p6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32" name="Google Shape;5632;p6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33" name="Google Shape;5633;p6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34" name="Google Shape;5634;p6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35" name="Google Shape;5635;p6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36" name="Google Shape;5636;p6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37" name="Google Shape;5637;p6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8" name="Google Shape;5638;p6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39" name="Google Shape;5639;p66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 2">
    <p:spTree>
      <p:nvGrpSpPr>
        <p:cNvPr id="1" name="Shape 5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1" name="Google Shape;5641;p66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2" name="Google Shape;5642;p66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3" name="Google Shape;5643;p66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644" name="Google Shape;5644;p6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645" name="Google Shape;5645;p66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646" name="Google Shape;5646;p6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7" name="Google Shape;5647;p6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48" name="Google Shape;5648;p66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2">
    <p:spTree>
      <p:nvGrpSpPr>
        <p:cNvPr id="1" name="Shape 5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0" name="Google Shape;5650;p6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1" name="Google Shape;5651;p6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52" name="Google Shape;5652;p6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3" name="Google Shape;5653;p6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54" name="Google Shape;5654;p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5" name="Google Shape;5655;p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56" name="Google Shape;5656;p6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57" name="Google Shape;5657;p66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58" name="Google Shape;5658;p6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59" name="Google Shape;5659;p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0" name="Google Shape;5660;p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61" name="Google Shape;5661;p6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5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3" name="Google Shape;5663;p67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664" name="Google Shape;5664;p6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5" name="Google Shape;5665;p6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6" name="Google Shape;5666;p6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67" name="Google Shape;5667;p67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68" name="Google Shape;5668;p67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9" name="Google Shape;5669;p67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4">
    <p:spTree>
      <p:nvGrpSpPr>
        <p:cNvPr id="1" name="Shape 5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1" name="Google Shape;5671;p6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2" name="Google Shape;5672;p6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3" name="Google Shape;5673;p6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4" name="Google Shape;5674;p6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75" name="Google Shape;5675;p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76" name="Google Shape;5676;p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77" name="Google Shape;5677;p6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78" name="Google Shape;5678;p67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79" name="Google Shape;5679;p6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80" name="Google Shape;5680;p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1" name="Google Shape;5681;p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82" name="Google Shape;5682;p6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4" name="Google Shape;5684;p6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85" name="Google Shape;5685;p67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86" name="Google Shape;5686;p6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87" name="Google Shape;5687;p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8" name="Google Shape;5688;p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89" name="Google Shape;5689;p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0" name="Google Shape;5690;p6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91" name="Google Shape;5691;p6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92" name="Google Shape;5692;p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93" name="Google Shape;5693;p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5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5" name="Google Shape;5695;p6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6" name="Google Shape;5696;p67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97" name="Google Shape;5697;p6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98" name="Google Shape;5698;p67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99" name="Google Shape;5699;p6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00" name="Google Shape;5700;p6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01" name="Google Shape;5701;p6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02" name="Google Shape;5702;p67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03" name="Google Shape;5703;p67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04" name="Google Shape;5704;p6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05" name="Google Shape;5705;p6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5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07" name="Google Shape;5707;p6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08" name="Google Shape;5708;p67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09" name="Google Shape;5709;p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0" name="Google Shape;5710;p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1" name="Google Shape;5711;p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12" name="Google Shape;5712;p67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3" name="Google Shape;5713;p67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14" name="Google Shape;5714;p67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5" name="Google Shape;5715;p6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16" name="Google Shape;5716;p6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7" name="Google Shape;5717;p6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8" name="Google Shape;5718;p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19" name="Google Shape;5719;p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53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4" name="Google Shape;594;p1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95" name="Google Shape;595;p153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596" name="Google Shape;596;p1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597;p1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8" name="Google Shape;598;p153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99" name="Google Shape;599;p1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5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1" name="Google Shape;5721;p67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722" name="Google Shape;5722;p67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723" name="Google Shape;5723;p67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724" name="Google Shape;5724;p6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5" name="Google Shape;5725;p6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26" name="Google Shape;5726;p6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727" name="Google Shape;5727;p67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5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29" name="Google Shape;5729;p67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30" name="Google Shape;5730;p67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1" name="Google Shape;5731;p67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32" name="Google Shape;5732;p67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3" name="Google Shape;5733;p67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34" name="Google Shape;5734;p67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35" name="Google Shape;5735;p67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36" name="Google Shape;5736;p6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5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8" name="Google Shape;5738;p6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39" name="Google Shape;5739;p6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40" name="Google Shape;5740;p6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41" name="Google Shape;5741;p6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42" name="Google Shape;5742;p67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43" name="Google Shape;5743;p6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44" name="Google Shape;5744;p6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45" name="Google Shape;5745;p6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5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7" name="Google Shape;5747;p6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48" name="Google Shape;5748;p67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49" name="Google Shape;5749;p6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50" name="Google Shape;5750;p6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1" name="Google Shape;5751;p6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52" name="Google Shape;5752;p6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53" name="Google Shape;5753;p6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54" name="Google Shape;5754;p6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55" name="Google Shape;5755;p6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5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7" name="Google Shape;5757;p67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58" name="Google Shape;5758;p67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9" name="Google Shape;5759;p67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60" name="Google Shape;5760;p67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1" name="Google Shape;5761;p67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62" name="Google Shape;5762;p67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63" name="Google Shape;5763;p67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64" name="Google Shape;5764;p6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5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6" name="Google Shape;5766;p6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7" name="Google Shape;5767;p6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8" name="Google Shape;5768;p6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69" name="Google Shape;5769;p6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70" name="Google Shape;5770;p68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71" name="Google Shape;5771;p6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72" name="Google Shape;5772;p6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3" name="Google Shape;5773;p6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 2">
    <p:spTree>
      <p:nvGrpSpPr>
        <p:cNvPr id="1" name="Shape 5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" name="Google Shape;5775;p6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76" name="Google Shape;5776;p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77" name="Google Shape;5777;p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78" name="Google Shape;5778;p6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79" name="Google Shape;5779;p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0" name="Google Shape;5780;p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81" name="Google Shape;5781;p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2" name="Google Shape;5782;p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9_Quotation">
  <p:cSld name="79_Quotation">
    <p:spTree>
      <p:nvGrpSpPr>
        <p:cNvPr id="1" name="Shape 5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4" name="Google Shape;5784;p6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5" name="Google Shape;5785;p6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86" name="Google Shape;5786;p68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87" name="Google Shape;5787;p6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8" name="Google Shape;5788;p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89" name="Google Shape;5789;p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90" name="Google Shape;5790;p6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91" name="Google Shape;5791;p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92" name="Google Shape;5792;p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3" name="Google Shape;5793;p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4" name="Google Shape;5794;p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95" name="Google Shape;5795;p6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9">
    <p:spTree>
      <p:nvGrpSpPr>
        <p:cNvPr id="1" name="Shape 5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7" name="Google Shape;5797;p6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98" name="Google Shape;5798;p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99" name="Google Shape;5799;p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00" name="Google Shape;5800;p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1" name="Google Shape;5801;p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02" name="Google Shape;5802;p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3" name="Google Shape;5803;p68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04" name="Google Shape;5804;p68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05" name="Google Shape;5805;p6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06" name="Google Shape;5806;p6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07" name="Google Shape;5807;p6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8" name="Google Shape;5808;p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09" name="Google Shape;5809;p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5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1" name="Google Shape;5811;p6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12" name="Google Shape;5812;p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3" name="Google Shape;5813;p6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14" name="Google Shape;5814;p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5" name="Google Shape;5815;p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6" name="Google Shape;5816;p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7" name="Google Shape;5817;p6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8" name="Google Shape;5818;p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9" name="Google Shape;5819;p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" name="Google Shape;601;p154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602" name="Google Shape;602;p1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603;p1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4" name="Google Shape;604;p154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" name="Google Shape;605;p154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6" name="Google Shape;606;p154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7" name="Google Shape;607;p1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8" name="Google Shape;608;p15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5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1" name="Google Shape;5821;p6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2" name="Google Shape;5822;p6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3" name="Google Shape;5823;p6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24" name="Google Shape;5824;p6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25" name="Google Shape;5825;p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26" name="Google Shape;5826;p6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27" name="Google Shape;5827;p6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8" name="Google Shape;5828;p6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2">
    <p:spTree>
      <p:nvGrpSpPr>
        <p:cNvPr id="1" name="Shape 5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0" name="Google Shape;5830;p686"/>
          <p:cNvSpPr txBox="1"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1" name="Google Shape;5831;p686"/>
          <p:cNvSpPr txBox="1">
            <a:spLocks noGrp="1"/>
          </p:cNvSpPr>
          <p:nvPr>
            <p:ph type="body" idx="1"/>
          </p:nvPr>
        </p:nvSpPr>
        <p:spPr>
          <a:xfrm>
            <a:off x="963084" y="2906715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5832" name="Google Shape;5832;p68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833" name="Google Shape;5833;p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4" name="Google Shape;5834;p6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2">
    <p:spTree>
      <p:nvGrpSpPr>
        <p:cNvPr id="1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Google Shape;5836;p687"/>
          <p:cNvSpPr txBox="1">
            <a:spLocks noGrp="1"/>
          </p:cNvSpPr>
          <p:nvPr>
            <p:ph type="title"/>
          </p:nvPr>
        </p:nvSpPr>
        <p:spPr>
          <a:xfrm>
            <a:off x="609606" y="273053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7" name="Google Shape;5837;p687"/>
          <p:cNvSpPr txBox="1">
            <a:spLocks noGrp="1"/>
          </p:cNvSpPr>
          <p:nvPr>
            <p:ph type="body" idx="1"/>
          </p:nvPr>
        </p:nvSpPr>
        <p:spPr>
          <a:xfrm>
            <a:off x="4766735" y="273057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5838" name="Google Shape;5838;p687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5839" name="Google Shape;5839;p6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840" name="Google Shape;5840;p6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1" name="Google Shape;5841;p6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 2">
    <p:spTree>
      <p:nvGrpSpPr>
        <p:cNvPr id="1" name="Shape 5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3" name="Google Shape;5843;p68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44" name="Google Shape;5844;p68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845" name="Google Shape;5845;p688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46" name="Google Shape;5846;p68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847" name="Google Shape;5847;p68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8" name="Google Shape;5848;p688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49" name="Google Shape;5849;p68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0" name="Google Shape;5850;p688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851" name="Google Shape;5851;p6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 3">
    <p:spTree>
      <p:nvGrpSpPr>
        <p:cNvPr id="1" name="Shape 5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3" name="Google Shape;5853;p68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854" name="Google Shape;5854;p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55" name="Google Shape;5855;p6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56" name="Google Shape;5856;p6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7" name="Google Shape;5857;p6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58" name="Google Shape;5858;p68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9" name="Google Shape;5859;p6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0" name="Google Shape;5860;p68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61" name="Google Shape;5861;p6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2" name="Google Shape;5862;p689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4">
    <p:spTree>
      <p:nvGrpSpPr>
        <p:cNvPr id="1" name="Shape 5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4" name="Google Shape;5864;p69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65" name="Google Shape;5865;p6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66" name="Google Shape;5866;p690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867" name="Google Shape;5867;p6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8" name="Google Shape;5868;p6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69" name="Google Shape;5869;p6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870" name="Google Shape;5870;p6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7_Photo Slide">
    <p:spTree>
      <p:nvGrpSpPr>
        <p:cNvPr id="1" name="Shape 5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2" name="Google Shape;5872;p69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73" name="Google Shape;5873;p6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74" name="Google Shape;5874;p69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875" name="Google Shape;5875;p6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6" name="Google Shape;5876;p6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77" name="Google Shape;5877;p6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878" name="Google Shape;5878;p6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5">
    <p:spTree>
      <p:nvGrpSpPr>
        <p:cNvPr id="1" name="Shape 5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0" name="Google Shape;5880;p69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81" name="Google Shape;5881;p69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82" name="Google Shape;5882;p692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883" name="Google Shape;5883;p6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4" name="Google Shape;5884;p6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85" name="Google Shape;5885;p69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886" name="Google Shape;5886;p6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Bullets Layout">
  <p:cSld name="21_Title and Bullets Layout">
    <p:spTree>
      <p:nvGrpSpPr>
        <p:cNvPr id="1" name="Shape 5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" name="Google Shape;5888;p693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9" name="Google Shape;5889;p69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0" name="Google Shape;5890;p69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1" name="Google Shape;5891;p693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892" name="Google Shape;5892;p6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0_Title and Content">
  <p:cSld name="70_Title and Content">
    <p:spTree>
      <p:nvGrpSpPr>
        <p:cNvPr id="1" name="Shape 5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4" name="Google Shape;5894;p69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895" name="Google Shape;5895;p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896" name="Google Shape;5896;p69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7" name="Google Shape;5897;p694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98" name="Google Shape;5898;p694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" name="Google Shape;62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" name="Google Shape;63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" name="Google Shape;64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Google Shape;65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" name="Google Shape;66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Google Shape;67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" name="Google Shape;68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" name="Google Shape;610;p15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1" name="Google Shape;611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" name="Google Shape;612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3" name="Google Shape;613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" name="Google Shape;614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5" name="Google Shape;615;p155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6" name="Google Shape;616;p15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7" name="Google Shape;617;p15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" name="Google Shape;618;p1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" name="Google Shape;619;p1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" name="Google Shape;620;p1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" name="Google Shape;621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" name="Google Shape;622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Section | Picture and Copy Layout">
  <p:cSld name="21_Two Section | Picture and Copy Layout">
    <p:spTree>
      <p:nvGrpSpPr>
        <p:cNvPr id="1" name="Shape 5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0" name="Google Shape;5900;p69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1" name="Google Shape;5901;p69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2" name="Google Shape;5902;p695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3" name="Google Shape;5903;p69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4" name="Google Shape;5904;p695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05" name="Google Shape;5905;p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6">
    <p:spTree>
      <p:nvGrpSpPr>
        <p:cNvPr id="1" name="Shape 5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7" name="Google Shape;5907;p69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08" name="Google Shape;5908;p6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909" name="Google Shape;5909;p696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910" name="Google Shape;5910;p6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1" name="Google Shape;5911;p6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12" name="Google Shape;5912;p6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913" name="Google Shape;5913;p6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 2">
    <p:spTree>
      <p:nvGrpSpPr>
        <p:cNvPr id="1" name="Shape 5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5" name="Google Shape;5915;p6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6" name="Google Shape;5916;p6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17" name="Google Shape;5917;p69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18" name="Google Shape;5918;p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9" name="Google Shape;5919;p6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0" name="Google Shape;5920;p6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21" name="Google Shape;5921;p6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22" name="Google Shape;5922;p697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3" name="Google Shape;5923;p697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4" name="Google Shape;5924;p6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5" name="Google Shape;5925;p6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0">
    <p:spTree>
      <p:nvGrpSpPr>
        <p:cNvPr id="1" name="Shape 5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7" name="Google Shape;5927;p6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28" name="Google Shape;5928;p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9" name="Google Shape;5929;p6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30" name="Google Shape;5930;p6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1" name="Google Shape;5931;p6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32" name="Google Shape;5932;p6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3" name="Google Shape;5933;p69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34" name="Google Shape;5934;p69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5" name="Google Shape;5935;p6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36" name="Google Shape;5936;p6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7" name="Google Shape;5937;p6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38" name="Google Shape;5938;p6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9" name="Google Shape;5939;p6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1">
    <p:spTree>
      <p:nvGrpSpPr>
        <p:cNvPr id="1" name="Shape 5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9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42" name="Google Shape;5942;p6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43" name="Google Shape;5943;p6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44" name="Google Shape;5944;p6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5" name="Google Shape;5945;p6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6" name="Google Shape;5946;p6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7" name="Google Shape;5947;p69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8" name="Google Shape;5948;p69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9" name="Google Shape;5949;p6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50" name="Google Shape;5950;p6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1" name="Google Shape;5951;p69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2" name="Google Shape;5952;p6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3" name="Google Shape;5953;p6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 2">
    <p:spTree>
      <p:nvGrpSpPr>
        <p:cNvPr id="1" name="Shape 5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5" name="Google Shape;5955;p70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956" name="Google Shape;5956;p7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7" name="Google Shape;5957;p7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58" name="Google Shape;5958;p7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59" name="Google Shape;5959;p7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60" name="Google Shape;5960;p700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1" name="Google Shape;5961;p700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62" name="Google Shape;5962;p700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3" name="Google Shape;5963;p7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64" name="Google Shape;5964;p7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5" name="Google Shape;5965;p70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6" name="Google Shape;5966;p7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67" name="Google Shape;5967;p7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 3">
    <p:spTree>
      <p:nvGrpSpPr>
        <p:cNvPr id="1" name="Shape 5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9" name="Google Shape;5969;p70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70" name="Google Shape;5970;p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1" name="Google Shape;5971;p7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2" name="Google Shape;5972;p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3" name="Google Shape;5973;p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74" name="Google Shape;5974;p70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75" name="Google Shape;5975;p70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76" name="Google Shape;5976;p70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77" name="Google Shape;5977;p7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78" name="Google Shape;5978;p7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79" name="Google Shape;5979;p70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80" name="Google Shape;5980;p7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81" name="Google Shape;5981;p7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 2">
    <p:spTree>
      <p:nvGrpSpPr>
        <p:cNvPr id="1" name="Shape 5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83" name="Google Shape;5983;p70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84" name="Google Shape;5984;p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85" name="Google Shape;5985;p7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86" name="Google Shape;5986;p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7" name="Google Shape;5987;p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88" name="Google Shape;5988;p7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9" name="Google Shape;5989;p70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0" name="Google Shape;5990;p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91" name="Google Shape;5991;p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 2">
    <p:spTree>
      <p:nvGrpSpPr>
        <p:cNvPr id="1" name="Shape 5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3" name="Google Shape;5993;p703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5994" name="Google Shape;5994;p7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5" name="Google Shape;5995;p7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96" name="Google Shape;5996;p703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7" name="Google Shape;5997;p703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8" name="Google Shape;5998;p703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99" name="Google Shape;5999;p7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00" name="Google Shape;6000;p70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 2">
    <p:spTree>
      <p:nvGrpSpPr>
        <p:cNvPr id="1" name="Shape 6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2" name="Google Shape;6002;p70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03" name="Google Shape;6003;p7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04" name="Google Shape;6004;p7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05" name="Google Shape;6005;p70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006" name="Google Shape;6006;p7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07" name="Google Shape;6007;p7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08" name="Google Shape;6008;p7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9" name="Google Shape;6009;p7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156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" name="Google Shape;625;p156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" name="Google Shape;626;p156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7" name="Google Shape;627;p15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8" name="Google Shape;628;p156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629" name="Google Shape;629;p1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630;p15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1" name="Google Shape;631;p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5">
    <p:bg>
      <p:bgPr>
        <a:solidFill>
          <a:schemeClr val="lt2"/>
        </a:solidFill>
        <a:effectLst/>
      </p:bgPr>
    </p:bg>
    <p:spTree>
      <p:nvGrpSpPr>
        <p:cNvPr id="1" name="Shape 6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1" name="Google Shape;6011;p70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012" name="Google Shape;6012;p7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3" name="Google Shape;6013;p7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4" name="Google Shape;6014;p7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15" name="Google Shape;6015;p7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16" name="Google Shape;6016;p70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17" name="Google Shape;6017;p70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 2">
    <p:spTree>
      <p:nvGrpSpPr>
        <p:cNvPr id="1" name="Shape 6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9" name="Google Shape;6019;p70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20" name="Google Shape;6020;p7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21" name="Google Shape;6021;p7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22" name="Google Shape;6022;p70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023" name="Google Shape;6023;p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4" name="Google Shape;6024;p7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5" name="Google Shape;6025;p7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6" name="Google Shape;6026;p7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6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8" name="Google Shape;6028;p70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9" name="Google Shape;6029;p7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0" name="Google Shape;6030;p70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31" name="Google Shape;6031;p7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32" name="Google Shape;6032;p7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3" name="Google Shape;6033;p7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34" name="Google Shape;6034;p70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035" name="Google Shape;6035;p7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6" name="Google Shape;6036;p7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7" name="Google Shape;6037;p7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8" name="Google Shape;6038;p7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39" name="Google Shape;6039;p7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6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" name="Google Shape;6041;p70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042" name="Google Shape;6042;p7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3" name="Google Shape;6043;p7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4" name="Google Shape;6044;p7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45" name="Google Shape;6045;p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46" name="Google Shape;6046;p70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47" name="Google Shape;6047;p70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Divider">
  <p:cSld name="30_Divider">
    <p:bg>
      <p:bgPr>
        <a:solidFill>
          <a:schemeClr val="lt2"/>
        </a:solidFill>
        <a:effectLst/>
      </p:bgPr>
    </p:bg>
    <p:spTree>
      <p:nvGrpSpPr>
        <p:cNvPr id="1" name="Shape 6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9" name="Google Shape;6049;p7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050" name="Google Shape;6050;p7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1" name="Google Shape;6051;p7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2" name="Google Shape;6052;p7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53" name="Google Shape;6053;p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54" name="Google Shape;6054;p70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5" name="Google Shape;6055;p70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6">
    <p:spTree>
      <p:nvGrpSpPr>
        <p:cNvPr id="1" name="Shape 6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7" name="Google Shape;6057;p71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8" name="Google Shape;6058;p71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9" name="Google Shape;6059;p71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060" name="Google Shape;6060;p71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061" name="Google Shape;6061;p7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062" name="Google Shape;6062;p7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3" name="Google Shape;6063;p7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64" name="Google Shape;6064;p7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 3">
    <p:spTree>
      <p:nvGrpSpPr>
        <p:cNvPr id="1" name="Shape 6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6" name="Google Shape;6066;p71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7" name="Google Shape;6067;p71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68" name="Google Shape;6068;p71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069" name="Google Shape;6069;p71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070" name="Google Shape;6070;p71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6071" name="Google Shape;6071;p7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2" name="Google Shape;6072;p7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73" name="Google Shape;6073;p7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2">
    <p:spTree>
      <p:nvGrpSpPr>
        <p:cNvPr id="1" name="Shape 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5" name="Google Shape;6075;p7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6" name="Google Shape;6076;p7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7" name="Google Shape;6077;p71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8" name="Google Shape;6078;p71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79" name="Google Shape;6079;p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80" name="Google Shape;6080;p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81" name="Google Shape;6081;p71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082" name="Google Shape;6082;p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3" name="Google Shape;6083;p7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4" name="Google Shape;6084;p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5" name="Google Shape;6085;p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86" name="Google Shape;6086;p7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3">
    <p:spTree>
      <p:nvGrpSpPr>
        <p:cNvPr id="1" name="Shape 6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8" name="Google Shape;6088;p71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9" name="Google Shape;6089;p71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0" name="Google Shape;6090;p713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1" name="Google Shape;6091;p71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92" name="Google Shape;6092;p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93" name="Google Shape;6093;p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94" name="Google Shape;6094;p71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095" name="Google Shape;6095;p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6" name="Google Shape;6096;p7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97" name="Google Shape;6097;p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98" name="Google Shape;6098;p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99" name="Google Shape;6099;p7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6">
    <p:bg>
      <p:bgPr>
        <a:solidFill>
          <a:schemeClr val="lt2"/>
        </a:solidFill>
        <a:effectLst/>
      </p:bgPr>
    </p:bg>
    <p:spTree>
      <p:nvGrpSpPr>
        <p:cNvPr id="1" name="Shape 6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1" name="Google Shape;6101;p71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102" name="Google Shape;6102;p7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3" name="Google Shape;6103;p7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4" name="Google Shape;6104;p7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05" name="Google Shape;6105;p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06" name="Google Shape;6106;p71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7" name="Google Shape;6107;p71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15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" name="Google Shape;634;p15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" name="Google Shape;635;p15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6" name="Google Shape;636;p15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7" name="Google Shape;637;p15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638" name="Google Shape;638;p1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639;p1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0" name="Google Shape;640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 2">
    <p:bg>
      <p:bgPr>
        <a:solidFill>
          <a:schemeClr val="lt2"/>
        </a:solidFill>
        <a:effectLst/>
      </p:bgPr>
    </p:bg>
    <p:spTree>
      <p:nvGrpSpPr>
        <p:cNvPr id="1" name="Shape 6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9" name="Google Shape;6109;p71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110" name="Google Shape;6110;p7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1" name="Google Shape;6111;p7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2" name="Google Shape;6112;p7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13" name="Google Shape;6113;p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14" name="Google Shape;6114;p71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5" name="Google Shape;6115;p71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5">
    <p:spTree>
      <p:nvGrpSpPr>
        <p:cNvPr id="1" name="Shape 6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7" name="Google Shape;6117;p71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8" name="Google Shape;6118;p71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9" name="Google Shape;6119;p716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0" name="Google Shape;6120;p71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1" name="Google Shape;6121;p7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22" name="Google Shape;6122;p7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23" name="Google Shape;6123;p71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24" name="Google Shape;6124;p7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5" name="Google Shape;6125;p7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26" name="Google Shape;6126;p7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7" name="Google Shape;6127;p7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28" name="Google Shape;6128;p7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 2">
    <p:spTree>
      <p:nvGrpSpPr>
        <p:cNvPr id="1" name="Shape 6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0" name="Google Shape;6130;p71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31" name="Google Shape;6131;p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32" name="Google Shape;6132;p7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33" name="Google Shape;6133;p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4" name="Google Shape;6134;p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35" name="Google Shape;6135;p7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6" name="Google Shape;6136;p7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37" name="Google Shape;6137;p71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8" name="Google Shape;6138;p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39" name="Google Shape;6139;p7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 2">
    <p:spTree>
      <p:nvGrpSpPr>
        <p:cNvPr id="1" name="Shape 6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1" name="Google Shape;6141;p7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2" name="Google Shape;6142;p7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43" name="Google Shape;6143;p71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44" name="Google Shape;6144;p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45" name="Google Shape;6145;p7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46" name="Google Shape;6146;p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7" name="Google Shape;6147;p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48" name="Google Shape;6148;p718"/>
          <p:cNvSpPr txBox="1">
            <a:spLocks noGrp="1"/>
          </p:cNvSpPr>
          <p:nvPr>
            <p:ph type="body" idx="2"/>
          </p:nvPr>
        </p:nvSpPr>
        <p:spPr>
          <a:xfrm>
            <a:off x="6172203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49" name="Google Shape;6149;p718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0" name="Google Shape;6150;p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51" name="Google Shape;6151;p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2">
    <p:spTree>
      <p:nvGrpSpPr>
        <p:cNvPr id="1" name="Shape 6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3" name="Google Shape;6153;p71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154" name="Google Shape;6154;p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5" name="Google Shape;6155;p7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56" name="Google Shape;6156;p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57" name="Google Shape;6157;p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58" name="Google Shape;6158;p7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9" name="Google Shape;6159;p71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60" name="Google Shape;6160;p71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61" name="Google Shape;6161;p7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62" name="Google Shape;6162;p7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63" name="Google Shape;6163;p71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64" name="Google Shape;6164;p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65" name="Google Shape;6165;p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6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7" name="Google Shape;6167;p720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168" name="Google Shape;6168;p7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169" name="Google Shape;6169;p720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6170" name="Google Shape;6170;p7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1" name="Google Shape;6171;p7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72" name="Google Shape;6172;p720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173" name="Google Shape;6173;p7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6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75" name="Google Shape;6175;p721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6176" name="Google Shape;6176;p7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7" name="Google Shape;6177;p7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78" name="Google Shape;6178;p721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9" name="Google Shape;6179;p721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0" name="Google Shape;6180;p721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81" name="Google Shape;6181;p7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182" name="Google Shape;6182;p72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 2">
    <p:spTree>
      <p:nvGrpSpPr>
        <p:cNvPr id="1" name="Shape 6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84" name="Google Shape;6184;p72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85" name="Google Shape;6185;p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86" name="Google Shape;6186;p7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87" name="Google Shape;6187;p7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88" name="Google Shape;6188;p7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89" name="Google Shape;6189;p722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0" name="Google Shape;6190;p72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1" name="Google Shape;6191;p72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2" name="Google Shape;6192;p7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3" name="Google Shape;6193;p7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4" name="Google Shape;6194;p72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95" name="Google Shape;6195;p7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96" name="Google Shape;6196;p7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 3">
    <p:spTree>
      <p:nvGrpSpPr>
        <p:cNvPr id="1" name="Shape 6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8" name="Google Shape;6198;p72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99" name="Google Shape;6199;p7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00" name="Google Shape;6200;p7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01" name="Google Shape;6201;p72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02" name="Google Shape;6202;p7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03" name="Google Shape;6203;p7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04" name="Google Shape;6204;p7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5" name="Google Shape;6205;p7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 2">
    <p:spTree>
      <p:nvGrpSpPr>
        <p:cNvPr id="1" name="Shape 6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7" name="Google Shape;6207;p72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08" name="Google Shape;6208;p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09" name="Google Shape;6209;p7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10" name="Google Shape;6210;p7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11" name="Google Shape;6211;p7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12" name="Google Shape;6212;p7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3" name="Google Shape;6213;p72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4" name="Google Shape;6214;p7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5" name="Google Shape;6215;p7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15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" name="Google Shape;643;p1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5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" name="Google Shape;645;p1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6" name="Google Shape;646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7" name="Google Shape;647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8" name="Google Shape;648;p15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49" name="Google Shape;649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" name="Google Shape;650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" name="Google Shape;651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" name="Google Shape;652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3" name="Google Shape;653;p1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3">
    <p:spTree>
      <p:nvGrpSpPr>
        <p:cNvPr id="1" name="Shape 6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7" name="Google Shape;6217;p72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8" name="Google Shape;6218;p7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9" name="Google Shape;6219;p725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20" name="Google Shape;6220;p72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21" name="Google Shape;6221;p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2" name="Google Shape;6222;p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23" name="Google Shape;6223;p72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24" name="Google Shape;6224;p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5" name="Google Shape;6225;p7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26" name="Google Shape;6226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27" name="Google Shape;6227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28" name="Google Shape;6228;p7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4">
    <p:spTree>
      <p:nvGrpSpPr>
        <p:cNvPr id="1" name="Shape 6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0" name="Google Shape;6230;p72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1" name="Google Shape;6231;p72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2" name="Google Shape;6232;p726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3" name="Google Shape;6233;p72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34" name="Google Shape;6234;p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35" name="Google Shape;6235;p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36" name="Google Shape;6236;p72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37" name="Google Shape;6237;p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38" name="Google Shape;6238;p7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39" name="Google Shape;6239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0" name="Google Shape;6240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41" name="Google Shape;6241;p7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6">
    <p:spTree>
      <p:nvGrpSpPr>
        <p:cNvPr id="1" name="Shape 6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3" name="Google Shape;6243;p72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4" name="Google Shape;6244;p7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5" name="Google Shape;6245;p72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6" name="Google Shape;6246;p72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7" name="Google Shape;6247;p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48" name="Google Shape;6248;p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49" name="Google Shape;6249;p72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50" name="Google Shape;6250;p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51" name="Google Shape;6251;p7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52" name="Google Shape;6252;p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3" name="Google Shape;6253;p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54" name="Google Shape;6254;p7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5">
    <p:spTree>
      <p:nvGrpSpPr>
        <p:cNvPr id="1" name="Shape 6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" name="Google Shape;6256;p72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7" name="Google Shape;6257;p7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8" name="Google Shape;6258;p728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9" name="Google Shape;6259;p72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0" name="Google Shape;6260;p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1" name="Google Shape;6261;p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62" name="Google Shape;6262;p72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63" name="Google Shape;6263;p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4" name="Google Shape;6264;p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65" name="Google Shape;6265;p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6" name="Google Shape;6266;p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67" name="Google Shape;6267;p7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7">
    <p:spTree>
      <p:nvGrpSpPr>
        <p:cNvPr id="1" name="Shape 6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9" name="Google Shape;6269;p7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0" name="Google Shape;6270;p7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1" name="Google Shape;6271;p729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72" name="Google Shape;6272;p72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3" name="Google Shape;6273;p7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4" name="Google Shape;6274;p7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75" name="Google Shape;6275;p729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76" name="Google Shape;6276;p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77" name="Google Shape;6277;p7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78" name="Google Shape;6278;p7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79" name="Google Shape;6279;p7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80" name="Google Shape;6280;p7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 3">
    <p:spTree>
      <p:nvGrpSpPr>
        <p:cNvPr id="1" name="Shape 6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2" name="Google Shape;6282;p73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83" name="Google Shape;6283;p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4" name="Google Shape;6284;p7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85" name="Google Shape;6285;p7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86" name="Google Shape;6286;p7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87" name="Google Shape;6287;p7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8" name="Google Shape;6288;p7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89" name="Google Shape;6289;p73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90" name="Google Shape;6290;p7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91" name="Google Shape;6291;p7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 3">
    <p:spTree>
      <p:nvGrpSpPr>
        <p:cNvPr id="1" name="Shape 6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3" name="Google Shape;6293;p7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4" name="Google Shape;6294;p7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295" name="Google Shape;6295;p73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96" name="Google Shape;6296;p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97" name="Google Shape;6297;p7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98" name="Google Shape;6298;p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99" name="Google Shape;6299;p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00" name="Google Shape;6300;p731"/>
          <p:cNvSpPr txBox="1">
            <a:spLocks noGrp="1"/>
          </p:cNvSpPr>
          <p:nvPr>
            <p:ph type="body" idx="2"/>
          </p:nvPr>
        </p:nvSpPr>
        <p:spPr>
          <a:xfrm>
            <a:off x="6172203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1" name="Google Shape;6301;p731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2" name="Google Shape;6302;p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03" name="Google Shape;6303;p7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3">
    <p:spTree>
      <p:nvGrpSpPr>
        <p:cNvPr id="1" name="Shape 6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05" name="Google Shape;6305;p73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306" name="Google Shape;6306;p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7" name="Google Shape;6307;p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08" name="Google Shape;6308;p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9" name="Google Shape;6309;p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10" name="Google Shape;6310;p7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1" name="Google Shape;6311;p73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12" name="Google Shape;6312;p73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13" name="Google Shape;6313;p7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14" name="Google Shape;6314;p7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15" name="Google Shape;6315;p73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16" name="Google Shape;6316;p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17" name="Google Shape;6317;p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6">
    <p:spTree>
      <p:nvGrpSpPr>
        <p:cNvPr id="1" name="Shape 6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9" name="Google Shape;6319;p733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20" name="Google Shape;6320;p7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21" name="Google Shape;6321;p733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6322" name="Google Shape;6322;p7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3" name="Google Shape;6323;p7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24" name="Google Shape;6324;p733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325" name="Google Shape;6325;p7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6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7" name="Google Shape;6327;p734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6328" name="Google Shape;6328;p7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9" name="Google Shape;6329;p7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30" name="Google Shape;6330;p734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1" name="Google Shape;6331;p734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2" name="Google Shape;6332;p734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333" name="Google Shape;6333;p7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334" name="Google Shape;6334;p73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" name="Google Shape;655;p15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56" name="Google Shape;656;p1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657;p1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658;p1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9" name="Google Shape;659;p1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0" name="Google Shape;660;p15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" name="Google Shape;661;p15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 3">
    <p:spTree>
      <p:nvGrpSpPr>
        <p:cNvPr id="1" name="Shape 6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6" name="Google Shape;6336;p73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337" name="Google Shape;6337;p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38" name="Google Shape;6338;p7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39" name="Google Shape;6339;p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0" name="Google Shape;6340;p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41" name="Google Shape;6341;p735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42" name="Google Shape;6342;p73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43" name="Google Shape;6343;p73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44" name="Google Shape;6344;p7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45" name="Google Shape;6345;p7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46" name="Google Shape;6346;p7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47" name="Google Shape;6347;p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48" name="Google Shape;6348;p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 4">
    <p:spTree>
      <p:nvGrpSpPr>
        <p:cNvPr id="1" name="Shape 6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0" name="Google Shape;6350;p73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51" name="Google Shape;6351;p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2" name="Google Shape;6352;p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53" name="Google Shape;6353;p73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354" name="Google Shape;6354;p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5" name="Google Shape;6355;p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56" name="Google Shape;6356;p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7" name="Google Shape;6357;p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 3">
    <p:spTree>
      <p:nvGrpSpPr>
        <p:cNvPr id="1" name="Shape 6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9" name="Google Shape;6359;p73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360" name="Google Shape;6360;p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1" name="Google Shape;6361;p7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62" name="Google Shape;6362;p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63" name="Google Shape;6363;p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64" name="Google Shape;6364;p7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65" name="Google Shape;6365;p7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6" name="Google Shape;6366;p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7" name="Google Shape;6367;p7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6">
    <p:spTree>
      <p:nvGrpSpPr>
        <p:cNvPr id="1" name="Shape 6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" name="Google Shape;6369;p73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0" name="Google Shape;6370;p73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371" name="Google Shape;6371;p738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72" name="Google Shape;6372;p73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373" name="Google Shape;6373;p73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4" name="Google Shape;6374;p738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75" name="Google Shape;6375;p73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76" name="Google Shape;6376;p73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377" name="Google Shape;6377;p7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6"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9" name="Google Shape;6379;p73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80" name="Google Shape;6380;p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1" name="Google Shape;6381;p7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82" name="Google Shape;6382;p7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83" name="Google Shape;6383;p7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84" name="Google Shape;6384;p7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5" name="Google Shape;6385;p7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6" name="Google Shape;6386;p7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87" name="Google Shape;6387;p7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88" name="Google Shape;6388;p739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4">
    <p:spTree>
      <p:nvGrpSpPr>
        <p:cNvPr id="1" name="Shape 6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0" name="Google Shape;6390;p74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91" name="Google Shape;6391;p7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92" name="Google Shape;6392;p74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393" name="Google Shape;6393;p7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4" name="Google Shape;6394;p7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95" name="Google Shape;6395;p7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396" name="Google Shape;6396;p7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3_Photo Slide">
    <p:spTree>
      <p:nvGrpSpPr>
        <p:cNvPr id="1" name="Shape 6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8" name="Google Shape;6398;p74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99" name="Google Shape;6399;p7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00" name="Google Shape;6400;p7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401" name="Google Shape;6401;p7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2" name="Google Shape;6402;p7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03" name="Google Shape;6403;p7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404" name="Google Shape;6404;p7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5">
    <p:spTree>
      <p:nvGrpSpPr>
        <p:cNvPr id="1" name="Shape 6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6" name="Google Shape;6406;p74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07" name="Google Shape;6407;p7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08" name="Google Shape;6408;p7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409" name="Google Shape;6409;p7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0" name="Google Shape;6410;p7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11" name="Google Shape;6411;p7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412" name="Google Shape;6412;p7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>
  <p:cSld name="TITLE_AND_BODY 2">
    <p:spTree>
      <p:nvGrpSpPr>
        <p:cNvPr id="1" name="Shape 6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14" name="Google Shape;6414;p743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415" name="Google Shape;6415;p74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100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16" name="Google Shape;6416;p743"/>
          <p:cNvGrpSpPr/>
          <p:nvPr/>
        </p:nvGrpSpPr>
        <p:grpSpPr>
          <a:xfrm>
            <a:off x="368833" y="327135"/>
            <a:ext cx="11620267" cy="6395284"/>
            <a:chOff x="276625" y="245350"/>
            <a:chExt cx="8715200" cy="4796463"/>
          </a:xfrm>
        </p:grpSpPr>
        <p:grpSp>
          <p:nvGrpSpPr>
            <p:cNvPr id="6417" name="Google Shape;6417;p743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6418" name="Google Shape;6418;p743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19" name="Google Shape;6419;p743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0" name="Google Shape;6420;p743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6421" name="Google Shape;6421;p743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6422" name="Google Shape;6422;p743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3" name="Google Shape;6423;p743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4" name="Google Shape;6424;p743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6425" name="Google Shape;6425;p743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6426" name="Google Shape;6426;p743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7" name="Google Shape;6427;p743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8" name="Google Shape;6428;p743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9" name="Google Shape;6429;p743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0" name="Google Shape;6430;p743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6431" name="Google Shape;6431;p743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6432" name="Google Shape;6432;p743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3" name="Google Shape;6433;p743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4" name="Google Shape;6434;p743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5" name="Google Shape;6435;p743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6" name="Google Shape;6436;p743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7" name="Google Shape;6437;p743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6438" name="Google Shape;6438;p743"/>
          <p:cNvGrpSpPr/>
          <p:nvPr/>
        </p:nvGrpSpPr>
        <p:grpSpPr>
          <a:xfrm>
            <a:off x="4049567" y="-94061"/>
            <a:ext cx="901399" cy="890799"/>
            <a:chOff x="149650" y="1139903"/>
            <a:chExt cx="676049" cy="668099"/>
          </a:xfrm>
        </p:grpSpPr>
        <p:sp>
          <p:nvSpPr>
            <p:cNvPr id="6439" name="Google Shape;6439;p743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40" name="Google Shape;6440;p74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5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441" name="Google Shape;6441;p743"/>
          <p:cNvGrpSpPr/>
          <p:nvPr/>
        </p:nvGrpSpPr>
        <p:grpSpPr>
          <a:xfrm>
            <a:off x="10538672" y="-648101"/>
            <a:ext cx="1450429" cy="1998903"/>
            <a:chOff x="7904004" y="-486077"/>
            <a:chExt cx="1087822" cy="1499177"/>
          </a:xfrm>
        </p:grpSpPr>
        <p:sp>
          <p:nvSpPr>
            <p:cNvPr id="6442" name="Google Shape;6442;p743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1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43" name="Google Shape;6443;p743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444" name="Google Shape;6444;p743"/>
          <p:cNvGrpSpPr/>
          <p:nvPr/>
        </p:nvGrpSpPr>
        <p:grpSpPr>
          <a:xfrm rot="1941255">
            <a:off x="10978763" y="4947679"/>
            <a:ext cx="2593889" cy="2588959"/>
            <a:chOff x="8318302" y="1011963"/>
            <a:chExt cx="1708672" cy="1705425"/>
          </a:xfrm>
        </p:grpSpPr>
        <p:sp>
          <p:nvSpPr>
            <p:cNvPr id="6445" name="Google Shape;6445;p743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46" name="Google Shape;6446;p743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5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447" name="Google Shape;6447;p743"/>
          <p:cNvGrpSpPr/>
          <p:nvPr/>
        </p:nvGrpSpPr>
        <p:grpSpPr>
          <a:xfrm rot="895619">
            <a:off x="6033389" y="86466"/>
            <a:ext cx="652414" cy="652407"/>
            <a:chOff x="4734035" y="511873"/>
            <a:chExt cx="489288" cy="489283"/>
          </a:xfrm>
        </p:grpSpPr>
        <p:sp>
          <p:nvSpPr>
            <p:cNvPr id="6448" name="Google Shape;6448;p743"/>
            <p:cNvSpPr/>
            <p:nvPr/>
          </p:nvSpPr>
          <p:spPr>
            <a:xfrm rot="-2016437">
              <a:off x="4863019" y="615874"/>
              <a:ext cx="283909" cy="283692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49" name="Google Shape;6449;p743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50" name="Google Shape;6450;p74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451" name="Google Shape;6451;p74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0">
    <p:spTree>
      <p:nvGrpSpPr>
        <p:cNvPr id="1" name="Shape 6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3" name="Google Shape;6453;p744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4" name="Google Shape;6454;p7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5" name="Google Shape;6455;p74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6" name="Google Shape;6456;p744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57" name="Google Shape;6457;p7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6"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1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" name="Google Shape;664;p1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5" name="Google Shape;665;p16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" name="Google Shape;666;p16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7" name="Google Shape;667;p1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" name="Google Shape;668;p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9" name="Google Shape;669;p16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70" name="Google Shape;670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1" name="Google Shape;671;p1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" name="Google Shape;672;p1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" name="Google Shape;673;p1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4" name="Google Shape;674;p1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2">
    <p:spTree>
      <p:nvGrpSpPr>
        <p:cNvPr id="1" name="Shape 6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9" name="Google Shape;6459;p7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460" name="Google Shape;6460;p7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461" name="Google Shape;6461;p74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2" name="Google Shape;6462;p745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3" name="Google Shape;6463;p745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0">
    <p:spTree>
      <p:nvGrpSpPr>
        <p:cNvPr id="1" name="Shape 6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5" name="Google Shape;6465;p7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6" name="Google Shape;6466;p74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7" name="Google Shape;6467;p746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8" name="Google Shape;6468;p746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9" name="Google Shape;6469;p746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70" name="Google Shape;6470;p7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8">
    <p:spTree>
      <p:nvGrpSpPr>
        <p:cNvPr id="1" name="Shape 6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2" name="Google Shape;6472;p74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3" name="Google Shape;6473;p747"/>
          <p:cNvSpPr txBox="1">
            <a:spLocks noGrp="1"/>
          </p:cNvSpPr>
          <p:nvPr>
            <p:ph type="title"/>
          </p:nvPr>
        </p:nvSpPr>
        <p:spPr>
          <a:xfrm>
            <a:off x="218116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4" name="Google Shape;6474;p747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5" name="Google Shape;6475;p747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6" name="Google Shape;6476;p7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477" name="Google Shape;6477;p74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 2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74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0" name="Google Shape;6480;p74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1" name="Google Shape;6481;p74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2" name="Google Shape;6482;p7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83" name="Google Shape;6483;p7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84" name="Google Shape;6484;p7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85" name="Google Shape;6485;p74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486" name="Google Shape;6486;p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87" name="Google Shape;6487;p7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88" name="Google Shape;6488;p7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89" name="Google Shape;6489;p7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90" name="Google Shape;6490;p7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 2">
    <p:spTree>
      <p:nvGrpSpPr>
        <p:cNvPr id="1" name="Shape 6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" name="Google Shape;6492;p74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3" name="Google Shape;6493;p74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4" name="Google Shape;6494;p74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95" name="Google Shape;6495;p74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96" name="Google Shape;6496;p7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97" name="Google Shape;6497;p7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98" name="Google Shape;6498;p74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499" name="Google Shape;6499;p7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0" name="Google Shape;6500;p7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01" name="Google Shape;6501;p7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02" name="Google Shape;6502;p7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03" name="Google Shape;6503;p74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2">
    <p:spTree>
      <p:nvGrpSpPr>
        <p:cNvPr id="1" name="Shape 6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5" name="Google Shape;6505;p75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6" name="Google Shape;6506;p75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7" name="Google Shape;6507;p7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508" name="Google Shape;6508;p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9" name="Google Shape;6509;p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510" name="Google Shape;6510;p75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1" name="Google Shape;6511;p75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2" name="Google Shape;6512;p75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13" name="Google Shape;6513;p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2">
    <p:spTree>
      <p:nvGrpSpPr>
        <p:cNvPr id="1" name="Shape 6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5" name="Google Shape;6515;p75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16" name="Google Shape;6516;p75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7" name="Google Shape;6517;p75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8" name="Google Shape;6518;p75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19" name="Google Shape;6519;p7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6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1" name="Google Shape;6521;p75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522" name="Google Shape;6522;p7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523" name="Google Shape;6523;p75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4" name="Google Shape;6524;p75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5" name="Google Shape;6525;p75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2">
    <p:spTree>
      <p:nvGrpSpPr>
        <p:cNvPr id="1" name="Shape 6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7" name="Google Shape;6527;p75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8" name="Google Shape;6528;p75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9" name="Google Shape;6529;p75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0" name="Google Shape;6530;p75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1" name="Google Shape;6531;p75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32" name="Google Shape;6532;p7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3">
    <p:spTree>
      <p:nvGrpSpPr>
        <p:cNvPr id="1" name="Shape 6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4" name="Google Shape;6534;p75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5" name="Google Shape;6535;p75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6" name="Google Shape;6536;p7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537" name="Google Shape;6537;p7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8" name="Google Shape;6538;p7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539" name="Google Shape;6539;p754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0" name="Google Shape;6540;p75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1" name="Google Shape;6541;p75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42" name="Google Shape;6542;p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" name="Google Shape;676;p1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" name="Google Shape;677;p1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78" name="Google Shape;678;p16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79" name="Google Shape;679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" name="Google Shape;680;p1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" name="Google Shape;681;p1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" name="Google Shape;682;p1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3" name="Google Shape;683;p161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" name="Google Shape;684;p161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" name="Google Shape;685;p1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6" name="Google Shape;686;p1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4">
    <p:spTree>
      <p:nvGrpSpPr>
        <p:cNvPr id="1" name="Shape 6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4" name="Google Shape;6544;p75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5" name="Google Shape;6545;p75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6" name="Google Shape;6546;p75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7" name="Google Shape;6547;p7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48" name="Google Shape;6548;p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49" name="Google Shape;6549;p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50" name="Google Shape;6550;p75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51" name="Google Shape;6551;p7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2" name="Google Shape;6552;p7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3" name="Google Shape;6553;p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4" name="Google Shape;6554;p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55" name="Google Shape;6555;p7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2">
    <p:spTree>
      <p:nvGrpSpPr>
        <p:cNvPr id="1" name="Shape 6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7" name="Google Shape;6557;p75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8" name="Google Shape;6558;p75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9" name="Google Shape;6559;p756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60" name="Google Shape;6560;p75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61" name="Google Shape;6561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2" name="Google Shape;6562;p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63" name="Google Shape;6563;p75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64" name="Google Shape;6564;p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5" name="Google Shape;6565;p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66" name="Google Shape;6566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7" name="Google Shape;6567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68" name="Google Shape;6568;p75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6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0" name="Google Shape;6570;p75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1" name="Google Shape;6571;p7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2" name="Google Shape;6572;p75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3" name="Google Shape;6573;p75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4" name="Google Shape;6574;p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75" name="Google Shape;6575;p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76" name="Google Shape;6576;p75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77" name="Google Shape;6577;p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78" name="Google Shape;6578;p7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79" name="Google Shape;6579;p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0" name="Google Shape;6580;p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81" name="Google Shape;6581;p7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6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3" name="Google Shape;6583;p75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84" name="Google Shape;6584;p7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5" name="Google Shape;6585;p7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86" name="Google Shape;6586;p7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7" name="Google Shape;6587;p7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88" name="Google Shape;6588;p7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9" name="Google Shape;6589;p7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0" name="Google Shape;6590;p7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1" name="Google Shape;6591;p7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6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3" name="Google Shape;6593;p75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4" name="Google Shape;6594;p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5" name="Google Shape;6595;p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96" name="Google Shape;6596;p75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97" name="Google Shape;6597;p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8" name="Google Shape;6598;p7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9" name="Google Shape;6599;p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00" name="Google Shape;6600;p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3">
    <p:spTree>
      <p:nvGrpSpPr>
        <p:cNvPr id="1" name="Shape 6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2" name="Google Shape;6602;p7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3" name="Google Shape;6603;p7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4" name="Google Shape;6604;p760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5" name="Google Shape;6605;p76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6" name="Google Shape;6606;p7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7" name="Google Shape;6607;p7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08" name="Google Shape;6608;p76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09" name="Google Shape;6609;p7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10" name="Google Shape;6610;p7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1" name="Google Shape;6611;p7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2" name="Google Shape;6612;p7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13" name="Google Shape;6613;p7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5" name="Google Shape;6615;p76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6" name="Google Shape;6616;p76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7" name="Google Shape;6617;p761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18" name="Google Shape;6618;p76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19" name="Google Shape;6619;p7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20" name="Google Shape;6620;p7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21" name="Google Shape;6621;p76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22" name="Google Shape;6622;p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3" name="Google Shape;6623;p7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24" name="Google Shape;6624;p7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5" name="Google Shape;6625;p7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26" name="Google Shape;6626;p76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6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8" name="Google Shape;6628;p76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29" name="Google Shape;6629;p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30" name="Google Shape;6630;p7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31" name="Google Shape;6631;p7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2" name="Google Shape;6632;p7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33" name="Google Shape;6633;p7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4" name="Google Shape;6634;p76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5" name="Google Shape;6635;p7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6" name="Google Shape;6636;p7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6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8" name="Google Shape;6638;p76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9" name="Google Shape;6639;p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40" name="Google Shape;6640;p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41" name="Google Shape;6641;p76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42" name="Google Shape;6642;p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43" name="Google Shape;6643;p7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44" name="Google Shape;6644;p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45" name="Google Shape;6645;p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Cover">
  <p:cSld name="33_Cover">
    <p:spTree>
      <p:nvGrpSpPr>
        <p:cNvPr id="1" name="Shape 6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7" name="Google Shape;6647;p76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8" name="Google Shape;6648;p76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9" name="Google Shape;6649;p76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50" name="Google Shape;6650;p76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51" name="Google Shape;6651;p76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6652" name="Google Shape;6652;p7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3" name="Google Shape;6653;p76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54" name="Google Shape;6654;p7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Google Shape;688;p16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89" name="Google Shape;689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90" name="Google Shape;690;p162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691" name="Google Shape;691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692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3" name="Google Shape;693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94" name="Google Shape;694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 2">
    <p:bg>
      <p:bgPr>
        <a:solidFill>
          <a:schemeClr val="lt2"/>
        </a:solidFill>
        <a:effectLst/>
      </p:bgPr>
    </p:bg>
    <p:spTree>
      <p:nvGrpSpPr>
        <p:cNvPr id="1" name="Shape 6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" name="Google Shape;6656;p76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57" name="Google Shape;6657;p76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8" name="Google Shape;6658;p7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9" name="Google Shape;6659;p76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60" name="Google Shape;6660;p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61" name="Google Shape;6661;p76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2" name="Google Shape;6662;p76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Cover">
  <p:cSld name="34_Cover">
    <p:spTree>
      <p:nvGrpSpPr>
        <p:cNvPr id="1" name="Shape 6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4" name="Google Shape;6664;p76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5" name="Google Shape;6665;p76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6" name="Google Shape;6666;p76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67" name="Google Shape;6667;p76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68" name="Google Shape;6668;p76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6669" name="Google Shape;6669;p7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0" name="Google Shape;6670;p7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71" name="Google Shape;6671;p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Divider">
  <p:cSld name="32_Divider">
    <p:bg>
      <p:bgPr>
        <a:solidFill>
          <a:schemeClr val="lt2"/>
        </a:solidFill>
        <a:effectLst/>
      </p:bgPr>
    </p:bg>
    <p:spTree>
      <p:nvGrpSpPr>
        <p:cNvPr id="1" name="Shape 6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3" name="Google Shape;6673;p76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74" name="Google Shape;6674;p76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5" name="Google Shape;6675;p7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6" name="Google Shape;6676;p76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77" name="Google Shape;6677;p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78" name="Google Shape;6678;p76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79" name="Google Shape;6679;p76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6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1" name="Google Shape;6681;p7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2" name="Google Shape;6682;p7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3" name="Google Shape;6683;p76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4" name="Google Shape;6684;p76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85" name="Google Shape;6685;p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6" name="Google Shape;6686;p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87" name="Google Shape;6687;p76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88" name="Google Shape;6688;p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89" name="Google Shape;6689;p7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90" name="Google Shape;6690;p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91" name="Google Shape;6691;p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92" name="Google Shape;6692;p7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6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4" name="Google Shape;6694;p7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5" name="Google Shape;6695;p7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6" name="Google Shape;6696;p769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97" name="Google Shape;6697;p76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98" name="Google Shape;6698;p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99" name="Google Shape;6699;p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00" name="Google Shape;6700;p76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701" name="Google Shape;6701;p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02" name="Google Shape;6702;p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03" name="Google Shape;6703;p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04" name="Google Shape;6704;p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05" name="Google Shape;6705;p7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3">
    <p:spTree>
      <p:nvGrpSpPr>
        <p:cNvPr id="1" name="Shape 6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" name="Google Shape;6707;p7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8" name="Google Shape;6708;p7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9" name="Google Shape;6709;p77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0" name="Google Shape;6710;p77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11" name="Google Shape;6711;p7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12" name="Google Shape;6712;p7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13" name="Google Shape;6713;p77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714" name="Google Shape;6714;p7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15" name="Google Shape;6715;p7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16" name="Google Shape;6716;p7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7" name="Google Shape;6717;p7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18" name="Google Shape;6718;p7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 3">
    <p:spTree>
      <p:nvGrpSpPr>
        <p:cNvPr id="1" name="Shape 6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0" name="Google Shape;6720;p7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1" name="Google Shape;6721;p7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2" name="Google Shape;6722;p7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23" name="Google Shape;6723;p7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4" name="Google Shape;6724;p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25" name="Google Shape;6725;p7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26" name="Google Shape;6726;p7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27" name="Google Shape;6727;p77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8" name="Google Shape;6728;p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9" name="Google Shape;6729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0" name="Google Shape;6730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31" name="Google Shape;6731;p7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 3">
    <p:spTree>
      <p:nvGrpSpPr>
        <p:cNvPr id="1" name="Shape 6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3" name="Google Shape;6733;p7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4" name="Google Shape;6734;p7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5" name="Google Shape;6735;p7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6" name="Google Shape;6736;p7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37" name="Google Shape;6737;p7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38" name="Google Shape;6738;p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39" name="Google Shape;6739;p7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40" name="Google Shape;6740;p77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41" name="Google Shape;6741;p7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42" name="Google Shape;6742;p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3" name="Google Shape;6743;p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44" name="Google Shape;6744;p7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5">
    <p:spTree>
      <p:nvGrpSpPr>
        <p:cNvPr id="1" name="Shape 6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6" name="Google Shape;6746;p77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7" name="Google Shape;6747;p77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8" name="Google Shape;6748;p7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49" name="Google Shape;6749;p7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50" name="Google Shape;6750;p7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51" name="Google Shape;6751;p7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52" name="Google Shape;6752;p7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53" name="Google Shape;6753;p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54" name="Google Shape;6754;p7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55" name="Google Shape;6755;p7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6" name="Google Shape;6756;p7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57" name="Google Shape;6757;p7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bg>
      <p:bgPr>
        <a:solidFill>
          <a:schemeClr val="lt1"/>
        </a:solidFill>
        <a:effectLst/>
      </p:bgPr>
    </p:bg>
    <p:spTree>
      <p:nvGrpSpPr>
        <p:cNvPr id="1" name="Shape 6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9" name="Google Shape;6759;p7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0" name="Google Shape;6760;p774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761" name="Google Shape;6761;p7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762" name="Google Shape;6762;p774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763" name="Google Shape;6763;p7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764" name="Google Shape;6764;p7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5" name="Google Shape;6765;p7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7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7" name="Google Shape;6767;p7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8" name="Google Shape;6768;p7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769" name="Google Shape;6769;p7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" name="Google Shape;696;p163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697" name="Google Shape;697;p16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6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9" name="Google Shape;699;p163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" name="Google Shape;700;p163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" name="Google Shape;701;p163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02" name="Google Shape;702;p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3" name="Google Shape;703;p1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4">
    <p:spTree>
      <p:nvGrpSpPr>
        <p:cNvPr id="1" name="Shape 6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1" name="Google Shape;6771;p77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2" name="Google Shape;6772;p77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3" name="Google Shape;6773;p7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4" name="Google Shape;6774;p7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5" name="Google Shape;6775;p7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6" name="Google Shape;6776;p7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77" name="Google Shape;6777;p7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78" name="Google Shape;6778;p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79" name="Google Shape;6779;p7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80" name="Google Shape;6780;p7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1" name="Google Shape;6781;p7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82" name="Google Shape;6782;p7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6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4" name="Google Shape;6784;p77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5" name="Google Shape;6785;p77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86" name="Google Shape;6786;p77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787" name="Google Shape;6787;p7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788" name="Google Shape;6788;p77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789" name="Google Shape;6789;p7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0" name="Google Shape;6790;p7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91" name="Google Shape;6791;p7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6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3" name="Google Shape;6793;p77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794" name="Google Shape;6794;p7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5" name="Google Shape;6795;p7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6" name="Google Shape;6796;p7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97" name="Google Shape;6797;p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98" name="Google Shape;6798;p77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9" name="Google Shape;6799;p77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 2"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p77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2" name="Google Shape;6802;p77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3" name="Google Shape;6803;p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04" name="Google Shape;6804;p7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05" name="Google Shape;6805;p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6" name="Google Shape;6806;p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7" name="Google Shape;6807;p7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08" name="Google Shape;6808;p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9" name="Google Shape;6809;p7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0" name="Google Shape;6810;p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1" name="Google Shape;6811;p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12" name="Google Shape;6812;p7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6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4" name="Google Shape;6814;p77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5" name="Google Shape;6815;p7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16" name="Google Shape;6816;p7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7" name="Google Shape;6817;p7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18" name="Google Shape;6818;p7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19" name="Google Shape;6819;p7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20" name="Google Shape;6820;p7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21" name="Google Shape;6821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22" name="Google Shape;6822;p7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3" name="Google Shape;6823;p7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4" name="Google Shape;6824;p7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25" name="Google Shape;6825;p7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 3">
    <p:spTree>
      <p:nvGrpSpPr>
        <p:cNvPr id="1" name="Shape 6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7" name="Google Shape;6827;p7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8" name="Google Shape;6828;p7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9" name="Google Shape;6829;p7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0" name="Google Shape;6830;p7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1" name="Google Shape;6831;p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2" name="Google Shape;6832;p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33" name="Google Shape;6833;p7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34" name="Google Shape;6834;p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35" name="Google Shape;6835;p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36" name="Google Shape;6836;p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7" name="Google Shape;6837;p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38" name="Google Shape;6838;p7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 2">
    <p:spTree>
      <p:nvGrpSpPr>
        <p:cNvPr id="1" name="Shape 6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" name="Google Shape;6840;p78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1" name="Google Shape;6841;p78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2" name="Google Shape;6842;p7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3" name="Google Shape;6843;p7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44" name="Google Shape;6844;p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45" name="Google Shape;6845;p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46" name="Google Shape;6846;p7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47" name="Google Shape;6847;p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8" name="Google Shape;6848;p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9" name="Google Shape;6849;p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0" name="Google Shape;6850;p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51" name="Google Shape;6851;p7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6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3" name="Google Shape;6853;p7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4" name="Google Shape;6854;p7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55" name="Google Shape;6855;p78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6" name="Google Shape;6856;p7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7" name="Google Shape;6857;p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8" name="Google Shape;6858;p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59" name="Google Shape;6859;p7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860" name="Google Shape;6860;p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1" name="Google Shape;6861;p7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62" name="Google Shape;6862;p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3" name="Google Shape;6863;p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64" name="Google Shape;6864;p7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6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6" name="Google Shape;6866;p7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67" name="Google Shape;6867;p7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8" name="Google Shape;6868;p7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69" name="Google Shape;6869;p7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0" name="Google Shape;6870;p7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71" name="Google Shape;6871;p7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2" name="Google Shape;6872;p7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3" name="Google Shape;6873;p7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4" name="Google Shape;6874;p7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5" name="Google Shape;6875;p7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7" name="Google Shape;6877;p7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8" name="Google Shape;6878;p78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79" name="Google Shape;6879;p7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80" name="Google Shape;6880;p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1" name="Google Shape;6881;p7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82" name="Google Shape;6882;p7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3" name="Google Shape;6883;p7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84" name="Google Shape;6884;p78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5" name="Google Shape;6885;p78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6" name="Google Shape;6886;p7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87" name="Google Shape;6887;p7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" name="Google Shape;705;p1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6" name="Google Shape;706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" name="Google Shape;707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8" name="Google Shape;708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9" name="Google Shape;709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0" name="Google Shape;710;p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" name="Google Shape;711;p16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2" name="Google Shape;712;p16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" name="Google Shape;713;p1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4" name="Google Shape;714;p1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5" name="Google Shape;715;p1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" name="Google Shape;716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" name="Google Shape;717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6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89" name="Google Shape;6889;p78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890" name="Google Shape;6890;p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1" name="Google Shape;6891;p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2" name="Google Shape;6892;p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3" name="Google Shape;6893;p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94" name="Google Shape;6894;p785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95" name="Google Shape;6895;p78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96" name="Google Shape;6896;p78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7" name="Google Shape;6897;p7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98" name="Google Shape;6898;p7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9" name="Google Shape;6899;p78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0" name="Google Shape;6900;p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01" name="Google Shape;6901;p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 2">
    <p:spTree>
      <p:nvGrpSpPr>
        <p:cNvPr id="1" name="Shape 6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3" name="Google Shape;6903;p78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904" name="Google Shape;6904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5" name="Google Shape;6905;p7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6" name="Google Shape;6906;p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7" name="Google Shape;6907;p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08" name="Google Shape;6908;p78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9" name="Google Shape;6909;p78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10" name="Google Shape;6910;p78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1" name="Google Shape;6911;p7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12" name="Google Shape;6912;p7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3" name="Google Shape;6913;p78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4" name="Google Shape;6914;p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5" name="Google Shape;6915;p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 3">
    <p:spTree>
      <p:nvGrpSpPr>
        <p:cNvPr id="1" name="Shape 6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7" name="Google Shape;6917;p7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18" name="Google Shape;6918;p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9" name="Google Shape;6919;p7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20" name="Google Shape;6920;p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1" name="Google Shape;6921;p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22" name="Google Shape;6922;p78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23" name="Google Shape;6923;p78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24" name="Google Shape;6924;p78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25" name="Google Shape;6925;p7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26" name="Google Shape;6926;p7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27" name="Google Shape;6927;p7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28" name="Google Shape;6928;p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29" name="Google Shape;6929;p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6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31" name="Google Shape;6931;p7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32" name="Google Shape;6932;p7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33" name="Google Shape;6933;p7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34" name="Google Shape;6934;p7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35" name="Google Shape;6935;p7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36" name="Google Shape;6936;p7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7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38" name="Google Shape;6938;p7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39" name="Google Shape;6939;p7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6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1" name="Google Shape;6941;p7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942" name="Google Shape;6942;p7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3" name="Google Shape;6943;p7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44" name="Google Shape;6944;p78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5" name="Google Shape;6945;p78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46" name="Google Shape;6946;p7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947" name="Google Shape;6947;p7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948" name="Google Shape;6948;p7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7">
    <p:spTree>
      <p:nvGrpSpPr>
        <p:cNvPr id="1" name="Shape 6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0" name="Google Shape;6950;p79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1" name="Google Shape;6951;p79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952" name="Google Shape;6952;p790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3" name="Google Shape;6953;p79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954" name="Google Shape;6954;p79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5" name="Google Shape;6955;p790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956" name="Google Shape;6956;p790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7" name="Google Shape;6957;p790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958" name="Google Shape;6958;p7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7">
    <p:spTree>
      <p:nvGrpSpPr>
        <p:cNvPr id="1" name="Shape 6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0" name="Google Shape;6960;p79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1" name="Google Shape;6961;p79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2" name="Google Shape;6962;p79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63" name="Google Shape;6963;p79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64" name="Google Shape;6964;p7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65" name="Google Shape;6965;p7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6" name="Google Shape;6966;p7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67" name="Google Shape;6967;p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7">
    <p:bg>
      <p:bgPr>
        <a:solidFill>
          <a:schemeClr val="lt2"/>
        </a:solidFill>
        <a:effectLst/>
      </p:bgPr>
    </p:bg>
    <p:spTree>
      <p:nvGrpSpPr>
        <p:cNvPr id="1" name="Shape 6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9" name="Google Shape;6969;p79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970" name="Google Shape;6970;p7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1" name="Google Shape;6971;p7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2" name="Google Shape;6972;p7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73" name="Google Shape;6973;p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74" name="Google Shape;6974;p79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5" name="Google Shape;6975;p79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6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7" name="Google Shape;6977;p7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8" name="Google Shape;6978;p7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79" name="Google Shape;6979;p7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80" name="Google Shape;6980;p7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81" name="Google Shape;6981;p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82" name="Google Shape;6982;p7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83" name="Google Shape;6983;p7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84" name="Google Shape;6984;p7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6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6" name="Google Shape;6986;p79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7" name="Google Shape;6987;p7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79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89" name="Google Shape;6989;p79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90" name="Google Shape;6990;p7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91" name="Google Shape;6991;p7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92" name="Google Shape;6992;p79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993" name="Google Shape;6993;p7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4" name="Google Shape;6994;p7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95" name="Google Shape;6995;p7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96" name="Google Shape;6996;p7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97" name="Google Shape;6997;p7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7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1" name="Google Shape;71;p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" name="Google Shape;72;p7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3" name="Google Shape;73;p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" name="Google Shape;75;p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6" name="Google Shape;76;p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p16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" name="Google Shape;720;p165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65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6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3" name="Google Shape;723;p1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4" name="Google Shape;724;p1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725;p1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6" name="Google Shape;726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8">
    <p:bg>
      <p:bgPr>
        <a:solidFill>
          <a:schemeClr val="lt2"/>
        </a:solidFill>
        <a:effectLst/>
      </p:bgPr>
    </p:bg>
    <p:spTree>
      <p:nvGrpSpPr>
        <p:cNvPr id="1" name="Shape 6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99" name="Google Shape;6999;p7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000" name="Google Shape;7000;p7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1" name="Google Shape;7001;p7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2" name="Google Shape;7002;p7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03" name="Google Shape;7003;p7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04" name="Google Shape;7004;p79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5" name="Google Shape;7005;p79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4"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" name="Google Shape;7007;p7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8" name="Google Shape;7008;p7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9" name="Google Shape;7009;p79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0" name="Google Shape;7010;p79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1" name="Google Shape;7011;p7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2" name="Google Shape;7012;p7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13" name="Google Shape;7013;p79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014" name="Google Shape;7014;p7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15" name="Google Shape;7015;p7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16" name="Google Shape;7016;p7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7" name="Google Shape;7017;p7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18" name="Google Shape;7018;p7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Cover">
  <p:cSld name="35_Cover">
    <p:spTree>
      <p:nvGrpSpPr>
        <p:cNvPr id="1" name="Shape 7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0" name="Google Shape;7020;p797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1" name="Google Shape;7021;p797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2" name="Google Shape;7022;p797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023" name="Google Shape;7023;p79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24" name="Google Shape;7024;p797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025" name="Google Shape;7025;p7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6" name="Google Shape;7026;p7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27" name="Google Shape;7027;p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Divider">
  <p:cSld name="33_Divider">
    <p:bg>
      <p:bgPr>
        <a:solidFill>
          <a:schemeClr val="lt2"/>
        </a:solidFill>
        <a:effectLst/>
      </p:bgPr>
    </p:bg>
    <p:spTree>
      <p:nvGrpSpPr>
        <p:cNvPr id="1" name="Shape 7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9" name="Google Shape;7029;p79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030" name="Google Shape;7030;p7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1" name="Google Shape;7031;p7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2" name="Google Shape;7032;p7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33" name="Google Shape;7033;p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34" name="Google Shape;7034;p79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5" name="Google Shape;7035;p79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9">
    <p:bg>
      <p:bgPr>
        <a:solidFill>
          <a:schemeClr val="lt2"/>
        </a:solidFill>
        <a:effectLst/>
      </p:bgPr>
    </p:bg>
    <p:spTree>
      <p:nvGrpSpPr>
        <p:cNvPr id="1" name="Shape 7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7" name="Google Shape;7037;p79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038" name="Google Shape;7038;p7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9" name="Google Shape;7039;p7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0" name="Google Shape;7040;p7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41" name="Google Shape;7041;p7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42" name="Google Shape;7042;p79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3" name="Google Shape;7043;p79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Cover">
  <p:cSld name="36_Cover">
    <p:spTree>
      <p:nvGrpSpPr>
        <p:cNvPr id="1" name="Shape 7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" name="Google Shape;7045;p80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6" name="Google Shape;7046;p80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7" name="Google Shape;7047;p80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048" name="Google Shape;7048;p80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49" name="Google Shape;7049;p800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050" name="Google Shape;7050;p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1" name="Google Shape;7051;p8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52" name="Google Shape;7052;p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Divider">
  <p:cSld name="34_Divider">
    <p:bg>
      <p:bgPr>
        <a:solidFill>
          <a:schemeClr val="lt2"/>
        </a:solidFill>
        <a:effectLst/>
      </p:bgPr>
    </p:bg>
    <p:spTree>
      <p:nvGrpSpPr>
        <p:cNvPr id="1" name="Shape 7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4" name="Google Shape;7054;p8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055" name="Google Shape;7055;p8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6" name="Google Shape;7056;p8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7" name="Google Shape;7057;p8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58" name="Google Shape;7058;p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59" name="Google Shape;7059;p80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0" name="Google Shape;7060;p80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 2">
    <p:spTree>
      <p:nvGrpSpPr>
        <p:cNvPr id="1" name="Shape 7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2" name="Google Shape;7062;p80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63" name="Google Shape;7063;p80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8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65" name="Google Shape;7065;p8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66" name="Google Shape;7066;p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7" name="Google Shape;7067;p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68" name="Google Shape;7068;p8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69" name="Google Shape;7069;p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0" name="Google Shape;7070;p8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71" name="Google Shape;7071;p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72" name="Google Shape;7072;p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73" name="Google Shape;7073;p8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5">
    <p:spTree>
      <p:nvGrpSpPr>
        <p:cNvPr id="1" name="Shape 7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" name="Google Shape;7075;p80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76" name="Google Shape;7076;p80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7" name="Google Shape;7077;p8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8" name="Google Shape;7078;p8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79" name="Google Shape;7079;p8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0" name="Google Shape;7080;p8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81" name="Google Shape;7081;p8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82" name="Google Shape;7082;p8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3" name="Google Shape;7083;p8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84" name="Google Shape;7084;p8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85" name="Google Shape;7085;p8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86" name="Google Shape;7086;p8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7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8" name="Google Shape;7088;p8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89" name="Google Shape;7089;p8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0" name="Google Shape;7090;p8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91" name="Google Shape;7091;p8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2" name="Google Shape;7092;p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3" name="Google Shape;7093;p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94" name="Google Shape;7094;p8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95" name="Google Shape;7095;p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96" name="Google Shape;7096;p8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97" name="Google Shape;7097;p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98" name="Google Shape;7098;p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99" name="Google Shape;7099;p8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" name="Google Shape;728;p16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29" name="Google Shape;729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" name="Google Shape;730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1" name="Google Shape;731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3" name="Google Shape;733;p16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4" name="Google Shape;734;p16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" name="Google Shape;735;p16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6" name="Google Shape;736;p1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7" name="Google Shape;737;p1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8" name="Google Shape;738;p16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" name="Google Shape;739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" name="Google Shape;740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7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1" name="Google Shape;7101;p8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02" name="Google Shape;7102;p8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3" name="Google Shape;7103;p8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04" name="Google Shape;7104;p8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05" name="Google Shape;7105;p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06" name="Google Shape;7106;p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07" name="Google Shape;7107;p8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108" name="Google Shape;7108;p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9" name="Google Shape;7109;p8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10" name="Google Shape;7110;p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11" name="Google Shape;7111;p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12" name="Google Shape;7112;p8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7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4" name="Google Shape;7114;p80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15" name="Google Shape;7115;p8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6" name="Google Shape;7116;p80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17" name="Google Shape;7117;p80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18" name="Google Shape;7118;p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19" name="Google Shape;7119;p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20" name="Google Shape;7120;p80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21" name="Google Shape;7121;p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2" name="Google Shape;7122;p8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23" name="Google Shape;7123;p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24" name="Google Shape;7124;p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25" name="Google Shape;7125;p8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7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27" name="Google Shape;7127;p80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28" name="Google Shape;7128;p8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9" name="Google Shape;7129;p8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0" name="Google Shape;7130;p8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1" name="Google Shape;7131;p8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32" name="Google Shape;7132;p8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3" name="Google Shape;7133;p8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4" name="Google Shape;7134;p8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5" name="Google Shape;7135;p8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6" name="Google Shape;7136;p8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7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8" name="Google Shape;7138;p8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9" name="Google Shape;7139;p8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40" name="Google Shape;7140;p80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41" name="Google Shape;7141;p8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2" name="Google Shape;7142;p8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3" name="Google Shape;7143;p8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44" name="Google Shape;7144;p8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45" name="Google Shape;7145;p808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6" name="Google Shape;7146;p808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7" name="Google Shape;7147;p8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48" name="Google Shape;7148;p8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7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0" name="Google Shape;7150;p809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151" name="Google Shape;7151;p8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2" name="Google Shape;7152;p8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3" name="Google Shape;7153;p8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4" name="Google Shape;7154;p8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55" name="Google Shape;7155;p809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56" name="Google Shape;7156;p80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57" name="Google Shape;7157;p80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58" name="Google Shape;7158;p80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59" name="Google Shape;7159;p80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60" name="Google Shape;7160;p80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1" name="Google Shape;7161;p8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2" name="Google Shape;7162;p8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 2">
    <p:spTree>
      <p:nvGrpSpPr>
        <p:cNvPr id="1" name="Shape 7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4" name="Google Shape;7164;p81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65" name="Google Shape;7165;p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66" name="Google Shape;7166;p8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67" name="Google Shape;7167;p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8" name="Google Shape;7168;p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9" name="Google Shape;7169;p810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0" name="Google Shape;7170;p81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71" name="Google Shape;7171;p81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2" name="Google Shape;7172;p8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73" name="Google Shape;7173;p8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4" name="Google Shape;7174;p81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5" name="Google Shape;7175;p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6" name="Google Shape;7176;p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" name="Google Shape;7178;p81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79" name="Google Shape;7179;p8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80" name="Google Shape;7180;p8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81" name="Google Shape;7181;p8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2" name="Google Shape;7182;p8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83" name="Google Shape;7183;p8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4" name="Google Shape;7184;p81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5" name="Google Shape;7185;p8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86" name="Google Shape;7186;p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End">
  <p:cSld name="37_End">
    <p:spTree>
      <p:nvGrpSpPr>
        <p:cNvPr id="1" name="Shape 7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88" name="Google Shape;7188;p812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189" name="Google Shape;7189;p8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0" name="Google Shape;7190;p8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91" name="Google Shape;7191;p81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2" name="Google Shape;7192;p812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93" name="Google Shape;7193;p812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94" name="Google Shape;7194;p8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95" name="Google Shape;7195;p81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7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7" name="Google Shape;7197;p81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98" name="Google Shape;7198;p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9" name="Google Shape;7199;p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0" name="Google Shape;7200;p81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201" name="Google Shape;7201;p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02" name="Google Shape;7202;p8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03" name="Google Shape;7203;p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4" name="Google Shape;7204;p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7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6" name="Google Shape;7206;p81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07" name="Google Shape;7207;p81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08" name="Google Shape;7208;p814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209" name="Google Shape;7209;p8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0" name="Google Shape;7210;p8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11" name="Google Shape;7211;p8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212" name="Google Shape;7212;p8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p16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" name="Google Shape;743;p16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" name="Google Shape;744;p16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5" name="Google Shape;745;p16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6" name="Google Shape;746;p16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47" name="Google Shape;747;p1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1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9" name="Google Shape;749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 2">
    <p:spTree>
      <p:nvGrpSpPr>
        <p:cNvPr id="1" name="Shape 7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4" name="Google Shape;7214;p815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15" name="Google Shape;7215;p8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16" name="Google Shape;7216;p815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217" name="Google Shape;7217;p8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8" name="Google Shape;7218;p8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19" name="Google Shape;7219;p8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220" name="Google Shape;7220;p8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5_Cover">
  <p:cSld name="75_Cover">
    <p:spTree>
      <p:nvGrpSpPr>
        <p:cNvPr id="1" name="Shape 7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2" name="Google Shape;7222;p81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23" name="Google Shape;7223;p81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4" name="Google Shape;7224;p81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25" name="Google Shape;7225;p81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26" name="Google Shape;7226;p81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27" name="Google Shape;7227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8" name="Google Shape;7228;p81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29" name="Google Shape;7229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Cover">
  <p:cSld name="37_Cover">
    <p:spTree>
      <p:nvGrpSpPr>
        <p:cNvPr id="1" name="Shape 7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1" name="Google Shape;7231;p817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2" name="Google Shape;7232;p817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3" name="Google Shape;7233;p817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34" name="Google Shape;7234;p81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35" name="Google Shape;7235;p817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236" name="Google Shape;7236;p8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7" name="Google Shape;7237;p8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38" name="Google Shape;7238;p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Divider">
  <p:cSld name="35_Divider">
    <p:bg>
      <p:bgPr>
        <a:solidFill>
          <a:schemeClr val="lt2"/>
        </a:solidFill>
        <a:effectLst/>
      </p:bgPr>
    </p:bg>
    <p:spTree>
      <p:nvGrpSpPr>
        <p:cNvPr id="1" name="Shape 7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40" name="Google Shape;7240;p8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241" name="Google Shape;7241;p8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2" name="Google Shape;7242;p8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3" name="Google Shape;7243;p8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44" name="Google Shape;7244;p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45" name="Google Shape;7245;p81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6" name="Google Shape;7246;p81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Cover">
  <p:cSld name="38_Cover">
    <p:spTree>
      <p:nvGrpSpPr>
        <p:cNvPr id="1" name="Shape 7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8" name="Google Shape;7248;p81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9" name="Google Shape;7249;p81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0" name="Google Shape;7250;p81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51" name="Google Shape;7251;p819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52" name="Google Shape;7252;p8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53" name="Google Shape;7253;p8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4" name="Google Shape;7254;p8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5" name="Google Shape;7255;p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Divider">
  <p:cSld name="36_Divider">
    <p:bg>
      <p:bgPr>
        <a:solidFill>
          <a:schemeClr val="lt2"/>
        </a:solidFill>
        <a:effectLst/>
      </p:bgPr>
    </p:bg>
    <p:spTree>
      <p:nvGrpSpPr>
        <p:cNvPr id="1" name="Shape 7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7" name="Google Shape;7257;p8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258" name="Google Shape;7258;p8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9" name="Google Shape;7259;p8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0" name="Google Shape;7260;p8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61" name="Google Shape;7261;p8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62" name="Google Shape;7262;p820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3" name="Google Shape;7263;p820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Cover">
  <p:cSld name="39_Cover">
    <p:spTree>
      <p:nvGrpSpPr>
        <p:cNvPr id="1" name="Shape 7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5" name="Google Shape;7265;p82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6" name="Google Shape;7266;p82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7" name="Google Shape;7267;p82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68" name="Google Shape;7268;p82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69" name="Google Shape;7269;p82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270" name="Google Shape;7270;p8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1" name="Google Shape;7271;p8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72" name="Google Shape;7272;p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Divider">
  <p:cSld name="37_Divider">
    <p:bg>
      <p:bgPr>
        <a:solidFill>
          <a:schemeClr val="lt2"/>
        </a:solidFill>
        <a:effectLst/>
      </p:bgPr>
    </p:bg>
    <p:spTree>
      <p:nvGrpSpPr>
        <p:cNvPr id="1" name="Shape 7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4" name="Google Shape;7274;p82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275" name="Google Shape;7275;p8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6" name="Google Shape;7276;p8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7" name="Google Shape;7277;p8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78" name="Google Shape;7278;p8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79" name="Google Shape;7279;p82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0" name="Google Shape;7280;p82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7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2" name="Google Shape;7282;p823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283" name="Google Shape;7283;p8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4" name="Google Shape;7284;p8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85" name="Google Shape;7285;p823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86" name="Google Shape;7286;p823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87" name="Google Shape;7287;p823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88" name="Google Shape;7288;p8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89" name="Google Shape;7289;p82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7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82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92" name="Google Shape;7292;p82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3" name="Google Shape;7293;p82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4" name="Google Shape;7294;p82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95" name="Google Shape;7295;p8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96" name="Google Shape;7296;p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97" name="Google Shape;7297;p82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298" name="Google Shape;7298;p8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99" name="Google Shape;7299;p8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0" name="Google Shape;7300;p8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1" name="Google Shape;7301;p8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02" name="Google Shape;7302;p82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16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" name="Google Shape;752;p16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" name="Google Shape;753;p16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54" name="Google Shape;754;p1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55" name="Google Shape;755;p16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56" name="Google Shape;756;p1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1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8" name="Google Shape;758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7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4" name="Google Shape;7304;p82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305" name="Google Shape;7305;p8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6" name="Google Shape;7306;p8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7" name="Google Shape;7307;p8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8" name="Google Shape;7308;p8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09" name="Google Shape;7309;p8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0" name="Google Shape;7310;p8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1" name="Google Shape;7311;p82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2" name="Google Shape;7312;p8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3" name="Google Shape;7313;p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7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5" name="Google Shape;7315;p8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6" name="Google Shape;7316;p8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317" name="Google Shape;7317;p82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318" name="Google Shape;7318;p8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19" name="Google Shape;7319;p8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20" name="Google Shape;7320;p8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1" name="Google Shape;7321;p8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22" name="Google Shape;7322;p826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23" name="Google Shape;7323;p826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4" name="Google Shape;7324;p8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5" name="Google Shape;7325;p8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4">
    <p:spTree>
      <p:nvGrpSpPr>
        <p:cNvPr id="1" name="Shape 7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7" name="Google Shape;7327;p82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328" name="Google Shape;7328;p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9" name="Google Shape;7329;p8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30" name="Google Shape;7330;p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1" name="Google Shape;7331;p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32" name="Google Shape;7332;p8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3" name="Google Shape;7333;p82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34" name="Google Shape;7334;p82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5" name="Google Shape;7335;p8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36" name="Google Shape;7336;p8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7" name="Google Shape;7337;p8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8" name="Google Shape;7338;p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39" name="Google Shape;7339;p8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5">
    <p:spTree>
      <p:nvGrpSpPr>
        <p:cNvPr id="1" name="Shape 7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1" name="Google Shape;7341;p82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342" name="Google Shape;7342;p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3" name="Google Shape;7343;p8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4" name="Google Shape;7344;p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5" name="Google Shape;7345;p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46" name="Google Shape;7346;p8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47" name="Google Shape;7347;p82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48" name="Google Shape;7348;p82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49" name="Google Shape;7349;p8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0" name="Google Shape;7350;p8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1" name="Google Shape;7351;p82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2" name="Google Shape;7352;p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3" name="Google Shape;7353;p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7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5" name="Google Shape;7355;p829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356" name="Google Shape;7356;p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7" name="Google Shape;7357;p8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58" name="Google Shape;7358;p8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9" name="Google Shape;7359;p8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60" name="Google Shape;7360;p829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1" name="Google Shape;7361;p82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62" name="Google Shape;7362;p82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63" name="Google Shape;7363;p8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64" name="Google Shape;7364;p8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65" name="Google Shape;7365;p82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66" name="Google Shape;7366;p8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67" name="Google Shape;7367;p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6">
    <p:spTree>
      <p:nvGrpSpPr>
        <p:cNvPr id="1" name="Shape 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9" name="Google Shape;7369;p83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70" name="Google Shape;7370;p83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1" name="Google Shape;7371;p830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72" name="Google Shape;7372;p83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73" name="Google Shape;7373;p8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74" name="Google Shape;7374;p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75" name="Google Shape;7375;p83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376" name="Google Shape;7376;p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77" name="Google Shape;7377;p8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78" name="Google Shape;7378;p8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9" name="Google Shape;7379;p8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80" name="Google Shape;7380;p8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 2">
    <p:spTree>
      <p:nvGrpSpPr>
        <p:cNvPr id="1" name="Shape 7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2" name="Google Shape;7382;p83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383" name="Google Shape;7383;p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84" name="Google Shape;7384;p8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85" name="Google Shape;7385;p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6" name="Google Shape;7386;p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87" name="Google Shape;7387;p83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8" name="Google Shape;7388;p83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89" name="Google Shape;7389;p83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0" name="Google Shape;7390;p8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91" name="Google Shape;7391;p8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2" name="Google Shape;7392;p8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3" name="Google Shape;7393;p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94" name="Google Shape;7394;p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7">
    <p:spTree>
      <p:nvGrpSpPr>
        <p:cNvPr id="1" name="Shape 7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6" name="Google Shape;7396;p83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97" name="Google Shape;7397;p83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98" name="Google Shape;7398;p83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9" name="Google Shape;7399;p83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00" name="Google Shape;7400;p8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1" name="Google Shape;7401;p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02" name="Google Shape;7402;p83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403" name="Google Shape;7403;p8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04" name="Google Shape;7404;p8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05" name="Google Shape;7405;p8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6" name="Google Shape;7406;p8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07" name="Google Shape;7407;p83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7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9" name="Google Shape;7409;p83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0" name="Google Shape;7410;p8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1" name="Google Shape;7411;p833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2" name="Google Shape;7412;p83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13" name="Google Shape;7413;p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14" name="Google Shape;7414;p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5" name="Google Shape;7415;p83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416" name="Google Shape;7416;p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7" name="Google Shape;7417;p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18" name="Google Shape;7418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9" name="Google Shape;7419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20" name="Google Shape;7420;p8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7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2" name="Google Shape;7422;p83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23" name="Google Shape;7423;p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24" name="Google Shape;7424;p8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25" name="Google Shape;7425;p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6" name="Google Shape;7426;p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27" name="Google Shape;7427;p8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8" name="Google Shape;7428;p8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9" name="Google Shape;7429;p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0" name="Google Shape;7430;p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p1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" name="Google Shape;761;p1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" name="Google Shape;762;p1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" name="Google Shape;763;p1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" name="Google Shape;764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" name="Google Shape;765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6" name="Google Shape;766;p1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67" name="Google Shape;767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8" name="Google Shape;768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9" name="Google Shape;769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0" name="Google Shape;770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71" name="Google Shape;771;p1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2" name="Google Shape;7432;p8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33" name="Google Shape;7433;p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4" name="Google Shape;7434;p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35" name="Google Shape;7435;p83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36" name="Google Shape;7436;p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37" name="Google Shape;7437;p8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38" name="Google Shape;7438;p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9" name="Google Shape;7439;p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2">
    <p:spTree>
      <p:nvGrpSpPr>
        <p:cNvPr id="1" name="Shape 7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1" name="Google Shape;7441;p83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42" name="Google Shape;7442;p83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3" name="Google Shape;7443;p83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44" name="Google Shape;7444;p83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5" name="Google Shape;7445;p8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46" name="Google Shape;7446;p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47" name="Google Shape;7447;p83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48" name="Google Shape;7448;p8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49" name="Google Shape;7449;p8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50" name="Google Shape;7450;p8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51" name="Google Shape;7451;p8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52" name="Google Shape;7452;p83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4">
    <p:spTree>
      <p:nvGrpSpPr>
        <p:cNvPr id="1" name="Shape 7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" name="Google Shape;7454;p83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5" name="Google Shape;7455;p8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56" name="Google Shape;7456;p83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57" name="Google Shape;7457;p8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58" name="Google Shape;7458;p8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59" name="Google Shape;7459;p8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60" name="Google Shape;7460;p83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461" name="Google Shape;7461;p8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62" name="Google Shape;7462;p8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63" name="Google Shape;7463;p8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4" name="Google Shape;7464;p8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65" name="Google Shape;7465;p8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 2">
    <p:spTree>
      <p:nvGrpSpPr>
        <p:cNvPr id="1" name="Shape 7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7" name="Google Shape;7467;p83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8" name="Google Shape;7468;p83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9" name="Google Shape;7469;p83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0" name="Google Shape;7470;p83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71" name="Google Shape;7471;p8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72" name="Google Shape;7472;p8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73" name="Google Shape;7473;p83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74" name="Google Shape;7474;p8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75" name="Google Shape;7475;p8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6" name="Google Shape;7476;p8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77" name="Google Shape;7477;p8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78" name="Google Shape;7478;p8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7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0" name="Google Shape;7480;p83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81" name="Google Shape;7481;p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2" name="Google Shape;7482;p8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83" name="Google Shape;7483;p8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84" name="Google Shape;7484;p8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85" name="Google Shape;7485;p8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6" name="Google Shape;7486;p8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7" name="Google Shape;7487;p83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88" name="Google Shape;7488;p8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89" name="Google Shape;7489;p8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7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1" name="Google Shape;7491;p8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2" name="Google Shape;7492;p8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493" name="Google Shape;7493;p84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94" name="Google Shape;7494;p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95" name="Google Shape;7495;p8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96" name="Google Shape;7496;p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97" name="Google Shape;7497;p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98" name="Google Shape;7498;p840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9" name="Google Shape;7499;p840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00" name="Google Shape;7500;p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01" name="Google Shape;7501;p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7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3" name="Google Shape;7503;p84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504" name="Google Shape;7504;p8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05" name="Google Shape;7505;p8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06" name="Google Shape;7506;p8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07" name="Google Shape;7507;p8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08" name="Google Shape;7508;p841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9" name="Google Shape;7509;p841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10" name="Google Shape;7510;p841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1" name="Google Shape;7511;p8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12" name="Google Shape;7512;p8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3" name="Google Shape;7513;p84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14" name="Google Shape;7514;p8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15" name="Google Shape;7515;p8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8">
    <p:spTree>
      <p:nvGrpSpPr>
        <p:cNvPr id="1" name="Shape 7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7" name="Google Shape;7517;p84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8" name="Google Shape;7518;p84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9" name="Google Shape;7519;p84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20" name="Google Shape;7520;p84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21" name="Google Shape;7521;p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22" name="Google Shape;7522;p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23" name="Google Shape;7523;p84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524" name="Google Shape;7524;p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25" name="Google Shape;7525;p8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26" name="Google Shape;7526;p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27" name="Google Shape;7527;p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528" name="Google Shape;7528;p8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 2">
    <p:spTree>
      <p:nvGrpSpPr>
        <p:cNvPr id="1" name="Shape 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0" name="Google Shape;7530;p84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31" name="Google Shape;7531;p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32" name="Google Shape;7532;p8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33" name="Google Shape;7533;p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34" name="Google Shape;7534;p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35" name="Google Shape;7535;p84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6" name="Google Shape;7536;p84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37" name="Google Shape;7537;p84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8" name="Google Shape;7538;p8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39" name="Google Shape;7539;p8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0" name="Google Shape;7540;p84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41" name="Google Shape;7541;p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42" name="Google Shape;7542;p8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 2">
    <p:spTree>
      <p:nvGrpSpPr>
        <p:cNvPr id="1" name="Shape 7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44" name="Google Shape;7544;p844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545" name="Google Shape;7545;p8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6" name="Google Shape;7546;p8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47" name="Google Shape;7547;p844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8" name="Google Shape;7548;p844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9" name="Google Shape;7549;p844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50" name="Google Shape;7550;p8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551" name="Google Shape;7551;p84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7"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1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" name="Google Shape;774;p1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" name="Google Shape;776;p1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" name="Google Shape;777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" name="Google Shape;778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9" name="Google Shape;779;p1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0" name="Google Shape;780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1" name="Google Shape;781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2" name="Google Shape;782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3" name="Google Shape;783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84" name="Google Shape;784;p1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8">
    <p:spTree>
      <p:nvGrpSpPr>
        <p:cNvPr id="1" name="Shape 7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3" name="Google Shape;7553;p845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4" name="Google Shape;7554;p845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5" name="Google Shape;7555;p845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556" name="Google Shape;7556;p845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557" name="Google Shape;7557;p845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558" name="Google Shape;7558;p8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9" name="Google Shape;7559;p8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60" name="Google Shape;7560;p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7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2" name="Google Shape;7562;p84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3" name="Google Shape;7563;p84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4" name="Google Shape;7564;p846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5" name="Google Shape;7565;p8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66" name="Google Shape;7566;p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67" name="Google Shape;7567;p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68" name="Google Shape;7568;p84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569" name="Google Shape;7569;p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70" name="Google Shape;7570;p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71" name="Google Shape;7571;p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72" name="Google Shape;7572;p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573" name="Google Shape;7573;p8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0">
    <p:bg>
      <p:bgPr>
        <a:solidFill>
          <a:schemeClr val="lt2"/>
        </a:solidFill>
        <a:effectLst/>
      </p:bgPr>
    </p:bg>
    <p:spTree>
      <p:nvGrpSpPr>
        <p:cNvPr id="1" name="Shape 7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5" name="Google Shape;7575;p84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576" name="Google Shape;7576;p8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7" name="Google Shape;7577;p8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8" name="Google Shape;7578;p8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79" name="Google Shape;7579;p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80" name="Google Shape;7580;p847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1" name="Google Shape;7581;p847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11">
    <p:spTree>
      <p:nvGrpSpPr>
        <p:cNvPr id="1" name="Shape 7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3" name="Google Shape;7583;p84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4" name="Google Shape;7584;p84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5" name="Google Shape;7585;p848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6" name="Google Shape;7586;p8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87" name="Google Shape;7587;p8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88" name="Google Shape;7588;p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89" name="Google Shape;7589;p84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590" name="Google Shape;7590;p8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91" name="Google Shape;7591;p8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92" name="Google Shape;7592;p8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93" name="Google Shape;7593;p8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594" name="Google Shape;7594;p8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7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6" name="Google Shape;7596;p84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97" name="Google Shape;7597;p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98" name="Google Shape;7598;p8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99" name="Google Shape;7599;p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0" name="Google Shape;7600;p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01" name="Google Shape;7601;p8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2" name="Google Shape;7602;p84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3" name="Google Shape;7603;p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04" name="Google Shape;7604;p8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7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6" name="Google Shape;7606;p85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7" name="Google Shape;7607;p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08" name="Google Shape;7608;p8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09" name="Google Shape;7609;p85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10" name="Google Shape;7610;p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11" name="Google Shape;7611;p8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12" name="Google Shape;7612;p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3" name="Google Shape;7613;p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7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5" name="Google Shape;7615;p8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6" name="Google Shape;7616;p8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7" name="Google Shape;7617;p85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18" name="Google Shape;7618;p85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19" name="Google Shape;7619;p8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20" name="Google Shape;7620;p8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21" name="Google Shape;7621;p85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22" name="Google Shape;7622;p8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23" name="Google Shape;7623;p8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24" name="Google Shape;7624;p8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5" name="Google Shape;7625;p8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26" name="Google Shape;7626;p8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3">
    <p:spTree>
      <p:nvGrpSpPr>
        <p:cNvPr id="1" name="Shape 7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" name="Google Shape;7628;p8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9" name="Google Shape;7629;p8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0" name="Google Shape;7630;p85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1" name="Google Shape;7631;p85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32" name="Google Shape;7632;p8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33" name="Google Shape;7633;p8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34" name="Google Shape;7634;p85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35" name="Google Shape;7635;p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36" name="Google Shape;7636;p8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37" name="Google Shape;7637;p8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8" name="Google Shape;7638;p8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39" name="Google Shape;7639;p8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7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41" name="Google Shape;7641;p8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642" name="Google Shape;7642;p8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3" name="Google Shape;7643;p8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44" name="Google Shape;7644;p8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45" name="Google Shape;7645;p8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46" name="Google Shape;7646;p8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7" name="Google Shape;7647;p8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48" name="Google Shape;7648;p8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9" name="Google Shape;7649;p8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0" name="Google Shape;7650;p85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7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2" name="Google Shape;7652;p85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3" name="Google Shape;7653;p85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4" name="Google Shape;7654;p85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5" name="Google Shape;7655;p85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56" name="Google Shape;7656;p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7" name="Google Shape;7657;p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58" name="Google Shape;7658;p85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59" name="Google Shape;7659;p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60" name="Google Shape;7660;p8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61" name="Google Shape;7661;p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2" name="Google Shape;7662;p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63" name="Google Shape;7663;p85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" name="Google Shape;786;p17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" name="Google Shape;787;p17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" name="Google Shape;788;p17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9" name="Google Shape;789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0" name="Google Shape;790;p17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91" name="Google Shape;791;p1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792;p1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3" name="Google Shape;793;p17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7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5" name="Google Shape;7665;p85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6" name="Google Shape;7666;p85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7" name="Google Shape;7667;p85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8" name="Google Shape;7668;p8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69" name="Google Shape;7669;p8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70" name="Google Shape;7670;p8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71" name="Google Shape;7671;p85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72" name="Google Shape;7672;p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73" name="Google Shape;7673;p8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74" name="Google Shape;7674;p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5" name="Google Shape;7675;p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76" name="Google Shape;7676;p8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7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8" name="Google Shape;7678;p856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9" name="Google Shape;7679;p856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80" name="Google Shape;7680;p8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81" name="Google Shape;7681;p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2" name="Google Shape;7682;p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7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4" name="Google Shape;7684;p857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5" name="Google Shape;7685;p85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6" name="Google Shape;7686;p85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87" name="Google Shape;7687;p8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8" name="Google Shape;7688;p8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89" name="Google Shape;7689;p857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0" name="Google Shape;7690;p85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1" name="Google Shape;7691;p85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92" name="Google Shape;7692;p8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7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4" name="Google Shape;7694;p858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5" name="Google Shape;7695;p85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96" name="Google Shape;7696;p8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97" name="Google Shape;7697;p8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98" name="Google Shape;7698;p8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99" name="Google Shape;7699;p858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0" name="Google Shape;7700;p85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1" name="Google Shape;7701;p85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02" name="Google Shape;7702;p8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7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4" name="Google Shape;7704;p859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5" name="Google Shape;7705;p85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6" name="Google Shape;7706;p85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7" name="Google Shape;7707;p859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08" name="Google Shape;7708;p8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7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" name="Google Shape;7710;p86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11" name="Google Shape;7711;p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12" name="Google Shape;7712;p86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3" name="Google Shape;7713;p86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4" name="Google Shape;7714;p86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7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6" name="Google Shape;7716;p86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7" name="Google Shape;7717;p86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8" name="Google Shape;7718;p861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19" name="Google Shape;7719;p86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0" name="Google Shape;7720;p861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21" name="Google Shape;7721;p8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7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3" name="Google Shape;7723;p862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4" name="Google Shape;7724;p862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5" name="Google Shape;7725;p8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26" name="Google Shape;7726;p8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7" name="Google Shape;7727;p8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28" name="Google Shape;7728;p862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9" name="Google Shape;7729;p86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0" name="Google Shape;7730;p86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31" name="Google Shape;7731;p8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7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3" name="Google Shape;7733;p863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4" name="Google Shape;7734;p86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5" name="Google Shape;7735;p86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6" name="Google Shape;7736;p863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37" name="Google Shape;7737;p8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2">
    <p:spTree>
      <p:nvGrpSpPr>
        <p:cNvPr id="1" name="Shape 7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9" name="Google Shape;7739;p864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40" name="Google Shape;7740;p8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41" name="Google Shape;7741;p864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2" name="Google Shape;7742;p864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3" name="Google Shape;7743;p864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Google Shape;795;p1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" name="Google Shape;796;p1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" name="Google Shape;797;p1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8" name="Google Shape;798;p1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9" name="Google Shape;799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0" name="Google Shape;800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1" name="Google Shape;801;p1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2" name="Google Shape;802;p17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3" name="Google Shape;803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4" name="Google Shape;804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" name="Google Shape;805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6" name="Google Shape;806;p1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7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5" name="Google Shape;7745;p865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6" name="Google Shape;7746;p865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7" name="Google Shape;7747;p865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8" name="Google Shape;7748;p865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9" name="Google Shape;7749;p865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50" name="Google Shape;7750;p8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7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2" name="Google Shape;7752;p866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3" name="Google Shape;7753;p866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4" name="Google Shape;7754;p86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55" name="Google Shape;7755;p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6" name="Google Shape;7756;p8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57" name="Google Shape;7757;p866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8" name="Google Shape;7758;p86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9" name="Google Shape;7759;p86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60" name="Google Shape;7760;p8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7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2" name="Google Shape;7762;p867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3" name="Google Shape;7763;p86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4" name="Google Shape;7764;p8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65" name="Google Shape;7765;p8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6" name="Google Shape;7766;p8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67" name="Google Shape;7767;p867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8" name="Google Shape;7768;p86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9" name="Google Shape;7769;p86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70" name="Google Shape;7770;p8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7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" name="Google Shape;7772;p868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3" name="Google Shape;7773;p86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4" name="Google Shape;7774;p8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75" name="Google Shape;7775;p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6" name="Google Shape;7776;p8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77" name="Google Shape;7777;p868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8" name="Google Shape;7778;p86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9" name="Google Shape;7779;p86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80" name="Google Shape;7780;p8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7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" name="Google Shape;7782;p869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3" name="Google Shape;7783;p86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4" name="Google Shape;7784;p86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5" name="Google Shape;7785;p869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86" name="Google Shape;7786;p8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 2">
    <p:spTree>
      <p:nvGrpSpPr>
        <p:cNvPr id="1" name="Shape 7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8" name="Google Shape;7788;p87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89" name="Google Shape;7789;p8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90" name="Google Shape;7790;p87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1" name="Google Shape;7791;p87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2" name="Google Shape;7792;p87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4" name="Google Shape;7794;p87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5" name="Google Shape;7795;p87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6" name="Google Shape;7796;p871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7" name="Google Shape;7797;p87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8" name="Google Shape;7798;p871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99" name="Google Shape;7799;p8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7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1" name="Google Shape;7801;p872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02" name="Google Shape;7802;p872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3" name="Google Shape;7803;p87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04" name="Google Shape;7804;p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5" name="Google Shape;7805;p8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06" name="Google Shape;7806;p872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7" name="Google Shape;7807;p87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8" name="Google Shape;7808;p87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09" name="Google Shape;7809;p8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3">
    <p:spTree>
      <p:nvGrpSpPr>
        <p:cNvPr id="1" name="Shape 7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1" name="Google Shape;7811;p873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2" name="Google Shape;7812;p87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13" name="Google Shape;7813;p87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14" name="Google Shape;7814;p873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15" name="Google Shape;7815;p8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7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7" name="Google Shape;7817;p874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18" name="Google Shape;7818;p8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19" name="Google Shape;7819;p874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0" name="Google Shape;7820;p874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1" name="Google Shape;7821;p874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" name="Google Shape;808;p17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09" name="Google Shape;809;p1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1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1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" name="Google Shape;812;p17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3" name="Google Shape;813;p17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" name="Google Shape;814;p17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3">
    <p:spTree>
      <p:nvGrpSpPr>
        <p:cNvPr id="1" name="Shape 7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" name="Google Shape;7823;p875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4" name="Google Shape;7824;p875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5" name="Google Shape;7825;p875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6" name="Google Shape;7826;p875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7" name="Google Shape;7827;p875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28" name="Google Shape;7828;p8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4">
    <p:spTree>
      <p:nvGrpSpPr>
        <p:cNvPr id="1" name="Shape 7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0" name="Google Shape;7830;p876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31" name="Google Shape;7831;p876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2" name="Google Shape;7832;p8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33" name="Google Shape;7833;p8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4" name="Google Shape;7834;p8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35" name="Google Shape;7835;p876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6" name="Google Shape;7836;p87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7" name="Google Shape;7837;p87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8" name="Google Shape;7838;p8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7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0" name="Google Shape;7840;p877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1" name="Google Shape;7841;p87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2" name="Google Shape;7842;p8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43" name="Google Shape;7843;p8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4" name="Google Shape;7844;p8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45" name="Google Shape;7845;p877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6" name="Google Shape;7846;p87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7" name="Google Shape;7847;p87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48" name="Google Shape;7848;p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7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0" name="Google Shape;7850;p878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1" name="Google Shape;7851;p87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2" name="Google Shape;7852;p8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53" name="Google Shape;7853;p8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4" name="Google Shape;7854;p8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55" name="Google Shape;7855;p878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6" name="Google Shape;7856;p87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7" name="Google Shape;7857;p87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58" name="Google Shape;7858;p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7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0" name="Google Shape;7860;p879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1" name="Google Shape;7861;p87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2" name="Google Shape;7862;p87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3" name="Google Shape;7863;p879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4" name="Google Shape;7864;p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7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6" name="Google Shape;7866;p88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67" name="Google Shape;7867;p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68" name="Google Shape;7868;p88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9" name="Google Shape;7869;p88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0" name="Google Shape;7870;p88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p88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3" name="Google Shape;7873;p88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4" name="Google Shape;7874;p881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5" name="Google Shape;7875;p88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6" name="Google Shape;7876;p881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77" name="Google Shape;7877;p8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7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9" name="Google Shape;7879;p882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0" name="Google Shape;7880;p882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1" name="Google Shape;7881;p882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2" name="Google Shape;7882;p882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83" name="Google Shape;7883;p8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7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" name="Google Shape;7885;p88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86" name="Google Shape;7886;p8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87" name="Google Shape;7887;p88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8" name="Google Shape;7888;p883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9" name="Google Shape;7889;p883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7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1" name="Google Shape;7891;p884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2" name="Google Shape;7892;p884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3" name="Google Shape;7893;p884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4" name="Google Shape;7894;p884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5" name="Google Shape;7895;p884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96" name="Google Shape;7896;p8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8">
    <p:spTree>
      <p:nvGrpSpPr>
        <p:cNvPr id="1" name="Shape 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" name="Google Shape;816;p17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7" name="Google Shape;817;p17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" name="Google Shape;818;p1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" name="Google Shape;819;p1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0" name="Google Shape;820;p1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" name="Google Shape;821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2" name="Google Shape;822;p1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3" name="Google Shape;823;p17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4" name="Google Shape;824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5" name="Google Shape;825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" name="Google Shape;826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7" name="Google Shape;827;p1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8" name="Google Shape;7898;p885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9" name="Google Shape;7899;p885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0" name="Google Shape;7900;p885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1" name="Google Shape;7901;p885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902" name="Google Shape;7902;p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7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4" name="Google Shape;7904;p886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05" name="Google Shape;7905;p8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06" name="Google Shape;7906;p886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7" name="Google Shape;7907;p886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8" name="Google Shape;7908;p886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7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0" name="Google Shape;7910;p887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1" name="Google Shape;7911;p887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2" name="Google Shape;7912;p887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3" name="Google Shape;7913;p887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4" name="Google Shape;7914;p887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15" name="Google Shape;7915;p8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7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7" name="Google Shape;7917;p888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8" name="Google Shape;7918;p888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9" name="Google Shape;7919;p888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0" name="Google Shape;7920;p888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921" name="Google Shape;7921;p8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7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3" name="Google Shape;7923;p88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4" name="Google Shape;7924;p88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5" name="Google Shape;7925;p889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6" name="Google Shape;7926;p889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7" name="Google Shape;7927;p889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28" name="Google Shape;7928;p8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">
    <p:spTree>
      <p:nvGrpSpPr>
        <p:cNvPr id="1" name="Shape 7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" name="Google Shape;7930;p89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1" name="Google Shape;7931;p8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32" name="Google Shape;7932;p89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3" name="Google Shape;7933;p89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4" name="Google Shape;7934;p89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 2">
    <p:spTree>
      <p:nvGrpSpPr>
        <p:cNvPr id="1" name="Shape 7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6" name="Google Shape;7936;p891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7" name="Google Shape;7937;p89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8" name="Google Shape;7938;p89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9" name="Google Shape;7939;p891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940" name="Google Shape;7940;p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7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2" name="Google Shape;7942;p892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43" name="Google Shape;7943;p8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44" name="Google Shape;7944;p892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5" name="Google Shape;7945;p892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6" name="Google Shape;7946;p892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 2">
    <p:spTree>
      <p:nvGrpSpPr>
        <p:cNvPr id="1" name="Shape 7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8" name="Google Shape;7948;p89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9" name="Google Shape;7949;p89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0" name="Google Shape;7950;p893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1" name="Google Shape;7951;p893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2" name="Google Shape;7952;p893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53" name="Google Shape;7953;p8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Cover">
  <p:cSld name="42_Cover"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89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6" name="Google Shape;7956;p89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7" name="Google Shape;7957;p89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58" name="Google Shape;7958;p89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59" name="Google Shape;7959;p89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960" name="Google Shape;7960;p8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1" name="Google Shape;7961;p8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62" name="Google Shape;7962;p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" name="Google Shape;79;p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" name="Google Shape;80;p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" name="Google Shape;81;p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" name="Google Shape;82;p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" name="Google Shape;83;p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" name="Google Shape;84;p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" name="Google Shape;829;p1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0" name="Google Shape;830;p17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1" name="Google Shape;831;p1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2" name="Google Shape;832;p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" name="Google Shape;833;p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4" name="Google Shape;834;p1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" name="Google Shape;835;p1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" name="Google Shape;836;p1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7" name="Google Shape;837;p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8" name="Google Shape;838;p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Divider">
  <p:cSld name="40_Divider">
    <p:bg>
      <p:bgPr>
        <a:solidFill>
          <a:schemeClr val="lt2"/>
        </a:solidFill>
        <a:effectLst/>
      </p:bgPr>
    </p:bg>
    <p:spTree>
      <p:nvGrpSpPr>
        <p:cNvPr id="1" name="Shape 7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4" name="Google Shape;7964;p8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965" name="Google Shape;7965;p8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6" name="Google Shape;7966;p8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7" name="Google Shape;7967;p8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68" name="Google Shape;7968;p8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69" name="Google Shape;7969;p89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0" name="Google Shape;7970;p89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7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2" name="Google Shape;7972;p896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73" name="Google Shape;7973;p8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74" name="Google Shape;7974;p896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7975" name="Google Shape;7975;p8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6" name="Google Shape;7976;p8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77" name="Google Shape;7977;p896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978" name="Google Shape;7978;p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6">
    <p:spTree>
      <p:nvGrpSpPr>
        <p:cNvPr id="1" name="Shape 7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0" name="Google Shape;7980;p89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1" name="Google Shape;7981;p897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82" name="Google Shape;7982;p8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983" name="Google Shape;7983;p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4" name="Google Shape;7984;p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1">
    <p:spTree>
      <p:nvGrpSpPr>
        <p:cNvPr id="1" name="Shape 7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6" name="Google Shape;7986;p898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7" name="Google Shape;7987;p89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8" name="Google Shape;7988;p89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9" name="Google Shape;7989;p898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990" name="Google Shape;7990;p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7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2" name="Google Shape;7992;p89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93" name="Google Shape;7993;p8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94" name="Google Shape;7994;p89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95" name="Google Shape;7995;p899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6" name="Google Shape;7996;p899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1">
    <p:spTree>
      <p:nvGrpSpPr>
        <p:cNvPr id="1" name="Shape 7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8" name="Google Shape;7998;p90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99" name="Google Shape;7999;p90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0" name="Google Shape;8000;p900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1" name="Google Shape;8001;p90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2" name="Google Shape;8002;p900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03" name="Google Shape;8003;p9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 2">
    <p:spTree>
      <p:nvGrpSpPr>
        <p:cNvPr id="1" name="Shape 8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5" name="Google Shape;8005;p90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6" name="Google Shape;8006;p90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7" name="Google Shape;8007;p90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8" name="Google Shape;8008;p90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09" name="Google Shape;8009;p9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8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1" name="Google Shape;8011;p90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12" name="Google Shape;8012;p9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13" name="Google Shape;8013;p90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4" name="Google Shape;8014;p90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5" name="Google Shape;8015;p90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 2">
    <p:spTree>
      <p:nvGrpSpPr>
        <p:cNvPr id="1" name="Shape 8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" name="Google Shape;8017;p90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8" name="Google Shape;8018;p90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9" name="Google Shape;8019;p90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0" name="Google Shape;8020;p90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1" name="Google Shape;8021;p90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22" name="Google Shape;8022;p9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 2">
    <p:spTree>
      <p:nvGrpSpPr>
        <p:cNvPr id="1" name="Shape 8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4" name="Google Shape;8024;p904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5" name="Google Shape;8025;p90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6" name="Google Shape;8026;p90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7" name="Google Shape;8027;p904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28" name="Google Shape;8028;p9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p1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17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42" name="Google Shape;842;p1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3" name="Google Shape;843;p17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4" name="Google Shape;844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5" name="Google Shape;845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" name="Google Shape;846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7" name="Google Shape;847;p17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" name="Google Shape;848;p17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9" name="Google Shape;849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0" name="Google Shape;850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2">
    <p:spTree>
      <p:nvGrpSpPr>
        <p:cNvPr id="1" name="Shape 8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0" name="Google Shape;8030;p90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31" name="Google Shape;8031;p9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32" name="Google Shape;8032;p90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3" name="Google Shape;8033;p905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4" name="Google Shape;8034;p905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 2">
    <p:spTree>
      <p:nvGrpSpPr>
        <p:cNvPr id="1" name="Shape 8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6" name="Google Shape;8036;p90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7" name="Google Shape;8037;p90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8" name="Google Shape;8038;p906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9" name="Google Shape;8039;p90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0" name="Google Shape;8040;p906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41" name="Google Shape;8041;p9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 2">
    <p:spTree>
      <p:nvGrpSpPr>
        <p:cNvPr id="1" name="Shape 8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3" name="Google Shape;8043;p907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4" name="Google Shape;8044;p90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45" name="Google Shape;8045;p90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46" name="Google Shape;8046;p907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47" name="Google Shape;8047;p9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3">
    <p:spTree>
      <p:nvGrpSpPr>
        <p:cNvPr id="1" name="Shape 8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9" name="Google Shape;8049;p90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50" name="Google Shape;8050;p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51" name="Google Shape;8051;p90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2" name="Google Shape;8052;p908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3" name="Google Shape;8053;p908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 2">
    <p:spTree>
      <p:nvGrpSpPr>
        <p:cNvPr id="1" name="Shape 8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5" name="Google Shape;8055;p90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6" name="Google Shape;8056;p90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7" name="Google Shape;8057;p909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8" name="Google Shape;8058;p909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9" name="Google Shape;8059;p909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60" name="Google Shape;8060;p9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Bullets Layout">
  <p:cSld name="16_Title and Bullets Layout">
    <p:spTree>
      <p:nvGrpSpPr>
        <p:cNvPr id="1" name="Shape 8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2" name="Google Shape;8062;p91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3" name="Google Shape;8063;p91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64" name="Google Shape;8064;p91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65" name="Google Shape;8065;p910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66" name="Google Shape;8066;p9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8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8" name="Google Shape;8068;p91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69" name="Google Shape;8069;p9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70" name="Google Shape;8070;p91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1" name="Google Shape;8071;p911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72" name="Google Shape;8072;p911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Section | Picture and Copy Layout">
  <p:cSld name="16_Two Section | Picture and Copy Layout">
    <p:spTree>
      <p:nvGrpSpPr>
        <p:cNvPr id="1" name="Shape 8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4" name="Google Shape;8074;p91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5" name="Google Shape;8075;p91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6" name="Google Shape;8076;p91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7" name="Google Shape;8077;p91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8" name="Google Shape;8078;p912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79" name="Google Shape;8079;p9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Bullets Layout">
  <p:cSld name="17_Title and Bullets Layout">
    <p:spTree>
      <p:nvGrpSpPr>
        <p:cNvPr id="1" name="Shape 8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1" name="Google Shape;8081;p913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2" name="Google Shape;8082;p91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3" name="Google Shape;8083;p91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4" name="Google Shape;8084;p913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85" name="Google Shape;8085;p9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8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7" name="Google Shape;8087;p91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88" name="Google Shape;8088;p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89" name="Google Shape;8089;p91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90" name="Google Shape;8090;p914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1" name="Google Shape;8091;p914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" name="Google Shape;852;p17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3" name="Google Shape;853;p17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54" name="Google Shape;854;p17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55" name="Google Shape;855;p1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1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7" name="Google Shape;857;p1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58" name="Google Shape;858;p17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Section | Picture and Copy Layout">
  <p:cSld name="17_Two Section | Picture and Copy Layout">
    <p:spTree>
      <p:nvGrpSpPr>
        <p:cNvPr id="1" name="Shape 8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3" name="Google Shape;8093;p91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94" name="Google Shape;8094;p91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95" name="Google Shape;8095;p915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6" name="Google Shape;8096;p91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7" name="Google Shape;8097;p915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98" name="Google Shape;8098;p9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Bullets Layout">
  <p:cSld name="18_Title and Bullets Layout">
    <p:spTree>
      <p:nvGrpSpPr>
        <p:cNvPr id="1" name="Shape 8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0" name="Google Shape;8100;p91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01" name="Google Shape;8101;p91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2" name="Google Shape;8102;p91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3" name="Google Shape;8103;p916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104" name="Google Shape;8104;p9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8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6" name="Google Shape;8106;p91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107" name="Google Shape;8107;p9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108" name="Google Shape;8108;p91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9" name="Google Shape;8109;p917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0" name="Google Shape;8110;p917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Section | Picture and Copy Layout">
  <p:cSld name="18_Two Section | Picture and Copy Layout">
    <p:spTree>
      <p:nvGrpSpPr>
        <p:cNvPr id="1" name="Shape 8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2" name="Google Shape;8112;p91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3" name="Google Shape;8113;p91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4" name="Google Shape;8114;p91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5" name="Google Shape;8115;p918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6" name="Google Shape;8116;p918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117" name="Google Shape;8117;p9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Cover">
  <p:cSld name="44_Cover">
    <p:spTree>
      <p:nvGrpSpPr>
        <p:cNvPr id="1" name="Shape 8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9" name="Google Shape;8119;p91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20" name="Google Shape;8120;p91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1" name="Google Shape;8121;p91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22" name="Google Shape;8122;p91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23" name="Google Shape;8123;p9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24" name="Google Shape;8124;p9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p9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6" name="Google Shape;8126;p9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5">
    <p:spTree>
      <p:nvGrpSpPr>
        <p:cNvPr id="1" name="Shape 8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8" name="Google Shape;8128;p920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29" name="Google Shape;8129;p92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0" name="Google Shape;8130;p92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131" name="Google Shape;8131;p9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2" name="Google Shape;8132;p9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33" name="Google Shape;8133;p920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4" name="Google Shape;8134;p92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5" name="Google Shape;8135;p92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136" name="Google Shape;8136;p9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4">
    <p:spTree>
      <p:nvGrpSpPr>
        <p:cNvPr id="1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8" name="Google Shape;8138;p921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9" name="Google Shape;8139;p92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40" name="Google Shape;8140;p92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41" name="Google Shape;8141;p921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142" name="Google Shape;8142;p9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4">
    <p:spTree>
      <p:nvGrpSpPr>
        <p:cNvPr id="1" name="Shape 8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4" name="Google Shape;8144;p922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145" name="Google Shape;8145;p9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146" name="Google Shape;8146;p922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47" name="Google Shape;8147;p922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8" name="Google Shape;8148;p922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4">
    <p:spTree>
      <p:nvGrpSpPr>
        <p:cNvPr id="1" name="Shape 8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0" name="Google Shape;8150;p92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1" name="Google Shape;8151;p92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2" name="Google Shape;8152;p923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3" name="Google Shape;8153;p923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4" name="Google Shape;8154;p923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155" name="Google Shape;8155;p9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8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7" name="Google Shape;8157;p924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8" name="Google Shape;8158;p924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9" name="Google Shape;8159;p924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60" name="Google Shape;8160;p92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61" name="Google Shape;8161;p924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8162" name="Google Shape;8162;p9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3" name="Google Shape;8163;p9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64" name="Google Shape;8164;p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" name="Google Shape;860;p1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61" name="Google Shape;861;p17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2" name="Google Shape;862;p1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3" name="Google Shape;863;p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" name="Google Shape;864;p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5" name="Google Shape;865;p17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" name="Google Shape;866;p17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7" name="Google Shape;867;p17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" name="Google Shape;868;p1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9" name="Google Shape;869;p1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0" name="Google Shape;870;p1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1" name="Google Shape;871;p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2" name="Google Shape;872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 2">
    <p:bg>
      <p:bgPr>
        <a:solidFill>
          <a:schemeClr val="lt2"/>
        </a:solidFill>
        <a:effectLst/>
      </p:bgPr>
    </p:bg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6" name="Google Shape;8166;p92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167" name="Google Shape;8167;p92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8" name="Google Shape;8168;p9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9" name="Google Shape;8169;p92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70" name="Google Shape;8170;p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71" name="Google Shape;8171;p92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2" name="Google Shape;8172;p92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 2">
    <p:spTree>
      <p:nvGrpSpPr>
        <p:cNvPr id="1" name="Shape 8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4" name="Google Shape;8174;p92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75" name="Google Shape;8175;p92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6" name="Google Shape;8176;p92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77" name="Google Shape;8177;p92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78" name="Google Shape;8178;p9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79" name="Google Shape;8179;p9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0" name="Google Shape;8180;p9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81" name="Google Shape;8181;p9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 2">
    <p:spTree>
      <p:nvGrpSpPr>
        <p:cNvPr id="1" name="Shape 8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3" name="Google Shape;8183;p92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4" name="Google Shape;8184;p92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5" name="Google Shape;8185;p92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86" name="Google Shape;8186;p9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87" name="Google Shape;8187;p92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188" name="Google Shape;8188;p9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9" name="Google Shape;8189;p9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90" name="Google Shape;8190;p9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 2">
    <p:bg>
      <p:bgPr>
        <a:solidFill>
          <a:schemeClr val="lt2"/>
        </a:solidFill>
        <a:effectLst/>
      </p:bgPr>
    </p:bg>
    <p:spTree>
      <p:nvGrpSpPr>
        <p:cNvPr id="1" name="Shape 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" name="Google Shape;8192;p92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193" name="Google Shape;8193;p92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4" name="Google Shape;8194;p9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5" name="Google Shape;8195;p92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96" name="Google Shape;8196;p9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97" name="Google Shape;8197;p92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8" name="Google Shape;8198;p92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8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Google Shape;8200;p92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01" name="Google Shape;8201;p92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02" name="Google Shape;8202;p92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203" name="Google Shape;8203;p9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4" name="Google Shape;8204;p9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05" name="Google Shape;8205;p9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206" name="Google Shape;8206;p9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 2">
    <p:spTree>
      <p:nvGrpSpPr>
        <p:cNvPr id="1" name="Shape 8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8" name="Google Shape;8208;p93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09" name="Google Shape;8209;p93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0" name="Google Shape;8210;p9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1" name="Google Shape;8211;p9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2" name="Google Shape;8212;p9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3" name="Google Shape;8213;p9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14" name="Google Shape;8214;p9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15" name="Google Shape;8215;p9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16" name="Google Shape;8216;p9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17" name="Google Shape;8217;p9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8" name="Google Shape;8218;p9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19" name="Google Shape;8219;p9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 2">
    <p:spTree>
      <p:nvGrpSpPr>
        <p:cNvPr id="1" name="Shape 8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1" name="Google Shape;8221;p93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22" name="Google Shape;8222;p9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3" name="Google Shape;8223;p9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24" name="Google Shape;8224;p9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5" name="Google Shape;8225;p9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26" name="Google Shape;8226;p9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7" name="Google Shape;8227;p9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28" name="Google Shape;8228;p9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9" name="Google Shape;8229;p9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30" name="Google Shape;8230;p9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 2">
    <p:spTree>
      <p:nvGrpSpPr>
        <p:cNvPr id="1" name="Shape 8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2" name="Google Shape;8232;p9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3" name="Google Shape;8233;p9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234" name="Google Shape;8234;p9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35" name="Google Shape;8235;p9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36" name="Google Shape;8236;p9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37" name="Google Shape;8237;p9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8" name="Google Shape;8238;p9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39" name="Google Shape;8239;p9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40" name="Google Shape;8240;p9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1" name="Google Shape;8241;p9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42" name="Google Shape;8242;p9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 3">
    <p:spTree>
      <p:nvGrpSpPr>
        <p:cNvPr id="1" name="Shape 8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44" name="Google Shape;8244;p9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45" name="Google Shape;8245;p9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46" name="Google Shape;8246;p9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47" name="Google Shape;8247;p9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8" name="Google Shape;8248;p9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49" name="Google Shape;8249;p93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0" name="Google Shape;8250;p93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251" name="Google Shape;8251;p93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2" name="Google Shape;8252;p9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253" name="Google Shape;8253;p9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4" name="Google Shape;8254;p9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55" name="Google Shape;8255;p9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6" name="Google Shape;8256;p9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 2">
    <p:spTree>
      <p:nvGrpSpPr>
        <p:cNvPr id="1" name="Shape 8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58" name="Google Shape;8258;p9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59" name="Google Shape;8259;p9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0" name="Google Shape;8260;p9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1" name="Google Shape;8261;p9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2" name="Google Shape;8262;p9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63" name="Google Shape;8263;p9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64" name="Google Shape;8264;p9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5" name="Google Shape;8265;p9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6" name="Google Shape;8266;p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p17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" name="Google Shape;875;p17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" name="Google Shape;876;p17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7" name="Google Shape;877;p1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8" name="Google Shape;878;p1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79" name="Google Shape;879;p1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p1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1" name="Google Shape;881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8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68" name="Google Shape;8268;p93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269" name="Google Shape;8269;p9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0" name="Google Shape;8270;p9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71" name="Google Shape;8271;p93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2" name="Google Shape;8272;p93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73" name="Google Shape;8273;p93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74" name="Google Shape;8274;p9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75" name="Google Shape;8275;p9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 2">
    <p:spTree>
      <p:nvGrpSpPr>
        <p:cNvPr id="1" name="Shape 8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7" name="Google Shape;8277;p9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78" name="Google Shape;8278;p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79" name="Google Shape;8279;p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80" name="Google Shape;8280;p9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81" name="Google Shape;8281;p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2" name="Google Shape;8282;p9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83" name="Google Shape;8283;p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84" name="Google Shape;8284;p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8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6" name="Google Shape;8286;p93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7" name="Google Shape;8287;p93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8" name="Google Shape;8288;p93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89" name="Google Shape;8289;p9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90" name="Google Shape;8290;p93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291" name="Google Shape;8291;p9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2" name="Google Shape;8292;p9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93" name="Google Shape;8293;p9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8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5" name="Google Shape;8295;p9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296" name="Google Shape;8296;p9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7" name="Google Shape;8297;p9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8" name="Google Shape;8298;p9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99" name="Google Shape;8299;p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00" name="Google Shape;8300;p93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1" name="Google Shape;8301;p93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 3">
    <p:spTree>
      <p:nvGrpSpPr>
        <p:cNvPr id="1" name="Shape 8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3" name="Google Shape;8303;p93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04" name="Google Shape;8304;p93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05" name="Google Shape;8305;p93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06" name="Google Shape;8306;p93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7" name="Google Shape;8307;p93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08" name="Google Shape;8308;p93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309" name="Google Shape;8309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 2">
    <p:spTree>
      <p:nvGrpSpPr>
        <p:cNvPr id="1" name="Shape 8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1" name="Google Shape;8311;p94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12" name="Google Shape;8312;p94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13" name="Google Shape;8313;p94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314" name="Google Shape;8314;p9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315" name="Google Shape;8315;p94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316" name="Google Shape;8316;p9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7" name="Google Shape;8317;p9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18" name="Google Shape;8318;p94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 2">
    <p:bg>
      <p:bgPr>
        <a:solidFill>
          <a:schemeClr val="lt2"/>
        </a:solidFill>
        <a:effectLst/>
      </p:bgPr>
    </p:bg>
    <p:spTree>
      <p:nvGrpSpPr>
        <p:cNvPr id="1" name="Shape 8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0" name="Google Shape;8320;p94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321" name="Google Shape;8321;p9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2" name="Google Shape;8322;p9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3" name="Google Shape;8323;p9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24" name="Google Shape;8324;p94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25" name="Google Shape;8325;p94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6" name="Google Shape;8326;p94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 4">
    <p:spTree>
      <p:nvGrpSpPr>
        <p:cNvPr id="1" name="Shape 8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8" name="Google Shape;8328;p9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29" name="Google Shape;8329;p9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30" name="Google Shape;8330;p9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31" name="Google Shape;8331;p9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2" name="Google Shape;8332;p9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33" name="Google Shape;8333;p9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334" name="Google Shape;8334;p94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6" name="Google Shape;8336;p94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37" name="Google Shape;8337;p9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8" name="Google Shape;8338;p9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39" name="Google Shape;8339;p9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40" name="Google Shape;8340;p9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41" name="Google Shape;8341;p9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42" name="Google Shape;8342;p9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43" name="Google Shape;8343;p94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4" name="Google Shape;8344;p9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45" name="Google Shape;8345;p9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6" name="Google Shape;8346;p9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47" name="Google Shape;8347;p9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 2">
    <p:spTree>
      <p:nvGrpSpPr>
        <p:cNvPr id="1" name="Shape 8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9" name="Google Shape;8349;p9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50" name="Google Shape;8350;p94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1" name="Google Shape;8351;p9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2" name="Google Shape;8352;p9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3" name="Google Shape;8353;p9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54" name="Google Shape;8354;p9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5" name="Google Shape;8355;p9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6" name="Google Shape;8356;p9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57" name="Google Shape;8357;p9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58" name="Google Shape;8358;p9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" name="Google Shape;884;p1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" name="Google Shape;885;p1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6" name="Google Shape;886;p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" name="Google Shape;887;p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8" name="Google Shape;888;p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9" name="Google Shape;889;p1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0" name="Google Shape;890;p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1" name="Google Shape;891;p1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2" name="Google Shape;892;p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" name="Google Shape;893;p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4" name="Google Shape;894;p1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 2">
    <p:spTree>
      <p:nvGrpSpPr>
        <p:cNvPr id="1" name="Shape 8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0" name="Google Shape;8360;p9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1" name="Google Shape;8361;p94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62" name="Google Shape;8362;p9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63" name="Google Shape;8363;p9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64" name="Google Shape;8364;p9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65" name="Google Shape;8365;p9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6" name="Google Shape;8366;p9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67" name="Google Shape;8367;p94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8" name="Google Shape;8368;p94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69" name="Google Shape;8369;p9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70" name="Google Shape;8370;p9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 3">
    <p:spTree>
      <p:nvGrpSpPr>
        <p:cNvPr id="1" name="Shape 8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2" name="Google Shape;8372;p9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73" name="Google Shape;8373;p9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74" name="Google Shape;8374;p9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75" name="Google Shape;8375;p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76" name="Google Shape;8376;p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77" name="Google Shape;8377;p94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8" name="Google Shape;8378;p94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79" name="Google Shape;8379;p94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0" name="Google Shape;8380;p9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81" name="Google Shape;8381;p9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2" name="Google Shape;8382;p9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83" name="Google Shape;8383;p9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84" name="Google Shape;8384;p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 2">
    <p:spTree>
      <p:nvGrpSpPr>
        <p:cNvPr id="1" name="Shape 8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86" name="Google Shape;8386;p9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87" name="Google Shape;8387;p9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88" name="Google Shape;8388;p9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89" name="Google Shape;8389;p9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90" name="Google Shape;8390;p9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91" name="Google Shape;8391;p9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2" name="Google Shape;8392;p9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93" name="Google Shape;8393;p9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94" name="Google Shape;8394;p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8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6" name="Google Shape;8396;p9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97" name="Google Shape;8397;p9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8" name="Google Shape;8398;p9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99" name="Google Shape;8399;p94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0" name="Google Shape;8400;p94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01" name="Google Shape;8401;p9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02" name="Google Shape;8402;p94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403" name="Google Shape;8403;p9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 2">
    <p:spTree>
      <p:nvGrpSpPr>
        <p:cNvPr id="1" name="Shape 8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5" name="Google Shape;8405;p9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06" name="Google Shape;8406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07" name="Google Shape;8407;p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08" name="Google Shape;8408;p94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09" name="Google Shape;8409;p9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10" name="Google Shape;8410;p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11" name="Google Shape;8411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2" name="Google Shape;8412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5">
    <p:spTree>
      <p:nvGrpSpPr>
        <p:cNvPr id="1" name="Shape 8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4" name="Google Shape;8414;p95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5" name="Google Shape;8415;p95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6" name="Google Shape;8416;p9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7" name="Google Shape;8417;p9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18" name="Google Shape;8418;p9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19" name="Google Shape;8419;p9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20" name="Google Shape;8420;p9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21" name="Google Shape;8421;p95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22" name="Google Shape;8422;p9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23" name="Google Shape;8423;p9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4" name="Google Shape;8424;p9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25" name="Google Shape;8425;p9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 3">
    <p:spTree>
      <p:nvGrpSpPr>
        <p:cNvPr id="1" name="Shape 8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7" name="Google Shape;8427;p9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28" name="Google Shape;8428;p9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9" name="Google Shape;8429;p9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30" name="Google Shape;8430;p9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31" name="Google Shape;8431;p9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32" name="Google Shape;8432;p9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33" name="Google Shape;8433;p9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34" name="Google Shape;8434;p9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35" name="Google Shape;8435;p9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36" name="Google Shape;8436;p9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7" name="Google Shape;8437;p9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38" name="Google Shape;8438;p9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 2"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9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41" name="Google Shape;8441;p9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42" name="Google Shape;8442;p9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43" name="Google Shape;8443;p9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4" name="Google Shape;8444;p9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45" name="Google Shape;8445;p9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6" name="Google Shape;8446;p9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7" name="Google Shape;8447;p9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48" name="Google Shape;8448;p9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49" name="Google Shape;8449;p9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 2">
    <p:spTree>
      <p:nvGrpSpPr>
        <p:cNvPr id="1" name="Shape 8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1" name="Google Shape;8451;p9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2" name="Google Shape;8452;p95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453" name="Google Shape;8453;p9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54" name="Google Shape;8454;p9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55" name="Google Shape;8455;p9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56" name="Google Shape;8456;p9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7" name="Google Shape;8457;p9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58" name="Google Shape;8458;p95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9" name="Google Shape;8459;p95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60" name="Google Shape;8460;p9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61" name="Google Shape;8461;p9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 3">
    <p:spTree>
      <p:nvGrpSpPr>
        <p:cNvPr id="1" name="Shape 8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63" name="Google Shape;8463;p9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64" name="Google Shape;8464;p9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5" name="Google Shape;8465;p9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66" name="Google Shape;8466;p9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7" name="Google Shape;8467;p9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68" name="Google Shape;8468;p95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9" name="Google Shape;8469;p95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70" name="Google Shape;8470;p95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1" name="Google Shape;8471;p9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72" name="Google Shape;8472;p9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3" name="Google Shape;8473;p9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4" name="Google Shape;8474;p9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75" name="Google Shape;8475;p9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" name="Google Shape;896;p18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7" name="Google Shape;897;p1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" name="Google Shape;898;p1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" name="Google Shape;899;p1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0" name="Google Shape;900;p1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" name="Google Shape;901;p1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2" name="Google Shape;902;p1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3" name="Google Shape;903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4" name="Google Shape;904;p1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5" name="Google Shape;905;p1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" name="Google Shape;906;p1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7" name="Google Shape;907;p1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 2">
    <p:spTree>
      <p:nvGrpSpPr>
        <p:cNvPr id="1" name="Shape 8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77" name="Google Shape;8477;p9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78" name="Google Shape;8478;p9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79" name="Google Shape;8479;p9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80" name="Google Shape;8480;p9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81" name="Google Shape;8481;p9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82" name="Google Shape;8482;p9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3" name="Google Shape;8483;p9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84" name="Google Shape;8484;p9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5" name="Google Shape;8485;p9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 2">
    <p:spTree>
      <p:nvGrpSpPr>
        <p:cNvPr id="1" name="Shape 8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7" name="Google Shape;8487;p9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488" name="Google Shape;8488;p9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9" name="Google Shape;8489;p9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90" name="Google Shape;8490;p95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1" name="Google Shape;8491;p95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2" name="Google Shape;8492;p9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93" name="Google Shape;8493;p9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494" name="Google Shape;8494;p9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 2">
    <p:spTree>
      <p:nvGrpSpPr>
        <p:cNvPr id="1" name="Shape 8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6" name="Google Shape;8496;p9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97" name="Google Shape;8497;p9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98" name="Google Shape;8498;p9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99" name="Google Shape;8499;p9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00" name="Google Shape;8500;p9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01" name="Google Shape;8501;p9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02" name="Google Shape;8502;p9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3" name="Google Shape;8503;p9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4">
    <p:spTree>
      <p:nvGrpSpPr>
        <p:cNvPr id="1" name="Shape 8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5" name="Google Shape;8505;p95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6" name="Google Shape;8506;p9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7" name="Google Shape;8507;p9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08" name="Google Shape;8508;p9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09" name="Google Shape;8509;p9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10" name="Google Shape;8510;p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11" name="Google Shape;8511;p9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12" name="Google Shape;8512;p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13" name="Google Shape;8513;p9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14" name="Google Shape;8514;p9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5" name="Google Shape;8515;p9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16" name="Google Shape;8516;p9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8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8" name="Google Shape;8518;p95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19" name="Google Shape;8519;p95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0" name="Google Shape;8520;p9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1" name="Google Shape;8521;p9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2" name="Google Shape;8522;p9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23" name="Google Shape;8523;p9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24" name="Google Shape;8524;p9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25" name="Google Shape;8525;p9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26" name="Google Shape;8526;p9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27" name="Google Shape;8527;p9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8" name="Google Shape;8528;p9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29" name="Google Shape;8529;p95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 2">
    <p:spTree>
      <p:nvGrpSpPr>
        <p:cNvPr id="1" name="Shape 8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1" name="Google Shape;8531;p9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32" name="Google Shape;8532;p9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3" name="Google Shape;8533;p9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34" name="Google Shape;8534;p9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35" name="Google Shape;8535;p9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6" name="Google Shape;8536;p9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37" name="Google Shape;8537;p9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38" name="Google Shape;8538;p9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39" name="Google Shape;8539;p9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40" name="Google Shape;8540;p9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1" name="Google Shape;8541;p9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42" name="Google Shape;8542;p9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7">
    <p:spTree>
      <p:nvGrpSpPr>
        <p:cNvPr id="1" name="Shape 8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4" name="Google Shape;8544;p961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5" name="Google Shape;8545;p961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46" name="Google Shape;8546;p9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47" name="Google Shape;8547;p9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8" name="Google Shape;8548;p9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8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" name="Google Shape;8550;p96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1" name="Google Shape;8551;p96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2" name="Google Shape;8552;p9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53" name="Google Shape;8553;p9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4" name="Google Shape;8554;p9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55" name="Google Shape;8555;p962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6" name="Google Shape;8556;p96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7" name="Google Shape;8557;p96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58" name="Google Shape;8558;p9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 2">
    <p:spTree>
      <p:nvGrpSpPr>
        <p:cNvPr id="1" name="Shape 8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0" name="Google Shape;8560;p96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1" name="Google Shape;8561;p96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2" name="Google Shape;8562;p9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63" name="Google Shape;8563;p9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4" name="Google Shape;8564;p9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65" name="Google Shape;8565;p96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6" name="Google Shape;8566;p96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7" name="Google Shape;8567;p96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68" name="Google Shape;8568;p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2">
    <p:spTree>
      <p:nvGrpSpPr>
        <p:cNvPr id="1" name="Shape 8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0" name="Google Shape;8570;p96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1" name="Google Shape;8571;p96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2" name="Google Shape;8572;p96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3" name="Google Shape;8573;p96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74" name="Google Shape;8574;p96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8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0" name="Google Shape;910;p18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" name="Google Shape;912;p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" name="Google Shape;913;p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" name="Google Shape;914;p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5" name="Google Shape;915;p1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6" name="Google Shape;916;p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" name="Google Shape;917;p1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8" name="Google Shape;918;p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" name="Google Shape;919;p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0" name="Google Shape;920;p1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8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6" name="Google Shape;8576;p96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77" name="Google Shape;8577;p96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578" name="Google Shape;8578;p96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9" name="Google Shape;8579;p96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0" name="Google Shape;8580;p96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2">
    <p:spTree>
      <p:nvGrpSpPr>
        <p:cNvPr id="1" name="Shape 8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2" name="Google Shape;8582;p96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3" name="Google Shape;8583;p96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4" name="Google Shape;8584;p96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5" name="Google Shape;8585;p96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6" name="Google Shape;8586;p96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87" name="Google Shape;8587;p96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 2">
    <p:spTree>
      <p:nvGrpSpPr>
        <p:cNvPr id="1" name="Shape 8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9" name="Google Shape;8589;p96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90" name="Google Shape;8590;p96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1" name="Google Shape;8591;p9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92" name="Google Shape;8592;p9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3" name="Google Shape;8593;p9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94" name="Google Shape;8594;p967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5" name="Google Shape;8595;p96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6" name="Google Shape;8596;p96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97" name="Google Shape;8597;p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 3">
    <p:spTree>
      <p:nvGrpSpPr>
        <p:cNvPr id="1" name="Shape 8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9" name="Google Shape;8599;p96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0" name="Google Shape;8600;p96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1" name="Google Shape;8601;p96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2" name="Google Shape;8602;p96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03" name="Google Shape;8603;p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 2">
    <p:spTree>
      <p:nvGrpSpPr>
        <p:cNvPr id="1" name="Shape 8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5" name="Google Shape;8605;p96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06" name="Google Shape;8606;p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607" name="Google Shape;8607;p96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8" name="Google Shape;8608;p96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9" name="Google Shape;8609;p96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 3">
    <p:spTree>
      <p:nvGrpSpPr>
        <p:cNvPr id="1" name="Shape 8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" name="Google Shape;8611;p97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2" name="Google Shape;8612;p97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3" name="Google Shape;8613;p97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14" name="Google Shape;8614;p97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15" name="Google Shape;8615;p97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16" name="Google Shape;8616;p9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 2">
    <p:spTree>
      <p:nvGrpSpPr>
        <p:cNvPr id="1" name="Shape 8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8" name="Google Shape;8618;p97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19" name="Google Shape;8619;p97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0" name="Google Shape;8620;p97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21" name="Google Shape;8621;p9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2" name="Google Shape;8622;p9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23" name="Google Shape;8623;p971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4" name="Google Shape;8624;p97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5" name="Google Shape;8625;p97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26" name="Google Shape;8626;p9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 2">
    <p:spTree>
      <p:nvGrpSpPr>
        <p:cNvPr id="1" name="Shape 8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8" name="Google Shape;8628;p97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9" name="Google Shape;8629;p97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0" name="Google Shape;8630;p97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31" name="Google Shape;8631;p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2" name="Google Shape;8632;p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33" name="Google Shape;8633;p972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4" name="Google Shape;8634;p97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5" name="Google Shape;8635;p97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36" name="Google Shape;8636;p9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 2">
    <p:spTree>
      <p:nvGrpSpPr>
        <p:cNvPr id="1" name="Shape 8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8" name="Google Shape;8638;p97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9" name="Google Shape;8639;p97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0" name="Google Shape;8640;p9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41" name="Google Shape;8641;p9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2" name="Google Shape;8642;p9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43" name="Google Shape;8643;p97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4" name="Google Shape;8644;p97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5" name="Google Shape;8645;p97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46" name="Google Shape;8646;p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 3">
    <p:spTree>
      <p:nvGrpSpPr>
        <p:cNvPr id="1" name="Shape 8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8" name="Google Shape;8648;p97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9" name="Google Shape;8649;p97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0" name="Google Shape;8650;p97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1" name="Google Shape;8651;p97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52" name="Google Shape;8652;p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" name="Google Shape;922;p1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" name="Google Shape;923;p1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" name="Google Shape;924;p1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5" name="Google Shape;925;p1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6" name="Google Shape;926;p1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" name="Google Shape;927;p1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8" name="Google Shape;928;p1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9" name="Google Shape;929;p1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" name="Google Shape;930;p1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1" name="Google Shape;931;p1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2" name="Google Shape;932;p1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3" name="Google Shape;933;p1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 2">
    <p:spTree>
      <p:nvGrpSpPr>
        <p:cNvPr id="1" name="Shape 8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4" name="Google Shape;8654;p97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55" name="Google Shape;8655;p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656" name="Google Shape;8656;p97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7" name="Google Shape;8657;p97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8" name="Google Shape;8658;p97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 3">
    <p:spTree>
      <p:nvGrpSpPr>
        <p:cNvPr id="1" name="Shape 8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0" name="Google Shape;8660;p97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61" name="Google Shape;8661;p97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62" name="Google Shape;8662;p97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3" name="Google Shape;8663;p97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4" name="Google Shape;8664;p97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65" name="Google Shape;8665;p9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 2">
    <p:spTree>
      <p:nvGrpSpPr>
        <p:cNvPr id="1" name="Shape 8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7" name="Google Shape;8667;p97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8" name="Google Shape;8668;p97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9" name="Google Shape;8669;p9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70" name="Google Shape;8670;p9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1" name="Google Shape;8671;p9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72" name="Google Shape;8672;p977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3" name="Google Shape;8673;p97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4" name="Google Shape;8674;p97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75" name="Google Shape;8675;p9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 3">
    <p:spTree>
      <p:nvGrpSpPr>
        <p:cNvPr id="1" name="Shape 8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7" name="Google Shape;8677;p97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8" name="Google Shape;8678;p97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9" name="Google Shape;8679;p97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0" name="Google Shape;8680;p97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81" name="Google Shape;8681;p9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3">
    <p:spTree>
      <p:nvGrpSpPr>
        <p:cNvPr id="1" name="Shape 8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3" name="Google Shape;8683;p97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84" name="Google Shape;8684;p9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685" name="Google Shape;8685;p97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6" name="Google Shape;8686;p97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7" name="Google Shape;8687;p97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 3"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p98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0" name="Google Shape;8690;p98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1" name="Google Shape;8691;p98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2" name="Google Shape;8692;p98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3" name="Google Shape;8693;p98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94" name="Google Shape;8694;p9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 2">
    <p:spTree>
      <p:nvGrpSpPr>
        <p:cNvPr id="1" name="Shape 8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6" name="Google Shape;8696;p98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7" name="Google Shape;8697;p98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8" name="Google Shape;8698;p98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99" name="Google Shape;8699;p9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0" name="Google Shape;8700;p9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01" name="Google Shape;8701;p981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2" name="Google Shape;8702;p98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3" name="Google Shape;8703;p98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04" name="Google Shape;8704;p98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6">
    <p:spTree>
      <p:nvGrpSpPr>
        <p:cNvPr id="1" name="Shape 8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6" name="Google Shape;8706;p98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07" name="Google Shape;8707;p98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8" name="Google Shape;8708;p9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09" name="Google Shape;8709;p9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0" name="Google Shape;8710;p9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11" name="Google Shape;8711;p982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12" name="Google Shape;8712;p98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13" name="Google Shape;8713;p98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14" name="Google Shape;8714;p9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7">
    <p:spTree>
      <p:nvGrpSpPr>
        <p:cNvPr id="1" name="Shape 8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6" name="Google Shape;8716;p98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17" name="Google Shape;8717;p98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8" name="Google Shape;8718;p9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19" name="Google Shape;8719;p9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0" name="Google Shape;8720;p9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21" name="Google Shape;8721;p98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2" name="Google Shape;8722;p98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3" name="Google Shape;8723;p98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24" name="Google Shape;8724;p98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5">
    <p:spTree>
      <p:nvGrpSpPr>
        <p:cNvPr id="1" name="Shape 8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6" name="Google Shape;8726;p98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7" name="Google Shape;8727;p98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8" name="Google Shape;8728;p98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9" name="Google Shape;8729;p98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30" name="Google Shape;8730;p9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p1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" name="Google Shape;936;p1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" name="Google Shape;937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" name="Google Shape;938;p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" name="Google Shape;939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0" name="Google Shape;940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1" name="Google Shape;941;p1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2" name="Google Shape;942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3" name="Google Shape;943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4" name="Google Shape;944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" name="Google Shape;945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6" name="Google Shape;946;p1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5">
    <p:spTree>
      <p:nvGrpSpPr>
        <p:cNvPr id="1" name="Shape 8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2" name="Google Shape;8732;p98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733" name="Google Shape;8733;p9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734" name="Google Shape;8734;p98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35" name="Google Shape;8735;p98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36" name="Google Shape;8736;p98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5">
    <p:spTree>
      <p:nvGrpSpPr>
        <p:cNvPr id="1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8" name="Google Shape;8738;p98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39" name="Google Shape;8739;p98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0" name="Google Shape;8740;p98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1" name="Google Shape;8741;p98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2" name="Google Shape;8742;p98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43" name="Google Shape;8743;p9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8">
    <p:spTree>
      <p:nvGrpSpPr>
        <p:cNvPr id="1" name="Shape 8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5" name="Google Shape;8745;p98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6" name="Google Shape;8746;p98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7" name="Google Shape;8747;p9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48" name="Google Shape;8748;p9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9" name="Google Shape;8749;p9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50" name="Google Shape;8750;p987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1" name="Google Shape;8751;p98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2" name="Google Shape;8752;p98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53" name="Google Shape;8753;p9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6">
    <p:spTree>
      <p:nvGrpSpPr>
        <p:cNvPr id="1" name="Shape 8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5" name="Google Shape;8755;p98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6" name="Google Shape;8756;p98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7" name="Google Shape;8757;p98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8" name="Google Shape;8758;p98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59" name="Google Shape;8759;p9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6">
    <p:spTree>
      <p:nvGrpSpPr>
        <p:cNvPr id="1" name="Shape 8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1" name="Google Shape;8761;p98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762" name="Google Shape;8762;p9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763" name="Google Shape;8763;p98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4" name="Google Shape;8764;p98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5" name="Google Shape;8765;p98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6">
    <p:spTree>
      <p:nvGrpSpPr>
        <p:cNvPr id="1" name="Shape 8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7" name="Google Shape;8767;p99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8" name="Google Shape;8768;p99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9" name="Google Shape;8769;p99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70" name="Google Shape;8770;p99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71" name="Google Shape;8771;p99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72" name="Google Shape;8772;p9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 2">
    <p:spTree>
      <p:nvGrpSpPr>
        <p:cNvPr id="1" name="Shape 8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4" name="Google Shape;8774;p99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5" name="Google Shape;8775;p99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76" name="Google Shape;8776;p99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77" name="Google Shape;8777;p99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78" name="Google Shape;8778;p9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 3">
    <p:spTree>
      <p:nvGrpSpPr>
        <p:cNvPr id="1" name="Shape 8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0" name="Google Shape;8780;p99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781" name="Google Shape;8781;p9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782" name="Google Shape;8782;p99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3" name="Google Shape;8783;p99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4" name="Google Shape;8784;p99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 2">
    <p:spTree>
      <p:nvGrpSpPr>
        <p:cNvPr id="1" name="Shape 8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6" name="Google Shape;8786;p99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7" name="Google Shape;8787;p99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8" name="Google Shape;8788;p99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89" name="Google Shape;8789;p99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0" name="Google Shape;8790;p99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91" name="Google Shape;8791;p9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 2">
    <p:spTree>
      <p:nvGrpSpPr>
        <p:cNvPr id="1" name="Shape 8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3" name="Google Shape;8793;p99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4" name="Google Shape;8794;p99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5" name="Google Shape;8795;p99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96" name="Google Shape;8796;p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7" name="Google Shape;8797;p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98" name="Google Shape;8798;p994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99" name="Google Shape;8799;p99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00" name="Google Shape;8800;p99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01" name="Google Shape;8801;p99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Divider">
  <p:cSld name="41_Divider">
    <p:bg>
      <p:bgPr>
        <a:solidFill>
          <a:schemeClr val="lt2"/>
        </a:solidFill>
        <a:effectLst/>
      </p:bgPr>
    </p:bg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oogle Shape;87;p8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8" name="Google Shape;88;p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" name="Google Shape;91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" name="Google Shape;92;p8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8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" name="Google Shape;948;p18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9" name="Google Shape;949;p1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1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1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2" name="Google Shape;952;p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3" name="Google Shape;953;p18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8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2">
    <p:spTree>
      <p:nvGrpSpPr>
        <p:cNvPr id="1" name="Shape 8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3" name="Google Shape;8803;p99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4" name="Google Shape;8804;p99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05" name="Google Shape;8805;p99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06" name="Google Shape;8806;p99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07" name="Google Shape;8807;p9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 2">
    <p:spTree>
      <p:nvGrpSpPr>
        <p:cNvPr id="1" name="Shape 8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9" name="Google Shape;8809;p99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810" name="Google Shape;8810;p9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811" name="Google Shape;8811;p99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2" name="Google Shape;8812;p99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3" name="Google Shape;8813;p99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2">
    <p:spTree>
      <p:nvGrpSpPr>
        <p:cNvPr id="1" name="Shape 8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5" name="Google Shape;8815;p99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6" name="Google Shape;8816;p99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7" name="Google Shape;8817;p99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8" name="Google Shape;8818;p99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9" name="Google Shape;8819;p99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20" name="Google Shape;8820;p9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3">
    <p:spTree>
      <p:nvGrpSpPr>
        <p:cNvPr id="1" name="Shape 8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2" name="Google Shape;8822;p99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3" name="Google Shape;8823;p99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4" name="Google Shape;8824;p99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5" name="Google Shape;8825;p99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26" name="Google Shape;8826;p99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 3">
    <p:spTree>
      <p:nvGrpSpPr>
        <p:cNvPr id="1" name="Shape 8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8" name="Google Shape;8828;p99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829" name="Google Shape;8829;p99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830" name="Google Shape;8830;p99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31" name="Google Shape;8831;p99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2" name="Google Shape;8832;p99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3">
    <p:spTree>
      <p:nvGrpSpPr>
        <p:cNvPr id="1" name="Shape 8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4" name="Google Shape;8834;p100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35" name="Google Shape;8835;p100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36" name="Google Shape;8836;p100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7" name="Google Shape;8837;p100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8" name="Google Shape;8838;p100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39" name="Google Shape;8839;p10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 2">
    <p:spTree>
      <p:nvGrpSpPr>
        <p:cNvPr id="1" name="Shape 8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1" name="Google Shape;8841;p100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2" name="Google Shape;8842;p100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3" name="Google Shape;8843;p100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844" name="Google Shape;8844;p10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45" name="Google Shape;8845;p100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846" name="Google Shape;8846;p10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7" name="Google Shape;8847;p10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48" name="Google Shape;8848;p1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 3">
    <p:bg>
      <p:bgPr>
        <a:solidFill>
          <a:schemeClr val="lt2"/>
        </a:solidFill>
        <a:effectLst/>
      </p:bgPr>
    </p:bg>
    <p:spTree>
      <p:nvGrpSpPr>
        <p:cNvPr id="1" name="Shape 8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0" name="Google Shape;8850;p10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851" name="Google Shape;8851;p10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2" name="Google Shape;8852;p10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3" name="Google Shape;8853;p10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54" name="Google Shape;8854;p1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55" name="Google Shape;8855;p100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6" name="Google Shape;8856;p100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 2">
    <p:spTree>
      <p:nvGrpSpPr>
        <p:cNvPr id="1" name="Shape 8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8" name="Google Shape;8858;p100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59" name="Google Shape;8859;p100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0" name="Google Shape;8860;p10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61" name="Google Shape;8861;p10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62" name="Google Shape;8862;p1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63" name="Google Shape;8863;p1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64" name="Google Shape;8864;p10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65" name="Google Shape;8865;p1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66" name="Google Shape;8866;p10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67" name="Google Shape;8867;p1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8" name="Google Shape;8868;p1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69" name="Google Shape;8869;p10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 3">
    <p:spTree>
      <p:nvGrpSpPr>
        <p:cNvPr id="1" name="Shape 8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1" name="Google Shape;8871;p10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2" name="Google Shape;8872;p10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3" name="Google Shape;8873;p10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4" name="Google Shape;8874;p10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5" name="Google Shape;8875;p10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76" name="Google Shape;8876;p10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77" name="Google Shape;8877;p10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78" name="Google Shape;8878;p10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9" name="Google Shape;8879;p10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0" name="Google Shape;8880;p10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1" name="Google Shape;8881;p10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2" name="Google Shape;8882;p10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p1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" name="Google Shape;957;p1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" name="Google Shape;958;p1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9" name="Google Shape;959;p1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0" name="Google Shape;960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" name="Google Shape;961;p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2" name="Google Shape;962;p1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3" name="Google Shape;963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" name="Google Shape;964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5" name="Google Shape;965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6" name="Google Shape;966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7" name="Google Shape;967;p1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 2">
    <p:spTree>
      <p:nvGrpSpPr>
        <p:cNvPr id="1" name="Shape 8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84" name="Google Shape;8884;p10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85" name="Google Shape;8885;p1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86" name="Google Shape;8886;p10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7" name="Google Shape;8887;p1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8" name="Google Shape;8888;p1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89" name="Google Shape;8889;p10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0" name="Google Shape;8890;p10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91" name="Google Shape;8891;p10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2" name="Google Shape;8892;p1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93" name="Google Shape;8893;p1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8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5" name="Google Shape;8895;p10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6" name="Google Shape;8896;p100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97" name="Google Shape;8897;p10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98" name="Google Shape;8898;p10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9" name="Google Shape;8899;p10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00" name="Google Shape;8900;p10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1" name="Google Shape;8901;p10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2" name="Google Shape;8902;p100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3" name="Google Shape;8903;p100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4" name="Google Shape;8904;p10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5" name="Google Shape;8905;p10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6">
    <p:spTree>
      <p:nvGrpSpPr>
        <p:cNvPr id="1" name="Shape 8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7" name="Google Shape;8907;p10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908" name="Google Shape;8908;p10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09" name="Google Shape;8909;p10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10" name="Google Shape;8910;p10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1" name="Google Shape;8911;p10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12" name="Google Shape;8912;p10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3" name="Google Shape;8913;p100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14" name="Google Shape;8914;p100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5" name="Google Shape;8915;p100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16" name="Google Shape;8916;p100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7" name="Google Shape;8917;p10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18" name="Google Shape;8918;p10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19" name="Google Shape;8919;p10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8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1" name="Google Shape;8921;p100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8922" name="Google Shape;8922;p1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23" name="Google Shape;8923;p10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24" name="Google Shape;8924;p1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5" name="Google Shape;8925;p1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26" name="Google Shape;8926;p1008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7" name="Google Shape;8927;p100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28" name="Google Shape;8928;p100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29" name="Google Shape;8929;p100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30" name="Google Shape;8930;p100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1" name="Google Shape;8931;p100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32" name="Google Shape;8932;p1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3" name="Google Shape;8933;p1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 2">
    <p:spTree>
      <p:nvGrpSpPr>
        <p:cNvPr id="1" name="Shape 8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5" name="Google Shape;8935;p100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936" name="Google Shape;8936;p1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7" name="Google Shape;8937;p10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38" name="Google Shape;8938;p10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9" name="Google Shape;8939;p10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40" name="Google Shape;8940;p100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1" name="Google Shape;8941;p100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42" name="Google Shape;8942;p100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43" name="Google Shape;8943;p100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44" name="Google Shape;8944;p100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45" name="Google Shape;8945;p100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6" name="Google Shape;8946;p10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7" name="Google Shape;8947;p10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 3">
    <p:spTree>
      <p:nvGrpSpPr>
        <p:cNvPr id="1" name="Shape 8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9" name="Google Shape;8949;p10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950" name="Google Shape;8950;p10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51" name="Google Shape;8951;p10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52" name="Google Shape;8952;p10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3" name="Google Shape;8953;p10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54" name="Google Shape;8954;p101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5" name="Google Shape;8955;p101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56" name="Google Shape;8956;p101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7" name="Google Shape;8957;p10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58" name="Google Shape;8958;p10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9" name="Google Shape;8959;p10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60" name="Google Shape;8960;p10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1" name="Google Shape;8961;p10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8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63" name="Google Shape;8963;p10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964" name="Google Shape;8964;p10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65" name="Google Shape;8965;p10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66" name="Google Shape;8966;p10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7" name="Google Shape;8967;p10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68" name="Google Shape;8968;p10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9" name="Google Shape;8969;p10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70" name="Google Shape;8970;p10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71" name="Google Shape;8971;p10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End">
  <p:cSld name="40_End">
    <p:spTree>
      <p:nvGrpSpPr>
        <p:cNvPr id="1" name="Shape 8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3" name="Google Shape;8973;p1012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8974" name="Google Shape;8974;p10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5" name="Google Shape;8975;p10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76" name="Google Shape;8976;p101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77" name="Google Shape;8977;p1012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78" name="Google Shape;8978;p1012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79" name="Google Shape;8979;p10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80" name="Google Shape;8980;p101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8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2" name="Google Shape;8982;p10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83" name="Google Shape;8983;p10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4" name="Google Shape;8984;p10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85" name="Google Shape;8985;p10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986" name="Google Shape;8986;p10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7" name="Google Shape;8987;p10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8" name="Google Shape;8988;p10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9" name="Google Shape;8989;p10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8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1" name="Google Shape;8991;p101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992" name="Google Shape;8992;p101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993" name="Google Shape;8993;p1014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8994" name="Google Shape;8994;p101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95" name="Google Shape;8995;p1014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996" name="Google Shape;8996;p101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7" name="Google Shape;8997;p1014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8" name="Google Shape;8998;p101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9" name="Google Shape;8999;p101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" name="Google Shape;969;p18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0" name="Google Shape;970;p18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1" name="Google Shape;971;p18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2" name="Google Shape;972;p18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18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4" name="Google Shape;974;p18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75" name="Google Shape;975;p1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5">
    <p:spTree>
      <p:nvGrpSpPr>
        <p:cNvPr id="1" name="Shape 9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1" name="Google Shape;9001;p101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02" name="Google Shape;9002;p1015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3" name="Google Shape;9003;p1015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04" name="Google Shape;9004;p1015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05" name="Google Shape;9005;p10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006" name="Google Shape;9006;p101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3">
    <p:spTree>
      <p:nvGrpSpPr>
        <p:cNvPr id="1" name="Shape 9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8" name="Google Shape;9008;p101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9" name="Google Shape;9009;p101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0" name="Google Shape;9010;p101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1" name="Google Shape;9011;p101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012" name="Google Shape;9012;p10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3">
    <p:spTree>
      <p:nvGrpSpPr>
        <p:cNvPr id="1" name="Shape 9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4" name="Google Shape;9014;p101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15" name="Google Shape;9015;p10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016" name="Google Shape;9016;p101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7" name="Google Shape;9017;p1017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8" name="Google Shape;9018;p1017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3"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p10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21" name="Google Shape;9021;p101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22" name="Google Shape;9022;p101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23" name="Google Shape;9023;p1018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24" name="Google Shape;9024;p1018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25" name="Google Shape;9025;p10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9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7" name="Google Shape;9027;p1019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28" name="Google Shape;9028;p101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9" name="Google Shape;9029;p10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030" name="Google Shape;9030;p10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1" name="Google Shape;9031;p10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032" name="Google Shape;9032;p1019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3" name="Google Shape;9033;p101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4" name="Google Shape;9034;p101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035" name="Google Shape;9035;p1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 2">
    <p:spTree>
      <p:nvGrpSpPr>
        <p:cNvPr id="1" name="Shape 9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7" name="Google Shape;9037;p1020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38" name="Google Shape;9038;p102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39" name="Google Shape;9039;p1020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9040" name="Google Shape;9040;p102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41" name="Google Shape;9041;p1020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9042" name="Google Shape;9042;p1020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43" name="Google Shape;9043;p1020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4" name="Google Shape;9044;p102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45" name="Google Shape;9045;p102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9">
    <p:spTree>
      <p:nvGrpSpPr>
        <p:cNvPr id="1" name="Shape 9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7" name="Google Shape;9047;p1021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8" name="Google Shape;9048;p1021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9" name="Google Shape;9049;p1021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0" name="Google Shape;9050;p1021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1" name="Google Shape;9051;p10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052" name="Google Shape;9052;p102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6">
    <p:spTree>
      <p:nvGrpSpPr>
        <p:cNvPr id="1" name="Shape 9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4" name="Google Shape;9054;p1022"/>
          <p:cNvSpPr/>
          <p:nvPr/>
        </p:nvSpPr>
        <p:spPr>
          <a:xfrm>
            <a:off x="-10584" y="6620936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55" name="Google Shape;9055;p1022"/>
          <p:cNvSpPr txBox="1">
            <a:spLocks noGrp="1"/>
          </p:cNvSpPr>
          <p:nvPr>
            <p:ph type="title"/>
          </p:nvPr>
        </p:nvSpPr>
        <p:spPr>
          <a:xfrm>
            <a:off x="218116" y="224843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6" name="Google Shape;9056;p1022"/>
          <p:cNvSpPr txBox="1">
            <a:spLocks noGrp="1"/>
          </p:cNvSpPr>
          <p:nvPr>
            <p:ph type="body" idx="1"/>
          </p:nvPr>
        </p:nvSpPr>
        <p:spPr>
          <a:xfrm>
            <a:off x="218116" y="917201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7" name="Google Shape;9057;p1022"/>
          <p:cNvSpPr txBox="1">
            <a:spLocks noGrp="1"/>
          </p:cNvSpPr>
          <p:nvPr>
            <p:ph type="body" idx="2"/>
          </p:nvPr>
        </p:nvSpPr>
        <p:spPr>
          <a:xfrm>
            <a:off x="3858941" y="5969005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8" name="Google Shape;9058;p10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059" name="Google Shape;9059;p102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5" y="5969003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Cover">
  <p:cSld name="49_Cover">
    <p:spTree>
      <p:nvGrpSpPr>
        <p:cNvPr id="1" name="Shape 9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1" name="Google Shape;9061;p102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62" name="Google Shape;9062;p102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63" name="Google Shape;9063;p102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64" name="Google Shape;9064;p102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65" name="Google Shape;9065;p10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066" name="Google Shape;9066;p10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7" name="Google Shape;9067;p10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68" name="Google Shape;9068;p10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Divider">
  <p:cSld name="47_Divider">
    <p:bg>
      <p:bgPr>
        <a:solidFill>
          <a:schemeClr val="lt2"/>
        </a:solidFill>
        <a:effectLst/>
      </p:bgPr>
    </p:bg>
    <p:spTree>
      <p:nvGrpSpPr>
        <p:cNvPr id="1" name="Shape 9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70" name="Google Shape;9070;p10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071" name="Google Shape;9071;p10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2" name="Google Shape;9072;p10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3" name="Google Shape;9073;p10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74" name="Google Shape;9074;p10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75" name="Google Shape;9075;p102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6" name="Google Shape;9076;p102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" name="Google Shape;977;p1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8" name="Google Shape;978;p1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" name="Google Shape;979;p1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" name="Google Shape;980;p1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" name="Google Shape;981;p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2" name="Google Shape;982;p1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3" name="Google Shape;983;p1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4" name="Google Shape;984;p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5" name="Google Shape;985;p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6" name="Google Shape;986;p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" name="Google Shape;987;p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8" name="Google Shape;988;p18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Divider">
  <p:cSld name="48_Divider">
    <p:bg>
      <p:bgPr>
        <a:solidFill>
          <a:schemeClr val="lt2"/>
        </a:solidFill>
        <a:effectLst/>
      </p:bgPr>
    </p:bg>
    <p:spTree>
      <p:nvGrpSpPr>
        <p:cNvPr id="1" name="Shape 9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78" name="Google Shape;9078;p102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079" name="Google Shape;9079;p102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0" name="Google Shape;9080;p10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1" name="Google Shape;9081;p102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82" name="Google Shape;9082;p1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83" name="Google Shape;9083;p102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4" name="Google Shape;9084;p102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 2">
    <p:spTree>
      <p:nvGrpSpPr>
        <p:cNvPr id="1" name="Shape 9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6" name="Google Shape;9086;p102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9087" name="Google Shape;9087;p1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88" name="Google Shape;9088;p10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89" name="Google Shape;9089;p10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0" name="Google Shape;9090;p10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91" name="Google Shape;9091;p1026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92" name="Google Shape;9092;p10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93" name="Google Shape;9093;p102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94" name="Google Shape;9094;p10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95" name="Google Shape;9095;p1026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7">
    <p:spTree>
      <p:nvGrpSpPr>
        <p:cNvPr id="1" name="Shape 9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7" name="Google Shape;9097;p102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098" name="Google Shape;9098;p10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9" name="Google Shape;9099;p10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00" name="Google Shape;9100;p10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1" name="Google Shape;9101;p10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2" name="Google Shape;9102;p10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3" name="Google Shape;9103;p102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04" name="Google Shape;9104;p102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5" name="Google Shape;9105;p10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06" name="Google Shape;9106;p10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7" name="Google Shape;9107;p102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8" name="Google Shape;9108;p10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9" name="Google Shape;9109;p10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9">
    <p:spTree>
      <p:nvGrpSpPr>
        <p:cNvPr id="1" name="Shape 9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1" name="Google Shape;9111;p102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12" name="Google Shape;9112;p102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3" name="Google Shape;9113;p102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14" name="Google Shape;9114;p102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15" name="Google Shape;9115;p102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116" name="Google Shape;9116;p10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7" name="Google Shape;9117;p10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18" name="Google Shape;9118;p10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1">
    <p:bg>
      <p:bgPr>
        <a:solidFill>
          <a:schemeClr val="lt2"/>
        </a:solidFill>
        <a:effectLst/>
      </p:bgPr>
    </p:bg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0" name="Google Shape;9120;p102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21" name="Google Shape;9121;p10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2" name="Google Shape;9122;p10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3" name="Google Shape;9123;p10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24" name="Google Shape;9124;p1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25" name="Google Shape;9125;p102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6" name="Google Shape;9126;p102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8">
    <p:spTree>
      <p:nvGrpSpPr>
        <p:cNvPr id="1" name="Shape 9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8" name="Google Shape;9128;p103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129" name="Google Shape;9129;p10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30" name="Google Shape;9130;p10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31" name="Google Shape;9131;p10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2" name="Google Shape;9132;p10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33" name="Google Shape;9133;p10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4" name="Google Shape;9134;p1030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35" name="Google Shape;9135;p1030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36" name="Google Shape;9136;p10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37" name="Google Shape;9137;p10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38" name="Google Shape;9138;p103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9" name="Google Shape;9139;p10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0" name="Google Shape;9140;p10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0">
    <p:spTree>
      <p:nvGrpSpPr>
        <p:cNvPr id="1" name="Shape 9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2" name="Google Shape;9142;p103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43" name="Google Shape;9143;p103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4" name="Google Shape;9144;p103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45" name="Google Shape;9145;p103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46" name="Google Shape;9146;p103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147" name="Google Shape;9147;p10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8" name="Google Shape;9148;p10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49" name="Google Shape;9149;p10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2">
    <p:bg>
      <p:bgPr>
        <a:solidFill>
          <a:schemeClr val="lt2"/>
        </a:solidFill>
        <a:effectLst/>
      </p:bgPr>
    </p:bg>
    <p:spTree>
      <p:nvGrpSpPr>
        <p:cNvPr id="1" name="Shape 9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1" name="Google Shape;9151;p103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52" name="Google Shape;9152;p10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3" name="Google Shape;9153;p10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4" name="Google Shape;9154;p10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55" name="Google Shape;9155;p1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56" name="Google Shape;9156;p103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57" name="Google Shape;9157;p103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9">
    <p:spTree>
      <p:nvGrpSpPr>
        <p:cNvPr id="1" name="Shape 9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9" name="Google Shape;9159;p103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160" name="Google Shape;9160;p10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61" name="Google Shape;9161;p10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62" name="Google Shape;9162;p10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3" name="Google Shape;9163;p10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64" name="Google Shape;9164;p10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5" name="Google Shape;9165;p1033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66" name="Google Shape;9166;p1033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7" name="Google Shape;9167;p10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68" name="Google Shape;9168;p10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9" name="Google Shape;9169;p103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70" name="Google Shape;9170;p10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71" name="Google Shape;9171;p10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0">
    <p:spTree>
      <p:nvGrpSpPr>
        <p:cNvPr id="1" name="Shape 9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73" name="Google Shape;9173;p103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174" name="Google Shape;9174;p10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5" name="Google Shape;9175;p10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76" name="Google Shape;9176;p10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7" name="Google Shape;9177;p10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78" name="Google Shape;9178;p10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9" name="Google Shape;9179;p1034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80" name="Google Shape;9180;p1034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1" name="Google Shape;9181;p10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82" name="Google Shape;9182;p10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3" name="Google Shape;9183;p10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84" name="Google Shape;9184;p10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85" name="Google Shape;9185;p10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" name="Google Shape;990;p1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1" name="Google Shape;991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2" name="Google Shape;992;p1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3" name="Google Shape;993;p1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" name="Google Shape;994;p1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5" name="Google Shape;995;p1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" name="Google Shape;996;p1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" name="Google Shape;997;p1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8" name="Google Shape;998;p1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9" name="Google Shape;999;p1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1">
    <p:spTree>
      <p:nvGrpSpPr>
        <p:cNvPr id="1" name="Shape 9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7" name="Google Shape;9187;p103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8" name="Google Shape;9188;p103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89" name="Google Shape;9189;p103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90" name="Google Shape;9190;p1035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91" name="Google Shape;9191;p103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192" name="Google Shape;9192;p10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3" name="Google Shape;9193;p10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94" name="Google Shape;9194;p10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3">
    <p:bg>
      <p:bgPr>
        <a:solidFill>
          <a:schemeClr val="lt2"/>
        </a:solidFill>
        <a:effectLst/>
      </p:bgPr>
    </p:bg>
    <p:spTree>
      <p:nvGrpSpPr>
        <p:cNvPr id="1" name="Shape 9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6" name="Google Shape;9196;p103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97" name="Google Shape;9197;p10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8" name="Google Shape;9198;p10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9" name="Google Shape;9199;p10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00" name="Google Shape;9200;p10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01" name="Google Shape;9201;p1036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2" name="Google Shape;9202;p1036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1">
    <p:spTree>
      <p:nvGrpSpPr>
        <p:cNvPr id="1" name="Shape 9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4" name="Google Shape;9204;p103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205" name="Google Shape;9205;p10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06" name="Google Shape;9206;p10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07" name="Google Shape;9207;p10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8" name="Google Shape;9208;p10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9" name="Google Shape;9209;p10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0" name="Google Shape;9210;p103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11" name="Google Shape;9211;p103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2" name="Google Shape;9212;p10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13" name="Google Shape;9213;p10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4" name="Google Shape;9214;p10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5" name="Google Shape;9215;p10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16" name="Google Shape;9216;p10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2">
    <p:spTree>
      <p:nvGrpSpPr>
        <p:cNvPr id="1" name="Shape 9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9218;p103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9" name="Google Shape;9219;p103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0" name="Google Shape;9220;p103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21" name="Google Shape;9221;p103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22" name="Google Shape;9222;p103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23" name="Google Shape;9223;p10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4" name="Google Shape;9224;p10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25" name="Google Shape;9225;p10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4">
    <p:bg>
      <p:bgPr>
        <a:solidFill>
          <a:schemeClr val="lt2"/>
        </a:solidFill>
        <a:effectLst/>
      </p:bgPr>
    </p:bg>
    <p:spTree>
      <p:nvGrpSpPr>
        <p:cNvPr id="1" name="Shape 9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7" name="Google Shape;9227;p10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228" name="Google Shape;9228;p10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9" name="Google Shape;9229;p10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0" name="Google Shape;9230;p10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31" name="Google Shape;9231;p10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32" name="Google Shape;9232;p103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3" name="Google Shape;9233;p103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2">
    <p:spTree>
      <p:nvGrpSpPr>
        <p:cNvPr id="1" name="Shape 9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35" name="Google Shape;9235;p104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236" name="Google Shape;9236;p10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7" name="Google Shape;9237;p10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8" name="Google Shape;9238;p10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9" name="Google Shape;9239;p10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40" name="Google Shape;9240;p10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1" name="Google Shape;9241;p1040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42" name="Google Shape;9242;p1040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43" name="Google Shape;9243;p104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44" name="Google Shape;9244;p104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45" name="Google Shape;9245;p104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46" name="Google Shape;9246;p10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7" name="Google Shape;9247;p10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3">
    <p:spTree>
      <p:nvGrpSpPr>
        <p:cNvPr id="1" name="Shape 9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9" name="Google Shape;9249;p104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0" name="Google Shape;9250;p104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1" name="Google Shape;9251;p104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52" name="Google Shape;9252;p104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53" name="Google Shape;9253;p10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54" name="Google Shape;9254;p10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5" name="Google Shape;9255;p10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6" name="Google Shape;9256;p10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4">
    <p:spTree>
      <p:nvGrpSpPr>
        <p:cNvPr id="1" name="Shape 9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8" name="Google Shape;9258;p1042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9" name="Google Shape;9259;p10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0" name="Google Shape;9260;p104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1" name="Google Shape;9261;p104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262" name="Google Shape;9262;p10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4">
    <p:spTree>
      <p:nvGrpSpPr>
        <p:cNvPr id="1" name="Shape 9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4" name="Google Shape;9264;p10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265" name="Google Shape;9265;p10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266" name="Google Shape;9266;p104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7" name="Google Shape;9267;p1043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p1043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4">
    <p:spTree>
      <p:nvGrpSpPr>
        <p:cNvPr id="1" name="Shape 9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0" name="Google Shape;9270;p10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1" name="Google Shape;9271;p104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2" name="Google Shape;9272;p1044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3" name="Google Shape;9273;p1044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4" name="Google Shape;9274;p1044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75" name="Google Shape;9275;p10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p1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1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3" name="Google Shape;1003;p1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4" name="Google Shape;1004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" name="Google Shape;1005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6" name="Google Shape;1006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" name="Google Shape;1007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8" name="Google Shape;1008;p19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9" name="Google Shape;1009;p19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0" name="Google Shape;1010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" name="Google Shape;1011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9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7" name="Google Shape;9277;p1045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8" name="Google Shape;9278;p1045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79" name="Google Shape;9279;p10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80" name="Google Shape;9280;p1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1" name="Google Shape;9281;p1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282" name="Google Shape;9282;p1045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3" name="Google Shape;9283;p104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4" name="Google Shape;9284;p104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285" name="Google Shape;9285;p10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9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7" name="Google Shape;9287;p104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8" name="Google Shape;9288;p104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9" name="Google Shape;9289;p104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0" name="Google Shape;9290;p10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1" name="Google Shape;9291;p10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92" name="Google Shape;9292;p10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93" name="Google Shape;9293;p10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294" name="Google Shape;9294;p10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5" name="Google Shape;9295;p10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96" name="Google Shape;9296;p10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7" name="Google Shape;9297;p10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98" name="Google Shape;9298;p10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0" name="Google Shape;9300;p104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01" name="Google Shape;9301;p104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2" name="Google Shape;9302;p104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303" name="Google Shape;9303;p104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304" name="Google Shape;9304;p104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9305" name="Google Shape;9305;p10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6" name="Google Shape;9306;p10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07" name="Google Shape;9307;p10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Divider">
  <p:cSld name="30_Divider 2">
    <p:bg>
      <p:bgPr>
        <a:solidFill>
          <a:schemeClr val="lt2"/>
        </a:solidFill>
        <a:effectLst/>
      </p:bgPr>
    </p:bg>
    <p:spTree>
      <p:nvGrpSpPr>
        <p:cNvPr id="1" name="Shape 9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9" name="Google Shape;9309;p10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310" name="Google Shape;9310;p10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1" name="Google Shape;9311;p10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2" name="Google Shape;9312;p10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13" name="Google Shape;9313;p10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14" name="Google Shape;9314;p104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5" name="Google Shape;9315;p104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">
    <p:spTree>
      <p:nvGrpSpPr>
        <p:cNvPr id="1" name="Shape 9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7" name="Google Shape;9317;p1049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318" name="Google Shape;9318;p10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319" name="Google Shape;9319;p1049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320" name="Google Shape;9320;p10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1" name="Google Shape;9321;p10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22" name="Google Shape;9322;p10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323" name="Google Shape;9323;p10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ver">
  <p:cSld name="30_Cover 2">
    <p:spTree>
      <p:nvGrpSpPr>
        <p:cNvPr id="1" name="Shape 9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5" name="Google Shape;9325;p105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26" name="Google Shape;9326;p105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7" name="Google Shape;9327;p105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328" name="Google Shape;9328;p105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329" name="Google Shape;9329;p105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330" name="Google Shape;9330;p10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1" name="Google Shape;9331;p10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32" name="Google Shape;9332;p10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 3">
    <p:bg>
      <p:bgPr>
        <a:solidFill>
          <a:schemeClr val="lt2"/>
        </a:solidFill>
        <a:effectLst/>
      </p:bgPr>
    </p:bg>
    <p:spTree>
      <p:nvGrpSpPr>
        <p:cNvPr id="1" name="Shape 9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4" name="Google Shape;9334;p105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335" name="Google Shape;9335;p105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6" name="Google Shape;9336;p10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7" name="Google Shape;9337;p105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38" name="Google Shape;9338;p10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39" name="Google Shape;9339;p105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0" name="Google Shape;9340;p105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9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2" name="Google Shape;9342;p10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3" name="Google Shape;9343;p10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4" name="Google Shape;9344;p105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5" name="Google Shape;9345;p10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6" name="Google Shape;9346;p10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7" name="Google Shape;9347;p10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48" name="Google Shape;9348;p10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349" name="Google Shape;9349;p10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50" name="Google Shape;9350;p10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51" name="Google Shape;9351;p10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2" name="Google Shape;9352;p10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53" name="Google Shape;9353;p10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6">
    <p:spTree>
      <p:nvGrpSpPr>
        <p:cNvPr id="1" name="Shape 9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5" name="Google Shape;9355;p10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56" name="Google Shape;9356;p10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7" name="Google Shape;9357;p105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8" name="Google Shape;9358;p10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59" name="Google Shape;9359;p10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60" name="Google Shape;9360;p10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61" name="Google Shape;9361;p10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362" name="Google Shape;9362;p10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63" name="Google Shape;9363;p10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64" name="Google Shape;9364;p10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5" name="Google Shape;9365;p10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66" name="Google Shape;9366;p10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 2">
    <p:spTree>
      <p:nvGrpSpPr>
        <p:cNvPr id="1" name="Shape 9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8" name="Google Shape;9368;p1054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369" name="Google Shape;9369;p10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370" name="Google Shape;9370;p1054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9371" name="Google Shape;9371;p10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2" name="Google Shape;9372;p10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73" name="Google Shape;9373;p1054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374" name="Google Shape;9374;p10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" name="Google Shape;1013;p1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4" name="Google Shape;1014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5" name="Google Shape;1015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6" name="Google Shape;1016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" name="Google Shape;1017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8" name="Google Shape;1018;p1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" name="Google Shape;1019;p19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0" name="Google Shape;1020;p19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1" name="Google Shape;1021;p1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2" name="Google Shape;1022;p1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3" name="Google Shape;1023;p1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" name="Google Shape;1024;p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5" name="Google Shape;1025;p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4">
    <p:spTree>
      <p:nvGrpSpPr>
        <p:cNvPr id="1" name="Shape 9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76" name="Google Shape;9376;p105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9377" name="Google Shape;9377;p10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5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9378" name="Google Shape;9378;p1055"/>
          <p:cNvSpPr txBox="1">
            <a:spLocks noGrp="1"/>
          </p:cNvSpPr>
          <p:nvPr>
            <p:ph type="body" idx="1"/>
          </p:nvPr>
        </p:nvSpPr>
        <p:spPr>
          <a:xfrm>
            <a:off x="7459668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9" name="Google Shape;9379;p1055"/>
          <p:cNvSpPr txBox="1">
            <a:spLocks noGrp="1"/>
          </p:cNvSpPr>
          <p:nvPr>
            <p:ph type="body" idx="2"/>
          </p:nvPr>
        </p:nvSpPr>
        <p:spPr>
          <a:xfrm>
            <a:off x="7459664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5">
    <p:spTree>
      <p:nvGrpSpPr>
        <p:cNvPr id="1" name="Shape 9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81" name="Google Shape;9381;p10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9382" name="Google Shape;9382;p10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5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9383" name="Google Shape;9383;p1056"/>
          <p:cNvSpPr txBox="1">
            <a:spLocks noGrp="1"/>
          </p:cNvSpPr>
          <p:nvPr>
            <p:ph type="body" idx="1"/>
          </p:nvPr>
        </p:nvSpPr>
        <p:spPr>
          <a:xfrm>
            <a:off x="7459668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4" name="Google Shape;9384;p1056"/>
          <p:cNvSpPr txBox="1">
            <a:spLocks noGrp="1"/>
          </p:cNvSpPr>
          <p:nvPr>
            <p:ph type="body" idx="2"/>
          </p:nvPr>
        </p:nvSpPr>
        <p:spPr>
          <a:xfrm>
            <a:off x="7459664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9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6" name="Google Shape;9386;p105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7" name="Google Shape;9387;p10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8" name="Google Shape;9388;p105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9" name="Google Shape;9389;p10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0" name="Google Shape;9390;p10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91" name="Google Shape;9391;p10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92" name="Google Shape;9392;p10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393" name="Google Shape;9393;p10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94" name="Google Shape;9394;p10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95" name="Google Shape;9395;p10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6" name="Google Shape;9396;p10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97" name="Google Shape;9397;p10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5">
    <p:spTree>
      <p:nvGrpSpPr>
        <p:cNvPr id="1" name="Shape 9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9" name="Google Shape;9399;p1058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0" name="Google Shape;9400;p10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1" name="Google Shape;9401;p105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2" name="Google Shape;9402;p1058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03" name="Google Shape;9403;p10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5">
    <p:spTree>
      <p:nvGrpSpPr>
        <p:cNvPr id="1" name="Shape 9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5" name="Google Shape;9405;p10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406" name="Google Shape;9406;p10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407" name="Google Shape;9407;p105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8" name="Google Shape;9408;p1059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9" name="Google Shape;9409;p1059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5">
    <p:spTree>
      <p:nvGrpSpPr>
        <p:cNvPr id="1" name="Shape 9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1" name="Google Shape;9411;p10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2" name="Google Shape;9412;p106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3" name="Google Shape;9413;p1060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14" name="Google Shape;9414;p1060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15" name="Google Shape;9415;p1060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416" name="Google Shape;9416;p10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3">
    <p:spTree>
      <p:nvGrpSpPr>
        <p:cNvPr id="1" name="Shape 9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8" name="Google Shape;9418;p1061"/>
          <p:cNvSpPr txBox="1"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9" name="Google Shape;9419;p1061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9420" name="Google Shape;9420;p10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21" name="Google Shape;9421;p10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2" name="Google Shape;9422;p10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3">
    <p:spTree>
      <p:nvGrpSpPr>
        <p:cNvPr id="1" name="Shape 9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4" name="Google Shape;9424;p1062"/>
          <p:cNvSpPr txBox="1">
            <a:spLocks noGrp="1"/>
          </p:cNvSpPr>
          <p:nvPr>
            <p:ph type="title"/>
          </p:nvPr>
        </p:nvSpPr>
        <p:spPr>
          <a:xfrm>
            <a:off x="609607" y="273053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5" name="Google Shape;9425;p1062"/>
          <p:cNvSpPr txBox="1">
            <a:spLocks noGrp="1"/>
          </p:cNvSpPr>
          <p:nvPr>
            <p:ph type="body" idx="1"/>
          </p:nvPr>
        </p:nvSpPr>
        <p:spPr>
          <a:xfrm>
            <a:off x="4766733" y="273057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9426" name="Google Shape;9426;p1062"/>
          <p:cNvSpPr txBox="1">
            <a:spLocks noGrp="1"/>
          </p:cNvSpPr>
          <p:nvPr>
            <p:ph type="body" idx="2"/>
          </p:nvPr>
        </p:nvSpPr>
        <p:spPr>
          <a:xfrm>
            <a:off x="609607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9427" name="Google Shape;9427;p10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28" name="Google Shape;9428;p10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9" name="Google Shape;9429;p10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8">
    <p:spTree>
      <p:nvGrpSpPr>
        <p:cNvPr id="1" name="Shape 9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1" name="Google Shape;9431;p106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2" name="Google Shape;9432;p106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433" name="Google Shape;9433;p1063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34" name="Google Shape;9434;p106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435" name="Google Shape;9435;p106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6" name="Google Shape;9436;p1063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37" name="Google Shape;9437;p1063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38" name="Google Shape;9438;p1063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439" name="Google Shape;9439;p10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7">
    <p:spTree>
      <p:nvGrpSpPr>
        <p:cNvPr id="1" name="Shape 9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41" name="Google Shape;9441;p106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442" name="Google Shape;9442;p10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3" name="Google Shape;9443;p10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44" name="Google Shape;9444;p10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5" name="Google Shape;9445;p10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46" name="Google Shape;9446;p10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47" name="Google Shape;9447;p10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48" name="Google Shape;9448;p106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49" name="Google Shape;9449;p10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50" name="Google Shape;9450;p1064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" name="Google Shape;1027;p1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8" name="Google Shape;1028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9" name="Google Shape;1029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0" name="Google Shape;1030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1" name="Google Shape;1031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2" name="Google Shape;1032;p1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" name="Google Shape;1033;p1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4" name="Google Shape;1034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5" name="Google Shape;1035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6">
    <p:spTree>
      <p:nvGrpSpPr>
        <p:cNvPr id="1" name="Shape 9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2" name="Google Shape;9452;p1065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53" name="Google Shape;9453;p10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54" name="Google Shape;9454;p1065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455" name="Google Shape;9455;p10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6" name="Google Shape;9456;p10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57" name="Google Shape;9457;p1065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458" name="Google Shape;9458;p10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7">
    <p:spTree>
      <p:nvGrpSpPr>
        <p:cNvPr id="1" name="Shape 9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0" name="Google Shape;9460;p1066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61" name="Google Shape;9461;p106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62" name="Google Shape;9462;p1066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463" name="Google Shape;9463;p106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4" name="Google Shape;9464;p106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65" name="Google Shape;9465;p1066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466" name="Google Shape;9466;p10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8">
    <p:spTree>
      <p:nvGrpSpPr>
        <p:cNvPr id="1" name="Shape 9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8" name="Google Shape;9468;p1067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69" name="Google Shape;9469;p106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70" name="Google Shape;9470;p1067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471" name="Google Shape;9471;p10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2" name="Google Shape;9472;p10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73" name="Google Shape;9473;p1067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474" name="Google Shape;9474;p10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9">
    <p:spTree>
      <p:nvGrpSpPr>
        <p:cNvPr id="1" name="Shape 9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6" name="Google Shape;9476;p1068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77" name="Google Shape;9477;p106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78" name="Google Shape;9478;p1068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479" name="Google Shape;9479;p10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0" name="Google Shape;9480;p10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81" name="Google Shape;9481;p1068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482" name="Google Shape;9482;p1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6">
    <p:spTree>
      <p:nvGrpSpPr>
        <p:cNvPr id="1" name="Shape 9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4" name="Google Shape;9484;p1069"/>
          <p:cNvSpPr txBox="1">
            <a:spLocks noGrp="1"/>
          </p:cNvSpPr>
          <p:nvPr>
            <p:ph type="ctrTitle"/>
          </p:nvPr>
        </p:nvSpPr>
        <p:spPr>
          <a:xfrm>
            <a:off x="513350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5" name="Google Shape;9485;p1069"/>
          <p:cNvSpPr txBox="1">
            <a:spLocks noGrp="1"/>
          </p:cNvSpPr>
          <p:nvPr>
            <p:ph type="subTitle" idx="1"/>
          </p:nvPr>
        </p:nvSpPr>
        <p:spPr>
          <a:xfrm>
            <a:off x="513350" y="5400328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9486" name="Google Shape;9486;p1069"/>
          <p:cNvGrpSpPr/>
          <p:nvPr/>
        </p:nvGrpSpPr>
        <p:grpSpPr>
          <a:xfrm flipH="1">
            <a:off x="-1" y="3"/>
            <a:ext cx="6418725" cy="1509823"/>
            <a:chOff x="7522541" y="1"/>
            <a:chExt cx="4669459" cy="1098357"/>
          </a:xfrm>
        </p:grpSpPr>
        <p:sp>
          <p:nvSpPr>
            <p:cNvPr id="9487" name="Google Shape;9487;p106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8" name="Google Shape;9488;p106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9489" name="Google Shape;9489;p10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0" y="136527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4">
    <p:spTree>
      <p:nvGrpSpPr>
        <p:cNvPr id="1" name="Shape 9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1" name="Google Shape;9491;p107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92" name="Google Shape;9492;p107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3" name="Google Shape;9493;p107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494" name="Google Shape;9494;p107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95" name="Google Shape;9495;p107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496" name="Google Shape;9496;p10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7" name="Google Shape;9497;p10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98" name="Google Shape;9498;p10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5">
    <p:bg>
      <p:bgPr>
        <a:solidFill>
          <a:schemeClr val="lt2"/>
        </a:solidFill>
        <a:effectLst/>
      </p:bgPr>
    </p:bg>
    <p:spTree>
      <p:nvGrpSpPr>
        <p:cNvPr id="1" name="Shape 9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00" name="Google Shape;9500;p107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501" name="Google Shape;9501;p107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2" name="Google Shape;9502;p10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3" name="Google Shape;9503;p107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04" name="Google Shape;9504;p10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05" name="Google Shape;9505;p1071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06" name="Google Shape;9506;p1071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3">
    <p:spTree>
      <p:nvGrpSpPr>
        <p:cNvPr id="1" name="Shape 9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08" name="Google Shape;9508;p107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509" name="Google Shape;9509;p10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10" name="Google Shape;9510;p10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11" name="Google Shape;9511;p10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12" name="Google Shape;9512;p10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13" name="Google Shape;9513;p10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4" name="Google Shape;9514;p107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15" name="Google Shape;9515;p107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16" name="Google Shape;9516;p10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17" name="Google Shape;9517;p10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18" name="Google Shape;9518;p107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9" name="Google Shape;9519;p10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0" name="Google Shape;9520;p10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5">
    <p:spTree>
      <p:nvGrpSpPr>
        <p:cNvPr id="1" name="Shape 9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2" name="Google Shape;9522;p107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23" name="Google Shape;9523;p107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4" name="Google Shape;9524;p107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25" name="Google Shape;9525;p107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26" name="Google Shape;9526;p107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527" name="Google Shape;9527;p10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8" name="Google Shape;9528;p10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29" name="Google Shape;9529;p10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6">
    <p:bg>
      <p:bgPr>
        <a:solidFill>
          <a:schemeClr val="lt2"/>
        </a:solidFill>
        <a:effectLst/>
      </p:bgPr>
    </p:bg>
    <p:spTree>
      <p:nvGrpSpPr>
        <p:cNvPr id="1" name="Shape 9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1" name="Google Shape;9531;p107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532" name="Google Shape;9532;p107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3" name="Google Shape;9533;p10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4" name="Google Shape;9534;p107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35" name="Google Shape;9535;p10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36" name="Google Shape;9536;p107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7" name="Google Shape;9537;p107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7" name="Google Shape;1037;p19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38" name="Google Shape;1038;p19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p19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0" name="Google Shape;1040;p19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1" name="Google Shape;1041;p19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" name="Google Shape;1042;p19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3" name="Google Shape;1043;p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4" name="Google Shape;1044;p1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4">
    <p:spTree>
      <p:nvGrpSpPr>
        <p:cNvPr id="1" name="Shape 9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9" name="Google Shape;9539;p10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540" name="Google Shape;9540;p10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41" name="Google Shape;9541;p10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42" name="Google Shape;9542;p10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43" name="Google Shape;9543;p10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44" name="Google Shape;9544;p10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5" name="Google Shape;9545;p107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46" name="Google Shape;9546;p107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47" name="Google Shape;9547;p10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48" name="Google Shape;9548;p10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49" name="Google Shape;9549;p10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0" name="Google Shape;9550;p10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51" name="Google Shape;9551;p10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3">
    <p:bg>
      <p:bgPr>
        <a:solidFill>
          <a:schemeClr val="lt1"/>
        </a:solidFill>
        <a:effectLst/>
      </p:bgPr>
    </p:bg>
    <p:spTree>
      <p:nvGrpSpPr>
        <p:cNvPr id="1" name="Shape 9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" name="Google Shape;9553;p107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4" name="Google Shape;9554;p1076"/>
          <p:cNvSpPr/>
          <p:nvPr/>
        </p:nvSpPr>
        <p:spPr>
          <a:xfrm>
            <a:off x="4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555" name="Google Shape;9555;p10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556" name="Google Shape;9556;p1076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557" name="Google Shape;9557;p107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6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558" name="Google Shape;9558;p1076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9" name="Google Shape;9559;p1076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0" name="Google Shape;9560;p1076"/>
          <p:cNvSpPr txBox="1">
            <a:spLocks noGrp="1"/>
          </p:cNvSpPr>
          <p:nvPr>
            <p:ph type="subTitle" idx="1"/>
          </p:nvPr>
        </p:nvSpPr>
        <p:spPr>
          <a:xfrm>
            <a:off x="1828800" y="3840482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61" name="Google Shape;9561;p10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2" name="Google Shape;9562;p10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563" name="Google Shape;9563;p10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8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8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8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8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8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8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8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8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8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8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5">
    <p:spTree>
      <p:nvGrpSpPr>
        <p:cNvPr id="1" name="Shape 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65" name="Google Shape;9565;p107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566" name="Google Shape;9566;p10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7" name="Google Shape;9567;p10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68" name="Google Shape;9568;p10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9" name="Google Shape;9569;p10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70" name="Google Shape;9570;p10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1" name="Google Shape;9571;p107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72" name="Google Shape;9572;p107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73" name="Google Shape;9573;p10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74" name="Google Shape;9574;p10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75" name="Google Shape;9575;p107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76" name="Google Shape;9576;p10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77" name="Google Shape;9577;p10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6">
    <p:spTree>
      <p:nvGrpSpPr>
        <p:cNvPr id="1" name="Shape 9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9" name="Google Shape;9579;p107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0" name="Google Shape;9580;p107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1" name="Google Shape;9581;p107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82" name="Google Shape;9582;p107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83" name="Google Shape;9583;p10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584" name="Google Shape;9584;p10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5" name="Google Shape;9585;p10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86" name="Google Shape;9586;p1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9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8" name="Google Shape;9588;p107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9" name="Google Shape;9589;p10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0" name="Google Shape;9590;p1079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91" name="Google Shape;9591;p107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92" name="Google Shape;9592;p10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93" name="Google Shape;9593;p10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94" name="Google Shape;9594;p107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595" name="Google Shape;9595;p10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96" name="Google Shape;9596;p10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97" name="Google Shape;9597;p10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98" name="Google Shape;9598;p10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99" name="Google Shape;9599;p10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Divider">
  <p:cSld name="55_Divider">
    <p:bg>
      <p:bgPr>
        <a:solidFill>
          <a:schemeClr val="lt2"/>
        </a:solidFill>
        <a:effectLst/>
      </p:bgPr>
    </p:bg>
    <p:spTree>
      <p:nvGrpSpPr>
        <p:cNvPr id="1" name="Shape 9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1" name="Google Shape;9601;p108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02" name="Google Shape;9602;p108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3" name="Google Shape;9603;p10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4" name="Google Shape;9604;p108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05" name="Google Shape;9605;p10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06" name="Google Shape;9606;p1080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7" name="Google Shape;9607;p1080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9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9" name="Google Shape;9609;p108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10" name="Google Shape;9610;p108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1" name="Google Shape;9611;p1081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2" name="Google Shape;9612;p108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3" name="Google Shape;9613;p10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4" name="Google Shape;9614;p10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15" name="Google Shape;9615;p108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616" name="Google Shape;9616;p10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7" name="Google Shape;9617;p10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8" name="Google Shape;9618;p10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9" name="Google Shape;9619;p10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20" name="Google Shape;9620;p10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9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2" name="Google Shape;9622;p10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23" name="Google Shape;9623;p10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24" name="Google Shape;9624;p108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5" name="Google Shape;9625;p10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6" name="Google Shape;9626;p1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7" name="Google Shape;9627;p1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28" name="Google Shape;9628;p10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629" name="Google Shape;9629;p1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0" name="Google Shape;9630;p10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31" name="Google Shape;9631;p1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2" name="Google Shape;9632;p1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33" name="Google Shape;9633;p10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7">
    <p:spTree>
      <p:nvGrpSpPr>
        <p:cNvPr id="1" name="Shape 9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5" name="Google Shape;9635;p108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36" name="Google Shape;9636;p108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7" name="Google Shape;9637;p108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38" name="Google Shape;9638;p108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39" name="Google Shape;9639;p10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40" name="Google Shape;9640;p10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1" name="Google Shape;9641;p10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42" name="Google Shape;9642;p1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7">
    <p:bg>
      <p:bgPr>
        <a:solidFill>
          <a:schemeClr val="lt2"/>
        </a:solidFill>
        <a:effectLst/>
      </p:bgPr>
    </p:bg>
    <p:spTree>
      <p:nvGrpSpPr>
        <p:cNvPr id="1" name="Shape 9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4" name="Google Shape;9644;p108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45" name="Google Shape;9645;p10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6" name="Google Shape;9646;p10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7" name="Google Shape;9647;p10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48" name="Google Shape;9648;p10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49" name="Google Shape;9649;p108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0" name="Google Shape;9650;p108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19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7" name="Google Shape;1047;p1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1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9" name="Google Shape;1049;p1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50" name="Google Shape;1050;p1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51" name="Google Shape;1051;p1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1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3" name="Google Shape;1053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6">
    <p:spTree>
      <p:nvGrpSpPr>
        <p:cNvPr id="1" name="Shape 9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2" name="Google Shape;9652;p108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653" name="Google Shape;9653;p1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54" name="Google Shape;9654;p10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55" name="Google Shape;9655;p10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56" name="Google Shape;9656;p10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57" name="Google Shape;9657;p10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8" name="Google Shape;9658;p108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59" name="Google Shape;9659;p108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60" name="Google Shape;9660;p10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61" name="Google Shape;9661;p10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62" name="Google Shape;9662;p108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3" name="Google Shape;9663;p10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4" name="Google Shape;9664;p10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8">
    <p:spTree>
      <p:nvGrpSpPr>
        <p:cNvPr id="1" name="Shape 9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6" name="Google Shape;9666;p108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67" name="Google Shape;9667;p108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68" name="Google Shape;9668;p108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69" name="Google Shape;9669;p108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70" name="Google Shape;9670;p10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71" name="Google Shape;9671;p10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2" name="Google Shape;9672;p10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73" name="Google Shape;9673;p10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8">
    <p:bg>
      <p:bgPr>
        <a:solidFill>
          <a:schemeClr val="lt2"/>
        </a:solidFill>
        <a:effectLst/>
      </p:bgPr>
    </p:bg>
    <p:spTree>
      <p:nvGrpSpPr>
        <p:cNvPr id="1" name="Shape 9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5" name="Google Shape;9675;p108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76" name="Google Shape;9676;p10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7" name="Google Shape;9677;p10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8" name="Google Shape;9678;p10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79" name="Google Shape;9679;p10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80" name="Google Shape;9680;p1087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1" name="Google Shape;9681;p1087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7">
    <p:spTree>
      <p:nvGrpSpPr>
        <p:cNvPr id="1" name="Shape 9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83" name="Google Shape;9683;p108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684" name="Google Shape;9684;p10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85" name="Google Shape;9685;p10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86" name="Google Shape;9686;p10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87" name="Google Shape;9687;p10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88" name="Google Shape;9688;p10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9" name="Google Shape;9689;p108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90" name="Google Shape;9690;p108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1" name="Google Shape;9691;p10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92" name="Google Shape;9692;p10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3" name="Google Shape;9693;p10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94" name="Google Shape;9694;p10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95" name="Google Shape;9695;p10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9">
    <p:spTree>
      <p:nvGrpSpPr>
        <p:cNvPr id="1" name="Shape 9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" name="Google Shape;9697;p108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98" name="Google Shape;9698;p108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9" name="Google Shape;9699;p108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00" name="Google Shape;9700;p1089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01" name="Google Shape;9701;p10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702" name="Google Shape;9702;p10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3" name="Google Shape;9703;p10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04" name="Google Shape;9704;p1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9">
    <p:bg>
      <p:bgPr>
        <a:solidFill>
          <a:schemeClr val="lt2"/>
        </a:solidFill>
        <a:effectLst/>
      </p:bgPr>
    </p:bg>
    <p:spTree>
      <p:nvGrpSpPr>
        <p:cNvPr id="1" name="Shape 9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06" name="Google Shape;9706;p10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707" name="Google Shape;9707;p10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8" name="Google Shape;9708;p10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9" name="Google Shape;9709;p10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10" name="Google Shape;9710;p10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11" name="Google Shape;9711;p1090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2" name="Google Shape;9712;p1090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8">
    <p:spTree>
      <p:nvGrpSpPr>
        <p:cNvPr id="1" name="Shape 9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14" name="Google Shape;9714;p109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715" name="Google Shape;9715;p1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6" name="Google Shape;9716;p10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17" name="Google Shape;9717;p1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8" name="Google Shape;9718;p1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19" name="Google Shape;9719;p1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0" name="Google Shape;9720;p1091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21" name="Google Shape;9721;p1091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2" name="Google Shape;9722;p10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23" name="Google Shape;9723;p10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4" name="Google Shape;9724;p109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5" name="Google Shape;9725;p1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6" name="Google Shape;9726;p1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9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" name="Google Shape;9728;p109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729" name="Google Shape;9729;p10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0" name="Google Shape;9730;p10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31" name="Google Shape;9731;p10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2" name="Google Shape;9732;p10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33" name="Google Shape;9733;p10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4" name="Google Shape;9734;p10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5" name="Google Shape;9735;p109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36" name="Google Shape;9736;p10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37" name="Google Shape;9737;p1092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4">
    <p:spTree>
      <p:nvGrpSpPr>
        <p:cNvPr id="1" name="Shape 9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9" name="Google Shape;9739;p1093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0" name="Google Shape;9740;p1093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41" name="Google Shape;9741;p109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42" name="Google Shape;9742;p10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3" name="Google Shape;9743;p10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9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5" name="Google Shape;9745;p1094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6" name="Google Shape;9746;p109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7" name="Google Shape;9747;p109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48" name="Google Shape;9748;p10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9" name="Google Shape;9749;p10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750" name="Google Shape;9750;p1094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51" name="Google Shape;9751;p109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52" name="Google Shape;9752;p109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53" name="Google Shape;9753;p10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671" Type="http://schemas.openxmlformats.org/officeDocument/2006/relationships/slideLayout" Target="../slideLayouts/slideLayout671.xml"/><Relationship Id="rId769" Type="http://schemas.openxmlformats.org/officeDocument/2006/relationships/slideLayout" Target="../slideLayouts/slideLayout769.xml"/><Relationship Id="rId976" Type="http://schemas.openxmlformats.org/officeDocument/2006/relationships/slideLayout" Target="../slideLayouts/slideLayout976.xml"/><Relationship Id="rId21" Type="http://schemas.openxmlformats.org/officeDocument/2006/relationships/slideLayout" Target="../slideLayouts/slideLayout21.xml"/><Relationship Id="rId324" Type="http://schemas.openxmlformats.org/officeDocument/2006/relationships/slideLayout" Target="../slideLayouts/slideLayout324.xml"/><Relationship Id="rId531" Type="http://schemas.openxmlformats.org/officeDocument/2006/relationships/slideLayout" Target="../slideLayouts/slideLayout531.xml"/><Relationship Id="rId629" Type="http://schemas.openxmlformats.org/officeDocument/2006/relationships/slideLayout" Target="../slideLayouts/slideLayout629.xml"/><Relationship Id="rId170" Type="http://schemas.openxmlformats.org/officeDocument/2006/relationships/slideLayout" Target="../slideLayouts/slideLayout170.xml"/><Relationship Id="rId836" Type="http://schemas.openxmlformats.org/officeDocument/2006/relationships/slideLayout" Target="../slideLayouts/slideLayout836.xml"/><Relationship Id="rId1021" Type="http://schemas.openxmlformats.org/officeDocument/2006/relationships/slideLayout" Target="../slideLayouts/slideLayout1021.xml"/><Relationship Id="rId268" Type="http://schemas.openxmlformats.org/officeDocument/2006/relationships/slideLayout" Target="../slideLayouts/slideLayout268.xml"/><Relationship Id="rId475" Type="http://schemas.openxmlformats.org/officeDocument/2006/relationships/slideLayout" Target="../slideLayouts/slideLayout475.xml"/><Relationship Id="rId682" Type="http://schemas.openxmlformats.org/officeDocument/2006/relationships/slideLayout" Target="../slideLayouts/slideLayout682.xml"/><Relationship Id="rId903" Type="http://schemas.openxmlformats.org/officeDocument/2006/relationships/slideLayout" Target="../slideLayouts/slideLayout903.xml"/><Relationship Id="rId32" Type="http://schemas.openxmlformats.org/officeDocument/2006/relationships/slideLayout" Target="../slideLayouts/slideLayout32.xml"/><Relationship Id="rId128" Type="http://schemas.openxmlformats.org/officeDocument/2006/relationships/slideLayout" Target="../slideLayouts/slideLayout128.xml"/><Relationship Id="rId335" Type="http://schemas.openxmlformats.org/officeDocument/2006/relationships/slideLayout" Target="../slideLayouts/slideLayout335.xml"/><Relationship Id="rId542" Type="http://schemas.openxmlformats.org/officeDocument/2006/relationships/slideLayout" Target="../slideLayouts/slideLayout542.xml"/><Relationship Id="rId987" Type="http://schemas.openxmlformats.org/officeDocument/2006/relationships/slideLayout" Target="../slideLayouts/slideLayout987.xml"/><Relationship Id="rId181" Type="http://schemas.openxmlformats.org/officeDocument/2006/relationships/slideLayout" Target="../slideLayouts/slideLayout181.xml"/><Relationship Id="rId402" Type="http://schemas.openxmlformats.org/officeDocument/2006/relationships/slideLayout" Target="../slideLayouts/slideLayout402.xml"/><Relationship Id="rId847" Type="http://schemas.openxmlformats.org/officeDocument/2006/relationships/slideLayout" Target="../slideLayouts/slideLayout847.xml"/><Relationship Id="rId279" Type="http://schemas.openxmlformats.org/officeDocument/2006/relationships/slideLayout" Target="../slideLayouts/slideLayout279.xml"/><Relationship Id="rId486" Type="http://schemas.openxmlformats.org/officeDocument/2006/relationships/slideLayout" Target="../slideLayouts/slideLayout486.xml"/><Relationship Id="rId693" Type="http://schemas.openxmlformats.org/officeDocument/2006/relationships/slideLayout" Target="../slideLayouts/slideLayout693.xml"/><Relationship Id="rId707" Type="http://schemas.openxmlformats.org/officeDocument/2006/relationships/slideLayout" Target="../slideLayouts/slideLayout707.xml"/><Relationship Id="rId914" Type="http://schemas.openxmlformats.org/officeDocument/2006/relationships/slideLayout" Target="../slideLayouts/slideLayout914.xml"/><Relationship Id="rId43" Type="http://schemas.openxmlformats.org/officeDocument/2006/relationships/slideLayout" Target="../slideLayouts/slideLayout43.xml"/><Relationship Id="rId139" Type="http://schemas.openxmlformats.org/officeDocument/2006/relationships/slideLayout" Target="../slideLayouts/slideLayout139.xml"/><Relationship Id="rId346" Type="http://schemas.openxmlformats.org/officeDocument/2006/relationships/slideLayout" Target="../slideLayouts/slideLayout346.xml"/><Relationship Id="rId553" Type="http://schemas.openxmlformats.org/officeDocument/2006/relationships/slideLayout" Target="../slideLayouts/slideLayout553.xml"/><Relationship Id="rId760" Type="http://schemas.openxmlformats.org/officeDocument/2006/relationships/slideLayout" Target="../slideLayouts/slideLayout760.xml"/><Relationship Id="rId998" Type="http://schemas.openxmlformats.org/officeDocument/2006/relationships/slideLayout" Target="../slideLayouts/slideLayout998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413" Type="http://schemas.openxmlformats.org/officeDocument/2006/relationships/slideLayout" Target="../slideLayouts/slideLayout413.xml"/><Relationship Id="rId858" Type="http://schemas.openxmlformats.org/officeDocument/2006/relationships/slideLayout" Target="../slideLayouts/slideLayout858.xml"/><Relationship Id="rId497" Type="http://schemas.openxmlformats.org/officeDocument/2006/relationships/slideLayout" Target="../slideLayouts/slideLayout497.xml"/><Relationship Id="rId620" Type="http://schemas.openxmlformats.org/officeDocument/2006/relationships/slideLayout" Target="../slideLayouts/slideLayout620.xml"/><Relationship Id="rId718" Type="http://schemas.openxmlformats.org/officeDocument/2006/relationships/slideLayout" Target="../slideLayouts/slideLayout718.xml"/><Relationship Id="rId925" Type="http://schemas.openxmlformats.org/officeDocument/2006/relationships/slideLayout" Target="../slideLayouts/slideLayout925.xml"/><Relationship Id="rId357" Type="http://schemas.openxmlformats.org/officeDocument/2006/relationships/slideLayout" Target="../slideLayouts/slideLayout357.xml"/><Relationship Id="rId54" Type="http://schemas.openxmlformats.org/officeDocument/2006/relationships/slideLayout" Target="../slideLayouts/slideLayout54.xml"/><Relationship Id="rId217" Type="http://schemas.openxmlformats.org/officeDocument/2006/relationships/slideLayout" Target="../slideLayouts/slideLayout217.xml"/><Relationship Id="rId564" Type="http://schemas.openxmlformats.org/officeDocument/2006/relationships/slideLayout" Target="../slideLayouts/slideLayout564.xml"/><Relationship Id="rId771" Type="http://schemas.openxmlformats.org/officeDocument/2006/relationships/slideLayout" Target="../slideLayouts/slideLayout771.xml"/><Relationship Id="rId869" Type="http://schemas.openxmlformats.org/officeDocument/2006/relationships/slideLayout" Target="../slideLayouts/slideLayout869.xml"/><Relationship Id="rId424" Type="http://schemas.openxmlformats.org/officeDocument/2006/relationships/slideLayout" Target="../slideLayouts/slideLayout424.xml"/><Relationship Id="rId631" Type="http://schemas.openxmlformats.org/officeDocument/2006/relationships/slideLayout" Target="../slideLayouts/slideLayout631.xml"/><Relationship Id="rId729" Type="http://schemas.openxmlformats.org/officeDocument/2006/relationships/slideLayout" Target="../slideLayouts/slideLayout729.xml"/><Relationship Id="rId270" Type="http://schemas.openxmlformats.org/officeDocument/2006/relationships/slideLayout" Target="../slideLayouts/slideLayout270.xml"/><Relationship Id="rId936" Type="http://schemas.openxmlformats.org/officeDocument/2006/relationships/slideLayout" Target="../slideLayouts/slideLayout936.xml"/><Relationship Id="rId65" Type="http://schemas.openxmlformats.org/officeDocument/2006/relationships/slideLayout" Target="../slideLayouts/slideLayout65.xml"/><Relationship Id="rId130" Type="http://schemas.openxmlformats.org/officeDocument/2006/relationships/slideLayout" Target="../slideLayouts/slideLayout130.xml"/><Relationship Id="rId368" Type="http://schemas.openxmlformats.org/officeDocument/2006/relationships/slideLayout" Target="../slideLayouts/slideLayout368.xml"/><Relationship Id="rId575" Type="http://schemas.openxmlformats.org/officeDocument/2006/relationships/slideLayout" Target="../slideLayouts/slideLayout575.xml"/><Relationship Id="rId782" Type="http://schemas.openxmlformats.org/officeDocument/2006/relationships/slideLayout" Target="../slideLayouts/slideLayout782.xml"/><Relationship Id="rId228" Type="http://schemas.openxmlformats.org/officeDocument/2006/relationships/slideLayout" Target="../slideLayouts/slideLayout228.xml"/><Relationship Id="rId435" Type="http://schemas.openxmlformats.org/officeDocument/2006/relationships/slideLayout" Target="../slideLayouts/slideLayout435.xml"/><Relationship Id="rId642" Type="http://schemas.openxmlformats.org/officeDocument/2006/relationships/slideLayout" Target="../slideLayouts/slideLayout642.xml"/><Relationship Id="rId281" Type="http://schemas.openxmlformats.org/officeDocument/2006/relationships/slideLayout" Target="../slideLayouts/slideLayout281.xml"/><Relationship Id="rId502" Type="http://schemas.openxmlformats.org/officeDocument/2006/relationships/slideLayout" Target="../slideLayouts/slideLayout502.xml"/><Relationship Id="rId947" Type="http://schemas.openxmlformats.org/officeDocument/2006/relationships/slideLayout" Target="../slideLayouts/slideLayout947.xml"/><Relationship Id="rId76" Type="http://schemas.openxmlformats.org/officeDocument/2006/relationships/slideLayout" Target="../slideLayouts/slideLayout76.xml"/><Relationship Id="rId141" Type="http://schemas.openxmlformats.org/officeDocument/2006/relationships/slideLayout" Target="../slideLayouts/slideLayout141.xml"/><Relationship Id="rId379" Type="http://schemas.openxmlformats.org/officeDocument/2006/relationships/slideLayout" Target="../slideLayouts/slideLayout379.xml"/><Relationship Id="rId586" Type="http://schemas.openxmlformats.org/officeDocument/2006/relationships/slideLayout" Target="../slideLayouts/slideLayout586.xml"/><Relationship Id="rId793" Type="http://schemas.openxmlformats.org/officeDocument/2006/relationships/slideLayout" Target="../slideLayouts/slideLayout793.xml"/><Relationship Id="rId807" Type="http://schemas.openxmlformats.org/officeDocument/2006/relationships/slideLayout" Target="../slideLayouts/slideLayout807.xml"/><Relationship Id="rId7" Type="http://schemas.openxmlformats.org/officeDocument/2006/relationships/slideLayout" Target="../slideLayouts/slideLayout7.xml"/><Relationship Id="rId239" Type="http://schemas.openxmlformats.org/officeDocument/2006/relationships/slideLayout" Target="../slideLayouts/slideLayout239.xml"/><Relationship Id="rId446" Type="http://schemas.openxmlformats.org/officeDocument/2006/relationships/slideLayout" Target="../slideLayouts/slideLayout446.xml"/><Relationship Id="rId653" Type="http://schemas.openxmlformats.org/officeDocument/2006/relationships/slideLayout" Target="../slideLayouts/slideLayout653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860" Type="http://schemas.openxmlformats.org/officeDocument/2006/relationships/slideLayout" Target="../slideLayouts/slideLayout860.xml"/><Relationship Id="rId958" Type="http://schemas.openxmlformats.org/officeDocument/2006/relationships/slideLayout" Target="../slideLayouts/slideLayout958.xml"/><Relationship Id="rId87" Type="http://schemas.openxmlformats.org/officeDocument/2006/relationships/slideLayout" Target="../slideLayouts/slideLayout87.xml"/><Relationship Id="rId513" Type="http://schemas.openxmlformats.org/officeDocument/2006/relationships/slideLayout" Target="../slideLayouts/slideLayout513.xml"/><Relationship Id="rId597" Type="http://schemas.openxmlformats.org/officeDocument/2006/relationships/slideLayout" Target="../slideLayouts/slideLayout597.xml"/><Relationship Id="rId720" Type="http://schemas.openxmlformats.org/officeDocument/2006/relationships/slideLayout" Target="../slideLayouts/slideLayout720.xml"/><Relationship Id="rId818" Type="http://schemas.openxmlformats.org/officeDocument/2006/relationships/slideLayout" Target="../slideLayouts/slideLayout818.xml"/><Relationship Id="rId152" Type="http://schemas.openxmlformats.org/officeDocument/2006/relationships/slideLayout" Target="../slideLayouts/slideLayout152.xml"/><Relationship Id="rId457" Type="http://schemas.openxmlformats.org/officeDocument/2006/relationships/slideLayout" Target="../slideLayouts/slideLayout457.xml"/><Relationship Id="rId1003" Type="http://schemas.openxmlformats.org/officeDocument/2006/relationships/slideLayout" Target="../slideLayouts/slideLayout1003.xml"/><Relationship Id="rId664" Type="http://schemas.openxmlformats.org/officeDocument/2006/relationships/slideLayout" Target="../slideLayouts/slideLayout664.xml"/><Relationship Id="rId871" Type="http://schemas.openxmlformats.org/officeDocument/2006/relationships/slideLayout" Target="../slideLayouts/slideLayout871.xml"/><Relationship Id="rId969" Type="http://schemas.openxmlformats.org/officeDocument/2006/relationships/slideLayout" Target="../slideLayouts/slideLayout969.xml"/><Relationship Id="rId14" Type="http://schemas.openxmlformats.org/officeDocument/2006/relationships/slideLayout" Target="../slideLayouts/slideLayout14.xml"/><Relationship Id="rId317" Type="http://schemas.openxmlformats.org/officeDocument/2006/relationships/slideLayout" Target="../slideLayouts/slideLayout317.xml"/><Relationship Id="rId524" Type="http://schemas.openxmlformats.org/officeDocument/2006/relationships/slideLayout" Target="../slideLayouts/slideLayout524.xml"/><Relationship Id="rId731" Type="http://schemas.openxmlformats.org/officeDocument/2006/relationships/slideLayout" Target="../slideLayouts/slideLayout731.xml"/><Relationship Id="rId98" Type="http://schemas.openxmlformats.org/officeDocument/2006/relationships/slideLayout" Target="../slideLayouts/slideLayout98.xml"/><Relationship Id="rId163" Type="http://schemas.openxmlformats.org/officeDocument/2006/relationships/slideLayout" Target="../slideLayouts/slideLayout163.xml"/><Relationship Id="rId370" Type="http://schemas.openxmlformats.org/officeDocument/2006/relationships/slideLayout" Target="../slideLayouts/slideLayout370.xml"/><Relationship Id="rId829" Type="http://schemas.openxmlformats.org/officeDocument/2006/relationships/slideLayout" Target="../slideLayouts/slideLayout829.xml"/><Relationship Id="rId1014" Type="http://schemas.openxmlformats.org/officeDocument/2006/relationships/slideLayout" Target="../slideLayouts/slideLayout1014.xml"/><Relationship Id="rId230" Type="http://schemas.openxmlformats.org/officeDocument/2006/relationships/slideLayout" Target="../slideLayouts/slideLayout230.xml"/><Relationship Id="rId468" Type="http://schemas.openxmlformats.org/officeDocument/2006/relationships/slideLayout" Target="../slideLayouts/slideLayout468.xml"/><Relationship Id="rId675" Type="http://schemas.openxmlformats.org/officeDocument/2006/relationships/slideLayout" Target="../slideLayouts/slideLayout675.xml"/><Relationship Id="rId882" Type="http://schemas.openxmlformats.org/officeDocument/2006/relationships/slideLayout" Target="../slideLayouts/slideLayout882.xml"/><Relationship Id="rId25" Type="http://schemas.openxmlformats.org/officeDocument/2006/relationships/slideLayout" Target="../slideLayouts/slideLayout25.xml"/><Relationship Id="rId328" Type="http://schemas.openxmlformats.org/officeDocument/2006/relationships/slideLayout" Target="../slideLayouts/slideLayout328.xml"/><Relationship Id="rId535" Type="http://schemas.openxmlformats.org/officeDocument/2006/relationships/slideLayout" Target="../slideLayouts/slideLayout535.xml"/><Relationship Id="rId742" Type="http://schemas.openxmlformats.org/officeDocument/2006/relationships/slideLayout" Target="../slideLayouts/slideLayout742.xml"/><Relationship Id="rId174" Type="http://schemas.openxmlformats.org/officeDocument/2006/relationships/slideLayout" Target="../slideLayouts/slideLayout174.xml"/><Relationship Id="rId381" Type="http://schemas.openxmlformats.org/officeDocument/2006/relationships/slideLayout" Target="../slideLayouts/slideLayout381.xml"/><Relationship Id="rId602" Type="http://schemas.openxmlformats.org/officeDocument/2006/relationships/slideLayout" Target="../slideLayouts/slideLayout602.xml"/><Relationship Id="rId241" Type="http://schemas.openxmlformats.org/officeDocument/2006/relationships/slideLayout" Target="../slideLayouts/slideLayout241.xml"/><Relationship Id="rId479" Type="http://schemas.openxmlformats.org/officeDocument/2006/relationships/slideLayout" Target="../slideLayouts/slideLayout479.xml"/><Relationship Id="rId686" Type="http://schemas.openxmlformats.org/officeDocument/2006/relationships/slideLayout" Target="../slideLayouts/slideLayout686.xml"/><Relationship Id="rId893" Type="http://schemas.openxmlformats.org/officeDocument/2006/relationships/slideLayout" Target="../slideLayouts/slideLayout893.xml"/><Relationship Id="rId907" Type="http://schemas.openxmlformats.org/officeDocument/2006/relationships/slideLayout" Target="../slideLayouts/slideLayout907.xml"/><Relationship Id="rId36" Type="http://schemas.openxmlformats.org/officeDocument/2006/relationships/slideLayout" Target="../slideLayouts/slideLayout36.xml"/><Relationship Id="rId339" Type="http://schemas.openxmlformats.org/officeDocument/2006/relationships/slideLayout" Target="../slideLayouts/slideLayout339.xml"/><Relationship Id="rId546" Type="http://schemas.openxmlformats.org/officeDocument/2006/relationships/slideLayout" Target="../slideLayouts/slideLayout546.xml"/><Relationship Id="rId753" Type="http://schemas.openxmlformats.org/officeDocument/2006/relationships/slideLayout" Target="../slideLayouts/slideLayout753.xml"/><Relationship Id="rId101" Type="http://schemas.openxmlformats.org/officeDocument/2006/relationships/slideLayout" Target="../slideLayouts/slideLayout101.xml"/><Relationship Id="rId185" Type="http://schemas.openxmlformats.org/officeDocument/2006/relationships/slideLayout" Target="../slideLayouts/slideLayout185.xml"/><Relationship Id="rId406" Type="http://schemas.openxmlformats.org/officeDocument/2006/relationships/slideLayout" Target="../slideLayouts/slideLayout406.xml"/><Relationship Id="rId960" Type="http://schemas.openxmlformats.org/officeDocument/2006/relationships/slideLayout" Target="../slideLayouts/slideLayout960.xml"/><Relationship Id="rId392" Type="http://schemas.openxmlformats.org/officeDocument/2006/relationships/slideLayout" Target="../slideLayouts/slideLayout392.xml"/><Relationship Id="rId613" Type="http://schemas.openxmlformats.org/officeDocument/2006/relationships/slideLayout" Target="../slideLayouts/slideLayout613.xml"/><Relationship Id="rId697" Type="http://schemas.openxmlformats.org/officeDocument/2006/relationships/slideLayout" Target="../slideLayouts/slideLayout697.xml"/><Relationship Id="rId820" Type="http://schemas.openxmlformats.org/officeDocument/2006/relationships/slideLayout" Target="../slideLayouts/slideLayout820.xml"/><Relationship Id="rId918" Type="http://schemas.openxmlformats.org/officeDocument/2006/relationships/slideLayout" Target="../slideLayouts/slideLayout918.xml"/><Relationship Id="rId252" Type="http://schemas.openxmlformats.org/officeDocument/2006/relationships/slideLayout" Target="../slideLayouts/slideLayout252.xml"/><Relationship Id="rId47" Type="http://schemas.openxmlformats.org/officeDocument/2006/relationships/slideLayout" Target="../slideLayouts/slideLayout47.xml"/><Relationship Id="rId112" Type="http://schemas.openxmlformats.org/officeDocument/2006/relationships/slideLayout" Target="../slideLayouts/slideLayout112.xml"/><Relationship Id="rId557" Type="http://schemas.openxmlformats.org/officeDocument/2006/relationships/slideLayout" Target="../slideLayouts/slideLayout557.xml"/><Relationship Id="rId764" Type="http://schemas.openxmlformats.org/officeDocument/2006/relationships/slideLayout" Target="../slideLayouts/slideLayout764.xml"/><Relationship Id="rId971" Type="http://schemas.openxmlformats.org/officeDocument/2006/relationships/slideLayout" Target="../slideLayouts/slideLayout971.xml"/><Relationship Id="rId196" Type="http://schemas.openxmlformats.org/officeDocument/2006/relationships/slideLayout" Target="../slideLayouts/slideLayout196.xml"/><Relationship Id="rId417" Type="http://schemas.openxmlformats.org/officeDocument/2006/relationships/slideLayout" Target="../slideLayouts/slideLayout417.xml"/><Relationship Id="rId624" Type="http://schemas.openxmlformats.org/officeDocument/2006/relationships/slideLayout" Target="../slideLayouts/slideLayout624.xml"/><Relationship Id="rId831" Type="http://schemas.openxmlformats.org/officeDocument/2006/relationships/slideLayout" Target="../slideLayouts/slideLayout831.xml"/><Relationship Id="rId263" Type="http://schemas.openxmlformats.org/officeDocument/2006/relationships/slideLayout" Target="../slideLayouts/slideLayout263.xml"/><Relationship Id="rId470" Type="http://schemas.openxmlformats.org/officeDocument/2006/relationships/slideLayout" Target="../slideLayouts/slideLayout470.xml"/><Relationship Id="rId929" Type="http://schemas.openxmlformats.org/officeDocument/2006/relationships/slideLayout" Target="../slideLayouts/slideLayout929.xml"/><Relationship Id="rId58" Type="http://schemas.openxmlformats.org/officeDocument/2006/relationships/slideLayout" Target="../slideLayouts/slideLayout58.xml"/><Relationship Id="rId123" Type="http://schemas.openxmlformats.org/officeDocument/2006/relationships/slideLayout" Target="../slideLayouts/slideLayout123.xml"/><Relationship Id="rId330" Type="http://schemas.openxmlformats.org/officeDocument/2006/relationships/slideLayout" Target="../slideLayouts/slideLayout330.xml"/><Relationship Id="rId568" Type="http://schemas.openxmlformats.org/officeDocument/2006/relationships/slideLayout" Target="../slideLayouts/slideLayout568.xml"/><Relationship Id="rId775" Type="http://schemas.openxmlformats.org/officeDocument/2006/relationships/slideLayout" Target="../slideLayouts/slideLayout775.xml"/><Relationship Id="rId982" Type="http://schemas.openxmlformats.org/officeDocument/2006/relationships/slideLayout" Target="../slideLayouts/slideLayout982.xml"/><Relationship Id="rId428" Type="http://schemas.openxmlformats.org/officeDocument/2006/relationships/slideLayout" Target="../slideLayouts/slideLayout428.xml"/><Relationship Id="rId635" Type="http://schemas.openxmlformats.org/officeDocument/2006/relationships/slideLayout" Target="../slideLayouts/slideLayout635.xml"/><Relationship Id="rId842" Type="http://schemas.openxmlformats.org/officeDocument/2006/relationships/slideLayout" Target="../slideLayouts/slideLayout842.xml"/><Relationship Id="rId274" Type="http://schemas.openxmlformats.org/officeDocument/2006/relationships/slideLayout" Target="../slideLayouts/slideLayout274.xml"/><Relationship Id="rId481" Type="http://schemas.openxmlformats.org/officeDocument/2006/relationships/slideLayout" Target="../slideLayouts/slideLayout481.xml"/><Relationship Id="rId702" Type="http://schemas.openxmlformats.org/officeDocument/2006/relationships/slideLayout" Target="../slideLayouts/slideLayout702.xml"/><Relationship Id="rId69" Type="http://schemas.openxmlformats.org/officeDocument/2006/relationships/slideLayout" Target="../slideLayouts/slideLayout69.xml"/><Relationship Id="rId134" Type="http://schemas.openxmlformats.org/officeDocument/2006/relationships/slideLayout" Target="../slideLayouts/slideLayout134.xml"/><Relationship Id="rId579" Type="http://schemas.openxmlformats.org/officeDocument/2006/relationships/slideLayout" Target="../slideLayouts/slideLayout579.xml"/><Relationship Id="rId786" Type="http://schemas.openxmlformats.org/officeDocument/2006/relationships/slideLayout" Target="../slideLayouts/slideLayout786.xml"/><Relationship Id="rId993" Type="http://schemas.openxmlformats.org/officeDocument/2006/relationships/slideLayout" Target="../slideLayouts/slideLayout993.xml"/><Relationship Id="rId341" Type="http://schemas.openxmlformats.org/officeDocument/2006/relationships/slideLayout" Target="../slideLayouts/slideLayout341.xml"/><Relationship Id="rId439" Type="http://schemas.openxmlformats.org/officeDocument/2006/relationships/slideLayout" Target="../slideLayouts/slideLayout439.xml"/><Relationship Id="rId646" Type="http://schemas.openxmlformats.org/officeDocument/2006/relationships/slideLayout" Target="../slideLayouts/slideLayout646.xml"/><Relationship Id="rId201" Type="http://schemas.openxmlformats.org/officeDocument/2006/relationships/slideLayout" Target="../slideLayouts/slideLayout201.xml"/><Relationship Id="rId285" Type="http://schemas.openxmlformats.org/officeDocument/2006/relationships/slideLayout" Target="../slideLayouts/slideLayout285.xml"/><Relationship Id="rId506" Type="http://schemas.openxmlformats.org/officeDocument/2006/relationships/slideLayout" Target="../slideLayouts/slideLayout506.xml"/><Relationship Id="rId853" Type="http://schemas.openxmlformats.org/officeDocument/2006/relationships/slideLayout" Target="../slideLayouts/slideLayout853.xml"/><Relationship Id="rId492" Type="http://schemas.openxmlformats.org/officeDocument/2006/relationships/slideLayout" Target="../slideLayouts/slideLayout492.xml"/><Relationship Id="rId713" Type="http://schemas.openxmlformats.org/officeDocument/2006/relationships/slideLayout" Target="../slideLayouts/slideLayout713.xml"/><Relationship Id="rId797" Type="http://schemas.openxmlformats.org/officeDocument/2006/relationships/slideLayout" Target="../slideLayouts/slideLayout797.xml"/><Relationship Id="rId920" Type="http://schemas.openxmlformats.org/officeDocument/2006/relationships/slideLayout" Target="../slideLayouts/slideLayout920.xml"/><Relationship Id="rId145" Type="http://schemas.openxmlformats.org/officeDocument/2006/relationships/slideLayout" Target="../slideLayouts/slideLayout145.xml"/><Relationship Id="rId352" Type="http://schemas.openxmlformats.org/officeDocument/2006/relationships/slideLayout" Target="../slideLayouts/slideLayout352.xml"/><Relationship Id="rId212" Type="http://schemas.openxmlformats.org/officeDocument/2006/relationships/slideLayout" Target="../slideLayouts/slideLayout212.xml"/><Relationship Id="rId657" Type="http://schemas.openxmlformats.org/officeDocument/2006/relationships/slideLayout" Target="../slideLayouts/slideLayout657.xml"/><Relationship Id="rId864" Type="http://schemas.openxmlformats.org/officeDocument/2006/relationships/slideLayout" Target="../slideLayouts/slideLayout864.xml"/><Relationship Id="rId296" Type="http://schemas.openxmlformats.org/officeDocument/2006/relationships/slideLayout" Target="../slideLayouts/slideLayout296.xml"/><Relationship Id="rId517" Type="http://schemas.openxmlformats.org/officeDocument/2006/relationships/slideLayout" Target="../slideLayouts/slideLayout517.xml"/><Relationship Id="rId724" Type="http://schemas.openxmlformats.org/officeDocument/2006/relationships/slideLayout" Target="../slideLayouts/slideLayout724.xml"/><Relationship Id="rId931" Type="http://schemas.openxmlformats.org/officeDocument/2006/relationships/slideLayout" Target="../slideLayouts/slideLayout931.xml"/><Relationship Id="rId60" Type="http://schemas.openxmlformats.org/officeDocument/2006/relationships/slideLayout" Target="../slideLayouts/slideLayout60.xml"/><Relationship Id="rId156" Type="http://schemas.openxmlformats.org/officeDocument/2006/relationships/slideLayout" Target="../slideLayouts/slideLayout156.xml"/><Relationship Id="rId363" Type="http://schemas.openxmlformats.org/officeDocument/2006/relationships/slideLayout" Target="../slideLayouts/slideLayout363.xml"/><Relationship Id="rId570" Type="http://schemas.openxmlformats.org/officeDocument/2006/relationships/slideLayout" Target="../slideLayouts/slideLayout570.xml"/><Relationship Id="rId1007" Type="http://schemas.openxmlformats.org/officeDocument/2006/relationships/slideLayout" Target="../slideLayouts/slideLayout1007.xml"/><Relationship Id="rId223" Type="http://schemas.openxmlformats.org/officeDocument/2006/relationships/slideLayout" Target="../slideLayouts/slideLayout223.xml"/><Relationship Id="rId430" Type="http://schemas.openxmlformats.org/officeDocument/2006/relationships/slideLayout" Target="../slideLayouts/slideLayout430.xml"/><Relationship Id="rId668" Type="http://schemas.openxmlformats.org/officeDocument/2006/relationships/slideLayout" Target="../slideLayouts/slideLayout668.xml"/><Relationship Id="rId875" Type="http://schemas.openxmlformats.org/officeDocument/2006/relationships/slideLayout" Target="../slideLayouts/slideLayout875.xml"/><Relationship Id="rId18" Type="http://schemas.openxmlformats.org/officeDocument/2006/relationships/slideLayout" Target="../slideLayouts/slideLayout18.xml"/><Relationship Id="rId528" Type="http://schemas.openxmlformats.org/officeDocument/2006/relationships/slideLayout" Target="../slideLayouts/slideLayout528.xml"/><Relationship Id="rId735" Type="http://schemas.openxmlformats.org/officeDocument/2006/relationships/slideLayout" Target="../slideLayouts/slideLayout735.xml"/><Relationship Id="rId942" Type="http://schemas.openxmlformats.org/officeDocument/2006/relationships/slideLayout" Target="../slideLayouts/slideLayout942.xml"/><Relationship Id="rId167" Type="http://schemas.openxmlformats.org/officeDocument/2006/relationships/slideLayout" Target="../slideLayouts/slideLayout167.xml"/><Relationship Id="rId374" Type="http://schemas.openxmlformats.org/officeDocument/2006/relationships/slideLayout" Target="../slideLayouts/slideLayout374.xml"/><Relationship Id="rId581" Type="http://schemas.openxmlformats.org/officeDocument/2006/relationships/slideLayout" Target="../slideLayouts/slideLayout581.xml"/><Relationship Id="rId1018" Type="http://schemas.openxmlformats.org/officeDocument/2006/relationships/slideLayout" Target="../slideLayouts/slideLayout1018.xml"/><Relationship Id="rId71" Type="http://schemas.openxmlformats.org/officeDocument/2006/relationships/slideLayout" Target="../slideLayouts/slideLayout71.xml"/><Relationship Id="rId234" Type="http://schemas.openxmlformats.org/officeDocument/2006/relationships/slideLayout" Target="../slideLayouts/slideLayout234.xml"/><Relationship Id="rId679" Type="http://schemas.openxmlformats.org/officeDocument/2006/relationships/slideLayout" Target="../slideLayouts/slideLayout679.xml"/><Relationship Id="rId802" Type="http://schemas.openxmlformats.org/officeDocument/2006/relationships/slideLayout" Target="../slideLayouts/slideLayout802.xml"/><Relationship Id="rId886" Type="http://schemas.openxmlformats.org/officeDocument/2006/relationships/slideLayout" Target="../slideLayouts/slideLayout886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441" Type="http://schemas.openxmlformats.org/officeDocument/2006/relationships/slideLayout" Target="../slideLayouts/slideLayout441.xml"/><Relationship Id="rId539" Type="http://schemas.openxmlformats.org/officeDocument/2006/relationships/slideLayout" Target="../slideLayouts/slideLayout539.xml"/><Relationship Id="rId746" Type="http://schemas.openxmlformats.org/officeDocument/2006/relationships/slideLayout" Target="../slideLayouts/slideLayout746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953" Type="http://schemas.openxmlformats.org/officeDocument/2006/relationships/slideLayout" Target="../slideLayouts/slideLayout953.xml"/><Relationship Id="rId82" Type="http://schemas.openxmlformats.org/officeDocument/2006/relationships/slideLayout" Target="../slideLayouts/slideLayout82.xml"/><Relationship Id="rId385" Type="http://schemas.openxmlformats.org/officeDocument/2006/relationships/slideLayout" Target="../slideLayouts/slideLayout385.xml"/><Relationship Id="rId592" Type="http://schemas.openxmlformats.org/officeDocument/2006/relationships/slideLayout" Target="../slideLayouts/slideLayout592.xml"/><Relationship Id="rId606" Type="http://schemas.openxmlformats.org/officeDocument/2006/relationships/slideLayout" Target="../slideLayouts/slideLayout606.xml"/><Relationship Id="rId813" Type="http://schemas.openxmlformats.org/officeDocument/2006/relationships/slideLayout" Target="../slideLayouts/slideLayout813.xml"/><Relationship Id="rId245" Type="http://schemas.openxmlformats.org/officeDocument/2006/relationships/slideLayout" Target="../slideLayouts/slideLayout245.xml"/><Relationship Id="rId452" Type="http://schemas.openxmlformats.org/officeDocument/2006/relationships/slideLayout" Target="../slideLayouts/slideLayout452.xml"/><Relationship Id="rId897" Type="http://schemas.openxmlformats.org/officeDocument/2006/relationships/slideLayout" Target="../slideLayouts/slideLayout897.xml"/><Relationship Id="rId105" Type="http://schemas.openxmlformats.org/officeDocument/2006/relationships/slideLayout" Target="../slideLayouts/slideLayout105.xml"/><Relationship Id="rId312" Type="http://schemas.openxmlformats.org/officeDocument/2006/relationships/slideLayout" Target="../slideLayouts/slideLayout312.xml"/><Relationship Id="rId757" Type="http://schemas.openxmlformats.org/officeDocument/2006/relationships/slideLayout" Target="../slideLayouts/slideLayout757.xml"/><Relationship Id="rId964" Type="http://schemas.openxmlformats.org/officeDocument/2006/relationships/slideLayout" Target="../slideLayouts/slideLayout964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96" Type="http://schemas.openxmlformats.org/officeDocument/2006/relationships/slideLayout" Target="../slideLayouts/slideLayout396.xml"/><Relationship Id="rId617" Type="http://schemas.openxmlformats.org/officeDocument/2006/relationships/slideLayout" Target="../slideLayouts/slideLayout617.xml"/><Relationship Id="rId824" Type="http://schemas.openxmlformats.org/officeDocument/2006/relationships/slideLayout" Target="../slideLayouts/slideLayout824.xml"/><Relationship Id="rId256" Type="http://schemas.openxmlformats.org/officeDocument/2006/relationships/slideLayout" Target="../slideLayouts/slideLayout256.xml"/><Relationship Id="rId463" Type="http://schemas.openxmlformats.org/officeDocument/2006/relationships/slideLayout" Target="../slideLayouts/slideLayout463.xml"/><Relationship Id="rId670" Type="http://schemas.openxmlformats.org/officeDocument/2006/relationships/slideLayout" Target="../slideLayouts/slideLayout670.xml"/><Relationship Id="rId116" Type="http://schemas.openxmlformats.org/officeDocument/2006/relationships/slideLayout" Target="../slideLayouts/slideLayout116.xml"/><Relationship Id="rId323" Type="http://schemas.openxmlformats.org/officeDocument/2006/relationships/slideLayout" Target="../slideLayouts/slideLayout323.xml"/><Relationship Id="rId530" Type="http://schemas.openxmlformats.org/officeDocument/2006/relationships/slideLayout" Target="../slideLayouts/slideLayout530.xml"/><Relationship Id="rId768" Type="http://schemas.openxmlformats.org/officeDocument/2006/relationships/slideLayout" Target="../slideLayouts/slideLayout768.xml"/><Relationship Id="rId975" Type="http://schemas.openxmlformats.org/officeDocument/2006/relationships/slideLayout" Target="../slideLayouts/slideLayout975.xml"/><Relationship Id="rId20" Type="http://schemas.openxmlformats.org/officeDocument/2006/relationships/slideLayout" Target="../slideLayouts/slideLayout20.xml"/><Relationship Id="rId628" Type="http://schemas.openxmlformats.org/officeDocument/2006/relationships/slideLayout" Target="../slideLayouts/slideLayout628.xml"/><Relationship Id="rId835" Type="http://schemas.openxmlformats.org/officeDocument/2006/relationships/slideLayout" Target="../slideLayouts/slideLayout835.xml"/><Relationship Id="rId267" Type="http://schemas.openxmlformats.org/officeDocument/2006/relationships/slideLayout" Target="../slideLayouts/slideLayout267.xml"/><Relationship Id="rId474" Type="http://schemas.openxmlformats.org/officeDocument/2006/relationships/slideLayout" Target="../slideLayouts/slideLayout474.xml"/><Relationship Id="rId1020" Type="http://schemas.openxmlformats.org/officeDocument/2006/relationships/slideLayout" Target="../slideLayouts/slideLayout1020.xml"/><Relationship Id="rId127" Type="http://schemas.openxmlformats.org/officeDocument/2006/relationships/slideLayout" Target="../slideLayouts/slideLayout127.xml"/><Relationship Id="rId681" Type="http://schemas.openxmlformats.org/officeDocument/2006/relationships/slideLayout" Target="../slideLayouts/slideLayout681.xml"/><Relationship Id="rId779" Type="http://schemas.openxmlformats.org/officeDocument/2006/relationships/slideLayout" Target="../slideLayouts/slideLayout779.xml"/><Relationship Id="rId902" Type="http://schemas.openxmlformats.org/officeDocument/2006/relationships/slideLayout" Target="../slideLayouts/slideLayout902.xml"/><Relationship Id="rId986" Type="http://schemas.openxmlformats.org/officeDocument/2006/relationships/slideLayout" Target="../slideLayouts/slideLayout986.xml"/><Relationship Id="rId31" Type="http://schemas.openxmlformats.org/officeDocument/2006/relationships/slideLayout" Target="../slideLayouts/slideLayout31.xml"/><Relationship Id="rId334" Type="http://schemas.openxmlformats.org/officeDocument/2006/relationships/slideLayout" Target="../slideLayouts/slideLayout334.xml"/><Relationship Id="rId541" Type="http://schemas.openxmlformats.org/officeDocument/2006/relationships/slideLayout" Target="../slideLayouts/slideLayout541.xml"/><Relationship Id="rId639" Type="http://schemas.openxmlformats.org/officeDocument/2006/relationships/slideLayout" Target="../slideLayouts/slideLayout639.xml"/><Relationship Id="rId180" Type="http://schemas.openxmlformats.org/officeDocument/2006/relationships/slideLayout" Target="../slideLayouts/slideLayout180.xml"/><Relationship Id="rId278" Type="http://schemas.openxmlformats.org/officeDocument/2006/relationships/slideLayout" Target="../slideLayouts/slideLayout278.xml"/><Relationship Id="rId401" Type="http://schemas.openxmlformats.org/officeDocument/2006/relationships/slideLayout" Target="../slideLayouts/slideLayout401.xml"/><Relationship Id="rId846" Type="http://schemas.openxmlformats.org/officeDocument/2006/relationships/slideLayout" Target="../slideLayouts/slideLayout846.xml"/><Relationship Id="rId485" Type="http://schemas.openxmlformats.org/officeDocument/2006/relationships/slideLayout" Target="../slideLayouts/slideLayout485.xml"/><Relationship Id="rId692" Type="http://schemas.openxmlformats.org/officeDocument/2006/relationships/slideLayout" Target="../slideLayouts/slideLayout692.xml"/><Relationship Id="rId706" Type="http://schemas.openxmlformats.org/officeDocument/2006/relationships/slideLayout" Target="../slideLayouts/slideLayout706.xml"/><Relationship Id="rId913" Type="http://schemas.openxmlformats.org/officeDocument/2006/relationships/slideLayout" Target="../slideLayouts/slideLayout913.xml"/><Relationship Id="rId42" Type="http://schemas.openxmlformats.org/officeDocument/2006/relationships/slideLayout" Target="../slideLayouts/slideLayout42.xml"/><Relationship Id="rId138" Type="http://schemas.openxmlformats.org/officeDocument/2006/relationships/slideLayout" Target="../slideLayouts/slideLayout138.xml"/><Relationship Id="rId345" Type="http://schemas.openxmlformats.org/officeDocument/2006/relationships/slideLayout" Target="../slideLayouts/slideLayout345.xml"/><Relationship Id="rId552" Type="http://schemas.openxmlformats.org/officeDocument/2006/relationships/slideLayout" Target="../slideLayouts/slideLayout552.xml"/><Relationship Id="rId997" Type="http://schemas.openxmlformats.org/officeDocument/2006/relationships/slideLayout" Target="../slideLayouts/slideLayout997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412" Type="http://schemas.openxmlformats.org/officeDocument/2006/relationships/slideLayout" Target="../slideLayouts/slideLayout412.xml"/><Relationship Id="rId857" Type="http://schemas.openxmlformats.org/officeDocument/2006/relationships/slideLayout" Target="../slideLayouts/slideLayout857.xml"/><Relationship Id="rId289" Type="http://schemas.openxmlformats.org/officeDocument/2006/relationships/slideLayout" Target="../slideLayouts/slideLayout289.xml"/><Relationship Id="rId496" Type="http://schemas.openxmlformats.org/officeDocument/2006/relationships/slideLayout" Target="../slideLayouts/slideLayout496.xml"/><Relationship Id="rId717" Type="http://schemas.openxmlformats.org/officeDocument/2006/relationships/slideLayout" Target="../slideLayouts/slideLayout717.xml"/><Relationship Id="rId924" Type="http://schemas.openxmlformats.org/officeDocument/2006/relationships/slideLayout" Target="../slideLayouts/slideLayout924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Relationship Id="rId356" Type="http://schemas.openxmlformats.org/officeDocument/2006/relationships/slideLayout" Target="../slideLayouts/slideLayout356.xml"/><Relationship Id="rId563" Type="http://schemas.openxmlformats.org/officeDocument/2006/relationships/slideLayout" Target="../slideLayouts/slideLayout563.xml"/><Relationship Id="rId770" Type="http://schemas.openxmlformats.org/officeDocument/2006/relationships/slideLayout" Target="../slideLayouts/slideLayout770.xml"/><Relationship Id="rId216" Type="http://schemas.openxmlformats.org/officeDocument/2006/relationships/slideLayout" Target="../slideLayouts/slideLayout216.xml"/><Relationship Id="rId423" Type="http://schemas.openxmlformats.org/officeDocument/2006/relationships/slideLayout" Target="../slideLayouts/slideLayout423.xml"/><Relationship Id="rId868" Type="http://schemas.openxmlformats.org/officeDocument/2006/relationships/slideLayout" Target="../slideLayouts/slideLayout868.xml"/><Relationship Id="rId630" Type="http://schemas.openxmlformats.org/officeDocument/2006/relationships/slideLayout" Target="../slideLayouts/slideLayout630.xml"/><Relationship Id="rId728" Type="http://schemas.openxmlformats.org/officeDocument/2006/relationships/slideLayout" Target="../slideLayouts/slideLayout728.xml"/><Relationship Id="rId935" Type="http://schemas.openxmlformats.org/officeDocument/2006/relationships/slideLayout" Target="../slideLayouts/slideLayout935.xml"/><Relationship Id="rId64" Type="http://schemas.openxmlformats.org/officeDocument/2006/relationships/slideLayout" Target="../slideLayouts/slideLayout64.xml"/><Relationship Id="rId367" Type="http://schemas.openxmlformats.org/officeDocument/2006/relationships/slideLayout" Target="../slideLayouts/slideLayout367.xml"/><Relationship Id="rId574" Type="http://schemas.openxmlformats.org/officeDocument/2006/relationships/slideLayout" Target="../slideLayouts/slideLayout574.xml"/><Relationship Id="rId227" Type="http://schemas.openxmlformats.org/officeDocument/2006/relationships/slideLayout" Target="../slideLayouts/slideLayout227.xml"/><Relationship Id="rId781" Type="http://schemas.openxmlformats.org/officeDocument/2006/relationships/slideLayout" Target="../slideLayouts/slideLayout781.xml"/><Relationship Id="rId879" Type="http://schemas.openxmlformats.org/officeDocument/2006/relationships/slideLayout" Target="../slideLayouts/slideLayout879.xml"/><Relationship Id="rId434" Type="http://schemas.openxmlformats.org/officeDocument/2006/relationships/slideLayout" Target="../slideLayouts/slideLayout434.xml"/><Relationship Id="rId641" Type="http://schemas.openxmlformats.org/officeDocument/2006/relationships/slideLayout" Target="../slideLayouts/slideLayout641.xml"/><Relationship Id="rId739" Type="http://schemas.openxmlformats.org/officeDocument/2006/relationships/slideLayout" Target="../slideLayouts/slideLayout739.xml"/><Relationship Id="rId280" Type="http://schemas.openxmlformats.org/officeDocument/2006/relationships/slideLayout" Target="../slideLayouts/slideLayout280.xml"/><Relationship Id="rId501" Type="http://schemas.openxmlformats.org/officeDocument/2006/relationships/slideLayout" Target="../slideLayouts/slideLayout501.xml"/><Relationship Id="rId946" Type="http://schemas.openxmlformats.org/officeDocument/2006/relationships/slideLayout" Target="../slideLayouts/slideLayout946.xml"/><Relationship Id="rId75" Type="http://schemas.openxmlformats.org/officeDocument/2006/relationships/slideLayout" Target="../slideLayouts/slideLayout75.xml"/><Relationship Id="rId140" Type="http://schemas.openxmlformats.org/officeDocument/2006/relationships/slideLayout" Target="../slideLayouts/slideLayout140.xml"/><Relationship Id="rId378" Type="http://schemas.openxmlformats.org/officeDocument/2006/relationships/slideLayout" Target="../slideLayouts/slideLayout378.xml"/><Relationship Id="rId585" Type="http://schemas.openxmlformats.org/officeDocument/2006/relationships/slideLayout" Target="../slideLayouts/slideLayout585.xml"/><Relationship Id="rId792" Type="http://schemas.openxmlformats.org/officeDocument/2006/relationships/slideLayout" Target="../slideLayouts/slideLayout792.xml"/><Relationship Id="rId806" Type="http://schemas.openxmlformats.org/officeDocument/2006/relationships/slideLayout" Target="../slideLayouts/slideLayout806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445" Type="http://schemas.openxmlformats.org/officeDocument/2006/relationships/slideLayout" Target="../slideLayouts/slideLayout445.xml"/><Relationship Id="rId652" Type="http://schemas.openxmlformats.org/officeDocument/2006/relationships/slideLayout" Target="../slideLayouts/slideLayout652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512" Type="http://schemas.openxmlformats.org/officeDocument/2006/relationships/slideLayout" Target="../slideLayouts/slideLayout512.xml"/><Relationship Id="rId957" Type="http://schemas.openxmlformats.org/officeDocument/2006/relationships/slideLayout" Target="../slideLayouts/slideLayout957.xml"/><Relationship Id="rId86" Type="http://schemas.openxmlformats.org/officeDocument/2006/relationships/slideLayout" Target="../slideLayouts/slideLayout86.xml"/><Relationship Id="rId151" Type="http://schemas.openxmlformats.org/officeDocument/2006/relationships/slideLayout" Target="../slideLayouts/slideLayout151.xml"/><Relationship Id="rId389" Type="http://schemas.openxmlformats.org/officeDocument/2006/relationships/slideLayout" Target="../slideLayouts/slideLayout389.xml"/><Relationship Id="rId596" Type="http://schemas.openxmlformats.org/officeDocument/2006/relationships/slideLayout" Target="../slideLayouts/slideLayout596.xml"/><Relationship Id="rId817" Type="http://schemas.openxmlformats.org/officeDocument/2006/relationships/slideLayout" Target="../slideLayouts/slideLayout817.xml"/><Relationship Id="rId1002" Type="http://schemas.openxmlformats.org/officeDocument/2006/relationships/slideLayout" Target="../slideLayouts/slideLayout1002.xml"/><Relationship Id="rId249" Type="http://schemas.openxmlformats.org/officeDocument/2006/relationships/slideLayout" Target="../slideLayouts/slideLayout249.xml"/><Relationship Id="rId456" Type="http://schemas.openxmlformats.org/officeDocument/2006/relationships/slideLayout" Target="../slideLayouts/slideLayout456.xml"/><Relationship Id="rId663" Type="http://schemas.openxmlformats.org/officeDocument/2006/relationships/slideLayout" Target="../slideLayouts/slideLayout663.xml"/><Relationship Id="rId870" Type="http://schemas.openxmlformats.org/officeDocument/2006/relationships/slideLayout" Target="../slideLayouts/slideLayout870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316" Type="http://schemas.openxmlformats.org/officeDocument/2006/relationships/slideLayout" Target="../slideLayouts/slideLayout316.xml"/><Relationship Id="rId523" Type="http://schemas.openxmlformats.org/officeDocument/2006/relationships/slideLayout" Target="../slideLayouts/slideLayout523.xml"/><Relationship Id="rId968" Type="http://schemas.openxmlformats.org/officeDocument/2006/relationships/slideLayout" Target="../slideLayouts/slideLayout968.xml"/><Relationship Id="rId97" Type="http://schemas.openxmlformats.org/officeDocument/2006/relationships/slideLayout" Target="../slideLayouts/slideLayout97.xml"/><Relationship Id="rId730" Type="http://schemas.openxmlformats.org/officeDocument/2006/relationships/slideLayout" Target="../slideLayouts/slideLayout730.xml"/><Relationship Id="rId828" Type="http://schemas.openxmlformats.org/officeDocument/2006/relationships/slideLayout" Target="../slideLayouts/slideLayout828.xml"/><Relationship Id="rId1013" Type="http://schemas.openxmlformats.org/officeDocument/2006/relationships/slideLayout" Target="../slideLayouts/slideLayout1013.xml"/><Relationship Id="rId162" Type="http://schemas.openxmlformats.org/officeDocument/2006/relationships/slideLayout" Target="../slideLayouts/slideLayout162.xml"/><Relationship Id="rId467" Type="http://schemas.openxmlformats.org/officeDocument/2006/relationships/slideLayout" Target="../slideLayouts/slideLayout467.xml"/><Relationship Id="rId674" Type="http://schemas.openxmlformats.org/officeDocument/2006/relationships/slideLayout" Target="../slideLayouts/slideLayout674.xml"/><Relationship Id="rId881" Type="http://schemas.openxmlformats.org/officeDocument/2006/relationships/slideLayout" Target="../slideLayouts/slideLayout881.xml"/><Relationship Id="rId979" Type="http://schemas.openxmlformats.org/officeDocument/2006/relationships/slideLayout" Target="../slideLayouts/slideLayout979.xml"/><Relationship Id="rId24" Type="http://schemas.openxmlformats.org/officeDocument/2006/relationships/slideLayout" Target="../slideLayouts/slideLayout24.xml"/><Relationship Id="rId327" Type="http://schemas.openxmlformats.org/officeDocument/2006/relationships/slideLayout" Target="../slideLayouts/slideLayout327.xml"/><Relationship Id="rId534" Type="http://schemas.openxmlformats.org/officeDocument/2006/relationships/slideLayout" Target="../slideLayouts/slideLayout534.xml"/><Relationship Id="rId741" Type="http://schemas.openxmlformats.org/officeDocument/2006/relationships/slideLayout" Target="../slideLayouts/slideLayout741.xml"/><Relationship Id="rId839" Type="http://schemas.openxmlformats.org/officeDocument/2006/relationships/slideLayout" Target="../slideLayouts/slideLayout839.xml"/><Relationship Id="rId173" Type="http://schemas.openxmlformats.org/officeDocument/2006/relationships/slideLayout" Target="../slideLayouts/slideLayout173.xml"/><Relationship Id="rId380" Type="http://schemas.openxmlformats.org/officeDocument/2006/relationships/slideLayout" Target="../slideLayouts/slideLayout380.xml"/><Relationship Id="rId601" Type="http://schemas.openxmlformats.org/officeDocument/2006/relationships/slideLayout" Target="../slideLayouts/slideLayout601.xml"/><Relationship Id="rId240" Type="http://schemas.openxmlformats.org/officeDocument/2006/relationships/slideLayout" Target="../slideLayouts/slideLayout240.xml"/><Relationship Id="rId478" Type="http://schemas.openxmlformats.org/officeDocument/2006/relationships/slideLayout" Target="../slideLayouts/slideLayout478.xml"/><Relationship Id="rId685" Type="http://schemas.openxmlformats.org/officeDocument/2006/relationships/slideLayout" Target="../slideLayouts/slideLayout685.xml"/><Relationship Id="rId892" Type="http://schemas.openxmlformats.org/officeDocument/2006/relationships/slideLayout" Target="../slideLayouts/slideLayout892.xml"/><Relationship Id="rId906" Type="http://schemas.openxmlformats.org/officeDocument/2006/relationships/slideLayout" Target="../slideLayouts/slideLayout906.xml"/><Relationship Id="rId35" Type="http://schemas.openxmlformats.org/officeDocument/2006/relationships/slideLayout" Target="../slideLayouts/slideLayout35.xml"/><Relationship Id="rId100" Type="http://schemas.openxmlformats.org/officeDocument/2006/relationships/slideLayout" Target="../slideLayouts/slideLayout100.xml"/><Relationship Id="rId338" Type="http://schemas.openxmlformats.org/officeDocument/2006/relationships/slideLayout" Target="../slideLayouts/slideLayout338.xml"/><Relationship Id="rId545" Type="http://schemas.openxmlformats.org/officeDocument/2006/relationships/slideLayout" Target="../slideLayouts/slideLayout545.xml"/><Relationship Id="rId752" Type="http://schemas.openxmlformats.org/officeDocument/2006/relationships/slideLayout" Target="../slideLayouts/slideLayout752.xml"/><Relationship Id="rId184" Type="http://schemas.openxmlformats.org/officeDocument/2006/relationships/slideLayout" Target="../slideLayouts/slideLayout184.xml"/><Relationship Id="rId391" Type="http://schemas.openxmlformats.org/officeDocument/2006/relationships/slideLayout" Target="../slideLayouts/slideLayout391.xml"/><Relationship Id="rId405" Type="http://schemas.openxmlformats.org/officeDocument/2006/relationships/slideLayout" Target="../slideLayouts/slideLayout405.xml"/><Relationship Id="rId612" Type="http://schemas.openxmlformats.org/officeDocument/2006/relationships/slideLayout" Target="../slideLayouts/slideLayout612.xml"/><Relationship Id="rId251" Type="http://schemas.openxmlformats.org/officeDocument/2006/relationships/slideLayout" Target="../slideLayouts/slideLayout251.xml"/><Relationship Id="rId489" Type="http://schemas.openxmlformats.org/officeDocument/2006/relationships/slideLayout" Target="../slideLayouts/slideLayout489.xml"/><Relationship Id="rId696" Type="http://schemas.openxmlformats.org/officeDocument/2006/relationships/slideLayout" Target="../slideLayouts/slideLayout696.xml"/><Relationship Id="rId917" Type="http://schemas.openxmlformats.org/officeDocument/2006/relationships/slideLayout" Target="../slideLayouts/slideLayout917.xml"/><Relationship Id="rId46" Type="http://schemas.openxmlformats.org/officeDocument/2006/relationships/slideLayout" Target="../slideLayouts/slideLayout46.xml"/><Relationship Id="rId349" Type="http://schemas.openxmlformats.org/officeDocument/2006/relationships/slideLayout" Target="../slideLayouts/slideLayout349.xml"/><Relationship Id="rId556" Type="http://schemas.openxmlformats.org/officeDocument/2006/relationships/slideLayout" Target="../slideLayouts/slideLayout556.xml"/><Relationship Id="rId763" Type="http://schemas.openxmlformats.org/officeDocument/2006/relationships/slideLayout" Target="../slideLayouts/slideLayout763.xml"/><Relationship Id="rId111" Type="http://schemas.openxmlformats.org/officeDocument/2006/relationships/slideLayout" Target="../slideLayouts/slideLayout111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416" Type="http://schemas.openxmlformats.org/officeDocument/2006/relationships/slideLayout" Target="../slideLayouts/slideLayout416.xml"/><Relationship Id="rId970" Type="http://schemas.openxmlformats.org/officeDocument/2006/relationships/slideLayout" Target="../slideLayouts/slideLayout970.xml"/><Relationship Id="rId623" Type="http://schemas.openxmlformats.org/officeDocument/2006/relationships/slideLayout" Target="../slideLayouts/slideLayout623.xml"/><Relationship Id="rId830" Type="http://schemas.openxmlformats.org/officeDocument/2006/relationships/slideLayout" Target="../slideLayouts/slideLayout830.xml"/><Relationship Id="rId928" Type="http://schemas.openxmlformats.org/officeDocument/2006/relationships/slideLayout" Target="../slideLayouts/slideLayout928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567" Type="http://schemas.openxmlformats.org/officeDocument/2006/relationships/slideLayout" Target="../slideLayouts/slideLayout567.xml"/><Relationship Id="rId122" Type="http://schemas.openxmlformats.org/officeDocument/2006/relationships/slideLayout" Target="../slideLayouts/slideLayout122.xml"/><Relationship Id="rId774" Type="http://schemas.openxmlformats.org/officeDocument/2006/relationships/slideLayout" Target="../slideLayouts/slideLayout774.xml"/><Relationship Id="rId981" Type="http://schemas.openxmlformats.org/officeDocument/2006/relationships/slideLayout" Target="../slideLayouts/slideLayout981.xml"/><Relationship Id="rId427" Type="http://schemas.openxmlformats.org/officeDocument/2006/relationships/slideLayout" Target="../slideLayouts/slideLayout427.xml"/><Relationship Id="rId634" Type="http://schemas.openxmlformats.org/officeDocument/2006/relationships/slideLayout" Target="../slideLayouts/slideLayout634.xml"/><Relationship Id="rId841" Type="http://schemas.openxmlformats.org/officeDocument/2006/relationships/slideLayout" Target="../slideLayouts/slideLayout841.xml"/><Relationship Id="rId273" Type="http://schemas.openxmlformats.org/officeDocument/2006/relationships/slideLayout" Target="../slideLayouts/slideLayout273.xml"/><Relationship Id="rId480" Type="http://schemas.openxmlformats.org/officeDocument/2006/relationships/slideLayout" Target="../slideLayouts/slideLayout480.xml"/><Relationship Id="rId701" Type="http://schemas.openxmlformats.org/officeDocument/2006/relationships/slideLayout" Target="../slideLayouts/slideLayout701.xml"/><Relationship Id="rId939" Type="http://schemas.openxmlformats.org/officeDocument/2006/relationships/slideLayout" Target="../slideLayouts/slideLayout939.xml"/><Relationship Id="rId68" Type="http://schemas.openxmlformats.org/officeDocument/2006/relationships/slideLayout" Target="../slideLayouts/slideLayout68.xml"/><Relationship Id="rId133" Type="http://schemas.openxmlformats.org/officeDocument/2006/relationships/slideLayout" Target="../slideLayouts/slideLayout133.xml"/><Relationship Id="rId340" Type="http://schemas.openxmlformats.org/officeDocument/2006/relationships/slideLayout" Target="../slideLayouts/slideLayout340.xml"/><Relationship Id="rId578" Type="http://schemas.openxmlformats.org/officeDocument/2006/relationships/slideLayout" Target="../slideLayouts/slideLayout578.xml"/><Relationship Id="rId785" Type="http://schemas.openxmlformats.org/officeDocument/2006/relationships/slideLayout" Target="../slideLayouts/slideLayout785.xml"/><Relationship Id="rId992" Type="http://schemas.openxmlformats.org/officeDocument/2006/relationships/slideLayout" Target="../slideLayouts/slideLayout992.xml"/><Relationship Id="rId200" Type="http://schemas.openxmlformats.org/officeDocument/2006/relationships/slideLayout" Target="../slideLayouts/slideLayout200.xml"/><Relationship Id="rId438" Type="http://schemas.openxmlformats.org/officeDocument/2006/relationships/slideLayout" Target="../slideLayouts/slideLayout438.xml"/><Relationship Id="rId645" Type="http://schemas.openxmlformats.org/officeDocument/2006/relationships/slideLayout" Target="../slideLayouts/slideLayout645.xml"/><Relationship Id="rId852" Type="http://schemas.openxmlformats.org/officeDocument/2006/relationships/slideLayout" Target="../slideLayouts/slideLayout852.xml"/><Relationship Id="rId284" Type="http://schemas.openxmlformats.org/officeDocument/2006/relationships/slideLayout" Target="../slideLayouts/slideLayout284.xml"/><Relationship Id="rId491" Type="http://schemas.openxmlformats.org/officeDocument/2006/relationships/slideLayout" Target="../slideLayouts/slideLayout491.xml"/><Relationship Id="rId505" Type="http://schemas.openxmlformats.org/officeDocument/2006/relationships/slideLayout" Target="../slideLayouts/slideLayout505.xml"/><Relationship Id="rId712" Type="http://schemas.openxmlformats.org/officeDocument/2006/relationships/slideLayout" Target="../slideLayouts/slideLayout712.xml"/><Relationship Id="rId79" Type="http://schemas.openxmlformats.org/officeDocument/2006/relationships/slideLayout" Target="../slideLayouts/slideLayout79.xml"/><Relationship Id="rId144" Type="http://schemas.openxmlformats.org/officeDocument/2006/relationships/slideLayout" Target="../slideLayouts/slideLayout144.xml"/><Relationship Id="rId589" Type="http://schemas.openxmlformats.org/officeDocument/2006/relationships/slideLayout" Target="../slideLayouts/slideLayout589.xml"/><Relationship Id="rId796" Type="http://schemas.openxmlformats.org/officeDocument/2006/relationships/slideLayout" Target="../slideLayouts/slideLayout796.xml"/><Relationship Id="rId351" Type="http://schemas.openxmlformats.org/officeDocument/2006/relationships/slideLayout" Target="../slideLayouts/slideLayout351.xml"/><Relationship Id="rId449" Type="http://schemas.openxmlformats.org/officeDocument/2006/relationships/slideLayout" Target="../slideLayouts/slideLayout449.xml"/><Relationship Id="rId656" Type="http://schemas.openxmlformats.org/officeDocument/2006/relationships/slideLayout" Target="../slideLayouts/slideLayout656.xml"/><Relationship Id="rId863" Type="http://schemas.openxmlformats.org/officeDocument/2006/relationships/slideLayout" Target="../slideLayouts/slideLayout863.xml"/><Relationship Id="rId211" Type="http://schemas.openxmlformats.org/officeDocument/2006/relationships/slideLayout" Target="../slideLayouts/slideLayout211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516" Type="http://schemas.openxmlformats.org/officeDocument/2006/relationships/slideLayout" Target="../slideLayouts/slideLayout516.xml"/><Relationship Id="rId723" Type="http://schemas.openxmlformats.org/officeDocument/2006/relationships/slideLayout" Target="../slideLayouts/slideLayout723.xml"/><Relationship Id="rId930" Type="http://schemas.openxmlformats.org/officeDocument/2006/relationships/slideLayout" Target="../slideLayouts/slideLayout930.xml"/><Relationship Id="rId1006" Type="http://schemas.openxmlformats.org/officeDocument/2006/relationships/slideLayout" Target="../slideLayouts/slideLayout1006.xml"/><Relationship Id="rId155" Type="http://schemas.openxmlformats.org/officeDocument/2006/relationships/slideLayout" Target="../slideLayouts/slideLayout155.xml"/><Relationship Id="rId362" Type="http://schemas.openxmlformats.org/officeDocument/2006/relationships/slideLayout" Target="../slideLayouts/slideLayout362.xml"/><Relationship Id="rId222" Type="http://schemas.openxmlformats.org/officeDocument/2006/relationships/slideLayout" Target="../slideLayouts/slideLayout222.xml"/><Relationship Id="rId667" Type="http://schemas.openxmlformats.org/officeDocument/2006/relationships/slideLayout" Target="../slideLayouts/slideLayout667.xml"/><Relationship Id="rId874" Type="http://schemas.openxmlformats.org/officeDocument/2006/relationships/slideLayout" Target="../slideLayouts/slideLayout874.xml"/><Relationship Id="rId17" Type="http://schemas.openxmlformats.org/officeDocument/2006/relationships/slideLayout" Target="../slideLayouts/slideLayout17.xml"/><Relationship Id="rId527" Type="http://schemas.openxmlformats.org/officeDocument/2006/relationships/slideLayout" Target="../slideLayouts/slideLayout527.xml"/><Relationship Id="rId734" Type="http://schemas.openxmlformats.org/officeDocument/2006/relationships/slideLayout" Target="../slideLayouts/slideLayout734.xml"/><Relationship Id="rId941" Type="http://schemas.openxmlformats.org/officeDocument/2006/relationships/slideLayout" Target="../slideLayouts/slideLayout941.xml"/><Relationship Id="rId70" Type="http://schemas.openxmlformats.org/officeDocument/2006/relationships/slideLayout" Target="../slideLayouts/slideLayout70.xml"/><Relationship Id="rId166" Type="http://schemas.openxmlformats.org/officeDocument/2006/relationships/slideLayout" Target="../slideLayouts/slideLayout166.xml"/><Relationship Id="rId373" Type="http://schemas.openxmlformats.org/officeDocument/2006/relationships/slideLayout" Target="../slideLayouts/slideLayout373.xml"/><Relationship Id="rId580" Type="http://schemas.openxmlformats.org/officeDocument/2006/relationships/slideLayout" Target="../slideLayouts/slideLayout580.xml"/><Relationship Id="rId801" Type="http://schemas.openxmlformats.org/officeDocument/2006/relationships/slideLayout" Target="../slideLayouts/slideLayout801.xml"/><Relationship Id="rId1017" Type="http://schemas.openxmlformats.org/officeDocument/2006/relationships/slideLayout" Target="../slideLayouts/slideLayout1017.xml"/><Relationship Id="rId1" Type="http://schemas.openxmlformats.org/officeDocument/2006/relationships/slideLayout" Target="../slideLayouts/slideLayout1.xml"/><Relationship Id="rId233" Type="http://schemas.openxmlformats.org/officeDocument/2006/relationships/slideLayout" Target="../slideLayouts/slideLayout233.xml"/><Relationship Id="rId440" Type="http://schemas.openxmlformats.org/officeDocument/2006/relationships/slideLayout" Target="../slideLayouts/slideLayout440.xml"/><Relationship Id="rId678" Type="http://schemas.openxmlformats.org/officeDocument/2006/relationships/slideLayout" Target="../slideLayouts/slideLayout678.xml"/><Relationship Id="rId885" Type="http://schemas.openxmlformats.org/officeDocument/2006/relationships/slideLayout" Target="../slideLayouts/slideLayout885.xml"/><Relationship Id="rId28" Type="http://schemas.openxmlformats.org/officeDocument/2006/relationships/slideLayout" Target="../slideLayouts/slideLayout28.xml"/><Relationship Id="rId300" Type="http://schemas.openxmlformats.org/officeDocument/2006/relationships/slideLayout" Target="../slideLayouts/slideLayout300.xml"/><Relationship Id="rId538" Type="http://schemas.openxmlformats.org/officeDocument/2006/relationships/slideLayout" Target="../slideLayouts/slideLayout538.xml"/><Relationship Id="rId745" Type="http://schemas.openxmlformats.org/officeDocument/2006/relationships/slideLayout" Target="../slideLayouts/slideLayout745.xml"/><Relationship Id="rId952" Type="http://schemas.openxmlformats.org/officeDocument/2006/relationships/slideLayout" Target="../slideLayouts/slideLayout952.xml"/><Relationship Id="rId81" Type="http://schemas.openxmlformats.org/officeDocument/2006/relationships/slideLayout" Target="../slideLayouts/slideLayout81.xml"/><Relationship Id="rId177" Type="http://schemas.openxmlformats.org/officeDocument/2006/relationships/slideLayout" Target="../slideLayouts/slideLayout177.xml"/><Relationship Id="rId384" Type="http://schemas.openxmlformats.org/officeDocument/2006/relationships/slideLayout" Target="../slideLayouts/slideLayout384.xml"/><Relationship Id="rId591" Type="http://schemas.openxmlformats.org/officeDocument/2006/relationships/slideLayout" Target="../slideLayouts/slideLayout591.xml"/><Relationship Id="rId605" Type="http://schemas.openxmlformats.org/officeDocument/2006/relationships/slideLayout" Target="../slideLayouts/slideLayout605.xml"/><Relationship Id="rId812" Type="http://schemas.openxmlformats.org/officeDocument/2006/relationships/slideLayout" Target="../slideLayouts/slideLayout812.xml"/><Relationship Id="rId244" Type="http://schemas.openxmlformats.org/officeDocument/2006/relationships/slideLayout" Target="../slideLayouts/slideLayout244.xml"/><Relationship Id="rId689" Type="http://schemas.openxmlformats.org/officeDocument/2006/relationships/slideLayout" Target="../slideLayouts/slideLayout689.xml"/><Relationship Id="rId896" Type="http://schemas.openxmlformats.org/officeDocument/2006/relationships/slideLayout" Target="../slideLayouts/slideLayout896.xml"/><Relationship Id="rId39" Type="http://schemas.openxmlformats.org/officeDocument/2006/relationships/slideLayout" Target="../slideLayouts/slideLayout39.xml"/><Relationship Id="rId451" Type="http://schemas.openxmlformats.org/officeDocument/2006/relationships/slideLayout" Target="../slideLayouts/slideLayout451.xml"/><Relationship Id="rId549" Type="http://schemas.openxmlformats.org/officeDocument/2006/relationships/slideLayout" Target="../slideLayouts/slideLayout549.xml"/><Relationship Id="rId756" Type="http://schemas.openxmlformats.org/officeDocument/2006/relationships/slideLayout" Target="../slideLayouts/slideLayout756.xml"/><Relationship Id="rId104" Type="http://schemas.openxmlformats.org/officeDocument/2006/relationships/slideLayout" Target="../slideLayouts/slideLayout104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395" Type="http://schemas.openxmlformats.org/officeDocument/2006/relationships/slideLayout" Target="../slideLayouts/slideLayout395.xml"/><Relationship Id="rId409" Type="http://schemas.openxmlformats.org/officeDocument/2006/relationships/slideLayout" Target="../slideLayouts/slideLayout409.xml"/><Relationship Id="rId963" Type="http://schemas.openxmlformats.org/officeDocument/2006/relationships/slideLayout" Target="../slideLayouts/slideLayout963.xml"/><Relationship Id="rId92" Type="http://schemas.openxmlformats.org/officeDocument/2006/relationships/slideLayout" Target="../slideLayouts/slideLayout92.xml"/><Relationship Id="rId616" Type="http://schemas.openxmlformats.org/officeDocument/2006/relationships/slideLayout" Target="../slideLayouts/slideLayout616.xml"/><Relationship Id="rId823" Type="http://schemas.openxmlformats.org/officeDocument/2006/relationships/slideLayout" Target="../slideLayouts/slideLayout823.xml"/><Relationship Id="rId255" Type="http://schemas.openxmlformats.org/officeDocument/2006/relationships/slideLayout" Target="../slideLayouts/slideLayout255.xml"/><Relationship Id="rId462" Type="http://schemas.openxmlformats.org/officeDocument/2006/relationships/slideLayout" Target="../slideLayouts/slideLayout462.xml"/><Relationship Id="rId115" Type="http://schemas.openxmlformats.org/officeDocument/2006/relationships/slideLayout" Target="../slideLayouts/slideLayout115.xml"/><Relationship Id="rId322" Type="http://schemas.openxmlformats.org/officeDocument/2006/relationships/slideLayout" Target="../slideLayouts/slideLayout322.xml"/><Relationship Id="rId767" Type="http://schemas.openxmlformats.org/officeDocument/2006/relationships/slideLayout" Target="../slideLayouts/slideLayout767.xml"/><Relationship Id="rId974" Type="http://schemas.openxmlformats.org/officeDocument/2006/relationships/slideLayout" Target="../slideLayouts/slideLayout974.xml"/><Relationship Id="rId199" Type="http://schemas.openxmlformats.org/officeDocument/2006/relationships/slideLayout" Target="../slideLayouts/slideLayout199.xml"/><Relationship Id="rId627" Type="http://schemas.openxmlformats.org/officeDocument/2006/relationships/slideLayout" Target="../slideLayouts/slideLayout627.xml"/><Relationship Id="rId834" Type="http://schemas.openxmlformats.org/officeDocument/2006/relationships/slideLayout" Target="../slideLayouts/slideLayout834.xml"/><Relationship Id="rId266" Type="http://schemas.openxmlformats.org/officeDocument/2006/relationships/slideLayout" Target="../slideLayouts/slideLayout266.xml"/><Relationship Id="rId473" Type="http://schemas.openxmlformats.org/officeDocument/2006/relationships/slideLayout" Target="../slideLayouts/slideLayout473.xml"/><Relationship Id="rId680" Type="http://schemas.openxmlformats.org/officeDocument/2006/relationships/slideLayout" Target="../slideLayouts/slideLayout680.xml"/><Relationship Id="rId901" Type="http://schemas.openxmlformats.org/officeDocument/2006/relationships/slideLayout" Target="../slideLayouts/slideLayout901.xml"/><Relationship Id="rId30" Type="http://schemas.openxmlformats.org/officeDocument/2006/relationships/slideLayout" Target="../slideLayouts/slideLayout30.xml"/><Relationship Id="rId126" Type="http://schemas.openxmlformats.org/officeDocument/2006/relationships/slideLayout" Target="../slideLayouts/slideLayout126.xml"/><Relationship Id="rId333" Type="http://schemas.openxmlformats.org/officeDocument/2006/relationships/slideLayout" Target="../slideLayouts/slideLayout333.xml"/><Relationship Id="rId540" Type="http://schemas.openxmlformats.org/officeDocument/2006/relationships/slideLayout" Target="../slideLayouts/slideLayout540.xml"/><Relationship Id="rId778" Type="http://schemas.openxmlformats.org/officeDocument/2006/relationships/slideLayout" Target="../slideLayouts/slideLayout778.xml"/><Relationship Id="rId985" Type="http://schemas.openxmlformats.org/officeDocument/2006/relationships/slideLayout" Target="../slideLayouts/slideLayout985.xml"/><Relationship Id="rId638" Type="http://schemas.openxmlformats.org/officeDocument/2006/relationships/slideLayout" Target="../slideLayouts/slideLayout638.xml"/><Relationship Id="rId845" Type="http://schemas.openxmlformats.org/officeDocument/2006/relationships/slideLayout" Target="../slideLayouts/slideLayout845.xml"/><Relationship Id="rId277" Type="http://schemas.openxmlformats.org/officeDocument/2006/relationships/slideLayout" Target="../slideLayouts/slideLayout277.xml"/><Relationship Id="rId400" Type="http://schemas.openxmlformats.org/officeDocument/2006/relationships/slideLayout" Target="../slideLayouts/slideLayout400.xml"/><Relationship Id="rId484" Type="http://schemas.openxmlformats.org/officeDocument/2006/relationships/slideLayout" Target="../slideLayouts/slideLayout484.xml"/><Relationship Id="rId705" Type="http://schemas.openxmlformats.org/officeDocument/2006/relationships/slideLayout" Target="../slideLayouts/slideLayout705.xml"/><Relationship Id="rId137" Type="http://schemas.openxmlformats.org/officeDocument/2006/relationships/slideLayout" Target="../slideLayouts/slideLayout137.xml"/><Relationship Id="rId344" Type="http://schemas.openxmlformats.org/officeDocument/2006/relationships/slideLayout" Target="../slideLayouts/slideLayout344.xml"/><Relationship Id="rId691" Type="http://schemas.openxmlformats.org/officeDocument/2006/relationships/slideLayout" Target="../slideLayouts/slideLayout691.xml"/><Relationship Id="rId789" Type="http://schemas.openxmlformats.org/officeDocument/2006/relationships/slideLayout" Target="../slideLayouts/slideLayout789.xml"/><Relationship Id="rId912" Type="http://schemas.openxmlformats.org/officeDocument/2006/relationships/slideLayout" Target="../slideLayouts/slideLayout912.xml"/><Relationship Id="rId996" Type="http://schemas.openxmlformats.org/officeDocument/2006/relationships/slideLayout" Target="../slideLayouts/slideLayout996.xml"/><Relationship Id="rId41" Type="http://schemas.openxmlformats.org/officeDocument/2006/relationships/slideLayout" Target="../slideLayouts/slideLayout41.xml"/><Relationship Id="rId551" Type="http://schemas.openxmlformats.org/officeDocument/2006/relationships/slideLayout" Target="../slideLayouts/slideLayout551.xml"/><Relationship Id="rId649" Type="http://schemas.openxmlformats.org/officeDocument/2006/relationships/slideLayout" Target="../slideLayouts/slideLayout649.xml"/><Relationship Id="rId856" Type="http://schemas.openxmlformats.org/officeDocument/2006/relationships/slideLayout" Target="../slideLayouts/slideLayout856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88" Type="http://schemas.openxmlformats.org/officeDocument/2006/relationships/slideLayout" Target="../slideLayouts/slideLayout288.xml"/><Relationship Id="rId411" Type="http://schemas.openxmlformats.org/officeDocument/2006/relationships/slideLayout" Target="../slideLayouts/slideLayout411.xml"/><Relationship Id="rId509" Type="http://schemas.openxmlformats.org/officeDocument/2006/relationships/slideLayout" Target="../slideLayouts/slideLayout509.xml"/><Relationship Id="rId495" Type="http://schemas.openxmlformats.org/officeDocument/2006/relationships/slideLayout" Target="../slideLayouts/slideLayout495.xml"/><Relationship Id="rId716" Type="http://schemas.openxmlformats.org/officeDocument/2006/relationships/slideLayout" Target="../slideLayouts/slideLayout716.xml"/><Relationship Id="rId923" Type="http://schemas.openxmlformats.org/officeDocument/2006/relationships/slideLayout" Target="../slideLayouts/slideLayout923.xml"/><Relationship Id="rId52" Type="http://schemas.openxmlformats.org/officeDocument/2006/relationships/slideLayout" Target="../slideLayouts/slideLayout52.xml"/><Relationship Id="rId148" Type="http://schemas.openxmlformats.org/officeDocument/2006/relationships/slideLayout" Target="../slideLayouts/slideLayout148.xml"/><Relationship Id="rId355" Type="http://schemas.openxmlformats.org/officeDocument/2006/relationships/slideLayout" Target="../slideLayouts/slideLayout355.xml"/><Relationship Id="rId562" Type="http://schemas.openxmlformats.org/officeDocument/2006/relationships/slideLayout" Target="../slideLayouts/slideLayout562.xml"/><Relationship Id="rId215" Type="http://schemas.openxmlformats.org/officeDocument/2006/relationships/slideLayout" Target="../slideLayouts/slideLayout215.xml"/><Relationship Id="rId422" Type="http://schemas.openxmlformats.org/officeDocument/2006/relationships/slideLayout" Target="../slideLayouts/slideLayout422.xml"/><Relationship Id="rId867" Type="http://schemas.openxmlformats.org/officeDocument/2006/relationships/slideLayout" Target="../slideLayouts/slideLayout867.xml"/><Relationship Id="rId299" Type="http://schemas.openxmlformats.org/officeDocument/2006/relationships/slideLayout" Target="../slideLayouts/slideLayout299.xml"/><Relationship Id="rId727" Type="http://schemas.openxmlformats.org/officeDocument/2006/relationships/slideLayout" Target="../slideLayouts/slideLayout727.xml"/><Relationship Id="rId934" Type="http://schemas.openxmlformats.org/officeDocument/2006/relationships/slideLayout" Target="../slideLayouts/slideLayout934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366" Type="http://schemas.openxmlformats.org/officeDocument/2006/relationships/slideLayout" Target="../slideLayouts/slideLayout366.xml"/><Relationship Id="rId573" Type="http://schemas.openxmlformats.org/officeDocument/2006/relationships/slideLayout" Target="../slideLayouts/slideLayout573.xml"/><Relationship Id="rId780" Type="http://schemas.openxmlformats.org/officeDocument/2006/relationships/slideLayout" Target="../slideLayouts/slideLayout780.xml"/><Relationship Id="rId226" Type="http://schemas.openxmlformats.org/officeDocument/2006/relationships/slideLayout" Target="../slideLayouts/slideLayout226.xml"/><Relationship Id="rId433" Type="http://schemas.openxmlformats.org/officeDocument/2006/relationships/slideLayout" Target="../slideLayouts/slideLayout433.xml"/><Relationship Id="rId878" Type="http://schemas.openxmlformats.org/officeDocument/2006/relationships/slideLayout" Target="../slideLayouts/slideLayout878.xml"/><Relationship Id="rId640" Type="http://schemas.openxmlformats.org/officeDocument/2006/relationships/slideLayout" Target="../slideLayouts/slideLayout640.xml"/><Relationship Id="rId738" Type="http://schemas.openxmlformats.org/officeDocument/2006/relationships/slideLayout" Target="../slideLayouts/slideLayout738.xml"/><Relationship Id="rId945" Type="http://schemas.openxmlformats.org/officeDocument/2006/relationships/slideLayout" Target="../slideLayouts/slideLayout945.xml"/><Relationship Id="rId74" Type="http://schemas.openxmlformats.org/officeDocument/2006/relationships/slideLayout" Target="../slideLayouts/slideLayout74.xml"/><Relationship Id="rId377" Type="http://schemas.openxmlformats.org/officeDocument/2006/relationships/slideLayout" Target="../slideLayouts/slideLayout377.xml"/><Relationship Id="rId500" Type="http://schemas.openxmlformats.org/officeDocument/2006/relationships/slideLayout" Target="../slideLayouts/slideLayout500.xml"/><Relationship Id="rId584" Type="http://schemas.openxmlformats.org/officeDocument/2006/relationships/slideLayout" Target="../slideLayouts/slideLayout584.xml"/><Relationship Id="rId805" Type="http://schemas.openxmlformats.org/officeDocument/2006/relationships/slideLayout" Target="../slideLayouts/slideLayout805.xml"/><Relationship Id="rId5" Type="http://schemas.openxmlformats.org/officeDocument/2006/relationships/slideLayout" Target="../slideLayouts/slideLayout5.xml"/><Relationship Id="rId237" Type="http://schemas.openxmlformats.org/officeDocument/2006/relationships/slideLayout" Target="../slideLayouts/slideLayout237.xml"/><Relationship Id="rId791" Type="http://schemas.openxmlformats.org/officeDocument/2006/relationships/slideLayout" Target="../slideLayouts/slideLayout791.xml"/><Relationship Id="rId889" Type="http://schemas.openxmlformats.org/officeDocument/2006/relationships/slideLayout" Target="../slideLayouts/slideLayout889.xml"/><Relationship Id="rId444" Type="http://schemas.openxmlformats.org/officeDocument/2006/relationships/slideLayout" Target="../slideLayouts/slideLayout444.xml"/><Relationship Id="rId651" Type="http://schemas.openxmlformats.org/officeDocument/2006/relationships/slideLayout" Target="../slideLayouts/slideLayout651.xml"/><Relationship Id="rId749" Type="http://schemas.openxmlformats.org/officeDocument/2006/relationships/slideLayout" Target="../slideLayouts/slideLayout749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388" Type="http://schemas.openxmlformats.org/officeDocument/2006/relationships/slideLayout" Target="../slideLayouts/slideLayout388.xml"/><Relationship Id="rId511" Type="http://schemas.openxmlformats.org/officeDocument/2006/relationships/slideLayout" Target="../slideLayouts/slideLayout511.xml"/><Relationship Id="rId609" Type="http://schemas.openxmlformats.org/officeDocument/2006/relationships/slideLayout" Target="../slideLayouts/slideLayout609.xml"/><Relationship Id="rId956" Type="http://schemas.openxmlformats.org/officeDocument/2006/relationships/slideLayout" Target="../slideLayouts/slideLayout956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595" Type="http://schemas.openxmlformats.org/officeDocument/2006/relationships/slideLayout" Target="../slideLayouts/slideLayout595.xml"/><Relationship Id="rId816" Type="http://schemas.openxmlformats.org/officeDocument/2006/relationships/slideLayout" Target="../slideLayouts/slideLayout816.xml"/><Relationship Id="rId1001" Type="http://schemas.openxmlformats.org/officeDocument/2006/relationships/slideLayout" Target="../slideLayouts/slideLayout1001.xml"/><Relationship Id="rId248" Type="http://schemas.openxmlformats.org/officeDocument/2006/relationships/slideLayout" Target="../slideLayouts/slideLayout248.xml"/><Relationship Id="rId455" Type="http://schemas.openxmlformats.org/officeDocument/2006/relationships/slideLayout" Target="../slideLayouts/slideLayout455.xml"/><Relationship Id="rId662" Type="http://schemas.openxmlformats.org/officeDocument/2006/relationships/slideLayout" Target="../slideLayouts/slideLayout662.xml"/><Relationship Id="rId12" Type="http://schemas.openxmlformats.org/officeDocument/2006/relationships/slideLayout" Target="../slideLayouts/slideLayout12.xml"/><Relationship Id="rId108" Type="http://schemas.openxmlformats.org/officeDocument/2006/relationships/slideLayout" Target="../slideLayouts/slideLayout108.xml"/><Relationship Id="rId315" Type="http://schemas.openxmlformats.org/officeDocument/2006/relationships/slideLayout" Target="../slideLayouts/slideLayout315.xml"/><Relationship Id="rId522" Type="http://schemas.openxmlformats.org/officeDocument/2006/relationships/slideLayout" Target="../slideLayouts/slideLayout522.xml"/><Relationship Id="rId967" Type="http://schemas.openxmlformats.org/officeDocument/2006/relationships/slideLayout" Target="../slideLayouts/slideLayout967.xml"/><Relationship Id="rId96" Type="http://schemas.openxmlformats.org/officeDocument/2006/relationships/slideLayout" Target="../slideLayouts/slideLayout96.xml"/><Relationship Id="rId161" Type="http://schemas.openxmlformats.org/officeDocument/2006/relationships/slideLayout" Target="../slideLayouts/slideLayout161.xml"/><Relationship Id="rId399" Type="http://schemas.openxmlformats.org/officeDocument/2006/relationships/slideLayout" Target="../slideLayouts/slideLayout399.xml"/><Relationship Id="rId827" Type="http://schemas.openxmlformats.org/officeDocument/2006/relationships/slideLayout" Target="../slideLayouts/slideLayout827.xml"/><Relationship Id="rId1012" Type="http://schemas.openxmlformats.org/officeDocument/2006/relationships/slideLayout" Target="../slideLayouts/slideLayout1012.xml"/><Relationship Id="rId259" Type="http://schemas.openxmlformats.org/officeDocument/2006/relationships/slideLayout" Target="../slideLayouts/slideLayout259.xml"/><Relationship Id="rId466" Type="http://schemas.openxmlformats.org/officeDocument/2006/relationships/slideLayout" Target="../slideLayouts/slideLayout466.xml"/><Relationship Id="rId673" Type="http://schemas.openxmlformats.org/officeDocument/2006/relationships/slideLayout" Target="../slideLayouts/slideLayout673.xml"/><Relationship Id="rId880" Type="http://schemas.openxmlformats.org/officeDocument/2006/relationships/slideLayout" Target="../slideLayouts/slideLayout880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326" Type="http://schemas.openxmlformats.org/officeDocument/2006/relationships/slideLayout" Target="../slideLayouts/slideLayout326.xml"/><Relationship Id="rId533" Type="http://schemas.openxmlformats.org/officeDocument/2006/relationships/slideLayout" Target="../slideLayouts/slideLayout533.xml"/><Relationship Id="rId978" Type="http://schemas.openxmlformats.org/officeDocument/2006/relationships/slideLayout" Target="../slideLayouts/slideLayout978.xml"/><Relationship Id="rId740" Type="http://schemas.openxmlformats.org/officeDocument/2006/relationships/slideLayout" Target="../slideLayouts/slideLayout740.xml"/><Relationship Id="rId838" Type="http://schemas.openxmlformats.org/officeDocument/2006/relationships/slideLayout" Target="../slideLayouts/slideLayout838.xml"/><Relationship Id="rId1023" Type="http://schemas.openxmlformats.org/officeDocument/2006/relationships/theme" Target="../theme/theme1.xml"/><Relationship Id="rId172" Type="http://schemas.openxmlformats.org/officeDocument/2006/relationships/slideLayout" Target="../slideLayouts/slideLayout172.xml"/><Relationship Id="rId477" Type="http://schemas.openxmlformats.org/officeDocument/2006/relationships/slideLayout" Target="../slideLayouts/slideLayout477.xml"/><Relationship Id="rId600" Type="http://schemas.openxmlformats.org/officeDocument/2006/relationships/slideLayout" Target="../slideLayouts/slideLayout600.xml"/><Relationship Id="rId684" Type="http://schemas.openxmlformats.org/officeDocument/2006/relationships/slideLayout" Target="../slideLayouts/slideLayout684.xml"/><Relationship Id="rId337" Type="http://schemas.openxmlformats.org/officeDocument/2006/relationships/slideLayout" Target="../slideLayouts/slideLayout337.xml"/><Relationship Id="rId891" Type="http://schemas.openxmlformats.org/officeDocument/2006/relationships/slideLayout" Target="../slideLayouts/slideLayout891.xml"/><Relationship Id="rId905" Type="http://schemas.openxmlformats.org/officeDocument/2006/relationships/slideLayout" Target="../slideLayouts/slideLayout905.xml"/><Relationship Id="rId989" Type="http://schemas.openxmlformats.org/officeDocument/2006/relationships/slideLayout" Target="../slideLayouts/slideLayout989.xml"/><Relationship Id="rId34" Type="http://schemas.openxmlformats.org/officeDocument/2006/relationships/slideLayout" Target="../slideLayouts/slideLayout34.xml"/><Relationship Id="rId544" Type="http://schemas.openxmlformats.org/officeDocument/2006/relationships/slideLayout" Target="../slideLayouts/slideLayout544.xml"/><Relationship Id="rId751" Type="http://schemas.openxmlformats.org/officeDocument/2006/relationships/slideLayout" Target="../slideLayouts/slideLayout751.xml"/><Relationship Id="rId849" Type="http://schemas.openxmlformats.org/officeDocument/2006/relationships/slideLayout" Target="../slideLayouts/slideLayout849.xml"/><Relationship Id="rId183" Type="http://schemas.openxmlformats.org/officeDocument/2006/relationships/slideLayout" Target="../slideLayouts/slideLayout183.xml"/><Relationship Id="rId390" Type="http://schemas.openxmlformats.org/officeDocument/2006/relationships/slideLayout" Target="../slideLayouts/slideLayout390.xml"/><Relationship Id="rId404" Type="http://schemas.openxmlformats.org/officeDocument/2006/relationships/slideLayout" Target="../slideLayouts/slideLayout404.xml"/><Relationship Id="rId611" Type="http://schemas.openxmlformats.org/officeDocument/2006/relationships/slideLayout" Target="../slideLayouts/slideLayout611.xml"/><Relationship Id="rId250" Type="http://schemas.openxmlformats.org/officeDocument/2006/relationships/slideLayout" Target="../slideLayouts/slideLayout250.xml"/><Relationship Id="rId488" Type="http://schemas.openxmlformats.org/officeDocument/2006/relationships/slideLayout" Target="../slideLayouts/slideLayout488.xml"/><Relationship Id="rId695" Type="http://schemas.openxmlformats.org/officeDocument/2006/relationships/slideLayout" Target="../slideLayouts/slideLayout695.xml"/><Relationship Id="rId709" Type="http://schemas.openxmlformats.org/officeDocument/2006/relationships/slideLayout" Target="../slideLayouts/slideLayout709.xml"/><Relationship Id="rId916" Type="http://schemas.openxmlformats.org/officeDocument/2006/relationships/slideLayout" Target="../slideLayouts/slideLayout916.xml"/><Relationship Id="rId45" Type="http://schemas.openxmlformats.org/officeDocument/2006/relationships/slideLayout" Target="../slideLayouts/slideLayout45.xml"/><Relationship Id="rId110" Type="http://schemas.openxmlformats.org/officeDocument/2006/relationships/slideLayout" Target="../slideLayouts/slideLayout110.xml"/><Relationship Id="rId348" Type="http://schemas.openxmlformats.org/officeDocument/2006/relationships/slideLayout" Target="../slideLayouts/slideLayout348.xml"/><Relationship Id="rId555" Type="http://schemas.openxmlformats.org/officeDocument/2006/relationships/slideLayout" Target="../slideLayouts/slideLayout555.xml"/><Relationship Id="rId762" Type="http://schemas.openxmlformats.org/officeDocument/2006/relationships/slideLayout" Target="../slideLayouts/slideLayout762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415" Type="http://schemas.openxmlformats.org/officeDocument/2006/relationships/slideLayout" Target="../slideLayouts/slideLayout415.xml"/><Relationship Id="rId622" Type="http://schemas.openxmlformats.org/officeDocument/2006/relationships/slideLayout" Target="../slideLayouts/slideLayout622.xml"/><Relationship Id="rId261" Type="http://schemas.openxmlformats.org/officeDocument/2006/relationships/slideLayout" Target="../slideLayouts/slideLayout261.xml"/><Relationship Id="rId499" Type="http://schemas.openxmlformats.org/officeDocument/2006/relationships/slideLayout" Target="../slideLayouts/slideLayout499.xml"/><Relationship Id="rId927" Type="http://schemas.openxmlformats.org/officeDocument/2006/relationships/slideLayout" Target="../slideLayouts/slideLayout927.xml"/><Relationship Id="rId56" Type="http://schemas.openxmlformats.org/officeDocument/2006/relationships/slideLayout" Target="../slideLayouts/slideLayout56.xml"/><Relationship Id="rId359" Type="http://schemas.openxmlformats.org/officeDocument/2006/relationships/slideLayout" Target="../slideLayouts/slideLayout359.xml"/><Relationship Id="rId566" Type="http://schemas.openxmlformats.org/officeDocument/2006/relationships/slideLayout" Target="../slideLayouts/slideLayout566.xml"/><Relationship Id="rId773" Type="http://schemas.openxmlformats.org/officeDocument/2006/relationships/slideLayout" Target="../slideLayouts/slideLayout773.xml"/><Relationship Id="rId121" Type="http://schemas.openxmlformats.org/officeDocument/2006/relationships/slideLayout" Target="../slideLayouts/slideLayout121.xml"/><Relationship Id="rId219" Type="http://schemas.openxmlformats.org/officeDocument/2006/relationships/slideLayout" Target="../slideLayouts/slideLayout219.xml"/><Relationship Id="rId426" Type="http://schemas.openxmlformats.org/officeDocument/2006/relationships/slideLayout" Target="../slideLayouts/slideLayout426.xml"/><Relationship Id="rId633" Type="http://schemas.openxmlformats.org/officeDocument/2006/relationships/slideLayout" Target="../slideLayouts/slideLayout633.xml"/><Relationship Id="rId980" Type="http://schemas.openxmlformats.org/officeDocument/2006/relationships/slideLayout" Target="../slideLayouts/slideLayout980.xml"/><Relationship Id="rId840" Type="http://schemas.openxmlformats.org/officeDocument/2006/relationships/slideLayout" Target="../slideLayouts/slideLayout840.xml"/><Relationship Id="rId938" Type="http://schemas.openxmlformats.org/officeDocument/2006/relationships/slideLayout" Target="../slideLayouts/slideLayout938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577" Type="http://schemas.openxmlformats.org/officeDocument/2006/relationships/slideLayout" Target="../slideLayouts/slideLayout577.xml"/><Relationship Id="rId700" Type="http://schemas.openxmlformats.org/officeDocument/2006/relationships/slideLayout" Target="../slideLayouts/slideLayout700.xml"/><Relationship Id="rId132" Type="http://schemas.openxmlformats.org/officeDocument/2006/relationships/slideLayout" Target="../slideLayouts/slideLayout132.xml"/><Relationship Id="rId784" Type="http://schemas.openxmlformats.org/officeDocument/2006/relationships/slideLayout" Target="../slideLayouts/slideLayout784.xml"/><Relationship Id="rId991" Type="http://schemas.openxmlformats.org/officeDocument/2006/relationships/slideLayout" Target="../slideLayouts/slideLayout991.xml"/><Relationship Id="rId437" Type="http://schemas.openxmlformats.org/officeDocument/2006/relationships/slideLayout" Target="../slideLayouts/slideLayout437.xml"/><Relationship Id="rId644" Type="http://schemas.openxmlformats.org/officeDocument/2006/relationships/slideLayout" Target="../slideLayouts/slideLayout644.xml"/><Relationship Id="rId851" Type="http://schemas.openxmlformats.org/officeDocument/2006/relationships/slideLayout" Target="../slideLayouts/slideLayout851.xml"/><Relationship Id="rId283" Type="http://schemas.openxmlformats.org/officeDocument/2006/relationships/slideLayout" Target="../slideLayouts/slideLayout283.xml"/><Relationship Id="rId490" Type="http://schemas.openxmlformats.org/officeDocument/2006/relationships/slideLayout" Target="../slideLayouts/slideLayout490.xml"/><Relationship Id="rId504" Type="http://schemas.openxmlformats.org/officeDocument/2006/relationships/slideLayout" Target="../slideLayouts/slideLayout504.xml"/><Relationship Id="rId711" Type="http://schemas.openxmlformats.org/officeDocument/2006/relationships/slideLayout" Target="../slideLayouts/slideLayout711.xml"/><Relationship Id="rId949" Type="http://schemas.openxmlformats.org/officeDocument/2006/relationships/slideLayout" Target="../slideLayouts/slideLayout949.xml"/><Relationship Id="rId78" Type="http://schemas.openxmlformats.org/officeDocument/2006/relationships/slideLayout" Target="../slideLayouts/slideLayout78.xml"/><Relationship Id="rId143" Type="http://schemas.openxmlformats.org/officeDocument/2006/relationships/slideLayout" Target="../slideLayouts/slideLayout143.xml"/><Relationship Id="rId350" Type="http://schemas.openxmlformats.org/officeDocument/2006/relationships/slideLayout" Target="../slideLayouts/slideLayout350.xml"/><Relationship Id="rId588" Type="http://schemas.openxmlformats.org/officeDocument/2006/relationships/slideLayout" Target="../slideLayouts/slideLayout588.xml"/><Relationship Id="rId795" Type="http://schemas.openxmlformats.org/officeDocument/2006/relationships/slideLayout" Target="../slideLayouts/slideLayout795.xml"/><Relationship Id="rId809" Type="http://schemas.openxmlformats.org/officeDocument/2006/relationships/slideLayout" Target="../slideLayouts/slideLayout809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448" Type="http://schemas.openxmlformats.org/officeDocument/2006/relationships/slideLayout" Target="../slideLayouts/slideLayout448.xml"/><Relationship Id="rId655" Type="http://schemas.openxmlformats.org/officeDocument/2006/relationships/slideLayout" Target="../slideLayouts/slideLayout655.xml"/><Relationship Id="rId862" Type="http://schemas.openxmlformats.org/officeDocument/2006/relationships/slideLayout" Target="../slideLayouts/slideLayout862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515" Type="http://schemas.openxmlformats.org/officeDocument/2006/relationships/slideLayout" Target="../slideLayouts/slideLayout515.xml"/><Relationship Id="rId722" Type="http://schemas.openxmlformats.org/officeDocument/2006/relationships/slideLayout" Target="../slideLayouts/slideLayout722.xml"/><Relationship Id="rId89" Type="http://schemas.openxmlformats.org/officeDocument/2006/relationships/slideLayout" Target="../slideLayouts/slideLayout89.xml"/><Relationship Id="rId154" Type="http://schemas.openxmlformats.org/officeDocument/2006/relationships/slideLayout" Target="../slideLayouts/slideLayout154.xml"/><Relationship Id="rId361" Type="http://schemas.openxmlformats.org/officeDocument/2006/relationships/slideLayout" Target="../slideLayouts/slideLayout361.xml"/><Relationship Id="rId599" Type="http://schemas.openxmlformats.org/officeDocument/2006/relationships/slideLayout" Target="../slideLayouts/slideLayout599.xml"/><Relationship Id="rId1005" Type="http://schemas.openxmlformats.org/officeDocument/2006/relationships/slideLayout" Target="../slideLayouts/slideLayout1005.xml"/><Relationship Id="rId459" Type="http://schemas.openxmlformats.org/officeDocument/2006/relationships/slideLayout" Target="../slideLayouts/slideLayout459.xml"/><Relationship Id="rId666" Type="http://schemas.openxmlformats.org/officeDocument/2006/relationships/slideLayout" Target="../slideLayouts/slideLayout666.xml"/><Relationship Id="rId873" Type="http://schemas.openxmlformats.org/officeDocument/2006/relationships/slideLayout" Target="../slideLayouts/slideLayout873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319" Type="http://schemas.openxmlformats.org/officeDocument/2006/relationships/slideLayout" Target="../slideLayouts/slideLayout319.xml"/><Relationship Id="rId526" Type="http://schemas.openxmlformats.org/officeDocument/2006/relationships/slideLayout" Target="../slideLayouts/slideLayout526.xml"/><Relationship Id="rId733" Type="http://schemas.openxmlformats.org/officeDocument/2006/relationships/slideLayout" Target="../slideLayouts/slideLayout733.xml"/><Relationship Id="rId940" Type="http://schemas.openxmlformats.org/officeDocument/2006/relationships/slideLayout" Target="../slideLayouts/slideLayout940.xml"/><Relationship Id="rId1016" Type="http://schemas.openxmlformats.org/officeDocument/2006/relationships/slideLayout" Target="../slideLayouts/slideLayout1016.xml"/><Relationship Id="rId165" Type="http://schemas.openxmlformats.org/officeDocument/2006/relationships/slideLayout" Target="../slideLayouts/slideLayout165.xml"/><Relationship Id="rId372" Type="http://schemas.openxmlformats.org/officeDocument/2006/relationships/slideLayout" Target="../slideLayouts/slideLayout372.xml"/><Relationship Id="rId677" Type="http://schemas.openxmlformats.org/officeDocument/2006/relationships/slideLayout" Target="../slideLayouts/slideLayout677.xml"/><Relationship Id="rId800" Type="http://schemas.openxmlformats.org/officeDocument/2006/relationships/slideLayout" Target="../slideLayouts/slideLayout800.xml"/><Relationship Id="rId232" Type="http://schemas.openxmlformats.org/officeDocument/2006/relationships/slideLayout" Target="../slideLayouts/slideLayout232.xml"/><Relationship Id="rId884" Type="http://schemas.openxmlformats.org/officeDocument/2006/relationships/slideLayout" Target="../slideLayouts/slideLayout884.xml"/><Relationship Id="rId27" Type="http://schemas.openxmlformats.org/officeDocument/2006/relationships/slideLayout" Target="../slideLayouts/slideLayout27.xml"/><Relationship Id="rId537" Type="http://schemas.openxmlformats.org/officeDocument/2006/relationships/slideLayout" Target="../slideLayouts/slideLayout537.xml"/><Relationship Id="rId744" Type="http://schemas.openxmlformats.org/officeDocument/2006/relationships/slideLayout" Target="../slideLayouts/slideLayout744.xml"/><Relationship Id="rId951" Type="http://schemas.openxmlformats.org/officeDocument/2006/relationships/slideLayout" Target="../slideLayouts/slideLayout951.xml"/><Relationship Id="rId80" Type="http://schemas.openxmlformats.org/officeDocument/2006/relationships/slideLayout" Target="../slideLayouts/slideLayout80.xml"/><Relationship Id="rId176" Type="http://schemas.openxmlformats.org/officeDocument/2006/relationships/slideLayout" Target="../slideLayouts/slideLayout176.xml"/><Relationship Id="rId383" Type="http://schemas.openxmlformats.org/officeDocument/2006/relationships/slideLayout" Target="../slideLayouts/slideLayout383.xml"/><Relationship Id="rId590" Type="http://schemas.openxmlformats.org/officeDocument/2006/relationships/slideLayout" Target="../slideLayouts/slideLayout590.xml"/><Relationship Id="rId604" Type="http://schemas.openxmlformats.org/officeDocument/2006/relationships/slideLayout" Target="../slideLayouts/slideLayout604.xml"/><Relationship Id="rId811" Type="http://schemas.openxmlformats.org/officeDocument/2006/relationships/slideLayout" Target="../slideLayouts/slideLayout811.xml"/><Relationship Id="rId243" Type="http://schemas.openxmlformats.org/officeDocument/2006/relationships/slideLayout" Target="../slideLayouts/slideLayout243.xml"/><Relationship Id="rId450" Type="http://schemas.openxmlformats.org/officeDocument/2006/relationships/slideLayout" Target="../slideLayouts/slideLayout450.xml"/><Relationship Id="rId688" Type="http://schemas.openxmlformats.org/officeDocument/2006/relationships/slideLayout" Target="../slideLayouts/slideLayout688.xml"/><Relationship Id="rId895" Type="http://schemas.openxmlformats.org/officeDocument/2006/relationships/slideLayout" Target="../slideLayouts/slideLayout895.xml"/><Relationship Id="rId909" Type="http://schemas.openxmlformats.org/officeDocument/2006/relationships/slideLayout" Target="../slideLayouts/slideLayout909.xml"/><Relationship Id="rId38" Type="http://schemas.openxmlformats.org/officeDocument/2006/relationships/slideLayout" Target="../slideLayouts/slideLayout38.xml"/><Relationship Id="rId103" Type="http://schemas.openxmlformats.org/officeDocument/2006/relationships/slideLayout" Target="../slideLayouts/slideLayout103.xml"/><Relationship Id="rId310" Type="http://schemas.openxmlformats.org/officeDocument/2006/relationships/slideLayout" Target="../slideLayouts/slideLayout310.xml"/><Relationship Id="rId548" Type="http://schemas.openxmlformats.org/officeDocument/2006/relationships/slideLayout" Target="../slideLayouts/slideLayout548.xml"/><Relationship Id="rId755" Type="http://schemas.openxmlformats.org/officeDocument/2006/relationships/slideLayout" Target="../slideLayouts/slideLayout755.xml"/><Relationship Id="rId962" Type="http://schemas.openxmlformats.org/officeDocument/2006/relationships/slideLayout" Target="../slideLayouts/slideLayout962.xml"/><Relationship Id="rId91" Type="http://schemas.openxmlformats.org/officeDocument/2006/relationships/slideLayout" Target="../slideLayouts/slideLayout91.xml"/><Relationship Id="rId187" Type="http://schemas.openxmlformats.org/officeDocument/2006/relationships/slideLayout" Target="../slideLayouts/slideLayout187.xml"/><Relationship Id="rId394" Type="http://schemas.openxmlformats.org/officeDocument/2006/relationships/slideLayout" Target="../slideLayouts/slideLayout394.xml"/><Relationship Id="rId408" Type="http://schemas.openxmlformats.org/officeDocument/2006/relationships/slideLayout" Target="../slideLayouts/slideLayout408.xml"/><Relationship Id="rId615" Type="http://schemas.openxmlformats.org/officeDocument/2006/relationships/slideLayout" Target="../slideLayouts/slideLayout615.xml"/><Relationship Id="rId822" Type="http://schemas.openxmlformats.org/officeDocument/2006/relationships/slideLayout" Target="../slideLayouts/slideLayout822.xml"/><Relationship Id="rId254" Type="http://schemas.openxmlformats.org/officeDocument/2006/relationships/slideLayout" Target="../slideLayouts/slideLayout254.xml"/><Relationship Id="rId699" Type="http://schemas.openxmlformats.org/officeDocument/2006/relationships/slideLayout" Target="../slideLayouts/slideLayout699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461" Type="http://schemas.openxmlformats.org/officeDocument/2006/relationships/slideLayout" Target="../slideLayouts/slideLayout461.xml"/><Relationship Id="rId559" Type="http://schemas.openxmlformats.org/officeDocument/2006/relationships/slideLayout" Target="../slideLayouts/slideLayout559.xml"/><Relationship Id="rId766" Type="http://schemas.openxmlformats.org/officeDocument/2006/relationships/slideLayout" Target="../slideLayouts/slideLayout766.xml"/><Relationship Id="rId198" Type="http://schemas.openxmlformats.org/officeDocument/2006/relationships/slideLayout" Target="../slideLayouts/slideLayout198.xml"/><Relationship Id="rId321" Type="http://schemas.openxmlformats.org/officeDocument/2006/relationships/slideLayout" Target="../slideLayouts/slideLayout321.xml"/><Relationship Id="rId419" Type="http://schemas.openxmlformats.org/officeDocument/2006/relationships/slideLayout" Target="../slideLayouts/slideLayout419.xml"/><Relationship Id="rId626" Type="http://schemas.openxmlformats.org/officeDocument/2006/relationships/slideLayout" Target="../slideLayouts/slideLayout626.xml"/><Relationship Id="rId973" Type="http://schemas.openxmlformats.org/officeDocument/2006/relationships/slideLayout" Target="../slideLayouts/slideLayout973.xml"/><Relationship Id="rId833" Type="http://schemas.openxmlformats.org/officeDocument/2006/relationships/slideLayout" Target="../slideLayouts/slideLayout833.xml"/><Relationship Id="rId265" Type="http://schemas.openxmlformats.org/officeDocument/2006/relationships/slideLayout" Target="../slideLayouts/slideLayout265.xml"/><Relationship Id="rId472" Type="http://schemas.openxmlformats.org/officeDocument/2006/relationships/slideLayout" Target="../slideLayouts/slideLayout472.xml"/><Relationship Id="rId900" Type="http://schemas.openxmlformats.org/officeDocument/2006/relationships/slideLayout" Target="../slideLayouts/slideLayout900.xml"/><Relationship Id="rId125" Type="http://schemas.openxmlformats.org/officeDocument/2006/relationships/slideLayout" Target="../slideLayouts/slideLayout125.xml"/><Relationship Id="rId332" Type="http://schemas.openxmlformats.org/officeDocument/2006/relationships/slideLayout" Target="../slideLayouts/slideLayout332.xml"/><Relationship Id="rId777" Type="http://schemas.openxmlformats.org/officeDocument/2006/relationships/slideLayout" Target="../slideLayouts/slideLayout777.xml"/><Relationship Id="rId984" Type="http://schemas.openxmlformats.org/officeDocument/2006/relationships/slideLayout" Target="../slideLayouts/slideLayout984.xml"/><Relationship Id="rId637" Type="http://schemas.openxmlformats.org/officeDocument/2006/relationships/slideLayout" Target="../slideLayouts/slideLayout637.xml"/><Relationship Id="rId844" Type="http://schemas.openxmlformats.org/officeDocument/2006/relationships/slideLayout" Target="../slideLayouts/slideLayout844.xml"/><Relationship Id="rId276" Type="http://schemas.openxmlformats.org/officeDocument/2006/relationships/slideLayout" Target="../slideLayouts/slideLayout276.xml"/><Relationship Id="rId483" Type="http://schemas.openxmlformats.org/officeDocument/2006/relationships/slideLayout" Target="../slideLayouts/slideLayout483.xml"/><Relationship Id="rId690" Type="http://schemas.openxmlformats.org/officeDocument/2006/relationships/slideLayout" Target="../slideLayouts/slideLayout690.xml"/><Relationship Id="rId704" Type="http://schemas.openxmlformats.org/officeDocument/2006/relationships/slideLayout" Target="../slideLayouts/slideLayout704.xml"/><Relationship Id="rId911" Type="http://schemas.openxmlformats.org/officeDocument/2006/relationships/slideLayout" Target="../slideLayouts/slideLayout911.xml"/><Relationship Id="rId40" Type="http://schemas.openxmlformats.org/officeDocument/2006/relationships/slideLayout" Target="../slideLayouts/slideLayout40.xml"/><Relationship Id="rId136" Type="http://schemas.openxmlformats.org/officeDocument/2006/relationships/slideLayout" Target="../slideLayouts/slideLayout136.xml"/><Relationship Id="rId343" Type="http://schemas.openxmlformats.org/officeDocument/2006/relationships/slideLayout" Target="../slideLayouts/slideLayout343.xml"/><Relationship Id="rId550" Type="http://schemas.openxmlformats.org/officeDocument/2006/relationships/slideLayout" Target="../slideLayouts/slideLayout550.xml"/><Relationship Id="rId788" Type="http://schemas.openxmlformats.org/officeDocument/2006/relationships/slideLayout" Target="../slideLayouts/slideLayout788.xml"/><Relationship Id="rId995" Type="http://schemas.openxmlformats.org/officeDocument/2006/relationships/slideLayout" Target="../slideLayouts/slideLayout995.xml"/><Relationship Id="rId203" Type="http://schemas.openxmlformats.org/officeDocument/2006/relationships/slideLayout" Target="../slideLayouts/slideLayout203.xml"/><Relationship Id="rId648" Type="http://schemas.openxmlformats.org/officeDocument/2006/relationships/slideLayout" Target="../slideLayouts/slideLayout648.xml"/><Relationship Id="rId855" Type="http://schemas.openxmlformats.org/officeDocument/2006/relationships/slideLayout" Target="../slideLayouts/slideLayout855.xml"/><Relationship Id="rId287" Type="http://schemas.openxmlformats.org/officeDocument/2006/relationships/slideLayout" Target="../slideLayouts/slideLayout287.xml"/><Relationship Id="rId410" Type="http://schemas.openxmlformats.org/officeDocument/2006/relationships/slideLayout" Target="../slideLayouts/slideLayout410.xml"/><Relationship Id="rId494" Type="http://schemas.openxmlformats.org/officeDocument/2006/relationships/slideLayout" Target="../slideLayouts/slideLayout494.xml"/><Relationship Id="rId508" Type="http://schemas.openxmlformats.org/officeDocument/2006/relationships/slideLayout" Target="../slideLayouts/slideLayout508.xml"/><Relationship Id="rId715" Type="http://schemas.openxmlformats.org/officeDocument/2006/relationships/slideLayout" Target="../slideLayouts/slideLayout715.xml"/><Relationship Id="rId922" Type="http://schemas.openxmlformats.org/officeDocument/2006/relationships/slideLayout" Target="../slideLayouts/slideLayout922.xml"/><Relationship Id="rId147" Type="http://schemas.openxmlformats.org/officeDocument/2006/relationships/slideLayout" Target="../slideLayouts/slideLayout147.xml"/><Relationship Id="rId354" Type="http://schemas.openxmlformats.org/officeDocument/2006/relationships/slideLayout" Target="../slideLayouts/slideLayout354.xml"/><Relationship Id="rId799" Type="http://schemas.openxmlformats.org/officeDocument/2006/relationships/slideLayout" Target="../slideLayouts/slideLayout799.xml"/><Relationship Id="rId51" Type="http://schemas.openxmlformats.org/officeDocument/2006/relationships/slideLayout" Target="../slideLayouts/slideLayout51.xml"/><Relationship Id="rId561" Type="http://schemas.openxmlformats.org/officeDocument/2006/relationships/slideLayout" Target="../slideLayouts/slideLayout561.xml"/><Relationship Id="rId659" Type="http://schemas.openxmlformats.org/officeDocument/2006/relationships/slideLayout" Target="../slideLayouts/slideLayout659.xml"/><Relationship Id="rId866" Type="http://schemas.openxmlformats.org/officeDocument/2006/relationships/slideLayout" Target="../slideLayouts/slideLayout866.xml"/><Relationship Id="rId214" Type="http://schemas.openxmlformats.org/officeDocument/2006/relationships/slideLayout" Target="../slideLayouts/slideLayout214.xml"/><Relationship Id="rId298" Type="http://schemas.openxmlformats.org/officeDocument/2006/relationships/slideLayout" Target="../slideLayouts/slideLayout298.xml"/><Relationship Id="rId421" Type="http://schemas.openxmlformats.org/officeDocument/2006/relationships/slideLayout" Target="../slideLayouts/slideLayout421.xml"/><Relationship Id="rId519" Type="http://schemas.openxmlformats.org/officeDocument/2006/relationships/slideLayout" Target="../slideLayouts/slideLayout519.xml"/><Relationship Id="rId158" Type="http://schemas.openxmlformats.org/officeDocument/2006/relationships/slideLayout" Target="../slideLayouts/slideLayout158.xml"/><Relationship Id="rId726" Type="http://schemas.openxmlformats.org/officeDocument/2006/relationships/slideLayout" Target="../slideLayouts/slideLayout726.xml"/><Relationship Id="rId933" Type="http://schemas.openxmlformats.org/officeDocument/2006/relationships/slideLayout" Target="../slideLayouts/slideLayout933.xml"/><Relationship Id="rId1009" Type="http://schemas.openxmlformats.org/officeDocument/2006/relationships/slideLayout" Target="../slideLayouts/slideLayout1009.xml"/><Relationship Id="rId62" Type="http://schemas.openxmlformats.org/officeDocument/2006/relationships/slideLayout" Target="../slideLayouts/slideLayout62.xml"/><Relationship Id="rId365" Type="http://schemas.openxmlformats.org/officeDocument/2006/relationships/slideLayout" Target="../slideLayouts/slideLayout365.xml"/><Relationship Id="rId572" Type="http://schemas.openxmlformats.org/officeDocument/2006/relationships/slideLayout" Target="../slideLayouts/slideLayout572.xml"/><Relationship Id="rId225" Type="http://schemas.openxmlformats.org/officeDocument/2006/relationships/slideLayout" Target="../slideLayouts/slideLayout225.xml"/><Relationship Id="rId432" Type="http://schemas.openxmlformats.org/officeDocument/2006/relationships/slideLayout" Target="../slideLayouts/slideLayout432.xml"/><Relationship Id="rId877" Type="http://schemas.openxmlformats.org/officeDocument/2006/relationships/slideLayout" Target="../slideLayouts/slideLayout877.xml"/><Relationship Id="rId737" Type="http://schemas.openxmlformats.org/officeDocument/2006/relationships/slideLayout" Target="../slideLayouts/slideLayout737.xml"/><Relationship Id="rId944" Type="http://schemas.openxmlformats.org/officeDocument/2006/relationships/slideLayout" Target="../slideLayouts/slideLayout944.xml"/><Relationship Id="rId73" Type="http://schemas.openxmlformats.org/officeDocument/2006/relationships/slideLayout" Target="../slideLayouts/slideLayout73.xml"/><Relationship Id="rId169" Type="http://schemas.openxmlformats.org/officeDocument/2006/relationships/slideLayout" Target="../slideLayouts/slideLayout169.xml"/><Relationship Id="rId376" Type="http://schemas.openxmlformats.org/officeDocument/2006/relationships/slideLayout" Target="../slideLayouts/slideLayout376.xml"/><Relationship Id="rId583" Type="http://schemas.openxmlformats.org/officeDocument/2006/relationships/slideLayout" Target="../slideLayouts/slideLayout583.xml"/><Relationship Id="rId790" Type="http://schemas.openxmlformats.org/officeDocument/2006/relationships/slideLayout" Target="../slideLayouts/slideLayout790.xml"/><Relationship Id="rId804" Type="http://schemas.openxmlformats.org/officeDocument/2006/relationships/slideLayout" Target="../slideLayouts/slideLayout804.xml"/><Relationship Id="rId4" Type="http://schemas.openxmlformats.org/officeDocument/2006/relationships/slideLayout" Target="../slideLayouts/slideLayout4.xml"/><Relationship Id="rId236" Type="http://schemas.openxmlformats.org/officeDocument/2006/relationships/slideLayout" Target="../slideLayouts/slideLayout236.xml"/><Relationship Id="rId443" Type="http://schemas.openxmlformats.org/officeDocument/2006/relationships/slideLayout" Target="../slideLayouts/slideLayout443.xml"/><Relationship Id="rId650" Type="http://schemas.openxmlformats.org/officeDocument/2006/relationships/slideLayout" Target="../slideLayouts/slideLayout650.xml"/><Relationship Id="rId888" Type="http://schemas.openxmlformats.org/officeDocument/2006/relationships/slideLayout" Target="../slideLayouts/slideLayout888.xml"/><Relationship Id="rId303" Type="http://schemas.openxmlformats.org/officeDocument/2006/relationships/slideLayout" Target="../slideLayouts/slideLayout303.xml"/><Relationship Id="rId748" Type="http://schemas.openxmlformats.org/officeDocument/2006/relationships/slideLayout" Target="../slideLayouts/slideLayout748.xml"/><Relationship Id="rId955" Type="http://schemas.openxmlformats.org/officeDocument/2006/relationships/slideLayout" Target="../slideLayouts/slideLayout955.xml"/><Relationship Id="rId84" Type="http://schemas.openxmlformats.org/officeDocument/2006/relationships/slideLayout" Target="../slideLayouts/slideLayout84.xml"/><Relationship Id="rId387" Type="http://schemas.openxmlformats.org/officeDocument/2006/relationships/slideLayout" Target="../slideLayouts/slideLayout387.xml"/><Relationship Id="rId510" Type="http://schemas.openxmlformats.org/officeDocument/2006/relationships/slideLayout" Target="../slideLayouts/slideLayout510.xml"/><Relationship Id="rId594" Type="http://schemas.openxmlformats.org/officeDocument/2006/relationships/slideLayout" Target="../slideLayouts/slideLayout594.xml"/><Relationship Id="rId608" Type="http://schemas.openxmlformats.org/officeDocument/2006/relationships/slideLayout" Target="../slideLayouts/slideLayout608.xml"/><Relationship Id="rId815" Type="http://schemas.openxmlformats.org/officeDocument/2006/relationships/slideLayout" Target="../slideLayouts/slideLayout815.xml"/><Relationship Id="rId247" Type="http://schemas.openxmlformats.org/officeDocument/2006/relationships/slideLayout" Target="../slideLayouts/slideLayout247.xml"/><Relationship Id="rId899" Type="http://schemas.openxmlformats.org/officeDocument/2006/relationships/slideLayout" Target="../slideLayouts/slideLayout899.xml"/><Relationship Id="rId1000" Type="http://schemas.openxmlformats.org/officeDocument/2006/relationships/slideLayout" Target="../slideLayouts/slideLayout1000.xml"/><Relationship Id="rId107" Type="http://schemas.openxmlformats.org/officeDocument/2006/relationships/slideLayout" Target="../slideLayouts/slideLayout107.xml"/><Relationship Id="rId454" Type="http://schemas.openxmlformats.org/officeDocument/2006/relationships/slideLayout" Target="../slideLayouts/slideLayout454.xml"/><Relationship Id="rId661" Type="http://schemas.openxmlformats.org/officeDocument/2006/relationships/slideLayout" Target="../slideLayouts/slideLayout661.xml"/><Relationship Id="rId759" Type="http://schemas.openxmlformats.org/officeDocument/2006/relationships/slideLayout" Target="../slideLayouts/slideLayout759.xml"/><Relationship Id="rId966" Type="http://schemas.openxmlformats.org/officeDocument/2006/relationships/slideLayout" Target="../slideLayouts/slideLayout966.xml"/><Relationship Id="rId11" Type="http://schemas.openxmlformats.org/officeDocument/2006/relationships/slideLayout" Target="../slideLayouts/slideLayout11.xml"/><Relationship Id="rId314" Type="http://schemas.openxmlformats.org/officeDocument/2006/relationships/slideLayout" Target="../slideLayouts/slideLayout314.xml"/><Relationship Id="rId398" Type="http://schemas.openxmlformats.org/officeDocument/2006/relationships/slideLayout" Target="../slideLayouts/slideLayout398.xml"/><Relationship Id="rId521" Type="http://schemas.openxmlformats.org/officeDocument/2006/relationships/slideLayout" Target="../slideLayouts/slideLayout521.xml"/><Relationship Id="rId619" Type="http://schemas.openxmlformats.org/officeDocument/2006/relationships/slideLayout" Target="../slideLayouts/slideLayout619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826" Type="http://schemas.openxmlformats.org/officeDocument/2006/relationships/slideLayout" Target="../slideLayouts/slideLayout826.xml"/><Relationship Id="rId1011" Type="http://schemas.openxmlformats.org/officeDocument/2006/relationships/slideLayout" Target="../slideLayouts/slideLayout1011.xml"/><Relationship Id="rId258" Type="http://schemas.openxmlformats.org/officeDocument/2006/relationships/slideLayout" Target="../slideLayouts/slideLayout258.xml"/><Relationship Id="rId465" Type="http://schemas.openxmlformats.org/officeDocument/2006/relationships/slideLayout" Target="../slideLayouts/slideLayout465.xml"/><Relationship Id="rId672" Type="http://schemas.openxmlformats.org/officeDocument/2006/relationships/slideLayout" Target="../slideLayouts/slideLayout672.xml"/><Relationship Id="rId22" Type="http://schemas.openxmlformats.org/officeDocument/2006/relationships/slideLayout" Target="../slideLayouts/slideLayout22.xml"/><Relationship Id="rId118" Type="http://schemas.openxmlformats.org/officeDocument/2006/relationships/slideLayout" Target="../slideLayouts/slideLayout118.xml"/><Relationship Id="rId325" Type="http://schemas.openxmlformats.org/officeDocument/2006/relationships/slideLayout" Target="../slideLayouts/slideLayout325.xml"/><Relationship Id="rId532" Type="http://schemas.openxmlformats.org/officeDocument/2006/relationships/slideLayout" Target="../slideLayouts/slideLayout532.xml"/><Relationship Id="rId977" Type="http://schemas.openxmlformats.org/officeDocument/2006/relationships/slideLayout" Target="../slideLayouts/slideLayout977.xml"/><Relationship Id="rId171" Type="http://schemas.openxmlformats.org/officeDocument/2006/relationships/slideLayout" Target="../slideLayouts/slideLayout171.xml"/><Relationship Id="rId837" Type="http://schemas.openxmlformats.org/officeDocument/2006/relationships/slideLayout" Target="../slideLayouts/slideLayout837.xml"/><Relationship Id="rId1022" Type="http://schemas.openxmlformats.org/officeDocument/2006/relationships/slideLayout" Target="../slideLayouts/slideLayout1022.xml"/><Relationship Id="rId269" Type="http://schemas.openxmlformats.org/officeDocument/2006/relationships/slideLayout" Target="../slideLayouts/slideLayout269.xml"/><Relationship Id="rId476" Type="http://schemas.openxmlformats.org/officeDocument/2006/relationships/slideLayout" Target="../slideLayouts/slideLayout476.xml"/><Relationship Id="rId683" Type="http://schemas.openxmlformats.org/officeDocument/2006/relationships/slideLayout" Target="../slideLayouts/slideLayout683.xml"/><Relationship Id="rId890" Type="http://schemas.openxmlformats.org/officeDocument/2006/relationships/slideLayout" Target="../slideLayouts/slideLayout890.xml"/><Relationship Id="rId904" Type="http://schemas.openxmlformats.org/officeDocument/2006/relationships/slideLayout" Target="../slideLayouts/slideLayout904.xml"/><Relationship Id="rId33" Type="http://schemas.openxmlformats.org/officeDocument/2006/relationships/slideLayout" Target="../slideLayouts/slideLayout33.xml"/><Relationship Id="rId129" Type="http://schemas.openxmlformats.org/officeDocument/2006/relationships/slideLayout" Target="../slideLayouts/slideLayout129.xml"/><Relationship Id="rId336" Type="http://schemas.openxmlformats.org/officeDocument/2006/relationships/slideLayout" Target="../slideLayouts/slideLayout336.xml"/><Relationship Id="rId543" Type="http://schemas.openxmlformats.org/officeDocument/2006/relationships/slideLayout" Target="../slideLayouts/slideLayout543.xml"/><Relationship Id="rId988" Type="http://schemas.openxmlformats.org/officeDocument/2006/relationships/slideLayout" Target="../slideLayouts/slideLayout988.xml"/><Relationship Id="rId182" Type="http://schemas.openxmlformats.org/officeDocument/2006/relationships/slideLayout" Target="../slideLayouts/slideLayout182.xml"/><Relationship Id="rId403" Type="http://schemas.openxmlformats.org/officeDocument/2006/relationships/slideLayout" Target="../slideLayouts/slideLayout403.xml"/><Relationship Id="rId750" Type="http://schemas.openxmlformats.org/officeDocument/2006/relationships/slideLayout" Target="../slideLayouts/slideLayout750.xml"/><Relationship Id="rId848" Type="http://schemas.openxmlformats.org/officeDocument/2006/relationships/slideLayout" Target="../slideLayouts/slideLayout848.xml"/><Relationship Id="rId487" Type="http://schemas.openxmlformats.org/officeDocument/2006/relationships/slideLayout" Target="../slideLayouts/slideLayout487.xml"/><Relationship Id="rId610" Type="http://schemas.openxmlformats.org/officeDocument/2006/relationships/slideLayout" Target="../slideLayouts/slideLayout610.xml"/><Relationship Id="rId694" Type="http://schemas.openxmlformats.org/officeDocument/2006/relationships/slideLayout" Target="../slideLayouts/slideLayout694.xml"/><Relationship Id="rId708" Type="http://schemas.openxmlformats.org/officeDocument/2006/relationships/slideLayout" Target="../slideLayouts/slideLayout708.xml"/><Relationship Id="rId915" Type="http://schemas.openxmlformats.org/officeDocument/2006/relationships/slideLayout" Target="../slideLayouts/slideLayout915.xml"/><Relationship Id="rId347" Type="http://schemas.openxmlformats.org/officeDocument/2006/relationships/slideLayout" Target="../slideLayouts/slideLayout347.xml"/><Relationship Id="rId999" Type="http://schemas.openxmlformats.org/officeDocument/2006/relationships/slideLayout" Target="../slideLayouts/slideLayout999.xml"/><Relationship Id="rId44" Type="http://schemas.openxmlformats.org/officeDocument/2006/relationships/slideLayout" Target="../slideLayouts/slideLayout44.xml"/><Relationship Id="rId554" Type="http://schemas.openxmlformats.org/officeDocument/2006/relationships/slideLayout" Target="../slideLayouts/slideLayout554.xml"/><Relationship Id="rId761" Type="http://schemas.openxmlformats.org/officeDocument/2006/relationships/slideLayout" Target="../slideLayouts/slideLayout761.xml"/><Relationship Id="rId859" Type="http://schemas.openxmlformats.org/officeDocument/2006/relationships/slideLayout" Target="../slideLayouts/slideLayout859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414" Type="http://schemas.openxmlformats.org/officeDocument/2006/relationships/slideLayout" Target="../slideLayouts/slideLayout414.xml"/><Relationship Id="rId498" Type="http://schemas.openxmlformats.org/officeDocument/2006/relationships/slideLayout" Target="../slideLayouts/slideLayout498.xml"/><Relationship Id="rId621" Type="http://schemas.openxmlformats.org/officeDocument/2006/relationships/slideLayout" Target="../slideLayouts/slideLayout621.xml"/><Relationship Id="rId260" Type="http://schemas.openxmlformats.org/officeDocument/2006/relationships/slideLayout" Target="../slideLayouts/slideLayout260.xml"/><Relationship Id="rId719" Type="http://schemas.openxmlformats.org/officeDocument/2006/relationships/slideLayout" Target="../slideLayouts/slideLayout719.xml"/><Relationship Id="rId926" Type="http://schemas.openxmlformats.org/officeDocument/2006/relationships/slideLayout" Target="../slideLayouts/slideLayout926.xml"/><Relationship Id="rId55" Type="http://schemas.openxmlformats.org/officeDocument/2006/relationships/slideLayout" Target="../slideLayouts/slideLayout55.xml"/><Relationship Id="rId120" Type="http://schemas.openxmlformats.org/officeDocument/2006/relationships/slideLayout" Target="../slideLayouts/slideLayout120.xml"/><Relationship Id="rId358" Type="http://schemas.openxmlformats.org/officeDocument/2006/relationships/slideLayout" Target="../slideLayouts/slideLayout358.xml"/><Relationship Id="rId565" Type="http://schemas.openxmlformats.org/officeDocument/2006/relationships/slideLayout" Target="../slideLayouts/slideLayout565.xml"/><Relationship Id="rId772" Type="http://schemas.openxmlformats.org/officeDocument/2006/relationships/slideLayout" Target="../slideLayouts/slideLayout772.xml"/><Relationship Id="rId218" Type="http://schemas.openxmlformats.org/officeDocument/2006/relationships/slideLayout" Target="../slideLayouts/slideLayout218.xml"/><Relationship Id="rId425" Type="http://schemas.openxmlformats.org/officeDocument/2006/relationships/slideLayout" Target="../slideLayouts/slideLayout425.xml"/><Relationship Id="rId632" Type="http://schemas.openxmlformats.org/officeDocument/2006/relationships/slideLayout" Target="../slideLayouts/slideLayout632.xml"/><Relationship Id="rId271" Type="http://schemas.openxmlformats.org/officeDocument/2006/relationships/slideLayout" Target="../slideLayouts/slideLayout271.xml"/><Relationship Id="rId937" Type="http://schemas.openxmlformats.org/officeDocument/2006/relationships/slideLayout" Target="../slideLayouts/slideLayout937.xml"/><Relationship Id="rId66" Type="http://schemas.openxmlformats.org/officeDocument/2006/relationships/slideLayout" Target="../slideLayouts/slideLayout66.xml"/><Relationship Id="rId131" Type="http://schemas.openxmlformats.org/officeDocument/2006/relationships/slideLayout" Target="../slideLayouts/slideLayout131.xml"/><Relationship Id="rId369" Type="http://schemas.openxmlformats.org/officeDocument/2006/relationships/slideLayout" Target="../slideLayouts/slideLayout369.xml"/><Relationship Id="rId576" Type="http://schemas.openxmlformats.org/officeDocument/2006/relationships/slideLayout" Target="../slideLayouts/slideLayout576.xml"/><Relationship Id="rId783" Type="http://schemas.openxmlformats.org/officeDocument/2006/relationships/slideLayout" Target="../slideLayouts/slideLayout783.xml"/><Relationship Id="rId990" Type="http://schemas.openxmlformats.org/officeDocument/2006/relationships/slideLayout" Target="../slideLayouts/slideLayout990.xml"/><Relationship Id="rId229" Type="http://schemas.openxmlformats.org/officeDocument/2006/relationships/slideLayout" Target="../slideLayouts/slideLayout229.xml"/><Relationship Id="rId436" Type="http://schemas.openxmlformats.org/officeDocument/2006/relationships/slideLayout" Target="../slideLayouts/slideLayout436.xml"/><Relationship Id="rId643" Type="http://schemas.openxmlformats.org/officeDocument/2006/relationships/slideLayout" Target="../slideLayouts/slideLayout643.xml"/><Relationship Id="rId850" Type="http://schemas.openxmlformats.org/officeDocument/2006/relationships/slideLayout" Target="../slideLayouts/slideLayout850.xml"/><Relationship Id="rId948" Type="http://schemas.openxmlformats.org/officeDocument/2006/relationships/slideLayout" Target="../slideLayouts/slideLayout948.xml"/><Relationship Id="rId77" Type="http://schemas.openxmlformats.org/officeDocument/2006/relationships/slideLayout" Target="../slideLayouts/slideLayout77.xml"/><Relationship Id="rId282" Type="http://schemas.openxmlformats.org/officeDocument/2006/relationships/slideLayout" Target="../slideLayouts/slideLayout282.xml"/><Relationship Id="rId503" Type="http://schemas.openxmlformats.org/officeDocument/2006/relationships/slideLayout" Target="../slideLayouts/slideLayout503.xml"/><Relationship Id="rId587" Type="http://schemas.openxmlformats.org/officeDocument/2006/relationships/slideLayout" Target="../slideLayouts/slideLayout587.xml"/><Relationship Id="rId710" Type="http://schemas.openxmlformats.org/officeDocument/2006/relationships/slideLayout" Target="../slideLayouts/slideLayout710.xml"/><Relationship Id="rId808" Type="http://schemas.openxmlformats.org/officeDocument/2006/relationships/slideLayout" Target="../slideLayouts/slideLayout808.xml"/><Relationship Id="rId8" Type="http://schemas.openxmlformats.org/officeDocument/2006/relationships/slideLayout" Target="../slideLayouts/slideLayout8.xml"/><Relationship Id="rId142" Type="http://schemas.openxmlformats.org/officeDocument/2006/relationships/slideLayout" Target="../slideLayouts/slideLayout142.xml"/><Relationship Id="rId447" Type="http://schemas.openxmlformats.org/officeDocument/2006/relationships/slideLayout" Target="../slideLayouts/slideLayout447.xml"/><Relationship Id="rId794" Type="http://schemas.openxmlformats.org/officeDocument/2006/relationships/slideLayout" Target="../slideLayouts/slideLayout794.xml"/><Relationship Id="rId654" Type="http://schemas.openxmlformats.org/officeDocument/2006/relationships/slideLayout" Target="../slideLayouts/slideLayout654.xml"/><Relationship Id="rId861" Type="http://schemas.openxmlformats.org/officeDocument/2006/relationships/slideLayout" Target="../slideLayouts/slideLayout861.xml"/><Relationship Id="rId959" Type="http://schemas.openxmlformats.org/officeDocument/2006/relationships/slideLayout" Target="../slideLayouts/slideLayout959.xml"/><Relationship Id="rId293" Type="http://schemas.openxmlformats.org/officeDocument/2006/relationships/slideLayout" Target="../slideLayouts/slideLayout293.xml"/><Relationship Id="rId307" Type="http://schemas.openxmlformats.org/officeDocument/2006/relationships/slideLayout" Target="../slideLayouts/slideLayout307.xml"/><Relationship Id="rId514" Type="http://schemas.openxmlformats.org/officeDocument/2006/relationships/slideLayout" Target="../slideLayouts/slideLayout514.xml"/><Relationship Id="rId721" Type="http://schemas.openxmlformats.org/officeDocument/2006/relationships/slideLayout" Target="../slideLayouts/slideLayout721.xml"/><Relationship Id="rId88" Type="http://schemas.openxmlformats.org/officeDocument/2006/relationships/slideLayout" Target="../slideLayouts/slideLayout88.xml"/><Relationship Id="rId153" Type="http://schemas.openxmlformats.org/officeDocument/2006/relationships/slideLayout" Target="../slideLayouts/slideLayout153.xml"/><Relationship Id="rId360" Type="http://schemas.openxmlformats.org/officeDocument/2006/relationships/slideLayout" Target="../slideLayouts/slideLayout360.xml"/><Relationship Id="rId598" Type="http://schemas.openxmlformats.org/officeDocument/2006/relationships/slideLayout" Target="../slideLayouts/slideLayout598.xml"/><Relationship Id="rId819" Type="http://schemas.openxmlformats.org/officeDocument/2006/relationships/slideLayout" Target="../slideLayouts/slideLayout819.xml"/><Relationship Id="rId1004" Type="http://schemas.openxmlformats.org/officeDocument/2006/relationships/slideLayout" Target="../slideLayouts/slideLayout1004.xml"/><Relationship Id="rId220" Type="http://schemas.openxmlformats.org/officeDocument/2006/relationships/slideLayout" Target="../slideLayouts/slideLayout220.xml"/><Relationship Id="rId458" Type="http://schemas.openxmlformats.org/officeDocument/2006/relationships/slideLayout" Target="../slideLayouts/slideLayout458.xml"/><Relationship Id="rId665" Type="http://schemas.openxmlformats.org/officeDocument/2006/relationships/slideLayout" Target="../slideLayouts/slideLayout665.xml"/><Relationship Id="rId872" Type="http://schemas.openxmlformats.org/officeDocument/2006/relationships/slideLayout" Target="../slideLayouts/slideLayout872.xml"/><Relationship Id="rId15" Type="http://schemas.openxmlformats.org/officeDocument/2006/relationships/slideLayout" Target="../slideLayouts/slideLayout15.xml"/><Relationship Id="rId318" Type="http://schemas.openxmlformats.org/officeDocument/2006/relationships/slideLayout" Target="../slideLayouts/slideLayout318.xml"/><Relationship Id="rId525" Type="http://schemas.openxmlformats.org/officeDocument/2006/relationships/slideLayout" Target="../slideLayouts/slideLayout525.xml"/><Relationship Id="rId732" Type="http://schemas.openxmlformats.org/officeDocument/2006/relationships/slideLayout" Target="../slideLayouts/slideLayout732.xml"/><Relationship Id="rId99" Type="http://schemas.openxmlformats.org/officeDocument/2006/relationships/slideLayout" Target="../slideLayouts/slideLayout99.xml"/><Relationship Id="rId164" Type="http://schemas.openxmlformats.org/officeDocument/2006/relationships/slideLayout" Target="../slideLayouts/slideLayout164.xml"/><Relationship Id="rId371" Type="http://schemas.openxmlformats.org/officeDocument/2006/relationships/slideLayout" Target="../slideLayouts/slideLayout371.xml"/><Relationship Id="rId1015" Type="http://schemas.openxmlformats.org/officeDocument/2006/relationships/slideLayout" Target="../slideLayouts/slideLayout1015.xml"/><Relationship Id="rId469" Type="http://schemas.openxmlformats.org/officeDocument/2006/relationships/slideLayout" Target="../slideLayouts/slideLayout469.xml"/><Relationship Id="rId676" Type="http://schemas.openxmlformats.org/officeDocument/2006/relationships/slideLayout" Target="../slideLayouts/slideLayout676.xml"/><Relationship Id="rId883" Type="http://schemas.openxmlformats.org/officeDocument/2006/relationships/slideLayout" Target="../slideLayouts/slideLayout883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329" Type="http://schemas.openxmlformats.org/officeDocument/2006/relationships/slideLayout" Target="../slideLayouts/slideLayout329.xml"/><Relationship Id="rId536" Type="http://schemas.openxmlformats.org/officeDocument/2006/relationships/slideLayout" Target="../slideLayouts/slideLayout536.xml"/><Relationship Id="rId175" Type="http://schemas.openxmlformats.org/officeDocument/2006/relationships/slideLayout" Target="../slideLayouts/slideLayout175.xml"/><Relationship Id="rId743" Type="http://schemas.openxmlformats.org/officeDocument/2006/relationships/slideLayout" Target="../slideLayouts/slideLayout743.xml"/><Relationship Id="rId950" Type="http://schemas.openxmlformats.org/officeDocument/2006/relationships/slideLayout" Target="../slideLayouts/slideLayout950.xml"/><Relationship Id="rId382" Type="http://schemas.openxmlformats.org/officeDocument/2006/relationships/slideLayout" Target="../slideLayouts/slideLayout382.xml"/><Relationship Id="rId603" Type="http://schemas.openxmlformats.org/officeDocument/2006/relationships/slideLayout" Target="../slideLayouts/slideLayout603.xml"/><Relationship Id="rId687" Type="http://schemas.openxmlformats.org/officeDocument/2006/relationships/slideLayout" Target="../slideLayouts/slideLayout687.xml"/><Relationship Id="rId810" Type="http://schemas.openxmlformats.org/officeDocument/2006/relationships/slideLayout" Target="../slideLayouts/slideLayout810.xml"/><Relationship Id="rId908" Type="http://schemas.openxmlformats.org/officeDocument/2006/relationships/slideLayout" Target="../slideLayouts/slideLayout908.xml"/><Relationship Id="rId242" Type="http://schemas.openxmlformats.org/officeDocument/2006/relationships/slideLayout" Target="../slideLayouts/slideLayout242.xml"/><Relationship Id="rId894" Type="http://schemas.openxmlformats.org/officeDocument/2006/relationships/slideLayout" Target="../slideLayouts/slideLayout894.xml"/><Relationship Id="rId37" Type="http://schemas.openxmlformats.org/officeDocument/2006/relationships/slideLayout" Target="../slideLayouts/slideLayout37.xml"/><Relationship Id="rId102" Type="http://schemas.openxmlformats.org/officeDocument/2006/relationships/slideLayout" Target="../slideLayouts/slideLayout102.xml"/><Relationship Id="rId547" Type="http://schemas.openxmlformats.org/officeDocument/2006/relationships/slideLayout" Target="../slideLayouts/slideLayout547.xml"/><Relationship Id="rId754" Type="http://schemas.openxmlformats.org/officeDocument/2006/relationships/slideLayout" Target="../slideLayouts/slideLayout754.xml"/><Relationship Id="rId961" Type="http://schemas.openxmlformats.org/officeDocument/2006/relationships/slideLayout" Target="../slideLayouts/slideLayout961.xml"/><Relationship Id="rId90" Type="http://schemas.openxmlformats.org/officeDocument/2006/relationships/slideLayout" Target="../slideLayouts/slideLayout90.xml"/><Relationship Id="rId186" Type="http://schemas.openxmlformats.org/officeDocument/2006/relationships/slideLayout" Target="../slideLayouts/slideLayout186.xml"/><Relationship Id="rId393" Type="http://schemas.openxmlformats.org/officeDocument/2006/relationships/slideLayout" Target="../slideLayouts/slideLayout393.xml"/><Relationship Id="rId407" Type="http://schemas.openxmlformats.org/officeDocument/2006/relationships/slideLayout" Target="../slideLayouts/slideLayout407.xml"/><Relationship Id="rId614" Type="http://schemas.openxmlformats.org/officeDocument/2006/relationships/slideLayout" Target="../slideLayouts/slideLayout614.xml"/><Relationship Id="rId821" Type="http://schemas.openxmlformats.org/officeDocument/2006/relationships/slideLayout" Target="../slideLayouts/slideLayout821.xml"/><Relationship Id="rId253" Type="http://schemas.openxmlformats.org/officeDocument/2006/relationships/slideLayout" Target="../slideLayouts/slideLayout253.xml"/><Relationship Id="rId460" Type="http://schemas.openxmlformats.org/officeDocument/2006/relationships/slideLayout" Target="../slideLayouts/slideLayout460.xml"/><Relationship Id="rId698" Type="http://schemas.openxmlformats.org/officeDocument/2006/relationships/slideLayout" Target="../slideLayouts/slideLayout698.xml"/><Relationship Id="rId919" Type="http://schemas.openxmlformats.org/officeDocument/2006/relationships/slideLayout" Target="../slideLayouts/slideLayout919.xml"/><Relationship Id="rId48" Type="http://schemas.openxmlformats.org/officeDocument/2006/relationships/slideLayout" Target="../slideLayouts/slideLayout48.xml"/><Relationship Id="rId113" Type="http://schemas.openxmlformats.org/officeDocument/2006/relationships/slideLayout" Target="../slideLayouts/slideLayout113.xml"/><Relationship Id="rId320" Type="http://schemas.openxmlformats.org/officeDocument/2006/relationships/slideLayout" Target="../slideLayouts/slideLayout320.xml"/><Relationship Id="rId558" Type="http://schemas.openxmlformats.org/officeDocument/2006/relationships/slideLayout" Target="../slideLayouts/slideLayout558.xml"/><Relationship Id="rId765" Type="http://schemas.openxmlformats.org/officeDocument/2006/relationships/slideLayout" Target="../slideLayouts/slideLayout765.xml"/><Relationship Id="rId972" Type="http://schemas.openxmlformats.org/officeDocument/2006/relationships/slideLayout" Target="../slideLayouts/slideLayout972.xml"/><Relationship Id="rId197" Type="http://schemas.openxmlformats.org/officeDocument/2006/relationships/slideLayout" Target="../slideLayouts/slideLayout197.xml"/><Relationship Id="rId418" Type="http://schemas.openxmlformats.org/officeDocument/2006/relationships/slideLayout" Target="../slideLayouts/slideLayout418.xml"/><Relationship Id="rId625" Type="http://schemas.openxmlformats.org/officeDocument/2006/relationships/slideLayout" Target="../slideLayouts/slideLayout625.xml"/><Relationship Id="rId832" Type="http://schemas.openxmlformats.org/officeDocument/2006/relationships/slideLayout" Target="../slideLayouts/slideLayout832.xml"/><Relationship Id="rId264" Type="http://schemas.openxmlformats.org/officeDocument/2006/relationships/slideLayout" Target="../slideLayouts/slideLayout264.xml"/><Relationship Id="rId471" Type="http://schemas.openxmlformats.org/officeDocument/2006/relationships/slideLayout" Target="../slideLayouts/slideLayout471.xml"/><Relationship Id="rId59" Type="http://schemas.openxmlformats.org/officeDocument/2006/relationships/slideLayout" Target="../slideLayouts/slideLayout59.xml"/><Relationship Id="rId124" Type="http://schemas.openxmlformats.org/officeDocument/2006/relationships/slideLayout" Target="../slideLayouts/slideLayout124.xml"/><Relationship Id="rId569" Type="http://schemas.openxmlformats.org/officeDocument/2006/relationships/slideLayout" Target="../slideLayouts/slideLayout569.xml"/><Relationship Id="rId776" Type="http://schemas.openxmlformats.org/officeDocument/2006/relationships/slideLayout" Target="../slideLayouts/slideLayout776.xml"/><Relationship Id="rId983" Type="http://schemas.openxmlformats.org/officeDocument/2006/relationships/slideLayout" Target="../slideLayouts/slideLayout983.xml"/><Relationship Id="rId331" Type="http://schemas.openxmlformats.org/officeDocument/2006/relationships/slideLayout" Target="../slideLayouts/slideLayout331.xml"/><Relationship Id="rId429" Type="http://schemas.openxmlformats.org/officeDocument/2006/relationships/slideLayout" Target="../slideLayouts/slideLayout429.xml"/><Relationship Id="rId636" Type="http://schemas.openxmlformats.org/officeDocument/2006/relationships/slideLayout" Target="../slideLayouts/slideLayout636.xml"/><Relationship Id="rId843" Type="http://schemas.openxmlformats.org/officeDocument/2006/relationships/slideLayout" Target="../slideLayouts/slideLayout843.xml"/><Relationship Id="rId275" Type="http://schemas.openxmlformats.org/officeDocument/2006/relationships/slideLayout" Target="../slideLayouts/slideLayout275.xml"/><Relationship Id="rId482" Type="http://schemas.openxmlformats.org/officeDocument/2006/relationships/slideLayout" Target="../slideLayouts/slideLayout482.xml"/><Relationship Id="rId703" Type="http://schemas.openxmlformats.org/officeDocument/2006/relationships/slideLayout" Target="../slideLayouts/slideLayout703.xml"/><Relationship Id="rId910" Type="http://schemas.openxmlformats.org/officeDocument/2006/relationships/slideLayout" Target="../slideLayouts/slideLayout910.xml"/><Relationship Id="rId135" Type="http://schemas.openxmlformats.org/officeDocument/2006/relationships/slideLayout" Target="../slideLayouts/slideLayout135.xml"/><Relationship Id="rId342" Type="http://schemas.openxmlformats.org/officeDocument/2006/relationships/slideLayout" Target="../slideLayouts/slideLayout342.xml"/><Relationship Id="rId787" Type="http://schemas.openxmlformats.org/officeDocument/2006/relationships/slideLayout" Target="../slideLayouts/slideLayout787.xml"/><Relationship Id="rId994" Type="http://schemas.openxmlformats.org/officeDocument/2006/relationships/slideLayout" Target="../slideLayouts/slideLayout994.xml"/><Relationship Id="rId202" Type="http://schemas.openxmlformats.org/officeDocument/2006/relationships/slideLayout" Target="../slideLayouts/slideLayout202.xml"/><Relationship Id="rId647" Type="http://schemas.openxmlformats.org/officeDocument/2006/relationships/slideLayout" Target="../slideLayouts/slideLayout647.xml"/><Relationship Id="rId854" Type="http://schemas.openxmlformats.org/officeDocument/2006/relationships/slideLayout" Target="../slideLayouts/slideLayout854.xml"/><Relationship Id="rId286" Type="http://schemas.openxmlformats.org/officeDocument/2006/relationships/slideLayout" Target="../slideLayouts/slideLayout286.xml"/><Relationship Id="rId493" Type="http://schemas.openxmlformats.org/officeDocument/2006/relationships/slideLayout" Target="../slideLayouts/slideLayout493.xml"/><Relationship Id="rId507" Type="http://schemas.openxmlformats.org/officeDocument/2006/relationships/slideLayout" Target="../slideLayouts/slideLayout507.xml"/><Relationship Id="rId714" Type="http://schemas.openxmlformats.org/officeDocument/2006/relationships/slideLayout" Target="../slideLayouts/slideLayout714.xml"/><Relationship Id="rId921" Type="http://schemas.openxmlformats.org/officeDocument/2006/relationships/slideLayout" Target="../slideLayouts/slideLayout921.xml"/><Relationship Id="rId50" Type="http://schemas.openxmlformats.org/officeDocument/2006/relationships/slideLayout" Target="../slideLayouts/slideLayout50.xml"/><Relationship Id="rId146" Type="http://schemas.openxmlformats.org/officeDocument/2006/relationships/slideLayout" Target="../slideLayouts/slideLayout146.xml"/><Relationship Id="rId353" Type="http://schemas.openxmlformats.org/officeDocument/2006/relationships/slideLayout" Target="../slideLayouts/slideLayout353.xml"/><Relationship Id="rId560" Type="http://schemas.openxmlformats.org/officeDocument/2006/relationships/slideLayout" Target="../slideLayouts/slideLayout560.xml"/><Relationship Id="rId798" Type="http://schemas.openxmlformats.org/officeDocument/2006/relationships/slideLayout" Target="../slideLayouts/slideLayout798.xml"/><Relationship Id="rId213" Type="http://schemas.openxmlformats.org/officeDocument/2006/relationships/slideLayout" Target="../slideLayouts/slideLayout213.xml"/><Relationship Id="rId420" Type="http://schemas.openxmlformats.org/officeDocument/2006/relationships/slideLayout" Target="../slideLayouts/slideLayout420.xml"/><Relationship Id="rId658" Type="http://schemas.openxmlformats.org/officeDocument/2006/relationships/slideLayout" Target="../slideLayouts/slideLayout658.xml"/><Relationship Id="rId865" Type="http://schemas.openxmlformats.org/officeDocument/2006/relationships/slideLayout" Target="../slideLayouts/slideLayout865.xml"/><Relationship Id="rId297" Type="http://schemas.openxmlformats.org/officeDocument/2006/relationships/slideLayout" Target="../slideLayouts/slideLayout297.xml"/><Relationship Id="rId518" Type="http://schemas.openxmlformats.org/officeDocument/2006/relationships/slideLayout" Target="../slideLayouts/slideLayout518.xml"/><Relationship Id="rId725" Type="http://schemas.openxmlformats.org/officeDocument/2006/relationships/slideLayout" Target="../slideLayouts/slideLayout725.xml"/><Relationship Id="rId932" Type="http://schemas.openxmlformats.org/officeDocument/2006/relationships/slideLayout" Target="../slideLayouts/slideLayout932.xml"/><Relationship Id="rId157" Type="http://schemas.openxmlformats.org/officeDocument/2006/relationships/slideLayout" Target="../slideLayouts/slideLayout157.xml"/><Relationship Id="rId364" Type="http://schemas.openxmlformats.org/officeDocument/2006/relationships/slideLayout" Target="../slideLayouts/slideLayout364.xml"/><Relationship Id="rId1008" Type="http://schemas.openxmlformats.org/officeDocument/2006/relationships/slideLayout" Target="../slideLayouts/slideLayout1008.xml"/><Relationship Id="rId61" Type="http://schemas.openxmlformats.org/officeDocument/2006/relationships/slideLayout" Target="../slideLayouts/slideLayout61.xml"/><Relationship Id="rId571" Type="http://schemas.openxmlformats.org/officeDocument/2006/relationships/slideLayout" Target="../slideLayouts/slideLayout571.xml"/><Relationship Id="rId669" Type="http://schemas.openxmlformats.org/officeDocument/2006/relationships/slideLayout" Target="../slideLayouts/slideLayout669.xml"/><Relationship Id="rId876" Type="http://schemas.openxmlformats.org/officeDocument/2006/relationships/slideLayout" Target="../slideLayouts/slideLayout876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431" Type="http://schemas.openxmlformats.org/officeDocument/2006/relationships/slideLayout" Target="../slideLayouts/slideLayout431.xml"/><Relationship Id="rId529" Type="http://schemas.openxmlformats.org/officeDocument/2006/relationships/slideLayout" Target="../slideLayouts/slideLayout529.xml"/><Relationship Id="rId736" Type="http://schemas.openxmlformats.org/officeDocument/2006/relationships/slideLayout" Target="../slideLayouts/slideLayout736.xml"/><Relationship Id="rId168" Type="http://schemas.openxmlformats.org/officeDocument/2006/relationships/slideLayout" Target="../slideLayouts/slideLayout168.xml"/><Relationship Id="rId943" Type="http://schemas.openxmlformats.org/officeDocument/2006/relationships/slideLayout" Target="../slideLayouts/slideLayout943.xml"/><Relationship Id="rId1019" Type="http://schemas.openxmlformats.org/officeDocument/2006/relationships/slideLayout" Target="../slideLayouts/slideLayout1019.xml"/><Relationship Id="rId72" Type="http://schemas.openxmlformats.org/officeDocument/2006/relationships/slideLayout" Target="../slideLayouts/slideLayout72.xml"/><Relationship Id="rId375" Type="http://schemas.openxmlformats.org/officeDocument/2006/relationships/slideLayout" Target="../slideLayouts/slideLayout375.xml"/><Relationship Id="rId582" Type="http://schemas.openxmlformats.org/officeDocument/2006/relationships/slideLayout" Target="../slideLayouts/slideLayout582.xml"/><Relationship Id="rId803" Type="http://schemas.openxmlformats.org/officeDocument/2006/relationships/slideLayout" Target="../slideLayouts/slideLayout803.xml"/><Relationship Id="rId3" Type="http://schemas.openxmlformats.org/officeDocument/2006/relationships/slideLayout" Target="../slideLayouts/slideLayout3.xml"/><Relationship Id="rId235" Type="http://schemas.openxmlformats.org/officeDocument/2006/relationships/slideLayout" Target="../slideLayouts/slideLayout235.xml"/><Relationship Id="rId442" Type="http://schemas.openxmlformats.org/officeDocument/2006/relationships/slideLayout" Target="../slideLayouts/slideLayout442.xml"/><Relationship Id="rId887" Type="http://schemas.openxmlformats.org/officeDocument/2006/relationships/slideLayout" Target="../slideLayouts/slideLayout887.xml"/><Relationship Id="rId302" Type="http://schemas.openxmlformats.org/officeDocument/2006/relationships/slideLayout" Target="../slideLayouts/slideLayout302.xml"/><Relationship Id="rId747" Type="http://schemas.openxmlformats.org/officeDocument/2006/relationships/slideLayout" Target="../slideLayouts/slideLayout747.xml"/><Relationship Id="rId954" Type="http://schemas.openxmlformats.org/officeDocument/2006/relationships/slideLayout" Target="../slideLayouts/slideLayout954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386" Type="http://schemas.openxmlformats.org/officeDocument/2006/relationships/slideLayout" Target="../slideLayouts/slideLayout386.xml"/><Relationship Id="rId593" Type="http://schemas.openxmlformats.org/officeDocument/2006/relationships/slideLayout" Target="../slideLayouts/slideLayout593.xml"/><Relationship Id="rId607" Type="http://schemas.openxmlformats.org/officeDocument/2006/relationships/slideLayout" Target="../slideLayouts/slideLayout607.xml"/><Relationship Id="rId814" Type="http://schemas.openxmlformats.org/officeDocument/2006/relationships/slideLayout" Target="../slideLayouts/slideLayout814.xml"/><Relationship Id="rId246" Type="http://schemas.openxmlformats.org/officeDocument/2006/relationships/slideLayout" Target="../slideLayouts/slideLayout246.xml"/><Relationship Id="rId453" Type="http://schemas.openxmlformats.org/officeDocument/2006/relationships/slideLayout" Target="../slideLayouts/slideLayout453.xml"/><Relationship Id="rId660" Type="http://schemas.openxmlformats.org/officeDocument/2006/relationships/slideLayout" Target="../slideLayouts/slideLayout660.xml"/><Relationship Id="rId898" Type="http://schemas.openxmlformats.org/officeDocument/2006/relationships/slideLayout" Target="../slideLayouts/slideLayout898.xml"/><Relationship Id="rId106" Type="http://schemas.openxmlformats.org/officeDocument/2006/relationships/slideLayout" Target="../slideLayouts/slideLayout106.xml"/><Relationship Id="rId313" Type="http://schemas.openxmlformats.org/officeDocument/2006/relationships/slideLayout" Target="../slideLayouts/slideLayout313.xml"/><Relationship Id="rId758" Type="http://schemas.openxmlformats.org/officeDocument/2006/relationships/slideLayout" Target="../slideLayouts/slideLayout758.xml"/><Relationship Id="rId965" Type="http://schemas.openxmlformats.org/officeDocument/2006/relationships/slideLayout" Target="../slideLayouts/slideLayout965.xml"/><Relationship Id="rId10" Type="http://schemas.openxmlformats.org/officeDocument/2006/relationships/slideLayout" Target="../slideLayouts/slideLayout10.xml"/><Relationship Id="rId94" Type="http://schemas.openxmlformats.org/officeDocument/2006/relationships/slideLayout" Target="../slideLayouts/slideLayout94.xml"/><Relationship Id="rId397" Type="http://schemas.openxmlformats.org/officeDocument/2006/relationships/slideLayout" Target="../slideLayouts/slideLayout397.xml"/><Relationship Id="rId520" Type="http://schemas.openxmlformats.org/officeDocument/2006/relationships/slideLayout" Target="../slideLayouts/slideLayout520.xml"/><Relationship Id="rId618" Type="http://schemas.openxmlformats.org/officeDocument/2006/relationships/slideLayout" Target="../slideLayouts/slideLayout618.xml"/><Relationship Id="rId825" Type="http://schemas.openxmlformats.org/officeDocument/2006/relationships/slideLayout" Target="../slideLayouts/slideLayout825.xml"/><Relationship Id="rId257" Type="http://schemas.openxmlformats.org/officeDocument/2006/relationships/slideLayout" Target="../slideLayouts/slideLayout257.xml"/><Relationship Id="rId464" Type="http://schemas.openxmlformats.org/officeDocument/2006/relationships/slideLayout" Target="../slideLayouts/slideLayout464.xml"/><Relationship Id="rId1010" Type="http://schemas.openxmlformats.org/officeDocument/2006/relationships/slideLayout" Target="../slideLayouts/slideLayout101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0.xml"/><Relationship Id="rId13" Type="http://schemas.openxmlformats.org/officeDocument/2006/relationships/slideLayout" Target="../slideLayouts/slideLayout1035.xml"/><Relationship Id="rId18" Type="http://schemas.openxmlformats.org/officeDocument/2006/relationships/slideLayout" Target="../slideLayouts/slideLayout1040.xml"/><Relationship Id="rId3" Type="http://schemas.openxmlformats.org/officeDocument/2006/relationships/slideLayout" Target="../slideLayouts/slideLayout1025.xml"/><Relationship Id="rId7" Type="http://schemas.openxmlformats.org/officeDocument/2006/relationships/slideLayout" Target="../slideLayouts/slideLayout1029.xml"/><Relationship Id="rId12" Type="http://schemas.openxmlformats.org/officeDocument/2006/relationships/slideLayout" Target="../slideLayouts/slideLayout1034.xml"/><Relationship Id="rId17" Type="http://schemas.openxmlformats.org/officeDocument/2006/relationships/slideLayout" Target="../slideLayouts/slideLayout1039.xml"/><Relationship Id="rId2" Type="http://schemas.openxmlformats.org/officeDocument/2006/relationships/slideLayout" Target="../slideLayouts/slideLayout1024.xml"/><Relationship Id="rId16" Type="http://schemas.openxmlformats.org/officeDocument/2006/relationships/slideLayout" Target="../slideLayouts/slideLayout103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1023.xml"/><Relationship Id="rId6" Type="http://schemas.openxmlformats.org/officeDocument/2006/relationships/slideLayout" Target="../slideLayouts/slideLayout1028.xml"/><Relationship Id="rId11" Type="http://schemas.openxmlformats.org/officeDocument/2006/relationships/slideLayout" Target="../slideLayouts/slideLayout1033.xml"/><Relationship Id="rId5" Type="http://schemas.openxmlformats.org/officeDocument/2006/relationships/slideLayout" Target="../slideLayouts/slideLayout1027.xml"/><Relationship Id="rId15" Type="http://schemas.openxmlformats.org/officeDocument/2006/relationships/slideLayout" Target="../slideLayouts/slideLayout1037.xml"/><Relationship Id="rId10" Type="http://schemas.openxmlformats.org/officeDocument/2006/relationships/slideLayout" Target="../slideLayouts/slideLayout1032.xml"/><Relationship Id="rId19" Type="http://schemas.openxmlformats.org/officeDocument/2006/relationships/slideLayout" Target="../slideLayouts/slideLayout1041.xml"/><Relationship Id="rId4" Type="http://schemas.openxmlformats.org/officeDocument/2006/relationships/slideLayout" Target="../slideLayouts/slideLayout1026.xml"/><Relationship Id="rId9" Type="http://schemas.openxmlformats.org/officeDocument/2006/relationships/slideLayout" Target="../slideLayouts/slideLayout1031.xml"/><Relationship Id="rId14" Type="http://schemas.openxmlformats.org/officeDocument/2006/relationships/slideLayout" Target="../slideLayouts/slideLayout103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9.xml"/><Relationship Id="rId3" Type="http://schemas.openxmlformats.org/officeDocument/2006/relationships/slideLayout" Target="../slideLayouts/slideLayout1044.xml"/><Relationship Id="rId7" Type="http://schemas.openxmlformats.org/officeDocument/2006/relationships/slideLayout" Target="../slideLayouts/slideLayout1048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043.xml"/><Relationship Id="rId1" Type="http://schemas.openxmlformats.org/officeDocument/2006/relationships/slideLayout" Target="../slideLayouts/slideLayout1042.xml"/><Relationship Id="rId6" Type="http://schemas.openxmlformats.org/officeDocument/2006/relationships/slideLayout" Target="../slideLayouts/slideLayout1047.xml"/><Relationship Id="rId11" Type="http://schemas.openxmlformats.org/officeDocument/2006/relationships/slideLayout" Target="../slideLayouts/slideLayout1052.xml"/><Relationship Id="rId5" Type="http://schemas.openxmlformats.org/officeDocument/2006/relationships/slideLayout" Target="../slideLayouts/slideLayout1046.xml"/><Relationship Id="rId10" Type="http://schemas.openxmlformats.org/officeDocument/2006/relationships/slideLayout" Target="../slideLayouts/slideLayout1051.xml"/><Relationship Id="rId4" Type="http://schemas.openxmlformats.org/officeDocument/2006/relationships/slideLayout" Target="../slideLayouts/slideLayout1045.xml"/><Relationship Id="rId9" Type="http://schemas.openxmlformats.org/officeDocument/2006/relationships/slideLayout" Target="../slideLayouts/slideLayout10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0.xml"/><Relationship Id="rId13" Type="http://schemas.openxmlformats.org/officeDocument/2006/relationships/slideLayout" Target="../slideLayouts/slideLayout1065.xml"/><Relationship Id="rId18" Type="http://schemas.openxmlformats.org/officeDocument/2006/relationships/slideLayout" Target="../slideLayouts/slideLayout1070.xml"/><Relationship Id="rId3" Type="http://schemas.openxmlformats.org/officeDocument/2006/relationships/slideLayout" Target="../slideLayouts/slideLayout1055.xml"/><Relationship Id="rId21" Type="http://schemas.openxmlformats.org/officeDocument/2006/relationships/slideLayout" Target="../slideLayouts/slideLayout1073.xml"/><Relationship Id="rId7" Type="http://schemas.openxmlformats.org/officeDocument/2006/relationships/slideLayout" Target="../slideLayouts/slideLayout1059.xml"/><Relationship Id="rId12" Type="http://schemas.openxmlformats.org/officeDocument/2006/relationships/slideLayout" Target="../slideLayouts/slideLayout1064.xml"/><Relationship Id="rId17" Type="http://schemas.openxmlformats.org/officeDocument/2006/relationships/slideLayout" Target="../slideLayouts/slideLayout1069.xml"/><Relationship Id="rId2" Type="http://schemas.openxmlformats.org/officeDocument/2006/relationships/slideLayout" Target="../slideLayouts/slideLayout1054.xml"/><Relationship Id="rId16" Type="http://schemas.openxmlformats.org/officeDocument/2006/relationships/slideLayout" Target="../slideLayouts/slideLayout1068.xml"/><Relationship Id="rId20" Type="http://schemas.openxmlformats.org/officeDocument/2006/relationships/slideLayout" Target="../slideLayouts/slideLayout1072.xml"/><Relationship Id="rId1" Type="http://schemas.openxmlformats.org/officeDocument/2006/relationships/slideLayout" Target="../slideLayouts/slideLayout1053.xml"/><Relationship Id="rId6" Type="http://schemas.openxmlformats.org/officeDocument/2006/relationships/slideLayout" Target="../slideLayouts/slideLayout1058.xml"/><Relationship Id="rId11" Type="http://schemas.openxmlformats.org/officeDocument/2006/relationships/slideLayout" Target="../slideLayouts/slideLayout1063.xml"/><Relationship Id="rId5" Type="http://schemas.openxmlformats.org/officeDocument/2006/relationships/slideLayout" Target="../slideLayouts/slideLayout1057.xml"/><Relationship Id="rId15" Type="http://schemas.openxmlformats.org/officeDocument/2006/relationships/slideLayout" Target="../slideLayouts/slideLayout1067.xml"/><Relationship Id="rId10" Type="http://schemas.openxmlformats.org/officeDocument/2006/relationships/slideLayout" Target="../slideLayouts/slideLayout1062.xml"/><Relationship Id="rId19" Type="http://schemas.openxmlformats.org/officeDocument/2006/relationships/slideLayout" Target="../slideLayouts/slideLayout1071.xml"/><Relationship Id="rId4" Type="http://schemas.openxmlformats.org/officeDocument/2006/relationships/slideLayout" Target="../slideLayouts/slideLayout1056.xml"/><Relationship Id="rId9" Type="http://schemas.openxmlformats.org/officeDocument/2006/relationships/slideLayout" Target="../slideLayouts/slideLayout1061.xml"/><Relationship Id="rId14" Type="http://schemas.openxmlformats.org/officeDocument/2006/relationships/slideLayout" Target="../slideLayouts/slideLayout1066.xml"/><Relationship Id="rId22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1.xml"/><Relationship Id="rId13" Type="http://schemas.openxmlformats.org/officeDocument/2006/relationships/slideLayout" Target="../slideLayouts/slideLayout1086.xml"/><Relationship Id="rId18" Type="http://schemas.openxmlformats.org/officeDocument/2006/relationships/slideLayout" Target="../slideLayouts/slideLayout1091.xml"/><Relationship Id="rId3" Type="http://schemas.openxmlformats.org/officeDocument/2006/relationships/slideLayout" Target="../slideLayouts/slideLayout1076.xml"/><Relationship Id="rId21" Type="http://schemas.openxmlformats.org/officeDocument/2006/relationships/slideLayout" Target="../slideLayouts/slideLayout1094.xml"/><Relationship Id="rId7" Type="http://schemas.openxmlformats.org/officeDocument/2006/relationships/slideLayout" Target="../slideLayouts/slideLayout1080.xml"/><Relationship Id="rId12" Type="http://schemas.openxmlformats.org/officeDocument/2006/relationships/slideLayout" Target="../slideLayouts/slideLayout1085.xml"/><Relationship Id="rId17" Type="http://schemas.openxmlformats.org/officeDocument/2006/relationships/slideLayout" Target="../slideLayouts/slideLayout1090.xml"/><Relationship Id="rId2" Type="http://schemas.openxmlformats.org/officeDocument/2006/relationships/slideLayout" Target="../slideLayouts/slideLayout1075.xml"/><Relationship Id="rId16" Type="http://schemas.openxmlformats.org/officeDocument/2006/relationships/slideLayout" Target="../slideLayouts/slideLayout1089.xml"/><Relationship Id="rId20" Type="http://schemas.openxmlformats.org/officeDocument/2006/relationships/slideLayout" Target="../slideLayouts/slideLayout1093.xml"/><Relationship Id="rId1" Type="http://schemas.openxmlformats.org/officeDocument/2006/relationships/slideLayout" Target="../slideLayouts/slideLayout1074.xml"/><Relationship Id="rId6" Type="http://schemas.openxmlformats.org/officeDocument/2006/relationships/slideLayout" Target="../slideLayouts/slideLayout1079.xml"/><Relationship Id="rId11" Type="http://schemas.openxmlformats.org/officeDocument/2006/relationships/slideLayout" Target="../slideLayouts/slideLayout1084.xml"/><Relationship Id="rId5" Type="http://schemas.openxmlformats.org/officeDocument/2006/relationships/slideLayout" Target="../slideLayouts/slideLayout1078.xml"/><Relationship Id="rId15" Type="http://schemas.openxmlformats.org/officeDocument/2006/relationships/slideLayout" Target="../slideLayouts/slideLayout1088.xml"/><Relationship Id="rId10" Type="http://schemas.openxmlformats.org/officeDocument/2006/relationships/slideLayout" Target="../slideLayouts/slideLayout1083.xml"/><Relationship Id="rId19" Type="http://schemas.openxmlformats.org/officeDocument/2006/relationships/slideLayout" Target="../slideLayouts/slideLayout1092.xml"/><Relationship Id="rId4" Type="http://schemas.openxmlformats.org/officeDocument/2006/relationships/slideLayout" Target="../slideLayouts/slideLayout1077.xml"/><Relationship Id="rId9" Type="http://schemas.openxmlformats.org/officeDocument/2006/relationships/slideLayout" Target="../slideLayouts/slideLayout1082.xml"/><Relationship Id="rId14" Type="http://schemas.openxmlformats.org/officeDocument/2006/relationships/slideLayout" Target="../slideLayouts/slideLayout1087.xml"/><Relationship Id="rId22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07.xml"/><Relationship Id="rId18" Type="http://schemas.openxmlformats.org/officeDocument/2006/relationships/slideLayout" Target="../slideLayouts/slideLayout1112.xml"/><Relationship Id="rId26" Type="http://schemas.openxmlformats.org/officeDocument/2006/relationships/slideLayout" Target="../slideLayouts/slideLayout1120.xml"/><Relationship Id="rId39" Type="http://schemas.openxmlformats.org/officeDocument/2006/relationships/slideLayout" Target="../slideLayouts/slideLayout1133.xml"/><Relationship Id="rId21" Type="http://schemas.openxmlformats.org/officeDocument/2006/relationships/slideLayout" Target="../slideLayouts/slideLayout1115.xml"/><Relationship Id="rId34" Type="http://schemas.openxmlformats.org/officeDocument/2006/relationships/slideLayout" Target="../slideLayouts/slideLayout1128.xml"/><Relationship Id="rId42" Type="http://schemas.openxmlformats.org/officeDocument/2006/relationships/slideLayout" Target="../slideLayouts/slideLayout1136.xml"/><Relationship Id="rId47" Type="http://schemas.openxmlformats.org/officeDocument/2006/relationships/slideLayout" Target="../slideLayouts/slideLayout1141.xml"/><Relationship Id="rId50" Type="http://schemas.openxmlformats.org/officeDocument/2006/relationships/slideLayout" Target="../slideLayouts/slideLayout1144.xml"/><Relationship Id="rId7" Type="http://schemas.openxmlformats.org/officeDocument/2006/relationships/slideLayout" Target="../slideLayouts/slideLayout1101.xml"/><Relationship Id="rId2" Type="http://schemas.openxmlformats.org/officeDocument/2006/relationships/slideLayout" Target="../slideLayouts/slideLayout1096.xml"/><Relationship Id="rId16" Type="http://schemas.openxmlformats.org/officeDocument/2006/relationships/slideLayout" Target="../slideLayouts/slideLayout1110.xml"/><Relationship Id="rId29" Type="http://schemas.openxmlformats.org/officeDocument/2006/relationships/slideLayout" Target="../slideLayouts/slideLayout1123.xml"/><Relationship Id="rId11" Type="http://schemas.openxmlformats.org/officeDocument/2006/relationships/slideLayout" Target="../slideLayouts/slideLayout1105.xml"/><Relationship Id="rId24" Type="http://schemas.openxmlformats.org/officeDocument/2006/relationships/slideLayout" Target="../slideLayouts/slideLayout1118.xml"/><Relationship Id="rId32" Type="http://schemas.openxmlformats.org/officeDocument/2006/relationships/slideLayout" Target="../slideLayouts/slideLayout1126.xml"/><Relationship Id="rId37" Type="http://schemas.openxmlformats.org/officeDocument/2006/relationships/slideLayout" Target="../slideLayouts/slideLayout1131.xml"/><Relationship Id="rId40" Type="http://schemas.openxmlformats.org/officeDocument/2006/relationships/slideLayout" Target="../slideLayouts/slideLayout1134.xml"/><Relationship Id="rId45" Type="http://schemas.openxmlformats.org/officeDocument/2006/relationships/slideLayout" Target="../slideLayouts/slideLayout1139.xml"/><Relationship Id="rId53" Type="http://schemas.openxmlformats.org/officeDocument/2006/relationships/slideLayout" Target="../slideLayouts/slideLayout1147.xml"/><Relationship Id="rId5" Type="http://schemas.openxmlformats.org/officeDocument/2006/relationships/slideLayout" Target="../slideLayouts/slideLayout1099.xml"/><Relationship Id="rId10" Type="http://schemas.openxmlformats.org/officeDocument/2006/relationships/slideLayout" Target="../slideLayouts/slideLayout1104.xml"/><Relationship Id="rId19" Type="http://schemas.openxmlformats.org/officeDocument/2006/relationships/slideLayout" Target="../slideLayouts/slideLayout1113.xml"/><Relationship Id="rId31" Type="http://schemas.openxmlformats.org/officeDocument/2006/relationships/slideLayout" Target="../slideLayouts/slideLayout1125.xml"/><Relationship Id="rId44" Type="http://schemas.openxmlformats.org/officeDocument/2006/relationships/slideLayout" Target="../slideLayouts/slideLayout1138.xml"/><Relationship Id="rId52" Type="http://schemas.openxmlformats.org/officeDocument/2006/relationships/slideLayout" Target="../slideLayouts/slideLayout1146.xml"/><Relationship Id="rId4" Type="http://schemas.openxmlformats.org/officeDocument/2006/relationships/slideLayout" Target="../slideLayouts/slideLayout1098.xml"/><Relationship Id="rId9" Type="http://schemas.openxmlformats.org/officeDocument/2006/relationships/slideLayout" Target="../slideLayouts/slideLayout1103.xml"/><Relationship Id="rId14" Type="http://schemas.openxmlformats.org/officeDocument/2006/relationships/slideLayout" Target="../slideLayouts/slideLayout1108.xml"/><Relationship Id="rId22" Type="http://schemas.openxmlformats.org/officeDocument/2006/relationships/slideLayout" Target="../slideLayouts/slideLayout1116.xml"/><Relationship Id="rId27" Type="http://schemas.openxmlformats.org/officeDocument/2006/relationships/slideLayout" Target="../slideLayouts/slideLayout1121.xml"/><Relationship Id="rId30" Type="http://schemas.openxmlformats.org/officeDocument/2006/relationships/slideLayout" Target="../slideLayouts/slideLayout1124.xml"/><Relationship Id="rId35" Type="http://schemas.openxmlformats.org/officeDocument/2006/relationships/slideLayout" Target="../slideLayouts/slideLayout1129.xml"/><Relationship Id="rId43" Type="http://schemas.openxmlformats.org/officeDocument/2006/relationships/slideLayout" Target="../slideLayouts/slideLayout1137.xml"/><Relationship Id="rId48" Type="http://schemas.openxmlformats.org/officeDocument/2006/relationships/slideLayout" Target="../slideLayouts/slideLayout1142.xml"/><Relationship Id="rId8" Type="http://schemas.openxmlformats.org/officeDocument/2006/relationships/slideLayout" Target="../slideLayouts/slideLayout1102.xml"/><Relationship Id="rId51" Type="http://schemas.openxmlformats.org/officeDocument/2006/relationships/slideLayout" Target="../slideLayouts/slideLayout1145.xml"/><Relationship Id="rId3" Type="http://schemas.openxmlformats.org/officeDocument/2006/relationships/slideLayout" Target="../slideLayouts/slideLayout1097.xml"/><Relationship Id="rId12" Type="http://schemas.openxmlformats.org/officeDocument/2006/relationships/slideLayout" Target="../slideLayouts/slideLayout1106.xml"/><Relationship Id="rId17" Type="http://schemas.openxmlformats.org/officeDocument/2006/relationships/slideLayout" Target="../slideLayouts/slideLayout1111.xml"/><Relationship Id="rId25" Type="http://schemas.openxmlformats.org/officeDocument/2006/relationships/slideLayout" Target="../slideLayouts/slideLayout1119.xml"/><Relationship Id="rId33" Type="http://schemas.openxmlformats.org/officeDocument/2006/relationships/slideLayout" Target="../slideLayouts/slideLayout1127.xml"/><Relationship Id="rId38" Type="http://schemas.openxmlformats.org/officeDocument/2006/relationships/slideLayout" Target="../slideLayouts/slideLayout1132.xml"/><Relationship Id="rId46" Type="http://schemas.openxmlformats.org/officeDocument/2006/relationships/slideLayout" Target="../slideLayouts/slideLayout1140.xml"/><Relationship Id="rId20" Type="http://schemas.openxmlformats.org/officeDocument/2006/relationships/slideLayout" Target="../slideLayouts/slideLayout1114.xml"/><Relationship Id="rId41" Type="http://schemas.openxmlformats.org/officeDocument/2006/relationships/slideLayout" Target="../slideLayouts/slideLayout1135.xml"/><Relationship Id="rId54" Type="http://schemas.openxmlformats.org/officeDocument/2006/relationships/theme" Target="../theme/theme6.xml"/><Relationship Id="rId1" Type="http://schemas.openxmlformats.org/officeDocument/2006/relationships/slideLayout" Target="../slideLayouts/slideLayout1095.xml"/><Relationship Id="rId6" Type="http://schemas.openxmlformats.org/officeDocument/2006/relationships/slideLayout" Target="../slideLayouts/slideLayout1100.xml"/><Relationship Id="rId15" Type="http://schemas.openxmlformats.org/officeDocument/2006/relationships/slideLayout" Target="../slideLayouts/slideLayout1109.xml"/><Relationship Id="rId23" Type="http://schemas.openxmlformats.org/officeDocument/2006/relationships/slideLayout" Target="../slideLayouts/slideLayout1117.xml"/><Relationship Id="rId28" Type="http://schemas.openxmlformats.org/officeDocument/2006/relationships/slideLayout" Target="../slideLayouts/slideLayout1122.xml"/><Relationship Id="rId36" Type="http://schemas.openxmlformats.org/officeDocument/2006/relationships/slideLayout" Target="../slideLayouts/slideLayout1130.xml"/><Relationship Id="rId49" Type="http://schemas.openxmlformats.org/officeDocument/2006/relationships/slideLayout" Target="../slideLayouts/slideLayout11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  <p:sldLayoutId id="2147483716" r:id="rId68"/>
    <p:sldLayoutId id="2147483717" r:id="rId69"/>
    <p:sldLayoutId id="2147483718" r:id="rId70"/>
    <p:sldLayoutId id="2147483719" r:id="rId71"/>
    <p:sldLayoutId id="2147483720" r:id="rId72"/>
    <p:sldLayoutId id="2147483721" r:id="rId73"/>
    <p:sldLayoutId id="2147483722" r:id="rId74"/>
    <p:sldLayoutId id="2147483723" r:id="rId75"/>
    <p:sldLayoutId id="2147483724" r:id="rId76"/>
    <p:sldLayoutId id="2147483725" r:id="rId77"/>
    <p:sldLayoutId id="2147483726" r:id="rId78"/>
    <p:sldLayoutId id="2147483727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3734" r:id="rId86"/>
    <p:sldLayoutId id="2147483735" r:id="rId87"/>
    <p:sldLayoutId id="2147483736" r:id="rId88"/>
    <p:sldLayoutId id="2147483737" r:id="rId89"/>
    <p:sldLayoutId id="2147483738" r:id="rId90"/>
    <p:sldLayoutId id="2147483739" r:id="rId91"/>
    <p:sldLayoutId id="2147483740" r:id="rId92"/>
    <p:sldLayoutId id="2147483741" r:id="rId93"/>
    <p:sldLayoutId id="2147483742" r:id="rId94"/>
    <p:sldLayoutId id="2147483743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3750" r:id="rId102"/>
    <p:sldLayoutId id="2147483751" r:id="rId103"/>
    <p:sldLayoutId id="2147483752" r:id="rId104"/>
    <p:sldLayoutId id="2147483753" r:id="rId105"/>
    <p:sldLayoutId id="2147483754" r:id="rId106"/>
    <p:sldLayoutId id="2147483755" r:id="rId107"/>
    <p:sldLayoutId id="2147483756" r:id="rId108"/>
    <p:sldLayoutId id="2147483757" r:id="rId109"/>
    <p:sldLayoutId id="2147483758" r:id="rId110"/>
    <p:sldLayoutId id="2147483759" r:id="rId111"/>
    <p:sldLayoutId id="2147483760" r:id="rId112"/>
    <p:sldLayoutId id="2147483761" r:id="rId113"/>
    <p:sldLayoutId id="2147483762" r:id="rId114"/>
    <p:sldLayoutId id="2147483763" r:id="rId115"/>
    <p:sldLayoutId id="2147483764" r:id="rId116"/>
    <p:sldLayoutId id="2147483765" r:id="rId117"/>
    <p:sldLayoutId id="214748376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3775" r:id="rId127"/>
    <p:sldLayoutId id="2147483776" r:id="rId128"/>
    <p:sldLayoutId id="2147483777" r:id="rId129"/>
    <p:sldLayoutId id="2147483778" r:id="rId130"/>
    <p:sldLayoutId id="2147483779" r:id="rId131"/>
    <p:sldLayoutId id="2147483780" r:id="rId132"/>
    <p:sldLayoutId id="2147483781" r:id="rId133"/>
    <p:sldLayoutId id="2147483782" r:id="rId134"/>
    <p:sldLayoutId id="2147483783" r:id="rId135"/>
    <p:sldLayoutId id="2147483784" r:id="rId136"/>
    <p:sldLayoutId id="2147483785" r:id="rId137"/>
    <p:sldLayoutId id="2147483786" r:id="rId138"/>
    <p:sldLayoutId id="2147483787" r:id="rId139"/>
    <p:sldLayoutId id="2147483788" r:id="rId140"/>
    <p:sldLayoutId id="2147483789" r:id="rId141"/>
    <p:sldLayoutId id="2147483790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3799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3806" r:id="rId158"/>
    <p:sldLayoutId id="2147483807" r:id="rId159"/>
    <p:sldLayoutId id="2147483808" r:id="rId160"/>
    <p:sldLayoutId id="2147483809" r:id="rId161"/>
    <p:sldLayoutId id="2147483810" r:id="rId162"/>
    <p:sldLayoutId id="2147483811" r:id="rId163"/>
    <p:sldLayoutId id="2147483812" r:id="rId164"/>
    <p:sldLayoutId id="2147483813" r:id="rId165"/>
    <p:sldLayoutId id="2147483814" r:id="rId166"/>
    <p:sldLayoutId id="2147483815" r:id="rId167"/>
    <p:sldLayoutId id="2147483816" r:id="rId168"/>
    <p:sldLayoutId id="2147483817" r:id="rId169"/>
    <p:sldLayoutId id="2147483818" r:id="rId170"/>
    <p:sldLayoutId id="2147483819" r:id="rId171"/>
    <p:sldLayoutId id="2147483820" r:id="rId172"/>
    <p:sldLayoutId id="2147483821" r:id="rId173"/>
    <p:sldLayoutId id="2147483822" r:id="rId174"/>
    <p:sldLayoutId id="2147483823" r:id="rId175"/>
    <p:sldLayoutId id="2147483824" r:id="rId176"/>
    <p:sldLayoutId id="2147483825" r:id="rId177"/>
    <p:sldLayoutId id="2147483826" r:id="rId178"/>
    <p:sldLayoutId id="2147483827" r:id="rId179"/>
    <p:sldLayoutId id="2147483828" r:id="rId180"/>
    <p:sldLayoutId id="2147483829" r:id="rId181"/>
    <p:sldLayoutId id="2147483830" r:id="rId182"/>
    <p:sldLayoutId id="2147483831" r:id="rId183"/>
    <p:sldLayoutId id="2147483832" r:id="rId184"/>
    <p:sldLayoutId id="2147483833" r:id="rId185"/>
    <p:sldLayoutId id="2147483834" r:id="rId186"/>
    <p:sldLayoutId id="2147483835" r:id="rId187"/>
    <p:sldLayoutId id="2147483836" r:id="rId188"/>
    <p:sldLayoutId id="2147483837" r:id="rId189"/>
    <p:sldLayoutId id="2147483838" r:id="rId190"/>
    <p:sldLayoutId id="2147483839" r:id="rId191"/>
    <p:sldLayoutId id="2147483840" r:id="rId192"/>
    <p:sldLayoutId id="2147483841" r:id="rId193"/>
    <p:sldLayoutId id="2147483842" r:id="rId194"/>
    <p:sldLayoutId id="2147483843" r:id="rId195"/>
    <p:sldLayoutId id="2147483844" r:id="rId196"/>
    <p:sldLayoutId id="2147483845" r:id="rId197"/>
    <p:sldLayoutId id="2147483846" r:id="rId198"/>
    <p:sldLayoutId id="2147483847" r:id="rId199"/>
    <p:sldLayoutId id="2147483848" r:id="rId200"/>
    <p:sldLayoutId id="2147483849" r:id="rId201"/>
    <p:sldLayoutId id="2147483850" r:id="rId202"/>
    <p:sldLayoutId id="2147483851" r:id="rId203"/>
    <p:sldLayoutId id="2147483852" r:id="rId204"/>
    <p:sldLayoutId id="2147483853" r:id="rId205"/>
    <p:sldLayoutId id="2147483854" r:id="rId206"/>
    <p:sldLayoutId id="2147483855" r:id="rId207"/>
    <p:sldLayoutId id="2147483856" r:id="rId208"/>
    <p:sldLayoutId id="2147483857" r:id="rId209"/>
    <p:sldLayoutId id="2147483858" r:id="rId210"/>
    <p:sldLayoutId id="2147483859" r:id="rId211"/>
    <p:sldLayoutId id="2147483860" r:id="rId212"/>
    <p:sldLayoutId id="2147483861" r:id="rId213"/>
    <p:sldLayoutId id="2147483862" r:id="rId214"/>
    <p:sldLayoutId id="2147483863" r:id="rId215"/>
    <p:sldLayoutId id="2147483864" r:id="rId216"/>
    <p:sldLayoutId id="2147483865" r:id="rId217"/>
    <p:sldLayoutId id="2147483866" r:id="rId218"/>
    <p:sldLayoutId id="2147483867" r:id="rId219"/>
    <p:sldLayoutId id="2147483868" r:id="rId220"/>
    <p:sldLayoutId id="2147483869" r:id="rId221"/>
    <p:sldLayoutId id="2147483870" r:id="rId222"/>
    <p:sldLayoutId id="2147483871" r:id="rId223"/>
    <p:sldLayoutId id="2147483872" r:id="rId224"/>
    <p:sldLayoutId id="2147483873" r:id="rId225"/>
    <p:sldLayoutId id="2147483874" r:id="rId226"/>
    <p:sldLayoutId id="2147483875" r:id="rId227"/>
    <p:sldLayoutId id="2147483876" r:id="rId228"/>
    <p:sldLayoutId id="2147483877" r:id="rId229"/>
    <p:sldLayoutId id="2147483878" r:id="rId230"/>
    <p:sldLayoutId id="2147483879" r:id="rId231"/>
    <p:sldLayoutId id="2147483880" r:id="rId232"/>
    <p:sldLayoutId id="2147483881" r:id="rId233"/>
    <p:sldLayoutId id="2147483882" r:id="rId234"/>
    <p:sldLayoutId id="2147483883" r:id="rId235"/>
    <p:sldLayoutId id="2147483884" r:id="rId236"/>
    <p:sldLayoutId id="2147483885" r:id="rId237"/>
    <p:sldLayoutId id="2147483886" r:id="rId238"/>
    <p:sldLayoutId id="2147483887" r:id="rId239"/>
    <p:sldLayoutId id="2147483888" r:id="rId240"/>
    <p:sldLayoutId id="2147483889" r:id="rId241"/>
    <p:sldLayoutId id="2147483890" r:id="rId242"/>
    <p:sldLayoutId id="2147483891" r:id="rId243"/>
    <p:sldLayoutId id="2147483892" r:id="rId244"/>
    <p:sldLayoutId id="2147483893" r:id="rId245"/>
    <p:sldLayoutId id="2147483894" r:id="rId246"/>
    <p:sldLayoutId id="2147483895" r:id="rId247"/>
    <p:sldLayoutId id="2147483896" r:id="rId248"/>
    <p:sldLayoutId id="2147483897" r:id="rId249"/>
    <p:sldLayoutId id="2147483898" r:id="rId250"/>
    <p:sldLayoutId id="2147483899" r:id="rId251"/>
    <p:sldLayoutId id="2147483900" r:id="rId252"/>
    <p:sldLayoutId id="2147483901" r:id="rId253"/>
    <p:sldLayoutId id="2147483902" r:id="rId254"/>
    <p:sldLayoutId id="2147483903" r:id="rId255"/>
    <p:sldLayoutId id="2147483904" r:id="rId256"/>
    <p:sldLayoutId id="2147483905" r:id="rId257"/>
    <p:sldLayoutId id="2147483906" r:id="rId258"/>
    <p:sldLayoutId id="2147483907" r:id="rId259"/>
    <p:sldLayoutId id="2147483908" r:id="rId260"/>
    <p:sldLayoutId id="2147483909" r:id="rId261"/>
    <p:sldLayoutId id="2147483910" r:id="rId262"/>
    <p:sldLayoutId id="2147483911" r:id="rId263"/>
    <p:sldLayoutId id="2147483912" r:id="rId264"/>
    <p:sldLayoutId id="2147483913" r:id="rId265"/>
    <p:sldLayoutId id="2147483914" r:id="rId266"/>
    <p:sldLayoutId id="2147483915" r:id="rId267"/>
    <p:sldLayoutId id="2147483916" r:id="rId268"/>
    <p:sldLayoutId id="2147483917" r:id="rId269"/>
    <p:sldLayoutId id="2147483918" r:id="rId270"/>
    <p:sldLayoutId id="2147483919" r:id="rId271"/>
    <p:sldLayoutId id="2147483920" r:id="rId272"/>
    <p:sldLayoutId id="2147483921" r:id="rId273"/>
    <p:sldLayoutId id="2147483922" r:id="rId274"/>
    <p:sldLayoutId id="2147483923" r:id="rId275"/>
    <p:sldLayoutId id="2147483924" r:id="rId276"/>
    <p:sldLayoutId id="2147483925" r:id="rId277"/>
    <p:sldLayoutId id="2147483926" r:id="rId278"/>
    <p:sldLayoutId id="2147483927" r:id="rId279"/>
    <p:sldLayoutId id="2147483928" r:id="rId280"/>
    <p:sldLayoutId id="2147483929" r:id="rId281"/>
    <p:sldLayoutId id="2147483930" r:id="rId282"/>
    <p:sldLayoutId id="2147483931" r:id="rId283"/>
    <p:sldLayoutId id="2147483932" r:id="rId284"/>
    <p:sldLayoutId id="2147483933" r:id="rId285"/>
    <p:sldLayoutId id="2147483934" r:id="rId286"/>
    <p:sldLayoutId id="2147483935" r:id="rId287"/>
    <p:sldLayoutId id="2147483936" r:id="rId288"/>
    <p:sldLayoutId id="2147483937" r:id="rId289"/>
    <p:sldLayoutId id="2147483938" r:id="rId290"/>
    <p:sldLayoutId id="2147483939" r:id="rId291"/>
    <p:sldLayoutId id="2147483940" r:id="rId292"/>
    <p:sldLayoutId id="2147483941" r:id="rId293"/>
    <p:sldLayoutId id="2147483942" r:id="rId294"/>
    <p:sldLayoutId id="2147483943" r:id="rId295"/>
    <p:sldLayoutId id="2147483944" r:id="rId296"/>
    <p:sldLayoutId id="2147483945" r:id="rId297"/>
    <p:sldLayoutId id="2147483946" r:id="rId298"/>
    <p:sldLayoutId id="2147483947" r:id="rId299"/>
    <p:sldLayoutId id="2147483948" r:id="rId300"/>
    <p:sldLayoutId id="2147483949" r:id="rId301"/>
    <p:sldLayoutId id="2147483950" r:id="rId302"/>
    <p:sldLayoutId id="2147483951" r:id="rId303"/>
    <p:sldLayoutId id="2147483952" r:id="rId304"/>
    <p:sldLayoutId id="2147483953" r:id="rId305"/>
    <p:sldLayoutId id="2147483954" r:id="rId306"/>
    <p:sldLayoutId id="2147483955" r:id="rId307"/>
    <p:sldLayoutId id="2147483956" r:id="rId308"/>
    <p:sldLayoutId id="2147483957" r:id="rId309"/>
    <p:sldLayoutId id="2147483958" r:id="rId310"/>
    <p:sldLayoutId id="2147483959" r:id="rId311"/>
    <p:sldLayoutId id="2147483960" r:id="rId312"/>
    <p:sldLayoutId id="2147483961" r:id="rId313"/>
    <p:sldLayoutId id="2147483962" r:id="rId314"/>
    <p:sldLayoutId id="2147483963" r:id="rId315"/>
    <p:sldLayoutId id="2147483964" r:id="rId316"/>
    <p:sldLayoutId id="2147483965" r:id="rId317"/>
    <p:sldLayoutId id="2147483966" r:id="rId318"/>
    <p:sldLayoutId id="2147483967" r:id="rId319"/>
    <p:sldLayoutId id="2147483968" r:id="rId320"/>
    <p:sldLayoutId id="2147483969" r:id="rId321"/>
    <p:sldLayoutId id="2147483970" r:id="rId322"/>
    <p:sldLayoutId id="2147483971" r:id="rId323"/>
    <p:sldLayoutId id="2147483972" r:id="rId324"/>
    <p:sldLayoutId id="2147483973" r:id="rId325"/>
    <p:sldLayoutId id="2147483974" r:id="rId326"/>
    <p:sldLayoutId id="2147483975" r:id="rId327"/>
    <p:sldLayoutId id="2147483976" r:id="rId328"/>
    <p:sldLayoutId id="2147483977" r:id="rId329"/>
    <p:sldLayoutId id="2147483978" r:id="rId330"/>
    <p:sldLayoutId id="2147483979" r:id="rId331"/>
    <p:sldLayoutId id="2147483980" r:id="rId332"/>
    <p:sldLayoutId id="2147483981" r:id="rId333"/>
    <p:sldLayoutId id="2147483982" r:id="rId334"/>
    <p:sldLayoutId id="2147483983" r:id="rId335"/>
    <p:sldLayoutId id="2147483984" r:id="rId336"/>
    <p:sldLayoutId id="2147483985" r:id="rId337"/>
    <p:sldLayoutId id="2147483986" r:id="rId338"/>
    <p:sldLayoutId id="2147483987" r:id="rId339"/>
    <p:sldLayoutId id="2147483988" r:id="rId340"/>
    <p:sldLayoutId id="2147483989" r:id="rId341"/>
    <p:sldLayoutId id="2147483990" r:id="rId342"/>
    <p:sldLayoutId id="2147483991" r:id="rId343"/>
    <p:sldLayoutId id="2147483992" r:id="rId344"/>
    <p:sldLayoutId id="2147483993" r:id="rId345"/>
    <p:sldLayoutId id="2147483994" r:id="rId346"/>
    <p:sldLayoutId id="2147483995" r:id="rId347"/>
    <p:sldLayoutId id="2147483996" r:id="rId348"/>
    <p:sldLayoutId id="2147483997" r:id="rId349"/>
    <p:sldLayoutId id="2147483998" r:id="rId350"/>
    <p:sldLayoutId id="2147483999" r:id="rId351"/>
    <p:sldLayoutId id="2147484000" r:id="rId352"/>
    <p:sldLayoutId id="2147484001" r:id="rId353"/>
    <p:sldLayoutId id="2147484002" r:id="rId354"/>
    <p:sldLayoutId id="2147484003" r:id="rId355"/>
    <p:sldLayoutId id="2147484004" r:id="rId356"/>
    <p:sldLayoutId id="2147484005" r:id="rId357"/>
    <p:sldLayoutId id="2147484006" r:id="rId358"/>
    <p:sldLayoutId id="2147484007" r:id="rId359"/>
    <p:sldLayoutId id="2147484008" r:id="rId360"/>
    <p:sldLayoutId id="2147484009" r:id="rId361"/>
    <p:sldLayoutId id="2147484010" r:id="rId362"/>
    <p:sldLayoutId id="2147484011" r:id="rId363"/>
    <p:sldLayoutId id="2147484012" r:id="rId364"/>
    <p:sldLayoutId id="2147484013" r:id="rId365"/>
    <p:sldLayoutId id="2147484014" r:id="rId366"/>
    <p:sldLayoutId id="2147484015" r:id="rId367"/>
    <p:sldLayoutId id="2147484016" r:id="rId368"/>
    <p:sldLayoutId id="2147484017" r:id="rId369"/>
    <p:sldLayoutId id="2147484018" r:id="rId370"/>
    <p:sldLayoutId id="2147484019" r:id="rId371"/>
    <p:sldLayoutId id="2147484020" r:id="rId372"/>
    <p:sldLayoutId id="2147484021" r:id="rId373"/>
    <p:sldLayoutId id="2147484022" r:id="rId374"/>
    <p:sldLayoutId id="2147484023" r:id="rId375"/>
    <p:sldLayoutId id="2147484024" r:id="rId376"/>
    <p:sldLayoutId id="2147484025" r:id="rId377"/>
    <p:sldLayoutId id="2147484026" r:id="rId378"/>
    <p:sldLayoutId id="2147484027" r:id="rId379"/>
    <p:sldLayoutId id="2147484028" r:id="rId380"/>
    <p:sldLayoutId id="2147484029" r:id="rId381"/>
    <p:sldLayoutId id="2147484030" r:id="rId382"/>
    <p:sldLayoutId id="2147484031" r:id="rId383"/>
    <p:sldLayoutId id="2147484032" r:id="rId384"/>
    <p:sldLayoutId id="2147484033" r:id="rId385"/>
    <p:sldLayoutId id="2147484034" r:id="rId386"/>
    <p:sldLayoutId id="2147484035" r:id="rId387"/>
    <p:sldLayoutId id="2147484036" r:id="rId388"/>
    <p:sldLayoutId id="2147484037" r:id="rId389"/>
    <p:sldLayoutId id="2147484038" r:id="rId390"/>
    <p:sldLayoutId id="2147484039" r:id="rId391"/>
    <p:sldLayoutId id="2147484040" r:id="rId392"/>
    <p:sldLayoutId id="2147484041" r:id="rId393"/>
    <p:sldLayoutId id="2147484042" r:id="rId394"/>
    <p:sldLayoutId id="2147484043" r:id="rId395"/>
    <p:sldLayoutId id="2147484044" r:id="rId396"/>
    <p:sldLayoutId id="2147484045" r:id="rId397"/>
    <p:sldLayoutId id="2147484046" r:id="rId398"/>
    <p:sldLayoutId id="2147484047" r:id="rId399"/>
    <p:sldLayoutId id="2147484048" r:id="rId400"/>
    <p:sldLayoutId id="2147484049" r:id="rId401"/>
    <p:sldLayoutId id="2147484050" r:id="rId402"/>
    <p:sldLayoutId id="2147484051" r:id="rId403"/>
    <p:sldLayoutId id="2147484052" r:id="rId404"/>
    <p:sldLayoutId id="2147484053" r:id="rId405"/>
    <p:sldLayoutId id="2147484054" r:id="rId406"/>
    <p:sldLayoutId id="2147484055" r:id="rId407"/>
    <p:sldLayoutId id="2147484056" r:id="rId408"/>
    <p:sldLayoutId id="2147484057" r:id="rId409"/>
    <p:sldLayoutId id="2147484058" r:id="rId410"/>
    <p:sldLayoutId id="2147484059" r:id="rId411"/>
    <p:sldLayoutId id="2147484060" r:id="rId412"/>
    <p:sldLayoutId id="2147484061" r:id="rId413"/>
    <p:sldLayoutId id="2147484062" r:id="rId414"/>
    <p:sldLayoutId id="2147484063" r:id="rId415"/>
    <p:sldLayoutId id="2147484064" r:id="rId416"/>
    <p:sldLayoutId id="2147484065" r:id="rId417"/>
    <p:sldLayoutId id="2147484066" r:id="rId418"/>
    <p:sldLayoutId id="2147484067" r:id="rId419"/>
    <p:sldLayoutId id="2147484068" r:id="rId420"/>
    <p:sldLayoutId id="2147484069" r:id="rId421"/>
    <p:sldLayoutId id="2147484070" r:id="rId422"/>
    <p:sldLayoutId id="2147484071" r:id="rId423"/>
    <p:sldLayoutId id="2147484072" r:id="rId424"/>
    <p:sldLayoutId id="2147484073" r:id="rId425"/>
    <p:sldLayoutId id="2147484074" r:id="rId426"/>
    <p:sldLayoutId id="2147484075" r:id="rId427"/>
    <p:sldLayoutId id="2147484076" r:id="rId428"/>
    <p:sldLayoutId id="2147484077" r:id="rId429"/>
    <p:sldLayoutId id="2147484078" r:id="rId430"/>
    <p:sldLayoutId id="2147484079" r:id="rId431"/>
    <p:sldLayoutId id="2147484080" r:id="rId432"/>
    <p:sldLayoutId id="2147484081" r:id="rId433"/>
    <p:sldLayoutId id="2147484082" r:id="rId434"/>
    <p:sldLayoutId id="2147484083" r:id="rId435"/>
    <p:sldLayoutId id="2147484084" r:id="rId436"/>
    <p:sldLayoutId id="2147484085" r:id="rId437"/>
    <p:sldLayoutId id="2147484086" r:id="rId438"/>
    <p:sldLayoutId id="2147484087" r:id="rId439"/>
    <p:sldLayoutId id="2147484088" r:id="rId440"/>
    <p:sldLayoutId id="2147484089" r:id="rId441"/>
    <p:sldLayoutId id="2147484090" r:id="rId442"/>
    <p:sldLayoutId id="2147484091" r:id="rId443"/>
    <p:sldLayoutId id="2147484092" r:id="rId444"/>
    <p:sldLayoutId id="2147484093" r:id="rId445"/>
    <p:sldLayoutId id="2147484094" r:id="rId446"/>
    <p:sldLayoutId id="2147484095" r:id="rId447"/>
    <p:sldLayoutId id="2147484096" r:id="rId448"/>
    <p:sldLayoutId id="2147484097" r:id="rId449"/>
    <p:sldLayoutId id="2147484098" r:id="rId450"/>
    <p:sldLayoutId id="2147484099" r:id="rId451"/>
    <p:sldLayoutId id="2147484100" r:id="rId452"/>
    <p:sldLayoutId id="2147484101" r:id="rId453"/>
    <p:sldLayoutId id="2147484102" r:id="rId454"/>
    <p:sldLayoutId id="2147484103" r:id="rId455"/>
    <p:sldLayoutId id="2147484104" r:id="rId456"/>
    <p:sldLayoutId id="2147484105" r:id="rId457"/>
    <p:sldLayoutId id="2147484106" r:id="rId458"/>
    <p:sldLayoutId id="2147484107" r:id="rId459"/>
    <p:sldLayoutId id="2147484108" r:id="rId460"/>
    <p:sldLayoutId id="2147484109" r:id="rId461"/>
    <p:sldLayoutId id="2147484110" r:id="rId462"/>
    <p:sldLayoutId id="2147484111" r:id="rId463"/>
    <p:sldLayoutId id="2147484112" r:id="rId464"/>
    <p:sldLayoutId id="2147484113" r:id="rId465"/>
    <p:sldLayoutId id="2147484114" r:id="rId466"/>
    <p:sldLayoutId id="2147484115" r:id="rId467"/>
    <p:sldLayoutId id="2147484116" r:id="rId468"/>
    <p:sldLayoutId id="2147484117" r:id="rId469"/>
    <p:sldLayoutId id="2147484118" r:id="rId470"/>
    <p:sldLayoutId id="2147484119" r:id="rId471"/>
    <p:sldLayoutId id="2147484120" r:id="rId472"/>
    <p:sldLayoutId id="2147484121" r:id="rId473"/>
    <p:sldLayoutId id="2147484122" r:id="rId474"/>
    <p:sldLayoutId id="2147484123" r:id="rId475"/>
    <p:sldLayoutId id="2147484124" r:id="rId476"/>
    <p:sldLayoutId id="2147484125" r:id="rId477"/>
    <p:sldLayoutId id="2147484126" r:id="rId478"/>
    <p:sldLayoutId id="2147484127" r:id="rId479"/>
    <p:sldLayoutId id="2147484128" r:id="rId480"/>
    <p:sldLayoutId id="2147484129" r:id="rId481"/>
    <p:sldLayoutId id="2147484130" r:id="rId482"/>
    <p:sldLayoutId id="2147484131" r:id="rId483"/>
    <p:sldLayoutId id="2147484132" r:id="rId484"/>
    <p:sldLayoutId id="2147484133" r:id="rId485"/>
    <p:sldLayoutId id="2147484134" r:id="rId486"/>
    <p:sldLayoutId id="2147484135" r:id="rId487"/>
    <p:sldLayoutId id="2147484136" r:id="rId488"/>
    <p:sldLayoutId id="2147484137" r:id="rId489"/>
    <p:sldLayoutId id="2147484138" r:id="rId490"/>
    <p:sldLayoutId id="2147484139" r:id="rId491"/>
    <p:sldLayoutId id="2147484140" r:id="rId492"/>
    <p:sldLayoutId id="2147484141" r:id="rId493"/>
    <p:sldLayoutId id="2147484142" r:id="rId494"/>
    <p:sldLayoutId id="2147484143" r:id="rId495"/>
    <p:sldLayoutId id="2147484144" r:id="rId496"/>
    <p:sldLayoutId id="2147484145" r:id="rId497"/>
    <p:sldLayoutId id="2147484146" r:id="rId498"/>
    <p:sldLayoutId id="2147484147" r:id="rId499"/>
    <p:sldLayoutId id="2147484148" r:id="rId500"/>
    <p:sldLayoutId id="2147484149" r:id="rId501"/>
    <p:sldLayoutId id="2147484150" r:id="rId502"/>
    <p:sldLayoutId id="2147484151" r:id="rId503"/>
    <p:sldLayoutId id="2147484152" r:id="rId504"/>
    <p:sldLayoutId id="2147484153" r:id="rId505"/>
    <p:sldLayoutId id="2147484154" r:id="rId506"/>
    <p:sldLayoutId id="2147484155" r:id="rId507"/>
    <p:sldLayoutId id="2147484156" r:id="rId508"/>
    <p:sldLayoutId id="2147484157" r:id="rId509"/>
    <p:sldLayoutId id="2147484158" r:id="rId510"/>
    <p:sldLayoutId id="2147484159" r:id="rId511"/>
    <p:sldLayoutId id="2147484160" r:id="rId512"/>
    <p:sldLayoutId id="2147484161" r:id="rId513"/>
    <p:sldLayoutId id="2147484162" r:id="rId514"/>
    <p:sldLayoutId id="2147484163" r:id="rId515"/>
    <p:sldLayoutId id="2147484164" r:id="rId516"/>
    <p:sldLayoutId id="2147484165" r:id="rId517"/>
    <p:sldLayoutId id="2147484166" r:id="rId518"/>
    <p:sldLayoutId id="2147484167" r:id="rId519"/>
    <p:sldLayoutId id="2147484168" r:id="rId520"/>
    <p:sldLayoutId id="2147484169" r:id="rId521"/>
    <p:sldLayoutId id="2147484170" r:id="rId522"/>
    <p:sldLayoutId id="2147484171" r:id="rId523"/>
    <p:sldLayoutId id="2147484172" r:id="rId524"/>
    <p:sldLayoutId id="2147484173" r:id="rId525"/>
    <p:sldLayoutId id="2147484174" r:id="rId526"/>
    <p:sldLayoutId id="2147484175" r:id="rId527"/>
    <p:sldLayoutId id="2147484176" r:id="rId528"/>
    <p:sldLayoutId id="2147484177" r:id="rId529"/>
    <p:sldLayoutId id="2147484178" r:id="rId530"/>
    <p:sldLayoutId id="2147484179" r:id="rId531"/>
    <p:sldLayoutId id="2147484180" r:id="rId532"/>
    <p:sldLayoutId id="2147484181" r:id="rId533"/>
    <p:sldLayoutId id="2147484182" r:id="rId534"/>
    <p:sldLayoutId id="2147484183" r:id="rId535"/>
    <p:sldLayoutId id="2147484184" r:id="rId536"/>
    <p:sldLayoutId id="2147484185" r:id="rId537"/>
    <p:sldLayoutId id="2147484186" r:id="rId538"/>
    <p:sldLayoutId id="2147484187" r:id="rId539"/>
    <p:sldLayoutId id="2147484188" r:id="rId540"/>
    <p:sldLayoutId id="2147484189" r:id="rId541"/>
    <p:sldLayoutId id="2147484190" r:id="rId542"/>
    <p:sldLayoutId id="2147484191" r:id="rId543"/>
    <p:sldLayoutId id="2147484192" r:id="rId544"/>
    <p:sldLayoutId id="2147484193" r:id="rId545"/>
    <p:sldLayoutId id="2147484194" r:id="rId546"/>
    <p:sldLayoutId id="2147484195" r:id="rId547"/>
    <p:sldLayoutId id="2147484196" r:id="rId548"/>
    <p:sldLayoutId id="2147484197" r:id="rId549"/>
    <p:sldLayoutId id="2147484198" r:id="rId550"/>
    <p:sldLayoutId id="2147484199" r:id="rId551"/>
    <p:sldLayoutId id="2147484200" r:id="rId552"/>
    <p:sldLayoutId id="2147484201" r:id="rId553"/>
    <p:sldLayoutId id="2147484202" r:id="rId554"/>
    <p:sldLayoutId id="2147484203" r:id="rId555"/>
    <p:sldLayoutId id="2147484204" r:id="rId556"/>
    <p:sldLayoutId id="2147484205" r:id="rId557"/>
    <p:sldLayoutId id="2147484206" r:id="rId558"/>
    <p:sldLayoutId id="2147484207" r:id="rId559"/>
    <p:sldLayoutId id="2147484208" r:id="rId560"/>
    <p:sldLayoutId id="2147484209" r:id="rId561"/>
    <p:sldLayoutId id="2147484210" r:id="rId562"/>
    <p:sldLayoutId id="2147484211" r:id="rId563"/>
    <p:sldLayoutId id="2147484212" r:id="rId564"/>
    <p:sldLayoutId id="2147484213" r:id="rId565"/>
    <p:sldLayoutId id="2147484214" r:id="rId566"/>
    <p:sldLayoutId id="2147484215" r:id="rId567"/>
    <p:sldLayoutId id="2147484216" r:id="rId568"/>
    <p:sldLayoutId id="2147484217" r:id="rId569"/>
    <p:sldLayoutId id="2147484218" r:id="rId570"/>
    <p:sldLayoutId id="2147484219" r:id="rId571"/>
    <p:sldLayoutId id="2147484220" r:id="rId572"/>
    <p:sldLayoutId id="2147484221" r:id="rId573"/>
    <p:sldLayoutId id="2147484222" r:id="rId574"/>
    <p:sldLayoutId id="2147484223" r:id="rId575"/>
    <p:sldLayoutId id="2147484224" r:id="rId576"/>
    <p:sldLayoutId id="2147484225" r:id="rId577"/>
    <p:sldLayoutId id="2147484226" r:id="rId578"/>
    <p:sldLayoutId id="2147484227" r:id="rId579"/>
    <p:sldLayoutId id="2147484228" r:id="rId580"/>
    <p:sldLayoutId id="2147484229" r:id="rId581"/>
    <p:sldLayoutId id="2147484230" r:id="rId582"/>
    <p:sldLayoutId id="2147484231" r:id="rId583"/>
    <p:sldLayoutId id="2147484232" r:id="rId584"/>
    <p:sldLayoutId id="2147484233" r:id="rId585"/>
    <p:sldLayoutId id="2147484234" r:id="rId586"/>
    <p:sldLayoutId id="2147484235" r:id="rId587"/>
    <p:sldLayoutId id="2147484236" r:id="rId588"/>
    <p:sldLayoutId id="2147484237" r:id="rId589"/>
    <p:sldLayoutId id="2147484238" r:id="rId590"/>
    <p:sldLayoutId id="2147484239" r:id="rId591"/>
    <p:sldLayoutId id="2147484240" r:id="rId592"/>
    <p:sldLayoutId id="2147484241" r:id="rId593"/>
    <p:sldLayoutId id="2147484242" r:id="rId594"/>
    <p:sldLayoutId id="2147484243" r:id="rId595"/>
    <p:sldLayoutId id="2147484244" r:id="rId596"/>
    <p:sldLayoutId id="2147484245" r:id="rId597"/>
    <p:sldLayoutId id="2147484246" r:id="rId598"/>
    <p:sldLayoutId id="2147484247" r:id="rId599"/>
    <p:sldLayoutId id="2147484248" r:id="rId600"/>
    <p:sldLayoutId id="2147484249" r:id="rId601"/>
    <p:sldLayoutId id="2147484250" r:id="rId602"/>
    <p:sldLayoutId id="2147484251" r:id="rId603"/>
    <p:sldLayoutId id="2147484252" r:id="rId604"/>
    <p:sldLayoutId id="2147484253" r:id="rId605"/>
    <p:sldLayoutId id="2147484254" r:id="rId606"/>
    <p:sldLayoutId id="2147484255" r:id="rId607"/>
    <p:sldLayoutId id="2147484256" r:id="rId608"/>
    <p:sldLayoutId id="2147484257" r:id="rId609"/>
    <p:sldLayoutId id="2147484258" r:id="rId610"/>
    <p:sldLayoutId id="2147484259" r:id="rId611"/>
    <p:sldLayoutId id="2147484260" r:id="rId612"/>
    <p:sldLayoutId id="2147484261" r:id="rId613"/>
    <p:sldLayoutId id="2147484262" r:id="rId614"/>
    <p:sldLayoutId id="2147484263" r:id="rId615"/>
    <p:sldLayoutId id="2147484264" r:id="rId616"/>
    <p:sldLayoutId id="2147484265" r:id="rId617"/>
    <p:sldLayoutId id="2147484266" r:id="rId618"/>
    <p:sldLayoutId id="2147484267" r:id="rId619"/>
    <p:sldLayoutId id="2147484268" r:id="rId620"/>
    <p:sldLayoutId id="2147484269" r:id="rId621"/>
    <p:sldLayoutId id="2147484270" r:id="rId622"/>
    <p:sldLayoutId id="2147484271" r:id="rId623"/>
    <p:sldLayoutId id="2147484272" r:id="rId624"/>
    <p:sldLayoutId id="2147484273" r:id="rId625"/>
    <p:sldLayoutId id="2147484274" r:id="rId626"/>
    <p:sldLayoutId id="2147484275" r:id="rId627"/>
    <p:sldLayoutId id="2147484276" r:id="rId628"/>
    <p:sldLayoutId id="2147484277" r:id="rId629"/>
    <p:sldLayoutId id="2147484278" r:id="rId630"/>
    <p:sldLayoutId id="2147484279" r:id="rId631"/>
    <p:sldLayoutId id="2147484280" r:id="rId632"/>
    <p:sldLayoutId id="2147484281" r:id="rId633"/>
    <p:sldLayoutId id="2147484282" r:id="rId634"/>
    <p:sldLayoutId id="2147484283" r:id="rId635"/>
    <p:sldLayoutId id="2147484284" r:id="rId636"/>
    <p:sldLayoutId id="2147484285" r:id="rId637"/>
    <p:sldLayoutId id="2147484286" r:id="rId638"/>
    <p:sldLayoutId id="2147484287" r:id="rId639"/>
    <p:sldLayoutId id="2147484288" r:id="rId640"/>
    <p:sldLayoutId id="2147484289" r:id="rId641"/>
    <p:sldLayoutId id="2147484290" r:id="rId642"/>
    <p:sldLayoutId id="2147484291" r:id="rId643"/>
    <p:sldLayoutId id="2147484292" r:id="rId644"/>
    <p:sldLayoutId id="2147484293" r:id="rId645"/>
    <p:sldLayoutId id="2147484294" r:id="rId646"/>
    <p:sldLayoutId id="2147484295" r:id="rId647"/>
    <p:sldLayoutId id="2147484296" r:id="rId648"/>
    <p:sldLayoutId id="2147484297" r:id="rId649"/>
    <p:sldLayoutId id="2147484298" r:id="rId650"/>
    <p:sldLayoutId id="2147484299" r:id="rId651"/>
    <p:sldLayoutId id="2147484300" r:id="rId652"/>
    <p:sldLayoutId id="2147484301" r:id="rId653"/>
    <p:sldLayoutId id="2147484302" r:id="rId654"/>
    <p:sldLayoutId id="2147484303" r:id="rId655"/>
    <p:sldLayoutId id="2147484304" r:id="rId656"/>
    <p:sldLayoutId id="2147484305" r:id="rId657"/>
    <p:sldLayoutId id="2147484306" r:id="rId658"/>
    <p:sldLayoutId id="2147484307" r:id="rId659"/>
    <p:sldLayoutId id="2147484308" r:id="rId660"/>
    <p:sldLayoutId id="2147484309" r:id="rId661"/>
    <p:sldLayoutId id="2147484310" r:id="rId662"/>
    <p:sldLayoutId id="2147484311" r:id="rId663"/>
    <p:sldLayoutId id="2147484312" r:id="rId664"/>
    <p:sldLayoutId id="2147484313" r:id="rId665"/>
    <p:sldLayoutId id="2147484314" r:id="rId666"/>
    <p:sldLayoutId id="2147484315" r:id="rId667"/>
    <p:sldLayoutId id="2147484316" r:id="rId668"/>
    <p:sldLayoutId id="2147484317" r:id="rId669"/>
    <p:sldLayoutId id="2147484318" r:id="rId670"/>
    <p:sldLayoutId id="2147484319" r:id="rId671"/>
    <p:sldLayoutId id="2147484320" r:id="rId672"/>
    <p:sldLayoutId id="2147484321" r:id="rId673"/>
    <p:sldLayoutId id="2147484322" r:id="rId674"/>
    <p:sldLayoutId id="2147484323" r:id="rId675"/>
    <p:sldLayoutId id="2147484324" r:id="rId676"/>
    <p:sldLayoutId id="2147484325" r:id="rId677"/>
    <p:sldLayoutId id="2147484326" r:id="rId678"/>
    <p:sldLayoutId id="2147484327" r:id="rId679"/>
    <p:sldLayoutId id="2147484328" r:id="rId680"/>
    <p:sldLayoutId id="2147484329" r:id="rId681"/>
    <p:sldLayoutId id="2147484330" r:id="rId682"/>
    <p:sldLayoutId id="2147484331" r:id="rId683"/>
    <p:sldLayoutId id="2147484332" r:id="rId684"/>
    <p:sldLayoutId id="2147484333" r:id="rId685"/>
    <p:sldLayoutId id="2147484334" r:id="rId686"/>
    <p:sldLayoutId id="2147484335" r:id="rId687"/>
    <p:sldLayoutId id="2147484336" r:id="rId688"/>
    <p:sldLayoutId id="2147484337" r:id="rId689"/>
    <p:sldLayoutId id="2147484338" r:id="rId690"/>
    <p:sldLayoutId id="2147484339" r:id="rId691"/>
    <p:sldLayoutId id="2147484340" r:id="rId692"/>
    <p:sldLayoutId id="2147484341" r:id="rId693"/>
    <p:sldLayoutId id="2147484342" r:id="rId694"/>
    <p:sldLayoutId id="2147484343" r:id="rId695"/>
    <p:sldLayoutId id="2147484344" r:id="rId696"/>
    <p:sldLayoutId id="2147484345" r:id="rId697"/>
    <p:sldLayoutId id="2147484346" r:id="rId698"/>
    <p:sldLayoutId id="2147484347" r:id="rId699"/>
    <p:sldLayoutId id="2147484348" r:id="rId700"/>
    <p:sldLayoutId id="2147484349" r:id="rId701"/>
    <p:sldLayoutId id="2147484350" r:id="rId702"/>
    <p:sldLayoutId id="2147484351" r:id="rId703"/>
    <p:sldLayoutId id="2147484352" r:id="rId704"/>
    <p:sldLayoutId id="2147484353" r:id="rId705"/>
    <p:sldLayoutId id="2147484354" r:id="rId706"/>
    <p:sldLayoutId id="2147484355" r:id="rId707"/>
    <p:sldLayoutId id="2147484356" r:id="rId708"/>
    <p:sldLayoutId id="2147484357" r:id="rId709"/>
    <p:sldLayoutId id="2147484358" r:id="rId710"/>
    <p:sldLayoutId id="2147484359" r:id="rId711"/>
    <p:sldLayoutId id="2147484360" r:id="rId712"/>
    <p:sldLayoutId id="2147484361" r:id="rId713"/>
    <p:sldLayoutId id="2147484362" r:id="rId714"/>
    <p:sldLayoutId id="2147484363" r:id="rId715"/>
    <p:sldLayoutId id="2147484364" r:id="rId716"/>
    <p:sldLayoutId id="2147484365" r:id="rId717"/>
    <p:sldLayoutId id="2147484366" r:id="rId718"/>
    <p:sldLayoutId id="2147484367" r:id="rId719"/>
    <p:sldLayoutId id="2147484368" r:id="rId720"/>
    <p:sldLayoutId id="2147484369" r:id="rId721"/>
    <p:sldLayoutId id="2147484370" r:id="rId722"/>
    <p:sldLayoutId id="2147484371" r:id="rId723"/>
    <p:sldLayoutId id="2147484372" r:id="rId724"/>
    <p:sldLayoutId id="2147484373" r:id="rId725"/>
    <p:sldLayoutId id="2147484374" r:id="rId726"/>
    <p:sldLayoutId id="2147484375" r:id="rId727"/>
    <p:sldLayoutId id="2147484376" r:id="rId728"/>
    <p:sldLayoutId id="2147484377" r:id="rId729"/>
    <p:sldLayoutId id="2147484378" r:id="rId730"/>
    <p:sldLayoutId id="2147484379" r:id="rId731"/>
    <p:sldLayoutId id="2147484380" r:id="rId732"/>
    <p:sldLayoutId id="2147484381" r:id="rId733"/>
    <p:sldLayoutId id="2147484382" r:id="rId734"/>
    <p:sldLayoutId id="2147484383" r:id="rId735"/>
    <p:sldLayoutId id="2147484384" r:id="rId736"/>
    <p:sldLayoutId id="2147484385" r:id="rId737"/>
    <p:sldLayoutId id="2147484386" r:id="rId738"/>
    <p:sldLayoutId id="2147484387" r:id="rId739"/>
    <p:sldLayoutId id="2147484388" r:id="rId740"/>
    <p:sldLayoutId id="2147484389" r:id="rId741"/>
    <p:sldLayoutId id="2147484390" r:id="rId742"/>
    <p:sldLayoutId id="2147484391" r:id="rId743"/>
    <p:sldLayoutId id="2147484392" r:id="rId744"/>
    <p:sldLayoutId id="2147484393" r:id="rId745"/>
    <p:sldLayoutId id="2147484394" r:id="rId746"/>
    <p:sldLayoutId id="2147484395" r:id="rId747"/>
    <p:sldLayoutId id="2147484396" r:id="rId748"/>
    <p:sldLayoutId id="2147484397" r:id="rId749"/>
    <p:sldLayoutId id="2147484398" r:id="rId750"/>
    <p:sldLayoutId id="2147484399" r:id="rId751"/>
    <p:sldLayoutId id="2147484400" r:id="rId752"/>
    <p:sldLayoutId id="2147484401" r:id="rId753"/>
    <p:sldLayoutId id="2147484402" r:id="rId754"/>
    <p:sldLayoutId id="2147484403" r:id="rId755"/>
    <p:sldLayoutId id="2147484404" r:id="rId756"/>
    <p:sldLayoutId id="2147484405" r:id="rId757"/>
    <p:sldLayoutId id="2147484406" r:id="rId758"/>
    <p:sldLayoutId id="2147484407" r:id="rId759"/>
    <p:sldLayoutId id="2147484408" r:id="rId760"/>
    <p:sldLayoutId id="2147484409" r:id="rId761"/>
    <p:sldLayoutId id="2147484410" r:id="rId762"/>
    <p:sldLayoutId id="2147484411" r:id="rId763"/>
    <p:sldLayoutId id="2147484412" r:id="rId764"/>
    <p:sldLayoutId id="2147484413" r:id="rId765"/>
    <p:sldLayoutId id="2147484414" r:id="rId766"/>
    <p:sldLayoutId id="2147484415" r:id="rId767"/>
    <p:sldLayoutId id="2147484416" r:id="rId768"/>
    <p:sldLayoutId id="2147484417" r:id="rId769"/>
    <p:sldLayoutId id="2147484418" r:id="rId770"/>
    <p:sldLayoutId id="2147484419" r:id="rId771"/>
    <p:sldLayoutId id="2147484420" r:id="rId772"/>
    <p:sldLayoutId id="2147484421" r:id="rId773"/>
    <p:sldLayoutId id="2147484422" r:id="rId774"/>
    <p:sldLayoutId id="2147484423" r:id="rId775"/>
    <p:sldLayoutId id="2147484424" r:id="rId776"/>
    <p:sldLayoutId id="2147484425" r:id="rId777"/>
    <p:sldLayoutId id="2147484426" r:id="rId778"/>
    <p:sldLayoutId id="2147484427" r:id="rId779"/>
    <p:sldLayoutId id="2147484428" r:id="rId780"/>
    <p:sldLayoutId id="2147484429" r:id="rId781"/>
    <p:sldLayoutId id="2147484430" r:id="rId782"/>
    <p:sldLayoutId id="2147484431" r:id="rId783"/>
    <p:sldLayoutId id="2147484432" r:id="rId784"/>
    <p:sldLayoutId id="2147484433" r:id="rId785"/>
    <p:sldLayoutId id="2147484434" r:id="rId786"/>
    <p:sldLayoutId id="2147484435" r:id="rId787"/>
    <p:sldLayoutId id="2147484436" r:id="rId788"/>
    <p:sldLayoutId id="2147484437" r:id="rId789"/>
    <p:sldLayoutId id="2147484438" r:id="rId790"/>
    <p:sldLayoutId id="2147484439" r:id="rId791"/>
    <p:sldLayoutId id="2147484440" r:id="rId792"/>
    <p:sldLayoutId id="2147484441" r:id="rId793"/>
    <p:sldLayoutId id="2147484442" r:id="rId794"/>
    <p:sldLayoutId id="2147484443" r:id="rId795"/>
    <p:sldLayoutId id="2147484444" r:id="rId796"/>
    <p:sldLayoutId id="2147484445" r:id="rId797"/>
    <p:sldLayoutId id="2147484446" r:id="rId798"/>
    <p:sldLayoutId id="2147484447" r:id="rId799"/>
    <p:sldLayoutId id="2147484448" r:id="rId800"/>
    <p:sldLayoutId id="2147484449" r:id="rId801"/>
    <p:sldLayoutId id="2147484450" r:id="rId802"/>
    <p:sldLayoutId id="2147484451" r:id="rId803"/>
    <p:sldLayoutId id="2147484452" r:id="rId804"/>
    <p:sldLayoutId id="2147484453" r:id="rId805"/>
    <p:sldLayoutId id="2147484454" r:id="rId806"/>
    <p:sldLayoutId id="2147484455" r:id="rId807"/>
    <p:sldLayoutId id="2147484456" r:id="rId808"/>
    <p:sldLayoutId id="2147484457" r:id="rId809"/>
    <p:sldLayoutId id="2147484458" r:id="rId810"/>
    <p:sldLayoutId id="2147484459" r:id="rId811"/>
    <p:sldLayoutId id="2147484460" r:id="rId812"/>
    <p:sldLayoutId id="2147484461" r:id="rId813"/>
    <p:sldLayoutId id="2147484462" r:id="rId814"/>
    <p:sldLayoutId id="2147484463" r:id="rId815"/>
    <p:sldLayoutId id="2147484464" r:id="rId816"/>
    <p:sldLayoutId id="2147484465" r:id="rId817"/>
    <p:sldLayoutId id="2147484466" r:id="rId818"/>
    <p:sldLayoutId id="2147484467" r:id="rId819"/>
    <p:sldLayoutId id="2147484468" r:id="rId820"/>
    <p:sldLayoutId id="2147484469" r:id="rId821"/>
    <p:sldLayoutId id="2147484470" r:id="rId822"/>
    <p:sldLayoutId id="2147484471" r:id="rId823"/>
    <p:sldLayoutId id="2147484472" r:id="rId824"/>
    <p:sldLayoutId id="2147484473" r:id="rId825"/>
    <p:sldLayoutId id="2147484474" r:id="rId826"/>
    <p:sldLayoutId id="2147484475" r:id="rId827"/>
    <p:sldLayoutId id="2147484476" r:id="rId828"/>
    <p:sldLayoutId id="2147484477" r:id="rId829"/>
    <p:sldLayoutId id="2147484478" r:id="rId830"/>
    <p:sldLayoutId id="2147484479" r:id="rId831"/>
    <p:sldLayoutId id="2147484480" r:id="rId832"/>
    <p:sldLayoutId id="2147484481" r:id="rId833"/>
    <p:sldLayoutId id="2147484482" r:id="rId834"/>
    <p:sldLayoutId id="2147484483" r:id="rId835"/>
    <p:sldLayoutId id="2147484484" r:id="rId836"/>
    <p:sldLayoutId id="2147484485" r:id="rId837"/>
    <p:sldLayoutId id="2147484486" r:id="rId838"/>
    <p:sldLayoutId id="2147484487" r:id="rId839"/>
    <p:sldLayoutId id="2147484488" r:id="rId840"/>
    <p:sldLayoutId id="2147484489" r:id="rId841"/>
    <p:sldLayoutId id="2147484490" r:id="rId842"/>
    <p:sldLayoutId id="2147484491" r:id="rId843"/>
    <p:sldLayoutId id="2147484492" r:id="rId844"/>
    <p:sldLayoutId id="2147484493" r:id="rId845"/>
    <p:sldLayoutId id="2147484494" r:id="rId846"/>
    <p:sldLayoutId id="2147484495" r:id="rId847"/>
    <p:sldLayoutId id="2147484496" r:id="rId848"/>
    <p:sldLayoutId id="2147484497" r:id="rId849"/>
    <p:sldLayoutId id="2147484498" r:id="rId850"/>
    <p:sldLayoutId id="2147484499" r:id="rId851"/>
    <p:sldLayoutId id="2147484500" r:id="rId852"/>
    <p:sldLayoutId id="2147484501" r:id="rId853"/>
    <p:sldLayoutId id="2147484502" r:id="rId854"/>
    <p:sldLayoutId id="2147484503" r:id="rId855"/>
    <p:sldLayoutId id="2147484504" r:id="rId856"/>
    <p:sldLayoutId id="2147484505" r:id="rId857"/>
    <p:sldLayoutId id="2147484506" r:id="rId858"/>
    <p:sldLayoutId id="2147484507" r:id="rId859"/>
    <p:sldLayoutId id="2147484508" r:id="rId860"/>
    <p:sldLayoutId id="2147484509" r:id="rId861"/>
    <p:sldLayoutId id="2147484510" r:id="rId862"/>
    <p:sldLayoutId id="2147484511" r:id="rId863"/>
    <p:sldLayoutId id="2147484512" r:id="rId864"/>
    <p:sldLayoutId id="2147484513" r:id="rId865"/>
    <p:sldLayoutId id="2147484514" r:id="rId866"/>
    <p:sldLayoutId id="2147484515" r:id="rId867"/>
    <p:sldLayoutId id="2147484516" r:id="rId868"/>
    <p:sldLayoutId id="2147484517" r:id="rId869"/>
    <p:sldLayoutId id="2147484518" r:id="rId870"/>
    <p:sldLayoutId id="2147484519" r:id="rId871"/>
    <p:sldLayoutId id="2147484520" r:id="rId872"/>
    <p:sldLayoutId id="2147484521" r:id="rId873"/>
    <p:sldLayoutId id="2147484522" r:id="rId874"/>
    <p:sldLayoutId id="2147484523" r:id="rId875"/>
    <p:sldLayoutId id="2147484524" r:id="rId876"/>
    <p:sldLayoutId id="2147484525" r:id="rId877"/>
    <p:sldLayoutId id="2147484526" r:id="rId878"/>
    <p:sldLayoutId id="2147484527" r:id="rId879"/>
    <p:sldLayoutId id="2147484528" r:id="rId880"/>
    <p:sldLayoutId id="2147484529" r:id="rId881"/>
    <p:sldLayoutId id="2147484530" r:id="rId882"/>
    <p:sldLayoutId id="2147484531" r:id="rId883"/>
    <p:sldLayoutId id="2147484532" r:id="rId884"/>
    <p:sldLayoutId id="2147484533" r:id="rId885"/>
    <p:sldLayoutId id="2147484534" r:id="rId886"/>
    <p:sldLayoutId id="2147484535" r:id="rId887"/>
    <p:sldLayoutId id="2147484536" r:id="rId888"/>
    <p:sldLayoutId id="2147484537" r:id="rId889"/>
    <p:sldLayoutId id="2147484538" r:id="rId890"/>
    <p:sldLayoutId id="2147484539" r:id="rId891"/>
    <p:sldLayoutId id="2147484540" r:id="rId892"/>
    <p:sldLayoutId id="2147484541" r:id="rId893"/>
    <p:sldLayoutId id="2147484542" r:id="rId894"/>
    <p:sldLayoutId id="2147484543" r:id="rId895"/>
    <p:sldLayoutId id="2147484544" r:id="rId896"/>
    <p:sldLayoutId id="2147484545" r:id="rId897"/>
    <p:sldLayoutId id="2147484546" r:id="rId898"/>
    <p:sldLayoutId id="2147484547" r:id="rId899"/>
    <p:sldLayoutId id="2147484548" r:id="rId900"/>
    <p:sldLayoutId id="2147484549" r:id="rId901"/>
    <p:sldLayoutId id="2147484550" r:id="rId902"/>
    <p:sldLayoutId id="2147484551" r:id="rId903"/>
    <p:sldLayoutId id="2147484552" r:id="rId904"/>
    <p:sldLayoutId id="2147484553" r:id="rId905"/>
    <p:sldLayoutId id="2147484554" r:id="rId906"/>
    <p:sldLayoutId id="2147484555" r:id="rId907"/>
    <p:sldLayoutId id="2147484556" r:id="rId908"/>
    <p:sldLayoutId id="2147484557" r:id="rId909"/>
    <p:sldLayoutId id="2147484558" r:id="rId910"/>
    <p:sldLayoutId id="2147484559" r:id="rId911"/>
    <p:sldLayoutId id="2147484560" r:id="rId912"/>
    <p:sldLayoutId id="2147484561" r:id="rId913"/>
    <p:sldLayoutId id="2147484562" r:id="rId914"/>
    <p:sldLayoutId id="2147484563" r:id="rId915"/>
    <p:sldLayoutId id="2147484564" r:id="rId916"/>
    <p:sldLayoutId id="2147484565" r:id="rId917"/>
    <p:sldLayoutId id="2147484566" r:id="rId918"/>
    <p:sldLayoutId id="2147484567" r:id="rId919"/>
    <p:sldLayoutId id="2147484568" r:id="rId920"/>
    <p:sldLayoutId id="2147484569" r:id="rId921"/>
    <p:sldLayoutId id="2147484570" r:id="rId922"/>
    <p:sldLayoutId id="2147484571" r:id="rId923"/>
    <p:sldLayoutId id="2147484572" r:id="rId924"/>
    <p:sldLayoutId id="2147484573" r:id="rId925"/>
    <p:sldLayoutId id="2147484574" r:id="rId926"/>
    <p:sldLayoutId id="2147484575" r:id="rId927"/>
    <p:sldLayoutId id="2147484576" r:id="rId928"/>
    <p:sldLayoutId id="2147484577" r:id="rId929"/>
    <p:sldLayoutId id="2147484578" r:id="rId930"/>
    <p:sldLayoutId id="2147484579" r:id="rId931"/>
    <p:sldLayoutId id="2147484580" r:id="rId932"/>
    <p:sldLayoutId id="2147484581" r:id="rId933"/>
    <p:sldLayoutId id="2147484582" r:id="rId934"/>
    <p:sldLayoutId id="2147484583" r:id="rId935"/>
    <p:sldLayoutId id="2147484584" r:id="rId936"/>
    <p:sldLayoutId id="2147484585" r:id="rId937"/>
    <p:sldLayoutId id="2147484586" r:id="rId938"/>
    <p:sldLayoutId id="2147484587" r:id="rId939"/>
    <p:sldLayoutId id="2147484588" r:id="rId940"/>
    <p:sldLayoutId id="2147484589" r:id="rId941"/>
    <p:sldLayoutId id="2147484590" r:id="rId942"/>
    <p:sldLayoutId id="2147484591" r:id="rId943"/>
    <p:sldLayoutId id="2147484592" r:id="rId944"/>
    <p:sldLayoutId id="2147484593" r:id="rId945"/>
    <p:sldLayoutId id="2147484594" r:id="rId946"/>
    <p:sldLayoutId id="2147484595" r:id="rId947"/>
    <p:sldLayoutId id="2147484596" r:id="rId948"/>
    <p:sldLayoutId id="2147484597" r:id="rId949"/>
    <p:sldLayoutId id="2147484598" r:id="rId950"/>
    <p:sldLayoutId id="2147484599" r:id="rId951"/>
    <p:sldLayoutId id="2147484600" r:id="rId952"/>
    <p:sldLayoutId id="2147484601" r:id="rId953"/>
    <p:sldLayoutId id="2147484602" r:id="rId954"/>
    <p:sldLayoutId id="2147484603" r:id="rId955"/>
    <p:sldLayoutId id="2147484604" r:id="rId956"/>
    <p:sldLayoutId id="2147484605" r:id="rId957"/>
    <p:sldLayoutId id="2147484606" r:id="rId958"/>
    <p:sldLayoutId id="2147484607" r:id="rId959"/>
    <p:sldLayoutId id="2147484608" r:id="rId960"/>
    <p:sldLayoutId id="2147484609" r:id="rId961"/>
    <p:sldLayoutId id="2147484610" r:id="rId962"/>
    <p:sldLayoutId id="2147484611" r:id="rId963"/>
    <p:sldLayoutId id="2147484612" r:id="rId964"/>
    <p:sldLayoutId id="2147484613" r:id="rId965"/>
    <p:sldLayoutId id="2147484614" r:id="rId966"/>
    <p:sldLayoutId id="2147484615" r:id="rId967"/>
    <p:sldLayoutId id="2147484616" r:id="rId968"/>
    <p:sldLayoutId id="2147484617" r:id="rId969"/>
    <p:sldLayoutId id="2147484618" r:id="rId970"/>
    <p:sldLayoutId id="2147484619" r:id="rId971"/>
    <p:sldLayoutId id="2147484620" r:id="rId972"/>
    <p:sldLayoutId id="2147484621" r:id="rId973"/>
    <p:sldLayoutId id="2147484622" r:id="rId974"/>
    <p:sldLayoutId id="2147484623" r:id="rId975"/>
    <p:sldLayoutId id="2147484624" r:id="rId976"/>
    <p:sldLayoutId id="2147484625" r:id="rId977"/>
    <p:sldLayoutId id="2147484626" r:id="rId978"/>
    <p:sldLayoutId id="2147484627" r:id="rId979"/>
    <p:sldLayoutId id="2147484628" r:id="rId980"/>
    <p:sldLayoutId id="2147484629" r:id="rId981"/>
    <p:sldLayoutId id="2147484630" r:id="rId982"/>
    <p:sldLayoutId id="2147484631" r:id="rId983"/>
    <p:sldLayoutId id="2147484632" r:id="rId984"/>
    <p:sldLayoutId id="2147484633" r:id="rId985"/>
    <p:sldLayoutId id="2147484634" r:id="rId986"/>
    <p:sldLayoutId id="2147484635" r:id="rId987"/>
    <p:sldLayoutId id="2147484636" r:id="rId988"/>
    <p:sldLayoutId id="2147484637" r:id="rId989"/>
    <p:sldLayoutId id="2147484638" r:id="rId990"/>
    <p:sldLayoutId id="2147484639" r:id="rId991"/>
    <p:sldLayoutId id="2147484640" r:id="rId992"/>
    <p:sldLayoutId id="2147484641" r:id="rId993"/>
    <p:sldLayoutId id="2147484642" r:id="rId994"/>
    <p:sldLayoutId id="2147484643" r:id="rId995"/>
    <p:sldLayoutId id="2147484644" r:id="rId996"/>
    <p:sldLayoutId id="2147484645" r:id="rId997"/>
    <p:sldLayoutId id="2147484646" r:id="rId998"/>
    <p:sldLayoutId id="2147484647" r:id="rId999"/>
    <p:sldLayoutId id="2147484648" r:id="rId1000"/>
    <p:sldLayoutId id="2147484649" r:id="rId1001"/>
    <p:sldLayoutId id="2147484650" r:id="rId1002"/>
    <p:sldLayoutId id="2147484651" r:id="rId1003"/>
    <p:sldLayoutId id="2147484652" r:id="rId1004"/>
    <p:sldLayoutId id="2147484653" r:id="rId1005"/>
    <p:sldLayoutId id="2147484654" r:id="rId1006"/>
    <p:sldLayoutId id="2147484655" r:id="rId1007"/>
    <p:sldLayoutId id="2147484656" r:id="rId1008"/>
    <p:sldLayoutId id="2147484657" r:id="rId1009"/>
    <p:sldLayoutId id="2147484658" r:id="rId1010"/>
    <p:sldLayoutId id="2147484659" r:id="rId1011"/>
    <p:sldLayoutId id="2147484660" r:id="rId1012"/>
    <p:sldLayoutId id="2147484661" r:id="rId1013"/>
    <p:sldLayoutId id="2147484662" r:id="rId1014"/>
    <p:sldLayoutId id="2147484663" r:id="rId1015"/>
    <p:sldLayoutId id="2147484664" r:id="rId1016"/>
    <p:sldLayoutId id="2147484665" r:id="rId1017"/>
    <p:sldLayoutId id="2147484666" r:id="rId1018"/>
    <p:sldLayoutId id="2147484667" r:id="rId1019"/>
    <p:sldLayoutId id="2147484668" r:id="rId1020"/>
    <p:sldLayoutId id="2147484669" r:id="rId1021"/>
    <p:sldLayoutId id="2147484670" r:id="rId10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2" name="Google Shape;9982;p6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Play"/>
              <a:buNone/>
              <a:defRPr sz="4400" b="0" i="0" u="none" strike="noStrike" cap="none">
                <a:solidFill>
                  <a:schemeClr val="dk1"/>
                </a:solidFill>
                <a:latin typeface="Play"/>
                <a:ea typeface="Play"/>
                <a:cs typeface="Play"/>
                <a:sym typeface="Pla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983" name="Google Shape;9983;p6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984" name="Google Shape;9984;p6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985" name="Google Shape;9985;p6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986" name="Google Shape;9986;p6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672" r:id="rId1"/>
    <p:sldLayoutId id="2147484673" r:id="rId2"/>
    <p:sldLayoutId id="2147484674" r:id="rId3"/>
    <p:sldLayoutId id="2147484675" r:id="rId4"/>
    <p:sldLayoutId id="2147484676" r:id="rId5"/>
    <p:sldLayoutId id="2147484677" r:id="rId6"/>
    <p:sldLayoutId id="2147484678" r:id="rId7"/>
    <p:sldLayoutId id="2147484679" r:id="rId8"/>
    <p:sldLayoutId id="2147484680" r:id="rId9"/>
    <p:sldLayoutId id="2147484681" r:id="rId10"/>
    <p:sldLayoutId id="2147484682" r:id="rId11"/>
    <p:sldLayoutId id="2147484683" r:id="rId12"/>
    <p:sldLayoutId id="2147484684" r:id="rId13"/>
    <p:sldLayoutId id="2147484685" r:id="rId14"/>
    <p:sldLayoutId id="2147484686" r:id="rId15"/>
    <p:sldLayoutId id="2147484687" r:id="rId16"/>
    <p:sldLayoutId id="2147484688" r:id="rId17"/>
    <p:sldLayoutId id="2147484689" r:id="rId18"/>
    <p:sldLayoutId id="2147484690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7" name="Google Shape;10127;p6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0128" name="Google Shape;10128;p6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129" name="Google Shape;10129;p65"/>
          <p:cNvSpPr txBox="1">
            <a:spLocks noGrp="1"/>
          </p:cNvSpPr>
          <p:nvPr>
            <p:ph type="dt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130" name="Google Shape;10130;p65"/>
          <p:cNvSpPr txBox="1">
            <a:spLocks noGrp="1"/>
          </p:cNvSpPr>
          <p:nvPr>
            <p:ph type="ft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131" name="Google Shape;10131;p65"/>
          <p:cNvSpPr txBox="1">
            <a:spLocks noGrp="1"/>
          </p:cNvSpPr>
          <p:nvPr>
            <p:ph type="sldNum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692" r:id="rId1"/>
    <p:sldLayoutId id="2147484693" r:id="rId2"/>
    <p:sldLayoutId id="2147484694" r:id="rId3"/>
    <p:sldLayoutId id="2147484695" r:id="rId4"/>
    <p:sldLayoutId id="2147484696" r:id="rId5"/>
    <p:sldLayoutId id="2147484697" r:id="rId6"/>
    <p:sldLayoutId id="2147484698" r:id="rId7"/>
    <p:sldLayoutId id="2147484699" r:id="rId8"/>
    <p:sldLayoutId id="2147484700" r:id="rId9"/>
    <p:sldLayoutId id="2147484701" r:id="rId10"/>
    <p:sldLayoutId id="2147484702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10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2" name="Google Shape;10202;p67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Grandstander"/>
              <a:buNone/>
              <a:defRPr sz="3000" b="0" i="0" u="none" strike="noStrike" cap="none">
                <a:solidFill>
                  <a:schemeClr val="accent2"/>
                </a:solidFill>
                <a:latin typeface="Grandstander"/>
                <a:ea typeface="Grandstander"/>
                <a:cs typeface="Grandstander"/>
                <a:sym typeface="Grandstand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203" name="Google Shape;10203;p67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●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○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■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●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○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■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●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○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■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704" r:id="rId1"/>
    <p:sldLayoutId id="2147484705" r:id="rId2"/>
    <p:sldLayoutId id="2147484706" r:id="rId3"/>
    <p:sldLayoutId id="2147484707" r:id="rId4"/>
    <p:sldLayoutId id="2147484708" r:id="rId5"/>
    <p:sldLayoutId id="2147484709" r:id="rId6"/>
    <p:sldLayoutId id="2147484710" r:id="rId7"/>
    <p:sldLayoutId id="2147484711" r:id="rId8"/>
    <p:sldLayoutId id="2147484712" r:id="rId9"/>
    <p:sldLayoutId id="2147484713" r:id="rId10"/>
    <p:sldLayoutId id="2147484714" r:id="rId11"/>
    <p:sldLayoutId id="2147484715" r:id="rId12"/>
    <p:sldLayoutId id="2147484716" r:id="rId13"/>
    <p:sldLayoutId id="2147484717" r:id="rId14"/>
    <p:sldLayoutId id="2147484718" r:id="rId15"/>
    <p:sldLayoutId id="2147484719" r:id="rId16"/>
    <p:sldLayoutId id="2147484720" r:id="rId17"/>
    <p:sldLayoutId id="2147484721" r:id="rId18"/>
    <p:sldLayoutId id="2147484722" r:id="rId19"/>
    <p:sldLayoutId id="2147484723" r:id="rId20"/>
    <p:sldLayoutId id="2147484724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1" name="Google Shape;10611;p79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0612" name="Google Shape;10612;p79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613" name="Google Shape;10613;p79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614" name="Google Shape;10614;p79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615" name="Google Shape;10615;p79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726" r:id="rId1"/>
    <p:sldLayoutId id="2147484727" r:id="rId2"/>
    <p:sldLayoutId id="2147484728" r:id="rId3"/>
    <p:sldLayoutId id="2147484729" r:id="rId4"/>
    <p:sldLayoutId id="2147484730" r:id="rId5"/>
    <p:sldLayoutId id="2147484731" r:id="rId6"/>
    <p:sldLayoutId id="2147484732" r:id="rId7"/>
    <p:sldLayoutId id="2147484733" r:id="rId8"/>
    <p:sldLayoutId id="2147484734" r:id="rId9"/>
    <p:sldLayoutId id="2147484735" r:id="rId10"/>
    <p:sldLayoutId id="2147484736" r:id="rId11"/>
    <p:sldLayoutId id="2147484737" r:id="rId12"/>
    <p:sldLayoutId id="2147484738" r:id="rId13"/>
    <p:sldLayoutId id="2147484739" r:id="rId14"/>
    <p:sldLayoutId id="2147484740" r:id="rId15"/>
    <p:sldLayoutId id="2147484741" r:id="rId16"/>
    <p:sldLayoutId id="2147484742" r:id="rId17"/>
    <p:sldLayoutId id="2147484743" r:id="rId18"/>
    <p:sldLayoutId id="2147484744" r:id="rId19"/>
    <p:sldLayoutId id="2147484745" r:id="rId20"/>
    <p:sldLayoutId id="2147484746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10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6" name="Google Shape;10756;p8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57" name="Google Shape;10757;p81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 Medium"/>
              <a:buChar char="■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748" r:id="rId1"/>
    <p:sldLayoutId id="2147484749" r:id="rId2"/>
    <p:sldLayoutId id="2147484750" r:id="rId3"/>
    <p:sldLayoutId id="2147484751" r:id="rId4"/>
    <p:sldLayoutId id="2147484752" r:id="rId5"/>
    <p:sldLayoutId id="2147484753" r:id="rId6"/>
    <p:sldLayoutId id="2147484754" r:id="rId7"/>
    <p:sldLayoutId id="2147484755" r:id="rId8"/>
    <p:sldLayoutId id="2147484756" r:id="rId9"/>
    <p:sldLayoutId id="2147484757" r:id="rId10"/>
    <p:sldLayoutId id="2147484758" r:id="rId11"/>
    <p:sldLayoutId id="2147484759" r:id="rId12"/>
    <p:sldLayoutId id="2147484760" r:id="rId13"/>
    <p:sldLayoutId id="2147484761" r:id="rId14"/>
    <p:sldLayoutId id="2147484762" r:id="rId15"/>
    <p:sldLayoutId id="2147484763" r:id="rId16"/>
    <p:sldLayoutId id="2147484764" r:id="rId17"/>
    <p:sldLayoutId id="2147484765" r:id="rId18"/>
    <p:sldLayoutId id="2147484766" r:id="rId19"/>
    <p:sldLayoutId id="2147484767" r:id="rId20"/>
    <p:sldLayoutId id="2147484768" r:id="rId21"/>
    <p:sldLayoutId id="2147484769" r:id="rId22"/>
    <p:sldLayoutId id="2147484770" r:id="rId23"/>
    <p:sldLayoutId id="2147484771" r:id="rId24"/>
    <p:sldLayoutId id="2147484772" r:id="rId25"/>
    <p:sldLayoutId id="2147484773" r:id="rId26"/>
    <p:sldLayoutId id="2147484774" r:id="rId27"/>
    <p:sldLayoutId id="2147484775" r:id="rId28"/>
    <p:sldLayoutId id="2147484776" r:id="rId29"/>
    <p:sldLayoutId id="2147484777" r:id="rId30"/>
    <p:sldLayoutId id="2147484778" r:id="rId31"/>
    <p:sldLayoutId id="2147484779" r:id="rId32"/>
    <p:sldLayoutId id="2147484780" r:id="rId33"/>
    <p:sldLayoutId id="2147484781" r:id="rId34"/>
    <p:sldLayoutId id="2147484782" r:id="rId35"/>
    <p:sldLayoutId id="2147484783" r:id="rId36"/>
    <p:sldLayoutId id="2147484784" r:id="rId37"/>
    <p:sldLayoutId id="2147484785" r:id="rId38"/>
    <p:sldLayoutId id="2147484786" r:id="rId39"/>
    <p:sldLayoutId id="2147484787" r:id="rId40"/>
    <p:sldLayoutId id="2147484788" r:id="rId41"/>
    <p:sldLayoutId id="2147484789" r:id="rId42"/>
    <p:sldLayoutId id="2147484790" r:id="rId43"/>
    <p:sldLayoutId id="2147484791" r:id="rId44"/>
    <p:sldLayoutId id="2147484792" r:id="rId45"/>
    <p:sldLayoutId id="2147484793" r:id="rId46"/>
    <p:sldLayoutId id="2147484794" r:id="rId47"/>
    <p:sldLayoutId id="2147484795" r:id="rId48"/>
    <p:sldLayoutId id="2147484796" r:id="rId49"/>
    <p:sldLayoutId id="2147484797" r:id="rId50"/>
    <p:sldLayoutId id="2147484798" r:id="rId51"/>
    <p:sldLayoutId id="2147484799" r:id="rId52"/>
    <p:sldLayoutId id="2147484800" r:id="rId5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53">
          <p15:clr>
            <a:srgbClr val="EA4335"/>
          </p15:clr>
        </p15:guide>
        <p15:guide id="2" pos="605">
          <p15:clr>
            <a:srgbClr val="EA4335"/>
          </p15:clr>
        </p15:guide>
        <p15:guide id="3" orient="horz" pos="3867">
          <p15:clr>
            <a:srgbClr val="EA4335"/>
          </p15:clr>
        </p15:guide>
        <p15:guide id="4" pos="7075">
          <p15:clr>
            <a:srgbClr val="EA4335"/>
          </p15:clr>
        </p15:guide>
        <p15:guide id="5" orient="horz" pos="2160">
          <p15:clr>
            <a:srgbClr val="EA4335"/>
          </p15:clr>
        </p15:guide>
        <p15:guide id="6" pos="384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67.png"/><Relationship Id="rId5" Type="http://schemas.openxmlformats.org/officeDocument/2006/relationships/image" Target="../media/image166.png"/><Relationship Id="rId4" Type="http://schemas.openxmlformats.org/officeDocument/2006/relationships/image" Target="../media/image165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5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54.xml"/><Relationship Id="rId6" Type="http://schemas.openxmlformats.org/officeDocument/2006/relationships/image" Target="../media/image167.png"/><Relationship Id="rId5" Type="http://schemas.openxmlformats.org/officeDocument/2006/relationships/image" Target="../media/image166.png"/><Relationship Id="rId4" Type="http://schemas.openxmlformats.org/officeDocument/2006/relationships/image" Target="../media/image16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1.png"/><Relationship Id="rId5" Type="http://schemas.openxmlformats.org/officeDocument/2006/relationships/image" Target="../media/image170.png"/><Relationship Id="rId4" Type="http://schemas.openxmlformats.org/officeDocument/2006/relationships/image" Target="../media/image16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74.png"/><Relationship Id="rId4" Type="http://schemas.openxmlformats.org/officeDocument/2006/relationships/image" Target="../media/image17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75.png"/><Relationship Id="rId4" Type="http://schemas.openxmlformats.org/officeDocument/2006/relationships/image" Target="../media/image17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76.png"/><Relationship Id="rId4" Type="http://schemas.openxmlformats.org/officeDocument/2006/relationships/image" Target="../media/image17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77.png"/><Relationship Id="rId4" Type="http://schemas.openxmlformats.org/officeDocument/2006/relationships/image" Target="../media/image17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78.png"/><Relationship Id="rId4" Type="http://schemas.openxmlformats.org/officeDocument/2006/relationships/image" Target="../media/image17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2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4.png"/><Relationship Id="rId3" Type="http://schemas.openxmlformats.org/officeDocument/2006/relationships/image" Target="../media/image179.png"/><Relationship Id="rId7" Type="http://schemas.openxmlformats.org/officeDocument/2006/relationships/image" Target="../media/image18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24.xml"/><Relationship Id="rId6" Type="http://schemas.openxmlformats.org/officeDocument/2006/relationships/image" Target="../media/image182.png"/><Relationship Id="rId5" Type="http://schemas.openxmlformats.org/officeDocument/2006/relationships/image" Target="../media/image181.png"/><Relationship Id="rId10" Type="http://schemas.openxmlformats.org/officeDocument/2006/relationships/image" Target="../media/image186.png"/><Relationship Id="rId4" Type="http://schemas.openxmlformats.org/officeDocument/2006/relationships/image" Target="../media/image180.png"/><Relationship Id="rId9" Type="http://schemas.openxmlformats.org/officeDocument/2006/relationships/image" Target="../media/image185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42.xml"/><Relationship Id="rId6" Type="http://schemas.openxmlformats.org/officeDocument/2006/relationships/image" Target="../media/image189.png"/><Relationship Id="rId5" Type="http://schemas.openxmlformats.org/officeDocument/2006/relationships/image" Target="../media/image188.png"/><Relationship Id="rId4" Type="http://schemas.openxmlformats.org/officeDocument/2006/relationships/image" Target="../media/image18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42.xml"/><Relationship Id="rId6" Type="http://schemas.openxmlformats.org/officeDocument/2006/relationships/image" Target="../media/image191.png"/><Relationship Id="rId5" Type="http://schemas.openxmlformats.org/officeDocument/2006/relationships/image" Target="../media/image188.png"/><Relationship Id="rId4" Type="http://schemas.openxmlformats.org/officeDocument/2006/relationships/image" Target="../media/image19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42.xml"/><Relationship Id="rId6" Type="http://schemas.openxmlformats.org/officeDocument/2006/relationships/image" Target="../media/image193.png"/><Relationship Id="rId5" Type="http://schemas.openxmlformats.org/officeDocument/2006/relationships/image" Target="../media/image188.png"/><Relationship Id="rId4" Type="http://schemas.openxmlformats.org/officeDocument/2006/relationships/image" Target="../media/image19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42.xml"/><Relationship Id="rId6" Type="http://schemas.openxmlformats.org/officeDocument/2006/relationships/image" Target="../media/image195.png"/><Relationship Id="rId5" Type="http://schemas.openxmlformats.org/officeDocument/2006/relationships/image" Target="../media/image188.png"/><Relationship Id="rId4" Type="http://schemas.openxmlformats.org/officeDocument/2006/relationships/image" Target="../media/image19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4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76.png"/><Relationship Id="rId4" Type="http://schemas.openxmlformats.org/officeDocument/2006/relationships/image" Target="../media/image17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hyperlink" Target="mailto:info@ilpqc.org" TargetMode="Externa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76.png"/><Relationship Id="rId4" Type="http://schemas.openxmlformats.org/officeDocument/2006/relationships/image" Target="../media/image174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71.png"/><Relationship Id="rId5" Type="http://schemas.openxmlformats.org/officeDocument/2006/relationships/image" Target="../media/image170.png"/><Relationship Id="rId4" Type="http://schemas.openxmlformats.org/officeDocument/2006/relationships/image" Target="../media/image16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07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09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09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9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98.xml"/><Relationship Id="rId5" Type="http://schemas.openxmlformats.org/officeDocument/2006/relationships/image" Target="../media/image200.png"/><Relationship Id="rId4" Type="http://schemas.openxmlformats.org/officeDocument/2006/relationships/hyperlink" Target="https://aap2.silverchair-cdn.com/aap2/content_public/journal/pediatrics/151/4/10.1542_peds.2022-058975/2/peds_2022058975supplementarydata.pdf?Expires=1726601733&amp;Signature=xW9TCa2U~enKvFZsjdhSpXLhk1EdctEX0-EeAhnBNs5D8AVyzgJ6~wVMIXYfMHvexCr78Vp~hFR9Sott5knwKEz~szwdmmKY3BKcC2FQcWMbMoLr-NsRWuaetT~B7HhnubyN~QcKJKK~jhxEkylX~mWBena9GxaWsFd2WOq9GF~2pNLjMvFKPsvoL7Ksm3J5B11of2gXhgr2YisPIi0AELOulH5fDAEsdS~cemXZI563W~LjdBuXfX2VnSW-a1DqltDkJSzcBl1BUD1hluCpz4wgRqtjvUmQ5aa86~Evud0e3Y~Uvti3Tx9dovVhaoh8a3XNL1gFxEHoFTjhzt5VeQ__&amp;Key-Pair-Id=APKAIE5G5CRDK6RD3PGA" TargetMode="Externa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99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2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23.xml"/><Relationship Id="rId5" Type="http://schemas.openxmlformats.org/officeDocument/2006/relationships/image" Target="../media/image155.png"/><Relationship Id="rId4" Type="http://schemas.openxmlformats.org/officeDocument/2006/relationships/image" Target="../media/image154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99.xml"/><Relationship Id="rId4" Type="http://schemas.openxmlformats.org/officeDocument/2006/relationships/hyperlink" Target="https://ilpqc.org/ILPQC%202020%2B/Birth%20Equity/Social%20Determinants%20of%20Health%20Resource%20Tools_5.11.21_FINAL.docx" TargetMode="Externa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9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099.xml"/><Relationship Id="rId4" Type="http://schemas.openxmlformats.org/officeDocument/2006/relationships/image" Target="../media/image204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09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imrchicago.org/toolkits" TargetMode="Externa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06.png"/><Relationship Id="rId4" Type="http://schemas.openxmlformats.org/officeDocument/2006/relationships/image" Target="../media/image205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08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1.xml"/><Relationship Id="rId5" Type="http://schemas.openxmlformats.org/officeDocument/2006/relationships/hyperlink" Target="https://ipromoteil.org/wp-content/uploads/2023/11/IAMHP_Maternal-Health-Toolkit-for-Providers.pdf" TargetMode="External"/><Relationship Id="rId4" Type="http://schemas.openxmlformats.org/officeDocument/2006/relationships/image" Target="../media/image210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05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4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14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9.png"/><Relationship Id="rId4" Type="http://schemas.openxmlformats.org/officeDocument/2006/relationships/image" Target="../media/image168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02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7" Type="http://schemas.openxmlformats.org/officeDocument/2006/relationships/image" Target="../media/image16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53.xml"/><Relationship Id="rId6" Type="http://schemas.openxmlformats.org/officeDocument/2006/relationships/image" Target="../media/image160.png"/><Relationship Id="rId5" Type="http://schemas.openxmlformats.org/officeDocument/2006/relationships/image" Target="../media/image159.png"/><Relationship Id="rId4" Type="http://schemas.openxmlformats.org/officeDocument/2006/relationships/image" Target="../media/image15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5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5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5" name="Google Shape;11165;p1"/>
          <p:cNvSpPr txBox="1">
            <a:spLocks noGrp="1"/>
          </p:cNvSpPr>
          <p:nvPr>
            <p:ph type="ctrTitle"/>
          </p:nvPr>
        </p:nvSpPr>
        <p:spPr>
          <a:xfrm>
            <a:off x="1391224" y="3173680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1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Equity and Safe Sleep for Infant</a:t>
            </a:r>
            <a:r>
              <a:rPr lang="en-US" sz="4800" b="1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s</a:t>
            </a:r>
            <a:br>
              <a:rPr lang="en-US" sz="4800" b="1">
                <a:latin typeface="DM Sans"/>
                <a:ea typeface="DM Sans"/>
                <a:cs typeface="DM Sans"/>
                <a:sym typeface="DM Sans"/>
              </a:rPr>
            </a:br>
            <a:br>
              <a:rPr lang="en-US" sz="3600">
                <a:latin typeface="DM Sans"/>
                <a:ea typeface="DM Sans"/>
                <a:cs typeface="DM Sans"/>
                <a:sym typeface="DM Sans"/>
              </a:rPr>
            </a:br>
            <a:endParaRPr sz="3600" b="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1166" name="Google Shape;11166;p1" descr="A person holding a baby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283571" y="1815347"/>
            <a:ext cx="4425350" cy="2896629"/>
          </a:xfrm>
          <a:prstGeom prst="round2DiagRect">
            <a:avLst>
              <a:gd name="adj1" fmla="val 16667"/>
              <a:gd name="adj2" fmla="val 0"/>
            </a:avLst>
          </a:prstGeom>
          <a:noFill/>
          <a:ln w="88900" cap="sq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254000" algn="tl" rotWithShape="0">
              <a:srgbClr val="000000">
                <a:alpha val="42745"/>
              </a:srgbClr>
            </a:outerShdw>
          </a:effectLst>
        </p:spPr>
      </p:pic>
      <p:sp>
        <p:nvSpPr>
          <p:cNvPr id="11167" name="Google Shape;11167;p1"/>
          <p:cNvSpPr/>
          <p:nvPr/>
        </p:nvSpPr>
        <p:spPr>
          <a:xfrm>
            <a:off x="1574463" y="4514450"/>
            <a:ext cx="5426907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November 18th, 2024 2:00 </a:t>
            </a:r>
            <a:r>
              <a:rPr lang="en-US" sz="2400" b="0" i="0" u="none" strike="noStrike" cap="none">
                <a:solidFill>
                  <a:schemeClr val="dk1"/>
                </a:solidFill>
                <a:latin typeface="Play"/>
                <a:ea typeface="Play"/>
                <a:cs typeface="Play"/>
                <a:sym typeface="Play"/>
              </a:rPr>
              <a:t>PM</a:t>
            </a: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 </a:t>
            </a:r>
            <a:endParaRPr sz="24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1168" name="Google Shape;11168;p1"/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11169" name="Google Shape;11169;p1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 cmpd="sng">
              <a:solidFill>
                <a:srgbClr val="ECF0F3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0" name="Google Shape;11170;p1"/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9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2" name="Google Shape;11252;p10"/>
          <p:cNvSpPr txBox="1"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Arial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ESSI Key Aims Review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8" name="Google Shape;11258;p11"/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59" name="Google Shape;11259;p11"/>
          <p:cNvSpPr txBox="1">
            <a:spLocks noGrp="1"/>
          </p:cNvSpPr>
          <p:nvPr>
            <p:ph type="sldNum" idx="12"/>
          </p:nvPr>
        </p:nvSpPr>
        <p:spPr>
          <a:xfrm>
            <a:off x="9025387" y="6377437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  <p:sp>
        <p:nvSpPr>
          <p:cNvPr id="11260" name="Google Shape;11260;p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261" name="Google Shape;11261;p11"/>
          <p:cNvSpPr txBox="1"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Calibri"/>
              <a:buNone/>
            </a:pPr>
            <a:r>
              <a:rPr lang="en-US" sz="4800"/>
              <a:t>ESSI Initiative Aims</a:t>
            </a:r>
            <a:endParaRPr sz="4800"/>
          </a:p>
        </p:txBody>
      </p:sp>
      <p:grpSp>
        <p:nvGrpSpPr>
          <p:cNvPr id="11262" name="Google Shape;11262;p11"/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1263" name="Google Shape;11263;p11"/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64" name="Google Shape;11264;p11"/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65" name="Google Shape;11265;p11"/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1266" name="Google Shape;11266;p11"/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67" name="Google Shape;11267;p11"/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68" name="Google Shape;11268;p11"/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1269" name="Google Shape;11269;p11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70" name="Google Shape;11270;p11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71" name="Google Shape;11271;p11"/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  <a:endParaRPr/>
          </a:p>
          <a:p>
            <a:pPr marL="0" marR="0" lvl="0" indent="0" algn="l" rtl="0">
              <a:lnSpc>
                <a:spcPct val="10835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272" name="Google Shape;11272;p11"/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80% of infants will be discharged from ILPQC hospitals with a completed ESSI Bundle.</a:t>
            </a:r>
            <a:endParaRPr/>
          </a:p>
        </p:txBody>
      </p:sp>
      <p:sp>
        <p:nvSpPr>
          <p:cNvPr id="11273" name="Google Shape;11273;p11"/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4" name="Google Shape;11274;p11"/>
          <p:cNvSpPr txBox="1"/>
          <p:nvPr/>
        </p:nvSpPr>
        <p:spPr>
          <a:xfrm>
            <a:off x="1387344" y="4808167"/>
            <a:ext cx="2028316" cy="3002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READINESS</a:t>
            </a:r>
            <a:endParaRPr/>
          </a:p>
        </p:txBody>
      </p:sp>
      <p:sp>
        <p:nvSpPr>
          <p:cNvPr id="11275" name="Google Shape;11275;p11"/>
          <p:cNvSpPr/>
          <p:nvPr/>
        </p:nvSpPr>
        <p:spPr>
          <a:xfrm>
            <a:off x="893425" y="5385726"/>
            <a:ext cx="3150228" cy="62762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6" name="Google Shape;11276;p11"/>
          <p:cNvSpPr txBox="1"/>
          <p:nvPr/>
        </p:nvSpPr>
        <p:spPr>
          <a:xfrm>
            <a:off x="836786" y="5577580"/>
            <a:ext cx="3206735" cy="3002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TRANSFER OF CARE</a:t>
            </a:r>
            <a:endParaRPr/>
          </a:p>
        </p:txBody>
      </p:sp>
      <p:sp>
        <p:nvSpPr>
          <p:cNvPr id="11277" name="Google Shape;11277;p11"/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8" name="Google Shape;11278;p11"/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34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/>
          </a:p>
        </p:txBody>
      </p:sp>
      <p:sp>
        <p:nvSpPr>
          <p:cNvPr id="11279" name="Google Shape;11279;p11"/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AWARENESS</a:t>
            </a:r>
            <a:endParaRPr/>
          </a:p>
        </p:txBody>
      </p:sp>
      <p:sp>
        <p:nvSpPr>
          <p:cNvPr id="11280" name="Google Shape;11280;p11"/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 environment.</a:t>
            </a:r>
            <a:endParaRPr/>
          </a:p>
        </p:txBody>
      </p:sp>
      <p:sp>
        <p:nvSpPr>
          <p:cNvPr id="11281" name="Google Shape;11281;p11"/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 including SDoH screening and resource linkage.</a:t>
            </a:r>
            <a:endParaRPr sz="220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282" name="Google Shape;11282;p11"/>
          <p:cNvSpPr txBox="1"/>
          <p:nvPr/>
        </p:nvSpPr>
        <p:spPr>
          <a:xfrm>
            <a:off x="4314936" y="5564972"/>
            <a:ext cx="7457964" cy="2921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2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1283" name="Google Shape;11283;p11"/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11284" name="Google Shape;11284;p11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85" name="Google Shape;11285;p11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86" name="Google Shape;11286;p11"/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34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/>
          </a:p>
        </p:txBody>
      </p:sp>
      <p:sp>
        <p:nvSpPr>
          <p:cNvPr id="11287" name="Google Shape;11287;p11"/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 extrusionOk="0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92" name="Google Shape;11292;p12"/>
          <p:cNvGrpSpPr/>
          <p:nvPr/>
        </p:nvGrpSpPr>
        <p:grpSpPr>
          <a:xfrm>
            <a:off x="9141906" y="1564354"/>
            <a:ext cx="1366436" cy="1366436"/>
            <a:chOff x="1075225" y="1618700"/>
            <a:chExt cx="1124700" cy="1124700"/>
          </a:xfrm>
        </p:grpSpPr>
        <p:sp>
          <p:nvSpPr>
            <p:cNvPr id="11293" name="Google Shape;11293;p12"/>
            <p:cNvSpPr/>
            <p:nvPr/>
          </p:nvSpPr>
          <p:spPr>
            <a:xfrm>
              <a:off x="1075225" y="1618700"/>
              <a:ext cx="1124700" cy="11247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67"/>
                <a:buFont typeface="Arial"/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294" name="Google Shape;11294;p12"/>
            <p:cNvSpPr/>
            <p:nvPr/>
          </p:nvSpPr>
          <p:spPr>
            <a:xfrm>
              <a:off x="1830625" y="1686925"/>
              <a:ext cx="212525" cy="168250"/>
            </a:xfrm>
            <a:custGeom>
              <a:avLst/>
              <a:gdLst/>
              <a:ahLst/>
              <a:cxnLst/>
              <a:rect l="l" t="t" r="r" b="b"/>
              <a:pathLst>
                <a:path w="8501" h="6730" extrusionOk="0">
                  <a:moveTo>
                    <a:pt x="0" y="0"/>
                  </a:moveTo>
                  <a:cubicBezTo>
                    <a:pt x="3429" y="1142"/>
                    <a:pt x="5945" y="4174"/>
                    <a:pt x="8501" y="673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295" name="Google Shape;11295;p12"/>
            <p:cNvSpPr/>
            <p:nvPr/>
          </p:nvSpPr>
          <p:spPr>
            <a:xfrm>
              <a:off x="1756450" y="1702325"/>
              <a:ext cx="115125" cy="57575"/>
            </a:xfrm>
            <a:custGeom>
              <a:avLst/>
              <a:gdLst/>
              <a:ahLst/>
              <a:cxnLst/>
              <a:rect l="l" t="t" r="r" b="b"/>
              <a:pathLst>
                <a:path w="4605" h="2303" extrusionOk="0">
                  <a:moveTo>
                    <a:pt x="4605" y="2303"/>
                  </a:moveTo>
                  <a:cubicBezTo>
                    <a:pt x="3133" y="1420"/>
                    <a:pt x="1628" y="544"/>
                    <a:pt x="0" y="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296" name="Google Shape;11296;p12"/>
            <p:cNvSpPr/>
            <p:nvPr/>
          </p:nvSpPr>
          <p:spPr>
            <a:xfrm>
              <a:off x="1138500" y="2222675"/>
              <a:ext cx="504750" cy="464900"/>
            </a:xfrm>
            <a:custGeom>
              <a:avLst/>
              <a:gdLst/>
              <a:ahLst/>
              <a:cxnLst/>
              <a:rect l="l" t="t" r="r" b="b"/>
              <a:pathLst>
                <a:path w="20190" h="18596" extrusionOk="0">
                  <a:moveTo>
                    <a:pt x="0" y="0"/>
                  </a:moveTo>
                  <a:cubicBezTo>
                    <a:pt x="0" y="9150"/>
                    <a:pt x="11132" y="17302"/>
                    <a:pt x="20190" y="18596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</p:grpSp>
      <p:grpSp>
        <p:nvGrpSpPr>
          <p:cNvPr id="11297" name="Google Shape;11297;p12"/>
          <p:cNvGrpSpPr/>
          <p:nvPr/>
        </p:nvGrpSpPr>
        <p:grpSpPr>
          <a:xfrm>
            <a:off x="3921451" y="1564354"/>
            <a:ext cx="1366436" cy="1366436"/>
            <a:chOff x="3096600" y="1618700"/>
            <a:chExt cx="1124700" cy="1124700"/>
          </a:xfrm>
        </p:grpSpPr>
        <p:sp>
          <p:nvSpPr>
            <p:cNvPr id="11298" name="Google Shape;11298;p12"/>
            <p:cNvSpPr/>
            <p:nvPr/>
          </p:nvSpPr>
          <p:spPr>
            <a:xfrm>
              <a:off x="3096600" y="1618700"/>
              <a:ext cx="1124700" cy="11247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67"/>
                <a:buFont typeface="Arial"/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299" name="Google Shape;11299;p12"/>
            <p:cNvSpPr/>
            <p:nvPr/>
          </p:nvSpPr>
          <p:spPr>
            <a:xfrm>
              <a:off x="3701150" y="1673575"/>
              <a:ext cx="373200" cy="234700"/>
            </a:xfrm>
            <a:custGeom>
              <a:avLst/>
              <a:gdLst/>
              <a:ahLst/>
              <a:cxnLst/>
              <a:rect l="l" t="t" r="r" b="b"/>
              <a:pathLst>
                <a:path w="14928" h="9388" extrusionOk="0">
                  <a:moveTo>
                    <a:pt x="0" y="0"/>
                  </a:moveTo>
                  <a:cubicBezTo>
                    <a:pt x="5798" y="967"/>
                    <a:pt x="12745" y="3930"/>
                    <a:pt x="14928" y="9388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0" name="Google Shape;11300;p12"/>
            <p:cNvSpPr/>
            <p:nvPr/>
          </p:nvSpPr>
          <p:spPr>
            <a:xfrm>
              <a:off x="3585725" y="1700768"/>
              <a:ext cx="161575" cy="30525"/>
            </a:xfrm>
            <a:custGeom>
              <a:avLst/>
              <a:gdLst/>
              <a:ahLst/>
              <a:cxnLst/>
              <a:rect l="l" t="t" r="r" b="b"/>
              <a:pathLst>
                <a:path w="6463" h="1221" extrusionOk="0">
                  <a:moveTo>
                    <a:pt x="6463" y="1221"/>
                  </a:moveTo>
                  <a:cubicBezTo>
                    <a:pt x="4436" y="409"/>
                    <a:pt x="2142" y="-285"/>
                    <a:pt x="0" y="144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1" name="Google Shape;11301;p12"/>
            <p:cNvSpPr/>
            <p:nvPr/>
          </p:nvSpPr>
          <p:spPr>
            <a:xfrm rot="-373730">
              <a:off x="3224080" y="2427669"/>
              <a:ext cx="230826" cy="238551"/>
            </a:xfrm>
            <a:custGeom>
              <a:avLst/>
              <a:gdLst/>
              <a:ahLst/>
              <a:cxnLst/>
              <a:rect l="l" t="t" r="r" b="b"/>
              <a:pathLst>
                <a:path w="9233" h="9542" extrusionOk="0">
                  <a:moveTo>
                    <a:pt x="0" y="0"/>
                  </a:moveTo>
                  <a:cubicBezTo>
                    <a:pt x="1396" y="4200"/>
                    <a:pt x="5694" y="6884"/>
                    <a:pt x="9233" y="9542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</p:grpSp>
      <p:grpSp>
        <p:nvGrpSpPr>
          <p:cNvPr id="11302" name="Google Shape;11302;p12"/>
          <p:cNvGrpSpPr/>
          <p:nvPr/>
        </p:nvGrpSpPr>
        <p:grpSpPr>
          <a:xfrm>
            <a:off x="6531669" y="1564354"/>
            <a:ext cx="1366436" cy="1366436"/>
            <a:chOff x="1075225" y="1618700"/>
            <a:chExt cx="1124700" cy="1124700"/>
          </a:xfrm>
        </p:grpSpPr>
        <p:sp>
          <p:nvSpPr>
            <p:cNvPr id="11303" name="Google Shape;11303;p12"/>
            <p:cNvSpPr/>
            <p:nvPr/>
          </p:nvSpPr>
          <p:spPr>
            <a:xfrm>
              <a:off x="1075225" y="1618700"/>
              <a:ext cx="1124700" cy="1124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67"/>
                <a:buFont typeface="Arial"/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4" name="Google Shape;11304;p12"/>
            <p:cNvSpPr/>
            <p:nvPr/>
          </p:nvSpPr>
          <p:spPr>
            <a:xfrm>
              <a:off x="1830625" y="1686925"/>
              <a:ext cx="212525" cy="168250"/>
            </a:xfrm>
            <a:custGeom>
              <a:avLst/>
              <a:gdLst/>
              <a:ahLst/>
              <a:cxnLst/>
              <a:rect l="l" t="t" r="r" b="b"/>
              <a:pathLst>
                <a:path w="8501" h="6730" extrusionOk="0">
                  <a:moveTo>
                    <a:pt x="0" y="0"/>
                  </a:moveTo>
                  <a:cubicBezTo>
                    <a:pt x="3429" y="1142"/>
                    <a:pt x="5945" y="4174"/>
                    <a:pt x="8501" y="673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5" name="Google Shape;11305;p12"/>
            <p:cNvSpPr/>
            <p:nvPr/>
          </p:nvSpPr>
          <p:spPr>
            <a:xfrm>
              <a:off x="1756450" y="1702325"/>
              <a:ext cx="115125" cy="57575"/>
            </a:xfrm>
            <a:custGeom>
              <a:avLst/>
              <a:gdLst/>
              <a:ahLst/>
              <a:cxnLst/>
              <a:rect l="l" t="t" r="r" b="b"/>
              <a:pathLst>
                <a:path w="4605" h="2303" extrusionOk="0">
                  <a:moveTo>
                    <a:pt x="4605" y="2303"/>
                  </a:moveTo>
                  <a:cubicBezTo>
                    <a:pt x="3133" y="1420"/>
                    <a:pt x="1628" y="544"/>
                    <a:pt x="0" y="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6" name="Google Shape;11306;p12"/>
            <p:cNvSpPr/>
            <p:nvPr/>
          </p:nvSpPr>
          <p:spPr>
            <a:xfrm>
              <a:off x="1138500" y="2222675"/>
              <a:ext cx="504750" cy="464900"/>
            </a:xfrm>
            <a:custGeom>
              <a:avLst/>
              <a:gdLst/>
              <a:ahLst/>
              <a:cxnLst/>
              <a:rect l="l" t="t" r="r" b="b"/>
              <a:pathLst>
                <a:path w="20190" h="18596" extrusionOk="0">
                  <a:moveTo>
                    <a:pt x="0" y="0"/>
                  </a:moveTo>
                  <a:cubicBezTo>
                    <a:pt x="0" y="9150"/>
                    <a:pt x="11132" y="17302"/>
                    <a:pt x="20190" y="18596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</p:grpSp>
      <p:grpSp>
        <p:nvGrpSpPr>
          <p:cNvPr id="11307" name="Google Shape;11307;p12"/>
          <p:cNvGrpSpPr/>
          <p:nvPr/>
        </p:nvGrpSpPr>
        <p:grpSpPr>
          <a:xfrm>
            <a:off x="1034773" y="1550867"/>
            <a:ext cx="1366436" cy="1366436"/>
            <a:chOff x="1075225" y="1618700"/>
            <a:chExt cx="1124700" cy="1124700"/>
          </a:xfrm>
        </p:grpSpPr>
        <p:sp>
          <p:nvSpPr>
            <p:cNvPr id="11308" name="Google Shape;11308;p12"/>
            <p:cNvSpPr/>
            <p:nvPr/>
          </p:nvSpPr>
          <p:spPr>
            <a:xfrm>
              <a:off x="1075225" y="1618700"/>
              <a:ext cx="1124700" cy="1124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67"/>
                <a:buFont typeface="Arial"/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9" name="Google Shape;11309;p12"/>
            <p:cNvSpPr/>
            <p:nvPr/>
          </p:nvSpPr>
          <p:spPr>
            <a:xfrm>
              <a:off x="1830625" y="1686925"/>
              <a:ext cx="212525" cy="168250"/>
            </a:xfrm>
            <a:custGeom>
              <a:avLst/>
              <a:gdLst/>
              <a:ahLst/>
              <a:cxnLst/>
              <a:rect l="l" t="t" r="r" b="b"/>
              <a:pathLst>
                <a:path w="8501" h="6730" extrusionOk="0">
                  <a:moveTo>
                    <a:pt x="0" y="0"/>
                  </a:moveTo>
                  <a:cubicBezTo>
                    <a:pt x="3429" y="1142"/>
                    <a:pt x="5945" y="4174"/>
                    <a:pt x="8501" y="673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10" name="Google Shape;11310;p12"/>
            <p:cNvSpPr/>
            <p:nvPr/>
          </p:nvSpPr>
          <p:spPr>
            <a:xfrm>
              <a:off x="1756450" y="1702325"/>
              <a:ext cx="115125" cy="57575"/>
            </a:xfrm>
            <a:custGeom>
              <a:avLst/>
              <a:gdLst/>
              <a:ahLst/>
              <a:cxnLst/>
              <a:rect l="l" t="t" r="r" b="b"/>
              <a:pathLst>
                <a:path w="4605" h="2303" extrusionOk="0">
                  <a:moveTo>
                    <a:pt x="4605" y="2303"/>
                  </a:moveTo>
                  <a:cubicBezTo>
                    <a:pt x="3133" y="1420"/>
                    <a:pt x="1628" y="544"/>
                    <a:pt x="0" y="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11" name="Google Shape;11311;p12"/>
            <p:cNvSpPr/>
            <p:nvPr/>
          </p:nvSpPr>
          <p:spPr>
            <a:xfrm>
              <a:off x="1138500" y="2222675"/>
              <a:ext cx="504750" cy="464900"/>
            </a:xfrm>
            <a:custGeom>
              <a:avLst/>
              <a:gdLst/>
              <a:ahLst/>
              <a:cxnLst/>
              <a:rect l="l" t="t" r="r" b="b"/>
              <a:pathLst>
                <a:path w="20190" h="18596" extrusionOk="0">
                  <a:moveTo>
                    <a:pt x="0" y="0"/>
                  </a:moveTo>
                  <a:cubicBezTo>
                    <a:pt x="0" y="9150"/>
                    <a:pt x="11132" y="17302"/>
                    <a:pt x="20190" y="18596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</p:grpSp>
      <p:sp>
        <p:nvSpPr>
          <p:cNvPr id="11312" name="Google Shape;11312;p12"/>
          <p:cNvSpPr txBox="1">
            <a:spLocks noGrp="1"/>
          </p:cNvSpPr>
          <p:nvPr>
            <p:ph type="title"/>
          </p:nvPr>
        </p:nvSpPr>
        <p:spPr>
          <a:xfrm>
            <a:off x="1992165" y="317488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What does active participation look like?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3" name="Google Shape;11313;p12"/>
          <p:cNvSpPr txBox="1">
            <a:spLocks noGrp="1"/>
          </p:cNvSpPr>
          <p:nvPr>
            <p:ph type="title" idx="2"/>
          </p:nvPr>
        </p:nvSpPr>
        <p:spPr>
          <a:xfrm flipH="1">
            <a:off x="1101391" y="1725084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01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4" name="Google Shape;11314;p12"/>
          <p:cNvSpPr txBox="1">
            <a:spLocks noGrp="1"/>
          </p:cNvSpPr>
          <p:nvPr>
            <p:ph type="subTitle" idx="1"/>
          </p:nvPr>
        </p:nvSpPr>
        <p:spPr>
          <a:xfrm>
            <a:off x="574768" y="4218358"/>
            <a:ext cx="2650587" cy="1295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67" b="0" i="1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Attendance is taken during each webinar. Email our ILPQC team if you miss an attendance poll.</a:t>
            </a:r>
            <a:endParaRPr sz="1867" b="0" i="1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315" name="Google Shape;11315;p12"/>
          <p:cNvSpPr txBox="1">
            <a:spLocks noGrp="1"/>
          </p:cNvSpPr>
          <p:nvPr>
            <p:ph type="subTitle" idx="3"/>
          </p:nvPr>
        </p:nvSpPr>
        <p:spPr>
          <a:xfrm>
            <a:off x="439903" y="3167525"/>
            <a:ext cx="3028215" cy="8870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Attending monthly webinars</a:t>
            </a:r>
            <a:endParaRPr sz="2400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6" name="Google Shape;11316;p12"/>
          <p:cNvSpPr txBox="1">
            <a:spLocks noGrp="1"/>
          </p:cNvSpPr>
          <p:nvPr>
            <p:ph type="title" idx="4"/>
          </p:nvPr>
        </p:nvSpPr>
        <p:spPr>
          <a:xfrm flipH="1">
            <a:off x="3988069" y="1738571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02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7" name="Google Shape;11317;p12"/>
          <p:cNvSpPr txBox="1">
            <a:spLocks noGrp="1"/>
          </p:cNvSpPr>
          <p:nvPr>
            <p:ph type="subTitle" idx="5"/>
          </p:nvPr>
        </p:nvSpPr>
        <p:spPr>
          <a:xfrm>
            <a:off x="3218686" y="4063261"/>
            <a:ext cx="2637100" cy="1692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67" b="0" i="1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Collaborate and share your learnings at our Face-to-Face and Annual Conference</a:t>
            </a:r>
            <a:endParaRPr sz="1867" b="0" i="1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8" name="Google Shape;11318;p12"/>
          <p:cNvSpPr txBox="1">
            <a:spLocks noGrp="1"/>
          </p:cNvSpPr>
          <p:nvPr>
            <p:ph type="subTitle" idx="6"/>
          </p:nvPr>
        </p:nvSpPr>
        <p:spPr>
          <a:xfrm>
            <a:off x="3225428" y="3167525"/>
            <a:ext cx="2765224" cy="880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Attending in-person meetings</a:t>
            </a:r>
            <a:endParaRPr sz="2400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9" name="Google Shape;11319;p12"/>
          <p:cNvSpPr txBox="1">
            <a:spLocks noGrp="1"/>
          </p:cNvSpPr>
          <p:nvPr>
            <p:ph type="title" idx="7"/>
          </p:nvPr>
        </p:nvSpPr>
        <p:spPr>
          <a:xfrm flipH="1">
            <a:off x="6598285" y="1738571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03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20" name="Google Shape;11320;p12"/>
          <p:cNvSpPr txBox="1">
            <a:spLocks noGrp="1"/>
          </p:cNvSpPr>
          <p:nvPr>
            <p:ph type="subTitle" idx="8"/>
          </p:nvPr>
        </p:nvSpPr>
        <p:spPr>
          <a:xfrm>
            <a:off x="6085150" y="4211614"/>
            <a:ext cx="2475260" cy="13017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67" b="0" i="1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Data for the month is due on the</a:t>
            </a:r>
            <a:r>
              <a:rPr lang="en-US" sz="1867" b="0" i="1" u="sng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last day</a:t>
            </a:r>
            <a:r>
              <a:rPr lang="en-US" sz="1867" b="0" i="1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of the subsequent month</a:t>
            </a:r>
            <a:endParaRPr/>
          </a:p>
        </p:txBody>
      </p:sp>
      <p:sp>
        <p:nvSpPr>
          <p:cNvPr id="11321" name="Google Shape;11321;p12"/>
          <p:cNvSpPr txBox="1">
            <a:spLocks noGrp="1"/>
          </p:cNvSpPr>
          <p:nvPr>
            <p:ph type="subTitle" idx="9"/>
          </p:nvPr>
        </p:nvSpPr>
        <p:spPr>
          <a:xfrm>
            <a:off x="5990743" y="3167525"/>
            <a:ext cx="2940552" cy="880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Submitting data </a:t>
            </a:r>
            <a:r>
              <a:rPr lang="en-US" sz="2400" b="1" i="0" u="sng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consistently</a:t>
            </a: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endParaRPr sz="2400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22" name="Google Shape;11322;p12"/>
          <p:cNvSpPr txBox="1">
            <a:spLocks noGrp="1"/>
          </p:cNvSpPr>
          <p:nvPr>
            <p:ph type="title" idx="13"/>
          </p:nvPr>
        </p:nvSpPr>
        <p:spPr>
          <a:xfrm flipH="1">
            <a:off x="9208523" y="1738571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04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23" name="Google Shape;11323;p12"/>
          <p:cNvSpPr txBox="1">
            <a:spLocks noGrp="1"/>
          </p:cNvSpPr>
          <p:nvPr>
            <p:ph type="subTitle" idx="14"/>
          </p:nvPr>
        </p:nvSpPr>
        <p:spPr>
          <a:xfrm>
            <a:off x="8695387" y="4312764"/>
            <a:ext cx="2434800" cy="10994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67" b="0" i="1" u="none" strike="noStrike" cap="none">
                <a:solidFill>
                  <a:srgbClr val="241726"/>
                </a:solidFill>
                <a:latin typeface="Roboto"/>
                <a:ea typeface="Roboto"/>
                <a:cs typeface="Roboto"/>
                <a:sym typeface="Roboto"/>
              </a:rPr>
              <a:t>Attend 1 or more quality improvement support contact with ILPQC per year</a:t>
            </a:r>
            <a:endParaRPr sz="1867" b="0" i="1" u="none" strike="noStrike" cap="none">
              <a:solidFill>
                <a:srgbClr val="2417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324" name="Google Shape;11324;p12"/>
          <p:cNvSpPr txBox="1">
            <a:spLocks noGrp="1"/>
          </p:cNvSpPr>
          <p:nvPr>
            <p:ph type="subTitle" idx="15"/>
          </p:nvPr>
        </p:nvSpPr>
        <p:spPr>
          <a:xfrm>
            <a:off x="8695388" y="3167525"/>
            <a:ext cx="2637100" cy="9005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Participating in QI Support</a:t>
            </a:r>
            <a:endParaRPr sz="2400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25" name="Google Shape;11325;p12"/>
          <p:cNvSpPr/>
          <p:nvPr/>
        </p:nvSpPr>
        <p:spPr>
          <a:xfrm flipH="1">
            <a:off x="10475776" y="15430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89"/>
              <a:buFont typeface="Arial"/>
              <a:buNone/>
            </a:pPr>
            <a:endParaRPr sz="2489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26" name="Google Shape;11326;p12"/>
          <p:cNvGrpSpPr/>
          <p:nvPr/>
        </p:nvGrpSpPr>
        <p:grpSpPr>
          <a:xfrm>
            <a:off x="11239204" y="5753091"/>
            <a:ext cx="721653" cy="812763"/>
            <a:chOff x="1905200" y="3126300"/>
            <a:chExt cx="849748" cy="766355"/>
          </a:xfrm>
        </p:grpSpPr>
        <p:sp>
          <p:nvSpPr>
            <p:cNvPr id="11327" name="Google Shape;11327;p12"/>
            <p:cNvSpPr/>
            <p:nvPr/>
          </p:nvSpPr>
          <p:spPr>
            <a:xfrm>
              <a:off x="1905200" y="3126528"/>
              <a:ext cx="849748" cy="766127"/>
            </a:xfrm>
            <a:custGeom>
              <a:avLst/>
              <a:gdLst/>
              <a:ahLst/>
              <a:cxnLst/>
              <a:rect l="l" t="t" r="r" b="b"/>
              <a:pathLst>
                <a:path w="7469" h="6734" extrusionOk="0">
                  <a:moveTo>
                    <a:pt x="4086" y="0"/>
                  </a:moveTo>
                  <a:cubicBezTo>
                    <a:pt x="2718" y="0"/>
                    <a:pt x="1750" y="439"/>
                    <a:pt x="1750" y="439"/>
                  </a:cubicBezTo>
                  <a:cubicBezTo>
                    <a:pt x="0" y="999"/>
                    <a:pt x="62" y="4602"/>
                    <a:pt x="1437" y="5600"/>
                  </a:cubicBezTo>
                  <a:cubicBezTo>
                    <a:pt x="2758" y="6562"/>
                    <a:pt x="3976" y="6734"/>
                    <a:pt x="4606" y="6734"/>
                  </a:cubicBezTo>
                  <a:cubicBezTo>
                    <a:pt x="4791" y="6734"/>
                    <a:pt x="4926" y="6719"/>
                    <a:pt x="4997" y="6705"/>
                  </a:cubicBezTo>
                  <a:cubicBezTo>
                    <a:pt x="5310" y="6641"/>
                    <a:pt x="5038" y="6330"/>
                    <a:pt x="4914" y="6079"/>
                  </a:cubicBezTo>
                  <a:cubicBezTo>
                    <a:pt x="4789" y="5830"/>
                    <a:pt x="7015" y="6038"/>
                    <a:pt x="7309" y="4457"/>
                  </a:cubicBezTo>
                  <a:cubicBezTo>
                    <a:pt x="7389" y="4015"/>
                    <a:pt x="7468" y="897"/>
                    <a:pt x="6413" y="458"/>
                  </a:cubicBezTo>
                  <a:cubicBezTo>
                    <a:pt x="5584" y="114"/>
                    <a:pt x="4783" y="0"/>
                    <a:pt x="4086" y="0"/>
                  </a:cubicBezTo>
                  <a:close/>
                </a:path>
              </a:pathLst>
            </a:custGeom>
            <a:noFill/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7800000" algn="bl" rotWithShape="0">
                <a:srgbClr val="B7B7B7"/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12"/>
            <p:cNvSpPr/>
            <p:nvPr/>
          </p:nvSpPr>
          <p:spPr>
            <a:xfrm>
              <a:off x="1905200" y="3126300"/>
              <a:ext cx="849748" cy="766127"/>
            </a:xfrm>
            <a:custGeom>
              <a:avLst/>
              <a:gdLst/>
              <a:ahLst/>
              <a:cxnLst/>
              <a:rect l="l" t="t" r="r" b="b"/>
              <a:pathLst>
                <a:path w="7469" h="6734" extrusionOk="0">
                  <a:moveTo>
                    <a:pt x="4082" y="1"/>
                  </a:moveTo>
                  <a:cubicBezTo>
                    <a:pt x="2716" y="1"/>
                    <a:pt x="1748" y="439"/>
                    <a:pt x="1748" y="439"/>
                  </a:cubicBezTo>
                  <a:cubicBezTo>
                    <a:pt x="0" y="1001"/>
                    <a:pt x="62" y="4604"/>
                    <a:pt x="1437" y="5602"/>
                  </a:cubicBezTo>
                  <a:cubicBezTo>
                    <a:pt x="2756" y="6562"/>
                    <a:pt x="3975" y="6733"/>
                    <a:pt x="4604" y="6733"/>
                  </a:cubicBezTo>
                  <a:cubicBezTo>
                    <a:pt x="4790" y="6733"/>
                    <a:pt x="4924" y="6719"/>
                    <a:pt x="4995" y="6704"/>
                  </a:cubicBezTo>
                  <a:cubicBezTo>
                    <a:pt x="5308" y="6643"/>
                    <a:pt x="5038" y="6330"/>
                    <a:pt x="4912" y="6081"/>
                  </a:cubicBezTo>
                  <a:cubicBezTo>
                    <a:pt x="4789" y="5832"/>
                    <a:pt x="7015" y="6040"/>
                    <a:pt x="7306" y="4457"/>
                  </a:cubicBezTo>
                  <a:cubicBezTo>
                    <a:pt x="7389" y="4014"/>
                    <a:pt x="7468" y="899"/>
                    <a:pt x="6413" y="460"/>
                  </a:cubicBezTo>
                  <a:cubicBezTo>
                    <a:pt x="5582" y="115"/>
                    <a:pt x="4780" y="1"/>
                    <a:pt x="40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12"/>
            <p:cNvSpPr/>
            <p:nvPr/>
          </p:nvSpPr>
          <p:spPr>
            <a:xfrm>
              <a:off x="2132968" y="3322893"/>
              <a:ext cx="427548" cy="362244"/>
            </a:xfrm>
            <a:custGeom>
              <a:avLst/>
              <a:gdLst/>
              <a:ahLst/>
              <a:cxnLst/>
              <a:rect l="l" t="t" r="r" b="b"/>
              <a:pathLst>
                <a:path w="3758" h="3184" extrusionOk="0">
                  <a:moveTo>
                    <a:pt x="1729" y="0"/>
                  </a:moveTo>
                  <a:cubicBezTo>
                    <a:pt x="1314" y="0"/>
                    <a:pt x="1027" y="160"/>
                    <a:pt x="1027" y="160"/>
                  </a:cubicBezTo>
                  <a:cubicBezTo>
                    <a:pt x="1027" y="160"/>
                    <a:pt x="1" y="709"/>
                    <a:pt x="322" y="1882"/>
                  </a:cubicBezTo>
                  <a:cubicBezTo>
                    <a:pt x="476" y="2446"/>
                    <a:pt x="935" y="2521"/>
                    <a:pt x="1233" y="2567"/>
                  </a:cubicBezTo>
                  <a:cubicBezTo>
                    <a:pt x="1531" y="2616"/>
                    <a:pt x="1446" y="2940"/>
                    <a:pt x="1569" y="3140"/>
                  </a:cubicBezTo>
                  <a:cubicBezTo>
                    <a:pt x="1588" y="3170"/>
                    <a:pt x="1623" y="3184"/>
                    <a:pt x="1669" y="3184"/>
                  </a:cubicBezTo>
                  <a:cubicBezTo>
                    <a:pt x="1925" y="3184"/>
                    <a:pt x="2528" y="2782"/>
                    <a:pt x="2648" y="2721"/>
                  </a:cubicBezTo>
                  <a:cubicBezTo>
                    <a:pt x="2791" y="2648"/>
                    <a:pt x="2759" y="2446"/>
                    <a:pt x="2687" y="2303"/>
                  </a:cubicBezTo>
                  <a:cubicBezTo>
                    <a:pt x="2614" y="2161"/>
                    <a:pt x="3757" y="1084"/>
                    <a:pt x="2714" y="331"/>
                  </a:cubicBezTo>
                  <a:cubicBezTo>
                    <a:pt x="2360" y="76"/>
                    <a:pt x="2014" y="0"/>
                    <a:pt x="17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12"/>
            <p:cNvSpPr/>
            <p:nvPr/>
          </p:nvSpPr>
          <p:spPr>
            <a:xfrm>
              <a:off x="2265965" y="3457710"/>
              <a:ext cx="155296" cy="202624"/>
            </a:xfrm>
            <a:custGeom>
              <a:avLst/>
              <a:gdLst/>
              <a:ahLst/>
              <a:cxnLst/>
              <a:rect l="l" t="t" r="r" b="b"/>
              <a:pathLst>
                <a:path w="1365" h="1781" extrusionOk="0">
                  <a:moveTo>
                    <a:pt x="688" y="503"/>
                  </a:moveTo>
                  <a:lnTo>
                    <a:pt x="688" y="503"/>
                  </a:lnTo>
                  <a:cubicBezTo>
                    <a:pt x="745" y="554"/>
                    <a:pt x="764" y="599"/>
                    <a:pt x="756" y="614"/>
                  </a:cubicBezTo>
                  <a:cubicBezTo>
                    <a:pt x="747" y="614"/>
                    <a:pt x="718" y="586"/>
                    <a:pt x="690" y="510"/>
                  </a:cubicBezTo>
                  <a:cubicBezTo>
                    <a:pt x="688" y="508"/>
                    <a:pt x="688" y="506"/>
                    <a:pt x="688" y="503"/>
                  </a:cubicBezTo>
                  <a:close/>
                  <a:moveTo>
                    <a:pt x="774" y="1"/>
                  </a:moveTo>
                  <a:cubicBezTo>
                    <a:pt x="669" y="1"/>
                    <a:pt x="614" y="62"/>
                    <a:pt x="590" y="105"/>
                  </a:cubicBezTo>
                  <a:cubicBezTo>
                    <a:pt x="556" y="165"/>
                    <a:pt x="539" y="231"/>
                    <a:pt x="539" y="299"/>
                  </a:cubicBezTo>
                  <a:cubicBezTo>
                    <a:pt x="505" y="291"/>
                    <a:pt x="472" y="286"/>
                    <a:pt x="441" y="286"/>
                  </a:cubicBezTo>
                  <a:cubicBezTo>
                    <a:pt x="371" y="286"/>
                    <a:pt x="306" y="308"/>
                    <a:pt x="254" y="350"/>
                  </a:cubicBezTo>
                  <a:cubicBezTo>
                    <a:pt x="0" y="550"/>
                    <a:pt x="541" y="1476"/>
                    <a:pt x="713" y="1755"/>
                  </a:cubicBezTo>
                  <a:cubicBezTo>
                    <a:pt x="724" y="1772"/>
                    <a:pt x="743" y="1780"/>
                    <a:pt x="762" y="1780"/>
                  </a:cubicBezTo>
                  <a:cubicBezTo>
                    <a:pt x="773" y="1780"/>
                    <a:pt x="784" y="1778"/>
                    <a:pt x="792" y="1772"/>
                  </a:cubicBezTo>
                  <a:cubicBezTo>
                    <a:pt x="818" y="1755"/>
                    <a:pt x="826" y="1721"/>
                    <a:pt x="811" y="1693"/>
                  </a:cubicBezTo>
                  <a:cubicBezTo>
                    <a:pt x="483" y="1163"/>
                    <a:pt x="205" y="533"/>
                    <a:pt x="324" y="437"/>
                  </a:cubicBezTo>
                  <a:cubicBezTo>
                    <a:pt x="358" y="410"/>
                    <a:pt x="398" y="399"/>
                    <a:pt x="439" y="399"/>
                  </a:cubicBezTo>
                  <a:cubicBezTo>
                    <a:pt x="475" y="399"/>
                    <a:pt x="512" y="408"/>
                    <a:pt x="547" y="420"/>
                  </a:cubicBezTo>
                  <a:cubicBezTo>
                    <a:pt x="564" y="527"/>
                    <a:pt x="605" y="623"/>
                    <a:pt x="652" y="676"/>
                  </a:cubicBezTo>
                  <a:cubicBezTo>
                    <a:pt x="689" y="716"/>
                    <a:pt x="726" y="727"/>
                    <a:pt x="755" y="727"/>
                  </a:cubicBezTo>
                  <a:cubicBezTo>
                    <a:pt x="776" y="727"/>
                    <a:pt x="794" y="721"/>
                    <a:pt x="805" y="716"/>
                  </a:cubicBezTo>
                  <a:cubicBezTo>
                    <a:pt x="847" y="697"/>
                    <a:pt x="875" y="657"/>
                    <a:pt x="877" y="610"/>
                  </a:cubicBezTo>
                  <a:cubicBezTo>
                    <a:pt x="877" y="512"/>
                    <a:pt x="769" y="406"/>
                    <a:pt x="656" y="346"/>
                  </a:cubicBezTo>
                  <a:cubicBezTo>
                    <a:pt x="649" y="265"/>
                    <a:pt x="662" y="186"/>
                    <a:pt x="701" y="146"/>
                  </a:cubicBezTo>
                  <a:cubicBezTo>
                    <a:pt x="709" y="138"/>
                    <a:pt x="728" y="116"/>
                    <a:pt x="776" y="116"/>
                  </a:cubicBezTo>
                  <a:cubicBezTo>
                    <a:pt x="790" y="116"/>
                    <a:pt x="806" y="118"/>
                    <a:pt x="826" y="122"/>
                  </a:cubicBezTo>
                  <a:cubicBezTo>
                    <a:pt x="1084" y="188"/>
                    <a:pt x="1222" y="1018"/>
                    <a:pt x="1247" y="1527"/>
                  </a:cubicBezTo>
                  <a:cubicBezTo>
                    <a:pt x="1249" y="1564"/>
                    <a:pt x="1277" y="1581"/>
                    <a:pt x="1305" y="1581"/>
                  </a:cubicBezTo>
                  <a:cubicBezTo>
                    <a:pt x="1334" y="1581"/>
                    <a:pt x="1365" y="1561"/>
                    <a:pt x="1362" y="1521"/>
                  </a:cubicBezTo>
                  <a:cubicBezTo>
                    <a:pt x="1356" y="1378"/>
                    <a:pt x="1279" y="118"/>
                    <a:pt x="856" y="12"/>
                  </a:cubicBezTo>
                  <a:cubicBezTo>
                    <a:pt x="826" y="4"/>
                    <a:pt x="799" y="1"/>
                    <a:pt x="7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12"/>
            <p:cNvSpPr/>
            <p:nvPr/>
          </p:nvSpPr>
          <p:spPr>
            <a:xfrm>
              <a:off x="2332976" y="3665453"/>
              <a:ext cx="125033" cy="101597"/>
            </a:xfrm>
            <a:custGeom>
              <a:avLst/>
              <a:gdLst/>
              <a:ahLst/>
              <a:cxnLst/>
              <a:rect l="l" t="t" r="r" b="b"/>
              <a:pathLst>
                <a:path w="1099" h="893" extrusionOk="0">
                  <a:moveTo>
                    <a:pt x="913" y="1"/>
                  </a:moveTo>
                  <a:cubicBezTo>
                    <a:pt x="879" y="1"/>
                    <a:pt x="845" y="29"/>
                    <a:pt x="856" y="74"/>
                  </a:cubicBezTo>
                  <a:cubicBezTo>
                    <a:pt x="912" y="278"/>
                    <a:pt x="959" y="527"/>
                    <a:pt x="950" y="610"/>
                  </a:cubicBezTo>
                  <a:cubicBezTo>
                    <a:pt x="890" y="589"/>
                    <a:pt x="746" y="482"/>
                    <a:pt x="616" y="359"/>
                  </a:cubicBezTo>
                  <a:cubicBezTo>
                    <a:pt x="604" y="348"/>
                    <a:pt x="591" y="344"/>
                    <a:pt x="577" y="344"/>
                  </a:cubicBezTo>
                  <a:cubicBezTo>
                    <a:pt x="545" y="344"/>
                    <a:pt x="514" y="372"/>
                    <a:pt x="520" y="410"/>
                  </a:cubicBezTo>
                  <a:cubicBezTo>
                    <a:pt x="544" y="546"/>
                    <a:pt x="539" y="757"/>
                    <a:pt x="461" y="778"/>
                  </a:cubicBezTo>
                  <a:cubicBezTo>
                    <a:pt x="459" y="778"/>
                    <a:pt x="457" y="779"/>
                    <a:pt x="455" y="779"/>
                  </a:cubicBezTo>
                  <a:cubicBezTo>
                    <a:pt x="387" y="779"/>
                    <a:pt x="236" y="544"/>
                    <a:pt x="126" y="271"/>
                  </a:cubicBezTo>
                  <a:cubicBezTo>
                    <a:pt x="116" y="246"/>
                    <a:pt x="95" y="235"/>
                    <a:pt x="74" y="235"/>
                  </a:cubicBezTo>
                  <a:cubicBezTo>
                    <a:pt x="38" y="235"/>
                    <a:pt x="1" y="269"/>
                    <a:pt x="20" y="314"/>
                  </a:cubicBezTo>
                  <a:cubicBezTo>
                    <a:pt x="75" y="454"/>
                    <a:pt x="267" y="893"/>
                    <a:pt x="456" y="893"/>
                  </a:cubicBezTo>
                  <a:cubicBezTo>
                    <a:pt x="467" y="893"/>
                    <a:pt x="478" y="891"/>
                    <a:pt x="488" y="889"/>
                  </a:cubicBezTo>
                  <a:cubicBezTo>
                    <a:pt x="624" y="852"/>
                    <a:pt x="648" y="674"/>
                    <a:pt x="646" y="540"/>
                  </a:cubicBezTo>
                  <a:lnTo>
                    <a:pt x="646" y="540"/>
                  </a:lnTo>
                  <a:cubicBezTo>
                    <a:pt x="756" y="632"/>
                    <a:pt x="886" y="727"/>
                    <a:pt x="969" y="727"/>
                  </a:cubicBezTo>
                  <a:cubicBezTo>
                    <a:pt x="976" y="727"/>
                    <a:pt x="982" y="726"/>
                    <a:pt x="988" y="725"/>
                  </a:cubicBezTo>
                  <a:cubicBezTo>
                    <a:pt x="1016" y="718"/>
                    <a:pt x="1039" y="699"/>
                    <a:pt x="1050" y="672"/>
                  </a:cubicBezTo>
                  <a:cubicBezTo>
                    <a:pt x="1099" y="557"/>
                    <a:pt x="999" y="161"/>
                    <a:pt x="967" y="44"/>
                  </a:cubicBezTo>
                  <a:cubicBezTo>
                    <a:pt x="958" y="14"/>
                    <a:pt x="936" y="1"/>
                    <a:pt x="9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12"/>
            <p:cNvSpPr/>
            <p:nvPr/>
          </p:nvSpPr>
          <p:spPr>
            <a:xfrm>
              <a:off x="2285534" y="3604245"/>
              <a:ext cx="191361" cy="111495"/>
            </a:xfrm>
            <a:custGeom>
              <a:avLst/>
              <a:gdLst/>
              <a:ahLst/>
              <a:cxnLst/>
              <a:rect l="l" t="t" r="r" b="b"/>
              <a:pathLst>
                <a:path w="1682" h="980" extrusionOk="0">
                  <a:moveTo>
                    <a:pt x="1444" y="1"/>
                  </a:moveTo>
                  <a:cubicBezTo>
                    <a:pt x="1444" y="1"/>
                    <a:pt x="269" y="320"/>
                    <a:pt x="135" y="405"/>
                  </a:cubicBezTo>
                  <a:cubicBezTo>
                    <a:pt x="1" y="488"/>
                    <a:pt x="201" y="792"/>
                    <a:pt x="262" y="943"/>
                  </a:cubicBezTo>
                  <a:cubicBezTo>
                    <a:pt x="273" y="969"/>
                    <a:pt x="316" y="979"/>
                    <a:pt x="381" y="979"/>
                  </a:cubicBezTo>
                  <a:cubicBezTo>
                    <a:pt x="711" y="979"/>
                    <a:pt x="1600" y="707"/>
                    <a:pt x="1637" y="618"/>
                  </a:cubicBezTo>
                  <a:cubicBezTo>
                    <a:pt x="1682" y="511"/>
                    <a:pt x="1444" y="1"/>
                    <a:pt x="1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12"/>
            <p:cNvSpPr/>
            <p:nvPr/>
          </p:nvSpPr>
          <p:spPr>
            <a:xfrm>
              <a:off x="2312725" y="3639400"/>
              <a:ext cx="143236" cy="48011"/>
            </a:xfrm>
            <a:custGeom>
              <a:avLst/>
              <a:gdLst/>
              <a:ahLst/>
              <a:cxnLst/>
              <a:rect l="l" t="t" r="r" b="b"/>
              <a:pathLst>
                <a:path w="1259" h="422" extrusionOk="0">
                  <a:moveTo>
                    <a:pt x="1178" y="1"/>
                  </a:moveTo>
                  <a:cubicBezTo>
                    <a:pt x="1173" y="1"/>
                    <a:pt x="1167" y="1"/>
                    <a:pt x="1162" y="2"/>
                  </a:cubicBezTo>
                  <a:lnTo>
                    <a:pt x="64" y="309"/>
                  </a:lnTo>
                  <a:cubicBezTo>
                    <a:pt x="0" y="326"/>
                    <a:pt x="13" y="420"/>
                    <a:pt x="79" y="422"/>
                  </a:cubicBezTo>
                  <a:cubicBezTo>
                    <a:pt x="83" y="422"/>
                    <a:pt x="89" y="420"/>
                    <a:pt x="94" y="420"/>
                  </a:cubicBezTo>
                  <a:lnTo>
                    <a:pt x="1194" y="111"/>
                  </a:lnTo>
                  <a:cubicBezTo>
                    <a:pt x="1259" y="91"/>
                    <a:pt x="1238" y="1"/>
                    <a:pt x="1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12"/>
            <p:cNvSpPr/>
            <p:nvPr/>
          </p:nvSpPr>
          <p:spPr>
            <a:xfrm>
              <a:off x="2324671" y="3345761"/>
              <a:ext cx="117638" cy="58364"/>
            </a:xfrm>
            <a:custGeom>
              <a:avLst/>
              <a:gdLst/>
              <a:ahLst/>
              <a:cxnLst/>
              <a:rect l="l" t="t" r="r" b="b"/>
              <a:pathLst>
                <a:path w="1034" h="513" extrusionOk="0">
                  <a:moveTo>
                    <a:pt x="215" y="0"/>
                  </a:moveTo>
                  <a:cubicBezTo>
                    <a:pt x="131" y="0"/>
                    <a:pt x="76" y="8"/>
                    <a:pt x="74" y="8"/>
                  </a:cubicBezTo>
                  <a:cubicBezTo>
                    <a:pt x="1" y="19"/>
                    <a:pt x="15" y="122"/>
                    <a:pt x="81" y="122"/>
                  </a:cubicBezTo>
                  <a:cubicBezTo>
                    <a:pt x="84" y="122"/>
                    <a:pt x="88" y="122"/>
                    <a:pt x="91" y="121"/>
                  </a:cubicBezTo>
                  <a:cubicBezTo>
                    <a:pt x="93" y="121"/>
                    <a:pt x="141" y="114"/>
                    <a:pt x="215" y="114"/>
                  </a:cubicBezTo>
                  <a:cubicBezTo>
                    <a:pt x="405" y="114"/>
                    <a:pt x="760" y="159"/>
                    <a:pt x="917" y="481"/>
                  </a:cubicBezTo>
                  <a:cubicBezTo>
                    <a:pt x="927" y="500"/>
                    <a:pt x="946" y="513"/>
                    <a:pt x="970" y="513"/>
                  </a:cubicBezTo>
                  <a:cubicBezTo>
                    <a:pt x="978" y="513"/>
                    <a:pt x="987" y="511"/>
                    <a:pt x="993" y="506"/>
                  </a:cubicBezTo>
                  <a:cubicBezTo>
                    <a:pt x="1023" y="494"/>
                    <a:pt x="1034" y="460"/>
                    <a:pt x="1021" y="430"/>
                  </a:cubicBezTo>
                  <a:cubicBezTo>
                    <a:pt x="837" y="53"/>
                    <a:pt x="43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12"/>
            <p:cNvSpPr/>
            <p:nvPr/>
          </p:nvSpPr>
          <p:spPr>
            <a:xfrm>
              <a:off x="2439238" y="3414819"/>
              <a:ext cx="29011" cy="52789"/>
            </a:xfrm>
            <a:custGeom>
              <a:avLst/>
              <a:gdLst/>
              <a:ahLst/>
              <a:cxnLst/>
              <a:rect l="l" t="t" r="r" b="b"/>
              <a:pathLst>
                <a:path w="255" h="464" extrusionOk="0">
                  <a:moveTo>
                    <a:pt x="78" y="0"/>
                  </a:moveTo>
                  <a:cubicBezTo>
                    <a:pt x="39" y="0"/>
                    <a:pt x="0" y="42"/>
                    <a:pt x="27" y="87"/>
                  </a:cubicBezTo>
                  <a:cubicBezTo>
                    <a:pt x="29" y="87"/>
                    <a:pt x="122" y="253"/>
                    <a:pt x="56" y="380"/>
                  </a:cubicBezTo>
                  <a:cubicBezTo>
                    <a:pt x="42" y="408"/>
                    <a:pt x="52" y="442"/>
                    <a:pt x="80" y="457"/>
                  </a:cubicBezTo>
                  <a:cubicBezTo>
                    <a:pt x="88" y="461"/>
                    <a:pt x="97" y="463"/>
                    <a:pt x="105" y="463"/>
                  </a:cubicBezTo>
                  <a:cubicBezTo>
                    <a:pt x="127" y="463"/>
                    <a:pt x="146" y="453"/>
                    <a:pt x="156" y="434"/>
                  </a:cubicBezTo>
                  <a:cubicBezTo>
                    <a:pt x="254" y="248"/>
                    <a:pt x="131" y="38"/>
                    <a:pt x="125" y="29"/>
                  </a:cubicBezTo>
                  <a:cubicBezTo>
                    <a:pt x="113" y="9"/>
                    <a:pt x="95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12"/>
            <p:cNvSpPr/>
            <p:nvPr/>
          </p:nvSpPr>
          <p:spPr>
            <a:xfrm>
              <a:off x="2158680" y="3631208"/>
              <a:ext cx="57909" cy="61094"/>
            </a:xfrm>
            <a:custGeom>
              <a:avLst/>
              <a:gdLst/>
              <a:ahLst/>
              <a:cxnLst/>
              <a:rect l="l" t="t" r="r" b="b"/>
              <a:pathLst>
                <a:path w="509" h="537" extrusionOk="0">
                  <a:moveTo>
                    <a:pt x="425" y="1"/>
                  </a:moveTo>
                  <a:cubicBezTo>
                    <a:pt x="410" y="1"/>
                    <a:pt x="394" y="7"/>
                    <a:pt x="382" y="23"/>
                  </a:cubicBezTo>
                  <a:lnTo>
                    <a:pt x="20" y="443"/>
                  </a:lnTo>
                  <a:cubicBezTo>
                    <a:pt x="1" y="466"/>
                    <a:pt x="3" y="502"/>
                    <a:pt x="26" y="523"/>
                  </a:cubicBezTo>
                  <a:cubicBezTo>
                    <a:pt x="37" y="532"/>
                    <a:pt x="50" y="536"/>
                    <a:pt x="62" y="536"/>
                  </a:cubicBezTo>
                  <a:cubicBezTo>
                    <a:pt x="79" y="536"/>
                    <a:pt x="96" y="530"/>
                    <a:pt x="107" y="517"/>
                  </a:cubicBezTo>
                  <a:lnTo>
                    <a:pt x="469" y="98"/>
                  </a:lnTo>
                  <a:cubicBezTo>
                    <a:pt x="508" y="55"/>
                    <a:pt x="468" y="1"/>
                    <a:pt x="4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12"/>
            <p:cNvSpPr/>
            <p:nvPr/>
          </p:nvSpPr>
          <p:spPr>
            <a:xfrm>
              <a:off x="2072784" y="3555438"/>
              <a:ext cx="79525" cy="45849"/>
            </a:xfrm>
            <a:custGeom>
              <a:avLst/>
              <a:gdLst/>
              <a:ahLst/>
              <a:cxnLst/>
              <a:rect l="l" t="t" r="r" b="b"/>
              <a:pathLst>
                <a:path w="699" h="403" extrusionOk="0">
                  <a:moveTo>
                    <a:pt x="615" y="0"/>
                  </a:moveTo>
                  <a:cubicBezTo>
                    <a:pt x="605" y="0"/>
                    <a:pt x="594" y="3"/>
                    <a:pt x="583" y="10"/>
                  </a:cubicBezTo>
                  <a:lnTo>
                    <a:pt x="49" y="296"/>
                  </a:lnTo>
                  <a:cubicBezTo>
                    <a:pt x="0" y="325"/>
                    <a:pt x="19" y="400"/>
                    <a:pt x="75" y="402"/>
                  </a:cubicBezTo>
                  <a:cubicBezTo>
                    <a:pt x="85" y="402"/>
                    <a:pt x="94" y="400"/>
                    <a:pt x="102" y="398"/>
                  </a:cubicBezTo>
                  <a:lnTo>
                    <a:pt x="636" y="110"/>
                  </a:lnTo>
                  <a:cubicBezTo>
                    <a:pt x="699" y="84"/>
                    <a:pt x="667" y="0"/>
                    <a:pt x="6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12"/>
            <p:cNvSpPr/>
            <p:nvPr/>
          </p:nvSpPr>
          <p:spPr>
            <a:xfrm>
              <a:off x="2059472" y="3468859"/>
              <a:ext cx="69741" cy="15473"/>
            </a:xfrm>
            <a:custGeom>
              <a:avLst/>
              <a:gdLst/>
              <a:ahLst/>
              <a:cxnLst/>
              <a:rect l="l" t="t" r="r" b="b"/>
              <a:pathLst>
                <a:path w="613" h="136" extrusionOk="0">
                  <a:moveTo>
                    <a:pt x="555" y="1"/>
                  </a:moveTo>
                  <a:cubicBezTo>
                    <a:pt x="554" y="1"/>
                    <a:pt x="552" y="1"/>
                    <a:pt x="551" y="1"/>
                  </a:cubicBezTo>
                  <a:lnTo>
                    <a:pt x="77" y="20"/>
                  </a:lnTo>
                  <a:cubicBezTo>
                    <a:pt x="0" y="20"/>
                    <a:pt x="2" y="135"/>
                    <a:pt x="79" y="135"/>
                  </a:cubicBezTo>
                  <a:lnTo>
                    <a:pt x="81" y="135"/>
                  </a:lnTo>
                  <a:lnTo>
                    <a:pt x="558" y="116"/>
                  </a:lnTo>
                  <a:cubicBezTo>
                    <a:pt x="587" y="114"/>
                    <a:pt x="613" y="86"/>
                    <a:pt x="611" y="56"/>
                  </a:cubicBezTo>
                  <a:cubicBezTo>
                    <a:pt x="611" y="26"/>
                    <a:pt x="585" y="1"/>
                    <a:pt x="5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12"/>
            <p:cNvSpPr/>
            <p:nvPr/>
          </p:nvSpPr>
          <p:spPr>
            <a:xfrm>
              <a:off x="2074149" y="3367150"/>
              <a:ext cx="94315" cy="30490"/>
            </a:xfrm>
            <a:custGeom>
              <a:avLst/>
              <a:gdLst/>
              <a:ahLst/>
              <a:cxnLst/>
              <a:rect l="l" t="t" r="r" b="b"/>
              <a:pathLst>
                <a:path w="829" h="268" extrusionOk="0">
                  <a:moveTo>
                    <a:pt x="67" y="1"/>
                  </a:moveTo>
                  <a:cubicBezTo>
                    <a:pt x="40" y="1"/>
                    <a:pt x="15" y="19"/>
                    <a:pt x="7" y="46"/>
                  </a:cubicBezTo>
                  <a:cubicBezTo>
                    <a:pt x="1" y="76"/>
                    <a:pt x="20" y="108"/>
                    <a:pt x="52" y="114"/>
                  </a:cubicBezTo>
                  <a:lnTo>
                    <a:pt x="737" y="267"/>
                  </a:lnTo>
                  <a:lnTo>
                    <a:pt x="750" y="267"/>
                  </a:lnTo>
                  <a:cubicBezTo>
                    <a:pt x="818" y="267"/>
                    <a:pt x="829" y="169"/>
                    <a:pt x="763" y="154"/>
                  </a:cubicBezTo>
                  <a:lnTo>
                    <a:pt x="75" y="1"/>
                  </a:lnTo>
                  <a:cubicBezTo>
                    <a:pt x="73" y="1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12"/>
            <p:cNvSpPr/>
            <p:nvPr/>
          </p:nvSpPr>
          <p:spPr>
            <a:xfrm>
              <a:off x="2451183" y="3275679"/>
              <a:ext cx="67238" cy="54610"/>
            </a:xfrm>
            <a:custGeom>
              <a:avLst/>
              <a:gdLst/>
              <a:ahLst/>
              <a:cxnLst/>
              <a:rect l="l" t="t" r="r" b="b"/>
              <a:pathLst>
                <a:path w="591" h="480" extrusionOk="0">
                  <a:moveTo>
                    <a:pt x="506" y="0"/>
                  </a:moveTo>
                  <a:cubicBezTo>
                    <a:pt x="493" y="0"/>
                    <a:pt x="479" y="5"/>
                    <a:pt x="466" y="18"/>
                  </a:cubicBezTo>
                  <a:lnTo>
                    <a:pt x="28" y="380"/>
                  </a:lnTo>
                  <a:cubicBezTo>
                    <a:pt x="5" y="399"/>
                    <a:pt x="0" y="435"/>
                    <a:pt x="20" y="458"/>
                  </a:cubicBezTo>
                  <a:cubicBezTo>
                    <a:pt x="32" y="471"/>
                    <a:pt x="47" y="480"/>
                    <a:pt x="64" y="480"/>
                  </a:cubicBezTo>
                  <a:cubicBezTo>
                    <a:pt x="77" y="480"/>
                    <a:pt x="90" y="475"/>
                    <a:pt x="100" y="467"/>
                  </a:cubicBezTo>
                  <a:lnTo>
                    <a:pt x="539" y="105"/>
                  </a:lnTo>
                  <a:cubicBezTo>
                    <a:pt x="591" y="68"/>
                    <a:pt x="553" y="0"/>
                    <a:pt x="5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12"/>
            <p:cNvSpPr/>
            <p:nvPr/>
          </p:nvSpPr>
          <p:spPr>
            <a:xfrm>
              <a:off x="2505679" y="3353952"/>
              <a:ext cx="118207" cy="39251"/>
            </a:xfrm>
            <a:custGeom>
              <a:avLst/>
              <a:gdLst/>
              <a:ahLst/>
              <a:cxnLst/>
              <a:rect l="l" t="t" r="r" b="b"/>
              <a:pathLst>
                <a:path w="1039" h="345" extrusionOk="0">
                  <a:moveTo>
                    <a:pt x="957" y="1"/>
                  </a:moveTo>
                  <a:cubicBezTo>
                    <a:pt x="952" y="1"/>
                    <a:pt x="948" y="1"/>
                    <a:pt x="943" y="2"/>
                  </a:cubicBezTo>
                  <a:lnTo>
                    <a:pt x="66" y="232"/>
                  </a:lnTo>
                  <a:cubicBezTo>
                    <a:pt x="0" y="247"/>
                    <a:pt x="13" y="345"/>
                    <a:pt x="81" y="345"/>
                  </a:cubicBezTo>
                  <a:cubicBezTo>
                    <a:pt x="85" y="345"/>
                    <a:pt x="90" y="343"/>
                    <a:pt x="94" y="343"/>
                  </a:cubicBezTo>
                  <a:lnTo>
                    <a:pt x="973" y="113"/>
                  </a:lnTo>
                  <a:cubicBezTo>
                    <a:pt x="1038" y="95"/>
                    <a:pt x="1019" y="1"/>
                    <a:pt x="9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12"/>
            <p:cNvSpPr/>
            <p:nvPr/>
          </p:nvSpPr>
          <p:spPr>
            <a:xfrm>
              <a:off x="2518763" y="3456003"/>
              <a:ext cx="83166" cy="21730"/>
            </a:xfrm>
            <a:custGeom>
              <a:avLst/>
              <a:gdLst/>
              <a:ahLst/>
              <a:cxnLst/>
              <a:rect l="l" t="t" r="r" b="b"/>
              <a:pathLst>
                <a:path w="731" h="191" extrusionOk="0">
                  <a:moveTo>
                    <a:pt x="60" y="1"/>
                  </a:moveTo>
                  <a:cubicBezTo>
                    <a:pt x="32" y="1"/>
                    <a:pt x="8" y="21"/>
                    <a:pt x="4" y="50"/>
                  </a:cubicBezTo>
                  <a:cubicBezTo>
                    <a:pt x="0" y="82"/>
                    <a:pt x="24" y="110"/>
                    <a:pt x="53" y="114"/>
                  </a:cubicBezTo>
                  <a:lnTo>
                    <a:pt x="645" y="191"/>
                  </a:lnTo>
                  <a:lnTo>
                    <a:pt x="651" y="191"/>
                  </a:lnTo>
                  <a:cubicBezTo>
                    <a:pt x="724" y="191"/>
                    <a:pt x="730" y="86"/>
                    <a:pt x="660" y="78"/>
                  </a:cubicBezTo>
                  <a:lnTo>
                    <a:pt x="68" y="1"/>
                  </a:lnTo>
                  <a:cubicBezTo>
                    <a:pt x="66" y="1"/>
                    <a:pt x="63" y="1"/>
                    <a:pt x="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12"/>
            <p:cNvSpPr/>
            <p:nvPr/>
          </p:nvSpPr>
          <p:spPr>
            <a:xfrm>
              <a:off x="2507727" y="3549294"/>
              <a:ext cx="83507" cy="41071"/>
            </a:xfrm>
            <a:custGeom>
              <a:avLst/>
              <a:gdLst/>
              <a:ahLst/>
              <a:cxnLst/>
              <a:rect l="l" t="t" r="r" b="b"/>
              <a:pathLst>
                <a:path w="734" h="361" extrusionOk="0">
                  <a:moveTo>
                    <a:pt x="82" y="0"/>
                  </a:moveTo>
                  <a:cubicBezTo>
                    <a:pt x="28" y="0"/>
                    <a:pt x="1" y="81"/>
                    <a:pt x="59" y="109"/>
                  </a:cubicBezTo>
                  <a:lnTo>
                    <a:pt x="631" y="356"/>
                  </a:lnTo>
                  <a:cubicBezTo>
                    <a:pt x="638" y="360"/>
                    <a:pt x="646" y="360"/>
                    <a:pt x="653" y="360"/>
                  </a:cubicBezTo>
                  <a:cubicBezTo>
                    <a:pt x="714" y="360"/>
                    <a:pt x="733" y="277"/>
                    <a:pt x="676" y="252"/>
                  </a:cubicBezTo>
                  <a:lnTo>
                    <a:pt x="106" y="5"/>
                  </a:lnTo>
                  <a:cubicBezTo>
                    <a:pt x="98" y="2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12"/>
            <p:cNvSpPr/>
            <p:nvPr/>
          </p:nvSpPr>
          <p:spPr>
            <a:xfrm>
              <a:off x="2140818" y="3271356"/>
              <a:ext cx="66442" cy="54837"/>
            </a:xfrm>
            <a:custGeom>
              <a:avLst/>
              <a:gdLst/>
              <a:ahLst/>
              <a:cxnLst/>
              <a:rect l="l" t="t" r="r" b="b"/>
              <a:pathLst>
                <a:path w="584" h="482" extrusionOk="0">
                  <a:moveTo>
                    <a:pt x="84" y="0"/>
                  </a:moveTo>
                  <a:cubicBezTo>
                    <a:pt x="38" y="0"/>
                    <a:pt x="1" y="65"/>
                    <a:pt x="49" y="105"/>
                  </a:cubicBezTo>
                  <a:lnTo>
                    <a:pt x="468" y="467"/>
                  </a:lnTo>
                  <a:cubicBezTo>
                    <a:pt x="479" y="475"/>
                    <a:pt x="492" y="479"/>
                    <a:pt x="507" y="479"/>
                  </a:cubicBezTo>
                  <a:lnTo>
                    <a:pt x="507" y="481"/>
                  </a:lnTo>
                  <a:cubicBezTo>
                    <a:pt x="560" y="481"/>
                    <a:pt x="583" y="415"/>
                    <a:pt x="543" y="381"/>
                  </a:cubicBezTo>
                  <a:lnTo>
                    <a:pt x="124" y="18"/>
                  </a:lnTo>
                  <a:cubicBezTo>
                    <a:pt x="111" y="5"/>
                    <a:pt x="97" y="0"/>
                    <a:pt x="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12"/>
            <p:cNvSpPr/>
            <p:nvPr/>
          </p:nvSpPr>
          <p:spPr>
            <a:xfrm>
              <a:off x="2273474" y="3197975"/>
              <a:ext cx="27191" cy="104213"/>
            </a:xfrm>
            <a:custGeom>
              <a:avLst/>
              <a:gdLst/>
              <a:ahLst/>
              <a:cxnLst/>
              <a:rect l="l" t="t" r="r" b="b"/>
              <a:pathLst>
                <a:path w="239" h="916" extrusionOk="0">
                  <a:moveTo>
                    <a:pt x="65" y="1"/>
                  </a:moveTo>
                  <a:cubicBezTo>
                    <a:pt x="33" y="1"/>
                    <a:pt x="1" y="24"/>
                    <a:pt x="7" y="67"/>
                  </a:cubicBezTo>
                  <a:lnTo>
                    <a:pt x="122" y="867"/>
                  </a:lnTo>
                  <a:cubicBezTo>
                    <a:pt x="126" y="894"/>
                    <a:pt x="149" y="916"/>
                    <a:pt x="179" y="916"/>
                  </a:cubicBezTo>
                  <a:cubicBezTo>
                    <a:pt x="181" y="916"/>
                    <a:pt x="183" y="916"/>
                    <a:pt x="188" y="914"/>
                  </a:cubicBezTo>
                  <a:cubicBezTo>
                    <a:pt x="217" y="909"/>
                    <a:pt x="239" y="882"/>
                    <a:pt x="234" y="850"/>
                  </a:cubicBezTo>
                  <a:lnTo>
                    <a:pt x="122" y="50"/>
                  </a:lnTo>
                  <a:cubicBezTo>
                    <a:pt x="117" y="16"/>
                    <a:pt x="91" y="1"/>
                    <a:pt x="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12"/>
            <p:cNvSpPr/>
            <p:nvPr/>
          </p:nvSpPr>
          <p:spPr>
            <a:xfrm>
              <a:off x="2368814" y="3222094"/>
              <a:ext cx="36634" cy="75771"/>
            </a:xfrm>
            <a:custGeom>
              <a:avLst/>
              <a:gdLst/>
              <a:ahLst/>
              <a:cxnLst/>
              <a:rect l="l" t="t" r="r" b="b"/>
              <a:pathLst>
                <a:path w="322" h="666" extrusionOk="0">
                  <a:moveTo>
                    <a:pt x="252" y="0"/>
                  </a:moveTo>
                  <a:cubicBezTo>
                    <a:pt x="232" y="0"/>
                    <a:pt x="211" y="11"/>
                    <a:pt x="201" y="36"/>
                  </a:cubicBezTo>
                  <a:lnTo>
                    <a:pt x="11" y="589"/>
                  </a:lnTo>
                  <a:cubicBezTo>
                    <a:pt x="1" y="619"/>
                    <a:pt x="16" y="651"/>
                    <a:pt x="46" y="661"/>
                  </a:cubicBezTo>
                  <a:cubicBezTo>
                    <a:pt x="52" y="663"/>
                    <a:pt x="58" y="665"/>
                    <a:pt x="65" y="665"/>
                  </a:cubicBezTo>
                  <a:cubicBezTo>
                    <a:pt x="88" y="665"/>
                    <a:pt x="109" y="651"/>
                    <a:pt x="118" y="627"/>
                  </a:cubicBezTo>
                  <a:lnTo>
                    <a:pt x="309" y="74"/>
                  </a:lnTo>
                  <a:cubicBezTo>
                    <a:pt x="321" y="30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2" name="Google Shape;11352;p13"/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3" name="Google Shape;11353;p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>
                <a:solidFill>
                  <a:srgbClr val="E59391"/>
                </a:solidFill>
                <a:latin typeface="Arial"/>
                <a:ea typeface="Arial"/>
                <a:cs typeface="Arial"/>
                <a:sym typeface="Arial"/>
              </a:rPr>
              <a:t>13</a:t>
            </a:fld>
            <a:endParaRPr sz="1200">
              <a:solidFill>
                <a:srgbClr val="E5939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4" name="Google Shape;11354;p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E59391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/>
          </a:p>
        </p:txBody>
      </p:sp>
      <p:sp>
        <p:nvSpPr>
          <p:cNvPr id="11355" name="Google Shape;11355;p13"/>
          <p:cNvSpPr txBox="1"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 sz="4800"/>
              <a:t>ESSI Initiative Aims</a:t>
            </a:r>
            <a:endParaRPr sz="4800"/>
          </a:p>
        </p:txBody>
      </p:sp>
      <p:grpSp>
        <p:nvGrpSpPr>
          <p:cNvPr id="11356" name="Google Shape;11356;p13"/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1357" name="Google Shape;11357;p13"/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13"/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59" name="Google Shape;11359;p13"/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1360" name="Google Shape;11360;p13"/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13"/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62" name="Google Shape;11362;p13"/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1363" name="Google Shape;11363;p13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p13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65" name="Google Shape;11365;p13"/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  <a:endParaRPr/>
          </a:p>
          <a:p>
            <a:pPr marL="0" marR="0" lvl="0" indent="0" algn="l" rtl="0">
              <a:lnSpc>
                <a:spcPct val="10835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366" name="Google Shape;11366;p13"/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80% of infants will be discharged from ILPQC hospitals with a completed ESSI Bundle.</a:t>
            </a:r>
            <a:endParaRPr/>
          </a:p>
        </p:txBody>
      </p:sp>
      <p:sp>
        <p:nvSpPr>
          <p:cNvPr id="11367" name="Google Shape;11367;p13"/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8" name="Google Shape;11368;p13"/>
          <p:cNvSpPr txBox="1"/>
          <p:nvPr/>
        </p:nvSpPr>
        <p:spPr>
          <a:xfrm>
            <a:off x="1387344" y="4808167"/>
            <a:ext cx="2028316" cy="3002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READINESS</a:t>
            </a:r>
            <a:endParaRPr/>
          </a:p>
        </p:txBody>
      </p:sp>
      <p:sp>
        <p:nvSpPr>
          <p:cNvPr id="11369" name="Google Shape;11369;p13"/>
          <p:cNvSpPr/>
          <p:nvPr/>
        </p:nvSpPr>
        <p:spPr>
          <a:xfrm>
            <a:off x="893425" y="5385726"/>
            <a:ext cx="3150228" cy="62762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0" name="Google Shape;11370;p13"/>
          <p:cNvSpPr txBox="1"/>
          <p:nvPr/>
        </p:nvSpPr>
        <p:spPr>
          <a:xfrm>
            <a:off x="836786" y="5577580"/>
            <a:ext cx="3206735" cy="3002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TRANSFER OF CARE</a:t>
            </a:r>
            <a:endParaRPr/>
          </a:p>
        </p:txBody>
      </p:sp>
      <p:sp>
        <p:nvSpPr>
          <p:cNvPr id="11371" name="Google Shape;11371;p13"/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2" name="Google Shape;11372;p13"/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34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/>
          </a:p>
        </p:txBody>
      </p:sp>
      <p:sp>
        <p:nvSpPr>
          <p:cNvPr id="11373" name="Google Shape;11373;p13"/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AWARENESS</a:t>
            </a:r>
            <a:endParaRPr/>
          </a:p>
        </p:txBody>
      </p:sp>
      <p:sp>
        <p:nvSpPr>
          <p:cNvPr id="11374" name="Google Shape;11374;p13"/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 environment.</a:t>
            </a:r>
            <a:endParaRPr/>
          </a:p>
        </p:txBody>
      </p:sp>
      <p:sp>
        <p:nvSpPr>
          <p:cNvPr id="11375" name="Google Shape;11375;p13"/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 including SDoH screening and resource linkage.</a:t>
            </a:r>
            <a:endParaRPr sz="220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376" name="Google Shape;11376;p13"/>
          <p:cNvSpPr txBox="1"/>
          <p:nvPr/>
        </p:nvSpPr>
        <p:spPr>
          <a:xfrm>
            <a:off x="4314936" y="5564972"/>
            <a:ext cx="7457964" cy="2921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2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1377" name="Google Shape;11377;p13"/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11378" name="Google Shape;11378;p13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13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80" name="Google Shape;11380;p13"/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34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/>
          </a:p>
        </p:txBody>
      </p:sp>
      <p:sp>
        <p:nvSpPr>
          <p:cNvPr id="11381" name="Google Shape;11381;p13"/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 extrusionOk="0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7" name="Google Shape;11387;p14"/>
          <p:cNvSpPr/>
          <p:nvPr/>
        </p:nvSpPr>
        <p:spPr>
          <a:xfrm>
            <a:off x="7048499" y="2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88" name="Google Shape;11388;p14"/>
          <p:cNvSpPr/>
          <p:nvPr/>
        </p:nvSpPr>
        <p:spPr>
          <a:xfrm>
            <a:off x="674361" y="3066717"/>
            <a:ext cx="3185505" cy="63708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89" name="Google Shape;11389;p14"/>
          <p:cNvSpPr txBox="1"/>
          <p:nvPr/>
        </p:nvSpPr>
        <p:spPr>
          <a:xfrm>
            <a:off x="1189789" y="3270058"/>
            <a:ext cx="2049483" cy="309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READINESS</a:t>
            </a:r>
            <a:endParaRPr/>
          </a:p>
        </p:txBody>
      </p:sp>
      <p:sp>
        <p:nvSpPr>
          <p:cNvPr id="11390" name="Google Shape;11390;p14"/>
          <p:cNvSpPr/>
          <p:nvPr/>
        </p:nvSpPr>
        <p:spPr>
          <a:xfrm>
            <a:off x="681761" y="3826449"/>
            <a:ext cx="3185505" cy="662907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1" name="Google Shape;11391;p14"/>
          <p:cNvSpPr txBox="1"/>
          <p:nvPr/>
        </p:nvSpPr>
        <p:spPr>
          <a:xfrm>
            <a:off x="625121" y="4039471"/>
            <a:ext cx="3242012" cy="309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TRANSFER OF CARE</a:t>
            </a:r>
            <a:endParaRPr/>
          </a:p>
        </p:txBody>
      </p:sp>
      <p:sp>
        <p:nvSpPr>
          <p:cNvPr id="11392" name="Google Shape;11392;p14"/>
          <p:cNvSpPr/>
          <p:nvPr/>
        </p:nvSpPr>
        <p:spPr>
          <a:xfrm>
            <a:off x="676561" y="2260113"/>
            <a:ext cx="3183305" cy="643771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3" name="Google Shape;11393;p14"/>
          <p:cNvSpPr txBox="1"/>
          <p:nvPr/>
        </p:nvSpPr>
        <p:spPr>
          <a:xfrm>
            <a:off x="1290498" y="2470377"/>
            <a:ext cx="1972181" cy="309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AWARENESS</a:t>
            </a:r>
            <a:endParaRPr/>
          </a:p>
        </p:txBody>
      </p:sp>
      <p:sp>
        <p:nvSpPr>
          <p:cNvPr id="11394" name="Google Shape;11394;p14"/>
          <p:cNvSpPr txBox="1"/>
          <p:nvPr/>
        </p:nvSpPr>
        <p:spPr>
          <a:xfrm>
            <a:off x="4058054" y="2311619"/>
            <a:ext cx="7840951" cy="5893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 environment.</a:t>
            </a:r>
            <a:endParaRPr/>
          </a:p>
        </p:txBody>
      </p:sp>
      <p:sp>
        <p:nvSpPr>
          <p:cNvPr id="11395" name="Google Shape;11395;p14"/>
          <p:cNvSpPr txBox="1"/>
          <p:nvPr/>
        </p:nvSpPr>
        <p:spPr>
          <a:xfrm>
            <a:off x="4057688" y="3139139"/>
            <a:ext cx="7487355" cy="5893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 including SDoH screening and resource linkage.</a:t>
            </a:r>
            <a:endParaRPr sz="22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396" name="Google Shape;11396;p14"/>
          <p:cNvSpPr txBox="1"/>
          <p:nvPr/>
        </p:nvSpPr>
        <p:spPr>
          <a:xfrm>
            <a:off x="4060938" y="4026862"/>
            <a:ext cx="7535575" cy="2986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2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397" name="Google Shape;11397;p14"/>
          <p:cNvSpPr/>
          <p:nvPr/>
        </p:nvSpPr>
        <p:spPr>
          <a:xfrm>
            <a:off x="9566984" y="166211"/>
            <a:ext cx="1520915" cy="655191"/>
          </a:xfrm>
          <a:custGeom>
            <a:avLst/>
            <a:gdLst/>
            <a:ahLst/>
            <a:cxnLst/>
            <a:rect l="l" t="t" r="r" b="b"/>
            <a:pathLst>
              <a:path w="2281371" h="982786" extrusionOk="0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8" name="Google Shape;11398;p14"/>
          <p:cNvSpPr txBox="1"/>
          <p:nvPr/>
        </p:nvSpPr>
        <p:spPr>
          <a:xfrm>
            <a:off x="1926" y="505817"/>
            <a:ext cx="10827085" cy="13348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400"/>
              <a:buFont typeface="Calibri"/>
              <a:buNone/>
            </a:pPr>
            <a:r>
              <a:rPr lang="en-US" sz="4400" b="1" i="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It’s Go-Time: Focusing on the ESSI Bundle!</a:t>
            </a:r>
            <a:endParaRPr sz="4400" b="1" i="0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7" name="Google Shape;11407;p15"/>
          <p:cNvSpPr/>
          <p:nvPr/>
        </p:nvSpPr>
        <p:spPr>
          <a:xfrm>
            <a:off x="7048499" y="2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08" name="Google Shape;11408;p15"/>
          <p:cNvSpPr/>
          <p:nvPr/>
        </p:nvSpPr>
        <p:spPr>
          <a:xfrm>
            <a:off x="247501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409" name="Google Shape;11409;p15" descr="A green line on a black background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01330" y="810228"/>
            <a:ext cx="1157004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1410" name="Google Shape;11410;p15"/>
          <p:cNvSpPr/>
          <p:nvPr/>
        </p:nvSpPr>
        <p:spPr>
          <a:xfrm>
            <a:off x="10698688" y="492770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1411" name="Google Shape;11411;p15"/>
          <p:cNvGraphicFramePr/>
          <p:nvPr>
            <p:extLst>
              <p:ext uri="{D42A27DB-BD31-4B8C-83A1-F6EECF244321}">
                <p14:modId xmlns:p14="http://schemas.microsoft.com/office/powerpoint/2010/main" val="3587469954"/>
              </p:ext>
            </p:extLst>
          </p:nvPr>
        </p:nvGraphicFramePr>
        <p:xfrm>
          <a:off x="1065922" y="492769"/>
          <a:ext cx="9632775" cy="727901"/>
        </p:xfrm>
        <a:graphic>
          <a:graphicData uri="http://schemas.openxmlformats.org/drawingml/2006/table">
            <a:tbl>
              <a:tblPr>
                <a:noFill/>
                <a:tableStyleId>{29B7C49E-6664-41F2-8C61-B6F8F91E6DD0}</a:tableStyleId>
              </a:tblPr>
              <a:tblGrid>
                <a:gridCol w="9632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8812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82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000"/>
                        <a:buFont typeface="Arial"/>
                        <a:buNone/>
                      </a:pPr>
                      <a:r>
                        <a:rPr lang="en-US" sz="2000" u="none" strike="noStrike" cap="none" dirty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The First Look: ESSI Bundle Completion</a:t>
                      </a:r>
                      <a:endParaRPr sz="2000" u="none" strike="noStrike" cap="none" dirty="0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127000" marR="127000" marT="127000" marB="127000" anchor="ctr">
                    <a:lnL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R>
                    <a:lnT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T>
                    <a:lnB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412" name="Google Shape;11412;p15"/>
          <p:cNvSpPr txBox="1"/>
          <p:nvPr/>
        </p:nvSpPr>
        <p:spPr>
          <a:xfrm rot="-5400000">
            <a:off x="-447048" y="3292211"/>
            <a:ext cx="1992645" cy="2735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audited charts</a:t>
            </a:r>
            <a:endParaRPr sz="1800">
              <a:solidFill>
                <a:srgbClr val="81315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3" name="Google Shape;11413;p15"/>
          <p:cNvSpPr txBox="1"/>
          <p:nvPr/>
        </p:nvSpPr>
        <p:spPr>
          <a:xfrm>
            <a:off x="54834" y="6040108"/>
            <a:ext cx="1257782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is October-December 2023.</a:t>
            </a:r>
            <a:endParaRPr/>
          </a:p>
        </p:txBody>
      </p:sp>
      <p:sp>
        <p:nvSpPr>
          <p:cNvPr id="11414" name="Google Shape;11414;p15"/>
          <p:cNvSpPr txBox="1"/>
          <p:nvPr/>
        </p:nvSpPr>
        <p:spPr>
          <a:xfrm>
            <a:off x="1877847" y="4516108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6.35%</a:t>
            </a:r>
            <a:endParaRPr/>
          </a:p>
        </p:txBody>
      </p:sp>
      <p:sp>
        <p:nvSpPr>
          <p:cNvPr id="11415" name="Google Shape;11415;p15"/>
          <p:cNvSpPr txBox="1"/>
          <p:nvPr/>
        </p:nvSpPr>
        <p:spPr>
          <a:xfrm>
            <a:off x="9845087" y="3821626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29%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4" name="Google Shape;11424;p16"/>
          <p:cNvSpPr/>
          <p:nvPr/>
        </p:nvSpPr>
        <p:spPr>
          <a:xfrm>
            <a:off x="7048499" y="2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5" name="Google Shape;11425;p16"/>
          <p:cNvSpPr/>
          <p:nvPr/>
        </p:nvSpPr>
        <p:spPr>
          <a:xfrm>
            <a:off x="247501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6" name="Google Shape;11426;p16"/>
          <p:cNvSpPr/>
          <p:nvPr/>
        </p:nvSpPr>
        <p:spPr>
          <a:xfrm>
            <a:off x="10698688" y="492770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8" name="Google Shape;11428;p16"/>
          <p:cNvSpPr txBox="1"/>
          <p:nvPr/>
        </p:nvSpPr>
        <p:spPr>
          <a:xfrm rot="-5400000">
            <a:off x="-447048" y="3292211"/>
            <a:ext cx="1992645" cy="2735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audited charts</a:t>
            </a:r>
            <a:endParaRPr sz="1800">
              <a:solidFill>
                <a:srgbClr val="81315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9" name="Google Shape;11429;p16"/>
          <p:cNvSpPr txBox="1"/>
          <p:nvPr/>
        </p:nvSpPr>
        <p:spPr>
          <a:xfrm>
            <a:off x="54834" y="6040108"/>
            <a:ext cx="1257782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is October-December 2023.</a:t>
            </a:r>
            <a:endParaRPr/>
          </a:p>
        </p:txBody>
      </p:sp>
      <p:sp>
        <p:nvSpPr>
          <p:cNvPr id="11430" name="Google Shape;11430;p16"/>
          <p:cNvSpPr txBox="1"/>
          <p:nvPr/>
        </p:nvSpPr>
        <p:spPr>
          <a:xfrm>
            <a:off x="1945365" y="3291120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63.12%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431" name="Google Shape;11431;p16" descr="A green line on a black background&#10;&#10;Description automatically generated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967" t="10882" r="7112" b="14853"/>
          <a:stretch/>
        </p:blipFill>
        <p:spPr>
          <a:xfrm>
            <a:off x="860897" y="1479821"/>
            <a:ext cx="10475333" cy="4872150"/>
          </a:xfrm>
          <a:prstGeom prst="rect">
            <a:avLst/>
          </a:prstGeom>
          <a:noFill/>
          <a:ln>
            <a:noFill/>
          </a:ln>
        </p:spPr>
      </p:pic>
      <p:sp>
        <p:nvSpPr>
          <p:cNvPr id="11432" name="Google Shape;11432;p16"/>
          <p:cNvSpPr txBox="1"/>
          <p:nvPr/>
        </p:nvSpPr>
        <p:spPr>
          <a:xfrm>
            <a:off x="10279138" y="2644867"/>
            <a:ext cx="669403" cy="27699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78.87%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1427" name="Google Shape;11427;p16"/>
          <p:cNvGraphicFramePr/>
          <p:nvPr>
            <p:extLst>
              <p:ext uri="{D42A27DB-BD31-4B8C-83A1-F6EECF244321}">
                <p14:modId xmlns:p14="http://schemas.microsoft.com/office/powerpoint/2010/main" val="540267621"/>
              </p:ext>
            </p:extLst>
          </p:nvPr>
        </p:nvGraphicFramePr>
        <p:xfrm>
          <a:off x="1065922" y="492769"/>
          <a:ext cx="9632775" cy="1073700"/>
        </p:xfrm>
        <a:graphic>
          <a:graphicData uri="http://schemas.openxmlformats.org/drawingml/2006/table">
            <a:tbl>
              <a:tblPr>
                <a:noFill/>
                <a:tableStyleId>{29B7C49E-6664-41F2-8C61-B6F8F91E6DD0}</a:tableStyleId>
              </a:tblPr>
              <a:tblGrid>
                <a:gridCol w="9632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737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82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Awareness: Parents or caregivers reporting an understanding of safe sleep</a:t>
                      </a:r>
                      <a:endParaRPr sz="2000" u="none" strike="noStrike" cap="none" dirty="0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127000" marR="127000" marT="127000" marB="127000" anchor="ctr">
                    <a:lnL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R>
                    <a:lnT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T>
                    <a:lnB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1" name="Google Shape;11441;p17"/>
          <p:cNvSpPr/>
          <p:nvPr/>
        </p:nvSpPr>
        <p:spPr>
          <a:xfrm>
            <a:off x="7048499" y="2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42" name="Google Shape;11442;p17"/>
          <p:cNvSpPr/>
          <p:nvPr/>
        </p:nvSpPr>
        <p:spPr>
          <a:xfrm>
            <a:off x="247501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43" name="Google Shape;11443;p17"/>
          <p:cNvSpPr/>
          <p:nvPr/>
        </p:nvSpPr>
        <p:spPr>
          <a:xfrm>
            <a:off x="10698688" y="492770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1444" name="Google Shape;11444;p17"/>
          <p:cNvGraphicFramePr/>
          <p:nvPr>
            <p:extLst>
              <p:ext uri="{D42A27DB-BD31-4B8C-83A1-F6EECF244321}">
                <p14:modId xmlns:p14="http://schemas.microsoft.com/office/powerpoint/2010/main" val="818998973"/>
              </p:ext>
            </p:extLst>
          </p:nvPr>
        </p:nvGraphicFramePr>
        <p:xfrm>
          <a:off x="1065922" y="492769"/>
          <a:ext cx="9632775" cy="925239"/>
        </p:xfrm>
        <a:graphic>
          <a:graphicData uri="http://schemas.openxmlformats.org/drawingml/2006/table">
            <a:tbl>
              <a:tblPr>
                <a:noFill/>
                <a:tableStyleId>{29B7C49E-6664-41F2-8C61-B6F8F91E6DD0}</a:tableStyleId>
              </a:tblPr>
              <a:tblGrid>
                <a:gridCol w="9632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2523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82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Readiness: SDOH Screening and Linkage Documentation in Infant’s Chart</a:t>
                      </a:r>
                      <a:endParaRPr sz="2000" u="none" strike="noStrike" cap="none" dirty="0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127000" marR="127000" marT="127000" marB="127000" anchor="ctr">
                    <a:lnL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R>
                    <a:lnT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T>
                    <a:lnB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445" name="Google Shape;11445;p17"/>
          <p:cNvSpPr txBox="1"/>
          <p:nvPr/>
        </p:nvSpPr>
        <p:spPr>
          <a:xfrm rot="-5400000">
            <a:off x="-781094" y="3079301"/>
            <a:ext cx="2330239" cy="264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audited charts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6" name="Google Shape;11446;p17"/>
          <p:cNvSpPr txBox="1"/>
          <p:nvPr/>
        </p:nvSpPr>
        <p:spPr>
          <a:xfrm>
            <a:off x="7787640" y="1524000"/>
            <a:ext cx="670560" cy="35052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47" name="Google Shape;11447;p17"/>
          <p:cNvSpPr txBox="1"/>
          <p:nvPr/>
        </p:nvSpPr>
        <p:spPr>
          <a:xfrm>
            <a:off x="54834" y="6040108"/>
            <a:ext cx="1257782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is October-December 2023.</a:t>
            </a:r>
            <a:endParaRPr/>
          </a:p>
        </p:txBody>
      </p:sp>
      <p:sp>
        <p:nvSpPr>
          <p:cNvPr id="11448" name="Google Shape;11448;p17"/>
          <p:cNvSpPr txBox="1"/>
          <p:nvPr/>
        </p:nvSpPr>
        <p:spPr>
          <a:xfrm>
            <a:off x="1848911" y="4786183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2.47%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49" name="Google Shape;11449;p17"/>
          <p:cNvSpPr txBox="1"/>
          <p:nvPr/>
        </p:nvSpPr>
        <p:spPr>
          <a:xfrm>
            <a:off x="1848910" y="3879500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18.07%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450" name="Google Shape;11450;p17" descr="A graph on a black background&#10;&#10;Description automatically generated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947" t="11567" r="6155" b="12940"/>
          <a:stretch/>
        </p:blipFill>
        <p:spPr>
          <a:xfrm>
            <a:off x="1160686" y="1186405"/>
            <a:ext cx="9642487" cy="5177372"/>
          </a:xfrm>
          <a:prstGeom prst="rect">
            <a:avLst/>
          </a:prstGeom>
          <a:noFill/>
          <a:ln>
            <a:noFill/>
          </a:ln>
        </p:spPr>
      </p:pic>
      <p:sp>
        <p:nvSpPr>
          <p:cNvPr id="11451" name="Google Shape;11451;p17"/>
          <p:cNvSpPr txBox="1"/>
          <p:nvPr/>
        </p:nvSpPr>
        <p:spPr>
          <a:xfrm>
            <a:off x="9758277" y="4246032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8.32%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52" name="Google Shape;11452;p17"/>
          <p:cNvSpPr txBox="1"/>
          <p:nvPr/>
        </p:nvSpPr>
        <p:spPr>
          <a:xfrm>
            <a:off x="9758276" y="2644867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55.81%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53" name="Google Shape;11453;p17"/>
          <p:cNvSpPr txBox="1"/>
          <p:nvPr/>
        </p:nvSpPr>
        <p:spPr>
          <a:xfrm>
            <a:off x="7337238" y="1362006"/>
            <a:ext cx="669403" cy="27699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 </a:t>
            </a:r>
            <a:endParaRPr/>
          </a:p>
        </p:txBody>
      </p:sp>
      <p:sp>
        <p:nvSpPr>
          <p:cNvPr id="11454" name="Google Shape;11454;p17"/>
          <p:cNvSpPr/>
          <p:nvPr/>
        </p:nvSpPr>
        <p:spPr>
          <a:xfrm>
            <a:off x="9214527" y="3481768"/>
            <a:ext cx="330912" cy="1008669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2700" cap="flat" cmpd="sng">
            <a:solidFill>
              <a:srgbClr val="0B1E3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55" name="Google Shape;11455;p17"/>
          <p:cNvSpPr txBox="1"/>
          <p:nvPr/>
        </p:nvSpPr>
        <p:spPr>
          <a:xfrm>
            <a:off x="8736905" y="4529977"/>
            <a:ext cx="1459957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SDOH Call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4" name="Google Shape;11464;p18"/>
          <p:cNvSpPr/>
          <p:nvPr/>
        </p:nvSpPr>
        <p:spPr>
          <a:xfrm>
            <a:off x="7048499" y="2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65" name="Google Shape;11465;p18"/>
          <p:cNvSpPr/>
          <p:nvPr/>
        </p:nvSpPr>
        <p:spPr>
          <a:xfrm>
            <a:off x="247501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66" name="Google Shape;11466;p18"/>
          <p:cNvSpPr/>
          <p:nvPr/>
        </p:nvSpPr>
        <p:spPr>
          <a:xfrm>
            <a:off x="10698688" y="492770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68" name="Google Shape;11468;p18"/>
          <p:cNvSpPr txBox="1"/>
          <p:nvPr/>
        </p:nvSpPr>
        <p:spPr>
          <a:xfrm rot="-5400000">
            <a:off x="-447048" y="3292211"/>
            <a:ext cx="1992645" cy="2735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audited charts</a:t>
            </a:r>
            <a:endParaRPr sz="1800">
              <a:solidFill>
                <a:srgbClr val="81315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469" name="Google Shape;11469;p18" descr="A green line on a black background&#10;&#10;Description automatically generated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7439" t="11674" r="6411" b="13924"/>
          <a:stretch/>
        </p:blipFill>
        <p:spPr>
          <a:xfrm>
            <a:off x="1067528" y="1519823"/>
            <a:ext cx="10176927" cy="5102566"/>
          </a:xfrm>
          <a:prstGeom prst="rect">
            <a:avLst/>
          </a:prstGeom>
          <a:noFill/>
          <a:ln>
            <a:noFill/>
          </a:ln>
        </p:spPr>
      </p:pic>
      <p:sp>
        <p:nvSpPr>
          <p:cNvPr id="11470" name="Google Shape;11470;p18"/>
          <p:cNvSpPr txBox="1"/>
          <p:nvPr/>
        </p:nvSpPr>
        <p:spPr>
          <a:xfrm>
            <a:off x="54834" y="6040108"/>
            <a:ext cx="1257782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is October-December 2023.</a:t>
            </a:r>
            <a:endParaRPr/>
          </a:p>
        </p:txBody>
      </p:sp>
      <p:sp>
        <p:nvSpPr>
          <p:cNvPr id="11471" name="Google Shape;11471;p18"/>
          <p:cNvSpPr txBox="1"/>
          <p:nvPr/>
        </p:nvSpPr>
        <p:spPr>
          <a:xfrm>
            <a:off x="1839264" y="3657652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36.88%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72" name="Google Shape;11472;p18"/>
          <p:cNvSpPr txBox="1"/>
          <p:nvPr/>
        </p:nvSpPr>
        <p:spPr>
          <a:xfrm>
            <a:off x="10037998" y="2779905"/>
            <a:ext cx="765858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60.61 %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1467" name="Google Shape;11467;p18"/>
          <p:cNvGraphicFramePr/>
          <p:nvPr>
            <p:extLst>
              <p:ext uri="{D42A27DB-BD31-4B8C-83A1-F6EECF244321}">
                <p14:modId xmlns:p14="http://schemas.microsoft.com/office/powerpoint/2010/main" val="1621609675"/>
              </p:ext>
            </p:extLst>
          </p:nvPr>
        </p:nvGraphicFramePr>
        <p:xfrm>
          <a:off x="1065922" y="492770"/>
          <a:ext cx="10346548" cy="1282637"/>
        </p:xfrm>
        <a:graphic>
          <a:graphicData uri="http://schemas.openxmlformats.org/drawingml/2006/table">
            <a:tbl>
              <a:tblPr>
                <a:noFill/>
                <a:tableStyleId>{29B7C49E-6664-41F2-8C61-B6F8F91E6DD0}</a:tableStyleId>
              </a:tblPr>
              <a:tblGrid>
                <a:gridCol w="10346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213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82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Awareness: Documentation of a conversation with parents or caregivers about adjustment to life with a newborn and safe sleep, and resources shared</a:t>
                      </a:r>
                      <a:endParaRPr sz="2000" u="none" strike="noStrike" cap="none" dirty="0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127000" marR="127000" marT="127000" marB="127000" anchor="ctr">
                    <a:lnL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R>
                    <a:lnT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T>
                    <a:lnB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1" name="Google Shape;11481;p19"/>
          <p:cNvSpPr/>
          <p:nvPr/>
        </p:nvSpPr>
        <p:spPr>
          <a:xfrm>
            <a:off x="7048499" y="2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2" name="Google Shape;11482;p19"/>
          <p:cNvSpPr/>
          <p:nvPr/>
        </p:nvSpPr>
        <p:spPr>
          <a:xfrm>
            <a:off x="247501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3" name="Google Shape;11483;p19"/>
          <p:cNvSpPr/>
          <p:nvPr/>
        </p:nvSpPr>
        <p:spPr>
          <a:xfrm>
            <a:off x="10698688" y="492770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1484" name="Google Shape;11484;p19"/>
          <p:cNvGraphicFramePr/>
          <p:nvPr>
            <p:extLst>
              <p:ext uri="{D42A27DB-BD31-4B8C-83A1-F6EECF244321}">
                <p14:modId xmlns:p14="http://schemas.microsoft.com/office/powerpoint/2010/main" val="2307489934"/>
              </p:ext>
            </p:extLst>
          </p:nvPr>
        </p:nvGraphicFramePr>
        <p:xfrm>
          <a:off x="1065922" y="492769"/>
          <a:ext cx="9632775" cy="1073700"/>
        </p:xfrm>
        <a:graphic>
          <a:graphicData uri="http://schemas.openxmlformats.org/drawingml/2006/table">
            <a:tbl>
              <a:tblPr>
                <a:noFill/>
                <a:tableStyleId>{29B7C49E-6664-41F2-8C61-B6F8F91E6DD0}</a:tableStyleId>
              </a:tblPr>
              <a:tblGrid>
                <a:gridCol w="9632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737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82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 dirty="0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Transfer of Care: ESSI Bundle documented in discharge summary</a:t>
                      </a:r>
                      <a:endParaRPr sz="2000" u="none" strike="noStrike" cap="none" dirty="0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127000" marR="127000" marT="127000" marB="127000" anchor="ctr">
                    <a:lnL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R>
                    <a:lnT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T>
                    <a:lnB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485" name="Google Shape;11485;p19"/>
          <p:cNvSpPr txBox="1"/>
          <p:nvPr/>
        </p:nvSpPr>
        <p:spPr>
          <a:xfrm rot="-5400000">
            <a:off x="-447048" y="3292211"/>
            <a:ext cx="1992645" cy="2735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audited charts</a:t>
            </a:r>
            <a:endParaRPr sz="1800">
              <a:solidFill>
                <a:srgbClr val="81315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6" name="Google Shape;11486;p19"/>
          <p:cNvSpPr txBox="1"/>
          <p:nvPr/>
        </p:nvSpPr>
        <p:spPr>
          <a:xfrm>
            <a:off x="54834" y="6040108"/>
            <a:ext cx="1257782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is October-December 2023.</a:t>
            </a:r>
            <a:endParaRPr/>
          </a:p>
        </p:txBody>
      </p:sp>
      <p:sp>
        <p:nvSpPr>
          <p:cNvPr id="11487" name="Google Shape;11487;p19"/>
          <p:cNvSpPr txBox="1"/>
          <p:nvPr/>
        </p:nvSpPr>
        <p:spPr>
          <a:xfrm>
            <a:off x="1935719" y="4043474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12.13%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8" name="Google Shape;11488;p19"/>
          <p:cNvSpPr txBox="1"/>
          <p:nvPr/>
        </p:nvSpPr>
        <p:spPr>
          <a:xfrm>
            <a:off x="9902960" y="3156082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33.54%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489" name="Google Shape;11489;p19" descr="A green line in a black background&#10;&#10;Description automatically generated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504" t="11771" r="8755" b="14243"/>
          <a:stretch/>
        </p:blipFill>
        <p:spPr>
          <a:xfrm>
            <a:off x="1201755" y="1202754"/>
            <a:ext cx="9798493" cy="507387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6" name="Google Shape;11176;p2"/>
          <p:cNvSpPr txBox="1"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400"/>
              <a:buFont typeface="DM Sans"/>
              <a:buNone/>
            </a:pPr>
            <a:r>
              <a:rPr lang="en-US" b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Overview</a:t>
            </a:r>
            <a:endParaRPr/>
          </a:p>
        </p:txBody>
      </p:sp>
      <p:sp>
        <p:nvSpPr>
          <p:cNvPr id="11177" name="Google Shape;11177;p2"/>
          <p:cNvSpPr txBox="1">
            <a:spLocks noGrp="1"/>
          </p:cNvSpPr>
          <p:nvPr>
            <p:ph type="body" idx="1"/>
          </p:nvPr>
        </p:nvSpPr>
        <p:spPr>
          <a:xfrm>
            <a:off x="504159" y="1720370"/>
            <a:ext cx="7489719" cy="49483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50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2800"/>
          </a:p>
          <a:p>
            <a:pPr marL="22860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sz="2800"/>
          </a:p>
          <a:p>
            <a:pPr marL="22860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/>
          </a:p>
          <a:p>
            <a:pPr marL="22860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/>
          </a:p>
          <a:p>
            <a:pPr marL="457200" lvl="1" indent="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4990"/>
              </a:buClr>
              <a:buSzPts val="2200"/>
              <a:buNone/>
            </a:pPr>
            <a:endParaRPr sz="2200"/>
          </a:p>
          <a:p>
            <a:pPr marL="22860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/>
          </a:p>
        </p:txBody>
      </p:sp>
      <p:sp>
        <p:nvSpPr>
          <p:cNvPr id="11178" name="Google Shape;11178;p2"/>
          <p:cNvSpPr txBox="1">
            <a:spLocks noGrp="1"/>
          </p:cNvSpPr>
          <p:nvPr>
            <p:ph type="ftr" idx="11"/>
          </p:nvPr>
        </p:nvSpPr>
        <p:spPr>
          <a:xfrm>
            <a:off x="4842933" y="639162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11179" name="Google Shape;11179;p2"/>
          <p:cNvSpPr txBox="1"/>
          <p:nvPr/>
        </p:nvSpPr>
        <p:spPr>
          <a:xfrm>
            <a:off x="601081" y="1711068"/>
            <a:ext cx="10455585" cy="44018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>
                <a:solidFill>
                  <a:srgbClr val="000000"/>
                </a:solidFill>
                <a:latin typeface="Play"/>
                <a:ea typeface="Play"/>
                <a:cs typeface="Play"/>
                <a:sym typeface="Play"/>
              </a:rPr>
              <a:t>Housekeeping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>
                <a:solidFill>
                  <a:srgbClr val="000000"/>
                </a:solidFill>
                <a:latin typeface="Play"/>
                <a:ea typeface="Play"/>
                <a:cs typeface="Play"/>
                <a:sym typeface="Play"/>
              </a:rPr>
              <a:t>ESSI Key Aims Review</a:t>
            </a:r>
            <a:endParaRPr/>
          </a:p>
          <a:p>
            <a:pPr marL="342900" marR="0" lvl="0" indent="-3429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>
                <a:solidFill>
                  <a:srgbClr val="000000"/>
                </a:solidFill>
                <a:latin typeface="Play"/>
                <a:ea typeface="Play"/>
                <a:cs typeface="Play"/>
                <a:sym typeface="Play"/>
              </a:rPr>
              <a:t>Progress Updates on Key Strategies</a:t>
            </a:r>
            <a:endParaRPr sz="2800">
              <a:solidFill>
                <a:schemeClr val="dk1"/>
              </a:solidFill>
              <a:latin typeface="Play"/>
              <a:ea typeface="Play"/>
              <a:cs typeface="Play"/>
              <a:sym typeface="Play"/>
            </a:endParaRPr>
          </a:p>
          <a:p>
            <a:pPr marL="285750" marR="0" lvl="0" indent="-28575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>
                <a:solidFill>
                  <a:srgbClr val="000000"/>
                </a:solidFill>
                <a:latin typeface="Play"/>
                <a:ea typeface="Play"/>
                <a:cs typeface="Play"/>
                <a:sym typeface="Play"/>
              </a:rPr>
              <a:t> SDOH Screening and Referral Part II: Building a Resource Guide 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>
                <a:solidFill>
                  <a:srgbClr val="000000"/>
                </a:solidFill>
                <a:latin typeface="Play"/>
                <a:ea typeface="Play"/>
                <a:cs typeface="Play"/>
                <a:sym typeface="Play"/>
              </a:rPr>
              <a:t> Team Talk – UW Swedish American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</a:pPr>
            <a:r>
              <a:rPr lang="en-US" sz="2800">
                <a:solidFill>
                  <a:schemeClr val="dk1"/>
                </a:solidFill>
                <a:latin typeface="Play"/>
                <a:ea typeface="Play"/>
                <a:cs typeface="Play"/>
                <a:sym typeface="Play"/>
              </a:rPr>
              <a:t> Upcoming Opportunities of Interest to ESSI Teams </a:t>
            </a:r>
            <a:endParaRPr/>
          </a:p>
          <a:p>
            <a:pPr marL="742950" marR="0" lvl="1" indent="-107950" algn="l" rtl="0"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urier New"/>
              <a:buNone/>
            </a:pPr>
            <a:endParaRPr sz="2800" b="0" i="0" u="none" strike="noStrike" cap="none">
              <a:solidFill>
                <a:schemeClr val="dk1"/>
              </a:solidFill>
              <a:latin typeface="Play"/>
              <a:ea typeface="Play"/>
              <a:cs typeface="Play"/>
              <a:sym typeface="Play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5" name="Google Shape;11495;p20"/>
          <p:cNvSpPr/>
          <p:nvPr/>
        </p:nvSpPr>
        <p:spPr>
          <a:xfrm>
            <a:off x="1845693" y="484263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 extrusionOk="0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6" name="Google Shape;11496;p20"/>
          <p:cNvSpPr/>
          <p:nvPr/>
        </p:nvSpPr>
        <p:spPr>
          <a:xfrm>
            <a:off x="1845693" y="1550509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 extrusionOk="0">
                <a:moveTo>
                  <a:pt x="0" y="0"/>
                </a:moveTo>
                <a:lnTo>
                  <a:pt x="6046286" y="0"/>
                </a:lnTo>
                <a:lnTo>
                  <a:pt x="6046286" y="1027868"/>
                </a:lnTo>
                <a:lnTo>
                  <a:pt x="0" y="102786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7" name="Google Shape;11497;p20"/>
          <p:cNvSpPr/>
          <p:nvPr/>
        </p:nvSpPr>
        <p:spPr>
          <a:xfrm>
            <a:off x="1845693" y="261675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 extrusionOk="0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8" name="Google Shape;11498;p20"/>
          <p:cNvSpPr/>
          <p:nvPr/>
        </p:nvSpPr>
        <p:spPr>
          <a:xfrm>
            <a:off x="1845693" y="371997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 extrusionOk="0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9" name="Google Shape;11499;p20"/>
          <p:cNvSpPr/>
          <p:nvPr/>
        </p:nvSpPr>
        <p:spPr>
          <a:xfrm>
            <a:off x="1845693" y="4786220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 extrusionOk="0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0" name="Google Shape;11500;p20"/>
          <p:cNvSpPr/>
          <p:nvPr/>
        </p:nvSpPr>
        <p:spPr>
          <a:xfrm>
            <a:off x="4269331" y="1475298"/>
            <a:ext cx="1176995" cy="835667"/>
          </a:xfrm>
          <a:custGeom>
            <a:avLst/>
            <a:gdLst/>
            <a:ahLst/>
            <a:cxnLst/>
            <a:rect l="l" t="t" r="r" b="b"/>
            <a:pathLst>
              <a:path w="1765493" h="1253500" extrusionOk="0">
                <a:moveTo>
                  <a:pt x="0" y="0"/>
                </a:moveTo>
                <a:lnTo>
                  <a:pt x="1765493" y="0"/>
                </a:lnTo>
                <a:lnTo>
                  <a:pt x="1765493" y="1253500"/>
                </a:lnTo>
                <a:lnTo>
                  <a:pt x="0" y="12535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1" name="Google Shape;11501;p20"/>
          <p:cNvSpPr/>
          <p:nvPr/>
        </p:nvSpPr>
        <p:spPr>
          <a:xfrm>
            <a:off x="4435542" y="337989"/>
            <a:ext cx="844571" cy="977795"/>
          </a:xfrm>
          <a:custGeom>
            <a:avLst/>
            <a:gdLst/>
            <a:ahLst/>
            <a:cxnLst/>
            <a:rect l="l" t="t" r="r" b="b"/>
            <a:pathLst>
              <a:path w="1266856" h="1466693" extrusionOk="0">
                <a:moveTo>
                  <a:pt x="0" y="0"/>
                </a:moveTo>
                <a:lnTo>
                  <a:pt x="1266857" y="0"/>
                </a:lnTo>
                <a:lnTo>
                  <a:pt x="1266857" y="1466693"/>
                </a:lnTo>
                <a:lnTo>
                  <a:pt x="0" y="146669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2" name="Google Shape;11502;p20"/>
          <p:cNvSpPr/>
          <p:nvPr/>
        </p:nvSpPr>
        <p:spPr>
          <a:xfrm>
            <a:off x="4359071" y="2554817"/>
            <a:ext cx="997512" cy="874183"/>
          </a:xfrm>
          <a:custGeom>
            <a:avLst/>
            <a:gdLst/>
            <a:ahLst/>
            <a:cxnLst/>
            <a:rect l="l" t="t" r="r" b="b"/>
            <a:pathLst>
              <a:path w="1496268" h="1311275" extrusionOk="0">
                <a:moveTo>
                  <a:pt x="0" y="0"/>
                </a:moveTo>
                <a:lnTo>
                  <a:pt x="1496269" y="0"/>
                </a:lnTo>
                <a:lnTo>
                  <a:pt x="1496269" y="1311275"/>
                </a:lnTo>
                <a:lnTo>
                  <a:pt x="0" y="131127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3" name="Google Shape;11503;p20"/>
          <p:cNvSpPr/>
          <p:nvPr/>
        </p:nvSpPr>
        <p:spPr>
          <a:xfrm>
            <a:off x="4335393" y="3532928"/>
            <a:ext cx="1021191" cy="1080626"/>
          </a:xfrm>
          <a:custGeom>
            <a:avLst/>
            <a:gdLst/>
            <a:ahLst/>
            <a:cxnLst/>
            <a:rect l="l" t="t" r="r" b="b"/>
            <a:pathLst>
              <a:path w="1531787" h="1620939" extrusionOk="0">
                <a:moveTo>
                  <a:pt x="0" y="0"/>
                </a:moveTo>
                <a:lnTo>
                  <a:pt x="1531787" y="0"/>
                </a:lnTo>
                <a:lnTo>
                  <a:pt x="1531787" y="1620939"/>
                </a:lnTo>
                <a:lnTo>
                  <a:pt x="0" y="162093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4" name="Google Shape;11504;p20"/>
          <p:cNvSpPr/>
          <p:nvPr/>
        </p:nvSpPr>
        <p:spPr>
          <a:xfrm>
            <a:off x="4437945" y="4715153"/>
            <a:ext cx="1008380" cy="1016000"/>
          </a:xfrm>
          <a:custGeom>
            <a:avLst/>
            <a:gdLst/>
            <a:ahLst/>
            <a:cxnLst/>
            <a:rect l="l" t="t" r="r" b="b"/>
            <a:pathLst>
              <a:path w="1512570" h="1524000" extrusionOk="0">
                <a:moveTo>
                  <a:pt x="0" y="0"/>
                </a:moveTo>
                <a:lnTo>
                  <a:pt x="1512570" y="0"/>
                </a:lnTo>
                <a:lnTo>
                  <a:pt x="1512570" y="1524000"/>
                </a:lnTo>
                <a:lnTo>
                  <a:pt x="0" y="1524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8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5" name="Google Shape;11505;p20"/>
          <p:cNvSpPr txBox="1"/>
          <p:nvPr/>
        </p:nvSpPr>
        <p:spPr>
          <a:xfrm>
            <a:off x="2074739" y="646616"/>
            <a:ext cx="3801811" cy="356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64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5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DRIVER 1</a:t>
            </a:r>
            <a:endParaRPr/>
          </a:p>
        </p:txBody>
      </p:sp>
      <p:sp>
        <p:nvSpPr>
          <p:cNvPr id="11506" name="Google Shape;11506;p20"/>
          <p:cNvSpPr txBox="1"/>
          <p:nvPr/>
        </p:nvSpPr>
        <p:spPr>
          <a:xfrm>
            <a:off x="2074739" y="1684639"/>
            <a:ext cx="3801811" cy="356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64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5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DRIVER 2</a:t>
            </a:r>
            <a:endParaRPr/>
          </a:p>
        </p:txBody>
      </p:sp>
      <p:sp>
        <p:nvSpPr>
          <p:cNvPr id="11507" name="Google Shape;11507;p20"/>
          <p:cNvSpPr txBox="1"/>
          <p:nvPr/>
        </p:nvSpPr>
        <p:spPr>
          <a:xfrm>
            <a:off x="2074739" y="2750885"/>
            <a:ext cx="3801811" cy="356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64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5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DRIVER 3</a:t>
            </a:r>
            <a:endParaRPr/>
          </a:p>
        </p:txBody>
      </p:sp>
      <p:sp>
        <p:nvSpPr>
          <p:cNvPr id="11508" name="Google Shape;11508;p20"/>
          <p:cNvSpPr txBox="1"/>
          <p:nvPr/>
        </p:nvSpPr>
        <p:spPr>
          <a:xfrm>
            <a:off x="6096000" y="711200"/>
            <a:ext cx="5573501" cy="3379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545454"/>
                </a:solidFill>
                <a:latin typeface="DM Sans"/>
                <a:ea typeface="DM Sans"/>
                <a:cs typeface="DM Sans"/>
                <a:sym typeface="DM Sans"/>
              </a:rPr>
              <a:t>Healthcare Professional Commitment</a:t>
            </a:r>
            <a:endParaRPr/>
          </a:p>
        </p:txBody>
      </p:sp>
      <p:sp>
        <p:nvSpPr>
          <p:cNvPr id="11509" name="Google Shape;11509;p20"/>
          <p:cNvSpPr txBox="1"/>
          <p:nvPr/>
        </p:nvSpPr>
        <p:spPr>
          <a:xfrm>
            <a:off x="6096000" y="1727818"/>
            <a:ext cx="4569889" cy="3620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1147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545454"/>
                </a:solidFill>
                <a:latin typeface="DM Sans"/>
                <a:ea typeface="DM Sans"/>
                <a:cs typeface="DM Sans"/>
                <a:sym typeface="DM Sans"/>
              </a:rPr>
              <a:t>Inclusive Clinical Environment</a:t>
            </a:r>
            <a:endParaRPr/>
          </a:p>
        </p:txBody>
      </p:sp>
      <p:sp>
        <p:nvSpPr>
          <p:cNvPr id="11510" name="Google Shape;11510;p20"/>
          <p:cNvSpPr txBox="1"/>
          <p:nvPr/>
        </p:nvSpPr>
        <p:spPr>
          <a:xfrm>
            <a:off x="6096000" y="2825179"/>
            <a:ext cx="5573501" cy="3379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545454"/>
                </a:solidFill>
                <a:latin typeface="DM Sans"/>
                <a:ea typeface="DM Sans"/>
                <a:cs typeface="DM Sans"/>
                <a:sym typeface="DM Sans"/>
              </a:rPr>
              <a:t>Parents and Caregiver Empowerment</a:t>
            </a:r>
            <a:endParaRPr/>
          </a:p>
        </p:txBody>
      </p:sp>
      <p:sp>
        <p:nvSpPr>
          <p:cNvPr id="11511" name="Google Shape;11511;p20"/>
          <p:cNvSpPr txBox="1"/>
          <p:nvPr/>
        </p:nvSpPr>
        <p:spPr>
          <a:xfrm>
            <a:off x="2074739" y="3854105"/>
            <a:ext cx="3801811" cy="356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64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5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DRIVER 4</a:t>
            </a:r>
            <a:endParaRPr/>
          </a:p>
        </p:txBody>
      </p:sp>
      <p:sp>
        <p:nvSpPr>
          <p:cNvPr id="11512" name="Google Shape;11512;p20"/>
          <p:cNvSpPr txBox="1"/>
          <p:nvPr/>
        </p:nvSpPr>
        <p:spPr>
          <a:xfrm>
            <a:off x="2074739" y="4957670"/>
            <a:ext cx="3801811" cy="356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64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5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DRIVER 5</a:t>
            </a:r>
            <a:endParaRPr/>
          </a:p>
        </p:txBody>
      </p:sp>
      <p:sp>
        <p:nvSpPr>
          <p:cNvPr id="11513" name="Google Shape;11513;p20"/>
          <p:cNvSpPr txBox="1"/>
          <p:nvPr/>
        </p:nvSpPr>
        <p:spPr>
          <a:xfrm>
            <a:off x="6096000" y="5000849"/>
            <a:ext cx="4569889" cy="3620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1147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545454"/>
                </a:solidFill>
                <a:latin typeface="DM Sans"/>
                <a:ea typeface="DM Sans"/>
                <a:cs typeface="DM Sans"/>
                <a:sym typeface="DM Sans"/>
              </a:rPr>
              <a:t>Healthcare Data Utilization</a:t>
            </a:r>
            <a:endParaRPr/>
          </a:p>
        </p:txBody>
      </p:sp>
      <p:sp>
        <p:nvSpPr>
          <p:cNvPr id="11514" name="Google Shape;11514;p20"/>
          <p:cNvSpPr txBox="1"/>
          <p:nvPr/>
        </p:nvSpPr>
        <p:spPr>
          <a:xfrm>
            <a:off x="6096000" y="3903413"/>
            <a:ext cx="4569889" cy="3620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1147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rgbClr val="545454"/>
                </a:solidFill>
                <a:latin typeface="DM Sans"/>
                <a:ea typeface="DM Sans"/>
                <a:cs typeface="DM Sans"/>
                <a:sym typeface="DM Sans"/>
              </a:rPr>
              <a:t>Community Partnerships</a:t>
            </a:r>
            <a:endParaRPr/>
          </a:p>
        </p:txBody>
      </p:sp>
      <p:pic>
        <p:nvPicPr>
          <p:cNvPr id="11515" name="Google Shape;11515;p20" descr="A logo with a person in the middle&#10;&#10;Description automatically generated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138023" y="5872540"/>
            <a:ext cx="1889972" cy="886710"/>
          </a:xfrm>
          <a:prstGeom prst="rect">
            <a:avLst/>
          </a:prstGeom>
          <a:noFill/>
          <a:ln>
            <a:noFill/>
          </a:ln>
        </p:spPr>
      </p:pic>
      <p:sp>
        <p:nvSpPr>
          <p:cNvPr id="11516" name="Google Shape;11516;p20"/>
          <p:cNvSpPr/>
          <p:nvPr/>
        </p:nvSpPr>
        <p:spPr>
          <a:xfrm rot="10800000" flipH="1">
            <a:off x="11688331" y="2293443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 extrusionOk="0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 rotWithShape="1">
            <a:blip r:embed="rId10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7" name="Google Shape;11517;p20"/>
          <p:cNvSpPr txBox="1">
            <a:spLocks noGrp="1"/>
          </p:cNvSpPr>
          <p:nvPr>
            <p:ph type="ftr" idx="11"/>
          </p:nvPr>
        </p:nvSpPr>
        <p:spPr>
          <a:xfrm>
            <a:off x="10546836" y="6487803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12</a:t>
            </a:r>
            <a:endParaRPr/>
          </a:p>
        </p:txBody>
      </p:sp>
      <p:sp>
        <p:nvSpPr>
          <p:cNvPr id="11518" name="Google Shape;11518;p20"/>
          <p:cNvSpPr txBox="1"/>
          <p:nvPr/>
        </p:nvSpPr>
        <p:spPr>
          <a:xfrm>
            <a:off x="4995333" y="654402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rgbClr val="757575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11519" name="Google Shape;11519;p20"/>
          <p:cNvSpPr/>
          <p:nvPr/>
        </p:nvSpPr>
        <p:spPr>
          <a:xfrm>
            <a:off x="1606156" y="2474917"/>
            <a:ext cx="10059729" cy="1157652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chemeClr val="accent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5" name="Google Shape;11525;p21"/>
          <p:cNvSpPr txBox="1"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DM Sans"/>
              <a:buNone/>
            </a:pPr>
            <a:r>
              <a:rPr lang="en-US" sz="4000">
                <a:latin typeface="DM Sans"/>
                <a:ea typeface="DM Sans"/>
                <a:cs typeface="DM Sans"/>
                <a:sym typeface="DM Sans"/>
              </a:rPr>
              <a:t>Key Driver Diagram</a:t>
            </a:r>
            <a:endParaRPr sz="40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526" name="Google Shape;11526;p21"/>
          <p:cNvSpPr txBox="1">
            <a:spLocks noGrp="1"/>
          </p:cNvSpPr>
          <p:nvPr>
            <p:ph type="sldNum" idx="4294967295"/>
          </p:nvPr>
        </p:nvSpPr>
        <p:spPr>
          <a:xfrm>
            <a:off x="9448800" y="6042025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  <p:sp>
        <p:nvSpPr>
          <p:cNvPr id="11527" name="Google Shape;11527;p21"/>
          <p:cNvSpPr txBox="1">
            <a:spLocks noGrp="1"/>
          </p:cNvSpPr>
          <p:nvPr>
            <p:ph type="ftr" idx="4294967295"/>
          </p:nvPr>
        </p:nvSpPr>
        <p:spPr>
          <a:xfrm>
            <a:off x="0" y="6405563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11528" name="Google Shape;11528;p21"/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29" name="Google Shape;11529;p21"/>
          <p:cNvSpPr/>
          <p:nvPr/>
        </p:nvSpPr>
        <p:spPr>
          <a:xfrm>
            <a:off x="2804105" y="646630"/>
            <a:ext cx="1922145" cy="47625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By December 2025: 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342900" marR="0" lvl="0" indent="-2476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None/>
            </a:pP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2. Greater than 80% of infants will be discharged from ILPQC hospitals with a completed ESSI bundle.  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30" name="Google Shape;11530;p21"/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Aims</a:t>
            </a:r>
            <a:endParaRPr sz="1800" b="1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31" name="Google Shape;11531;p21"/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Primary Drivers</a:t>
            </a:r>
            <a:endParaRPr/>
          </a:p>
        </p:txBody>
      </p:sp>
      <p:sp>
        <p:nvSpPr>
          <p:cNvPr id="11532" name="Google Shape;11532;p21"/>
          <p:cNvSpPr/>
          <p:nvPr/>
        </p:nvSpPr>
        <p:spPr>
          <a:xfrm>
            <a:off x="4785239" y="800214"/>
            <a:ext cx="1661844" cy="69979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Healthcare Professional Commitment</a:t>
            </a:r>
            <a:endParaRPr/>
          </a:p>
        </p:txBody>
      </p:sp>
      <p:sp>
        <p:nvSpPr>
          <p:cNvPr id="11533" name="Google Shape;11533;p21"/>
          <p:cNvSpPr/>
          <p:nvPr/>
        </p:nvSpPr>
        <p:spPr>
          <a:xfrm>
            <a:off x="4785172" y="1778930"/>
            <a:ext cx="1661844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Inclusive Clinical Environment</a:t>
            </a:r>
            <a:endParaRPr/>
          </a:p>
        </p:txBody>
      </p:sp>
      <p:sp>
        <p:nvSpPr>
          <p:cNvPr id="11534" name="Google Shape;11534;p21"/>
          <p:cNvSpPr/>
          <p:nvPr/>
        </p:nvSpPr>
        <p:spPr>
          <a:xfrm>
            <a:off x="4789674" y="2711059"/>
            <a:ext cx="1674544" cy="7929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Parent and Caregiver Empowerment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35" name="Google Shape;11535;p21"/>
          <p:cNvSpPr/>
          <p:nvPr/>
        </p:nvSpPr>
        <p:spPr>
          <a:xfrm>
            <a:off x="4789268" y="3771300"/>
            <a:ext cx="1674544" cy="681461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Partnerships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36" name="Google Shape;11536;p21"/>
          <p:cNvSpPr/>
          <p:nvPr/>
        </p:nvSpPr>
        <p:spPr>
          <a:xfrm>
            <a:off x="4795447" y="4698068"/>
            <a:ext cx="1687244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Healthcare Data Utilization</a:t>
            </a:r>
            <a:endParaRPr/>
          </a:p>
        </p:txBody>
      </p:sp>
      <p:sp>
        <p:nvSpPr>
          <p:cNvPr id="11537" name="Google Shape;11537;p21"/>
          <p:cNvSpPr/>
          <p:nvPr/>
        </p:nvSpPr>
        <p:spPr>
          <a:xfrm>
            <a:off x="6543427" y="858378"/>
            <a:ext cx="5529655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Equitable and Respectful Care Education and Implementation</a:t>
            </a:r>
            <a:endParaRPr/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Safe Sleep Environment Education and Implementation</a:t>
            </a:r>
            <a:endParaRPr/>
          </a:p>
        </p:txBody>
      </p:sp>
      <p:sp>
        <p:nvSpPr>
          <p:cNvPr id="11538" name="Google Shape;11538;p21"/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Secondary Drivers</a:t>
            </a:r>
            <a:endParaRPr/>
          </a:p>
        </p:txBody>
      </p:sp>
      <p:sp>
        <p:nvSpPr>
          <p:cNvPr id="11539" name="Google Shape;11539;p21"/>
          <p:cNvSpPr/>
          <p:nvPr/>
        </p:nvSpPr>
        <p:spPr>
          <a:xfrm>
            <a:off x="6602417" y="1710625"/>
            <a:ext cx="5480760" cy="73908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Equitable and Inclusive Unit Policies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Organizational Leadership Commitment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Parent and Caregiver Experience Prioritization</a:t>
            </a:r>
            <a:endParaRPr sz="1400" b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0" name="Google Shape;11540;p21"/>
          <p:cNvSpPr/>
          <p:nvPr/>
        </p:nvSpPr>
        <p:spPr>
          <a:xfrm>
            <a:off x="6611873" y="2704406"/>
            <a:ext cx="5619801" cy="795646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Respectful Parent and Caregiver Partnerships</a:t>
            </a:r>
            <a:endParaRPr sz="140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Safe Sleep Awareness</a:t>
            </a: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Transition to Home, including SDoH Screening and Resource Linkage</a:t>
            </a:r>
            <a:endParaRPr sz="1400" b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1" name="Google Shape;11541;p21"/>
          <p:cNvSpPr/>
          <p:nvPr/>
        </p:nvSpPr>
        <p:spPr>
          <a:xfrm>
            <a:off x="6606479" y="3667823"/>
            <a:ext cx="5474238" cy="78537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Resource Mapping</a:t>
            </a:r>
            <a:endParaRPr/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Building Relationships with Community Organizations</a:t>
            </a:r>
            <a:endParaRPr/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Transfer of Care to Community Providers</a:t>
            </a:r>
            <a:endParaRPr/>
          </a:p>
        </p:txBody>
      </p:sp>
      <p:sp>
        <p:nvSpPr>
          <p:cNvPr id="11542" name="Google Shape;11542;p21"/>
          <p:cNvSpPr/>
          <p:nvPr/>
        </p:nvSpPr>
        <p:spPr>
          <a:xfrm>
            <a:off x="6606981" y="4625513"/>
            <a:ext cx="5474238" cy="736472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Collection of Accurate Race and Ethnicity Data</a:t>
            </a:r>
            <a:endParaRPr/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Dissemination of Stratified Data</a:t>
            </a: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Application of Data to Address Inequities</a:t>
            </a: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3" name="Google Shape;11543;p21"/>
          <p:cNvSpPr/>
          <p:nvPr/>
        </p:nvSpPr>
        <p:spPr>
          <a:xfrm>
            <a:off x="2978110" y="5811228"/>
            <a:ext cx="1058563" cy="59595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ESSI Bundle</a:t>
            </a: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</a:t>
            </a:r>
            <a:endParaRPr/>
          </a:p>
        </p:txBody>
      </p:sp>
      <p:sp>
        <p:nvSpPr>
          <p:cNvPr id="11544" name="Google Shape;11544;p21"/>
          <p:cNvSpPr/>
          <p:nvPr/>
        </p:nvSpPr>
        <p:spPr>
          <a:xfrm>
            <a:off x="4190069" y="5500950"/>
            <a:ext cx="7906627" cy="121703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Awareness</a:t>
            </a: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Parents or caregivers report an understanding of a safe sleep environment, including navigating challenges to safe sleep at home</a:t>
            </a:r>
            <a:endParaRPr/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Readiness</a:t>
            </a: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 Family is prepared for a transition to home, including SDoH screening and resource linkage</a:t>
            </a: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Transfer of Care</a:t>
            </a: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ESSI Newborn Care Plan (Awareness &amp; Readiness) documented in the discharge </a:t>
            </a:r>
            <a:endParaRPr/>
          </a:p>
        </p:txBody>
      </p:sp>
      <p:sp>
        <p:nvSpPr>
          <p:cNvPr id="11545" name="Google Shape;11545;p21"/>
          <p:cNvSpPr/>
          <p:nvPr/>
        </p:nvSpPr>
        <p:spPr>
          <a:xfrm>
            <a:off x="4747641" y="2632389"/>
            <a:ext cx="7442547" cy="960328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6" name="Google Shape;11546;p21"/>
          <p:cNvSpPr/>
          <p:nvPr/>
        </p:nvSpPr>
        <p:spPr>
          <a:xfrm>
            <a:off x="4397612" y="2320985"/>
            <a:ext cx="636739" cy="615863"/>
          </a:xfrm>
          <a:prstGeom prst="ellipse">
            <a:avLst/>
          </a:prstGeom>
          <a:solidFill>
            <a:srgbClr val="EF1453"/>
          </a:solidFill>
          <a:ln w="12700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3</a:t>
            </a:r>
            <a:endParaRPr sz="32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7" name="Google Shape;11547;p21"/>
          <p:cNvSpPr/>
          <p:nvPr/>
        </p:nvSpPr>
        <p:spPr>
          <a:xfrm>
            <a:off x="4747641" y="3610659"/>
            <a:ext cx="7401061" cy="960328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8" name="Google Shape;11548;p21"/>
          <p:cNvSpPr/>
          <p:nvPr/>
        </p:nvSpPr>
        <p:spPr>
          <a:xfrm>
            <a:off x="4397071" y="3300605"/>
            <a:ext cx="636739" cy="615863"/>
          </a:xfrm>
          <a:prstGeom prst="ellipse">
            <a:avLst/>
          </a:prstGeom>
          <a:solidFill>
            <a:srgbClr val="EF1453"/>
          </a:solidFill>
          <a:ln w="12700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4</a:t>
            </a:r>
            <a:endParaRPr sz="32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3" name="Google Shape;11553;p22"/>
          <p:cNvSpPr txBox="1"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Arial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ESSI Progress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2" name="Google Shape;11562;p23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563" name="Google Shape;11563;p23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3969" y="701235"/>
            <a:ext cx="6888872" cy="6191679"/>
          </a:xfrm>
          <a:prstGeom prst="rect">
            <a:avLst/>
          </a:prstGeom>
          <a:noFill/>
          <a:ln>
            <a:noFill/>
          </a:ln>
        </p:spPr>
      </p:pic>
      <p:sp>
        <p:nvSpPr>
          <p:cNvPr id="11564" name="Google Shape;11564;p23"/>
          <p:cNvSpPr/>
          <p:nvPr/>
        </p:nvSpPr>
        <p:spPr>
          <a:xfrm>
            <a:off x="10698688" y="49276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65" name="Google Shape;11565;p23"/>
          <p:cNvSpPr/>
          <p:nvPr/>
        </p:nvSpPr>
        <p:spPr>
          <a:xfrm>
            <a:off x="9756684" y="3758392"/>
            <a:ext cx="1076861" cy="1094649"/>
          </a:xfrm>
          <a:custGeom>
            <a:avLst/>
            <a:gdLst/>
            <a:ahLst/>
            <a:cxnLst/>
            <a:rect l="l" t="t" r="r" b="b"/>
            <a:pathLst>
              <a:path w="1615292" h="1641974" extrusionOk="0">
                <a:moveTo>
                  <a:pt x="0" y="0"/>
                </a:moveTo>
                <a:lnTo>
                  <a:pt x="1615292" y="0"/>
                </a:lnTo>
                <a:lnTo>
                  <a:pt x="1615292" y="1641974"/>
                </a:lnTo>
                <a:lnTo>
                  <a:pt x="0" y="1641974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66" name="Google Shape;11566;p23"/>
          <p:cNvSpPr txBox="1"/>
          <p:nvPr/>
        </p:nvSpPr>
        <p:spPr>
          <a:xfrm>
            <a:off x="7316055" y="5089579"/>
            <a:ext cx="3857707" cy="10002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116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5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Provider and hospital staff education about implicit bias and engaging in anti-racism</a:t>
            </a:r>
            <a:endParaRPr sz="21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67" name="Google Shape;11567;p23"/>
          <p:cNvSpPr txBox="1"/>
          <p:nvPr/>
        </p:nvSpPr>
        <p:spPr>
          <a:xfrm rot="-5400000">
            <a:off x="-447048" y="3292745"/>
            <a:ext cx="1992645" cy="2725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hospitals</a:t>
            </a:r>
            <a:endParaRPr/>
          </a:p>
        </p:txBody>
      </p:sp>
      <p:sp>
        <p:nvSpPr>
          <p:cNvPr id="11568" name="Google Shape;11568;p23"/>
          <p:cNvSpPr txBox="1"/>
          <p:nvPr/>
        </p:nvSpPr>
        <p:spPr>
          <a:xfrm>
            <a:off x="7316055" y="1414463"/>
            <a:ext cx="4371120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Implicit Bias Education</a:t>
            </a:r>
            <a:endParaRPr/>
          </a:p>
        </p:txBody>
      </p:sp>
      <p:sp>
        <p:nvSpPr>
          <p:cNvPr id="11569" name="Google Shape;11569;p23"/>
          <p:cNvSpPr txBox="1"/>
          <p:nvPr/>
        </p:nvSpPr>
        <p:spPr>
          <a:xfrm>
            <a:off x="1780864" y="938459"/>
            <a:ext cx="2743199" cy="3657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28/75(37%)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70" name="Google Shape;11570;p23"/>
          <p:cNvSpPr txBox="1"/>
          <p:nvPr/>
        </p:nvSpPr>
        <p:spPr>
          <a:xfrm>
            <a:off x="4724218" y="935315"/>
            <a:ext cx="2743199" cy="3657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53/77 (69%)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71" name="Google Shape;11571;p23"/>
          <p:cNvSpPr txBox="1"/>
          <p:nvPr/>
        </p:nvSpPr>
        <p:spPr>
          <a:xfrm>
            <a:off x="1182678" y="6086080"/>
            <a:ext cx="2743199" cy="52322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(October-December 2023) 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72" name="Google Shape;11572;p23"/>
          <p:cNvSpPr txBox="1"/>
          <p:nvPr/>
        </p:nvSpPr>
        <p:spPr>
          <a:xfrm>
            <a:off x="3920233" y="6086080"/>
            <a:ext cx="2743199" cy="30777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August 2024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1" name="Google Shape;11581;p24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582" name="Google Shape;11582;p24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4192" y="536443"/>
            <a:ext cx="6984995" cy="6364482"/>
          </a:xfrm>
          <a:prstGeom prst="rect">
            <a:avLst/>
          </a:prstGeom>
          <a:noFill/>
          <a:ln>
            <a:noFill/>
          </a:ln>
        </p:spPr>
      </p:pic>
      <p:sp>
        <p:nvSpPr>
          <p:cNvPr id="11583" name="Google Shape;11583;p24"/>
          <p:cNvSpPr/>
          <p:nvPr/>
        </p:nvSpPr>
        <p:spPr>
          <a:xfrm>
            <a:off x="10698688" y="49276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84" name="Google Shape;11584;p24"/>
          <p:cNvSpPr/>
          <p:nvPr/>
        </p:nvSpPr>
        <p:spPr>
          <a:xfrm>
            <a:off x="10231287" y="3835126"/>
            <a:ext cx="1090389" cy="1180394"/>
          </a:xfrm>
          <a:custGeom>
            <a:avLst/>
            <a:gdLst/>
            <a:ahLst/>
            <a:cxnLst/>
            <a:rect l="l" t="t" r="r" b="b"/>
            <a:pathLst>
              <a:path w="1635584" h="1770591" extrusionOk="0">
                <a:moveTo>
                  <a:pt x="0" y="0"/>
                </a:moveTo>
                <a:lnTo>
                  <a:pt x="1635584" y="0"/>
                </a:lnTo>
                <a:lnTo>
                  <a:pt x="1635584" y="1770592"/>
                </a:lnTo>
                <a:lnTo>
                  <a:pt x="0" y="177059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85" name="Google Shape;11585;p24"/>
          <p:cNvSpPr txBox="1"/>
          <p:nvPr/>
        </p:nvSpPr>
        <p:spPr>
          <a:xfrm>
            <a:off x="7026325" y="5000370"/>
            <a:ext cx="4479875" cy="951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97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5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Provider and hospital staff education about the importance of a safe sleep environment </a:t>
            </a:r>
            <a:endParaRPr sz="20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86" name="Google Shape;11586;p24"/>
          <p:cNvSpPr txBox="1"/>
          <p:nvPr/>
        </p:nvSpPr>
        <p:spPr>
          <a:xfrm rot="-5400000">
            <a:off x="-447048" y="3292745"/>
            <a:ext cx="1992645" cy="2725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hospitals</a:t>
            </a:r>
            <a:endParaRPr/>
          </a:p>
        </p:txBody>
      </p:sp>
      <p:sp>
        <p:nvSpPr>
          <p:cNvPr id="11587" name="Google Shape;11587;p24"/>
          <p:cNvSpPr txBox="1"/>
          <p:nvPr/>
        </p:nvSpPr>
        <p:spPr>
          <a:xfrm>
            <a:off x="7316055" y="1414463"/>
            <a:ext cx="4371120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Safe Sleep Education</a:t>
            </a:r>
            <a:endParaRPr/>
          </a:p>
        </p:txBody>
      </p:sp>
      <p:sp>
        <p:nvSpPr>
          <p:cNvPr id="11588" name="Google Shape;11588;p24"/>
          <p:cNvSpPr txBox="1"/>
          <p:nvPr/>
        </p:nvSpPr>
        <p:spPr>
          <a:xfrm>
            <a:off x="1946494" y="754455"/>
            <a:ext cx="27432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23/75 (31%)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89" name="Google Shape;11589;p24"/>
          <p:cNvSpPr txBox="1"/>
          <p:nvPr/>
        </p:nvSpPr>
        <p:spPr>
          <a:xfrm>
            <a:off x="4888871" y="807267"/>
            <a:ext cx="27432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52/77 (68%)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90" name="Google Shape;11590;p24"/>
          <p:cNvSpPr txBox="1"/>
          <p:nvPr/>
        </p:nvSpPr>
        <p:spPr>
          <a:xfrm>
            <a:off x="1217956" y="6086080"/>
            <a:ext cx="2743199" cy="52322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(October-December 2023) 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91" name="Google Shape;11591;p24"/>
          <p:cNvSpPr txBox="1"/>
          <p:nvPr/>
        </p:nvSpPr>
        <p:spPr>
          <a:xfrm>
            <a:off x="3920233" y="6086080"/>
            <a:ext cx="2743199" cy="30777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August 2024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0" name="Google Shape;11600;p25"/>
          <p:cNvSpPr/>
          <p:nvPr/>
        </p:nvSpPr>
        <p:spPr>
          <a:xfrm>
            <a:off x="247418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601" name="Google Shape;11601;p25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9910" y="681909"/>
            <a:ext cx="6571399" cy="6184549"/>
          </a:xfrm>
          <a:prstGeom prst="rect">
            <a:avLst/>
          </a:prstGeom>
          <a:noFill/>
          <a:ln>
            <a:noFill/>
          </a:ln>
        </p:spPr>
      </p:pic>
      <p:sp>
        <p:nvSpPr>
          <p:cNvPr id="11602" name="Google Shape;11602;p25"/>
          <p:cNvSpPr/>
          <p:nvPr/>
        </p:nvSpPr>
        <p:spPr>
          <a:xfrm>
            <a:off x="10698688" y="49662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03" name="Google Shape;11603;p25"/>
          <p:cNvSpPr/>
          <p:nvPr/>
        </p:nvSpPr>
        <p:spPr>
          <a:xfrm>
            <a:off x="10223772" y="3429000"/>
            <a:ext cx="949833" cy="1371600"/>
          </a:xfrm>
          <a:custGeom>
            <a:avLst/>
            <a:gdLst/>
            <a:ahLst/>
            <a:cxnLst/>
            <a:rect l="l" t="t" r="r" b="b"/>
            <a:pathLst>
              <a:path w="1424749" h="2057400" extrusionOk="0">
                <a:moveTo>
                  <a:pt x="0" y="0"/>
                </a:moveTo>
                <a:lnTo>
                  <a:pt x="1424749" y="0"/>
                </a:lnTo>
                <a:lnTo>
                  <a:pt x="1424749" y="2057400"/>
                </a:lnTo>
                <a:lnTo>
                  <a:pt x="0" y="20574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04" name="Google Shape;11604;p25"/>
          <p:cNvSpPr txBox="1"/>
          <p:nvPr/>
        </p:nvSpPr>
        <p:spPr>
          <a:xfrm>
            <a:off x="6343143" y="4794251"/>
            <a:ext cx="5601439" cy="951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97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5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Practice of promoting a safe sleep environment in the hospital setting with current AAP recommendations </a:t>
            </a:r>
            <a:endParaRPr sz="20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05" name="Google Shape;11605;p25"/>
          <p:cNvSpPr txBox="1"/>
          <p:nvPr/>
        </p:nvSpPr>
        <p:spPr>
          <a:xfrm rot="-5400000">
            <a:off x="-447048" y="3292745"/>
            <a:ext cx="1992645" cy="2725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hospitals</a:t>
            </a:r>
            <a:endParaRPr/>
          </a:p>
        </p:txBody>
      </p:sp>
      <p:sp>
        <p:nvSpPr>
          <p:cNvPr id="11606" name="Google Shape;11606;p25"/>
          <p:cNvSpPr txBox="1"/>
          <p:nvPr/>
        </p:nvSpPr>
        <p:spPr>
          <a:xfrm>
            <a:off x="7316055" y="1414463"/>
            <a:ext cx="4371120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Safe Sleep Practices</a:t>
            </a:r>
            <a:endParaRPr/>
          </a:p>
        </p:txBody>
      </p:sp>
      <p:sp>
        <p:nvSpPr>
          <p:cNvPr id="11607" name="Google Shape;11607;p25"/>
          <p:cNvSpPr txBox="1"/>
          <p:nvPr/>
        </p:nvSpPr>
        <p:spPr>
          <a:xfrm>
            <a:off x="1946494" y="852535"/>
            <a:ext cx="27432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42/75 (56%)</a:t>
            </a:r>
            <a:endParaRPr/>
          </a:p>
        </p:txBody>
      </p:sp>
      <p:sp>
        <p:nvSpPr>
          <p:cNvPr id="11608" name="Google Shape;11608;p25"/>
          <p:cNvSpPr txBox="1"/>
          <p:nvPr/>
        </p:nvSpPr>
        <p:spPr>
          <a:xfrm>
            <a:off x="4572000" y="852534"/>
            <a:ext cx="27432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61/77 (79%)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09" name="Google Shape;11609;p25"/>
          <p:cNvSpPr txBox="1"/>
          <p:nvPr/>
        </p:nvSpPr>
        <p:spPr>
          <a:xfrm>
            <a:off x="1182678" y="6086080"/>
            <a:ext cx="2743199" cy="52322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(October-December 2023) 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10" name="Google Shape;11610;p25"/>
          <p:cNvSpPr txBox="1"/>
          <p:nvPr/>
        </p:nvSpPr>
        <p:spPr>
          <a:xfrm>
            <a:off x="3920233" y="6086080"/>
            <a:ext cx="2743199" cy="30777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August 2024</a:t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9" name="Google Shape;11619;p26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620" name="Google Shape;11620;p26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1876" y="689284"/>
            <a:ext cx="6528845" cy="6152995"/>
          </a:xfrm>
          <a:prstGeom prst="rect">
            <a:avLst/>
          </a:prstGeom>
          <a:noFill/>
          <a:ln>
            <a:noFill/>
          </a:ln>
        </p:spPr>
      </p:pic>
      <p:sp>
        <p:nvSpPr>
          <p:cNvPr id="11621" name="Google Shape;11621;p26"/>
          <p:cNvSpPr/>
          <p:nvPr/>
        </p:nvSpPr>
        <p:spPr>
          <a:xfrm>
            <a:off x="10698688" y="49276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22" name="Google Shape;11622;p26"/>
          <p:cNvSpPr/>
          <p:nvPr/>
        </p:nvSpPr>
        <p:spPr>
          <a:xfrm>
            <a:off x="10160938" y="3845537"/>
            <a:ext cx="1075502" cy="1159571"/>
          </a:xfrm>
          <a:custGeom>
            <a:avLst/>
            <a:gdLst/>
            <a:ahLst/>
            <a:cxnLst/>
            <a:rect l="l" t="t" r="r" b="b"/>
            <a:pathLst>
              <a:path w="1613253" h="1739356" extrusionOk="0">
                <a:moveTo>
                  <a:pt x="0" y="0"/>
                </a:moveTo>
                <a:lnTo>
                  <a:pt x="1613253" y="0"/>
                </a:lnTo>
                <a:lnTo>
                  <a:pt x="1613253" y="1739356"/>
                </a:lnTo>
                <a:lnTo>
                  <a:pt x="0" y="173935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23" name="Google Shape;11623;p26"/>
          <p:cNvSpPr txBox="1"/>
          <p:nvPr/>
        </p:nvSpPr>
        <p:spPr>
          <a:xfrm>
            <a:off x="6626738" y="5095588"/>
            <a:ext cx="4879462" cy="63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975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5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Process for reviewing all unit policies with an equity lens and making necessary changes </a:t>
            </a:r>
            <a:endParaRPr sz="205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24" name="Google Shape;11624;p26"/>
          <p:cNvSpPr txBox="1"/>
          <p:nvPr/>
        </p:nvSpPr>
        <p:spPr>
          <a:xfrm rot="-5400000">
            <a:off x="-447048" y="3292745"/>
            <a:ext cx="1992645" cy="2725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hospitals</a:t>
            </a:r>
            <a:endParaRPr/>
          </a:p>
        </p:txBody>
      </p:sp>
      <p:sp>
        <p:nvSpPr>
          <p:cNvPr id="11625" name="Google Shape;11625;p26"/>
          <p:cNvSpPr txBox="1"/>
          <p:nvPr/>
        </p:nvSpPr>
        <p:spPr>
          <a:xfrm>
            <a:off x="6807712" y="1414463"/>
            <a:ext cx="5136787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Policy Review with Equity Lens</a:t>
            </a:r>
            <a:endParaRPr/>
          </a:p>
        </p:txBody>
      </p:sp>
      <p:sp>
        <p:nvSpPr>
          <p:cNvPr id="11626" name="Google Shape;11626;p26"/>
          <p:cNvSpPr txBox="1"/>
          <p:nvPr/>
        </p:nvSpPr>
        <p:spPr>
          <a:xfrm>
            <a:off x="1735247" y="829900"/>
            <a:ext cx="27432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26/75 (35%)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27" name="Google Shape;11627;p26"/>
          <p:cNvSpPr txBox="1"/>
          <p:nvPr/>
        </p:nvSpPr>
        <p:spPr>
          <a:xfrm>
            <a:off x="4526732" y="829900"/>
            <a:ext cx="27432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7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41/77 (53%)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28" name="Google Shape;11628;p26"/>
          <p:cNvSpPr txBox="1"/>
          <p:nvPr/>
        </p:nvSpPr>
        <p:spPr>
          <a:xfrm>
            <a:off x="1182678" y="6086080"/>
            <a:ext cx="2743199" cy="52322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(October-December 2023) 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29" name="Google Shape;11629;p26"/>
          <p:cNvSpPr txBox="1"/>
          <p:nvPr/>
        </p:nvSpPr>
        <p:spPr>
          <a:xfrm>
            <a:off x="3920233" y="6086080"/>
            <a:ext cx="2743199" cy="307777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August 2024</a:t>
            </a: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34" name="Google Shape;11634;p2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10272"/>
            <a:ext cx="12192000" cy="6037455"/>
          </a:xfrm>
          <a:prstGeom prst="rect">
            <a:avLst/>
          </a:prstGeom>
          <a:noFill/>
          <a:ln>
            <a:noFill/>
          </a:ln>
        </p:spPr>
      </p:pic>
      <p:sp>
        <p:nvSpPr>
          <p:cNvPr id="11635" name="Google Shape;11635;p27"/>
          <p:cNvSpPr/>
          <p:nvPr/>
        </p:nvSpPr>
        <p:spPr>
          <a:xfrm>
            <a:off x="3472774" y="2762655"/>
            <a:ext cx="885217" cy="350196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36" name="Google Shape;11636;p27"/>
          <p:cNvSpPr/>
          <p:nvPr/>
        </p:nvSpPr>
        <p:spPr>
          <a:xfrm>
            <a:off x="10770691" y="2664977"/>
            <a:ext cx="885217" cy="350196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37" name="Google Shape;11637;p27"/>
          <p:cNvSpPr/>
          <p:nvPr/>
        </p:nvSpPr>
        <p:spPr>
          <a:xfrm>
            <a:off x="6438507" y="3112851"/>
            <a:ext cx="697584" cy="350196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38" name="Google Shape;11638;p27"/>
          <p:cNvSpPr/>
          <p:nvPr/>
        </p:nvSpPr>
        <p:spPr>
          <a:xfrm>
            <a:off x="6438507" y="4263395"/>
            <a:ext cx="697584" cy="350196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39" name="Google Shape;11639;p27"/>
          <p:cNvSpPr/>
          <p:nvPr/>
        </p:nvSpPr>
        <p:spPr>
          <a:xfrm>
            <a:off x="6438507" y="5238841"/>
            <a:ext cx="697584" cy="350196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3" name="Google Shape;11653;p29"/>
          <p:cNvSpPr txBox="1"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Arial"/>
              <a:buNone/>
            </a:pPr>
            <a:r>
              <a:rPr lang="en-US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SDOH Screening and Referral Part II: Building a Resource Guide </a:t>
            </a:r>
            <a:endParaRPr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2" name="Google Shape;11662;p30"/>
          <p:cNvSpPr/>
          <p:nvPr/>
        </p:nvSpPr>
        <p:spPr>
          <a:xfrm>
            <a:off x="7048499" y="2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63" name="Google Shape;11663;p30"/>
          <p:cNvSpPr/>
          <p:nvPr/>
        </p:nvSpPr>
        <p:spPr>
          <a:xfrm>
            <a:off x="247501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64" name="Google Shape;11664;p30"/>
          <p:cNvSpPr/>
          <p:nvPr/>
        </p:nvSpPr>
        <p:spPr>
          <a:xfrm>
            <a:off x="10698688" y="492770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1665" name="Google Shape;11665;p30"/>
          <p:cNvGraphicFramePr/>
          <p:nvPr>
            <p:extLst>
              <p:ext uri="{D42A27DB-BD31-4B8C-83A1-F6EECF244321}">
                <p14:modId xmlns:p14="http://schemas.microsoft.com/office/powerpoint/2010/main" val="768438016"/>
              </p:ext>
            </p:extLst>
          </p:nvPr>
        </p:nvGraphicFramePr>
        <p:xfrm>
          <a:off x="1065922" y="492769"/>
          <a:ext cx="9632775" cy="2147400"/>
        </p:xfrm>
        <a:graphic>
          <a:graphicData uri="http://schemas.openxmlformats.org/drawingml/2006/table">
            <a:tbl>
              <a:tblPr>
                <a:noFill/>
                <a:tableStyleId>{29B7C49E-6664-41F2-8C61-B6F8F91E6DD0}</a:tableStyleId>
              </a:tblPr>
              <a:tblGrid>
                <a:gridCol w="9632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737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82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Readiness: SDOH Screening and Linkage Documentation in Infant’s Chart</a:t>
                      </a:r>
                      <a:endParaRPr sz="2000" u="none" strike="noStrike" cap="none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127000" marR="127000" marT="127000" marB="127000" anchor="ctr">
                    <a:lnL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R>
                    <a:lnT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T>
                    <a:lnB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37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5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127000" marR="127000" marT="127000" marB="127000" anchor="ctr">
                    <a:lnL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R>
                    <a:lnT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T>
                    <a:lnB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666" name="Google Shape;11666;p30"/>
          <p:cNvSpPr txBox="1"/>
          <p:nvPr/>
        </p:nvSpPr>
        <p:spPr>
          <a:xfrm rot="-5400000">
            <a:off x="-781094" y="3079301"/>
            <a:ext cx="2330239" cy="264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audited charts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7" name="Google Shape;11667;p30"/>
          <p:cNvSpPr txBox="1"/>
          <p:nvPr/>
        </p:nvSpPr>
        <p:spPr>
          <a:xfrm>
            <a:off x="7787640" y="1524000"/>
            <a:ext cx="670560" cy="35052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68" name="Google Shape;11668;p30"/>
          <p:cNvSpPr txBox="1"/>
          <p:nvPr/>
        </p:nvSpPr>
        <p:spPr>
          <a:xfrm>
            <a:off x="54834" y="6040108"/>
            <a:ext cx="1257782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is October-December 2023.</a:t>
            </a:r>
            <a:endParaRPr/>
          </a:p>
        </p:txBody>
      </p:sp>
      <p:sp>
        <p:nvSpPr>
          <p:cNvPr id="11669" name="Google Shape;11669;p30"/>
          <p:cNvSpPr txBox="1"/>
          <p:nvPr/>
        </p:nvSpPr>
        <p:spPr>
          <a:xfrm>
            <a:off x="1848911" y="4786183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2.47%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70" name="Google Shape;11670;p30"/>
          <p:cNvSpPr txBox="1"/>
          <p:nvPr/>
        </p:nvSpPr>
        <p:spPr>
          <a:xfrm>
            <a:off x="1848910" y="3879500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18.07%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671" name="Google Shape;11671;p30" descr="A graph on a black background&#10;&#10;Description automatically generated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947" t="11567" r="6155" b="12940"/>
          <a:stretch/>
        </p:blipFill>
        <p:spPr>
          <a:xfrm>
            <a:off x="1160686" y="1186405"/>
            <a:ext cx="9642487" cy="5177372"/>
          </a:xfrm>
          <a:prstGeom prst="rect">
            <a:avLst/>
          </a:prstGeom>
          <a:noFill/>
          <a:ln>
            <a:noFill/>
          </a:ln>
        </p:spPr>
      </p:pic>
      <p:sp>
        <p:nvSpPr>
          <p:cNvPr id="11672" name="Google Shape;11672;p30"/>
          <p:cNvSpPr txBox="1"/>
          <p:nvPr/>
        </p:nvSpPr>
        <p:spPr>
          <a:xfrm>
            <a:off x="9758277" y="4246032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8.32%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73" name="Google Shape;11673;p30"/>
          <p:cNvSpPr txBox="1"/>
          <p:nvPr/>
        </p:nvSpPr>
        <p:spPr>
          <a:xfrm>
            <a:off x="9758276" y="2644867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55.81%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74" name="Google Shape;11674;p30"/>
          <p:cNvSpPr txBox="1"/>
          <p:nvPr/>
        </p:nvSpPr>
        <p:spPr>
          <a:xfrm>
            <a:off x="7337238" y="1362006"/>
            <a:ext cx="669403" cy="27699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 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84" name="Google Shape;11184;p3" descr="A black grid with white squares&#10;&#10;Description automatically generated"/>
          <p:cNvPicPr preferRelativeResize="0"/>
          <p:nvPr/>
        </p:nvPicPr>
        <p:blipFill rotWithShape="1">
          <a:blip r:embed="rId3">
            <a:alphaModFix amt="25000"/>
          </a:blip>
          <a:srcRect/>
          <a:stretch/>
        </p:blipFill>
        <p:spPr>
          <a:xfrm>
            <a:off x="-176561" y="-46461"/>
            <a:ext cx="12619463" cy="6904463"/>
          </a:xfrm>
          <a:prstGeom prst="rect">
            <a:avLst/>
          </a:prstGeom>
          <a:noFill/>
          <a:ln>
            <a:noFill/>
          </a:ln>
        </p:spPr>
      </p:pic>
      <p:sp>
        <p:nvSpPr>
          <p:cNvPr id="11185" name="Google Shape;11185;p3"/>
          <p:cNvSpPr txBox="1">
            <a:spLocks noGrp="1"/>
          </p:cNvSpPr>
          <p:nvPr>
            <p:ph type="title"/>
          </p:nvPr>
        </p:nvSpPr>
        <p:spPr>
          <a:xfrm>
            <a:off x="417251" y="57789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400"/>
              <a:buFont typeface="Calibri"/>
              <a:buNone/>
            </a:pPr>
            <a:r>
              <a:rPr lang="en-US" sz="24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ESSI ABP MOC Part IV </a:t>
            </a:r>
            <a:endParaRPr sz="2400" b="1" i="0" u="none" strike="noStrike" cap="none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86" name="Google Shape;11186;p3"/>
          <p:cNvSpPr txBox="1">
            <a:spLocks noGrp="1"/>
          </p:cNvSpPr>
          <p:nvPr>
            <p:ph type="body" idx="1"/>
          </p:nvPr>
        </p:nvSpPr>
        <p:spPr>
          <a:xfrm>
            <a:off x="609601" y="1253248"/>
            <a:ext cx="8466524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Complete an attestation form if you are an ABP-certified physician seeking </a:t>
            </a:r>
            <a:r>
              <a:rPr lang="en-US" sz="2200" b="0" i="0" u="none" strike="noStrike" cap="none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25 credits</a:t>
            </a:r>
            <a:r>
              <a:rPr lang="en-US"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under </a:t>
            </a:r>
            <a:r>
              <a:rPr lang="en-US" sz="22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MOC Part IV.</a:t>
            </a:r>
            <a:endParaRPr sz="22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200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Submit the attestation form to your QI project leader for signature and send back to </a:t>
            </a:r>
            <a:r>
              <a:rPr lang="en-US" sz="2200" b="0" i="0" u="sng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info@ilpqc.org</a:t>
            </a:r>
            <a:r>
              <a:rPr lang="en-US"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for credit in 2024.</a:t>
            </a:r>
            <a:endParaRPr sz="2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200"/>
              <a:buChar char="•"/>
            </a:pPr>
            <a:r>
              <a:rPr lang="en-US" sz="2200" b="0" i="1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You can start submitting the attestation form in October. </a:t>
            </a:r>
            <a:endParaRPr sz="2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Attestation of Meaningful Participation:</a:t>
            </a:r>
            <a:endParaRPr sz="2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609585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Intellectually engaged in planning and executing the project</a:t>
            </a:r>
            <a:endParaRPr sz="2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609585" marR="0" lvl="1" indent="-2286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Participated in implementing the project’s interventions - the changes designed to improve care</a:t>
            </a:r>
            <a:endParaRPr sz="2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609585" marR="0" lvl="1" indent="-2286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Regularly reviewed data in keeping with the project’s measurement plan</a:t>
            </a:r>
            <a:endParaRPr sz="2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609585" marR="0" lvl="1" indent="-2286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2200"/>
              <a:buFont typeface="Arial"/>
              <a:buChar char="•"/>
            </a:pPr>
            <a:r>
              <a:rPr lang="en-US"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Collaborated in the activity by attending team meetings </a:t>
            </a:r>
            <a:endParaRPr sz="2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1143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87" name="Google Shape;11187;p3"/>
          <p:cNvSpPr txBox="1">
            <a:spLocks noGrp="1"/>
          </p:cNvSpPr>
          <p:nvPr>
            <p:ph type="sldNum" idx="12"/>
          </p:nvPr>
        </p:nvSpPr>
        <p:spPr>
          <a:xfrm>
            <a:off x="8902700" y="634224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3</a:t>
            </a:fld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88" name="Google Shape;11188;p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6944077" cy="1675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1190" name="Google Shape;11190;p3"/>
          <p:cNvSpPr txBox="1"/>
          <p:nvPr/>
        </p:nvSpPr>
        <p:spPr>
          <a:xfrm>
            <a:off x="9164522" y="2846845"/>
            <a:ext cx="2220951" cy="1384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Claim your credits!</a:t>
            </a:r>
            <a:endParaRPr sz="2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83" name="Google Shape;11683;p31"/>
          <p:cNvSpPr/>
          <p:nvPr/>
        </p:nvSpPr>
        <p:spPr>
          <a:xfrm>
            <a:off x="7048499" y="2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84" name="Google Shape;11684;p31"/>
          <p:cNvSpPr/>
          <p:nvPr/>
        </p:nvSpPr>
        <p:spPr>
          <a:xfrm>
            <a:off x="247501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 extrusionOk="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85" name="Google Shape;11685;p31"/>
          <p:cNvSpPr/>
          <p:nvPr/>
        </p:nvSpPr>
        <p:spPr>
          <a:xfrm>
            <a:off x="10698688" y="492770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 extrusionOk="0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1686" name="Google Shape;11686;p31"/>
          <p:cNvGraphicFramePr/>
          <p:nvPr>
            <p:extLst>
              <p:ext uri="{D42A27DB-BD31-4B8C-83A1-F6EECF244321}">
                <p14:modId xmlns:p14="http://schemas.microsoft.com/office/powerpoint/2010/main" val="781784772"/>
              </p:ext>
            </p:extLst>
          </p:nvPr>
        </p:nvGraphicFramePr>
        <p:xfrm>
          <a:off x="1065922" y="492769"/>
          <a:ext cx="9632775" cy="2147400"/>
        </p:xfrm>
        <a:graphic>
          <a:graphicData uri="http://schemas.openxmlformats.org/drawingml/2006/table">
            <a:tbl>
              <a:tblPr>
                <a:noFill/>
                <a:tableStyleId>{29B7C49E-6664-41F2-8C61-B6F8F91E6DD0}</a:tableStyleId>
              </a:tblPr>
              <a:tblGrid>
                <a:gridCol w="9632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737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82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Readiness: SDOH Screening and Linkage Documentation in Infant’s Chart</a:t>
                      </a:r>
                      <a:endParaRPr sz="2000" u="none" strike="noStrike" cap="none"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a:txBody>
                  <a:tcPr marL="127000" marR="127000" marT="127000" marB="127000" anchor="ctr">
                    <a:lnL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R>
                    <a:lnT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T>
                    <a:lnB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737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52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127000" marR="127000" marT="127000" marB="127000" anchor="ctr">
                    <a:lnL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R>
                    <a:lnT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T>
                    <a:lnB w="0" cap="flat" cmpd="sng">
                      <a:noFill/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687" name="Google Shape;11687;p31"/>
          <p:cNvSpPr txBox="1"/>
          <p:nvPr/>
        </p:nvSpPr>
        <p:spPr>
          <a:xfrm rot="-5400000">
            <a:off x="-781094" y="3079301"/>
            <a:ext cx="2330239" cy="264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rgbClr val="813158"/>
                </a:solidFill>
                <a:latin typeface="Arial"/>
                <a:ea typeface="Arial"/>
                <a:cs typeface="Arial"/>
                <a:sym typeface="Arial"/>
              </a:rPr>
              <a:t>% of audited charts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88" name="Google Shape;11688;p31"/>
          <p:cNvSpPr txBox="1"/>
          <p:nvPr/>
        </p:nvSpPr>
        <p:spPr>
          <a:xfrm>
            <a:off x="7787640" y="1524000"/>
            <a:ext cx="670560" cy="35052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89" name="Google Shape;11689;p31"/>
          <p:cNvSpPr txBox="1"/>
          <p:nvPr/>
        </p:nvSpPr>
        <p:spPr>
          <a:xfrm>
            <a:off x="54834" y="6040108"/>
            <a:ext cx="1257782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Baseline is October-December 2023.</a:t>
            </a:r>
            <a:endParaRPr/>
          </a:p>
        </p:txBody>
      </p:sp>
      <p:sp>
        <p:nvSpPr>
          <p:cNvPr id="11690" name="Google Shape;11690;p31"/>
          <p:cNvSpPr txBox="1"/>
          <p:nvPr/>
        </p:nvSpPr>
        <p:spPr>
          <a:xfrm>
            <a:off x="1848911" y="4786183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2.47%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91" name="Google Shape;11691;p31"/>
          <p:cNvSpPr txBox="1"/>
          <p:nvPr/>
        </p:nvSpPr>
        <p:spPr>
          <a:xfrm>
            <a:off x="1848910" y="3879500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18.07%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692" name="Google Shape;11692;p31" descr="A graph on a black background&#10;&#10;Description automatically generated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947" t="11567" r="6155" b="12940"/>
          <a:stretch/>
        </p:blipFill>
        <p:spPr>
          <a:xfrm>
            <a:off x="1160686" y="1186405"/>
            <a:ext cx="9642487" cy="5177372"/>
          </a:xfrm>
          <a:prstGeom prst="rect">
            <a:avLst/>
          </a:prstGeom>
          <a:noFill/>
          <a:ln>
            <a:noFill/>
          </a:ln>
        </p:spPr>
      </p:pic>
      <p:sp>
        <p:nvSpPr>
          <p:cNvPr id="11693" name="Google Shape;11693;p31"/>
          <p:cNvSpPr txBox="1"/>
          <p:nvPr/>
        </p:nvSpPr>
        <p:spPr>
          <a:xfrm>
            <a:off x="9758277" y="4246032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8.32%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94" name="Google Shape;11694;p31"/>
          <p:cNvSpPr txBox="1"/>
          <p:nvPr/>
        </p:nvSpPr>
        <p:spPr>
          <a:xfrm>
            <a:off x="9758276" y="2644867"/>
            <a:ext cx="66940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55.81%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95" name="Google Shape;11695;p31"/>
          <p:cNvSpPr txBox="1"/>
          <p:nvPr/>
        </p:nvSpPr>
        <p:spPr>
          <a:xfrm>
            <a:off x="7337238" y="1362006"/>
            <a:ext cx="669403" cy="27699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 </a:t>
            </a:r>
            <a:endParaRPr/>
          </a:p>
        </p:txBody>
      </p:sp>
      <p:sp>
        <p:nvSpPr>
          <p:cNvPr id="11696" name="Google Shape;11696;p31"/>
          <p:cNvSpPr/>
          <p:nvPr/>
        </p:nvSpPr>
        <p:spPr>
          <a:xfrm>
            <a:off x="1553213" y="4242660"/>
            <a:ext cx="9768840" cy="1676400"/>
          </a:xfrm>
          <a:prstGeom prst="ellipse">
            <a:avLst/>
          </a:prstGeom>
          <a:noFill/>
          <a:ln w="57150" cap="flat" cmpd="sng">
            <a:solidFill>
              <a:schemeClr val="accent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1" name="Google Shape;11711;p33"/>
          <p:cNvSpPr/>
          <p:nvPr/>
        </p:nvSpPr>
        <p:spPr>
          <a:xfrm>
            <a:off x="7048499" y="2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12" name="Google Shape;11712;p33"/>
          <p:cNvSpPr/>
          <p:nvPr/>
        </p:nvSpPr>
        <p:spPr>
          <a:xfrm>
            <a:off x="674361" y="3066717"/>
            <a:ext cx="3185505" cy="63708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13" name="Google Shape;11713;p33"/>
          <p:cNvSpPr txBox="1"/>
          <p:nvPr/>
        </p:nvSpPr>
        <p:spPr>
          <a:xfrm>
            <a:off x="1189789" y="3270058"/>
            <a:ext cx="2049483" cy="309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READINESS</a:t>
            </a:r>
            <a:endParaRPr/>
          </a:p>
        </p:txBody>
      </p:sp>
      <p:sp>
        <p:nvSpPr>
          <p:cNvPr id="11714" name="Google Shape;11714;p33"/>
          <p:cNvSpPr/>
          <p:nvPr/>
        </p:nvSpPr>
        <p:spPr>
          <a:xfrm>
            <a:off x="681761" y="3826449"/>
            <a:ext cx="3185505" cy="662907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15" name="Google Shape;11715;p33"/>
          <p:cNvSpPr txBox="1"/>
          <p:nvPr/>
        </p:nvSpPr>
        <p:spPr>
          <a:xfrm>
            <a:off x="625121" y="4039471"/>
            <a:ext cx="3242012" cy="309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TRANSFER OF CARE</a:t>
            </a:r>
            <a:endParaRPr/>
          </a:p>
        </p:txBody>
      </p:sp>
      <p:sp>
        <p:nvSpPr>
          <p:cNvPr id="11716" name="Google Shape;11716;p33"/>
          <p:cNvSpPr/>
          <p:nvPr/>
        </p:nvSpPr>
        <p:spPr>
          <a:xfrm>
            <a:off x="676561" y="2260113"/>
            <a:ext cx="3183305" cy="643771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17" name="Google Shape;11717;p33"/>
          <p:cNvSpPr txBox="1"/>
          <p:nvPr/>
        </p:nvSpPr>
        <p:spPr>
          <a:xfrm>
            <a:off x="1290498" y="2470377"/>
            <a:ext cx="1972181" cy="3098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AWARENESS</a:t>
            </a:r>
            <a:endParaRPr/>
          </a:p>
        </p:txBody>
      </p:sp>
      <p:sp>
        <p:nvSpPr>
          <p:cNvPr id="11718" name="Google Shape;11718;p33"/>
          <p:cNvSpPr txBox="1"/>
          <p:nvPr/>
        </p:nvSpPr>
        <p:spPr>
          <a:xfrm>
            <a:off x="4058054" y="2311619"/>
            <a:ext cx="7840951" cy="5893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 environment.</a:t>
            </a:r>
            <a:endParaRPr/>
          </a:p>
        </p:txBody>
      </p:sp>
      <p:sp>
        <p:nvSpPr>
          <p:cNvPr id="11719" name="Google Shape;11719;p33"/>
          <p:cNvSpPr txBox="1"/>
          <p:nvPr/>
        </p:nvSpPr>
        <p:spPr>
          <a:xfrm>
            <a:off x="4057688" y="3139139"/>
            <a:ext cx="7487355" cy="5893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 including SDoH screening and resource linkage.</a:t>
            </a:r>
            <a:endParaRPr sz="22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720" name="Google Shape;11720;p33"/>
          <p:cNvSpPr txBox="1"/>
          <p:nvPr/>
        </p:nvSpPr>
        <p:spPr>
          <a:xfrm>
            <a:off x="4060938" y="4026862"/>
            <a:ext cx="7535575" cy="2986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2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721" name="Google Shape;11721;p33"/>
          <p:cNvSpPr/>
          <p:nvPr/>
        </p:nvSpPr>
        <p:spPr>
          <a:xfrm>
            <a:off x="9566984" y="166211"/>
            <a:ext cx="1520915" cy="655191"/>
          </a:xfrm>
          <a:custGeom>
            <a:avLst/>
            <a:gdLst/>
            <a:ahLst/>
            <a:cxnLst/>
            <a:rect l="l" t="t" r="r" b="b"/>
            <a:pathLst>
              <a:path w="2281371" h="982786" extrusionOk="0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22" name="Google Shape;11722;p33"/>
          <p:cNvSpPr txBox="1"/>
          <p:nvPr/>
        </p:nvSpPr>
        <p:spPr>
          <a:xfrm>
            <a:off x="-499644" y="515463"/>
            <a:ext cx="10827085" cy="13348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400"/>
              <a:buFont typeface="Calibri"/>
              <a:buNone/>
            </a:pPr>
            <a:r>
              <a:rPr lang="en-US" sz="4400" b="1" i="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ESSI Bundle</a:t>
            </a:r>
            <a:endParaRPr sz="4400" b="1" i="0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23" name="Google Shape;11723;p33"/>
          <p:cNvSpPr/>
          <p:nvPr/>
        </p:nvSpPr>
        <p:spPr>
          <a:xfrm>
            <a:off x="471488" y="3703806"/>
            <a:ext cx="11073555" cy="1011069"/>
          </a:xfrm>
          <a:prstGeom prst="frame">
            <a:avLst>
              <a:gd name="adj1" fmla="val 12500"/>
            </a:avLst>
          </a:prstGeom>
          <a:solidFill>
            <a:srgbClr val="22262A">
              <a:alpha val="58823"/>
            </a:srgbClr>
          </a:solidFill>
          <a:ln w="12700" cap="flat" cmpd="sng">
            <a:solidFill>
              <a:srgbClr val="0B1E3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24" name="Google Shape;11724;p33"/>
          <p:cNvSpPr txBox="1"/>
          <p:nvPr/>
        </p:nvSpPr>
        <p:spPr>
          <a:xfrm>
            <a:off x="2943225" y="5038679"/>
            <a:ext cx="6552335" cy="769441"/>
          </a:xfrm>
          <a:prstGeom prst="rect">
            <a:avLst/>
          </a:prstGeom>
          <a:solidFill>
            <a:schemeClr val="lt1"/>
          </a:solidFill>
          <a:ln w="63500" cap="flat" cmpd="sng">
            <a:solidFill>
              <a:srgbClr val="22262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Discharge Summary</a:t>
            </a: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29" name="Google Shape;11729;p3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742995"/>
            <a:ext cx="12192000" cy="5372009"/>
          </a:xfrm>
          <a:prstGeom prst="rect">
            <a:avLst/>
          </a:prstGeom>
          <a:noFill/>
          <a:ln>
            <a:noFill/>
          </a:ln>
        </p:spPr>
      </p:pic>
      <p:sp>
        <p:nvSpPr>
          <p:cNvPr id="11730" name="Google Shape;11730;p34"/>
          <p:cNvSpPr/>
          <p:nvPr/>
        </p:nvSpPr>
        <p:spPr>
          <a:xfrm>
            <a:off x="2366128" y="4029960"/>
            <a:ext cx="1216058" cy="311084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25400" cap="flat" cmpd="sng">
            <a:solidFill>
              <a:srgbClr val="21364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" name="Google Shape;11735;p35"/>
          <p:cNvSpPr txBox="1">
            <a:spLocks noGrp="1"/>
          </p:cNvSpPr>
          <p:nvPr>
            <p:ph type="subTitle" idx="1"/>
          </p:nvPr>
        </p:nvSpPr>
        <p:spPr>
          <a:xfrm>
            <a:off x="416256" y="1358172"/>
            <a:ext cx="8674193" cy="484956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1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Introduction to SDOH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1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Social Screening Tool Selection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1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Integration of Social Screening and Referrals into Electronic Health Record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Standardizing Social Screening and Referrals 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Building a Resource Guide or Referral System 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Implementation of Social Screening and Referral to Resources 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Optimize Implementation of Social Screening and Referral to Resources</a:t>
            </a:r>
            <a:endParaRPr/>
          </a:p>
        </p:txBody>
      </p:sp>
      <p:sp>
        <p:nvSpPr>
          <p:cNvPr id="11736" name="Google Shape;11736;p35"/>
          <p:cNvSpPr txBox="1">
            <a:spLocks noGrp="1"/>
          </p:cNvSpPr>
          <p:nvPr>
            <p:ph type="title"/>
          </p:nvPr>
        </p:nvSpPr>
        <p:spPr>
          <a:xfrm>
            <a:off x="414716" y="433376"/>
            <a:ext cx="108435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40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OBJECTIVES FOR SDOH SCREENING AND REFERRAL – THE BIG PICTURE</a:t>
            </a:r>
            <a:endParaRPr sz="4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7" name="Google Shape;11737;p35"/>
          <p:cNvSpPr txBox="1"/>
          <p:nvPr/>
        </p:nvSpPr>
        <p:spPr>
          <a:xfrm>
            <a:off x="10056896" y="1792334"/>
            <a:ext cx="1718848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1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September’s Call</a:t>
            </a:r>
            <a:endParaRPr sz="1800" b="1" i="1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cxnSp>
        <p:nvCxnSpPr>
          <p:cNvPr id="11738" name="Google Shape;11738;p35"/>
          <p:cNvCxnSpPr/>
          <p:nvPr/>
        </p:nvCxnSpPr>
        <p:spPr>
          <a:xfrm rot="10800000">
            <a:off x="6522183" y="4256539"/>
            <a:ext cx="2943789" cy="0"/>
          </a:xfrm>
          <a:prstGeom prst="straightConnector1">
            <a:avLst/>
          </a:prstGeom>
          <a:noFill/>
          <a:ln w="57150" cap="flat" cmpd="sng">
            <a:solidFill>
              <a:schemeClr val="accent2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11739" name="Google Shape;11739;p35"/>
          <p:cNvCxnSpPr/>
          <p:nvPr/>
        </p:nvCxnSpPr>
        <p:spPr>
          <a:xfrm rot="10800000">
            <a:off x="7992296" y="2115500"/>
            <a:ext cx="1628222" cy="0"/>
          </a:xfrm>
          <a:prstGeom prst="straightConnector1">
            <a:avLst/>
          </a:prstGeom>
          <a:noFill/>
          <a:ln w="57150" cap="flat" cmpd="sng">
            <a:solidFill>
              <a:schemeClr val="accent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1740" name="Google Shape;11740;p35"/>
          <p:cNvSpPr txBox="1"/>
          <p:nvPr/>
        </p:nvSpPr>
        <p:spPr>
          <a:xfrm>
            <a:off x="9698322" y="4096170"/>
            <a:ext cx="17188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1">
                <a:solidFill>
                  <a:schemeClr val="dk1"/>
                </a:solidFill>
                <a:highlight>
                  <a:srgbClr val="FFFF00"/>
                </a:highlight>
                <a:latin typeface="Barlow Medium"/>
                <a:ea typeface="Barlow Medium"/>
                <a:cs typeface="Barlow Medium"/>
                <a:sym typeface="Barlow Medium"/>
              </a:rPr>
              <a:t>Today!</a:t>
            </a:r>
            <a:endParaRPr sz="1800" b="1" i="1">
              <a:solidFill>
                <a:schemeClr val="dk1"/>
              </a:solidFill>
              <a:highlight>
                <a:srgbClr val="FFFF00"/>
              </a:highlight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5" name="Google Shape;11745;p36"/>
          <p:cNvSpPr txBox="1">
            <a:spLocks noGrp="1"/>
          </p:cNvSpPr>
          <p:nvPr>
            <p:ph type="title"/>
          </p:nvPr>
        </p:nvSpPr>
        <p:spPr>
          <a:xfrm>
            <a:off x="414716" y="433376"/>
            <a:ext cx="1193874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40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POLL:</a:t>
            </a:r>
            <a:endParaRPr/>
          </a:p>
        </p:txBody>
      </p:sp>
      <p:sp>
        <p:nvSpPr>
          <p:cNvPr id="11746" name="Google Shape;11746;p36"/>
          <p:cNvSpPr txBox="1">
            <a:spLocks noGrp="1"/>
          </p:cNvSpPr>
          <p:nvPr>
            <p:ph type="subTitle" idx="1"/>
          </p:nvPr>
        </p:nvSpPr>
        <p:spPr>
          <a:xfrm>
            <a:off x="417366" y="1712285"/>
            <a:ext cx="11206138" cy="1951798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711200" lvl="0" indent="-571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•"/>
            </a:pPr>
            <a:r>
              <a:rPr lang="en-US" sz="3600"/>
              <a:t>Has your team picked an SDOH Screening Tool?</a:t>
            </a:r>
            <a:endParaRPr/>
          </a:p>
          <a:p>
            <a:pPr marL="711200" lvl="0" indent="-571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•"/>
            </a:pPr>
            <a:r>
              <a:rPr lang="en-US" sz="3600"/>
              <a:t>Has your team started the process of adapting questions to fit infant-specific needs?</a:t>
            </a: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51" name="Google Shape;11751;p37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21080" y="0"/>
            <a:ext cx="10149840" cy="6858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0" name="Google Shape;11760;p3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Illinois-focused and ILPQC Resources</a:t>
            </a:r>
            <a:endParaRPr/>
          </a:p>
        </p:txBody>
      </p:sp>
      <p:sp>
        <p:nvSpPr>
          <p:cNvPr id="11761" name="Google Shape;11761;p3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Developing your local resource guide</a:t>
            </a: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6" name="Google Shape;11766;p40"/>
          <p:cNvSpPr txBox="1">
            <a:spLocks noGrp="1"/>
          </p:cNvSpPr>
          <p:nvPr>
            <p:ph type="title"/>
          </p:nvPr>
        </p:nvSpPr>
        <p:spPr>
          <a:xfrm>
            <a:off x="361285" y="240005"/>
            <a:ext cx="9169429" cy="859862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0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Linkage Example from MA: </a:t>
            </a:r>
            <a:br>
              <a:rPr lang="en-US" sz="30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</a:br>
            <a:r>
              <a:rPr lang="en-US" sz="30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DEVELOPING AND MAINTAINING A COMMUNITY RESOURCE GUIDE</a:t>
            </a:r>
            <a:endParaRPr/>
          </a:p>
        </p:txBody>
      </p:sp>
      <p:grpSp>
        <p:nvGrpSpPr>
          <p:cNvPr id="11767" name="Google Shape;11767;p40"/>
          <p:cNvGrpSpPr/>
          <p:nvPr/>
        </p:nvGrpSpPr>
        <p:grpSpPr>
          <a:xfrm>
            <a:off x="11349864" y="523426"/>
            <a:ext cx="694603" cy="948983"/>
            <a:chOff x="695998" y="3193606"/>
            <a:chExt cx="520952" cy="711737"/>
          </a:xfrm>
        </p:grpSpPr>
        <p:grpSp>
          <p:nvGrpSpPr>
            <p:cNvPr id="11768" name="Google Shape;11768;p40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1769" name="Google Shape;11769;p40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70" name="Google Shape;11770;p40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489"/>
                  <a:buFont typeface="Arial"/>
                  <a:buNone/>
                </a:pPr>
                <a:endParaRPr sz="2489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771" name="Google Shape;11771;p40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1772" name="Google Shape;11772;p40" descr="A close-up of a document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7766" y="1126301"/>
            <a:ext cx="8264482" cy="5441814"/>
          </a:xfrm>
          <a:prstGeom prst="rect">
            <a:avLst/>
          </a:prstGeom>
          <a:noFill/>
          <a:ln>
            <a:noFill/>
          </a:ln>
        </p:spPr>
      </p:pic>
      <p:sp>
        <p:nvSpPr>
          <p:cNvPr id="11773" name="Google Shape;11773;p40"/>
          <p:cNvSpPr txBox="1"/>
          <p:nvPr/>
        </p:nvSpPr>
        <p:spPr>
          <a:xfrm>
            <a:off x="8816428" y="2005245"/>
            <a:ext cx="3207786" cy="5983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26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Resource Guide taken from </a:t>
            </a:r>
            <a:r>
              <a:rPr lang="en-US" sz="2600" b="0" i="0" u="sng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Parker et.al</a:t>
            </a:r>
            <a:endParaRPr sz="2600" b="0" i="0" u="none" strike="noStrike" cap="none">
              <a:solidFill>
                <a:srgbClr val="000000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pic>
        <p:nvPicPr>
          <p:cNvPr id="11774" name="Google Shape;11774;p40" descr="A pink background with black text&#10;&#10;Description automatically generated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836101" y="5602536"/>
            <a:ext cx="2515428" cy="57544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9" name="Google Shape;11779;p41"/>
          <p:cNvSpPr txBox="1"/>
          <p:nvPr/>
        </p:nvSpPr>
        <p:spPr>
          <a:xfrm>
            <a:off x="516499" y="276135"/>
            <a:ext cx="9101933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6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ILPQC RESOURCES – HOW TO begin to CREATE A referral GUIDE</a:t>
            </a:r>
            <a:endParaRPr/>
          </a:p>
        </p:txBody>
      </p:sp>
      <p:pic>
        <p:nvPicPr>
          <p:cNvPr id="11780" name="Google Shape;11780;p41" descr="A white paper with black text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0303" y="1715850"/>
            <a:ext cx="6442403" cy="4832647"/>
          </a:xfrm>
          <a:prstGeom prst="rect">
            <a:avLst/>
          </a:prstGeom>
          <a:noFill/>
          <a:ln>
            <a:noFill/>
          </a:ln>
        </p:spPr>
      </p:pic>
      <p:sp>
        <p:nvSpPr>
          <p:cNvPr id="11781" name="Google Shape;11781;p41"/>
          <p:cNvSpPr txBox="1"/>
          <p:nvPr/>
        </p:nvSpPr>
        <p:spPr>
          <a:xfrm>
            <a:off x="1473802" y="1155941"/>
            <a:ext cx="5281550" cy="5598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ILPQC Resource Mapping Template </a:t>
            </a:r>
            <a:endParaRPr/>
          </a:p>
        </p:txBody>
      </p:sp>
      <p:sp>
        <p:nvSpPr>
          <p:cNvPr id="11782" name="Google Shape;11782;p41"/>
          <p:cNvSpPr txBox="1"/>
          <p:nvPr/>
        </p:nvSpPr>
        <p:spPr>
          <a:xfrm>
            <a:off x="6906862" y="3205720"/>
            <a:ext cx="5281550" cy="22362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Fill in this document as you scan which resources are in your community in order to ensure your patients are receiving accurate and reliable information.</a:t>
            </a: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87" name="Google Shape;11787;p4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742995"/>
            <a:ext cx="12192000" cy="5372009"/>
          </a:xfrm>
          <a:prstGeom prst="rect">
            <a:avLst/>
          </a:prstGeom>
          <a:noFill/>
          <a:ln>
            <a:noFill/>
          </a:ln>
        </p:spPr>
      </p:pic>
      <p:sp>
        <p:nvSpPr>
          <p:cNvPr id="11788" name="Google Shape;11788;p42"/>
          <p:cNvSpPr/>
          <p:nvPr/>
        </p:nvSpPr>
        <p:spPr>
          <a:xfrm>
            <a:off x="2360334" y="4053608"/>
            <a:ext cx="1216058" cy="311084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9050" cap="flat" cmpd="sng">
            <a:solidFill>
              <a:srgbClr val="08283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9" name="Google Shape;11789;p42"/>
          <p:cNvSpPr/>
          <p:nvPr/>
        </p:nvSpPr>
        <p:spPr>
          <a:xfrm>
            <a:off x="10423925" y="4808081"/>
            <a:ext cx="519501" cy="311084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9050" cap="flat" cmpd="sng">
            <a:solidFill>
              <a:srgbClr val="082836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6" name="Google Shape;11196;p4"/>
          <p:cNvSpPr txBox="1">
            <a:spLocks noGrp="1"/>
          </p:cNvSpPr>
          <p:nvPr>
            <p:ph type="title"/>
          </p:nvPr>
        </p:nvSpPr>
        <p:spPr>
          <a:xfrm>
            <a:off x="5443802" y="5728161"/>
            <a:ext cx="6520325" cy="12575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DM Sans"/>
              <a:buNone/>
            </a:pPr>
            <a:r>
              <a:rPr lang="en-US" sz="2000" b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Get 1:1 Support and email arivera@northshore.org</a:t>
            </a:r>
            <a:endParaRPr sz="2000" b="1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1197" name="Google Shape;11197;p4" descr="A close-up of a white background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95588" y="342697"/>
            <a:ext cx="5334463" cy="1614691"/>
          </a:xfrm>
          <a:prstGeom prst="rect">
            <a:avLst/>
          </a:prstGeom>
          <a:noFill/>
          <a:ln>
            <a:noFill/>
          </a:ln>
        </p:spPr>
      </p:pic>
      <p:sp>
        <p:nvSpPr>
          <p:cNvPr id="11198" name="Google Shape;11198;p4"/>
          <p:cNvSpPr/>
          <p:nvPr/>
        </p:nvSpPr>
        <p:spPr>
          <a:xfrm>
            <a:off x="6657975" y="1223492"/>
            <a:ext cx="5172076" cy="256773"/>
          </a:xfrm>
          <a:prstGeom prst="rect">
            <a:avLst/>
          </a:prstGeom>
          <a:noFill/>
          <a:ln w="57150" cap="flat" cmpd="sng">
            <a:solidFill>
              <a:srgbClr val="00B05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99" name="Google Shape;11199;p4" descr="A paper with text on it&#10;&#10;Description automatically generated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63022" y="269421"/>
            <a:ext cx="5280780" cy="63762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00" name="Google Shape;11200;p4" descr="A close-up of a letter&#10;&#10;Description automatically generated"/>
          <p:cNvPicPr preferRelativeResize="0"/>
          <p:nvPr/>
        </p:nvPicPr>
        <p:blipFill rotWithShape="1">
          <a:blip r:embed="rId5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16521" y="2456771"/>
            <a:ext cx="4243388" cy="327139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4" name="Google Shape;11794;p43"/>
          <p:cNvSpPr txBox="1"/>
          <p:nvPr/>
        </p:nvSpPr>
        <p:spPr>
          <a:xfrm>
            <a:off x="509508" y="276135"/>
            <a:ext cx="8145525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6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ILPQC RESOURCES – HOW TO FIND COMMUNITY RESOURCES</a:t>
            </a:r>
            <a:endParaRPr/>
          </a:p>
        </p:txBody>
      </p:sp>
      <p:pic>
        <p:nvPicPr>
          <p:cNvPr id="11795" name="Google Shape;11795;p43" descr="A white grid with black check marks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6193" y="1319879"/>
            <a:ext cx="9808613" cy="5412588"/>
          </a:xfrm>
          <a:prstGeom prst="rect">
            <a:avLst/>
          </a:prstGeom>
          <a:noFill/>
          <a:ln>
            <a:noFill/>
          </a:ln>
        </p:spPr>
      </p:pic>
      <p:sp>
        <p:nvSpPr>
          <p:cNvPr id="11796" name="Google Shape;11796;p43"/>
          <p:cNvSpPr txBox="1"/>
          <p:nvPr/>
        </p:nvSpPr>
        <p:spPr>
          <a:xfrm>
            <a:off x="9291052" y="276948"/>
            <a:ext cx="2758841" cy="33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14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Summary of tools linked </a:t>
            </a:r>
            <a:r>
              <a:rPr lang="en-US" sz="1400" b="0" i="0" u="sng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here.</a:t>
            </a:r>
            <a:endParaRPr sz="1400" b="0" i="0" u="none" strike="noStrike" cap="none">
              <a:solidFill>
                <a:srgbClr val="000000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01" name="Google Shape;11801;p4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742995"/>
            <a:ext cx="12192000" cy="5372009"/>
          </a:xfrm>
          <a:prstGeom prst="rect">
            <a:avLst/>
          </a:prstGeom>
          <a:noFill/>
          <a:ln>
            <a:noFill/>
          </a:ln>
        </p:spPr>
      </p:pic>
      <p:sp>
        <p:nvSpPr>
          <p:cNvPr id="11802" name="Google Shape;11802;p44"/>
          <p:cNvSpPr/>
          <p:nvPr/>
        </p:nvSpPr>
        <p:spPr>
          <a:xfrm>
            <a:off x="2360334" y="4053608"/>
            <a:ext cx="1216058" cy="311084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25400" cap="flat" cmpd="sng">
            <a:solidFill>
              <a:srgbClr val="4A546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3" name="Google Shape;11803;p44"/>
          <p:cNvSpPr/>
          <p:nvPr/>
        </p:nvSpPr>
        <p:spPr>
          <a:xfrm>
            <a:off x="9798694" y="4573620"/>
            <a:ext cx="519501" cy="311084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25400" cap="flat" cmpd="sng">
            <a:solidFill>
              <a:srgbClr val="4A546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08" name="Google Shape;11808;p45" descr="A screenshot of a computer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62"/>
          <a:stretch/>
        </p:blipFill>
        <p:spPr>
          <a:xfrm>
            <a:off x="6737037" y="10887"/>
            <a:ext cx="5467076" cy="68498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09" name="Google Shape;11809;p45" descr="A screenshot of a computer&#10;&#10;Description automatically generated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045" r="-164"/>
          <a:stretch/>
        </p:blipFill>
        <p:spPr>
          <a:xfrm>
            <a:off x="93885" y="1168211"/>
            <a:ext cx="4667302" cy="5479781"/>
          </a:xfrm>
          <a:prstGeom prst="rect">
            <a:avLst/>
          </a:prstGeom>
          <a:noFill/>
          <a:ln>
            <a:noFill/>
          </a:ln>
        </p:spPr>
      </p:pic>
      <p:sp>
        <p:nvSpPr>
          <p:cNvPr id="11810" name="Google Shape;11810;p45"/>
          <p:cNvSpPr txBox="1"/>
          <p:nvPr/>
        </p:nvSpPr>
        <p:spPr>
          <a:xfrm>
            <a:off x="97399" y="215175"/>
            <a:ext cx="635881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6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ILPQC RESOURCES – FINDHELP.COM TIP SHEET</a:t>
            </a: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5" name="Google Shape;11815;p46"/>
          <p:cNvSpPr txBox="1"/>
          <p:nvPr/>
        </p:nvSpPr>
        <p:spPr>
          <a:xfrm>
            <a:off x="303923" y="215175"/>
            <a:ext cx="393038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6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FINDHELP.COM and demo</a:t>
            </a: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1" name="Google Shape;11821;p4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Resources available from Medicaid MCOs</a:t>
            </a:r>
            <a:endParaRPr/>
          </a:p>
        </p:txBody>
      </p:sp>
      <p:sp>
        <p:nvSpPr>
          <p:cNvPr id="11822" name="Google Shape;11822;p4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7" name="Google Shape;11827;p48"/>
          <p:cNvSpPr txBox="1"/>
          <p:nvPr/>
        </p:nvSpPr>
        <p:spPr>
          <a:xfrm>
            <a:off x="164353" y="200995"/>
            <a:ext cx="4703663" cy="151791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0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UNDERSTANDING WHAT MANAGED CARE ORGANIZATIONS (MCO) OFFER</a:t>
            </a:r>
            <a:endParaRPr sz="3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28" name="Google Shape;11828;p48"/>
          <p:cNvSpPr txBox="1"/>
          <p:nvPr/>
        </p:nvSpPr>
        <p:spPr>
          <a:xfrm>
            <a:off x="162932" y="3968704"/>
            <a:ext cx="4385358" cy="201231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Fetal Infant Mortality Review (FIMR) and IAMHP have co-created several toolkits highlighting transportation, mental health, and perinatal health benefits across MCOs. </a:t>
            </a:r>
            <a:endParaRPr/>
          </a:p>
        </p:txBody>
      </p:sp>
      <p:sp>
        <p:nvSpPr>
          <p:cNvPr id="11829" name="Google Shape;11829;p48"/>
          <p:cNvSpPr txBox="1"/>
          <p:nvPr/>
        </p:nvSpPr>
        <p:spPr>
          <a:xfrm>
            <a:off x="155811" y="1518909"/>
            <a:ext cx="4712944" cy="217610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 managed care organization (MCO) is a health care provider that delivers integrated and quality managed care (covered services) to enrollees and receives a set monthly fee. </a:t>
            </a:r>
            <a:endParaRPr sz="2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0" name="Google Shape;11830;p48"/>
          <p:cNvSpPr txBox="1"/>
          <p:nvPr/>
        </p:nvSpPr>
        <p:spPr>
          <a:xfrm>
            <a:off x="162932" y="3427469"/>
            <a:ext cx="4755672" cy="42421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15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Examples include </a:t>
            </a:r>
            <a:r>
              <a:rPr lang="en-US" sz="1500" b="0" i="1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Blue Cross Blue Shield, Aetna, Cigna</a:t>
            </a:r>
            <a:endParaRPr sz="1500" b="0" i="1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31" name="Google Shape;11831;p48"/>
          <p:cNvSpPr txBox="1"/>
          <p:nvPr/>
        </p:nvSpPr>
        <p:spPr>
          <a:xfrm>
            <a:off x="162931" y="6261824"/>
            <a:ext cx="4385358" cy="3957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See all toolkits </a:t>
            </a:r>
            <a:r>
              <a:rPr lang="en-US" sz="2100" b="0" i="0" u="sng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here.</a:t>
            </a:r>
            <a:r>
              <a:rPr lang="en-US" sz="185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Available in English and Spanish.</a:t>
            </a: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832" name="Google Shape;11832;p48" descr="A blue and grey background with tex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875659" y="2447952"/>
            <a:ext cx="7313316" cy="44088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33" name="Google Shape;11833;p48" descr="A blue and white flyer with a qr code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078315" y="106985"/>
            <a:ext cx="6914971" cy="2301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8" name="Google Shape;11838;p49"/>
          <p:cNvSpPr txBox="1"/>
          <p:nvPr/>
        </p:nvSpPr>
        <p:spPr>
          <a:xfrm>
            <a:off x="1866390" y="129780"/>
            <a:ext cx="9026410" cy="634847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0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UNDERSTANDING WHAT MANAGED CARE ORGANIZATIONS (MCO) OFFER</a:t>
            </a:r>
            <a:endParaRPr sz="3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839" name="Google Shape;11839;p4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99703" y="761257"/>
            <a:ext cx="8067286" cy="593790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40" name="Google Shape;11840;p49" descr="A blue and orange table of contents&#10;&#10;Description automatically generated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79369" y="2104923"/>
            <a:ext cx="5529262" cy="4114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5" name="Google Shape;11845;p50"/>
          <p:cNvSpPr txBox="1"/>
          <p:nvPr/>
        </p:nvSpPr>
        <p:spPr>
          <a:xfrm>
            <a:off x="192839" y="478733"/>
            <a:ext cx="4703663" cy="151791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0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UNDERSTANDING WHAT MANAGED CARE ORGANIZATIONS (MCO) OFFER</a:t>
            </a:r>
            <a:endParaRPr sz="3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846" name="Google Shape;11846;p50" descr="A blue and white cover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771431" y="1352380"/>
            <a:ext cx="3453866" cy="45420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47" name="Google Shape;11847;p50" descr="A blue and white page with text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223068" y="671842"/>
            <a:ext cx="4429244" cy="5902294"/>
          </a:xfrm>
          <a:prstGeom prst="rect">
            <a:avLst/>
          </a:prstGeom>
          <a:noFill/>
          <a:ln>
            <a:noFill/>
          </a:ln>
        </p:spPr>
      </p:pic>
      <p:sp>
        <p:nvSpPr>
          <p:cNvPr id="11848" name="Google Shape;11848;p50"/>
          <p:cNvSpPr txBox="1"/>
          <p:nvPr/>
        </p:nvSpPr>
        <p:spPr>
          <a:xfrm>
            <a:off x="20502" y="5563919"/>
            <a:ext cx="6073152" cy="129304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000" b="0" i="0" u="sng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Illinois association of Medicaid health plans (IAMHP)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Maternal Health Toolkit for </a:t>
            </a:r>
            <a:r>
              <a:rPr lang="en-US" sz="2000" b="1" i="0" u="sng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Providers</a:t>
            </a:r>
            <a:endParaRPr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53" name="Google Shape;11853;p51" descr="A blue and white list with text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48781" y="-2416"/>
            <a:ext cx="8444850" cy="6866467"/>
          </a:xfrm>
          <a:prstGeom prst="rect">
            <a:avLst/>
          </a:prstGeom>
          <a:noFill/>
          <a:ln>
            <a:noFill/>
          </a:ln>
        </p:spPr>
      </p:pic>
      <p:sp>
        <p:nvSpPr>
          <p:cNvPr id="11854" name="Google Shape;11854;p51"/>
          <p:cNvSpPr txBox="1"/>
          <p:nvPr/>
        </p:nvSpPr>
        <p:spPr>
          <a:xfrm>
            <a:off x="380704" y="181126"/>
            <a:ext cx="2542719" cy="98501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3000" b="0" i="0" u="none" strike="noStrike" cap="none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UNDERSTANDING WHAT MCO'S OFFER</a:t>
            </a:r>
            <a:endParaRPr sz="3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55" name="Google Shape;11855;p51"/>
          <p:cNvSpPr txBox="1"/>
          <p:nvPr/>
        </p:nvSpPr>
        <p:spPr>
          <a:xfrm>
            <a:off x="189885" y="2533918"/>
            <a:ext cx="3609114" cy="179016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An easy reference for providers to briefly understand what benefits should be available to patients given their insurance</a:t>
            </a:r>
            <a:endParaRPr/>
          </a:p>
        </p:txBody>
      </p:sp>
      <p:sp>
        <p:nvSpPr>
          <p:cNvPr id="11856" name="Google Shape;11856;p51"/>
          <p:cNvSpPr txBox="1"/>
          <p:nvPr/>
        </p:nvSpPr>
        <p:spPr>
          <a:xfrm>
            <a:off x="3314641" y="6486119"/>
            <a:ext cx="3146217" cy="543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From IAMHP Maternal Health Toolkit</a:t>
            </a:r>
            <a:endParaRPr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1" name="Google Shape;11871;p53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73571"/>
            <a:ext cx="12192000" cy="5910857"/>
          </a:xfrm>
          <a:prstGeom prst="rect">
            <a:avLst/>
          </a:prstGeom>
          <a:noFill/>
          <a:ln>
            <a:noFill/>
          </a:ln>
        </p:spPr>
      </p:pic>
      <p:sp>
        <p:nvSpPr>
          <p:cNvPr id="11872" name="Google Shape;11872;p53"/>
          <p:cNvSpPr/>
          <p:nvPr/>
        </p:nvSpPr>
        <p:spPr>
          <a:xfrm>
            <a:off x="2564091" y="3315879"/>
            <a:ext cx="1659117" cy="398282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2"/>
          </a:solidFill>
          <a:ln w="25400" cap="flat" cmpd="sng">
            <a:solidFill>
              <a:srgbClr val="12142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3" name="Google Shape;11873;p53"/>
          <p:cNvSpPr/>
          <p:nvPr/>
        </p:nvSpPr>
        <p:spPr>
          <a:xfrm>
            <a:off x="9345107" y="4222423"/>
            <a:ext cx="920684" cy="398282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2"/>
          </a:solidFill>
          <a:ln w="25400" cap="flat" cmpd="sng">
            <a:solidFill>
              <a:srgbClr val="12142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05" name="Google Shape;11205;p5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567"/>
          <a:stretch/>
        </p:blipFill>
        <p:spPr>
          <a:xfrm>
            <a:off x="0" y="542871"/>
            <a:ext cx="12192000" cy="5566379"/>
          </a:xfrm>
          <a:prstGeom prst="rect">
            <a:avLst/>
          </a:prstGeom>
          <a:noFill/>
          <a:ln>
            <a:noFill/>
          </a:ln>
        </p:spPr>
      </p:pic>
      <p:sp>
        <p:nvSpPr>
          <p:cNvPr id="11206" name="Google Shape;11206;p5"/>
          <p:cNvSpPr/>
          <p:nvPr/>
        </p:nvSpPr>
        <p:spPr>
          <a:xfrm>
            <a:off x="2655651" y="3180945"/>
            <a:ext cx="1108953" cy="248055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07" name="Google Shape;11207;p5"/>
          <p:cNvSpPr/>
          <p:nvPr/>
        </p:nvSpPr>
        <p:spPr>
          <a:xfrm>
            <a:off x="8795208" y="2696065"/>
            <a:ext cx="612742" cy="292231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" name="Google Shape;11878;p54"/>
          <p:cNvSpPr txBox="1"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Arial"/>
              <a:buNone/>
            </a:pPr>
            <a:r>
              <a:rPr lang="en-US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Team Talk</a:t>
            </a:r>
            <a:endParaRPr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4" name="Google Shape;11884;p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To Dos for You</a:t>
            </a:r>
            <a:endParaRPr/>
          </a:p>
        </p:txBody>
      </p:sp>
      <p:sp>
        <p:nvSpPr>
          <p:cNvPr id="11885" name="Google Shape;11885;p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indent="-228600">
              <a:spcBef>
                <a:spcPts val="0"/>
              </a:spcBef>
              <a:buSzPts val="2400"/>
              <a:buFont typeface="Noto Sans Symbols"/>
              <a:buChar char="❑"/>
            </a:pPr>
            <a:r>
              <a:rPr lang="en-US" dirty="0"/>
              <a:t>Finalize selecting your SDOH screening tool and process</a:t>
            </a:r>
          </a:p>
          <a:p>
            <a:pPr marL="0" indent="0">
              <a:spcBef>
                <a:spcPts val="0"/>
              </a:spcBef>
              <a:buSzPts val="2400"/>
              <a:buNone/>
            </a:pPr>
            <a:endParaRPr lang="en-US" dirty="0"/>
          </a:p>
          <a:p>
            <a:pPr marL="228600" indent="-228600">
              <a:spcBef>
                <a:spcPts val="0"/>
              </a:spcBef>
              <a:buSzPts val="2400"/>
              <a:buFont typeface="Noto Sans Symbols"/>
              <a:buChar char="❑"/>
            </a:pPr>
            <a:r>
              <a:rPr lang="en-US" dirty="0"/>
              <a:t>Work on process for including SDOH screening and linking in discharge summary</a:t>
            </a:r>
            <a:endParaRPr dirty="0"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Font typeface="Noto Sans Symbols"/>
              <a:buChar char="❑"/>
            </a:pPr>
            <a:r>
              <a:rPr lang="en-US" dirty="0"/>
              <a:t>Build your resource guide mapped to your community</a:t>
            </a:r>
            <a:endParaRPr dirty="0"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Font typeface="Noto Sans Symbols"/>
              <a:buChar char="❑"/>
            </a:pPr>
            <a:r>
              <a:rPr lang="en-US" dirty="0"/>
              <a:t>Identify your community resource gaps and consider how to fill those gaps</a:t>
            </a:r>
            <a:endParaRPr dirty="0"/>
          </a:p>
          <a:p>
            <a:pPr marL="228600" lvl="0" indent="-762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Font typeface="Noto Sans Symbols"/>
              <a:buNone/>
            </a:pPr>
            <a:endParaRPr/>
          </a:p>
        </p:txBody>
      </p:sp>
      <p:sp>
        <p:nvSpPr>
          <p:cNvPr id="11886" name="Google Shape;11886;p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51</a:t>
            </a:fld>
            <a:endParaRPr/>
          </a:p>
        </p:txBody>
      </p:sp>
      <p:sp>
        <p:nvSpPr>
          <p:cNvPr id="11887" name="Google Shape;11887;p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2" name="Google Shape;11892;p56"/>
          <p:cNvSpPr txBox="1"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Arial"/>
              <a:buNone/>
            </a:pPr>
            <a:r>
              <a:rPr lang="en-US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Upcoming Opportunities of Interest to ESSI Teams 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8" name="Google Shape;11898;p57"/>
          <p:cNvSpPr txBox="1">
            <a:spLocks noGrp="1"/>
          </p:cNvSpPr>
          <p:nvPr>
            <p:ph type="title"/>
          </p:nvPr>
        </p:nvSpPr>
        <p:spPr>
          <a:xfrm>
            <a:off x="381553" y="362891"/>
            <a:ext cx="4633943" cy="18053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Play"/>
              <a:buNone/>
            </a:pPr>
            <a:r>
              <a:rPr lang="en-US" sz="2600">
                <a:latin typeface="Play"/>
                <a:ea typeface="Play"/>
                <a:cs typeface="Play"/>
                <a:sym typeface="Play"/>
              </a:rPr>
              <a:t>Diversity Science</a:t>
            </a:r>
            <a:br>
              <a:rPr lang="en-US" sz="2600">
                <a:latin typeface="Play"/>
                <a:ea typeface="Play"/>
                <a:cs typeface="Play"/>
                <a:sym typeface="Play"/>
              </a:rPr>
            </a:br>
            <a:r>
              <a:rPr lang="en-US" sz="2600" i="1">
                <a:latin typeface="Play"/>
                <a:ea typeface="Play"/>
                <a:cs typeface="Play"/>
                <a:sym typeface="Play"/>
              </a:rPr>
              <a:t>Dignity in Pregnancy &amp; Childbirth: Preventing Racial Bias in Perinatal Care</a:t>
            </a:r>
            <a:endParaRPr sz="2600" i="1">
              <a:latin typeface="Play"/>
              <a:ea typeface="Play"/>
              <a:cs typeface="Play"/>
              <a:sym typeface="Play"/>
            </a:endParaRPr>
          </a:p>
        </p:txBody>
      </p:sp>
      <p:sp>
        <p:nvSpPr>
          <p:cNvPr id="11899" name="Google Shape;11899;p57"/>
          <p:cNvSpPr txBox="1">
            <a:spLocks noGrp="1"/>
          </p:cNvSpPr>
          <p:nvPr>
            <p:ph type="body" idx="1"/>
          </p:nvPr>
        </p:nvSpPr>
        <p:spPr>
          <a:xfrm>
            <a:off x="208767" y="1727607"/>
            <a:ext cx="4824739" cy="48103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endParaRPr sz="2000">
              <a:latin typeface="Play"/>
              <a:ea typeface="Play"/>
              <a:cs typeface="Play"/>
              <a:sym typeface="Play"/>
            </a:endParaRPr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Char char="•"/>
            </a:pPr>
            <a:r>
              <a:rPr lang="en-US" sz="2000">
                <a:solidFill>
                  <a:srgbClr val="0D2C4C"/>
                </a:solidFill>
                <a:latin typeface="Play"/>
                <a:ea typeface="Play"/>
                <a:cs typeface="Play"/>
                <a:sym typeface="Play"/>
              </a:rPr>
              <a:t>Diversity Science includes courses that empower clinicians, providers, and healthcare organizations to achieve their mission of providing bias-free, high-quality care to all patients.</a:t>
            </a:r>
            <a:endParaRPr sz="2000">
              <a:latin typeface="Play"/>
              <a:ea typeface="Play"/>
              <a:cs typeface="Play"/>
              <a:sym typeface="Play"/>
            </a:endParaRPr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Char char="•"/>
            </a:pPr>
            <a:r>
              <a:rPr lang="en-US" sz="2000">
                <a:latin typeface="Play"/>
                <a:ea typeface="Play"/>
                <a:cs typeface="Play"/>
                <a:sym typeface="Play"/>
              </a:rPr>
              <a:t>ILPQC has been able to work with Diversity Science to allow Hospital teams to integrate the modules in e-learning systems. 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Char char="•"/>
            </a:pPr>
            <a:r>
              <a:rPr lang="en-US" sz="2000">
                <a:latin typeface="Play"/>
                <a:ea typeface="Play"/>
                <a:cs typeface="Play"/>
                <a:sym typeface="Play"/>
              </a:rPr>
              <a:t>Link will be in next ESSI Newsletter.</a:t>
            </a:r>
            <a:endParaRPr sz="2000" b="1">
              <a:latin typeface="Play"/>
              <a:ea typeface="Play"/>
              <a:cs typeface="Play"/>
              <a:sym typeface="Play"/>
            </a:endParaRPr>
          </a:p>
          <a:p>
            <a:pPr marL="228600" lvl="0" indent="-101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None/>
            </a:pPr>
            <a:endParaRPr sz="2000">
              <a:latin typeface="Play"/>
              <a:ea typeface="Play"/>
              <a:cs typeface="Play"/>
              <a:sym typeface="Play"/>
            </a:endParaRPr>
          </a:p>
        </p:txBody>
      </p:sp>
      <p:sp>
        <p:nvSpPr>
          <p:cNvPr id="11900" name="Google Shape;11900;p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53</a:t>
            </a:fld>
            <a:endParaRPr/>
          </a:p>
        </p:txBody>
      </p:sp>
      <p:sp>
        <p:nvSpPr>
          <p:cNvPr id="11901" name="Google Shape;11901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11902" name="Google Shape;11902;p57" descr="A person and baby sleeping on a bed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093669" y="-3191"/>
            <a:ext cx="6096000" cy="36962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03" name="Google Shape;11903;p57" descr="A screenshot of a computer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093866" y="4664199"/>
            <a:ext cx="6096000" cy="169432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" name="Google Shape;11909;p58"/>
          <p:cNvSpPr txBox="1">
            <a:spLocks noGrp="1"/>
          </p:cNvSpPr>
          <p:nvPr>
            <p:ph type="title"/>
          </p:nvPr>
        </p:nvSpPr>
        <p:spPr>
          <a:xfrm>
            <a:off x="210637" y="-305"/>
            <a:ext cx="11449214" cy="1769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Play"/>
              <a:buNone/>
            </a:pPr>
            <a:r>
              <a:rPr lang="en-US" sz="2600">
                <a:latin typeface="Play"/>
                <a:ea typeface="Play"/>
                <a:cs typeface="Play"/>
                <a:sym typeface="Play"/>
              </a:rPr>
              <a:t>What is </a:t>
            </a:r>
            <a:r>
              <a:rPr lang="en-US" sz="2600" i="1">
                <a:latin typeface="Play"/>
                <a:ea typeface="Play"/>
                <a:cs typeface="Play"/>
                <a:sym typeface="Play"/>
              </a:rPr>
              <a:t>Dignity in Pregnancy &amp; Childbirth: </a:t>
            </a:r>
            <a:br>
              <a:rPr lang="en-US" sz="2600" i="1">
                <a:latin typeface="Play"/>
                <a:ea typeface="Play"/>
                <a:cs typeface="Play"/>
                <a:sym typeface="Play"/>
              </a:rPr>
            </a:br>
            <a:r>
              <a:rPr lang="en-US" sz="2600" i="1">
                <a:latin typeface="Play"/>
                <a:ea typeface="Play"/>
                <a:cs typeface="Play"/>
                <a:sym typeface="Play"/>
              </a:rPr>
              <a:t>Preventing Racial Bias in Perinatal Care?</a:t>
            </a:r>
            <a:endParaRPr sz="2600" i="1">
              <a:latin typeface="Play"/>
              <a:ea typeface="Play"/>
              <a:cs typeface="Play"/>
              <a:sym typeface="Play"/>
            </a:endParaRPr>
          </a:p>
        </p:txBody>
      </p:sp>
      <p:sp>
        <p:nvSpPr>
          <p:cNvPr id="11910" name="Google Shape;11910;p58"/>
          <p:cNvSpPr txBox="1">
            <a:spLocks noGrp="1"/>
          </p:cNvSpPr>
          <p:nvPr>
            <p:ph type="body" idx="1"/>
          </p:nvPr>
        </p:nvSpPr>
        <p:spPr>
          <a:xfrm>
            <a:off x="208767" y="1499719"/>
            <a:ext cx="11818046" cy="4817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2000"/>
              <a:t>This training consists of a 3-module program for </a:t>
            </a:r>
            <a:r>
              <a:rPr lang="en-US" sz="2000" b="1"/>
              <a:t>perinatal providers</a:t>
            </a:r>
            <a:r>
              <a:rPr lang="en-US" sz="2000"/>
              <a:t> that focuses on implicit bias and reproductive justice.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None/>
            </a:pPr>
            <a:r>
              <a:rPr lang="en-US" sz="2000"/>
              <a:t>ILPQC has identified this training as one of the free and scalable maternal health focused equity and bias e-module trainings currently available.</a:t>
            </a:r>
            <a:endParaRPr/>
          </a:p>
        </p:txBody>
      </p:sp>
      <p:sp>
        <p:nvSpPr>
          <p:cNvPr id="11911" name="Google Shape;11911;p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54</a:t>
            </a:fld>
            <a:endParaRPr/>
          </a:p>
        </p:txBody>
      </p:sp>
      <p:sp>
        <p:nvSpPr>
          <p:cNvPr id="11912" name="Google Shape;11912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913" name="Google Shape;11913;p58"/>
          <p:cNvSpPr/>
          <p:nvPr/>
        </p:nvSpPr>
        <p:spPr>
          <a:xfrm>
            <a:off x="398823" y="3257122"/>
            <a:ext cx="3183305" cy="643771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MODULE 1</a:t>
            </a:r>
            <a:endParaRPr/>
          </a:p>
        </p:txBody>
      </p:sp>
      <p:sp>
        <p:nvSpPr>
          <p:cNvPr id="11914" name="Google Shape;11914;p58"/>
          <p:cNvSpPr/>
          <p:nvPr/>
        </p:nvSpPr>
        <p:spPr>
          <a:xfrm>
            <a:off x="396623" y="4127820"/>
            <a:ext cx="3185505" cy="63708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MODULE 2</a:t>
            </a: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5" name="Google Shape;11915;p58"/>
          <p:cNvSpPr/>
          <p:nvPr/>
        </p:nvSpPr>
        <p:spPr>
          <a:xfrm>
            <a:off x="396901" y="4908916"/>
            <a:ext cx="3185505" cy="662907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MODULE 3</a:t>
            </a: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6" name="Google Shape;11916;p58"/>
          <p:cNvSpPr txBox="1"/>
          <p:nvPr/>
        </p:nvSpPr>
        <p:spPr>
          <a:xfrm>
            <a:off x="3849666" y="3257586"/>
            <a:ext cx="374020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i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Laying the Groundwork</a:t>
            </a:r>
            <a:endParaRPr sz="2400" i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7" name="Google Shape;11917;p58"/>
          <p:cNvSpPr txBox="1"/>
          <p:nvPr/>
        </p:nvSpPr>
        <p:spPr>
          <a:xfrm>
            <a:off x="3849665" y="4126407"/>
            <a:ext cx="374020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i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Racism not race</a:t>
            </a:r>
            <a:endParaRPr sz="2400" i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8" name="Google Shape;11918;p58"/>
          <p:cNvSpPr txBox="1"/>
          <p:nvPr/>
        </p:nvSpPr>
        <p:spPr>
          <a:xfrm>
            <a:off x="3849664" y="5009473"/>
            <a:ext cx="3740209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i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Taking Action</a:t>
            </a:r>
            <a:endParaRPr sz="2400" i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9" name="Google Shape;11919;p58"/>
          <p:cNvSpPr txBox="1"/>
          <p:nvPr/>
        </p:nvSpPr>
        <p:spPr>
          <a:xfrm>
            <a:off x="7814730" y="3538311"/>
            <a:ext cx="3457677" cy="1477328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i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Each module follows the story of a different mother and incorporates videos, assessments, and next steps with a list of related resources and printable PDFs. 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0" name="Google Shape;11920;p58"/>
          <p:cNvSpPr txBox="1"/>
          <p:nvPr/>
        </p:nvSpPr>
        <p:spPr>
          <a:xfrm>
            <a:off x="1846916" y="5945375"/>
            <a:ext cx="2717042" cy="369332"/>
          </a:xfrm>
          <a:prstGeom prst="rect">
            <a:avLst/>
          </a:prstGeom>
          <a:solidFill>
            <a:srgbClr val="FFF7CB"/>
          </a:solidFill>
          <a:ln w="952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i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Completion Time: 1 hour </a:t>
            </a:r>
            <a:endParaRPr sz="1800" i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6" name="Google Shape;11926;p59"/>
          <p:cNvSpPr txBox="1">
            <a:spLocks noGrp="1"/>
          </p:cNvSpPr>
          <p:nvPr>
            <p:ph type="title"/>
          </p:nvPr>
        </p:nvSpPr>
        <p:spPr>
          <a:xfrm>
            <a:off x="606267" y="606414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37150"/>
              </a:buClr>
              <a:buSzPts val="4400"/>
              <a:buFont typeface="DM Sans"/>
              <a:buNone/>
            </a:pPr>
            <a:r>
              <a:rPr lang="en-US">
                <a:solidFill>
                  <a:srgbClr val="F37150"/>
                </a:solidFill>
                <a:latin typeface="DM Sans"/>
                <a:ea typeface="DM Sans"/>
                <a:cs typeface="DM Sans"/>
                <a:sym typeface="DM Sans"/>
              </a:rPr>
              <a:t>Upcoming ESSI Calls</a:t>
            </a:r>
            <a:endParaRPr>
              <a:solidFill>
                <a:srgbClr val="F371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927" name="Google Shape;11927;p59"/>
          <p:cNvSpPr txBox="1">
            <a:spLocks noGrp="1"/>
          </p:cNvSpPr>
          <p:nvPr>
            <p:ph type="sldNum" idx="1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rPr>
              <a:t>55</a:t>
            </a:fld>
            <a:endParaRPr sz="1200">
              <a:solidFill>
                <a:srgbClr val="757575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8" name="Google Shape;11928;p59"/>
          <p:cNvSpPr txBox="1">
            <a:spLocks noGrp="1"/>
          </p:cNvSpPr>
          <p:nvPr>
            <p:ph type="ftr" idx="11"/>
          </p:nvPr>
        </p:nvSpPr>
        <p:spPr>
          <a:xfrm>
            <a:off x="4842933" y="639162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graphicFrame>
        <p:nvGraphicFramePr>
          <p:cNvPr id="11929" name="Google Shape;11929;p59"/>
          <p:cNvGraphicFramePr/>
          <p:nvPr/>
        </p:nvGraphicFramePr>
        <p:xfrm>
          <a:off x="838200" y="2086681"/>
          <a:ext cx="10515600" cy="3690005"/>
        </p:xfrm>
        <a:graphic>
          <a:graphicData uri="http://schemas.openxmlformats.org/drawingml/2006/table">
            <a:tbl>
              <a:tblPr bandRow="1">
                <a:noFill/>
                <a:tableStyleId>{A13824DF-43CD-4923-A021-E4C4CC48F978}</a:tableStyleId>
              </a:tblPr>
              <a:tblGrid>
                <a:gridCol w="525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5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42975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u="none" strike="noStrike" cap="none">
                          <a:solidFill>
                            <a:srgbClr val="FFFFFF"/>
                          </a:solidFill>
                          <a:highlight>
                            <a:srgbClr val="ED7D31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1800" b="1" u="none" strike="noStrike" cap="none">
                        <a:solidFill>
                          <a:srgbClr val="FFFFFF"/>
                        </a:solidFill>
                        <a:highlight>
                          <a:srgbClr val="ED7D31"/>
                        </a:highlight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u="none" strike="noStrike" cap="none">
                          <a:solidFill>
                            <a:srgbClr val="FFFFFF"/>
                          </a:solidFill>
                          <a:highlight>
                            <a:srgbClr val="ED7D31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Topic</a:t>
                      </a:r>
                      <a:endParaRPr sz="1800" b="1" u="none" strike="noStrike" cap="none">
                        <a:solidFill>
                          <a:srgbClr val="FFFFFF"/>
                        </a:solidFill>
                        <a:highlight>
                          <a:srgbClr val="ED7D31"/>
                        </a:highlight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1" u="none" strike="noStrike" cap="none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December 16th, 2024</a:t>
                      </a:r>
                      <a:endParaRPr/>
                    </a:p>
                  </a:txBody>
                  <a:tcPr marL="91450" marR="91450" marT="45725" marB="457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u="none" strike="noStrike" cap="none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SDOH Screening and Linkage, Part 3</a:t>
                      </a:r>
                      <a:endParaRPr/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1" u="none" strike="noStrike" cap="none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January 27th, 202</a:t>
                      </a:r>
                      <a:r>
                        <a:rPr lang="en-US" sz="2800" b="1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</a:t>
                      </a:r>
                      <a:r>
                        <a:rPr lang="en-US" sz="2800" b="1" u="none" strike="noStrike" cap="none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*</a:t>
                      </a:r>
                      <a:endParaRPr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000"/>
                        <a:buFont typeface="DM Sans"/>
                        <a:buNone/>
                      </a:pPr>
                      <a:r>
                        <a:rPr lang="en-US" sz="2000" b="1" u="none" strike="noStrike" cap="none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*Note: a week later than normal</a:t>
                      </a:r>
                      <a:endParaRPr/>
                    </a:p>
                  </a:txBody>
                  <a:tcPr marL="91450" marR="91450" marT="45725" marB="457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0" u="none" strike="noStrike" cap="none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Safe Sleep Awareness and Conversation</a:t>
                      </a:r>
                      <a:endParaRPr/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1" u="none" strike="noStrike" cap="none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February 17th, 202</a:t>
                      </a:r>
                      <a:r>
                        <a:rPr lang="en-US" sz="2800" b="1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</a:t>
                      </a:r>
                      <a:endParaRPr/>
                    </a:p>
                  </a:txBody>
                  <a:tcPr marL="91450" marR="91450" marT="45725" marB="457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0" u="none" strike="noStrike" cap="none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Deep Dive into the Toolkit</a:t>
                      </a:r>
                      <a:endParaRPr/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2" name="Google Shape;11212;p6"/>
          <p:cNvSpPr txBox="1">
            <a:spLocks noGrp="1"/>
          </p:cNvSpPr>
          <p:nvPr>
            <p:ph type="title"/>
          </p:nvPr>
        </p:nvSpPr>
        <p:spPr>
          <a:xfrm>
            <a:off x="3050875" y="88215"/>
            <a:ext cx="7391724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 sz="3333" b="1" i="0" u="none" strike="noStrike" cap="none">
                <a:solidFill>
                  <a:srgbClr val="EC9B70"/>
                </a:solidFill>
                <a:latin typeface="Raleway"/>
                <a:ea typeface="Raleway"/>
                <a:cs typeface="Raleway"/>
                <a:sym typeface="Raleway"/>
              </a:rPr>
              <a:t>Shhhh… babies safely sleeping</a:t>
            </a:r>
            <a:endParaRPr sz="3333" b="1" i="0" u="none" strike="noStrike" cap="none">
              <a:solidFill>
                <a:srgbClr val="EC9B7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213" name="Google Shape;11213;p6"/>
          <p:cNvSpPr/>
          <p:nvPr/>
        </p:nvSpPr>
        <p:spPr>
          <a:xfrm>
            <a:off x="7213317" y="56891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4" name="Google Shape;11214;p6"/>
          <p:cNvSpPr/>
          <p:nvPr/>
        </p:nvSpPr>
        <p:spPr>
          <a:xfrm>
            <a:off x="8551017" y="59123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5" name="Google Shape;11215;p6"/>
          <p:cNvSpPr/>
          <p:nvPr/>
        </p:nvSpPr>
        <p:spPr>
          <a:xfrm>
            <a:off x="1186805" y="11096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6" name="Google Shape;11216;p6"/>
          <p:cNvSpPr/>
          <p:nvPr/>
        </p:nvSpPr>
        <p:spPr>
          <a:xfrm>
            <a:off x="11057951" y="163781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17" name="Google Shape;11217;p6" descr="A white and blue card with text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89"/>
          <a:stretch/>
        </p:blipFill>
        <p:spPr>
          <a:xfrm>
            <a:off x="459535" y="1340315"/>
            <a:ext cx="3534405" cy="208496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18" name="Google Shape;11218;p6" descr="A screen shot of a card&#10;&#10;Description automatically generated"/>
          <p:cNvPicPr preferRelativeResize="0"/>
          <p:nvPr/>
        </p:nvPicPr>
        <p:blipFill rotWithShape="1">
          <a:blip r:embed="rId4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65"/>
          <a:stretch/>
        </p:blipFill>
        <p:spPr>
          <a:xfrm>
            <a:off x="368661" y="3674198"/>
            <a:ext cx="3710056" cy="2018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19" name="Google Shape;11219;p6" descr="A white circle with orange and blue text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298183" y="1261160"/>
            <a:ext cx="2239173" cy="22468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20" name="Google Shape;11220;p6" descr="A white circle with blue and orange text&#10;&#10;Description automatically generate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48475" y="3403519"/>
            <a:ext cx="2275405" cy="22873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21" name="Google Shape;11221;p6" descr="A baby sleeping on a blanket&#10;&#10;Description automatically generated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8881801" y="1073508"/>
            <a:ext cx="1822519" cy="4667755"/>
          </a:xfrm>
          <a:prstGeom prst="rect">
            <a:avLst/>
          </a:prstGeom>
          <a:noFill/>
          <a:ln>
            <a:noFill/>
          </a:ln>
        </p:spPr>
      </p:pic>
      <p:sp>
        <p:nvSpPr>
          <p:cNvPr id="11222" name="Google Shape;11222;p6"/>
          <p:cNvSpPr txBox="1"/>
          <p:nvPr/>
        </p:nvSpPr>
        <p:spPr>
          <a:xfrm>
            <a:off x="5127708" y="6063256"/>
            <a:ext cx="7103667" cy="635203"/>
          </a:xfrm>
          <a:prstGeom prst="rect">
            <a:avLst/>
          </a:prstGeom>
          <a:solidFill>
            <a:srgbClr val="F8F8F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33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33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33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33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Special thanks to FHN Memorial for their creative ways to encourage safe sleep</a:t>
            </a:r>
            <a:endParaRPr sz="1333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3" name="Google Shape;11223;p6"/>
          <p:cNvSpPr txBox="1"/>
          <p:nvPr/>
        </p:nvSpPr>
        <p:spPr>
          <a:xfrm>
            <a:off x="974819" y="844369"/>
            <a:ext cx="2219565" cy="50061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Crib Cards</a:t>
            </a: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4" name="Google Shape;11224;p6"/>
          <p:cNvSpPr txBox="1"/>
          <p:nvPr/>
        </p:nvSpPr>
        <p:spPr>
          <a:xfrm>
            <a:off x="4899455" y="851113"/>
            <a:ext cx="2219565" cy="43992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Stickers</a:t>
            </a: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5" name="Google Shape;11225;p6"/>
          <p:cNvSpPr txBox="1"/>
          <p:nvPr/>
        </p:nvSpPr>
        <p:spPr>
          <a:xfrm>
            <a:off x="8682480" y="851112"/>
            <a:ext cx="2219565" cy="43992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Door Hangers</a:t>
            </a: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6" name="Google Shape;11226;p6"/>
          <p:cNvSpPr txBox="1"/>
          <p:nvPr/>
        </p:nvSpPr>
        <p:spPr>
          <a:xfrm>
            <a:off x="-2970" y="5874918"/>
            <a:ext cx="11950236" cy="60176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67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rPr>
              <a:t>Coordinate with your local printer to order / print copies of our resources!</a:t>
            </a:r>
            <a:endParaRPr sz="2667">
              <a:solidFill>
                <a:schemeClr val="accent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227" name="Google Shape;11227;p6"/>
          <p:cNvSpPr txBox="1"/>
          <p:nvPr/>
        </p:nvSpPr>
        <p:spPr>
          <a:xfrm>
            <a:off x="138141" y="6016029"/>
            <a:ext cx="11950236" cy="60176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67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rPr>
              <a:t>Coordinate with your local printer to order / print copies of our resources!</a:t>
            </a:r>
            <a:endParaRPr sz="2667">
              <a:solidFill>
                <a:schemeClr val="accent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32" name="Google Shape;11232;p7" descr="A screenshot of a website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512" y="0"/>
            <a:ext cx="12403411" cy="6229350"/>
          </a:xfrm>
          <a:prstGeom prst="rect">
            <a:avLst/>
          </a:prstGeom>
          <a:noFill/>
          <a:ln>
            <a:noFill/>
          </a:ln>
        </p:spPr>
      </p:pic>
      <p:sp>
        <p:nvSpPr>
          <p:cNvPr id="11233" name="Google Shape;11233;p7"/>
          <p:cNvSpPr/>
          <p:nvPr/>
        </p:nvSpPr>
        <p:spPr>
          <a:xfrm>
            <a:off x="6443663" y="2314576"/>
            <a:ext cx="642938" cy="414337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25400" cap="flat" cmpd="sng">
            <a:solidFill>
              <a:srgbClr val="22494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38" name="Google Shape;11238;p8" descr="A screenshot of a computer&#10;&#10;Description automatically generated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04410" y="5715"/>
            <a:ext cx="6912311" cy="6825615"/>
          </a:xfrm>
          <a:prstGeom prst="rect">
            <a:avLst/>
          </a:prstGeom>
          <a:noFill/>
          <a:ln>
            <a:noFill/>
          </a:ln>
        </p:spPr>
      </p:pic>
      <p:sp>
        <p:nvSpPr>
          <p:cNvPr id="11239" name="Google Shape;11239;p8"/>
          <p:cNvSpPr/>
          <p:nvPr/>
        </p:nvSpPr>
        <p:spPr>
          <a:xfrm>
            <a:off x="9043988" y="1013461"/>
            <a:ext cx="1271587" cy="700087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25400" cap="flat" cmpd="sng">
            <a:solidFill>
              <a:srgbClr val="22494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0" name="Google Shape;11240;p8"/>
          <p:cNvSpPr/>
          <p:nvPr/>
        </p:nvSpPr>
        <p:spPr>
          <a:xfrm>
            <a:off x="9043986" y="2329101"/>
            <a:ext cx="1271587" cy="700087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25400" cap="flat" cmpd="sng">
            <a:solidFill>
              <a:srgbClr val="22494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1" name="Google Shape;11241;p8"/>
          <p:cNvSpPr/>
          <p:nvPr/>
        </p:nvSpPr>
        <p:spPr>
          <a:xfrm>
            <a:off x="9043986" y="3303268"/>
            <a:ext cx="1271587" cy="700087"/>
          </a:xfrm>
          <a:prstGeom prst="lef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25400" cap="flat" cmpd="sng">
            <a:solidFill>
              <a:srgbClr val="22494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6" name="Google Shape;11246;p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Arial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ATTENDANCE POLL</a:t>
            </a:r>
            <a:endParaRPr/>
          </a:p>
        </p:txBody>
      </p:sp>
      <p:sp>
        <p:nvSpPr>
          <p:cNvPr id="11247" name="Google Shape;11247;p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Please fill out the poll so that we can track hospital team attendance at ESSI webinars.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am Engagement Meeting Ideas by Slidesgo">
  <a:themeElements>
    <a:clrScheme name="Simple Light">
      <a:dk1>
        <a:srgbClr val="DB4A44"/>
      </a:dk1>
      <a:lt1>
        <a:srgbClr val="E47847"/>
      </a:lt1>
      <a:dk2>
        <a:srgbClr val="EC9B70"/>
      </a:dk2>
      <a:lt2>
        <a:srgbClr val="F0BF00"/>
      </a:lt2>
      <a:accent1>
        <a:srgbClr val="52AFA6"/>
      </a:accent1>
      <a:accent2>
        <a:srgbClr val="2C316B"/>
      </a:accent2>
      <a:accent3>
        <a:srgbClr val="B1739A"/>
      </a:accent3>
      <a:accent4>
        <a:srgbClr val="E17B8D"/>
      </a:accent4>
      <a:accent5>
        <a:srgbClr val="241726"/>
      </a:accent5>
      <a:accent6>
        <a:srgbClr val="FFFFFF"/>
      </a:accent6>
      <a:hlink>
        <a:srgbClr val="2C316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Street Maps Minitheme by Slidesgo">
  <a:themeElements>
    <a:clrScheme name="Simple Light">
      <a:dk1>
        <a:srgbClr val="424245"/>
      </a:dk1>
      <a:lt1>
        <a:srgbClr val="FFFFFF"/>
      </a:lt1>
      <a:dk2>
        <a:srgbClr val="F6EFEC"/>
      </a:dk2>
      <a:lt2>
        <a:srgbClr val="CEDFA6"/>
      </a:lt2>
      <a:accent1>
        <a:srgbClr val="B1C8F1"/>
      </a:accent1>
      <a:accent2>
        <a:srgbClr val="F5DD35"/>
      </a:accent2>
      <a:accent3>
        <a:srgbClr val="7BD231"/>
      </a:accent3>
      <a:accent4>
        <a:srgbClr val="2B4CDA"/>
      </a:accent4>
      <a:accent5>
        <a:srgbClr val="9400CE"/>
      </a:accent5>
      <a:accent6>
        <a:srgbClr val="EC0000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1874</Words>
  <Application>Microsoft Macintosh PowerPoint</Application>
  <PresentationFormat>Widescreen</PresentationFormat>
  <Paragraphs>332</Paragraphs>
  <Slides>55</Slides>
  <Notes>55</Notes>
  <HiddenSlides>0</HiddenSlides>
  <MMClips>0</MMClips>
  <ScaleCrop>false</ScaleCrop>
  <HeadingPairs>
    <vt:vector size="6" baseType="variant">
      <vt:variant>
        <vt:lpstr>Fonts Used</vt:lpstr>
      </vt:variant>
      <vt:variant>
        <vt:i4>22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55</vt:i4>
      </vt:variant>
    </vt:vector>
  </HeadingPairs>
  <TitlesOfParts>
    <vt:vector size="83" baseType="lpstr">
      <vt:lpstr>Barlow Medium</vt:lpstr>
      <vt:lpstr>Calibri</vt:lpstr>
      <vt:lpstr>Bebas Neue</vt:lpstr>
      <vt:lpstr>Grandstander SemiBold</vt:lpstr>
      <vt:lpstr>Grandstander</vt:lpstr>
      <vt:lpstr>Darker Grotesque SemiBold</vt:lpstr>
      <vt:lpstr>Syne</vt:lpstr>
      <vt:lpstr>Times New Roman</vt:lpstr>
      <vt:lpstr>Courier New</vt:lpstr>
      <vt:lpstr>Arial</vt:lpstr>
      <vt:lpstr>Verdana</vt:lpstr>
      <vt:lpstr>DM Sans</vt:lpstr>
      <vt:lpstr>Carlito</vt:lpstr>
      <vt:lpstr>Noto Sans Symbols</vt:lpstr>
      <vt:lpstr>Montserrat</vt:lpstr>
      <vt:lpstr>Roboto</vt:lpstr>
      <vt:lpstr>Raleway</vt:lpstr>
      <vt:lpstr>Helvetica Neue</vt:lpstr>
      <vt:lpstr>Open Sans Light</vt:lpstr>
      <vt:lpstr>Tajawal</vt:lpstr>
      <vt:lpstr>Play</vt:lpstr>
      <vt:lpstr>Nunito Light</vt:lpstr>
      <vt:lpstr>1_Office Theme</vt:lpstr>
      <vt:lpstr>office theme</vt:lpstr>
      <vt:lpstr>office theme</vt:lpstr>
      <vt:lpstr>Team Engagement Meeting Ideas by Slidesgo</vt:lpstr>
      <vt:lpstr>Office Theme</vt:lpstr>
      <vt:lpstr>Street Maps Minitheme by Slidesgo</vt:lpstr>
      <vt:lpstr>Equity and Safe Sleep for Infants  </vt:lpstr>
      <vt:lpstr>Overview</vt:lpstr>
      <vt:lpstr>ESSI ABP MOC Part IV </vt:lpstr>
      <vt:lpstr>Get 1:1 Support and email arivera@northshore.org</vt:lpstr>
      <vt:lpstr>PowerPoint Presentation</vt:lpstr>
      <vt:lpstr>Shhhh… babies safely sleeping</vt:lpstr>
      <vt:lpstr>PowerPoint Presentation</vt:lpstr>
      <vt:lpstr>PowerPoint Presentation</vt:lpstr>
      <vt:lpstr>ATTENDANCE POLL</vt:lpstr>
      <vt:lpstr>ESSI Key Aims Review</vt:lpstr>
      <vt:lpstr>ESSI Initiative Aims</vt:lpstr>
      <vt:lpstr>What does active participation look like?</vt:lpstr>
      <vt:lpstr>ESSI Initiative Aims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Key Driver Diagram</vt:lpstr>
      <vt:lpstr>ESSI Progress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SDOH Screening and Referral Part II: Building a Resource Guide </vt:lpstr>
      <vt:lpstr>PowerPoint Presentation</vt:lpstr>
      <vt:lpstr>PowerPoint Presentation</vt:lpstr>
      <vt:lpstr>PowerPoint Presentation</vt:lpstr>
      <vt:lpstr>PowerPoint Presentation</vt:lpstr>
      <vt:lpstr>OBJECTIVES FOR SDOH SCREENING AND REFERRAL – THE BIG PICTURE</vt:lpstr>
      <vt:lpstr>POLL:</vt:lpstr>
      <vt:lpstr>PowerPoint Presentation</vt:lpstr>
      <vt:lpstr>Illinois-focused and ILPQC Resources</vt:lpstr>
      <vt:lpstr>Linkage Example from MA:  DEVELOPING AND MAINTAINING A COMMUNITY RESOURCE GUIDE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Resources available from Medicaid MCOs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Team Talk</vt:lpstr>
      <vt:lpstr>To Dos for You</vt:lpstr>
      <vt:lpstr>Upcoming Opportunities of Interest to ESSI Teams </vt:lpstr>
      <vt:lpstr>Diversity Science Dignity in Pregnancy &amp; Childbirth: Preventing Racial Bias in Perinatal Care</vt:lpstr>
      <vt:lpstr>What is Dignity in Pregnancy &amp; Childbirth:  Preventing Racial Bias in Perinatal Care?</vt:lpstr>
      <vt:lpstr>Upcoming ESSI Calls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Kiela Karina Moreno</cp:lastModifiedBy>
  <cp:revision>39</cp:revision>
  <dcterms:created xsi:type="dcterms:W3CDTF">2024-09-04T23:37:14Z</dcterms:created>
  <dcterms:modified xsi:type="dcterms:W3CDTF">2024-11-18T21:12:31Z</dcterms:modified>
</cp:coreProperties>
</file>