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6" r:id="rId2"/>
  </p:sldMasterIdLst>
  <p:notesMasterIdLst>
    <p:notesMasterId r:id="rId71"/>
  </p:notesMasterIdLst>
  <p:sldIdLst>
    <p:sldId id="280" r:id="rId3"/>
    <p:sldId id="283" r:id="rId4"/>
    <p:sldId id="918" r:id="rId5"/>
    <p:sldId id="849" r:id="rId6"/>
    <p:sldId id="922" r:id="rId7"/>
    <p:sldId id="923" r:id="rId8"/>
    <p:sldId id="924" r:id="rId9"/>
    <p:sldId id="919" r:id="rId10"/>
    <p:sldId id="874" r:id="rId11"/>
    <p:sldId id="878" r:id="rId12"/>
    <p:sldId id="880" r:id="rId13"/>
    <p:sldId id="737" r:id="rId14"/>
    <p:sldId id="858" r:id="rId15"/>
    <p:sldId id="928" r:id="rId16"/>
    <p:sldId id="577" r:id="rId17"/>
    <p:sldId id="686" r:id="rId18"/>
    <p:sldId id="898" r:id="rId19"/>
    <p:sldId id="912" r:id="rId20"/>
    <p:sldId id="257" r:id="rId21"/>
    <p:sldId id="278" r:id="rId22"/>
    <p:sldId id="279" r:id="rId23"/>
    <p:sldId id="926" r:id="rId24"/>
    <p:sldId id="282" r:id="rId25"/>
    <p:sldId id="276" r:id="rId26"/>
    <p:sldId id="927" r:id="rId27"/>
    <p:sldId id="284" r:id="rId28"/>
    <p:sldId id="285" r:id="rId29"/>
    <p:sldId id="262" r:id="rId30"/>
    <p:sldId id="929" r:id="rId31"/>
    <p:sldId id="264"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902" r:id="rId46"/>
    <p:sldId id="908" r:id="rId47"/>
    <p:sldId id="916" r:id="rId48"/>
    <p:sldId id="913" r:id="rId49"/>
    <p:sldId id="906" r:id="rId50"/>
    <p:sldId id="893" r:id="rId51"/>
    <p:sldId id="896" r:id="rId52"/>
    <p:sldId id="914" r:id="rId53"/>
    <p:sldId id="907" r:id="rId54"/>
    <p:sldId id="910" r:id="rId55"/>
    <p:sldId id="909" r:id="rId56"/>
    <p:sldId id="903" r:id="rId57"/>
    <p:sldId id="890" r:id="rId58"/>
    <p:sldId id="917" r:id="rId59"/>
    <p:sldId id="894" r:id="rId60"/>
    <p:sldId id="821" r:id="rId61"/>
    <p:sldId id="925" r:id="rId62"/>
    <p:sldId id="899" r:id="rId63"/>
    <p:sldId id="892" r:id="rId64"/>
    <p:sldId id="888" r:id="rId65"/>
    <p:sldId id="848" r:id="rId66"/>
    <p:sldId id="832" r:id="rId67"/>
    <p:sldId id="833" r:id="rId68"/>
    <p:sldId id="845" r:id="rId69"/>
    <p:sldId id="85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5FBE01E-7B92-B9C0-0995-5C3FE74E91A1}" name="Alana Rivera" initials="AR" userId="S::arg3669@ads.northwestern.edu::fc8b707a-b7e9-4f2a-8d71-2d76819b7881" providerId="AD"/>
  <p188:author id="{B1E8E1CE-C373-4BDB-0D3F-F84FE1DA86D4}" name="Eileen Fleming Suse" initials="ES" userId="S::efs3844@ads.northwestern.edu::725c94ef-d051-42d7-9d33-8572765d592b" providerId="AD"/>
  <p188:author id="{1BCA7BFC-F11C-3E9E-95B3-FA7A4B2C0B61}" name="Kiela Karina Moreno" initials="KM" userId="S::mpg7143@ads.northwestern.edu::1e897b35-0dd4-497a-9ab7-7a37e6c39d5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7CBB"/>
    <a:srgbClr val="1C498B"/>
    <a:srgbClr val="F5668F"/>
    <a:srgbClr val="F2E1E1"/>
    <a:srgbClr val="FFFFFF"/>
    <a:srgbClr val="F5E8D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28C573-7192-F30F-1A8A-A5999D59CC14}" v="62" dt="2024-03-22T21:12:59.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3"/>
  </p:normalViewPr>
  <p:slideViewPr>
    <p:cSldViewPr snapToGrid="0">
      <p:cViewPr varScale="1">
        <p:scale>
          <a:sx n="96" d="100"/>
          <a:sy n="96" d="100"/>
        </p:scale>
        <p:origin x="116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microsoft.com/office/2018/10/relationships/authors" Targe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microsoft.com/office/2015/10/relationships/revisionInfo" Target="revisionInfo.xml"/><Relationship Id="rId7" Type="http://schemas.openxmlformats.org/officeDocument/2006/relationships/slide" Target="slides/slide5.xml"/><Relationship Id="rId71"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27.xml"/></Relationships>
</file>

<file path=ppt/diagrams/_rels/data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_rels/drawing1.xml.rels><?xml version="1.0" encoding="UTF-8" standalone="yes"?>
<Relationships xmlns="http://schemas.openxmlformats.org/package/2006/relationships"><Relationship Id="rId8" Type="http://schemas.openxmlformats.org/officeDocument/2006/relationships/image" Target="../media/image97.sv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image" Target="../media/image91.svg"/><Relationship Id="rId1" Type="http://schemas.openxmlformats.org/officeDocument/2006/relationships/image" Target="../media/image90.png"/><Relationship Id="rId6" Type="http://schemas.openxmlformats.org/officeDocument/2006/relationships/image" Target="../media/image95.svg"/><Relationship Id="rId5" Type="http://schemas.openxmlformats.org/officeDocument/2006/relationships/image" Target="../media/image94.png"/><Relationship Id="rId10" Type="http://schemas.openxmlformats.org/officeDocument/2006/relationships/image" Target="../media/image99.svg"/><Relationship Id="rId4" Type="http://schemas.openxmlformats.org/officeDocument/2006/relationships/image" Target="../media/image93.svg"/><Relationship Id="rId9"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92B2B0B-E1EB-413E-9DDA-E947D59F25D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E1C93713-C3EB-49CB-91FC-6AE222C01E06}">
      <dgm:prSet/>
      <dgm:spPr/>
      <dgm:t>
        <a:bodyPr/>
        <a:lstStyle/>
        <a:p>
          <a:pPr rtl="0"/>
          <a:r>
            <a:rPr lang="en-US" b="0" i="0"/>
            <a:t>Roster</a:t>
          </a:r>
          <a:r>
            <a:rPr lang="en-US">
              <a:latin typeface="Calibri" panose="020F0502020204030204"/>
            </a:rPr>
            <a:t> completed</a:t>
          </a:r>
          <a:endParaRPr lang="en-US"/>
        </a:p>
      </dgm:t>
    </dgm:pt>
    <dgm:pt modelId="{017DDF6E-A81F-4ED1-9A22-704725CF3315}" type="parTrans" cxnId="{417E77D2-2844-4756-B3DC-2328CC82AE64}">
      <dgm:prSet/>
      <dgm:spPr/>
      <dgm:t>
        <a:bodyPr/>
        <a:lstStyle/>
        <a:p>
          <a:endParaRPr lang="en-US"/>
        </a:p>
      </dgm:t>
    </dgm:pt>
    <dgm:pt modelId="{681B1666-B7DC-46FF-865C-E7E4408A3128}" type="sibTrans" cxnId="{417E77D2-2844-4756-B3DC-2328CC82AE64}">
      <dgm:prSet/>
      <dgm:spPr/>
      <dgm:t>
        <a:bodyPr/>
        <a:lstStyle/>
        <a:p>
          <a:endParaRPr lang="en-US"/>
        </a:p>
      </dgm:t>
    </dgm:pt>
    <dgm:pt modelId="{22A9C8C7-F5B2-47F8-9266-7D3C5B78203D}">
      <dgm:prSet/>
      <dgm:spPr/>
      <dgm:t>
        <a:bodyPr/>
        <a:lstStyle/>
        <a:p>
          <a:pPr rtl="0"/>
          <a:r>
            <a:rPr lang="en-US" b="0" i="0"/>
            <a:t>Readiness survey</a:t>
          </a:r>
          <a:r>
            <a:rPr lang="en-US">
              <a:latin typeface="Calibri" panose="020F0502020204030204"/>
            </a:rPr>
            <a:t> submitted</a:t>
          </a:r>
          <a:endParaRPr lang="en-US"/>
        </a:p>
      </dgm:t>
    </dgm:pt>
    <dgm:pt modelId="{B101DCC5-9DFD-4A6B-BA5C-685F2C04701A}" type="parTrans" cxnId="{E331CCFB-8655-40AB-A8B0-C2D8CAF50BB7}">
      <dgm:prSet/>
      <dgm:spPr/>
      <dgm:t>
        <a:bodyPr/>
        <a:lstStyle/>
        <a:p>
          <a:endParaRPr lang="en-US"/>
        </a:p>
      </dgm:t>
    </dgm:pt>
    <dgm:pt modelId="{8DD8678B-BA49-4419-9EBE-3976039D4D32}" type="sibTrans" cxnId="{E331CCFB-8655-40AB-A8B0-C2D8CAF50BB7}">
      <dgm:prSet/>
      <dgm:spPr/>
      <dgm:t>
        <a:bodyPr/>
        <a:lstStyle/>
        <a:p>
          <a:endParaRPr lang="en-US"/>
        </a:p>
      </dgm:t>
    </dgm:pt>
    <dgm:pt modelId="{ABEF426E-B491-40FF-AC15-A987673D5657}">
      <dgm:prSet/>
      <dgm:spPr/>
      <dgm:t>
        <a:bodyPr/>
        <a:lstStyle/>
        <a:p>
          <a:pPr rtl="0"/>
          <a:r>
            <a:rPr lang="en-US" b="0" i="0"/>
            <a:t>Data submission Baseline-March</a:t>
          </a:r>
          <a:r>
            <a:rPr lang="en-US">
              <a:latin typeface="Aptos Display" panose="020F0302020204030204"/>
            </a:rPr>
            <a:t> 2024</a:t>
          </a:r>
          <a:endParaRPr lang="en-US"/>
        </a:p>
      </dgm:t>
    </dgm:pt>
    <dgm:pt modelId="{030946D5-5CF2-4290-A76A-0674D8E41067}" type="parTrans" cxnId="{66D3E18C-0B0C-4B1C-B1EF-E623E12AA24C}">
      <dgm:prSet/>
      <dgm:spPr/>
      <dgm:t>
        <a:bodyPr/>
        <a:lstStyle/>
        <a:p>
          <a:endParaRPr lang="en-US"/>
        </a:p>
      </dgm:t>
    </dgm:pt>
    <dgm:pt modelId="{FD32A3B9-A8D0-4359-AAD4-1E7566649D87}" type="sibTrans" cxnId="{66D3E18C-0B0C-4B1C-B1EF-E623E12AA24C}">
      <dgm:prSet/>
      <dgm:spPr/>
      <dgm:t>
        <a:bodyPr/>
        <a:lstStyle/>
        <a:p>
          <a:endParaRPr lang="en-US"/>
        </a:p>
      </dgm:t>
    </dgm:pt>
    <dgm:pt modelId="{CCB8D15D-723C-4981-B18C-F1466BE1AAB4}">
      <dgm:prSet/>
      <dgm:spPr/>
      <dgm:t>
        <a:bodyPr/>
        <a:lstStyle/>
        <a:p>
          <a:r>
            <a:rPr lang="en-US" b="0" i="0"/>
            <a:t>Regular webinar attendance</a:t>
          </a:r>
          <a:endParaRPr lang="en-US"/>
        </a:p>
      </dgm:t>
    </dgm:pt>
    <dgm:pt modelId="{65CA7CE1-41FE-4B30-966E-96DEDA3457DA}" type="parTrans" cxnId="{1FD0491C-29F0-46D5-BCB6-432F58E9D832}">
      <dgm:prSet/>
      <dgm:spPr/>
      <dgm:t>
        <a:bodyPr/>
        <a:lstStyle/>
        <a:p>
          <a:endParaRPr lang="en-US"/>
        </a:p>
      </dgm:t>
    </dgm:pt>
    <dgm:pt modelId="{DE020A91-7E26-42CF-BA54-F258A6F62FA1}" type="sibTrans" cxnId="{1FD0491C-29F0-46D5-BCB6-432F58E9D832}">
      <dgm:prSet/>
      <dgm:spPr/>
      <dgm:t>
        <a:bodyPr/>
        <a:lstStyle/>
        <a:p>
          <a:endParaRPr lang="en-US"/>
        </a:p>
      </dgm:t>
    </dgm:pt>
    <dgm:pt modelId="{C9BE8925-93DB-4A77-A7B5-D77AAF1F7F8F}">
      <dgm:prSet/>
      <dgm:spPr/>
      <dgm:t>
        <a:bodyPr/>
        <a:lstStyle/>
        <a:p>
          <a:r>
            <a:rPr lang="en-US" b="0" i="0"/>
            <a:t>At least 1 ESSI team member registered and attended PQI Training </a:t>
          </a:r>
          <a:endParaRPr lang="en-US"/>
        </a:p>
      </dgm:t>
    </dgm:pt>
    <dgm:pt modelId="{C719A9D3-2F1E-42D8-BCE8-ACFAB380378B}" type="parTrans" cxnId="{B415BE9B-358B-4A65-B0BB-543CB2D0E032}">
      <dgm:prSet/>
      <dgm:spPr/>
      <dgm:t>
        <a:bodyPr/>
        <a:lstStyle/>
        <a:p>
          <a:endParaRPr lang="en-US"/>
        </a:p>
      </dgm:t>
    </dgm:pt>
    <dgm:pt modelId="{019C1C66-502C-4B34-9CFE-5A235A780816}" type="sibTrans" cxnId="{B415BE9B-358B-4A65-B0BB-543CB2D0E032}">
      <dgm:prSet/>
      <dgm:spPr/>
      <dgm:t>
        <a:bodyPr/>
        <a:lstStyle/>
        <a:p>
          <a:endParaRPr lang="en-US"/>
        </a:p>
      </dgm:t>
    </dgm:pt>
    <dgm:pt modelId="{9CC28595-DE9C-4D9D-A4A9-237FAAB25E9F}" type="pres">
      <dgm:prSet presAssocID="{092B2B0B-E1EB-413E-9DDA-E947D59F25D8}" presName="root" presStyleCnt="0">
        <dgm:presLayoutVars>
          <dgm:dir/>
          <dgm:resizeHandles val="exact"/>
        </dgm:presLayoutVars>
      </dgm:prSet>
      <dgm:spPr/>
    </dgm:pt>
    <dgm:pt modelId="{06304710-C377-43C6-8E6B-236B8C9860A1}" type="pres">
      <dgm:prSet presAssocID="{E1C93713-C3EB-49CB-91FC-6AE222C01E06}" presName="compNode" presStyleCnt="0"/>
      <dgm:spPr/>
    </dgm:pt>
    <dgm:pt modelId="{93202B0C-73E3-4FE0-AE31-9D4E51D7D38F}" type="pres">
      <dgm:prSet presAssocID="{E1C93713-C3EB-49CB-91FC-6AE222C01E06}" presName="bgRect" presStyleLbl="bgShp" presStyleIdx="0" presStyleCnt="5"/>
      <dgm:spPr/>
    </dgm:pt>
    <dgm:pt modelId="{77F77850-9AEC-4F25-AA31-E89395EE4FF0}" type="pres">
      <dgm:prSet presAssocID="{E1C93713-C3EB-49CB-91FC-6AE222C01E06}" presName="iconRect" presStyleLbl="node1" presStyleIdx="0" presStyleCnt="5"/>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4986EA0F-85C0-4BF9-AB83-958EC624E790}" type="pres">
      <dgm:prSet presAssocID="{E1C93713-C3EB-49CB-91FC-6AE222C01E06}" presName="spaceRect" presStyleCnt="0"/>
      <dgm:spPr/>
    </dgm:pt>
    <dgm:pt modelId="{0CAE225C-FE04-4CE9-A9A3-60CAC3219064}" type="pres">
      <dgm:prSet presAssocID="{E1C93713-C3EB-49CB-91FC-6AE222C01E06}" presName="parTx" presStyleLbl="revTx" presStyleIdx="0" presStyleCnt="5">
        <dgm:presLayoutVars>
          <dgm:chMax val="0"/>
          <dgm:chPref val="0"/>
        </dgm:presLayoutVars>
      </dgm:prSet>
      <dgm:spPr/>
    </dgm:pt>
    <dgm:pt modelId="{579B1BF8-459F-4645-BFA4-A14708C9DD28}" type="pres">
      <dgm:prSet presAssocID="{681B1666-B7DC-46FF-865C-E7E4408A3128}" presName="sibTrans" presStyleCnt="0"/>
      <dgm:spPr/>
    </dgm:pt>
    <dgm:pt modelId="{BADE3A05-048E-4B3E-AE6E-AF82914AC5FE}" type="pres">
      <dgm:prSet presAssocID="{22A9C8C7-F5B2-47F8-9266-7D3C5B78203D}" presName="compNode" presStyleCnt="0"/>
      <dgm:spPr/>
    </dgm:pt>
    <dgm:pt modelId="{B9A615F9-4B41-4A9E-B2E1-37E1E8A3C4E0}" type="pres">
      <dgm:prSet presAssocID="{22A9C8C7-F5B2-47F8-9266-7D3C5B78203D}" presName="bgRect" presStyleLbl="bgShp" presStyleIdx="1" presStyleCnt="5"/>
      <dgm:spPr/>
    </dgm:pt>
    <dgm:pt modelId="{4ABF02F5-C0DC-4756-9F1A-E5A4EAD919C2}" type="pres">
      <dgm:prSet presAssocID="{22A9C8C7-F5B2-47F8-9266-7D3C5B78203D}" presName="iconRect" presStyleLbl="node1" presStyleIdx="1" presStyleCnt="5"/>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C88A1C8-9C03-4BD8-9CC2-E1C354D8688C}" type="pres">
      <dgm:prSet presAssocID="{22A9C8C7-F5B2-47F8-9266-7D3C5B78203D}" presName="spaceRect" presStyleCnt="0"/>
      <dgm:spPr/>
    </dgm:pt>
    <dgm:pt modelId="{D0D8196F-B337-4AF8-AF88-96A24CCD0947}" type="pres">
      <dgm:prSet presAssocID="{22A9C8C7-F5B2-47F8-9266-7D3C5B78203D}" presName="parTx" presStyleLbl="revTx" presStyleIdx="1" presStyleCnt="5">
        <dgm:presLayoutVars>
          <dgm:chMax val="0"/>
          <dgm:chPref val="0"/>
        </dgm:presLayoutVars>
      </dgm:prSet>
      <dgm:spPr/>
    </dgm:pt>
    <dgm:pt modelId="{072046E2-E012-4B1D-BA88-3C3FFF5D161E}" type="pres">
      <dgm:prSet presAssocID="{8DD8678B-BA49-4419-9EBE-3976039D4D32}" presName="sibTrans" presStyleCnt="0"/>
      <dgm:spPr/>
    </dgm:pt>
    <dgm:pt modelId="{0BF3D3FF-D051-401A-A7E5-E54480F19EC3}" type="pres">
      <dgm:prSet presAssocID="{ABEF426E-B491-40FF-AC15-A987673D5657}" presName="compNode" presStyleCnt="0"/>
      <dgm:spPr/>
    </dgm:pt>
    <dgm:pt modelId="{C835CB1C-8BCF-4E68-BA83-388E026FD4EC}" type="pres">
      <dgm:prSet presAssocID="{ABEF426E-B491-40FF-AC15-A987673D5657}" presName="bgRect" presStyleLbl="bgShp" presStyleIdx="2" presStyleCnt="5"/>
      <dgm:spPr/>
    </dgm:pt>
    <dgm:pt modelId="{C27798A9-D92B-4B89-8A82-E4C56811104B}" type="pres">
      <dgm:prSet presAssocID="{ABEF426E-B491-40FF-AC15-A987673D5657}" presName="iconRect" presStyleLbl="node1" presStyleIdx="2" presStyleCnt="5"/>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326636F0-E6BF-4A70-A614-08B676E89955}" type="pres">
      <dgm:prSet presAssocID="{ABEF426E-B491-40FF-AC15-A987673D5657}" presName="spaceRect" presStyleCnt="0"/>
      <dgm:spPr/>
    </dgm:pt>
    <dgm:pt modelId="{17C93FD6-FE78-4E19-8113-215B862E0B3B}" type="pres">
      <dgm:prSet presAssocID="{ABEF426E-B491-40FF-AC15-A987673D5657}" presName="parTx" presStyleLbl="revTx" presStyleIdx="2" presStyleCnt="5">
        <dgm:presLayoutVars>
          <dgm:chMax val="0"/>
          <dgm:chPref val="0"/>
        </dgm:presLayoutVars>
      </dgm:prSet>
      <dgm:spPr/>
    </dgm:pt>
    <dgm:pt modelId="{89ECC8D6-3C42-4372-9545-E1073DDBD09E}" type="pres">
      <dgm:prSet presAssocID="{FD32A3B9-A8D0-4359-AAD4-1E7566649D87}" presName="sibTrans" presStyleCnt="0"/>
      <dgm:spPr/>
    </dgm:pt>
    <dgm:pt modelId="{2C2ADB25-1C59-4816-BAB3-2E4B1D59474A}" type="pres">
      <dgm:prSet presAssocID="{CCB8D15D-723C-4981-B18C-F1466BE1AAB4}" presName="compNode" presStyleCnt="0"/>
      <dgm:spPr/>
    </dgm:pt>
    <dgm:pt modelId="{5337A328-9D44-4FD8-A65D-8843ECCBAEB9}" type="pres">
      <dgm:prSet presAssocID="{CCB8D15D-723C-4981-B18C-F1466BE1AAB4}" presName="bgRect" presStyleLbl="bgShp" presStyleIdx="3" presStyleCnt="5"/>
      <dgm:spPr/>
    </dgm:pt>
    <dgm:pt modelId="{9983B2FA-E8DD-4F67-ABC9-8F64E73C68CB}" type="pres">
      <dgm:prSet presAssocID="{CCB8D15D-723C-4981-B18C-F1466BE1AAB4}" presName="iconRect" presStyleLbl="node1" presStyleIdx="3" presStyleCnt="5"/>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aptop"/>
        </a:ext>
      </dgm:extLst>
    </dgm:pt>
    <dgm:pt modelId="{9B9AB47E-3CD7-4D80-ADC0-A5B8C980E74B}" type="pres">
      <dgm:prSet presAssocID="{CCB8D15D-723C-4981-B18C-F1466BE1AAB4}" presName="spaceRect" presStyleCnt="0"/>
      <dgm:spPr/>
    </dgm:pt>
    <dgm:pt modelId="{35C2D13B-CA3C-42DE-82A0-173555030FAA}" type="pres">
      <dgm:prSet presAssocID="{CCB8D15D-723C-4981-B18C-F1466BE1AAB4}" presName="parTx" presStyleLbl="revTx" presStyleIdx="3" presStyleCnt="5">
        <dgm:presLayoutVars>
          <dgm:chMax val="0"/>
          <dgm:chPref val="0"/>
        </dgm:presLayoutVars>
      </dgm:prSet>
      <dgm:spPr/>
    </dgm:pt>
    <dgm:pt modelId="{214C0D83-6E0E-4943-B0AF-64564C3E3B1F}" type="pres">
      <dgm:prSet presAssocID="{DE020A91-7E26-42CF-BA54-F258A6F62FA1}" presName="sibTrans" presStyleCnt="0"/>
      <dgm:spPr/>
    </dgm:pt>
    <dgm:pt modelId="{95168195-6A59-44AC-8122-BF816058F3B5}" type="pres">
      <dgm:prSet presAssocID="{C9BE8925-93DB-4A77-A7B5-D77AAF1F7F8F}" presName="compNode" presStyleCnt="0"/>
      <dgm:spPr/>
    </dgm:pt>
    <dgm:pt modelId="{5615F553-8E0E-46E9-AADF-90659E3BED77}" type="pres">
      <dgm:prSet presAssocID="{C9BE8925-93DB-4A77-A7B5-D77AAF1F7F8F}" presName="bgRect" presStyleLbl="bgShp" presStyleIdx="4" presStyleCnt="5"/>
      <dgm:spPr/>
    </dgm:pt>
    <dgm:pt modelId="{988E9CB8-CF0C-4630-B17A-A79A810C1ED3}" type="pres">
      <dgm:prSet presAssocID="{C9BE8925-93DB-4A77-A7B5-D77AAF1F7F8F}" presName="iconRect" presStyleLbl="node1" presStyleIdx="4" presStyleCnt="5"/>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7873AEB0-5035-448D-A86A-F7B446CA5B10}" type="pres">
      <dgm:prSet presAssocID="{C9BE8925-93DB-4A77-A7B5-D77AAF1F7F8F}" presName="spaceRect" presStyleCnt="0"/>
      <dgm:spPr/>
    </dgm:pt>
    <dgm:pt modelId="{33CD02C7-6B37-4267-AC58-EE3D761DFA40}" type="pres">
      <dgm:prSet presAssocID="{C9BE8925-93DB-4A77-A7B5-D77AAF1F7F8F}" presName="parTx" presStyleLbl="revTx" presStyleIdx="4" presStyleCnt="5">
        <dgm:presLayoutVars>
          <dgm:chMax val="0"/>
          <dgm:chPref val="0"/>
        </dgm:presLayoutVars>
      </dgm:prSet>
      <dgm:spPr/>
    </dgm:pt>
  </dgm:ptLst>
  <dgm:cxnLst>
    <dgm:cxn modelId="{E3682313-AAF8-48B5-9CAE-0EC9DBA8AC38}" type="presOf" srcId="{092B2B0B-E1EB-413E-9DDA-E947D59F25D8}" destId="{9CC28595-DE9C-4D9D-A4A9-237FAAB25E9F}" srcOrd="0" destOrd="0" presId="urn:microsoft.com/office/officeart/2018/2/layout/IconVerticalSolidList"/>
    <dgm:cxn modelId="{1FD0491C-29F0-46D5-BCB6-432F58E9D832}" srcId="{092B2B0B-E1EB-413E-9DDA-E947D59F25D8}" destId="{CCB8D15D-723C-4981-B18C-F1466BE1AAB4}" srcOrd="3" destOrd="0" parTransId="{65CA7CE1-41FE-4B30-966E-96DEDA3457DA}" sibTransId="{DE020A91-7E26-42CF-BA54-F258A6F62FA1}"/>
    <dgm:cxn modelId="{0CC5B961-7A65-4F71-A10E-085849CD1382}" type="presOf" srcId="{22A9C8C7-F5B2-47F8-9266-7D3C5B78203D}" destId="{D0D8196F-B337-4AF8-AF88-96A24CCD0947}" srcOrd="0" destOrd="0" presId="urn:microsoft.com/office/officeart/2018/2/layout/IconVerticalSolidList"/>
    <dgm:cxn modelId="{08283577-9E7F-424F-9F9B-626E2AB1D018}" type="presOf" srcId="{C9BE8925-93DB-4A77-A7B5-D77AAF1F7F8F}" destId="{33CD02C7-6B37-4267-AC58-EE3D761DFA40}" srcOrd="0" destOrd="0" presId="urn:microsoft.com/office/officeart/2018/2/layout/IconVerticalSolidList"/>
    <dgm:cxn modelId="{66D3E18C-0B0C-4B1C-B1EF-E623E12AA24C}" srcId="{092B2B0B-E1EB-413E-9DDA-E947D59F25D8}" destId="{ABEF426E-B491-40FF-AC15-A987673D5657}" srcOrd="2" destOrd="0" parTransId="{030946D5-5CF2-4290-A76A-0674D8E41067}" sibTransId="{FD32A3B9-A8D0-4359-AAD4-1E7566649D87}"/>
    <dgm:cxn modelId="{B415BE9B-358B-4A65-B0BB-543CB2D0E032}" srcId="{092B2B0B-E1EB-413E-9DDA-E947D59F25D8}" destId="{C9BE8925-93DB-4A77-A7B5-D77AAF1F7F8F}" srcOrd="4" destOrd="0" parTransId="{C719A9D3-2F1E-42D8-BCE8-ACFAB380378B}" sibTransId="{019C1C66-502C-4B34-9CFE-5A235A780816}"/>
    <dgm:cxn modelId="{4B88C9A8-A9FD-4844-94CF-A5870E537ACE}" type="presOf" srcId="{E1C93713-C3EB-49CB-91FC-6AE222C01E06}" destId="{0CAE225C-FE04-4CE9-A9A3-60CAC3219064}" srcOrd="0" destOrd="0" presId="urn:microsoft.com/office/officeart/2018/2/layout/IconVerticalSolidList"/>
    <dgm:cxn modelId="{DEFD1AA9-127B-4449-A581-39F72D42AABE}" type="presOf" srcId="{ABEF426E-B491-40FF-AC15-A987673D5657}" destId="{17C93FD6-FE78-4E19-8113-215B862E0B3B}" srcOrd="0" destOrd="0" presId="urn:microsoft.com/office/officeart/2018/2/layout/IconVerticalSolidList"/>
    <dgm:cxn modelId="{417E77D2-2844-4756-B3DC-2328CC82AE64}" srcId="{092B2B0B-E1EB-413E-9DDA-E947D59F25D8}" destId="{E1C93713-C3EB-49CB-91FC-6AE222C01E06}" srcOrd="0" destOrd="0" parTransId="{017DDF6E-A81F-4ED1-9A22-704725CF3315}" sibTransId="{681B1666-B7DC-46FF-865C-E7E4408A3128}"/>
    <dgm:cxn modelId="{68ACB6E8-AC02-4B8C-9035-41F674AA3C1B}" type="presOf" srcId="{CCB8D15D-723C-4981-B18C-F1466BE1AAB4}" destId="{35C2D13B-CA3C-42DE-82A0-173555030FAA}" srcOrd="0" destOrd="0" presId="urn:microsoft.com/office/officeart/2018/2/layout/IconVerticalSolidList"/>
    <dgm:cxn modelId="{E331CCFB-8655-40AB-A8B0-C2D8CAF50BB7}" srcId="{092B2B0B-E1EB-413E-9DDA-E947D59F25D8}" destId="{22A9C8C7-F5B2-47F8-9266-7D3C5B78203D}" srcOrd="1" destOrd="0" parTransId="{B101DCC5-9DFD-4A6B-BA5C-685F2C04701A}" sibTransId="{8DD8678B-BA49-4419-9EBE-3976039D4D32}"/>
    <dgm:cxn modelId="{1E107F34-59DC-4012-AB29-4E4FC985F8AB}" type="presParOf" srcId="{9CC28595-DE9C-4D9D-A4A9-237FAAB25E9F}" destId="{06304710-C377-43C6-8E6B-236B8C9860A1}" srcOrd="0" destOrd="0" presId="urn:microsoft.com/office/officeart/2018/2/layout/IconVerticalSolidList"/>
    <dgm:cxn modelId="{85FEACF7-A376-4C3A-A083-F240CAB11952}" type="presParOf" srcId="{06304710-C377-43C6-8E6B-236B8C9860A1}" destId="{93202B0C-73E3-4FE0-AE31-9D4E51D7D38F}" srcOrd="0" destOrd="0" presId="urn:microsoft.com/office/officeart/2018/2/layout/IconVerticalSolidList"/>
    <dgm:cxn modelId="{16A9B616-8DE4-4D0E-8789-DAE8E9228BDB}" type="presParOf" srcId="{06304710-C377-43C6-8E6B-236B8C9860A1}" destId="{77F77850-9AEC-4F25-AA31-E89395EE4FF0}" srcOrd="1" destOrd="0" presId="urn:microsoft.com/office/officeart/2018/2/layout/IconVerticalSolidList"/>
    <dgm:cxn modelId="{8401C5A2-1726-4D9F-A530-9CA8B275C4D8}" type="presParOf" srcId="{06304710-C377-43C6-8E6B-236B8C9860A1}" destId="{4986EA0F-85C0-4BF9-AB83-958EC624E790}" srcOrd="2" destOrd="0" presId="urn:microsoft.com/office/officeart/2018/2/layout/IconVerticalSolidList"/>
    <dgm:cxn modelId="{D0EDF2C1-8B15-4622-B422-32E414A243EA}" type="presParOf" srcId="{06304710-C377-43C6-8E6B-236B8C9860A1}" destId="{0CAE225C-FE04-4CE9-A9A3-60CAC3219064}" srcOrd="3" destOrd="0" presId="urn:microsoft.com/office/officeart/2018/2/layout/IconVerticalSolidList"/>
    <dgm:cxn modelId="{C0F55A2F-EEB1-4FD5-A41A-0B16AA70AEC8}" type="presParOf" srcId="{9CC28595-DE9C-4D9D-A4A9-237FAAB25E9F}" destId="{579B1BF8-459F-4645-BFA4-A14708C9DD28}" srcOrd="1" destOrd="0" presId="urn:microsoft.com/office/officeart/2018/2/layout/IconVerticalSolidList"/>
    <dgm:cxn modelId="{CEEBBE07-3F05-487E-B529-326983F01D57}" type="presParOf" srcId="{9CC28595-DE9C-4D9D-A4A9-237FAAB25E9F}" destId="{BADE3A05-048E-4B3E-AE6E-AF82914AC5FE}" srcOrd="2" destOrd="0" presId="urn:microsoft.com/office/officeart/2018/2/layout/IconVerticalSolidList"/>
    <dgm:cxn modelId="{E09F4697-5A00-4E1C-9DCE-F3932D6D4C75}" type="presParOf" srcId="{BADE3A05-048E-4B3E-AE6E-AF82914AC5FE}" destId="{B9A615F9-4B41-4A9E-B2E1-37E1E8A3C4E0}" srcOrd="0" destOrd="0" presId="urn:microsoft.com/office/officeart/2018/2/layout/IconVerticalSolidList"/>
    <dgm:cxn modelId="{B06C319E-134B-4A39-9705-E1DDD5DEB78C}" type="presParOf" srcId="{BADE3A05-048E-4B3E-AE6E-AF82914AC5FE}" destId="{4ABF02F5-C0DC-4756-9F1A-E5A4EAD919C2}" srcOrd="1" destOrd="0" presId="urn:microsoft.com/office/officeart/2018/2/layout/IconVerticalSolidList"/>
    <dgm:cxn modelId="{2855CE38-3011-4F98-AD3A-23CF6042EFE1}" type="presParOf" srcId="{BADE3A05-048E-4B3E-AE6E-AF82914AC5FE}" destId="{CC88A1C8-9C03-4BD8-9CC2-E1C354D8688C}" srcOrd="2" destOrd="0" presId="urn:microsoft.com/office/officeart/2018/2/layout/IconVerticalSolidList"/>
    <dgm:cxn modelId="{A1224ED7-EB36-4A3B-8C25-E447F138A0EE}" type="presParOf" srcId="{BADE3A05-048E-4B3E-AE6E-AF82914AC5FE}" destId="{D0D8196F-B337-4AF8-AF88-96A24CCD0947}" srcOrd="3" destOrd="0" presId="urn:microsoft.com/office/officeart/2018/2/layout/IconVerticalSolidList"/>
    <dgm:cxn modelId="{89DC460D-9F77-404B-80F1-30904CBABA4C}" type="presParOf" srcId="{9CC28595-DE9C-4D9D-A4A9-237FAAB25E9F}" destId="{072046E2-E012-4B1D-BA88-3C3FFF5D161E}" srcOrd="3" destOrd="0" presId="urn:microsoft.com/office/officeart/2018/2/layout/IconVerticalSolidList"/>
    <dgm:cxn modelId="{5EFF31E7-F649-46C2-AF8B-3D842A1EC468}" type="presParOf" srcId="{9CC28595-DE9C-4D9D-A4A9-237FAAB25E9F}" destId="{0BF3D3FF-D051-401A-A7E5-E54480F19EC3}" srcOrd="4" destOrd="0" presId="urn:microsoft.com/office/officeart/2018/2/layout/IconVerticalSolidList"/>
    <dgm:cxn modelId="{055AD89D-0AA5-42D4-83F4-DDCC51631FF8}" type="presParOf" srcId="{0BF3D3FF-D051-401A-A7E5-E54480F19EC3}" destId="{C835CB1C-8BCF-4E68-BA83-388E026FD4EC}" srcOrd="0" destOrd="0" presId="urn:microsoft.com/office/officeart/2018/2/layout/IconVerticalSolidList"/>
    <dgm:cxn modelId="{77C9ADB9-D966-4B10-A866-F4A7728D3857}" type="presParOf" srcId="{0BF3D3FF-D051-401A-A7E5-E54480F19EC3}" destId="{C27798A9-D92B-4B89-8A82-E4C56811104B}" srcOrd="1" destOrd="0" presId="urn:microsoft.com/office/officeart/2018/2/layout/IconVerticalSolidList"/>
    <dgm:cxn modelId="{66A4CF1C-2BE5-4CEA-A974-ADD7389D11CA}" type="presParOf" srcId="{0BF3D3FF-D051-401A-A7E5-E54480F19EC3}" destId="{326636F0-E6BF-4A70-A614-08B676E89955}" srcOrd="2" destOrd="0" presId="urn:microsoft.com/office/officeart/2018/2/layout/IconVerticalSolidList"/>
    <dgm:cxn modelId="{508EC50C-42EB-46D1-A24F-C4DFBC59EA03}" type="presParOf" srcId="{0BF3D3FF-D051-401A-A7E5-E54480F19EC3}" destId="{17C93FD6-FE78-4E19-8113-215B862E0B3B}" srcOrd="3" destOrd="0" presId="urn:microsoft.com/office/officeart/2018/2/layout/IconVerticalSolidList"/>
    <dgm:cxn modelId="{52AFDE7F-37E5-41CA-BC78-4E59F3DFE8CC}" type="presParOf" srcId="{9CC28595-DE9C-4D9D-A4A9-237FAAB25E9F}" destId="{89ECC8D6-3C42-4372-9545-E1073DDBD09E}" srcOrd="5" destOrd="0" presId="urn:microsoft.com/office/officeart/2018/2/layout/IconVerticalSolidList"/>
    <dgm:cxn modelId="{0D733A39-00E3-45D7-9E5B-EA7A0C7EAAD5}" type="presParOf" srcId="{9CC28595-DE9C-4D9D-A4A9-237FAAB25E9F}" destId="{2C2ADB25-1C59-4816-BAB3-2E4B1D59474A}" srcOrd="6" destOrd="0" presId="urn:microsoft.com/office/officeart/2018/2/layout/IconVerticalSolidList"/>
    <dgm:cxn modelId="{C903974A-BA35-4C3D-A0C2-FD73D657AA45}" type="presParOf" srcId="{2C2ADB25-1C59-4816-BAB3-2E4B1D59474A}" destId="{5337A328-9D44-4FD8-A65D-8843ECCBAEB9}" srcOrd="0" destOrd="0" presId="urn:microsoft.com/office/officeart/2018/2/layout/IconVerticalSolidList"/>
    <dgm:cxn modelId="{A4A68F70-E816-41C1-9B2A-0C0739850FD3}" type="presParOf" srcId="{2C2ADB25-1C59-4816-BAB3-2E4B1D59474A}" destId="{9983B2FA-E8DD-4F67-ABC9-8F64E73C68CB}" srcOrd="1" destOrd="0" presId="urn:microsoft.com/office/officeart/2018/2/layout/IconVerticalSolidList"/>
    <dgm:cxn modelId="{C35C744C-9955-4508-899C-4560DAE1B6AF}" type="presParOf" srcId="{2C2ADB25-1C59-4816-BAB3-2E4B1D59474A}" destId="{9B9AB47E-3CD7-4D80-ADC0-A5B8C980E74B}" srcOrd="2" destOrd="0" presId="urn:microsoft.com/office/officeart/2018/2/layout/IconVerticalSolidList"/>
    <dgm:cxn modelId="{915469F3-600D-46BC-B6BF-A41D4D9CE1D3}" type="presParOf" srcId="{2C2ADB25-1C59-4816-BAB3-2E4B1D59474A}" destId="{35C2D13B-CA3C-42DE-82A0-173555030FAA}" srcOrd="3" destOrd="0" presId="urn:microsoft.com/office/officeart/2018/2/layout/IconVerticalSolidList"/>
    <dgm:cxn modelId="{259454CE-43A3-4473-8C7A-83D9F346A2B5}" type="presParOf" srcId="{9CC28595-DE9C-4D9D-A4A9-237FAAB25E9F}" destId="{214C0D83-6E0E-4943-B0AF-64564C3E3B1F}" srcOrd="7" destOrd="0" presId="urn:microsoft.com/office/officeart/2018/2/layout/IconVerticalSolidList"/>
    <dgm:cxn modelId="{50FE7203-B986-4D1E-9113-AF9340462F66}" type="presParOf" srcId="{9CC28595-DE9C-4D9D-A4A9-237FAAB25E9F}" destId="{95168195-6A59-44AC-8122-BF816058F3B5}" srcOrd="8" destOrd="0" presId="urn:microsoft.com/office/officeart/2018/2/layout/IconVerticalSolidList"/>
    <dgm:cxn modelId="{0DD3EB9C-161A-4015-9A4D-C46C63ADD1DE}" type="presParOf" srcId="{95168195-6A59-44AC-8122-BF816058F3B5}" destId="{5615F553-8E0E-46E9-AADF-90659E3BED77}" srcOrd="0" destOrd="0" presId="urn:microsoft.com/office/officeart/2018/2/layout/IconVerticalSolidList"/>
    <dgm:cxn modelId="{EC25F975-AFE3-42A4-AC79-A34E4B0BA807}" type="presParOf" srcId="{95168195-6A59-44AC-8122-BF816058F3B5}" destId="{988E9CB8-CF0C-4630-B17A-A79A810C1ED3}" srcOrd="1" destOrd="0" presId="urn:microsoft.com/office/officeart/2018/2/layout/IconVerticalSolidList"/>
    <dgm:cxn modelId="{9EA8675C-3B26-4083-BC48-BA4029B2A6F9}" type="presParOf" srcId="{95168195-6A59-44AC-8122-BF816058F3B5}" destId="{7873AEB0-5035-448D-A86A-F7B446CA5B10}" srcOrd="2" destOrd="0" presId="urn:microsoft.com/office/officeart/2018/2/layout/IconVerticalSolidList"/>
    <dgm:cxn modelId="{BE25714D-04B7-4C10-BEF8-F6509007A412}" type="presParOf" srcId="{95168195-6A59-44AC-8122-BF816058F3B5}" destId="{33CD02C7-6B37-4267-AC58-EE3D761DFA4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461405-E899-4BDA-847F-F09BF45A07B4}" type="doc">
      <dgm:prSet loTypeId="urn:microsoft.com/office/officeart/2017/3/layout/DropPinTimeline" loCatId="timeline" qsTypeId="urn:microsoft.com/office/officeart/2005/8/quickstyle/simple1" qsCatId="simple" csTypeId="urn:microsoft.com/office/officeart/2005/8/colors/accent1_2" csCatId="accent1" phldr="1"/>
      <dgm:spPr/>
      <dgm:t>
        <a:bodyPr/>
        <a:lstStyle/>
        <a:p>
          <a:endParaRPr lang="en-US"/>
        </a:p>
      </dgm:t>
    </dgm:pt>
    <dgm:pt modelId="{C506C446-71DD-4800-B9EC-2CEA261C85FC}">
      <dgm:prSet phldr="0"/>
      <dgm:spPr/>
      <dgm:t>
        <a:bodyPr/>
        <a:lstStyle/>
        <a:p>
          <a:pPr>
            <a:defRPr b="1"/>
          </a:pPr>
          <a:r>
            <a:rPr lang="en-US" dirty="0">
              <a:latin typeface="DM Sans"/>
            </a:rPr>
            <a:t>Review current safe sleep policy and update policy to reflect 2022 AAP Recommendations. </a:t>
          </a:r>
          <a:endParaRPr lang="en-US" dirty="0"/>
        </a:p>
      </dgm:t>
    </dgm:pt>
    <dgm:pt modelId="{4C2E3476-1054-4346-8AF3-3D194482C959}" type="parTrans" cxnId="{6308D8C5-CE60-477D-B2F1-2368EED27DEE}">
      <dgm:prSet/>
      <dgm:spPr/>
      <dgm:t>
        <a:bodyPr/>
        <a:lstStyle/>
        <a:p>
          <a:endParaRPr lang="en-US"/>
        </a:p>
      </dgm:t>
    </dgm:pt>
    <dgm:pt modelId="{5DC9CBD3-78FA-49E7-A51F-DE4246B3DA63}" type="sibTrans" cxnId="{6308D8C5-CE60-477D-B2F1-2368EED27DEE}">
      <dgm:prSet/>
      <dgm:spPr/>
      <dgm:t>
        <a:bodyPr/>
        <a:lstStyle/>
        <a:p>
          <a:endParaRPr lang="en-US"/>
        </a:p>
      </dgm:t>
    </dgm:pt>
    <dgm:pt modelId="{96C2D5B1-7D7A-44AB-9200-C205C1AB0DB9}">
      <dgm:prSet/>
      <dgm:spPr/>
      <dgm:t>
        <a:bodyPr/>
        <a:lstStyle/>
        <a:p>
          <a:pPr>
            <a:defRPr b="1"/>
          </a:pPr>
          <a:r>
            <a:rPr lang="en-US" dirty="0">
              <a:latin typeface="DM Sans"/>
            </a:rPr>
            <a:t>Disseminate guidelines to hospital staff &amp; educate staff on safe sleep. </a:t>
          </a:r>
        </a:p>
      </dgm:t>
    </dgm:pt>
    <dgm:pt modelId="{FD6D8808-A2D2-412C-A027-21AC214AC556}" type="parTrans" cxnId="{5E14390E-470A-471F-808D-6FB89FB9E32E}">
      <dgm:prSet/>
      <dgm:spPr/>
      <dgm:t>
        <a:bodyPr/>
        <a:lstStyle/>
        <a:p>
          <a:endParaRPr lang="en-US"/>
        </a:p>
      </dgm:t>
    </dgm:pt>
    <dgm:pt modelId="{F80A90AF-3AB4-4B6F-92D4-B1DADA57C58A}" type="sibTrans" cxnId="{5E14390E-470A-471F-808D-6FB89FB9E32E}">
      <dgm:prSet/>
      <dgm:spPr/>
      <dgm:t>
        <a:bodyPr/>
        <a:lstStyle/>
        <a:p>
          <a:endParaRPr lang="en-US"/>
        </a:p>
      </dgm:t>
    </dgm:pt>
    <dgm:pt modelId="{923BC028-6505-47D1-AFE4-C130C7AC844D}">
      <dgm:prSet phldr="0"/>
      <dgm:spPr/>
      <dgm:t>
        <a:bodyPr/>
        <a:lstStyle/>
        <a:p>
          <a:pPr>
            <a:defRPr b="1"/>
          </a:pPr>
          <a:r>
            <a:rPr lang="en-US" dirty="0">
              <a:latin typeface="DM Sans"/>
            </a:rPr>
            <a:t>Endorse safe sleep practices and incorporate safe sleep education into orientation, annual competencies and ongoing education.</a:t>
          </a:r>
          <a:endParaRPr lang="en-US" dirty="0"/>
        </a:p>
      </dgm:t>
    </dgm:pt>
    <dgm:pt modelId="{ED1B9114-5022-478A-8D8E-00FF1C8F2BB2}" type="parTrans" cxnId="{B4D6E97D-41AF-4C30-AA82-232F3DE5FB78}">
      <dgm:prSet/>
      <dgm:spPr/>
      <dgm:t>
        <a:bodyPr/>
        <a:lstStyle/>
        <a:p>
          <a:endParaRPr lang="en-US"/>
        </a:p>
      </dgm:t>
    </dgm:pt>
    <dgm:pt modelId="{CE130E62-B72B-48BB-BFDE-009BF38F445A}" type="sibTrans" cxnId="{B4D6E97D-41AF-4C30-AA82-232F3DE5FB78}">
      <dgm:prSet/>
      <dgm:spPr/>
      <dgm:t>
        <a:bodyPr/>
        <a:lstStyle/>
        <a:p>
          <a:endParaRPr lang="en-US"/>
        </a:p>
      </dgm:t>
    </dgm:pt>
    <dgm:pt modelId="{90AF004A-E7F2-4B9A-8C34-3AC32288FE3C}" type="pres">
      <dgm:prSet presAssocID="{9C461405-E899-4BDA-847F-F09BF45A07B4}" presName="root" presStyleCnt="0">
        <dgm:presLayoutVars>
          <dgm:chMax/>
          <dgm:chPref/>
          <dgm:animLvl val="lvl"/>
        </dgm:presLayoutVars>
      </dgm:prSet>
      <dgm:spPr/>
    </dgm:pt>
    <dgm:pt modelId="{79E4F431-2D5E-450E-8E51-09919FA26C47}" type="pres">
      <dgm:prSet presAssocID="{9C461405-E899-4BDA-847F-F09BF45A07B4}" presName="divider" presStyleLbl="fgAcc1" presStyleIdx="0" presStyleCnt="4"/>
      <dgm:spPr>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gm:spPr>
    </dgm:pt>
    <dgm:pt modelId="{86FDD78A-6D95-40F2-B859-176A25A88F1B}" type="pres">
      <dgm:prSet presAssocID="{9C461405-E899-4BDA-847F-F09BF45A07B4}" presName="nodes" presStyleCnt="0">
        <dgm:presLayoutVars>
          <dgm:chMax/>
          <dgm:chPref/>
          <dgm:animLvl val="lvl"/>
        </dgm:presLayoutVars>
      </dgm:prSet>
      <dgm:spPr/>
    </dgm:pt>
    <dgm:pt modelId="{BE0ABB15-C323-4F6B-8455-042CC92AA1BA}" type="pres">
      <dgm:prSet presAssocID="{C506C446-71DD-4800-B9EC-2CEA261C85FC}" presName="composite" presStyleCnt="0"/>
      <dgm:spPr/>
    </dgm:pt>
    <dgm:pt modelId="{F61F01B2-495B-4E80-B19A-3D5F33285DE5}" type="pres">
      <dgm:prSet presAssocID="{C506C446-71DD-4800-B9EC-2CEA261C85FC}" presName="ConnectorPoint" presStyleLbl="lnNode1" presStyleIdx="0"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FB369683-4C81-4D28-BB52-E6AE5D874656}" type="pres">
      <dgm:prSet presAssocID="{C506C446-71DD-4800-B9EC-2CEA261C85FC}" presName="DropPinPlaceHolder" presStyleCnt="0"/>
      <dgm:spPr/>
    </dgm:pt>
    <dgm:pt modelId="{A0847E7E-6E15-47CE-9D6C-C58B22651211}" type="pres">
      <dgm:prSet presAssocID="{C506C446-71DD-4800-B9EC-2CEA261C85FC}" presName="DropPin" presStyleLbl="alignNode1" presStyleIdx="0" presStyleCnt="3"/>
      <dgm:spPr/>
    </dgm:pt>
    <dgm:pt modelId="{E5BF9E1A-EEF3-4A06-A69D-8D9078F17967}" type="pres">
      <dgm:prSet presAssocID="{C506C446-71DD-4800-B9EC-2CEA261C85FC}" presName="Ellipse" presStyleLbl="fgAcc1" presStyleIdx="1" presStyleCnt="4"/>
      <dgm:spPr>
        <a:solidFill>
          <a:schemeClr val="lt1">
            <a:alpha val="90000"/>
            <a:hueOff val="0"/>
            <a:satOff val="0"/>
            <a:lumOff val="0"/>
            <a:alphaOff val="0"/>
          </a:schemeClr>
        </a:solidFill>
        <a:ln w="12700" cap="flat" cmpd="sng" algn="ctr">
          <a:noFill/>
          <a:prstDash val="solid"/>
          <a:miter lim="800000"/>
        </a:ln>
        <a:effectLst/>
      </dgm:spPr>
    </dgm:pt>
    <dgm:pt modelId="{C13B4051-0770-4031-9EA5-4C4345355EF0}" type="pres">
      <dgm:prSet presAssocID="{C506C446-71DD-4800-B9EC-2CEA261C85FC}" presName="L2TextContainer" presStyleLbl="revTx" presStyleIdx="0" presStyleCnt="6">
        <dgm:presLayoutVars>
          <dgm:bulletEnabled val="1"/>
        </dgm:presLayoutVars>
      </dgm:prSet>
      <dgm:spPr/>
    </dgm:pt>
    <dgm:pt modelId="{D8B41552-4633-4A07-A10D-33BD6ECA781E}" type="pres">
      <dgm:prSet presAssocID="{C506C446-71DD-4800-B9EC-2CEA261C85FC}" presName="L1TextContainer" presStyleLbl="revTx" presStyleIdx="1" presStyleCnt="6">
        <dgm:presLayoutVars>
          <dgm:chMax val="1"/>
          <dgm:chPref val="1"/>
          <dgm:bulletEnabled val="1"/>
        </dgm:presLayoutVars>
      </dgm:prSet>
      <dgm:spPr/>
    </dgm:pt>
    <dgm:pt modelId="{6DB38C9C-DDD8-49AF-8A63-6696F37F2744}" type="pres">
      <dgm:prSet presAssocID="{C506C446-71DD-4800-B9EC-2CEA261C85FC}" presName="ConnectLine" presStyleLbl="sibTrans1D1" presStyleIdx="0" presStyleCnt="3"/>
      <dgm:spPr>
        <a:noFill/>
        <a:ln w="12700" cap="flat" cmpd="sng" algn="ctr">
          <a:solidFill>
            <a:schemeClr val="accent1">
              <a:hueOff val="0"/>
              <a:satOff val="0"/>
              <a:lumOff val="0"/>
              <a:alphaOff val="0"/>
            </a:schemeClr>
          </a:solidFill>
          <a:prstDash val="dash"/>
          <a:miter lim="800000"/>
        </a:ln>
        <a:effectLst/>
      </dgm:spPr>
    </dgm:pt>
    <dgm:pt modelId="{386A31CD-6E4F-4FF4-A30A-23365EC4E6D2}" type="pres">
      <dgm:prSet presAssocID="{C506C446-71DD-4800-B9EC-2CEA261C85FC}" presName="EmptyPlaceHolder" presStyleCnt="0"/>
      <dgm:spPr/>
    </dgm:pt>
    <dgm:pt modelId="{E249277F-FADC-4DF6-85AE-CECA1738078F}" type="pres">
      <dgm:prSet presAssocID="{5DC9CBD3-78FA-49E7-A51F-DE4246B3DA63}" presName="spaceBetweenRectangles" presStyleCnt="0"/>
      <dgm:spPr/>
    </dgm:pt>
    <dgm:pt modelId="{8FF807FA-8C7E-436B-A7F1-A97344FAB5B9}" type="pres">
      <dgm:prSet presAssocID="{96C2D5B1-7D7A-44AB-9200-C205C1AB0DB9}" presName="composite" presStyleCnt="0"/>
      <dgm:spPr/>
    </dgm:pt>
    <dgm:pt modelId="{2F37D170-275F-4014-9B66-B38F55AA3F65}" type="pres">
      <dgm:prSet presAssocID="{96C2D5B1-7D7A-44AB-9200-C205C1AB0DB9}" presName="ConnectorPoint" presStyleLbl="lnNode1" presStyleIdx="1"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71E9BDC5-4ADE-4D25-AC52-9D1BE25D0187}" type="pres">
      <dgm:prSet presAssocID="{96C2D5B1-7D7A-44AB-9200-C205C1AB0DB9}" presName="DropPinPlaceHolder" presStyleCnt="0"/>
      <dgm:spPr/>
    </dgm:pt>
    <dgm:pt modelId="{0AFF2147-3759-4332-A275-FF8507D17E70}" type="pres">
      <dgm:prSet presAssocID="{96C2D5B1-7D7A-44AB-9200-C205C1AB0DB9}" presName="DropPin" presStyleLbl="alignNode1" presStyleIdx="1" presStyleCnt="3"/>
      <dgm:spPr/>
    </dgm:pt>
    <dgm:pt modelId="{BF5C1AD6-9550-4F27-94F4-A80D44EFDF43}" type="pres">
      <dgm:prSet presAssocID="{96C2D5B1-7D7A-44AB-9200-C205C1AB0DB9}" presName="Ellipse" presStyleLbl="fgAcc1" presStyleIdx="2" presStyleCnt="4"/>
      <dgm:spPr>
        <a:solidFill>
          <a:schemeClr val="lt1">
            <a:alpha val="90000"/>
            <a:hueOff val="0"/>
            <a:satOff val="0"/>
            <a:lumOff val="0"/>
            <a:alphaOff val="0"/>
          </a:schemeClr>
        </a:solidFill>
        <a:ln w="12700" cap="flat" cmpd="sng" algn="ctr">
          <a:noFill/>
          <a:prstDash val="solid"/>
          <a:miter lim="800000"/>
        </a:ln>
        <a:effectLst/>
      </dgm:spPr>
    </dgm:pt>
    <dgm:pt modelId="{4B6D73B5-5A28-4D18-ABD7-5CF35A589C8A}" type="pres">
      <dgm:prSet presAssocID="{96C2D5B1-7D7A-44AB-9200-C205C1AB0DB9}" presName="L2TextContainer" presStyleLbl="revTx" presStyleIdx="2" presStyleCnt="6">
        <dgm:presLayoutVars>
          <dgm:bulletEnabled val="1"/>
        </dgm:presLayoutVars>
      </dgm:prSet>
      <dgm:spPr/>
    </dgm:pt>
    <dgm:pt modelId="{B04E2B90-B641-4359-942D-47D59112DE24}" type="pres">
      <dgm:prSet presAssocID="{96C2D5B1-7D7A-44AB-9200-C205C1AB0DB9}" presName="L1TextContainer" presStyleLbl="revTx" presStyleIdx="3" presStyleCnt="6">
        <dgm:presLayoutVars>
          <dgm:chMax val="1"/>
          <dgm:chPref val="1"/>
          <dgm:bulletEnabled val="1"/>
        </dgm:presLayoutVars>
      </dgm:prSet>
      <dgm:spPr/>
    </dgm:pt>
    <dgm:pt modelId="{165656CC-241C-48F6-83A8-0DAB1014E2D6}" type="pres">
      <dgm:prSet presAssocID="{96C2D5B1-7D7A-44AB-9200-C205C1AB0DB9}" presName="ConnectLine" presStyleLbl="sibTrans1D1" presStyleIdx="1" presStyleCnt="3"/>
      <dgm:spPr>
        <a:noFill/>
        <a:ln w="12700" cap="flat" cmpd="sng" algn="ctr">
          <a:solidFill>
            <a:schemeClr val="accent1">
              <a:hueOff val="0"/>
              <a:satOff val="0"/>
              <a:lumOff val="0"/>
              <a:alphaOff val="0"/>
            </a:schemeClr>
          </a:solidFill>
          <a:prstDash val="dash"/>
          <a:miter lim="800000"/>
        </a:ln>
        <a:effectLst/>
      </dgm:spPr>
    </dgm:pt>
    <dgm:pt modelId="{12DF6020-951E-48AA-AB95-5B89D6AE0E95}" type="pres">
      <dgm:prSet presAssocID="{96C2D5B1-7D7A-44AB-9200-C205C1AB0DB9}" presName="EmptyPlaceHolder" presStyleCnt="0"/>
      <dgm:spPr/>
    </dgm:pt>
    <dgm:pt modelId="{75D7D005-A4BE-4833-A632-CCCB52ED2D1A}" type="pres">
      <dgm:prSet presAssocID="{F80A90AF-3AB4-4B6F-92D4-B1DADA57C58A}" presName="spaceBetweenRectangles" presStyleCnt="0"/>
      <dgm:spPr/>
    </dgm:pt>
    <dgm:pt modelId="{24C7F27D-DC82-4272-B7E1-10F783A0D0CB}" type="pres">
      <dgm:prSet presAssocID="{923BC028-6505-47D1-AFE4-C130C7AC844D}" presName="composite" presStyleCnt="0"/>
      <dgm:spPr/>
    </dgm:pt>
    <dgm:pt modelId="{CDEB2CF1-A372-4E04-BD92-5DA096699F16}" type="pres">
      <dgm:prSet presAssocID="{923BC028-6505-47D1-AFE4-C130C7AC844D}" presName="ConnectorPoint" presStyleLbl="lnNode1" presStyleIdx="2" presStyleCnt="3"/>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F147D88-8F82-41F1-9B88-7E6AFD093E8A}" type="pres">
      <dgm:prSet presAssocID="{923BC028-6505-47D1-AFE4-C130C7AC844D}" presName="DropPinPlaceHolder" presStyleCnt="0"/>
      <dgm:spPr/>
    </dgm:pt>
    <dgm:pt modelId="{EA087CE1-46CC-4FB3-B4AD-309234AAFE87}" type="pres">
      <dgm:prSet presAssocID="{923BC028-6505-47D1-AFE4-C130C7AC844D}" presName="DropPin" presStyleLbl="alignNode1" presStyleIdx="2" presStyleCnt="3"/>
      <dgm:spPr/>
    </dgm:pt>
    <dgm:pt modelId="{C09DE9ED-74E6-4839-BD98-A4FBC8C08BD8}" type="pres">
      <dgm:prSet presAssocID="{923BC028-6505-47D1-AFE4-C130C7AC844D}" presName="Ellipse" presStyleLbl="fgAcc1" presStyleIdx="3" presStyleCnt="4"/>
      <dgm:spPr>
        <a:solidFill>
          <a:schemeClr val="lt1">
            <a:alpha val="90000"/>
            <a:hueOff val="0"/>
            <a:satOff val="0"/>
            <a:lumOff val="0"/>
            <a:alphaOff val="0"/>
          </a:schemeClr>
        </a:solidFill>
        <a:ln w="12700" cap="flat" cmpd="sng" algn="ctr">
          <a:noFill/>
          <a:prstDash val="solid"/>
          <a:miter lim="800000"/>
        </a:ln>
        <a:effectLst/>
      </dgm:spPr>
    </dgm:pt>
    <dgm:pt modelId="{02825D4A-7310-4E45-84A1-B6D6EFA9D41B}" type="pres">
      <dgm:prSet presAssocID="{923BC028-6505-47D1-AFE4-C130C7AC844D}" presName="L2TextContainer" presStyleLbl="revTx" presStyleIdx="4" presStyleCnt="6">
        <dgm:presLayoutVars>
          <dgm:bulletEnabled val="1"/>
        </dgm:presLayoutVars>
      </dgm:prSet>
      <dgm:spPr/>
    </dgm:pt>
    <dgm:pt modelId="{9045FA77-752E-4766-BC49-83928342663C}" type="pres">
      <dgm:prSet presAssocID="{923BC028-6505-47D1-AFE4-C130C7AC844D}" presName="L1TextContainer" presStyleLbl="revTx" presStyleIdx="5" presStyleCnt="6">
        <dgm:presLayoutVars>
          <dgm:chMax val="1"/>
          <dgm:chPref val="1"/>
          <dgm:bulletEnabled val="1"/>
        </dgm:presLayoutVars>
      </dgm:prSet>
      <dgm:spPr/>
    </dgm:pt>
    <dgm:pt modelId="{F78D1BE8-6314-4CBF-82F2-7A3ECA21C592}" type="pres">
      <dgm:prSet presAssocID="{923BC028-6505-47D1-AFE4-C130C7AC844D}" presName="ConnectLine" presStyleLbl="sibTrans1D1" presStyleIdx="2" presStyleCnt="3"/>
      <dgm:spPr>
        <a:noFill/>
        <a:ln w="12700" cap="flat" cmpd="sng" algn="ctr">
          <a:solidFill>
            <a:schemeClr val="accent1">
              <a:hueOff val="0"/>
              <a:satOff val="0"/>
              <a:lumOff val="0"/>
              <a:alphaOff val="0"/>
            </a:schemeClr>
          </a:solidFill>
          <a:prstDash val="dash"/>
          <a:miter lim="800000"/>
        </a:ln>
        <a:effectLst/>
      </dgm:spPr>
    </dgm:pt>
    <dgm:pt modelId="{26E68E31-7ED7-48AF-82B6-38335B16769F}" type="pres">
      <dgm:prSet presAssocID="{923BC028-6505-47D1-AFE4-C130C7AC844D}" presName="EmptyPlaceHolder" presStyleCnt="0"/>
      <dgm:spPr/>
    </dgm:pt>
  </dgm:ptLst>
  <dgm:cxnLst>
    <dgm:cxn modelId="{754E7B07-6FF8-4B19-9659-A58639C09F05}" type="presOf" srcId="{923BC028-6505-47D1-AFE4-C130C7AC844D}" destId="{9045FA77-752E-4766-BC49-83928342663C}" srcOrd="0" destOrd="0" presId="urn:microsoft.com/office/officeart/2017/3/layout/DropPinTimeline"/>
    <dgm:cxn modelId="{5E14390E-470A-471F-808D-6FB89FB9E32E}" srcId="{9C461405-E899-4BDA-847F-F09BF45A07B4}" destId="{96C2D5B1-7D7A-44AB-9200-C205C1AB0DB9}" srcOrd="1" destOrd="0" parTransId="{FD6D8808-A2D2-412C-A027-21AC214AC556}" sibTransId="{F80A90AF-3AB4-4B6F-92D4-B1DADA57C58A}"/>
    <dgm:cxn modelId="{B4D6E97D-41AF-4C30-AA82-232F3DE5FB78}" srcId="{9C461405-E899-4BDA-847F-F09BF45A07B4}" destId="{923BC028-6505-47D1-AFE4-C130C7AC844D}" srcOrd="2" destOrd="0" parTransId="{ED1B9114-5022-478A-8D8E-00FF1C8F2BB2}" sibTransId="{CE130E62-B72B-48BB-BFDE-009BF38F445A}"/>
    <dgm:cxn modelId="{B6B342C1-EBFF-45A5-BE1D-CB2F62034396}" type="presOf" srcId="{96C2D5B1-7D7A-44AB-9200-C205C1AB0DB9}" destId="{B04E2B90-B641-4359-942D-47D59112DE24}" srcOrd="0" destOrd="0" presId="urn:microsoft.com/office/officeart/2017/3/layout/DropPinTimeline"/>
    <dgm:cxn modelId="{6308D8C5-CE60-477D-B2F1-2368EED27DEE}" srcId="{9C461405-E899-4BDA-847F-F09BF45A07B4}" destId="{C506C446-71DD-4800-B9EC-2CEA261C85FC}" srcOrd="0" destOrd="0" parTransId="{4C2E3476-1054-4346-8AF3-3D194482C959}" sibTransId="{5DC9CBD3-78FA-49E7-A51F-DE4246B3DA63}"/>
    <dgm:cxn modelId="{0442F6DA-0556-4120-BE6B-B632ECB20BF6}" type="presOf" srcId="{9C461405-E899-4BDA-847F-F09BF45A07B4}" destId="{90AF004A-E7F2-4B9A-8C34-3AC32288FE3C}" srcOrd="0" destOrd="0" presId="urn:microsoft.com/office/officeart/2017/3/layout/DropPinTimeline"/>
    <dgm:cxn modelId="{804CE9E1-AEBB-4A4E-A2EE-AC6F6537D89D}" type="presOf" srcId="{C506C446-71DD-4800-B9EC-2CEA261C85FC}" destId="{D8B41552-4633-4A07-A10D-33BD6ECA781E}" srcOrd="0" destOrd="0" presId="urn:microsoft.com/office/officeart/2017/3/layout/DropPinTimeline"/>
    <dgm:cxn modelId="{4A0A096F-CEEC-4619-8EE1-25B28F58E6C9}" type="presParOf" srcId="{90AF004A-E7F2-4B9A-8C34-3AC32288FE3C}" destId="{79E4F431-2D5E-450E-8E51-09919FA26C47}" srcOrd="0" destOrd="0" presId="urn:microsoft.com/office/officeart/2017/3/layout/DropPinTimeline"/>
    <dgm:cxn modelId="{53ED544A-8B52-40B4-8215-2F83C16138ED}" type="presParOf" srcId="{90AF004A-E7F2-4B9A-8C34-3AC32288FE3C}" destId="{86FDD78A-6D95-40F2-B859-176A25A88F1B}" srcOrd="1" destOrd="0" presId="urn:microsoft.com/office/officeart/2017/3/layout/DropPinTimeline"/>
    <dgm:cxn modelId="{638BFD59-1877-41FE-AB51-41C4FCBC6703}" type="presParOf" srcId="{86FDD78A-6D95-40F2-B859-176A25A88F1B}" destId="{BE0ABB15-C323-4F6B-8455-042CC92AA1BA}" srcOrd="0" destOrd="0" presId="urn:microsoft.com/office/officeart/2017/3/layout/DropPinTimeline"/>
    <dgm:cxn modelId="{A74063F1-3740-4F5C-9AD2-F4BD46C6985A}" type="presParOf" srcId="{BE0ABB15-C323-4F6B-8455-042CC92AA1BA}" destId="{F61F01B2-495B-4E80-B19A-3D5F33285DE5}" srcOrd="0" destOrd="0" presId="urn:microsoft.com/office/officeart/2017/3/layout/DropPinTimeline"/>
    <dgm:cxn modelId="{0B6FAB4F-B1A4-48C0-96A1-EE302035499F}" type="presParOf" srcId="{BE0ABB15-C323-4F6B-8455-042CC92AA1BA}" destId="{FB369683-4C81-4D28-BB52-E6AE5D874656}" srcOrd="1" destOrd="0" presId="urn:microsoft.com/office/officeart/2017/3/layout/DropPinTimeline"/>
    <dgm:cxn modelId="{2AEFB96E-EE3B-42B4-9242-749162AF3BA7}" type="presParOf" srcId="{FB369683-4C81-4D28-BB52-E6AE5D874656}" destId="{A0847E7E-6E15-47CE-9D6C-C58B22651211}" srcOrd="0" destOrd="0" presId="urn:microsoft.com/office/officeart/2017/3/layout/DropPinTimeline"/>
    <dgm:cxn modelId="{CD77B644-3055-4B20-9424-167BDCFEC14A}" type="presParOf" srcId="{FB369683-4C81-4D28-BB52-E6AE5D874656}" destId="{E5BF9E1A-EEF3-4A06-A69D-8D9078F17967}" srcOrd="1" destOrd="0" presId="urn:microsoft.com/office/officeart/2017/3/layout/DropPinTimeline"/>
    <dgm:cxn modelId="{2EFC313A-A403-4D88-AAAD-D79AC302A8BE}" type="presParOf" srcId="{BE0ABB15-C323-4F6B-8455-042CC92AA1BA}" destId="{C13B4051-0770-4031-9EA5-4C4345355EF0}" srcOrd="2" destOrd="0" presId="urn:microsoft.com/office/officeart/2017/3/layout/DropPinTimeline"/>
    <dgm:cxn modelId="{90E2EDFF-F229-4D62-BE6C-D7073B98C7D0}" type="presParOf" srcId="{BE0ABB15-C323-4F6B-8455-042CC92AA1BA}" destId="{D8B41552-4633-4A07-A10D-33BD6ECA781E}" srcOrd="3" destOrd="0" presId="urn:microsoft.com/office/officeart/2017/3/layout/DropPinTimeline"/>
    <dgm:cxn modelId="{7B921A06-4391-4019-AD47-27D9344F3F1B}" type="presParOf" srcId="{BE0ABB15-C323-4F6B-8455-042CC92AA1BA}" destId="{6DB38C9C-DDD8-49AF-8A63-6696F37F2744}" srcOrd="4" destOrd="0" presId="urn:microsoft.com/office/officeart/2017/3/layout/DropPinTimeline"/>
    <dgm:cxn modelId="{7A745501-D813-42D9-B87F-EED1D067AA25}" type="presParOf" srcId="{BE0ABB15-C323-4F6B-8455-042CC92AA1BA}" destId="{386A31CD-6E4F-4FF4-A30A-23365EC4E6D2}" srcOrd="5" destOrd="0" presId="urn:microsoft.com/office/officeart/2017/3/layout/DropPinTimeline"/>
    <dgm:cxn modelId="{2D414F35-4D14-49FF-987F-1AF9B20EDC75}" type="presParOf" srcId="{86FDD78A-6D95-40F2-B859-176A25A88F1B}" destId="{E249277F-FADC-4DF6-85AE-CECA1738078F}" srcOrd="1" destOrd="0" presId="urn:microsoft.com/office/officeart/2017/3/layout/DropPinTimeline"/>
    <dgm:cxn modelId="{0F5F53E2-12FB-4DB9-BB57-05B1B3E223EA}" type="presParOf" srcId="{86FDD78A-6D95-40F2-B859-176A25A88F1B}" destId="{8FF807FA-8C7E-436B-A7F1-A97344FAB5B9}" srcOrd="2" destOrd="0" presId="urn:microsoft.com/office/officeart/2017/3/layout/DropPinTimeline"/>
    <dgm:cxn modelId="{22DDE8A3-2FA9-4123-B206-F5D037849098}" type="presParOf" srcId="{8FF807FA-8C7E-436B-A7F1-A97344FAB5B9}" destId="{2F37D170-275F-4014-9B66-B38F55AA3F65}" srcOrd="0" destOrd="0" presId="urn:microsoft.com/office/officeart/2017/3/layout/DropPinTimeline"/>
    <dgm:cxn modelId="{134259CA-FFD1-4A47-A773-6307944CFDA5}" type="presParOf" srcId="{8FF807FA-8C7E-436B-A7F1-A97344FAB5B9}" destId="{71E9BDC5-4ADE-4D25-AC52-9D1BE25D0187}" srcOrd="1" destOrd="0" presId="urn:microsoft.com/office/officeart/2017/3/layout/DropPinTimeline"/>
    <dgm:cxn modelId="{FF22E1E1-43FC-457E-9EA4-8903C7994535}" type="presParOf" srcId="{71E9BDC5-4ADE-4D25-AC52-9D1BE25D0187}" destId="{0AFF2147-3759-4332-A275-FF8507D17E70}" srcOrd="0" destOrd="0" presId="urn:microsoft.com/office/officeart/2017/3/layout/DropPinTimeline"/>
    <dgm:cxn modelId="{0A2A2744-E130-42E9-9D26-85476C622792}" type="presParOf" srcId="{71E9BDC5-4ADE-4D25-AC52-9D1BE25D0187}" destId="{BF5C1AD6-9550-4F27-94F4-A80D44EFDF43}" srcOrd="1" destOrd="0" presId="urn:microsoft.com/office/officeart/2017/3/layout/DropPinTimeline"/>
    <dgm:cxn modelId="{01E95F0F-BAC3-4074-9F04-70EAFEA495EC}" type="presParOf" srcId="{8FF807FA-8C7E-436B-A7F1-A97344FAB5B9}" destId="{4B6D73B5-5A28-4D18-ABD7-5CF35A589C8A}" srcOrd="2" destOrd="0" presId="urn:microsoft.com/office/officeart/2017/3/layout/DropPinTimeline"/>
    <dgm:cxn modelId="{A17DEBD6-392B-402A-A12F-9A33549C2354}" type="presParOf" srcId="{8FF807FA-8C7E-436B-A7F1-A97344FAB5B9}" destId="{B04E2B90-B641-4359-942D-47D59112DE24}" srcOrd="3" destOrd="0" presId="urn:microsoft.com/office/officeart/2017/3/layout/DropPinTimeline"/>
    <dgm:cxn modelId="{A7FC2D17-A802-4077-A9C0-69885963FE45}" type="presParOf" srcId="{8FF807FA-8C7E-436B-A7F1-A97344FAB5B9}" destId="{165656CC-241C-48F6-83A8-0DAB1014E2D6}" srcOrd="4" destOrd="0" presId="urn:microsoft.com/office/officeart/2017/3/layout/DropPinTimeline"/>
    <dgm:cxn modelId="{8430EFAB-1F15-459A-A177-3C2F1D0B90DD}" type="presParOf" srcId="{8FF807FA-8C7E-436B-A7F1-A97344FAB5B9}" destId="{12DF6020-951E-48AA-AB95-5B89D6AE0E95}" srcOrd="5" destOrd="0" presId="urn:microsoft.com/office/officeart/2017/3/layout/DropPinTimeline"/>
    <dgm:cxn modelId="{D1AD8B62-0B8F-49F7-B9C6-6F4719389624}" type="presParOf" srcId="{86FDD78A-6D95-40F2-B859-176A25A88F1B}" destId="{75D7D005-A4BE-4833-A632-CCCB52ED2D1A}" srcOrd="3" destOrd="0" presId="urn:microsoft.com/office/officeart/2017/3/layout/DropPinTimeline"/>
    <dgm:cxn modelId="{44870F8B-0226-4A6B-A829-AAD6090DB45A}" type="presParOf" srcId="{86FDD78A-6D95-40F2-B859-176A25A88F1B}" destId="{24C7F27D-DC82-4272-B7E1-10F783A0D0CB}" srcOrd="4" destOrd="0" presId="urn:microsoft.com/office/officeart/2017/3/layout/DropPinTimeline"/>
    <dgm:cxn modelId="{912FF9FD-5FC5-425A-B481-6FDD6E58E193}" type="presParOf" srcId="{24C7F27D-DC82-4272-B7E1-10F783A0D0CB}" destId="{CDEB2CF1-A372-4E04-BD92-5DA096699F16}" srcOrd="0" destOrd="0" presId="urn:microsoft.com/office/officeart/2017/3/layout/DropPinTimeline"/>
    <dgm:cxn modelId="{B4D63014-D095-448D-8610-EC01C51E77D6}" type="presParOf" srcId="{24C7F27D-DC82-4272-B7E1-10F783A0D0CB}" destId="{EF147D88-8F82-41F1-9B88-7E6AFD093E8A}" srcOrd="1" destOrd="0" presId="urn:microsoft.com/office/officeart/2017/3/layout/DropPinTimeline"/>
    <dgm:cxn modelId="{32BAAFFA-6D23-4C9B-B95B-9D3F2CD01F6B}" type="presParOf" srcId="{EF147D88-8F82-41F1-9B88-7E6AFD093E8A}" destId="{EA087CE1-46CC-4FB3-B4AD-309234AAFE87}" srcOrd="0" destOrd="0" presId="urn:microsoft.com/office/officeart/2017/3/layout/DropPinTimeline"/>
    <dgm:cxn modelId="{68E9B35E-7B84-4726-8D40-4C6316B3D032}" type="presParOf" srcId="{EF147D88-8F82-41F1-9B88-7E6AFD093E8A}" destId="{C09DE9ED-74E6-4839-BD98-A4FBC8C08BD8}" srcOrd="1" destOrd="0" presId="urn:microsoft.com/office/officeart/2017/3/layout/DropPinTimeline"/>
    <dgm:cxn modelId="{62C7593D-5F24-40FD-A891-5C0FF4B16973}" type="presParOf" srcId="{24C7F27D-DC82-4272-B7E1-10F783A0D0CB}" destId="{02825D4A-7310-4E45-84A1-B6D6EFA9D41B}" srcOrd="2" destOrd="0" presId="urn:microsoft.com/office/officeart/2017/3/layout/DropPinTimeline"/>
    <dgm:cxn modelId="{0CEC8F49-68F0-4C81-80A6-7CC97A6DD5A7}" type="presParOf" srcId="{24C7F27D-DC82-4272-B7E1-10F783A0D0CB}" destId="{9045FA77-752E-4766-BC49-83928342663C}" srcOrd="3" destOrd="0" presId="urn:microsoft.com/office/officeart/2017/3/layout/DropPinTimeline"/>
    <dgm:cxn modelId="{7A313E72-11D8-4C43-85EC-1CD0B4ADDD4F}" type="presParOf" srcId="{24C7F27D-DC82-4272-B7E1-10F783A0D0CB}" destId="{F78D1BE8-6314-4CBF-82F2-7A3ECA21C592}" srcOrd="4" destOrd="0" presId="urn:microsoft.com/office/officeart/2017/3/layout/DropPinTimeline"/>
    <dgm:cxn modelId="{B9E69BFF-B993-4DF5-9E9B-3A92B979F39C}" type="presParOf" srcId="{24C7F27D-DC82-4272-B7E1-10F783A0D0CB}" destId="{26E68E31-7ED7-48AF-82B6-38335B16769F}"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F2803A7-90A0-4BC6-BC05-28FBD2D976FA}"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1E7551E2-F93B-47D4-9821-DD67FEBEF221}">
      <dgm:prSet/>
      <dgm:spPr/>
      <dgm:t>
        <a:bodyPr/>
        <a:lstStyle/>
        <a:p>
          <a:r>
            <a:rPr lang="en-US">
              <a:latin typeface="DM Sans"/>
              <a:cs typeface="Calibri"/>
            </a:rPr>
            <a:t>Hospital Level Data form</a:t>
          </a:r>
        </a:p>
      </dgm:t>
    </dgm:pt>
    <dgm:pt modelId="{35D105FF-3E6E-4E68-A8E2-85AC789B699F}" type="parTrans" cxnId="{81F77749-EF3F-41D4-B107-045C3634334D}">
      <dgm:prSet/>
      <dgm:spPr/>
      <dgm:t>
        <a:bodyPr/>
        <a:lstStyle/>
        <a:p>
          <a:endParaRPr lang="en-US"/>
        </a:p>
      </dgm:t>
    </dgm:pt>
    <dgm:pt modelId="{3482EDDA-887F-4535-922A-A7894AA6FF27}" type="sibTrans" cxnId="{81F77749-EF3F-41D4-B107-045C3634334D}">
      <dgm:prSet/>
      <dgm:spPr/>
      <dgm:t>
        <a:bodyPr/>
        <a:lstStyle/>
        <a:p>
          <a:endParaRPr lang="en-US"/>
        </a:p>
      </dgm:t>
    </dgm:pt>
    <dgm:pt modelId="{CDE93A3B-D304-4BF9-B63C-A18A03CC1339}">
      <dgm:prSet/>
      <dgm:spPr/>
      <dgm:t>
        <a:bodyPr/>
        <a:lstStyle/>
        <a:p>
          <a:pPr rtl="0"/>
          <a:r>
            <a:rPr lang="en-US">
              <a:latin typeface="DM Sans"/>
              <a:cs typeface="Calibri"/>
            </a:rPr>
            <a:t>Structure Measures </a:t>
          </a:r>
        </a:p>
      </dgm:t>
    </dgm:pt>
    <dgm:pt modelId="{AC4E72F0-4302-408C-9916-58033F307E66}" type="parTrans" cxnId="{2455CDAC-E222-43F9-9142-8813BE8A5C89}">
      <dgm:prSet/>
      <dgm:spPr/>
      <dgm:t>
        <a:bodyPr/>
        <a:lstStyle/>
        <a:p>
          <a:endParaRPr lang="en-US"/>
        </a:p>
      </dgm:t>
    </dgm:pt>
    <dgm:pt modelId="{B75563AB-8B5A-40CF-949E-A56EF8A4FEBC}" type="sibTrans" cxnId="{2455CDAC-E222-43F9-9142-8813BE8A5C89}">
      <dgm:prSet/>
      <dgm:spPr/>
      <dgm:t>
        <a:bodyPr/>
        <a:lstStyle/>
        <a:p>
          <a:endParaRPr lang="en-US"/>
        </a:p>
      </dgm:t>
    </dgm:pt>
    <dgm:pt modelId="{E048B95C-A001-4DC8-A7B9-E10A52BE0629}">
      <dgm:prSet/>
      <dgm:spPr/>
      <dgm:t>
        <a:bodyPr/>
        <a:lstStyle/>
        <a:p>
          <a:r>
            <a:rPr lang="en-US">
              <a:latin typeface="DM Sans"/>
              <a:cs typeface="Calibri"/>
            </a:rPr>
            <a:t>Education Measures</a:t>
          </a:r>
        </a:p>
      </dgm:t>
    </dgm:pt>
    <dgm:pt modelId="{D46A2253-7F42-4F35-A6D0-B92212B2AA93}" type="parTrans" cxnId="{340CA8D4-8C91-4151-8F19-CD102E3F8CCC}">
      <dgm:prSet/>
      <dgm:spPr/>
      <dgm:t>
        <a:bodyPr/>
        <a:lstStyle/>
        <a:p>
          <a:endParaRPr lang="en-US"/>
        </a:p>
      </dgm:t>
    </dgm:pt>
    <dgm:pt modelId="{5FA6BCB9-9FAB-401C-AADA-2BAB1285B0E6}" type="sibTrans" cxnId="{340CA8D4-8C91-4151-8F19-CD102E3F8CCC}">
      <dgm:prSet/>
      <dgm:spPr/>
      <dgm:t>
        <a:bodyPr/>
        <a:lstStyle/>
        <a:p>
          <a:endParaRPr lang="en-US"/>
        </a:p>
      </dgm:t>
    </dgm:pt>
    <dgm:pt modelId="{2F96AE4C-80EE-42F0-9C1C-F09A8B9EB6B1}">
      <dgm:prSet/>
      <dgm:spPr/>
      <dgm:t>
        <a:bodyPr/>
        <a:lstStyle/>
        <a:p>
          <a:r>
            <a:rPr lang="en-US">
              <a:latin typeface="DM Sans"/>
              <a:cs typeface="Calibri"/>
            </a:rPr>
            <a:t>Crib Audits</a:t>
          </a:r>
        </a:p>
      </dgm:t>
    </dgm:pt>
    <dgm:pt modelId="{993F732A-4C89-4B04-949B-565AF25BC9C1}" type="parTrans" cxnId="{B966FE98-A212-43A6-9A1C-E4F1F6105032}">
      <dgm:prSet/>
      <dgm:spPr/>
      <dgm:t>
        <a:bodyPr/>
        <a:lstStyle/>
        <a:p>
          <a:endParaRPr lang="en-US"/>
        </a:p>
      </dgm:t>
    </dgm:pt>
    <dgm:pt modelId="{840B5B38-E302-4593-A113-A37975CD5192}" type="sibTrans" cxnId="{B966FE98-A212-43A6-9A1C-E4F1F6105032}">
      <dgm:prSet/>
      <dgm:spPr/>
      <dgm:t>
        <a:bodyPr/>
        <a:lstStyle/>
        <a:p>
          <a:endParaRPr lang="en-US"/>
        </a:p>
      </dgm:t>
    </dgm:pt>
    <dgm:pt modelId="{22D5BD7D-2E8D-478E-A9E9-F93DFD60822F}">
      <dgm:prSet/>
      <dgm:spPr/>
      <dgm:t>
        <a:bodyPr/>
        <a:lstStyle/>
        <a:p>
          <a:r>
            <a:rPr lang="en-US">
              <a:latin typeface="DM Sans"/>
              <a:cs typeface="Calibri"/>
            </a:rPr>
            <a:t>Patient Level Data form</a:t>
          </a:r>
        </a:p>
      </dgm:t>
    </dgm:pt>
    <dgm:pt modelId="{0FC81F1A-D000-4B5D-A9D6-601EF1AA153F}" type="parTrans" cxnId="{7A17557C-68F8-460B-B2DB-AD1E9B339C1D}">
      <dgm:prSet/>
      <dgm:spPr/>
      <dgm:t>
        <a:bodyPr/>
        <a:lstStyle/>
        <a:p>
          <a:endParaRPr lang="en-US"/>
        </a:p>
      </dgm:t>
    </dgm:pt>
    <dgm:pt modelId="{514469A3-F785-4FB7-8162-EBEDC6170801}" type="sibTrans" cxnId="{7A17557C-68F8-460B-B2DB-AD1E9B339C1D}">
      <dgm:prSet/>
      <dgm:spPr/>
      <dgm:t>
        <a:bodyPr/>
        <a:lstStyle/>
        <a:p>
          <a:endParaRPr lang="en-US"/>
        </a:p>
      </dgm:t>
    </dgm:pt>
    <dgm:pt modelId="{29A9AEB3-1C54-4E12-B059-0D2F8ED1614B}">
      <dgm:prSet/>
      <dgm:spPr/>
      <dgm:t>
        <a:bodyPr/>
        <a:lstStyle/>
        <a:p>
          <a:r>
            <a:rPr lang="en-US">
              <a:latin typeface="DM Sans"/>
              <a:cs typeface="Calibri"/>
            </a:rPr>
            <a:t>Random sample of 20 newborns discharged each month​</a:t>
          </a:r>
        </a:p>
      </dgm:t>
    </dgm:pt>
    <dgm:pt modelId="{9FF34403-9B14-437A-8A20-24E31C6152CA}" type="parTrans" cxnId="{48C76931-764E-4E46-B9AE-F6A5150A8A32}">
      <dgm:prSet/>
      <dgm:spPr/>
      <dgm:t>
        <a:bodyPr/>
        <a:lstStyle/>
        <a:p>
          <a:endParaRPr lang="en-US"/>
        </a:p>
      </dgm:t>
    </dgm:pt>
    <dgm:pt modelId="{E12A0EB6-A256-4A0E-AA7A-712D58EA38F9}" type="sibTrans" cxnId="{48C76931-764E-4E46-B9AE-F6A5150A8A32}">
      <dgm:prSet/>
      <dgm:spPr/>
      <dgm:t>
        <a:bodyPr/>
        <a:lstStyle/>
        <a:p>
          <a:endParaRPr lang="en-US"/>
        </a:p>
      </dgm:t>
    </dgm:pt>
    <dgm:pt modelId="{8DD8113F-3048-40A9-8EC1-48C9434AE9D5}">
      <dgm:prSet/>
      <dgm:spPr/>
      <dgm:t>
        <a:bodyPr/>
        <a:lstStyle/>
        <a:p>
          <a:r>
            <a:rPr lang="en-US">
              <a:latin typeface="DM Sans"/>
              <a:cs typeface="Calibri"/>
            </a:rPr>
            <a:t>Newborn and birthing person demographic data​</a:t>
          </a:r>
        </a:p>
      </dgm:t>
    </dgm:pt>
    <dgm:pt modelId="{A6A15F87-D059-4B54-9240-8FA6FAB1AA11}" type="parTrans" cxnId="{88BDBB16-3955-4632-B83B-21BDC6B2FAB9}">
      <dgm:prSet/>
      <dgm:spPr/>
      <dgm:t>
        <a:bodyPr/>
        <a:lstStyle/>
        <a:p>
          <a:endParaRPr lang="en-US"/>
        </a:p>
      </dgm:t>
    </dgm:pt>
    <dgm:pt modelId="{7E72E34E-F8D6-4976-8500-1FDB964A1093}" type="sibTrans" cxnId="{88BDBB16-3955-4632-B83B-21BDC6B2FAB9}">
      <dgm:prSet/>
      <dgm:spPr/>
      <dgm:t>
        <a:bodyPr/>
        <a:lstStyle/>
        <a:p>
          <a:endParaRPr lang="en-US"/>
        </a:p>
      </dgm:t>
    </dgm:pt>
    <dgm:pt modelId="{DB53729D-64B6-4E6A-A7E6-341E0B9CA7DB}">
      <dgm:prSet/>
      <dgm:spPr/>
      <dgm:t>
        <a:bodyPr/>
        <a:lstStyle/>
        <a:p>
          <a:r>
            <a:rPr lang="en-US">
              <a:latin typeface="DM Sans"/>
              <a:cs typeface="Calibri"/>
            </a:rPr>
            <a:t>Safe sleep education​</a:t>
          </a:r>
        </a:p>
      </dgm:t>
    </dgm:pt>
    <dgm:pt modelId="{2B6E623A-0592-48CF-A16E-27E8AAD8108A}" type="parTrans" cxnId="{83A9A204-B95F-4184-BEA3-9C14208F3645}">
      <dgm:prSet/>
      <dgm:spPr/>
      <dgm:t>
        <a:bodyPr/>
        <a:lstStyle/>
        <a:p>
          <a:endParaRPr lang="en-US"/>
        </a:p>
      </dgm:t>
    </dgm:pt>
    <dgm:pt modelId="{FBE4F8C7-319D-4B26-8309-872454126917}" type="sibTrans" cxnId="{83A9A204-B95F-4184-BEA3-9C14208F3645}">
      <dgm:prSet/>
      <dgm:spPr/>
      <dgm:t>
        <a:bodyPr/>
        <a:lstStyle/>
        <a:p>
          <a:endParaRPr lang="en-US"/>
        </a:p>
      </dgm:t>
    </dgm:pt>
    <dgm:pt modelId="{EAB071E8-CDD2-4E4F-8F34-A669EEE4D813}">
      <dgm:prSet/>
      <dgm:spPr/>
      <dgm:t>
        <a:bodyPr/>
        <a:lstStyle/>
        <a:p>
          <a:r>
            <a:rPr lang="en-US">
              <a:latin typeface="DM Sans"/>
              <a:cs typeface="Calibri"/>
            </a:rPr>
            <a:t>Transfer of care documentation​</a:t>
          </a:r>
        </a:p>
      </dgm:t>
    </dgm:pt>
    <dgm:pt modelId="{88AECF3A-DA6F-4E01-9F6E-DC956428531F}" type="parTrans" cxnId="{AF69837F-3867-4E2F-B39B-191E07FEEA4F}">
      <dgm:prSet/>
      <dgm:spPr/>
      <dgm:t>
        <a:bodyPr/>
        <a:lstStyle/>
        <a:p>
          <a:endParaRPr lang="en-US"/>
        </a:p>
      </dgm:t>
    </dgm:pt>
    <dgm:pt modelId="{36C97ABB-C9CF-47D0-9358-749D9FADA06A}" type="sibTrans" cxnId="{AF69837F-3867-4E2F-B39B-191E07FEEA4F}">
      <dgm:prSet/>
      <dgm:spPr/>
      <dgm:t>
        <a:bodyPr/>
        <a:lstStyle/>
        <a:p>
          <a:endParaRPr lang="en-US"/>
        </a:p>
      </dgm:t>
    </dgm:pt>
    <dgm:pt modelId="{CA9A1851-BC48-4982-B52D-BC9989FB78D2}" type="pres">
      <dgm:prSet presAssocID="{9F2803A7-90A0-4BC6-BC05-28FBD2D976FA}" presName="Name0" presStyleCnt="0">
        <dgm:presLayoutVars>
          <dgm:dir/>
          <dgm:animLvl val="lvl"/>
          <dgm:resizeHandles val="exact"/>
        </dgm:presLayoutVars>
      </dgm:prSet>
      <dgm:spPr/>
    </dgm:pt>
    <dgm:pt modelId="{9129533E-A104-45C5-A3B3-305C27EB86D4}" type="pres">
      <dgm:prSet presAssocID="{1E7551E2-F93B-47D4-9821-DD67FEBEF221}" presName="composite" presStyleCnt="0"/>
      <dgm:spPr/>
    </dgm:pt>
    <dgm:pt modelId="{0A6E60D1-F877-47D4-8B41-F856165E7A80}" type="pres">
      <dgm:prSet presAssocID="{1E7551E2-F93B-47D4-9821-DD67FEBEF221}" presName="parTx" presStyleLbl="alignNode1" presStyleIdx="0" presStyleCnt="2">
        <dgm:presLayoutVars>
          <dgm:chMax val="0"/>
          <dgm:chPref val="0"/>
          <dgm:bulletEnabled val="1"/>
        </dgm:presLayoutVars>
      </dgm:prSet>
      <dgm:spPr/>
    </dgm:pt>
    <dgm:pt modelId="{9CDF1165-2B21-4627-8D70-B6E057345958}" type="pres">
      <dgm:prSet presAssocID="{1E7551E2-F93B-47D4-9821-DD67FEBEF221}" presName="desTx" presStyleLbl="alignAccFollowNode1" presStyleIdx="0" presStyleCnt="2">
        <dgm:presLayoutVars>
          <dgm:bulletEnabled val="1"/>
        </dgm:presLayoutVars>
      </dgm:prSet>
      <dgm:spPr/>
    </dgm:pt>
    <dgm:pt modelId="{BA2F7A74-7A3D-4692-B18C-DEEE183052BE}" type="pres">
      <dgm:prSet presAssocID="{3482EDDA-887F-4535-922A-A7894AA6FF27}" presName="space" presStyleCnt="0"/>
      <dgm:spPr/>
    </dgm:pt>
    <dgm:pt modelId="{28FDC6B1-63B4-4B80-8398-8943F315BE9C}" type="pres">
      <dgm:prSet presAssocID="{22D5BD7D-2E8D-478E-A9E9-F93DFD60822F}" presName="composite" presStyleCnt="0"/>
      <dgm:spPr/>
    </dgm:pt>
    <dgm:pt modelId="{72E90577-3D0A-44A9-802D-7402B1482B47}" type="pres">
      <dgm:prSet presAssocID="{22D5BD7D-2E8D-478E-A9E9-F93DFD60822F}" presName="parTx" presStyleLbl="alignNode1" presStyleIdx="1" presStyleCnt="2">
        <dgm:presLayoutVars>
          <dgm:chMax val="0"/>
          <dgm:chPref val="0"/>
          <dgm:bulletEnabled val="1"/>
        </dgm:presLayoutVars>
      </dgm:prSet>
      <dgm:spPr/>
    </dgm:pt>
    <dgm:pt modelId="{CF05495E-421B-40F8-91AB-BC717C052FA2}" type="pres">
      <dgm:prSet presAssocID="{22D5BD7D-2E8D-478E-A9E9-F93DFD60822F}" presName="desTx" presStyleLbl="alignAccFollowNode1" presStyleIdx="1" presStyleCnt="2">
        <dgm:presLayoutVars>
          <dgm:bulletEnabled val="1"/>
        </dgm:presLayoutVars>
      </dgm:prSet>
      <dgm:spPr/>
    </dgm:pt>
  </dgm:ptLst>
  <dgm:cxnLst>
    <dgm:cxn modelId="{FE096E00-CE66-4981-9D15-0A3D8AD2388C}" type="presOf" srcId="{EAB071E8-CDD2-4E4F-8F34-A669EEE4D813}" destId="{CF05495E-421B-40F8-91AB-BC717C052FA2}" srcOrd="0" destOrd="3" presId="urn:microsoft.com/office/officeart/2005/8/layout/hList1"/>
    <dgm:cxn modelId="{83A9A204-B95F-4184-BEA3-9C14208F3645}" srcId="{22D5BD7D-2E8D-478E-A9E9-F93DFD60822F}" destId="{DB53729D-64B6-4E6A-A7E6-341E0B9CA7DB}" srcOrd="2" destOrd="0" parTransId="{2B6E623A-0592-48CF-A16E-27E8AAD8108A}" sibTransId="{FBE4F8C7-319D-4B26-8309-872454126917}"/>
    <dgm:cxn modelId="{EFD36A07-2EFF-410F-9378-FDC95117018C}" type="presOf" srcId="{DB53729D-64B6-4E6A-A7E6-341E0B9CA7DB}" destId="{CF05495E-421B-40F8-91AB-BC717C052FA2}" srcOrd="0" destOrd="2" presId="urn:microsoft.com/office/officeart/2005/8/layout/hList1"/>
    <dgm:cxn modelId="{88BDBB16-3955-4632-B83B-21BDC6B2FAB9}" srcId="{22D5BD7D-2E8D-478E-A9E9-F93DFD60822F}" destId="{8DD8113F-3048-40A9-8EC1-48C9434AE9D5}" srcOrd="1" destOrd="0" parTransId="{A6A15F87-D059-4B54-9240-8FA6FAB1AA11}" sibTransId="{7E72E34E-F8D6-4976-8500-1FDB964A1093}"/>
    <dgm:cxn modelId="{48C76931-764E-4E46-B9AE-F6A5150A8A32}" srcId="{22D5BD7D-2E8D-478E-A9E9-F93DFD60822F}" destId="{29A9AEB3-1C54-4E12-B059-0D2F8ED1614B}" srcOrd="0" destOrd="0" parTransId="{9FF34403-9B14-437A-8A20-24E31C6152CA}" sibTransId="{E12A0EB6-A256-4A0E-AA7A-712D58EA38F9}"/>
    <dgm:cxn modelId="{81F77749-EF3F-41D4-B107-045C3634334D}" srcId="{9F2803A7-90A0-4BC6-BC05-28FBD2D976FA}" destId="{1E7551E2-F93B-47D4-9821-DD67FEBEF221}" srcOrd="0" destOrd="0" parTransId="{35D105FF-3E6E-4E68-A8E2-85AC789B699F}" sibTransId="{3482EDDA-887F-4535-922A-A7894AA6FF27}"/>
    <dgm:cxn modelId="{B00CE04B-5B7D-42FA-81C6-EC6C82D6C67B}" type="presOf" srcId="{2F96AE4C-80EE-42F0-9C1C-F09A8B9EB6B1}" destId="{9CDF1165-2B21-4627-8D70-B6E057345958}" srcOrd="0" destOrd="2" presId="urn:microsoft.com/office/officeart/2005/8/layout/hList1"/>
    <dgm:cxn modelId="{7165D74D-6BFD-4210-8ABA-77B18A6E3AC1}" type="presOf" srcId="{22D5BD7D-2E8D-478E-A9E9-F93DFD60822F}" destId="{72E90577-3D0A-44A9-802D-7402B1482B47}" srcOrd="0" destOrd="0" presId="urn:microsoft.com/office/officeart/2005/8/layout/hList1"/>
    <dgm:cxn modelId="{C7531579-4B3E-4E9C-A637-CB5355321A5E}" type="presOf" srcId="{9F2803A7-90A0-4BC6-BC05-28FBD2D976FA}" destId="{CA9A1851-BC48-4982-B52D-BC9989FB78D2}" srcOrd="0" destOrd="0" presId="urn:microsoft.com/office/officeart/2005/8/layout/hList1"/>
    <dgm:cxn modelId="{6C1E4979-0D1B-4298-B1D9-B252DC74106A}" type="presOf" srcId="{E048B95C-A001-4DC8-A7B9-E10A52BE0629}" destId="{9CDF1165-2B21-4627-8D70-B6E057345958}" srcOrd="0" destOrd="1" presId="urn:microsoft.com/office/officeart/2005/8/layout/hList1"/>
    <dgm:cxn modelId="{7A17557C-68F8-460B-B2DB-AD1E9B339C1D}" srcId="{9F2803A7-90A0-4BC6-BC05-28FBD2D976FA}" destId="{22D5BD7D-2E8D-478E-A9E9-F93DFD60822F}" srcOrd="1" destOrd="0" parTransId="{0FC81F1A-D000-4B5D-A9D6-601EF1AA153F}" sibTransId="{514469A3-F785-4FB7-8162-EBEDC6170801}"/>
    <dgm:cxn modelId="{0590D27C-00A3-46A1-B525-278D462D6D9B}" type="presOf" srcId="{29A9AEB3-1C54-4E12-B059-0D2F8ED1614B}" destId="{CF05495E-421B-40F8-91AB-BC717C052FA2}" srcOrd="0" destOrd="0" presId="urn:microsoft.com/office/officeart/2005/8/layout/hList1"/>
    <dgm:cxn modelId="{AF69837F-3867-4E2F-B39B-191E07FEEA4F}" srcId="{22D5BD7D-2E8D-478E-A9E9-F93DFD60822F}" destId="{EAB071E8-CDD2-4E4F-8F34-A669EEE4D813}" srcOrd="3" destOrd="0" parTransId="{88AECF3A-DA6F-4E01-9F6E-DC956428531F}" sibTransId="{36C97ABB-C9CF-47D0-9358-749D9FADA06A}"/>
    <dgm:cxn modelId="{45D2B28C-15A1-44B9-9119-17C11CDEBD07}" type="presOf" srcId="{1E7551E2-F93B-47D4-9821-DD67FEBEF221}" destId="{0A6E60D1-F877-47D4-8B41-F856165E7A80}" srcOrd="0" destOrd="0" presId="urn:microsoft.com/office/officeart/2005/8/layout/hList1"/>
    <dgm:cxn modelId="{B966FE98-A212-43A6-9A1C-E4F1F6105032}" srcId="{1E7551E2-F93B-47D4-9821-DD67FEBEF221}" destId="{2F96AE4C-80EE-42F0-9C1C-F09A8B9EB6B1}" srcOrd="2" destOrd="0" parTransId="{993F732A-4C89-4B04-949B-565AF25BC9C1}" sibTransId="{840B5B38-E302-4593-A113-A37975CD5192}"/>
    <dgm:cxn modelId="{2455CDAC-E222-43F9-9142-8813BE8A5C89}" srcId="{1E7551E2-F93B-47D4-9821-DD67FEBEF221}" destId="{CDE93A3B-D304-4BF9-B63C-A18A03CC1339}" srcOrd="0" destOrd="0" parTransId="{AC4E72F0-4302-408C-9916-58033F307E66}" sibTransId="{B75563AB-8B5A-40CF-949E-A56EF8A4FEBC}"/>
    <dgm:cxn modelId="{687232AD-801E-49C7-A659-6917DB7391DF}" type="presOf" srcId="{CDE93A3B-D304-4BF9-B63C-A18A03CC1339}" destId="{9CDF1165-2B21-4627-8D70-B6E057345958}" srcOrd="0" destOrd="0" presId="urn:microsoft.com/office/officeart/2005/8/layout/hList1"/>
    <dgm:cxn modelId="{340CA8D4-8C91-4151-8F19-CD102E3F8CCC}" srcId="{1E7551E2-F93B-47D4-9821-DD67FEBEF221}" destId="{E048B95C-A001-4DC8-A7B9-E10A52BE0629}" srcOrd="1" destOrd="0" parTransId="{D46A2253-7F42-4F35-A6D0-B92212B2AA93}" sibTransId="{5FA6BCB9-9FAB-401C-AADA-2BAB1285B0E6}"/>
    <dgm:cxn modelId="{371B7BD9-6F73-40A3-9216-7B800D8FFB25}" type="presOf" srcId="{8DD8113F-3048-40A9-8EC1-48C9434AE9D5}" destId="{CF05495E-421B-40F8-91AB-BC717C052FA2}" srcOrd="0" destOrd="1" presId="urn:microsoft.com/office/officeart/2005/8/layout/hList1"/>
    <dgm:cxn modelId="{89902445-5C9C-4DEC-AF52-A6FEF9EB696B}" type="presParOf" srcId="{CA9A1851-BC48-4982-B52D-BC9989FB78D2}" destId="{9129533E-A104-45C5-A3B3-305C27EB86D4}" srcOrd="0" destOrd="0" presId="urn:microsoft.com/office/officeart/2005/8/layout/hList1"/>
    <dgm:cxn modelId="{DF7AF739-0732-4AA9-9990-97583BB98171}" type="presParOf" srcId="{9129533E-A104-45C5-A3B3-305C27EB86D4}" destId="{0A6E60D1-F877-47D4-8B41-F856165E7A80}" srcOrd="0" destOrd="0" presId="urn:microsoft.com/office/officeart/2005/8/layout/hList1"/>
    <dgm:cxn modelId="{BA89DBE8-F864-41DC-B5B3-EE7E81A28A4D}" type="presParOf" srcId="{9129533E-A104-45C5-A3B3-305C27EB86D4}" destId="{9CDF1165-2B21-4627-8D70-B6E057345958}" srcOrd="1" destOrd="0" presId="urn:microsoft.com/office/officeart/2005/8/layout/hList1"/>
    <dgm:cxn modelId="{BBF643C8-4331-4499-B743-2FE207F17EB9}" type="presParOf" srcId="{CA9A1851-BC48-4982-B52D-BC9989FB78D2}" destId="{BA2F7A74-7A3D-4692-B18C-DEEE183052BE}" srcOrd="1" destOrd="0" presId="urn:microsoft.com/office/officeart/2005/8/layout/hList1"/>
    <dgm:cxn modelId="{27CCB225-6587-49D5-A4FA-EAD3CC97C905}" type="presParOf" srcId="{CA9A1851-BC48-4982-B52D-BC9989FB78D2}" destId="{28FDC6B1-63B4-4B80-8398-8943F315BE9C}" srcOrd="2" destOrd="0" presId="urn:microsoft.com/office/officeart/2005/8/layout/hList1"/>
    <dgm:cxn modelId="{76BF201C-395D-46F7-9054-A027AFFD8F08}" type="presParOf" srcId="{28FDC6B1-63B4-4B80-8398-8943F315BE9C}" destId="{72E90577-3D0A-44A9-802D-7402B1482B47}" srcOrd="0" destOrd="0" presId="urn:microsoft.com/office/officeart/2005/8/layout/hList1"/>
    <dgm:cxn modelId="{0B39C839-4462-4100-BB73-959B02A80F29}" type="presParOf" srcId="{28FDC6B1-63B4-4B80-8398-8943F315BE9C}" destId="{CF05495E-421B-40F8-91AB-BC717C052FA2}"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02B0C-73E3-4FE0-AE31-9D4E51D7D38F}">
      <dsp:nvSpPr>
        <dsp:cNvPr id="0" name=""/>
        <dsp:cNvSpPr/>
      </dsp:nvSpPr>
      <dsp:spPr>
        <a:xfrm>
          <a:off x="0" y="4366"/>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F77850-9AEC-4F25-AA31-E89395EE4FF0}">
      <dsp:nvSpPr>
        <dsp:cNvPr id="0" name=""/>
        <dsp:cNvSpPr/>
      </dsp:nvSpPr>
      <dsp:spPr>
        <a:xfrm>
          <a:off x="281355" y="213639"/>
          <a:ext cx="511556" cy="511556"/>
        </a:xfrm>
        <a:prstGeom prst="rect">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CAE225C-FE04-4CE9-A9A3-60CAC3219064}">
      <dsp:nvSpPr>
        <dsp:cNvPr id="0" name=""/>
        <dsp:cNvSpPr/>
      </dsp:nvSpPr>
      <dsp:spPr>
        <a:xfrm>
          <a:off x="1074268" y="4366"/>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rtl="0">
            <a:lnSpc>
              <a:spcPct val="90000"/>
            </a:lnSpc>
            <a:spcBef>
              <a:spcPct val="0"/>
            </a:spcBef>
            <a:spcAft>
              <a:spcPct val="35000"/>
            </a:spcAft>
            <a:buNone/>
          </a:pPr>
          <a:r>
            <a:rPr lang="en-US" sz="1900" b="0" i="0" kern="1200"/>
            <a:t>Roster</a:t>
          </a:r>
          <a:r>
            <a:rPr lang="en-US" sz="1900" kern="1200">
              <a:latin typeface="Calibri" panose="020F0502020204030204"/>
            </a:rPr>
            <a:t> completed</a:t>
          </a:r>
          <a:endParaRPr lang="en-US" sz="1900" kern="1200"/>
        </a:p>
      </dsp:txBody>
      <dsp:txXfrm>
        <a:off x="1074268" y="4366"/>
        <a:ext cx="5170996" cy="930102"/>
      </dsp:txXfrm>
    </dsp:sp>
    <dsp:sp modelId="{B9A615F9-4B41-4A9E-B2E1-37E1E8A3C4E0}">
      <dsp:nvSpPr>
        <dsp:cNvPr id="0" name=""/>
        <dsp:cNvSpPr/>
      </dsp:nvSpPr>
      <dsp:spPr>
        <a:xfrm>
          <a:off x="0" y="1166994"/>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BF02F5-C0DC-4756-9F1A-E5A4EAD919C2}">
      <dsp:nvSpPr>
        <dsp:cNvPr id="0" name=""/>
        <dsp:cNvSpPr/>
      </dsp:nvSpPr>
      <dsp:spPr>
        <a:xfrm>
          <a:off x="281355" y="1376267"/>
          <a:ext cx="511556" cy="511556"/>
        </a:xfrm>
        <a:prstGeom prst="rect">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D8196F-B337-4AF8-AF88-96A24CCD0947}">
      <dsp:nvSpPr>
        <dsp:cNvPr id="0" name=""/>
        <dsp:cNvSpPr/>
      </dsp:nvSpPr>
      <dsp:spPr>
        <a:xfrm>
          <a:off x="1074268" y="1166994"/>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rtl="0">
            <a:lnSpc>
              <a:spcPct val="90000"/>
            </a:lnSpc>
            <a:spcBef>
              <a:spcPct val="0"/>
            </a:spcBef>
            <a:spcAft>
              <a:spcPct val="35000"/>
            </a:spcAft>
            <a:buNone/>
          </a:pPr>
          <a:r>
            <a:rPr lang="en-US" sz="1900" b="0" i="0" kern="1200"/>
            <a:t>Readiness survey</a:t>
          </a:r>
          <a:r>
            <a:rPr lang="en-US" sz="1900" kern="1200">
              <a:latin typeface="Calibri" panose="020F0502020204030204"/>
            </a:rPr>
            <a:t> submitted</a:t>
          </a:r>
          <a:endParaRPr lang="en-US" sz="1900" kern="1200"/>
        </a:p>
      </dsp:txBody>
      <dsp:txXfrm>
        <a:off x="1074268" y="1166994"/>
        <a:ext cx="5170996" cy="930102"/>
      </dsp:txXfrm>
    </dsp:sp>
    <dsp:sp modelId="{C835CB1C-8BCF-4E68-BA83-388E026FD4EC}">
      <dsp:nvSpPr>
        <dsp:cNvPr id="0" name=""/>
        <dsp:cNvSpPr/>
      </dsp:nvSpPr>
      <dsp:spPr>
        <a:xfrm>
          <a:off x="0" y="2329622"/>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7798A9-D92B-4B89-8A82-E4C56811104B}">
      <dsp:nvSpPr>
        <dsp:cNvPr id="0" name=""/>
        <dsp:cNvSpPr/>
      </dsp:nvSpPr>
      <dsp:spPr>
        <a:xfrm>
          <a:off x="281355" y="2538895"/>
          <a:ext cx="511556" cy="511556"/>
        </a:xfrm>
        <a:prstGeom prst="rect">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C93FD6-FE78-4E19-8113-215B862E0B3B}">
      <dsp:nvSpPr>
        <dsp:cNvPr id="0" name=""/>
        <dsp:cNvSpPr/>
      </dsp:nvSpPr>
      <dsp:spPr>
        <a:xfrm>
          <a:off x="1074268" y="2329622"/>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rtl="0">
            <a:lnSpc>
              <a:spcPct val="90000"/>
            </a:lnSpc>
            <a:spcBef>
              <a:spcPct val="0"/>
            </a:spcBef>
            <a:spcAft>
              <a:spcPct val="35000"/>
            </a:spcAft>
            <a:buNone/>
          </a:pPr>
          <a:r>
            <a:rPr lang="en-US" sz="1900" b="0" i="0" kern="1200"/>
            <a:t>Data submission Baseline-March</a:t>
          </a:r>
          <a:r>
            <a:rPr lang="en-US" sz="1900" kern="1200">
              <a:latin typeface="Aptos Display" panose="020F0302020204030204"/>
            </a:rPr>
            <a:t> 2024</a:t>
          </a:r>
          <a:endParaRPr lang="en-US" sz="1900" kern="1200"/>
        </a:p>
      </dsp:txBody>
      <dsp:txXfrm>
        <a:off x="1074268" y="2329622"/>
        <a:ext cx="5170996" cy="930102"/>
      </dsp:txXfrm>
    </dsp:sp>
    <dsp:sp modelId="{5337A328-9D44-4FD8-A65D-8843ECCBAEB9}">
      <dsp:nvSpPr>
        <dsp:cNvPr id="0" name=""/>
        <dsp:cNvSpPr/>
      </dsp:nvSpPr>
      <dsp:spPr>
        <a:xfrm>
          <a:off x="0" y="3492250"/>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83B2FA-E8DD-4F67-ABC9-8F64E73C68CB}">
      <dsp:nvSpPr>
        <dsp:cNvPr id="0" name=""/>
        <dsp:cNvSpPr/>
      </dsp:nvSpPr>
      <dsp:spPr>
        <a:xfrm>
          <a:off x="281355" y="3701523"/>
          <a:ext cx="511556" cy="511556"/>
        </a:xfrm>
        <a:prstGeom prst="rect">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C2D13B-CA3C-42DE-82A0-173555030FAA}">
      <dsp:nvSpPr>
        <dsp:cNvPr id="0" name=""/>
        <dsp:cNvSpPr/>
      </dsp:nvSpPr>
      <dsp:spPr>
        <a:xfrm>
          <a:off x="1074268" y="3492250"/>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b="0" i="0" kern="1200"/>
            <a:t>Regular webinar attendance</a:t>
          </a:r>
          <a:endParaRPr lang="en-US" sz="1900" kern="1200"/>
        </a:p>
      </dsp:txBody>
      <dsp:txXfrm>
        <a:off x="1074268" y="3492250"/>
        <a:ext cx="5170996" cy="930102"/>
      </dsp:txXfrm>
    </dsp:sp>
    <dsp:sp modelId="{5615F553-8E0E-46E9-AADF-90659E3BED77}">
      <dsp:nvSpPr>
        <dsp:cNvPr id="0" name=""/>
        <dsp:cNvSpPr/>
      </dsp:nvSpPr>
      <dsp:spPr>
        <a:xfrm>
          <a:off x="0" y="4654878"/>
          <a:ext cx="6245265" cy="93010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8E9CB8-CF0C-4630-B17A-A79A810C1ED3}">
      <dsp:nvSpPr>
        <dsp:cNvPr id="0" name=""/>
        <dsp:cNvSpPr/>
      </dsp:nvSpPr>
      <dsp:spPr>
        <a:xfrm>
          <a:off x="281355" y="4864151"/>
          <a:ext cx="511556" cy="511556"/>
        </a:xfrm>
        <a:prstGeom prst="rect">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CD02C7-6B37-4267-AC58-EE3D761DFA40}">
      <dsp:nvSpPr>
        <dsp:cNvPr id="0" name=""/>
        <dsp:cNvSpPr/>
      </dsp:nvSpPr>
      <dsp:spPr>
        <a:xfrm>
          <a:off x="1074268" y="4654878"/>
          <a:ext cx="5170996" cy="930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436" tIns="98436" rIns="98436" bIns="98436" numCol="1" spcCol="1270" anchor="ctr" anchorCtr="0">
          <a:noAutofit/>
        </a:bodyPr>
        <a:lstStyle/>
        <a:p>
          <a:pPr marL="0" lvl="0" indent="0" algn="l" defTabSz="844550">
            <a:lnSpc>
              <a:spcPct val="90000"/>
            </a:lnSpc>
            <a:spcBef>
              <a:spcPct val="0"/>
            </a:spcBef>
            <a:spcAft>
              <a:spcPct val="35000"/>
            </a:spcAft>
            <a:buNone/>
          </a:pPr>
          <a:r>
            <a:rPr lang="en-US" sz="1900" b="0" i="0" kern="1200"/>
            <a:t>At least 1 ESSI team member registered and attended PQI Training </a:t>
          </a:r>
          <a:endParaRPr lang="en-US" sz="1900" kern="1200"/>
        </a:p>
      </dsp:txBody>
      <dsp:txXfrm>
        <a:off x="1074268" y="4654878"/>
        <a:ext cx="5170996" cy="9301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E4F431-2D5E-450E-8E51-09919FA26C47}">
      <dsp:nvSpPr>
        <dsp:cNvPr id="0" name=""/>
        <dsp:cNvSpPr/>
      </dsp:nvSpPr>
      <dsp:spPr>
        <a:xfrm>
          <a:off x="0" y="2676411"/>
          <a:ext cx="10320057" cy="0"/>
        </a:xfrm>
        <a:prstGeom prst="line">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A0847E7E-6E15-47CE-9D6C-C58B22651211}">
      <dsp:nvSpPr>
        <dsp:cNvPr id="0" name=""/>
        <dsp:cNvSpPr/>
      </dsp:nvSpPr>
      <dsp:spPr>
        <a:xfrm rot="8100000">
          <a:off x="88905" y="616808"/>
          <a:ext cx="393641" cy="393641"/>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BF9E1A-EEF3-4A06-A69D-8D9078F17967}">
      <dsp:nvSpPr>
        <dsp:cNvPr id="0" name=""/>
        <dsp:cNvSpPr/>
      </dsp:nvSpPr>
      <dsp:spPr>
        <a:xfrm>
          <a:off x="132635" y="660538"/>
          <a:ext cx="306181" cy="30618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13B4051-0770-4031-9EA5-4C4345355EF0}">
      <dsp:nvSpPr>
        <dsp:cNvPr id="0" name=""/>
        <dsp:cNvSpPr/>
      </dsp:nvSpPr>
      <dsp:spPr>
        <a:xfrm>
          <a:off x="564073" y="1091975"/>
          <a:ext cx="4287105" cy="1584435"/>
        </a:xfrm>
        <a:prstGeom prst="rect">
          <a:avLst/>
        </a:prstGeom>
        <a:noFill/>
        <a:ln>
          <a:noFill/>
        </a:ln>
        <a:effectLst/>
      </dsp:spPr>
      <dsp:style>
        <a:lnRef idx="0">
          <a:scrgbClr r="0" g="0" b="0"/>
        </a:lnRef>
        <a:fillRef idx="0">
          <a:scrgbClr r="0" g="0" b="0"/>
        </a:fillRef>
        <a:effectRef idx="0">
          <a:scrgbClr r="0" g="0" b="0"/>
        </a:effectRef>
        <a:fontRef idx="minor"/>
      </dsp:style>
    </dsp:sp>
    <dsp:sp modelId="{D8B41552-4633-4A07-A10D-33BD6ECA781E}">
      <dsp:nvSpPr>
        <dsp:cNvPr id="0" name=""/>
        <dsp:cNvSpPr/>
      </dsp:nvSpPr>
      <dsp:spPr>
        <a:xfrm>
          <a:off x="564073" y="535282"/>
          <a:ext cx="4287105" cy="55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dirty="0">
              <a:latin typeface="DM Sans"/>
            </a:rPr>
            <a:t>Review current safe sleep policy and update policy to reflect 2022 AAP Recommendations. </a:t>
          </a:r>
          <a:endParaRPr lang="en-US" sz="1300" kern="1200" dirty="0"/>
        </a:p>
      </dsp:txBody>
      <dsp:txXfrm>
        <a:off x="564073" y="535282"/>
        <a:ext cx="4287105" cy="556693"/>
      </dsp:txXfrm>
    </dsp:sp>
    <dsp:sp modelId="{6DB38C9C-DDD8-49AF-8A63-6696F37F2744}">
      <dsp:nvSpPr>
        <dsp:cNvPr id="0" name=""/>
        <dsp:cNvSpPr/>
      </dsp:nvSpPr>
      <dsp:spPr>
        <a:xfrm>
          <a:off x="285726" y="1091975"/>
          <a:ext cx="0" cy="1584435"/>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61F01B2-495B-4E80-B19A-3D5F33285DE5}">
      <dsp:nvSpPr>
        <dsp:cNvPr id="0" name=""/>
        <dsp:cNvSpPr/>
      </dsp:nvSpPr>
      <dsp:spPr>
        <a:xfrm>
          <a:off x="235624" y="2626309"/>
          <a:ext cx="100204" cy="10020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FF2147-3759-4332-A275-FF8507D17E70}">
      <dsp:nvSpPr>
        <dsp:cNvPr id="0" name=""/>
        <dsp:cNvSpPr/>
      </dsp:nvSpPr>
      <dsp:spPr>
        <a:xfrm rot="18900000">
          <a:off x="2658960" y="4342372"/>
          <a:ext cx="393641" cy="393641"/>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5C1AD6-9550-4F27-94F4-A80D44EFDF43}">
      <dsp:nvSpPr>
        <dsp:cNvPr id="0" name=""/>
        <dsp:cNvSpPr/>
      </dsp:nvSpPr>
      <dsp:spPr>
        <a:xfrm>
          <a:off x="2702691" y="4386103"/>
          <a:ext cx="306181" cy="30618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B6D73B5-5A28-4D18-ABD7-5CF35A589C8A}">
      <dsp:nvSpPr>
        <dsp:cNvPr id="0" name=""/>
        <dsp:cNvSpPr/>
      </dsp:nvSpPr>
      <dsp:spPr>
        <a:xfrm>
          <a:off x="3134128" y="2676411"/>
          <a:ext cx="4287105" cy="1584435"/>
        </a:xfrm>
        <a:prstGeom prst="rect">
          <a:avLst/>
        </a:prstGeom>
        <a:noFill/>
        <a:ln>
          <a:noFill/>
        </a:ln>
        <a:effectLst/>
      </dsp:spPr>
      <dsp:style>
        <a:lnRef idx="0">
          <a:scrgbClr r="0" g="0" b="0"/>
        </a:lnRef>
        <a:fillRef idx="0">
          <a:scrgbClr r="0" g="0" b="0"/>
        </a:fillRef>
        <a:effectRef idx="0">
          <a:scrgbClr r="0" g="0" b="0"/>
        </a:effectRef>
        <a:fontRef idx="minor"/>
      </dsp:style>
    </dsp:sp>
    <dsp:sp modelId="{B04E2B90-B641-4359-942D-47D59112DE24}">
      <dsp:nvSpPr>
        <dsp:cNvPr id="0" name=""/>
        <dsp:cNvSpPr/>
      </dsp:nvSpPr>
      <dsp:spPr>
        <a:xfrm>
          <a:off x="3134128" y="4260847"/>
          <a:ext cx="4287105" cy="55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dirty="0">
              <a:latin typeface="DM Sans"/>
            </a:rPr>
            <a:t>Disseminate guidelines to hospital staff &amp; educate staff on safe sleep. </a:t>
          </a:r>
        </a:p>
      </dsp:txBody>
      <dsp:txXfrm>
        <a:off x="3134128" y="4260847"/>
        <a:ext cx="4287105" cy="556693"/>
      </dsp:txXfrm>
    </dsp:sp>
    <dsp:sp modelId="{165656CC-241C-48F6-83A8-0DAB1014E2D6}">
      <dsp:nvSpPr>
        <dsp:cNvPr id="0" name=""/>
        <dsp:cNvSpPr/>
      </dsp:nvSpPr>
      <dsp:spPr>
        <a:xfrm>
          <a:off x="2855781" y="2676411"/>
          <a:ext cx="0" cy="1584435"/>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F37D170-275F-4014-9B66-B38F55AA3F65}">
      <dsp:nvSpPr>
        <dsp:cNvPr id="0" name=""/>
        <dsp:cNvSpPr/>
      </dsp:nvSpPr>
      <dsp:spPr>
        <a:xfrm>
          <a:off x="2805679" y="2626309"/>
          <a:ext cx="100204" cy="10020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087CE1-46CC-4FB3-B4AD-309234AAFE87}">
      <dsp:nvSpPr>
        <dsp:cNvPr id="0" name=""/>
        <dsp:cNvSpPr/>
      </dsp:nvSpPr>
      <dsp:spPr>
        <a:xfrm rot="8100000">
          <a:off x="5229016" y="616808"/>
          <a:ext cx="393641" cy="393641"/>
        </a:xfrm>
        <a:prstGeom prst="teardrop">
          <a:avLst>
            <a:gd name="adj" fmla="val 11500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9DE9ED-74E6-4839-BD98-A4FBC8C08BD8}">
      <dsp:nvSpPr>
        <dsp:cNvPr id="0" name=""/>
        <dsp:cNvSpPr/>
      </dsp:nvSpPr>
      <dsp:spPr>
        <a:xfrm>
          <a:off x="5272746" y="660538"/>
          <a:ext cx="306181" cy="306181"/>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2825D4A-7310-4E45-84A1-B6D6EFA9D41B}">
      <dsp:nvSpPr>
        <dsp:cNvPr id="0" name=""/>
        <dsp:cNvSpPr/>
      </dsp:nvSpPr>
      <dsp:spPr>
        <a:xfrm>
          <a:off x="5704183" y="1091975"/>
          <a:ext cx="4287105" cy="1584435"/>
        </a:xfrm>
        <a:prstGeom prst="rect">
          <a:avLst/>
        </a:prstGeom>
        <a:noFill/>
        <a:ln>
          <a:noFill/>
        </a:ln>
        <a:effectLst/>
      </dsp:spPr>
      <dsp:style>
        <a:lnRef idx="0">
          <a:scrgbClr r="0" g="0" b="0"/>
        </a:lnRef>
        <a:fillRef idx="0">
          <a:scrgbClr r="0" g="0" b="0"/>
        </a:fillRef>
        <a:effectRef idx="0">
          <a:scrgbClr r="0" g="0" b="0"/>
        </a:effectRef>
        <a:fontRef idx="minor"/>
      </dsp:style>
    </dsp:sp>
    <dsp:sp modelId="{9045FA77-752E-4766-BC49-83928342663C}">
      <dsp:nvSpPr>
        <dsp:cNvPr id="0" name=""/>
        <dsp:cNvSpPr/>
      </dsp:nvSpPr>
      <dsp:spPr>
        <a:xfrm>
          <a:off x="5704183" y="535282"/>
          <a:ext cx="4287105" cy="556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2550" bIns="0" numCol="1" spcCol="1270" anchor="ctr" anchorCtr="0">
          <a:noAutofit/>
        </a:bodyPr>
        <a:lstStyle/>
        <a:p>
          <a:pPr marL="0" lvl="0" indent="0" algn="l" defTabSz="577850">
            <a:lnSpc>
              <a:spcPct val="90000"/>
            </a:lnSpc>
            <a:spcBef>
              <a:spcPct val="0"/>
            </a:spcBef>
            <a:spcAft>
              <a:spcPct val="35000"/>
            </a:spcAft>
            <a:buNone/>
            <a:defRPr b="1"/>
          </a:pPr>
          <a:r>
            <a:rPr lang="en-US" sz="1300" kern="1200" dirty="0">
              <a:latin typeface="DM Sans"/>
            </a:rPr>
            <a:t>Endorse safe sleep practices and incorporate safe sleep education into orientation, annual competencies and ongoing education.</a:t>
          </a:r>
          <a:endParaRPr lang="en-US" sz="1300" kern="1200" dirty="0"/>
        </a:p>
      </dsp:txBody>
      <dsp:txXfrm>
        <a:off x="5704183" y="535282"/>
        <a:ext cx="4287105" cy="556693"/>
      </dsp:txXfrm>
    </dsp:sp>
    <dsp:sp modelId="{F78D1BE8-6314-4CBF-82F2-7A3ECA21C592}">
      <dsp:nvSpPr>
        <dsp:cNvPr id="0" name=""/>
        <dsp:cNvSpPr/>
      </dsp:nvSpPr>
      <dsp:spPr>
        <a:xfrm>
          <a:off x="5425837" y="1091975"/>
          <a:ext cx="0" cy="1584435"/>
        </a:xfrm>
        <a:prstGeom prst="line">
          <a:avLst/>
        </a:prstGeom>
        <a:noFill/>
        <a:ln w="1270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DEB2CF1-A372-4E04-BD92-5DA096699F16}">
      <dsp:nvSpPr>
        <dsp:cNvPr id="0" name=""/>
        <dsp:cNvSpPr/>
      </dsp:nvSpPr>
      <dsp:spPr>
        <a:xfrm>
          <a:off x="5375734" y="2626309"/>
          <a:ext cx="100204" cy="100204"/>
        </a:xfrm>
        <a:prstGeom prst="ellipse">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6E60D1-F877-47D4-8B41-F856165E7A80}">
      <dsp:nvSpPr>
        <dsp:cNvPr id="0" name=""/>
        <dsp:cNvSpPr/>
      </dsp:nvSpPr>
      <dsp:spPr>
        <a:xfrm>
          <a:off x="54" y="21764"/>
          <a:ext cx="5259304" cy="864000"/>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latin typeface="DM Sans"/>
              <a:cs typeface="Calibri"/>
            </a:rPr>
            <a:t>Hospital Level Data form</a:t>
          </a:r>
        </a:p>
      </dsp:txBody>
      <dsp:txXfrm>
        <a:off x="54" y="21764"/>
        <a:ext cx="5259304" cy="864000"/>
      </dsp:txXfrm>
    </dsp:sp>
    <dsp:sp modelId="{9CDF1165-2B21-4627-8D70-B6E057345958}">
      <dsp:nvSpPr>
        <dsp:cNvPr id="0" name=""/>
        <dsp:cNvSpPr/>
      </dsp:nvSpPr>
      <dsp:spPr>
        <a:xfrm>
          <a:off x="54" y="885764"/>
          <a:ext cx="5259304" cy="4233304"/>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rtl="0">
            <a:lnSpc>
              <a:spcPct val="90000"/>
            </a:lnSpc>
            <a:spcBef>
              <a:spcPct val="0"/>
            </a:spcBef>
            <a:spcAft>
              <a:spcPct val="15000"/>
            </a:spcAft>
            <a:buChar char="•"/>
          </a:pPr>
          <a:r>
            <a:rPr lang="en-US" sz="3000" kern="1200">
              <a:latin typeface="DM Sans"/>
              <a:cs typeface="Calibri"/>
            </a:rPr>
            <a:t>Structure Measures </a:t>
          </a:r>
        </a:p>
        <a:p>
          <a:pPr marL="285750" lvl="1" indent="-285750" algn="l" defTabSz="1333500">
            <a:lnSpc>
              <a:spcPct val="90000"/>
            </a:lnSpc>
            <a:spcBef>
              <a:spcPct val="0"/>
            </a:spcBef>
            <a:spcAft>
              <a:spcPct val="15000"/>
            </a:spcAft>
            <a:buChar char="•"/>
          </a:pPr>
          <a:r>
            <a:rPr lang="en-US" sz="3000" kern="1200">
              <a:latin typeface="DM Sans"/>
              <a:cs typeface="Calibri"/>
            </a:rPr>
            <a:t>Education Measures</a:t>
          </a:r>
        </a:p>
        <a:p>
          <a:pPr marL="285750" lvl="1" indent="-285750" algn="l" defTabSz="1333500">
            <a:lnSpc>
              <a:spcPct val="90000"/>
            </a:lnSpc>
            <a:spcBef>
              <a:spcPct val="0"/>
            </a:spcBef>
            <a:spcAft>
              <a:spcPct val="15000"/>
            </a:spcAft>
            <a:buChar char="•"/>
          </a:pPr>
          <a:r>
            <a:rPr lang="en-US" sz="3000" kern="1200">
              <a:latin typeface="DM Sans"/>
              <a:cs typeface="Calibri"/>
            </a:rPr>
            <a:t>Crib Audits</a:t>
          </a:r>
        </a:p>
      </dsp:txBody>
      <dsp:txXfrm>
        <a:off x="54" y="885764"/>
        <a:ext cx="5259304" cy="4233304"/>
      </dsp:txXfrm>
    </dsp:sp>
    <dsp:sp modelId="{72E90577-3D0A-44A9-802D-7402B1482B47}">
      <dsp:nvSpPr>
        <dsp:cNvPr id="0" name=""/>
        <dsp:cNvSpPr/>
      </dsp:nvSpPr>
      <dsp:spPr>
        <a:xfrm>
          <a:off x="5995661" y="21764"/>
          <a:ext cx="5259304" cy="864000"/>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121920" rIns="213360" bIns="121920" numCol="1" spcCol="1270" anchor="ctr" anchorCtr="0">
          <a:noAutofit/>
        </a:bodyPr>
        <a:lstStyle/>
        <a:p>
          <a:pPr marL="0" lvl="0" indent="0" algn="ctr" defTabSz="1333500">
            <a:lnSpc>
              <a:spcPct val="90000"/>
            </a:lnSpc>
            <a:spcBef>
              <a:spcPct val="0"/>
            </a:spcBef>
            <a:spcAft>
              <a:spcPct val="35000"/>
            </a:spcAft>
            <a:buNone/>
          </a:pPr>
          <a:r>
            <a:rPr lang="en-US" sz="3000" kern="1200">
              <a:latin typeface="DM Sans"/>
              <a:cs typeface="Calibri"/>
            </a:rPr>
            <a:t>Patient Level Data form</a:t>
          </a:r>
        </a:p>
      </dsp:txBody>
      <dsp:txXfrm>
        <a:off x="5995661" y="21764"/>
        <a:ext cx="5259304" cy="864000"/>
      </dsp:txXfrm>
    </dsp:sp>
    <dsp:sp modelId="{CF05495E-421B-40F8-91AB-BC717C052FA2}">
      <dsp:nvSpPr>
        <dsp:cNvPr id="0" name=""/>
        <dsp:cNvSpPr/>
      </dsp:nvSpPr>
      <dsp:spPr>
        <a:xfrm>
          <a:off x="5995661" y="885764"/>
          <a:ext cx="5259304" cy="4233304"/>
        </a:xfrm>
        <a:prstGeom prst="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60020" rIns="213360" bIns="240030" numCol="1" spcCol="1270" anchor="t" anchorCtr="0">
          <a:noAutofit/>
        </a:bodyPr>
        <a:lstStyle/>
        <a:p>
          <a:pPr marL="285750" lvl="1" indent="-285750" algn="l" defTabSz="1333500">
            <a:lnSpc>
              <a:spcPct val="90000"/>
            </a:lnSpc>
            <a:spcBef>
              <a:spcPct val="0"/>
            </a:spcBef>
            <a:spcAft>
              <a:spcPct val="15000"/>
            </a:spcAft>
            <a:buChar char="•"/>
          </a:pPr>
          <a:r>
            <a:rPr lang="en-US" sz="3000" kern="1200">
              <a:latin typeface="DM Sans"/>
              <a:cs typeface="Calibri"/>
            </a:rPr>
            <a:t>Random sample of 20 newborns discharged each month​</a:t>
          </a:r>
        </a:p>
        <a:p>
          <a:pPr marL="285750" lvl="1" indent="-285750" algn="l" defTabSz="1333500">
            <a:lnSpc>
              <a:spcPct val="90000"/>
            </a:lnSpc>
            <a:spcBef>
              <a:spcPct val="0"/>
            </a:spcBef>
            <a:spcAft>
              <a:spcPct val="15000"/>
            </a:spcAft>
            <a:buChar char="•"/>
          </a:pPr>
          <a:r>
            <a:rPr lang="en-US" sz="3000" kern="1200">
              <a:latin typeface="DM Sans"/>
              <a:cs typeface="Calibri"/>
            </a:rPr>
            <a:t>Newborn and birthing person demographic data​</a:t>
          </a:r>
        </a:p>
        <a:p>
          <a:pPr marL="285750" lvl="1" indent="-285750" algn="l" defTabSz="1333500">
            <a:lnSpc>
              <a:spcPct val="90000"/>
            </a:lnSpc>
            <a:spcBef>
              <a:spcPct val="0"/>
            </a:spcBef>
            <a:spcAft>
              <a:spcPct val="15000"/>
            </a:spcAft>
            <a:buChar char="•"/>
          </a:pPr>
          <a:r>
            <a:rPr lang="en-US" sz="3000" kern="1200">
              <a:latin typeface="DM Sans"/>
              <a:cs typeface="Calibri"/>
            </a:rPr>
            <a:t>Safe sleep education​</a:t>
          </a:r>
        </a:p>
        <a:p>
          <a:pPr marL="285750" lvl="1" indent="-285750" algn="l" defTabSz="1333500">
            <a:lnSpc>
              <a:spcPct val="90000"/>
            </a:lnSpc>
            <a:spcBef>
              <a:spcPct val="0"/>
            </a:spcBef>
            <a:spcAft>
              <a:spcPct val="15000"/>
            </a:spcAft>
            <a:buChar char="•"/>
          </a:pPr>
          <a:r>
            <a:rPr lang="en-US" sz="3000" kern="1200">
              <a:latin typeface="DM Sans"/>
              <a:cs typeface="Calibri"/>
            </a:rPr>
            <a:t>Transfer of care documentation​</a:t>
          </a:r>
        </a:p>
      </dsp:txBody>
      <dsp:txXfrm>
        <a:off x="5995661" y="885764"/>
        <a:ext cx="5259304" cy="423330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BBA65-082A-4B12-8C12-008467D70980}" type="datetimeFigureOut">
              <a:t>3/22/24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2C71E-C066-413C-8B82-ED7EB3E3A740}" type="slidenum">
              <a:t>‹#›</a:t>
            </a:fld>
            <a:endParaRPr lang="en-US"/>
          </a:p>
        </p:txBody>
      </p:sp>
    </p:spTree>
    <p:extLst>
      <p:ext uri="{BB962C8B-B14F-4D97-AF65-F5344CB8AC3E}">
        <p14:creationId xmlns:p14="http://schemas.microsoft.com/office/powerpoint/2010/main" val="2500330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urldefense.com/v3/__https:/secure-web.cisco.com/1Lv7iXmtqVs8m5Xn8dWIgx9wkxXDebo85-qieaivw9nWgAQxP5Nz-EM2-uAlgLMZADhnCPT-gVMlzRp83nPPBDplOHQlHCjL7sy7LPm7jvZvQF7QyxJTHtkW7KWhahiDTVHQ5Tl76T6zhkN7dymcmCTFWQioW93fd5inmmfC_6A9fYgZxn1061sQ0pbnPe6t37h8kG3U_W3K-da0rrP6fujx0wkEF0B_w-eY5WytwEmxrKWTwm5YLGfcJthzCVvYsvo1N-QYHpKhj5KXD-rx1LAF9xmqr7WNMKfSl_Xp6Urs4cZU8rdRqlLD7Q6p-6IJ3-72mrJ8bqlDrCbP7JdeyADpgbOGWsyJMCvUbU6Wbl6VqxNgkE28Cmv4yKcxRV2XtvGNqjvA1cLGuP7cznjOLtyIdwNYxyEiVXoDkcvpMIpA/https*3A*2F*2Fsurvey.alchemer.com*2Fs3*2F7680328*2FIllinois-CLC-S-Mapping-Project-Survey-2024__;JSUlJSUl!!Dq0X2DkFhyF93HkjWTBQKhk!SHhKe0JQY9VqaMmMbvi0Ep40u4qhdufCqK6BQUh1X_bMIl9uSEpCCioynVEkE35ev_RF5uWlva2-2eZnC6poEd9LcWPZ4xKyxenRh-rB4w$" TargetMode="External"/><Relationship Id="rId2" Type="http://schemas.openxmlformats.org/officeDocument/2006/relationships/slide" Target="../slides/slide62.xml"/><Relationship Id="rId1" Type="http://schemas.openxmlformats.org/officeDocument/2006/relationships/notesMaster" Target="../notesMasters/notesMaster1.xml"/><Relationship Id="rId5" Type="http://schemas.openxmlformats.org/officeDocument/2006/relationships/hyperlink" Target="mailto:Marthamargaret.cotton@iphionline.org" TargetMode="External"/><Relationship Id="rId4" Type="http://schemas.openxmlformats.org/officeDocument/2006/relationships/hyperlink" Target="https://urldefense.com/v3/__https:/acrobat.adobe.com/link/review?uri=urn:aaid:scds:US:f72d03aa-fb03-3a74-9633-68ab7132dae7__;!!Dq0X2DkFhyF93HkjWTBQKhk!SHhKe0JQY9VqaMmMbvi0Ep40u4qhdufCqK6BQUh1X_bMIl9uSEpCCioynVEkE35ev_RF5uWlva2-2eZnC6poEd9LcWPZ4xKyxemCzcbdIw$"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cs typeface="Calibri"/>
            </a:endParaRPr>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fld id="{EE33F94C-C7C4-40F1-8D43-2A90996B2406}" type="slidenum">
              <a:rPr lang="en-US" altLang="en-US">
                <a:latin typeface="Calibri" pitchFamily="34" charset="0"/>
              </a:rPr>
              <a:pPr/>
              <a:t>2</a:t>
            </a:fld>
            <a:endParaRPr lang="en-US" altLang="en-US">
              <a:latin typeface="Calibri" pitchFamily="34" charset="0"/>
            </a:endParaRPr>
          </a:p>
        </p:txBody>
      </p:sp>
    </p:spTree>
    <p:extLst>
      <p:ext uri="{BB962C8B-B14F-4D97-AF65-F5344CB8AC3E}">
        <p14:creationId xmlns:p14="http://schemas.microsoft.com/office/powerpoint/2010/main" val="1956273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If you have additional audit tools, please send to ILPQC to ensure they are up to date.</a:t>
            </a:r>
          </a:p>
        </p:txBody>
      </p:sp>
      <p:sp>
        <p:nvSpPr>
          <p:cNvPr id="4" name="Slide Number Placeholder 3"/>
          <p:cNvSpPr>
            <a:spLocks noGrp="1"/>
          </p:cNvSpPr>
          <p:nvPr>
            <p:ph type="sldNum" sz="quarter" idx="5"/>
          </p:nvPr>
        </p:nvSpPr>
        <p:spPr/>
        <p:txBody>
          <a:bodyPr/>
          <a:lstStyle/>
          <a:p>
            <a:fld id="{B392C71E-C066-413C-8B82-ED7EB3E3A740}" type="slidenum">
              <a:rPr lang="en-US"/>
              <a:t>57</a:t>
            </a:fld>
            <a:endParaRPr lang="en-US"/>
          </a:p>
        </p:txBody>
      </p:sp>
    </p:spTree>
    <p:extLst>
      <p:ext uri="{BB962C8B-B14F-4D97-AF65-F5344CB8AC3E}">
        <p14:creationId xmlns:p14="http://schemas.microsoft.com/office/powerpoint/2010/main" val="2333261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86"/>
        <p:cNvGrpSpPr/>
        <p:nvPr/>
      </p:nvGrpSpPr>
      <p:grpSpPr>
        <a:xfrm>
          <a:off x="0" y="0"/>
          <a:ext cx="0" cy="0"/>
          <a:chOff x="0" y="0"/>
          <a:chExt cx="0" cy="0"/>
        </a:xfrm>
      </p:grpSpPr>
      <p:sp>
        <p:nvSpPr>
          <p:cNvPr id="12687" name="Google Shape;12687;p119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endParaRPr lang="en-US">
              <a:ea typeface="Calibri"/>
              <a:cs typeface="Calibri"/>
            </a:endParaRPr>
          </a:p>
        </p:txBody>
      </p:sp>
      <p:sp>
        <p:nvSpPr>
          <p:cNvPr id="12688" name="Google Shape;12688;p11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NEW! Survey for Certified Lactation Specialists and Counselors (CLS/Cs)</a:t>
            </a:r>
            <a:r>
              <a:rPr lang="en-US"/>
              <a:t>: The Illinois Public Health Institute (IPHI), non-profit organization in Illinois focused on improving lactation support and equity, is surveying CLS/Cs across Illinois to learn about gaps and consider opportunities for promoting a diverse lactation support professional network in Illinois.</a:t>
            </a:r>
          </a:p>
          <a:p>
            <a:r>
              <a:rPr lang="en-US" b="1"/>
              <a:t>We want to hear from you!</a:t>
            </a:r>
            <a:r>
              <a:rPr lang="en-US"/>
              <a:t> Your responses will help us better understand where CLS/C providers are across the state, the demographic composition of our state’s CLS/C provider workforce, who you’re serving, if you have opportunities for professional advancement within your organizations and gaps in access to services across the state.</a:t>
            </a:r>
          </a:p>
          <a:p>
            <a:r>
              <a:rPr lang="en-US" b="1"/>
              <a:t>Take the survey </a:t>
            </a:r>
            <a:r>
              <a:rPr lang="en-US">
                <a:hlinkClick r:id="rId3"/>
              </a:rPr>
              <a:t>HERE</a:t>
            </a:r>
            <a:r>
              <a:rPr lang="en-US" b="1"/>
              <a:t> and</a:t>
            </a:r>
            <a:r>
              <a:rPr lang="en-US"/>
              <a:t> </a:t>
            </a:r>
            <a:r>
              <a:rPr lang="en-US" b="1"/>
              <a:t>please submit your response by May 31st, 2024</a:t>
            </a:r>
            <a:r>
              <a:rPr lang="en-US"/>
              <a:t>. We are hoping to get as close to 100% participation by CLS/Cs across the state, so please spread the word!</a:t>
            </a:r>
            <a:endParaRPr lang="en-US">
              <a:cs typeface="Calibri"/>
            </a:endParaRPr>
          </a:p>
          <a:p>
            <a:r>
              <a:rPr lang="en-US"/>
              <a:t> </a:t>
            </a:r>
            <a:endParaRPr lang="en-US">
              <a:cs typeface="Calibri"/>
            </a:endParaRPr>
          </a:p>
          <a:p>
            <a:r>
              <a:rPr lang="en-US"/>
              <a:t> </a:t>
            </a:r>
            <a:endParaRPr lang="en-US">
              <a:cs typeface="Calibri"/>
            </a:endParaRPr>
          </a:p>
          <a:p>
            <a:r>
              <a:rPr lang="en-US" b="1"/>
              <a:t>NEW! Chest/Breastfeeding Support in Prenatal Care throughout IL 9mth Learning Collaborative Opportunity!</a:t>
            </a:r>
            <a:endParaRPr lang="en-US"/>
          </a:p>
          <a:p>
            <a:pPr marL="285750" indent="-285750">
              <a:buFont typeface="Arial"/>
              <a:buChar char="•"/>
            </a:pPr>
            <a:r>
              <a:rPr lang="en-US"/>
              <a:t>IPHI is proud to release a learning collaborative opportunity to support 5 prenatal care provider organizations, including labor/delivery clinics and other organizations providing prenatal care interacting with pregnant and parenting families, to increase lactation knowledge, confidence and support at the first stage of life, with a focus on education, resources and/or services for historically excluded communities. The award given is $4,500 to each organization. For more information see the application below!</a:t>
            </a:r>
            <a:endParaRPr lang="en-US">
              <a:cs typeface="Calibri"/>
            </a:endParaRPr>
          </a:p>
          <a:p>
            <a:pPr marL="285750" indent="-285750">
              <a:buFont typeface="Arial"/>
              <a:buChar char="•"/>
            </a:pPr>
            <a:r>
              <a:rPr lang="en-US" b="1"/>
              <a:t>Apply using the Request for Applications</a:t>
            </a:r>
            <a:r>
              <a:rPr lang="en-US"/>
              <a:t> </a:t>
            </a:r>
            <a:r>
              <a:rPr lang="en-US">
                <a:hlinkClick r:id="rId4"/>
              </a:rPr>
              <a:t>HERE</a:t>
            </a:r>
            <a:endParaRPr lang="en-US"/>
          </a:p>
          <a:p>
            <a:pPr marL="285750" indent="-285750">
              <a:buFont typeface="Arial"/>
              <a:buChar char="•"/>
            </a:pPr>
            <a:r>
              <a:rPr lang="en-US" b="1"/>
              <a:t>Applications are due</a:t>
            </a:r>
            <a:r>
              <a:rPr lang="en-US"/>
              <a:t> Monday March 4th, 2024 5pm CST</a:t>
            </a:r>
            <a:endParaRPr lang="en-US">
              <a:cs typeface="Calibri"/>
            </a:endParaRPr>
          </a:p>
          <a:p>
            <a:pPr marL="285750" indent="-285750">
              <a:buFont typeface="Arial"/>
              <a:buChar char="•"/>
            </a:pPr>
            <a:r>
              <a:rPr lang="en-US"/>
              <a:t>Funded through the Title V grant from IDPH Office of Women’s Health</a:t>
            </a:r>
            <a:endParaRPr lang="en-US">
              <a:cs typeface="Calibri"/>
            </a:endParaRPr>
          </a:p>
          <a:p>
            <a:r>
              <a:rPr lang="en-US"/>
              <a:t>Please reach out to </a:t>
            </a:r>
            <a:r>
              <a:rPr lang="en-US">
                <a:hlinkClick r:id="rId5"/>
              </a:rPr>
              <a:t>Marthamargaret.cotton@iphionline.org</a:t>
            </a:r>
            <a:r>
              <a:rPr lang="en-US"/>
              <a:t> for any questions!</a:t>
            </a:r>
            <a:endParaRPr lang="en-US">
              <a:cs typeface="Calibri"/>
            </a:endParaRPr>
          </a:p>
          <a:p>
            <a:r>
              <a:rPr lang="en-US"/>
              <a:t> </a:t>
            </a:r>
            <a:endParaRPr lang="en-US">
              <a:cs typeface="Calibri"/>
            </a:endParaRPr>
          </a:p>
          <a:p>
            <a:r>
              <a:rPr lang="en-US"/>
              <a:t>Thank you in advance!</a:t>
            </a:r>
            <a:endParaRPr lang="en-US">
              <a:cs typeface="Calibri"/>
            </a:endParaRPr>
          </a:p>
          <a:p>
            <a:r>
              <a:rPr lang="en-US"/>
              <a:t>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392C71E-C066-413C-8B82-ED7EB3E3A740}" type="slidenum">
              <a:rPr lang="en-US"/>
              <a:t>62</a:t>
            </a:fld>
            <a:endParaRPr lang="en-US"/>
          </a:p>
        </p:txBody>
      </p:sp>
    </p:spTree>
    <p:extLst>
      <p:ext uri="{BB962C8B-B14F-4D97-AF65-F5344CB8AC3E}">
        <p14:creationId xmlns:p14="http://schemas.microsoft.com/office/powerpoint/2010/main" val="30995490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r>
              <a:rPr lang="en-US"/>
              <a:t> In September 2023, the CHAMPS program entered into a 3-year cooperative agreement with the Centers for Disease Control and Prevention (CDC) to enroll and work with 100 hospitals across the US and territories on reducing racial disparities in breastfeeding rates and maternal-child health practices.</a:t>
            </a:r>
          </a:p>
        </p:txBody>
      </p:sp>
      <p:sp>
        <p:nvSpPr>
          <p:cNvPr id="4" name="Slide Number Placeholder 3"/>
          <p:cNvSpPr>
            <a:spLocks noGrp="1"/>
          </p:cNvSpPr>
          <p:nvPr>
            <p:ph type="sldNum" sz="quarter" idx="5"/>
          </p:nvPr>
        </p:nvSpPr>
        <p:spPr/>
        <p:txBody>
          <a:bodyPr/>
          <a:lstStyle/>
          <a:p>
            <a:fld id="{B392C71E-C066-413C-8B82-ED7EB3E3A740}" type="slidenum">
              <a:rPr lang="en-US"/>
              <a:t>63</a:t>
            </a:fld>
            <a:endParaRPr lang="en-US"/>
          </a:p>
        </p:txBody>
      </p:sp>
    </p:spTree>
    <p:extLst>
      <p:ext uri="{BB962C8B-B14F-4D97-AF65-F5344CB8AC3E}">
        <p14:creationId xmlns:p14="http://schemas.microsoft.com/office/powerpoint/2010/main" val="30025323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0B010-FF72-F22C-89F5-6F969D8952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FBDAC9-7258-171C-50F1-43D1301BBF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B4A6D2-AE17-E5D3-89D8-CFCA2DF12597}"/>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98F5BFF-47B7-6110-D5DA-510AAD240A82}"/>
              </a:ext>
            </a:extLst>
          </p:cNvPr>
          <p:cNvSpPr>
            <a:spLocks noGrp="1"/>
          </p:cNvSpPr>
          <p:nvPr>
            <p:ph type="sldNum" sz="quarter" idx="10"/>
          </p:nvPr>
        </p:nvSpPr>
        <p:spPr/>
        <p:txBody>
          <a:bodyPr/>
          <a:lstStyle/>
          <a:p>
            <a:fld id="{48B47C4E-2555-48D5-B810-2EFF142F540E}" type="slidenum">
              <a:rPr lang="en-US" smtClean="0"/>
              <a:t>67</a:t>
            </a:fld>
            <a:endParaRPr lang="en-US"/>
          </a:p>
        </p:txBody>
      </p:sp>
    </p:spTree>
    <p:extLst>
      <p:ext uri="{BB962C8B-B14F-4D97-AF65-F5344CB8AC3E}">
        <p14:creationId xmlns:p14="http://schemas.microsoft.com/office/powerpoint/2010/main" val="1071772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19"/>
        <p:cNvGrpSpPr/>
        <p:nvPr/>
      </p:nvGrpSpPr>
      <p:grpSpPr>
        <a:xfrm>
          <a:off x="0" y="0"/>
          <a:ext cx="0" cy="0"/>
          <a:chOff x="0" y="0"/>
          <a:chExt cx="0" cy="0"/>
        </a:xfrm>
      </p:grpSpPr>
      <p:sp>
        <p:nvSpPr>
          <p:cNvPr id="12720" name="Google Shape;12720;p11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21" name="Google Shape;12721;p11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722" name="Google Shape;12722;p11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1"/>
        <p:cNvGrpSpPr/>
        <p:nvPr/>
      </p:nvGrpSpPr>
      <p:grpSpPr>
        <a:xfrm>
          <a:off x="0" y="0"/>
          <a:ext cx="0" cy="0"/>
          <a:chOff x="0" y="0"/>
          <a:chExt cx="0" cy="0"/>
        </a:xfrm>
      </p:grpSpPr>
      <p:sp>
        <p:nvSpPr>
          <p:cNvPr id="11952" name="Google Shape;1195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53" name="Google Shape;1195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a:t>11</a:t>
            </a:fld>
            <a:endParaRPr lang="en-US"/>
          </a:p>
        </p:txBody>
      </p:sp>
    </p:spTree>
    <p:extLst>
      <p:ext uri="{BB962C8B-B14F-4D97-AF65-F5344CB8AC3E}">
        <p14:creationId xmlns:p14="http://schemas.microsoft.com/office/powerpoint/2010/main" val="148633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EBD1989-80A6-4526-B6CA-3DFDBBCC42D0}" type="slidenum">
              <a:rPr lang="en-US"/>
              <a:t>12</a:t>
            </a:fld>
            <a:endParaRPr lang="en-US"/>
          </a:p>
        </p:txBody>
      </p:sp>
    </p:spTree>
    <p:extLst>
      <p:ext uri="{BB962C8B-B14F-4D97-AF65-F5344CB8AC3E}">
        <p14:creationId xmlns:p14="http://schemas.microsoft.com/office/powerpoint/2010/main" val="2212355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285750" indent="-285750">
              <a:buFont typeface="Arial"/>
              <a:buChar char="•"/>
            </a:pPr>
            <a:r>
              <a:rPr lang="en-US">
                <a:ea typeface="Calibri"/>
                <a:cs typeface="Calibri"/>
              </a:rPr>
              <a:t>Part 1: Getting everyone on the same page with what safe sleep guidelines are. </a:t>
            </a:r>
          </a:p>
          <a:p>
            <a:pPr marL="285750" indent="-285750">
              <a:buFont typeface="Arial"/>
              <a:buChar char="•"/>
            </a:pPr>
            <a:r>
              <a:rPr lang="en-US">
                <a:ea typeface="Calibri"/>
                <a:cs typeface="Calibri"/>
              </a:rPr>
              <a:t>Part 2: How to have a conversation around it </a:t>
            </a:r>
          </a:p>
          <a:p>
            <a:pPr marL="285750" indent="-285750">
              <a:buFont typeface="Arial"/>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17</a:t>
            </a:fld>
            <a:endParaRPr lang="en-US"/>
          </a:p>
        </p:txBody>
      </p:sp>
    </p:spTree>
    <p:extLst>
      <p:ext uri="{BB962C8B-B14F-4D97-AF65-F5344CB8AC3E}">
        <p14:creationId xmlns:p14="http://schemas.microsoft.com/office/powerpoint/2010/main" val="281733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356CA2D-DEC8-4DCF-B290-1C0640AFF2DE}" type="slidenum">
              <a:t>48</a:t>
            </a:fld>
            <a:endParaRPr lang="en-US"/>
          </a:p>
        </p:txBody>
      </p:sp>
    </p:spTree>
    <p:extLst>
      <p:ext uri="{BB962C8B-B14F-4D97-AF65-F5344CB8AC3E}">
        <p14:creationId xmlns:p14="http://schemas.microsoft.com/office/powerpoint/2010/main" val="15006267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How do we recommend</a:t>
            </a:r>
          </a:p>
        </p:txBody>
      </p:sp>
      <p:sp>
        <p:nvSpPr>
          <p:cNvPr id="4" name="Slide Number Placeholder 3"/>
          <p:cNvSpPr>
            <a:spLocks noGrp="1"/>
          </p:cNvSpPr>
          <p:nvPr>
            <p:ph type="sldNum" sz="quarter" idx="5"/>
          </p:nvPr>
        </p:nvSpPr>
        <p:spPr/>
        <p:txBody>
          <a:bodyPr/>
          <a:lstStyle/>
          <a:p>
            <a:fld id="{B392C71E-C066-413C-8B82-ED7EB3E3A740}" type="slidenum">
              <a:rPr lang="en-US"/>
              <a:t>53</a:t>
            </a:fld>
            <a:endParaRPr lang="en-US"/>
          </a:p>
        </p:txBody>
      </p:sp>
    </p:spTree>
    <p:extLst>
      <p:ext uri="{BB962C8B-B14F-4D97-AF65-F5344CB8AC3E}">
        <p14:creationId xmlns:p14="http://schemas.microsoft.com/office/powerpoint/2010/main" val="674083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Update</a:t>
            </a:r>
            <a:r>
              <a:rPr lang="en-US" baseline="0" dirty="0">
                <a:cs typeface="Calibri"/>
              </a:rPr>
              <a:t> steps to match timeline steps</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D0B1C258-122C-4775-B207-3DE2D949F414}" type="slidenum">
              <a:rPr lang="en-US" smtClean="0"/>
              <a:t>55</a:t>
            </a:fld>
            <a:endParaRPr lang="en-US"/>
          </a:p>
        </p:txBody>
      </p:sp>
    </p:spTree>
    <p:extLst>
      <p:ext uri="{BB962C8B-B14F-4D97-AF65-F5344CB8AC3E}">
        <p14:creationId xmlns:p14="http://schemas.microsoft.com/office/powerpoint/2010/main" val="26726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92C71E-C066-413C-8B82-ED7EB3E3A740}" type="slidenum">
              <a:rPr lang="en-US"/>
              <a:t>56</a:t>
            </a:fld>
            <a:endParaRPr lang="en-US"/>
          </a:p>
        </p:txBody>
      </p:sp>
    </p:spTree>
    <p:extLst>
      <p:ext uri="{BB962C8B-B14F-4D97-AF65-F5344CB8AC3E}">
        <p14:creationId xmlns:p14="http://schemas.microsoft.com/office/powerpoint/2010/main" val="1670350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1.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Layouts/_rels/slideLayout209.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2.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oleObject" Target="../embeddings/oleObject3.bin"/><Relationship Id="rId5" Type="http://schemas.openxmlformats.org/officeDocument/2006/relationships/image" Target="../media/image39.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4.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oleObject" Target="../embeddings/oleObject5.bin"/><Relationship Id="rId5" Type="http://schemas.openxmlformats.org/officeDocument/2006/relationships/image" Target="../media/image39.emf"/><Relationship Id="rId4" Type="http://schemas.openxmlformats.org/officeDocument/2006/relationships/oleObject" Target="../embeddings/oleObject4.bin"/></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2.xml"/><Relationship Id="rId1" Type="http://schemas.openxmlformats.org/officeDocument/2006/relationships/tags" Target="../tags/tag7.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Layouts/_rels/slideLayout418.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2.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oleObject" Target="../embeddings/oleObject8.bin"/><Relationship Id="rId5" Type="http://schemas.openxmlformats.org/officeDocument/2006/relationships/image" Target="../media/image39.emf"/><Relationship Id="rId4" Type="http://schemas.openxmlformats.org/officeDocument/2006/relationships/oleObject" Target="../embeddings/oleObject7.bin"/></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3.png"/><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4.jpeg"/><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oleObject" Target="../embeddings/oleObject10.bin"/><Relationship Id="rId5" Type="http://schemas.openxmlformats.org/officeDocument/2006/relationships/image" Target="../media/image39.emf"/><Relationship Id="rId4" Type="http://schemas.openxmlformats.org/officeDocument/2006/relationships/oleObject" Target="../embeddings/oleObject9.bin"/></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1.png"/><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7.png"/><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8.png"/><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0.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sv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8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7553818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8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8453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7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329016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9118401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1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0430006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9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4364863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9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367070544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9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98977965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877390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9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48020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9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622088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9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290700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8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8964918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8486265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0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5765380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7248476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19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08364941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0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2349361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2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7343755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258328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73984267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10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2938656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10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657318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10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4318294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9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3985414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21998685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7978397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2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2102443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obj" preserve="1">
  <p:cSld name="1_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sz="1800"/>
          </a:p>
        </p:txBody>
      </p:sp>
      <p:sp>
        <p:nvSpPr>
          <p:cNvPr id="17" name="bg object 17"/>
          <p:cNvSpPr/>
          <p:nvPr/>
        </p:nvSpPr>
        <p:spPr>
          <a:xfrm>
            <a:off x="3"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sz="1800"/>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6"/>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sz="1800"/>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7" y="5564124"/>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sz="1800"/>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2">
              <a:lnSpc>
                <a:spcPts val="1425"/>
              </a:lnSpc>
            </a:pPr>
            <a:fld id="{81D60167-4931-47E6-BA6A-407CBD079E47}" type="slidenum">
              <a:rPr lang="en-US" spc="-5" smtClean="0">
                <a:solidFill>
                  <a:srgbClr val="929599"/>
                </a:solidFill>
              </a:rPr>
              <a:pPr marL="38102">
                <a:lnSpc>
                  <a:spcPts val="1425"/>
                </a:lnSpc>
              </a:pPr>
              <a:t>‹#›</a:t>
            </a:fld>
            <a:endParaRPr lang="en-US" spc="-5">
              <a:solidFill>
                <a:srgbClr val="929599"/>
              </a:solidFill>
            </a:endParaRPr>
          </a:p>
        </p:txBody>
      </p:sp>
    </p:spTree>
    <p:extLst>
      <p:ext uri="{BB962C8B-B14F-4D97-AF65-F5344CB8AC3E}">
        <p14:creationId xmlns:p14="http://schemas.microsoft.com/office/powerpoint/2010/main" val="86028563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2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861959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8932907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426227465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06941429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4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9263223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3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50339369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3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925895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5348527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1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958706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14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2882524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14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992380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24986218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3638520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13424913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3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1943896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3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387178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3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6656944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3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7335050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15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59984913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5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8115956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5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7569727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3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0925165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4192638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1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866692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p:cSld name="30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3" y="1"/>
            <a:ext cx="5000459" cy="1425992"/>
            <a:chOff x="7191542" y="1"/>
            <a:chExt cx="5000459" cy="1425992"/>
          </a:xfrm>
        </p:grpSpPr>
        <p:pic>
          <p:nvPicPr>
            <p:cNvPr id="59" name="Google Shape;59;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76033178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15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1092253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15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58417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5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0105961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31631518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7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84526769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7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417529749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7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5786632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4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8207740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83459419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1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563152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69157807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17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4013178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17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10028810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7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7963761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89288645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4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80615937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248355057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42208770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4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66857427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3547192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cSld name="19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58278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17985431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48940448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5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40347842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8590980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cSld name="20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294527636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cSld name="1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1802146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6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93998958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7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67586454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8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197828230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2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3710498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cSld name="2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7953721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1323186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cSld name="2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1782802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9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362764862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3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32612254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cSld name="22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6205469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cSld name="3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2905529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1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208009053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4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2792121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cSld name="23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24192097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cSld name="4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163580442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2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6" y="5400857"/>
            <a:ext cx="8178613" cy="379656"/>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6" y="1807152"/>
            <a:ext cx="8178613" cy="1629459"/>
          </a:xfrm>
          <a:prstGeom prst="rect">
            <a:avLst/>
          </a:prstGeom>
        </p:spPr>
        <p:txBody>
          <a:bodyPr anchor="b"/>
          <a:lstStyle>
            <a:lvl1pPr algn="l">
              <a:defRPr sz="5334"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9"/>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2"/>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6" y="3447400"/>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5" y="4178330"/>
            <a:ext cx="4395959" cy="1140163"/>
          </a:xfrm>
          <a:prstGeom prst="rect">
            <a:avLst/>
          </a:prstGeom>
        </p:spPr>
      </p:pic>
    </p:spTree>
    <p:extLst>
      <p:ext uri="{BB962C8B-B14F-4D97-AF65-F5344CB8AC3E}">
        <p14:creationId xmlns:p14="http://schemas.microsoft.com/office/powerpoint/2010/main" val="60585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2890419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5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30966629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cSld name="24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6567607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cSld name="5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9356494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7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12242847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cSld name="7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5487021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8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25771306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cSld name="26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9980540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8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21617966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18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2049333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18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674977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8303562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8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53435532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4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3900145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2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6188074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1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1978609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18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6916879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18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581128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8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2363513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9723601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9"/>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1"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3" y="1806430"/>
            <a:ext cx="10189827" cy="2278211"/>
          </a:xfrm>
        </p:spPr>
        <p:txBody>
          <a:bodyPr anchor="b"/>
          <a:lstStyle>
            <a:lvl1pPr marL="0" indent="0">
              <a:defRPr sz="5334">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30486813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4"/>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5" y="224841"/>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5" y="917198"/>
            <a:ext cx="11715725" cy="4958671"/>
          </a:xfrm>
          <a:prstGeom prst="rect">
            <a:avLst/>
          </a:prstGeom>
        </p:spPr>
        <p:txBody>
          <a:bodyPr/>
          <a:lstStyle>
            <a:lvl1pPr marL="381009" indent="-381009">
              <a:buFont typeface="Wingdings" panose="05000000000000000000" pitchFamily="2" charset="2"/>
              <a:buChar char="§"/>
              <a:defRPr sz="1867" b="1"/>
            </a:lvl1pPr>
            <a:lvl2pPr marL="609616" indent="-296341">
              <a:buFont typeface="Arial" panose="020B0604020202020204" pitchFamily="34" charset="0"/>
              <a:buChar char="̶"/>
              <a:defRPr sz="1867"/>
            </a:lvl2pPr>
            <a:lvl3pPr marL="922890" indent="-313275">
              <a:buFont typeface="Arial" panose="020B0604020202020204" pitchFamily="34" charset="0"/>
              <a:buChar char="•"/>
              <a:defRPr sz="1867"/>
            </a:lvl3pPr>
            <a:lvl4pPr marL="1219231" indent="-296341">
              <a:buFont typeface="Wingdings" panose="05000000000000000000" pitchFamily="2" charset="2"/>
              <a:buChar char="ü"/>
              <a:defRPr sz="1867"/>
            </a:lvl4pPr>
            <a:lvl5pPr marL="1532505" indent="-313275">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8" y="5969002"/>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2" y="5969001"/>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929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3448866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and Content">
  <p:cSld name="30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3" y="1"/>
            <a:ext cx="5000459" cy="1425992"/>
            <a:chOff x="7191542" y="1"/>
            <a:chExt cx="5000459" cy="1425992"/>
          </a:xfrm>
        </p:grpSpPr>
        <p:pic>
          <p:nvPicPr>
            <p:cNvPr id="59" name="Google Shape;59;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1978379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cSld name="27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4730973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98423891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8"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8" y="5400325"/>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1"/>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5"/>
            <a:ext cx="1945206" cy="879974"/>
          </a:xfrm>
          <a:prstGeom prst="rect">
            <a:avLst/>
          </a:prstGeom>
        </p:spPr>
      </p:pic>
    </p:spTree>
    <p:extLst>
      <p:ext uri="{BB962C8B-B14F-4D97-AF65-F5344CB8AC3E}">
        <p14:creationId xmlns:p14="http://schemas.microsoft.com/office/powerpoint/2010/main" val="1855494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20201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1819555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63245373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61487423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04191405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84230286"/>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2781420108"/>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792005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3880384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98279891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3/22/24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728347992"/>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1"/>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3/22/24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2290186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ver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31D4E-0EAC-D04C-AD34-22F65D243FA1}"/>
              </a:ext>
            </a:extLst>
          </p:cNvPr>
          <p:cNvSpPr>
            <a:spLocks noGrp="1"/>
          </p:cNvSpPr>
          <p:nvPr>
            <p:ph type="ctrTitle"/>
          </p:nvPr>
        </p:nvSpPr>
        <p:spPr>
          <a:xfrm>
            <a:off x="513349" y="2633534"/>
            <a:ext cx="5194433" cy="2387600"/>
          </a:xfrm>
        </p:spPr>
        <p:txBody>
          <a:bodyPr anchor="b">
            <a:noAutofit/>
          </a:bodyPr>
          <a:lstStyle>
            <a:lvl1pPr algn="l">
              <a:defRPr sz="4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1F519E7E-7FC1-9A40-A17D-7E7F8C7269F8}"/>
              </a:ext>
            </a:extLst>
          </p:cNvPr>
          <p:cNvSpPr>
            <a:spLocks noGrp="1"/>
          </p:cNvSpPr>
          <p:nvPr>
            <p:ph type="subTitle" idx="1"/>
          </p:nvPr>
        </p:nvSpPr>
        <p:spPr>
          <a:xfrm>
            <a:off x="513349" y="5400326"/>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grpSp>
        <p:nvGrpSpPr>
          <p:cNvPr id="28" name="Group 27">
            <a:extLst>
              <a:ext uri="{FF2B5EF4-FFF2-40B4-BE49-F238E27FC236}">
                <a16:creationId xmlns:a16="http://schemas.microsoft.com/office/drawing/2014/main" id="{8DA88010-3869-0040-9A12-E3C1DFDF98B0}"/>
              </a:ext>
            </a:extLst>
          </p:cNvPr>
          <p:cNvGrpSpPr/>
          <p:nvPr userDrawn="1"/>
        </p:nvGrpSpPr>
        <p:grpSpPr>
          <a:xfrm flipH="1">
            <a:off x="-1" y="2"/>
            <a:ext cx="6418725" cy="1509822"/>
            <a:chOff x="7522541" y="1"/>
            <a:chExt cx="4669459" cy="1098357"/>
          </a:xfrm>
        </p:grpSpPr>
        <p:sp>
          <p:nvSpPr>
            <p:cNvPr id="30" name="Freeform 29">
              <a:extLst>
                <a:ext uri="{FF2B5EF4-FFF2-40B4-BE49-F238E27FC236}">
                  <a16:creationId xmlns:a16="http://schemas.microsoft.com/office/drawing/2014/main" id="{F722652D-3022-0749-A7E0-A0EA58DDD572}"/>
                </a:ext>
              </a:extLst>
            </p:cNvPr>
            <p:cNvSpPr/>
            <p:nvPr userDrawn="1"/>
          </p:nvSpPr>
          <p:spPr>
            <a:xfrm>
              <a:off x="7522541" y="1"/>
              <a:ext cx="4669459" cy="1098357"/>
            </a:xfrm>
            <a:custGeom>
              <a:avLst/>
              <a:gdLst>
                <a:gd name="connsiteX0" fmla="*/ 0 w 4669459"/>
                <a:gd name="connsiteY0" fmla="*/ 0 h 1098357"/>
                <a:gd name="connsiteX1" fmla="*/ 393099 w 4669459"/>
                <a:gd name="connsiteY1" fmla="*/ 0 h 1098357"/>
                <a:gd name="connsiteX2" fmla="*/ 485580 w 4669459"/>
                <a:gd name="connsiteY2" fmla="*/ 28411 h 1098357"/>
                <a:gd name="connsiteX3" fmla="*/ 2241464 w 4669459"/>
                <a:gd name="connsiteY3" fmla="*/ 572540 h 1098357"/>
                <a:gd name="connsiteX4" fmla="*/ 4645823 w 4669459"/>
                <a:gd name="connsiteY4" fmla="*/ 731027 h 1098357"/>
                <a:gd name="connsiteX5" fmla="*/ 4669459 w 4669459"/>
                <a:gd name="connsiteY5" fmla="*/ 726784 h 1098357"/>
                <a:gd name="connsiteX6" fmla="*/ 4669459 w 4669459"/>
                <a:gd name="connsiteY6" fmla="*/ 1079503 h 1098357"/>
                <a:gd name="connsiteX7" fmla="*/ 4627787 w 4669459"/>
                <a:gd name="connsiteY7" fmla="*/ 1083679 h 1098357"/>
                <a:gd name="connsiteX8" fmla="*/ 568062 w 4669459"/>
                <a:gd name="connsiteY8" fmla="*/ 207626 h 1098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9459" h="1098357">
                  <a:moveTo>
                    <a:pt x="0" y="0"/>
                  </a:moveTo>
                  <a:lnTo>
                    <a:pt x="393099" y="0"/>
                  </a:lnTo>
                  <a:lnTo>
                    <a:pt x="485580" y="28411"/>
                  </a:lnTo>
                  <a:cubicBezTo>
                    <a:pt x="1068094" y="214503"/>
                    <a:pt x="1643165" y="412971"/>
                    <a:pt x="2241464" y="572540"/>
                  </a:cubicBezTo>
                  <a:cubicBezTo>
                    <a:pt x="3009808" y="777487"/>
                    <a:pt x="3848273" y="856360"/>
                    <a:pt x="4645823" y="731027"/>
                  </a:cubicBezTo>
                  <a:lnTo>
                    <a:pt x="4669459" y="726784"/>
                  </a:lnTo>
                  <a:lnTo>
                    <a:pt x="4669459" y="1079503"/>
                  </a:lnTo>
                  <a:lnTo>
                    <a:pt x="4627787" y="1083679"/>
                  </a:lnTo>
                  <a:cubicBezTo>
                    <a:pt x="3105555" y="1189027"/>
                    <a:pt x="1909512" y="709765"/>
                    <a:pt x="568062" y="207626"/>
                  </a:cubicBezTo>
                  <a:close/>
                </a:path>
              </a:pathLst>
            </a:custGeom>
            <a:gradFill flip="none" rotWithShape="1">
              <a:gsLst>
                <a:gs pos="0">
                  <a:schemeClr val="accent3">
                    <a:lumMod val="75000"/>
                  </a:schemeClr>
                </a:gs>
                <a:gs pos="40000">
                  <a:schemeClr val="accent3"/>
                </a:gs>
              </a:gsLst>
              <a:lin ang="0" scaled="0"/>
              <a:tileRect/>
            </a:gradFill>
            <a:ln w="3289" cap="flat">
              <a:noFill/>
              <a:prstDash val="solid"/>
              <a:miter/>
            </a:ln>
          </p:spPr>
          <p:txBody>
            <a:bodyPr rtlCol="0" anchor="ctr"/>
            <a:lstStyle/>
            <a:p>
              <a:endParaRPr lang="en-US" sz="1800"/>
            </a:p>
          </p:txBody>
        </p:sp>
        <p:sp>
          <p:nvSpPr>
            <p:cNvPr id="31" name="Freeform 30">
              <a:extLst>
                <a:ext uri="{FF2B5EF4-FFF2-40B4-BE49-F238E27FC236}">
                  <a16:creationId xmlns:a16="http://schemas.microsoft.com/office/drawing/2014/main" id="{67B75392-8779-2B46-8DA6-CC055372E224}"/>
                </a:ext>
              </a:extLst>
            </p:cNvPr>
            <p:cNvSpPr/>
            <p:nvPr userDrawn="1"/>
          </p:nvSpPr>
          <p:spPr>
            <a:xfrm>
              <a:off x="7649481" y="1"/>
              <a:ext cx="4542519" cy="983565"/>
            </a:xfrm>
            <a:custGeom>
              <a:avLst/>
              <a:gdLst>
                <a:gd name="connsiteX0" fmla="*/ 0 w 4542519"/>
                <a:gd name="connsiteY0" fmla="*/ 0 h 983565"/>
                <a:gd name="connsiteX1" fmla="*/ 4542519 w 4542519"/>
                <a:gd name="connsiteY1" fmla="*/ 0 h 983565"/>
                <a:gd name="connsiteX2" fmla="*/ 4542519 w 4542519"/>
                <a:gd name="connsiteY2" fmla="*/ 957397 h 983565"/>
                <a:gd name="connsiteX3" fmla="*/ 4542518 w 4542519"/>
                <a:gd name="connsiteY3" fmla="*/ 957403 h 983565"/>
                <a:gd name="connsiteX4" fmla="*/ 4510552 w 4542519"/>
                <a:gd name="connsiteY4" fmla="*/ 961138 h 983565"/>
                <a:gd name="connsiteX5" fmla="*/ 439600 w 4542519"/>
                <a:gd name="connsiteY5" fmla="*/ 152515 h 983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42519" h="983565">
                  <a:moveTo>
                    <a:pt x="0" y="0"/>
                  </a:moveTo>
                  <a:lnTo>
                    <a:pt x="4542519" y="0"/>
                  </a:lnTo>
                  <a:lnTo>
                    <a:pt x="4542519" y="957397"/>
                  </a:lnTo>
                  <a:lnTo>
                    <a:pt x="4542518" y="957403"/>
                  </a:lnTo>
                  <a:lnTo>
                    <a:pt x="4510552" y="961138"/>
                  </a:lnTo>
                  <a:cubicBezTo>
                    <a:pt x="2991282" y="1091409"/>
                    <a:pt x="1788278" y="632191"/>
                    <a:pt x="439600" y="152515"/>
                  </a:cubicBezTo>
                  <a:close/>
                </a:path>
              </a:pathLst>
            </a:custGeom>
            <a:solidFill>
              <a:schemeClr val="accent1"/>
            </a:solidFill>
            <a:ln w="3289" cap="flat">
              <a:noFill/>
              <a:prstDash val="solid"/>
              <a:miter/>
            </a:ln>
          </p:spPr>
          <p:txBody>
            <a:bodyPr rtlCol="0" anchor="ctr"/>
            <a:lstStyle/>
            <a:p>
              <a:endParaRPr lang="en-US" sz="1800"/>
            </a:p>
          </p:txBody>
        </p:sp>
      </p:grpSp>
      <p:pic>
        <p:nvPicPr>
          <p:cNvPr id="29" name="Picture 28">
            <a:extLst>
              <a:ext uri="{FF2B5EF4-FFF2-40B4-BE49-F238E27FC236}">
                <a16:creationId xmlns:a16="http://schemas.microsoft.com/office/drawing/2014/main" id="{0F7B7F6A-87A0-4D46-948E-5CBC780A2B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3348" y="136526"/>
            <a:ext cx="1945206" cy="879974"/>
          </a:xfrm>
          <a:prstGeom prst="rect">
            <a:avLst/>
          </a:prstGeom>
        </p:spPr>
      </p:pic>
    </p:spTree>
    <p:extLst>
      <p:ext uri="{BB962C8B-B14F-4D97-AF65-F5344CB8AC3E}">
        <p14:creationId xmlns:p14="http://schemas.microsoft.com/office/powerpoint/2010/main" val="317177196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75"/>
        <p:cNvGrpSpPr/>
        <p:nvPr/>
      </p:nvGrpSpPr>
      <p:grpSpPr>
        <a:xfrm>
          <a:off x="0" y="0"/>
          <a:ext cx="0" cy="0"/>
          <a:chOff x="0" y="0"/>
          <a:chExt cx="0" cy="0"/>
        </a:xfrm>
      </p:grpSpPr>
      <p:grpSp>
        <p:nvGrpSpPr>
          <p:cNvPr id="76" name="Google Shape;76;p44"/>
          <p:cNvGrpSpPr/>
          <p:nvPr/>
        </p:nvGrpSpPr>
        <p:grpSpPr>
          <a:xfrm>
            <a:off x="7191542" y="1"/>
            <a:ext cx="5000459" cy="1425992"/>
            <a:chOff x="7191542" y="1"/>
            <a:chExt cx="5000459" cy="1425992"/>
          </a:xfrm>
        </p:grpSpPr>
        <p:pic>
          <p:nvPicPr>
            <p:cNvPr id="77" name="Google Shape;77;p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 name="Google Shape;78;p44"/>
            <p:cNvGrpSpPr/>
            <p:nvPr/>
          </p:nvGrpSpPr>
          <p:grpSpPr>
            <a:xfrm>
              <a:off x="7191542" y="1"/>
              <a:ext cx="5000459" cy="1425992"/>
              <a:chOff x="7186272" y="0"/>
              <a:chExt cx="5005729" cy="1427495"/>
            </a:xfrm>
          </p:grpSpPr>
          <p:sp>
            <p:nvSpPr>
              <p:cNvPr id="79" name="Google Shape;79;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1" name="Google Shape;81;p44"/>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44"/>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84" name="Google Shape;84;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5" name="Google Shape;85;p44"/>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1130015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6"/>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3011721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6"/>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301172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791199215"/>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6295157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08222432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4689875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100914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31459978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79168218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1487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244843612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91076637"/>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090224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a:p>
        </p:txBody>
      </p:sp>
      <p:sp>
        <p:nvSpPr>
          <p:cNvPr id="17" name="bg object 17"/>
          <p:cNvSpPr/>
          <p:nvPr/>
        </p:nvSpPr>
        <p:spPr>
          <a:xfrm>
            <a:off x="2"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5"/>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a:p>
        </p:txBody>
      </p:sp>
      <p:pic>
        <p:nvPicPr>
          <p:cNvPr id="20" name="bg object 20"/>
          <p:cNvPicPr/>
          <p:nvPr/>
        </p:nvPicPr>
        <p:blipFill>
          <a:blip r:embed="rId3" cstate="print">
            <a:extLst>
              <a:ext uri="{28A0092B-C50C-407E-A947-70E740481C1C}">
                <a14:useLocalDpi xmlns:a14="http://schemas.microsoft.com/office/drawing/2010/main"/>
              </a:ext>
            </a:extLst>
          </a:blip>
          <a:stretch>
            <a:fillRect/>
          </a:stretch>
        </p:blipFill>
        <p:spPr>
          <a:xfrm>
            <a:off x="313956" y="5564123"/>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0">
              <a:lnSpc>
                <a:spcPts val="1425"/>
              </a:lnSpc>
            </a:pPr>
            <a:fld id="{81D60167-4931-47E6-BA6A-407CBD079E47}" type="slidenum">
              <a:rPr spc="-5" dirty="0">
                <a:solidFill>
                  <a:srgbClr val="929599"/>
                </a:solidFill>
              </a:rPr>
              <a:t>‹#›</a:t>
            </a:fld>
            <a:endParaRPr spc="-5">
              <a:solidFill>
                <a:srgbClr val="929599"/>
              </a:solidFill>
            </a:endParaRPr>
          </a:p>
        </p:txBody>
      </p:sp>
    </p:spTree>
    <p:extLst>
      <p:ext uri="{BB962C8B-B14F-4D97-AF65-F5344CB8AC3E}">
        <p14:creationId xmlns:p14="http://schemas.microsoft.com/office/powerpoint/2010/main" val="16579042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43765203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324835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4103439267"/>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015963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83270214"/>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77496322"/>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84787916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930269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3542031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6658525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92622829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13824036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630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1422887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 preserve="1">
  <p:cSld name="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195676063"/>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4801549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596422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58894931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2"/>
        <p:cNvGrpSpPr/>
        <p:nvPr/>
      </p:nvGrpSpPr>
      <p:grpSpPr>
        <a:xfrm>
          <a:off x="0" y="0"/>
          <a:ext cx="0" cy="0"/>
          <a:chOff x="0" y="0"/>
          <a:chExt cx="0" cy="0"/>
        </a:xfrm>
      </p:grpSpPr>
      <p:grpSp>
        <p:nvGrpSpPr>
          <p:cNvPr id="43" name="Google Shape;43;p38"/>
          <p:cNvGrpSpPr/>
          <p:nvPr/>
        </p:nvGrpSpPr>
        <p:grpSpPr>
          <a:xfrm>
            <a:off x="7191542" y="1"/>
            <a:ext cx="5000459" cy="1425992"/>
            <a:chOff x="7191542" y="1"/>
            <a:chExt cx="5000459" cy="1425992"/>
          </a:xfrm>
        </p:grpSpPr>
        <p:pic>
          <p:nvPicPr>
            <p:cNvPr id="44" name="Google Shape;44;p3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45" name="Google Shape;45;p38"/>
            <p:cNvGrpSpPr/>
            <p:nvPr/>
          </p:nvGrpSpPr>
          <p:grpSpPr>
            <a:xfrm>
              <a:off x="7191542" y="1"/>
              <a:ext cx="5000459" cy="1425992"/>
              <a:chOff x="7186272" y="0"/>
              <a:chExt cx="5005729" cy="1427495"/>
            </a:xfrm>
          </p:grpSpPr>
          <p:sp>
            <p:nvSpPr>
              <p:cNvPr id="46" name="Google Shape;46;p38"/>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 name="Google Shape;47;p38"/>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48" name="Google Shape;48;p38"/>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8"/>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51" name="Google Shape;51;p38"/>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52" name="Google Shape;52;p38"/>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7265278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B5EF7A9-934F-4AEF-9B1F-6C2A2A939180}"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ACA920-F5E0-407F-80F6-F6490A51C589}" type="slidenum">
              <a:rPr lang="en-US" smtClean="0"/>
              <a:t>‹#›</a:t>
            </a:fld>
            <a:endParaRPr lang="en-US"/>
          </a:p>
        </p:txBody>
      </p:sp>
    </p:spTree>
    <p:extLst>
      <p:ext uri="{BB962C8B-B14F-4D97-AF65-F5344CB8AC3E}">
        <p14:creationId xmlns:p14="http://schemas.microsoft.com/office/powerpoint/2010/main" val="378365848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03719949"/>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162964400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59051515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81643"/>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a:t>Date | Presenter Information (14 </a:t>
            </a:r>
            <a:r>
              <a:rPr lang="en-US" err="1"/>
              <a:t>pt</a:t>
            </a:r>
            <a:r>
              <a:rPr lang="en-US"/>
              <a:t>)</a:t>
            </a:r>
          </a:p>
        </p:txBody>
      </p:sp>
      <p:sp>
        <p:nvSpPr>
          <p:cNvPr id="2" name="Title 1"/>
          <p:cNvSpPr>
            <a:spLocks noGrp="1"/>
          </p:cNvSpPr>
          <p:nvPr>
            <p:ph type="ctrTitle" hasCustomPrompt="1"/>
          </p:nvPr>
        </p:nvSpPr>
        <p:spPr>
          <a:xfrm>
            <a:off x="2826555" y="1807151"/>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3/22/24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2000248"/>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447399"/>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a:t>Subtitle (24)</a:t>
            </a:r>
          </a:p>
        </p:txBody>
      </p:sp>
      <p:pic>
        <p:nvPicPr>
          <p:cNvPr id="13" name="Picture 12">
            <a:extLst>
              <a:ext uri="{FF2B5EF4-FFF2-40B4-BE49-F238E27FC236}">
                <a16:creationId xmlns:a16="http://schemas.microsoft.com/office/drawing/2014/main" id="{D45773D2-6F75-8443-B3A1-EAC994FA804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829834" y="4178329"/>
            <a:ext cx="4395959" cy="1140163"/>
          </a:xfrm>
          <a:prstGeom prst="rect">
            <a:avLst/>
          </a:prstGeom>
        </p:spPr>
      </p:pic>
    </p:spTree>
    <p:extLst>
      <p:ext uri="{BB962C8B-B14F-4D97-AF65-F5344CB8AC3E}">
        <p14:creationId xmlns:p14="http://schemas.microsoft.com/office/powerpoint/2010/main" val="30932036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91810783"/>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userDrawn="1">
  <p:cSld name="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0" y="783845"/>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4" y="1615018"/>
            <a:ext cx="10176933" cy="3812116"/>
          </a:xfrm>
          <a:prstGeom prst="rect">
            <a:avLst/>
          </a:prstGeom>
        </p:spPr>
        <p:txBody>
          <a:bodyPr/>
          <a:lstStyle>
            <a:lvl1pPr marL="380990" indent="-380990">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61049650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89" y="806856"/>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141013063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cSld name="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7"/>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2"/>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7"/>
            <a:ext cx="5466561" cy="3085413"/>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6"/>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69805987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34782743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graphicFrame>
        <p:nvGraphicFramePr>
          <p:cNvPr id="6" name="Object 7" hidden="1"/>
          <p:cNvGraphicFramePr>
            <a:graphicFrameLocks noChangeAspect="1"/>
          </p:cNvGraphicFramePr>
          <p:nvPr userDrawn="1">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6" name="Object 7"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p:nvPr userDrawn="1"/>
        </p:nvSpPr>
        <p:spPr>
          <a:xfrm>
            <a:off x="-21166" y="6629400"/>
            <a:ext cx="12213167" cy="228600"/>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pic>
        <p:nvPicPr>
          <p:cNvPr id="8" name="Picture 13"/>
          <p:cNvPicPr>
            <a:picLocks noChangeAspect="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7945967" y="408518"/>
            <a:ext cx="3706284" cy="1813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1"/>
          <p:cNvGrpSpPr>
            <a:grpSpLocks/>
          </p:cNvGrpSpPr>
          <p:nvPr userDrawn="1"/>
        </p:nvGrpSpPr>
        <p:grpSpPr bwMode="auto">
          <a:xfrm>
            <a:off x="0" y="0"/>
            <a:ext cx="1862667" cy="6629400"/>
            <a:chOff x="-15876" y="0"/>
            <a:chExt cx="1927803" cy="6858000"/>
          </a:xfrm>
        </p:grpSpPr>
        <p:sp>
          <p:nvSpPr>
            <p:cNvPr id="10" name="Rectangle 9"/>
            <p:cNvSpPr/>
            <p:nvPr userDrawn="1"/>
          </p:nvSpPr>
          <p:spPr>
            <a:xfrm>
              <a:off x="-15876" y="0"/>
              <a:ext cx="1844557" cy="685800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endParaRPr lang="en-US" sz="2400"/>
            </a:p>
          </p:txBody>
        </p:sp>
        <p:pic>
          <p:nvPicPr>
            <p:cNvPr id="11" name="Picture 7"/>
            <p:cNvPicPr>
              <a:picLocks noChangeAspect="1"/>
            </p:cNvPicPr>
            <p:nvPr userDrawn="1"/>
          </p:nvPicPr>
          <p:blipFill>
            <a:blip r:embed="rId6" cstate="email">
              <a:extLst>
                <a:ext uri="{28A0092B-C50C-407E-A947-70E740481C1C}">
                  <a14:useLocalDpi xmlns:a14="http://schemas.microsoft.com/office/drawing/2010/main"/>
                </a:ext>
              </a:extLst>
            </a:blip>
            <a:srcRect l="7219" t="16937" r="72250" b="20589"/>
            <a:stretch>
              <a:fillRect/>
            </a:stretch>
          </p:blipFill>
          <p:spPr bwMode="auto">
            <a:xfrm>
              <a:off x="-15876" y="0"/>
              <a:ext cx="1927803" cy="68580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pic>
      </p:grpSp>
      <p:sp>
        <p:nvSpPr>
          <p:cNvPr id="29" name="Subtitle 2"/>
          <p:cNvSpPr>
            <a:spLocks noGrp="1"/>
          </p:cNvSpPr>
          <p:nvPr>
            <p:ph type="subTitle" idx="1"/>
          </p:nvPr>
        </p:nvSpPr>
        <p:spPr>
          <a:xfrm>
            <a:off x="3147489" y="4195763"/>
            <a:ext cx="5488516" cy="365760"/>
          </a:xfrm>
          <a:prstGeom prst="rect">
            <a:avLst/>
          </a:prstGeom>
        </p:spPr>
        <p:txBody>
          <a:bodyPr/>
          <a:lstStyle>
            <a:lvl1pPr>
              <a:defRPr sz="1867"/>
            </a:lvl1pPr>
          </a:lstStyle>
          <a:p>
            <a:r>
              <a:rPr lang="en-US" altLang="en-US"/>
              <a:t>Click to edit Master subtitle style</a:t>
            </a:r>
          </a:p>
        </p:txBody>
      </p:sp>
      <p:sp>
        <p:nvSpPr>
          <p:cNvPr id="30" name="Title 1"/>
          <p:cNvSpPr>
            <a:spLocks noGrp="1"/>
          </p:cNvSpPr>
          <p:nvPr>
            <p:ph type="ctrTitle"/>
          </p:nvPr>
        </p:nvSpPr>
        <p:spPr>
          <a:xfrm>
            <a:off x="1621872" y="1806429"/>
            <a:ext cx="10189827" cy="2278211"/>
          </a:xfrm>
        </p:spPr>
        <p:txBody>
          <a:bodyPr anchor="b"/>
          <a:lstStyle>
            <a:lvl1pPr marL="0" indent="0">
              <a:defRPr sz="5333">
                <a:solidFill>
                  <a:schemeClr val="tx2"/>
                </a:solidFill>
                <a:latin typeface="+mn-lt"/>
              </a:defRPr>
            </a:lvl1pPr>
          </a:lstStyle>
          <a:p>
            <a:r>
              <a:rPr lang="en-US"/>
              <a:t>Click to edit Master title style</a:t>
            </a:r>
          </a:p>
        </p:txBody>
      </p:sp>
      <p:sp>
        <p:nvSpPr>
          <p:cNvPr id="31" name="Text Placeholder 3"/>
          <p:cNvSpPr>
            <a:spLocks noGrp="1"/>
          </p:cNvSpPr>
          <p:nvPr>
            <p:ph type="body" sz="quarter" idx="10"/>
          </p:nvPr>
        </p:nvSpPr>
        <p:spPr>
          <a:xfrm>
            <a:off x="3147484" y="4600575"/>
            <a:ext cx="5486400" cy="365760"/>
          </a:xfrm>
          <a:prstGeom prst="rect">
            <a:avLst/>
          </a:prstGeom>
        </p:spPr>
        <p:txBody>
          <a:bodyPr/>
          <a:lstStyle>
            <a:lvl1pPr>
              <a:defRPr sz="1867"/>
            </a:lvl1pPr>
          </a:lstStyle>
          <a:p>
            <a:pPr lvl="0"/>
            <a:r>
              <a:rPr lang="en-US"/>
              <a:t>Edit Master text styles</a:t>
            </a:r>
          </a:p>
        </p:txBody>
      </p:sp>
      <p:sp>
        <p:nvSpPr>
          <p:cNvPr id="32" name="Text Placeholder 4"/>
          <p:cNvSpPr>
            <a:spLocks noGrp="1"/>
          </p:cNvSpPr>
          <p:nvPr>
            <p:ph type="body" sz="quarter" idx="11"/>
          </p:nvPr>
        </p:nvSpPr>
        <p:spPr>
          <a:xfrm>
            <a:off x="3147484" y="5005387"/>
            <a:ext cx="5486400" cy="365760"/>
          </a:xfrm>
          <a:prstGeom prst="rect">
            <a:avLst/>
          </a:prstGeom>
        </p:spPr>
        <p:txBody>
          <a:bodyPr/>
          <a:lstStyle>
            <a:lvl1pPr>
              <a:defRPr sz="1867"/>
            </a:lvl1pPr>
          </a:lstStyle>
          <a:p>
            <a:pPr lvl="0"/>
            <a:r>
              <a:rPr lang="en-US"/>
              <a:t>Edit Master text styles</a:t>
            </a:r>
          </a:p>
        </p:txBody>
      </p:sp>
    </p:spTree>
    <p:extLst>
      <p:ext uri="{BB962C8B-B14F-4D97-AF65-F5344CB8AC3E}">
        <p14:creationId xmlns:p14="http://schemas.microsoft.com/office/powerpoint/2010/main" val="1993753234"/>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userDrawn="1">
  <p:cSld name="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3"/>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4" y="224840"/>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4" y="917197"/>
            <a:ext cx="11715725" cy="4958671"/>
          </a:xfrm>
          <a:prstGeom prst="rect">
            <a:avLst/>
          </a:prstGeom>
        </p:spPr>
        <p:txBody>
          <a:bodyPr/>
          <a:lstStyle>
            <a:lvl1pPr marL="380990" indent="-380990">
              <a:buFont typeface="Wingdings" panose="05000000000000000000" pitchFamily="2" charset="2"/>
              <a:buChar char="§"/>
              <a:defRPr sz="1867" b="1"/>
            </a:lvl1pPr>
            <a:lvl2pPr marL="609585" indent="-296326">
              <a:buFont typeface="Arial" panose="020B0604020202020204" pitchFamily="34" charset="0"/>
              <a:buChar char="̶"/>
              <a:defRPr sz="1867"/>
            </a:lvl2pPr>
            <a:lvl3pPr marL="922844" indent="-313259">
              <a:buFont typeface="Arial" panose="020B0604020202020204" pitchFamily="34" charset="0"/>
              <a:buChar char="•"/>
              <a:defRPr sz="1867"/>
            </a:lvl3pPr>
            <a:lvl4pPr marL="1219170" indent="-296326">
              <a:buFont typeface="Wingdings" panose="05000000000000000000" pitchFamily="2" charset="2"/>
              <a:buChar char="ü"/>
              <a:defRPr sz="1867"/>
            </a:lvl4pPr>
            <a:lvl5pPr marL="1532428" indent="-313259">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7" y="5969001"/>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1" y="5969000"/>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47969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2" y="1"/>
            <a:ext cx="5000459" cy="1425992"/>
            <a:chOff x="7191542" y="1"/>
            <a:chExt cx="5000459" cy="1425992"/>
          </a:xfrm>
        </p:grpSpPr>
        <p:pic>
          <p:nvPicPr>
            <p:cNvPr id="59" name="Google Shape;59;p6"/>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4846322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308841809"/>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6"/>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extLst>
              <a:ext uri="{28A0092B-C50C-407E-A947-70E740481C1C}">
                <a14:useLocalDpi xmlns:a14="http://schemas.microsoft.com/office/drawing/2010/main"/>
              </a:ext>
            </a:extLst>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98803449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63423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19" y="762"/>
            <a:ext cx="12189292" cy="6856476"/>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hasCustomPrompt="1"/>
          </p:nvPr>
        </p:nvSpPr>
        <p:spPr/>
        <p:txBody>
          <a:bodyPr/>
          <a:lstStyle>
            <a:lvl1pPr>
              <a:defRPr/>
            </a:lvl1pPr>
          </a:lstStyle>
          <a:p>
            <a:r>
              <a:rPr lang="en-US"/>
              <a:t>Slide Heading</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hasCustomPrompt="1"/>
          </p:nvPr>
        </p:nvSpPr>
        <p:spPr>
          <a:xfrm>
            <a:off x="838200" y="1825629"/>
            <a:ext cx="10515600" cy="4016375"/>
          </a:xfrm>
        </p:spPr>
        <p:txBody>
          <a:bodyPr/>
          <a:lstStyle>
            <a:lvl1pPr>
              <a:defRPr/>
            </a:lvl1pPr>
            <a:lvl2pPr>
              <a:defRPr/>
            </a:lvl2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563423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28900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3"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6"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2"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84"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68066095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90476" cy="6858000"/>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t>‹#›</a:t>
            </a:fld>
            <a:endParaRPr lang="en-US"/>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p:nvPr>
        </p:nvSpPr>
        <p:spPr>
          <a:xfrm>
            <a:off x="838200" y="1825625"/>
            <a:ext cx="10515600"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95660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p:nvPr>
        </p:nvSpPr>
        <p:spPr>
          <a:xfrm>
            <a:off x="838200" y="365125"/>
            <a:ext cx="6085114" cy="1325563"/>
          </a:xfrm>
        </p:spPr>
        <p:txBody>
          <a:bodyPr/>
          <a:lstStyle/>
          <a:p>
            <a:r>
              <a:rPr lang="en-US"/>
              <a:t>Click to edit Master title style</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p:nvPr>
        </p:nvSpPr>
        <p:spPr>
          <a:xfrm>
            <a:off x="838200" y="1825625"/>
            <a:ext cx="6085114"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1200">
                <a:solidFill>
                  <a:schemeClr val="tx2"/>
                </a:solidFill>
              </a:defRPr>
            </a:lvl1pPr>
          </a:lstStyle>
          <a:p>
            <a:fld id="{9D85EF1F-7307-41BC-8C08-94B176AED8EE}" type="slidenum">
              <a:rPr lang="en-US" smtClean="0"/>
              <a:pPr/>
              <a:t>‹#›</a:t>
            </a:fld>
            <a:endParaRPr lang="en-US"/>
          </a:p>
        </p:txBody>
      </p:sp>
    </p:spTree>
    <p:extLst>
      <p:ext uri="{BB962C8B-B14F-4D97-AF65-F5344CB8AC3E}">
        <p14:creationId xmlns:p14="http://schemas.microsoft.com/office/powerpoint/2010/main" val="16198060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46829663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5224" y="2949956"/>
            <a:ext cx="1821552" cy="958089"/>
          </a:xfrm>
          <a:prstGeom prst="rect">
            <a:avLst/>
          </a:prstGeom>
        </p:spPr>
      </p:pic>
    </p:spTree>
    <p:extLst>
      <p:ext uri="{BB962C8B-B14F-4D97-AF65-F5344CB8AC3E}">
        <p14:creationId xmlns:p14="http://schemas.microsoft.com/office/powerpoint/2010/main" val="565887101"/>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Title and Content">
  <p:cSld name="32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3" y="1"/>
            <a:ext cx="5000459" cy="1425992"/>
            <a:chOff x="7191542" y="1"/>
            <a:chExt cx="5000459" cy="1425992"/>
          </a:xfrm>
        </p:grpSpPr>
        <p:pic>
          <p:nvPicPr>
            <p:cNvPr id="59" name="Google Shape;59;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76446740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Photo Slide">
  <p:cSld name="20_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7"/>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45677796"/>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userDrawn="1">
  <p:cSld name="9_Title and Bullets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8991" y="783846"/>
            <a:ext cx="10177757"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1" name="Rectangle 10">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4"/>
          <p:cNvSpPr>
            <a:spLocks noGrp="1"/>
          </p:cNvSpPr>
          <p:nvPr>
            <p:ph type="body" sz="quarter" idx="10" hasCustomPrompt="1"/>
          </p:nvPr>
        </p:nvSpPr>
        <p:spPr>
          <a:xfrm>
            <a:off x="848785" y="1615018"/>
            <a:ext cx="10176933" cy="3812116"/>
          </a:xfrm>
          <a:prstGeom prst="rect">
            <a:avLst/>
          </a:prstGeom>
        </p:spPr>
        <p:txBody>
          <a:bodyPr/>
          <a:lstStyle>
            <a:lvl1pPr marL="381009" indent="-381009">
              <a:buFont typeface="Arial" panose="020B0604020202020204" pitchFamily="34" charset="0"/>
              <a:buChar char="•"/>
              <a:defRPr sz="2133" b="0" baseline="0">
                <a:solidFill>
                  <a:schemeClr val="tx1"/>
                </a:solidFill>
                <a:latin typeface="Verdana" charset="0"/>
                <a:ea typeface="Verdana" charset="0"/>
                <a:cs typeface="Verdana" charset="0"/>
              </a:defRPr>
            </a:lvl1pPr>
            <a:lvl2pPr>
              <a:defRPr sz="2133">
                <a:latin typeface="Verdana" charset="0"/>
                <a:ea typeface="Verdana" charset="0"/>
                <a:cs typeface="Verdana" charset="0"/>
              </a:defRPr>
            </a:lvl2pPr>
            <a:lvl3pPr>
              <a:defRPr sz="2133">
                <a:latin typeface="Verdana" charset="0"/>
                <a:ea typeface="Verdana" charset="0"/>
                <a:cs typeface="Verdana" charset="0"/>
              </a:defRPr>
            </a:lvl3pPr>
            <a:lvl4pPr>
              <a:defRPr sz="2133">
                <a:latin typeface="Verdana" charset="0"/>
                <a:ea typeface="Verdana" charset="0"/>
                <a:cs typeface="Verdana" charset="0"/>
              </a:defRPr>
            </a:lvl4pPr>
            <a:lvl5pPr>
              <a:defRPr sz="2133">
                <a:latin typeface="Verdana" charset="0"/>
                <a:ea typeface="Verdana" charset="0"/>
                <a:cs typeface="Verdana" charset="0"/>
              </a:defRPr>
            </a:lvl5pPr>
          </a:lstStyle>
          <a:p>
            <a:pPr lvl="0"/>
            <a:r>
              <a:rPr lang="en-US"/>
              <a:t>Copy goes here</a:t>
            </a:r>
          </a:p>
          <a:p>
            <a:pPr lvl="0"/>
            <a:endParaRPr lang="en-US"/>
          </a:p>
        </p:txBody>
      </p:sp>
      <p:pic>
        <p:nvPicPr>
          <p:cNvPr id="7" name="Picture 6">
            <a:extLst>
              <a:ext uri="{FF2B5EF4-FFF2-40B4-BE49-F238E27FC236}">
                <a16:creationId xmlns:a16="http://schemas.microsoft.com/office/drawing/2014/main" id="{BF971B31-57A8-E440-A02E-BFAC023C30A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302301171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cSld name="35_Title and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C7C0297A-27A4-6847-86E1-31452C2EFFC8}"/>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48990" y="806857"/>
            <a:ext cx="10156179"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sp>
        <p:nvSpPr>
          <p:cNvPr id="16" name="Text Placeholder 15"/>
          <p:cNvSpPr>
            <a:spLocks noGrp="1"/>
          </p:cNvSpPr>
          <p:nvPr>
            <p:ph type="body" sz="quarter" idx="10" hasCustomPrompt="1"/>
          </p:nvPr>
        </p:nvSpPr>
        <p:spPr>
          <a:xfrm>
            <a:off x="848990" y="1637854"/>
            <a:ext cx="10156179" cy="4117159"/>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aseline="0">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Tree>
    <p:extLst>
      <p:ext uri="{BB962C8B-B14F-4D97-AF65-F5344CB8AC3E}">
        <p14:creationId xmlns:p14="http://schemas.microsoft.com/office/powerpoint/2010/main" val="3336372206"/>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cSld name="9_Two Section | Picture and Copy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C6A398F-399D-6046-96E4-CB78EEB98E17}"/>
              </a:ext>
            </a:extLst>
          </p:cNvPr>
          <p:cNvSpPr/>
          <p:nvPr/>
        </p:nvSpPr>
        <p:spPr>
          <a:xfrm>
            <a:off x="0" y="6313118"/>
            <a:ext cx="12192000" cy="544883"/>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2" name="Rectangle 11">
            <a:extLst>
              <a:ext uri="{FF2B5EF4-FFF2-40B4-BE49-F238E27FC236}">
                <a16:creationId xmlns:a16="http://schemas.microsoft.com/office/drawing/2014/main" id="{C58C0E9E-5FF9-814A-A5B3-9292D33A0644}"/>
              </a:ext>
            </a:extLst>
          </p:cNvPr>
          <p:cNvSpPr/>
          <p:nvPr/>
        </p:nvSpPr>
        <p:spPr>
          <a:xfrm>
            <a:off x="0" y="6301515"/>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sz="half" idx="1" hasCustomPrompt="1"/>
          </p:nvPr>
        </p:nvSpPr>
        <p:spPr>
          <a:xfrm>
            <a:off x="1186832" y="1294453"/>
            <a:ext cx="3983336" cy="3788089"/>
          </a:xfrm>
          <a:prstGeom prst="rect">
            <a:avLst/>
          </a:prstGeom>
        </p:spPr>
        <p:txBody>
          <a:bodyPr/>
          <a:lstStyle>
            <a:lvl1pPr marL="0" indent="0">
              <a:buNone/>
              <a:defRPr sz="1200" b="0" i="1" baseline="0">
                <a:solidFill>
                  <a:srgbClr val="003B5C"/>
                </a:solidFill>
                <a:latin typeface="Verdana" charset="0"/>
                <a:ea typeface="Verdana" charset="0"/>
                <a:cs typeface="Verdana" charset="0"/>
              </a:defRPr>
            </a:lvl1pPr>
          </a:lstStyle>
          <a:p>
            <a:pPr lvl="0"/>
            <a:r>
              <a:rPr lang="en-US"/>
              <a:t>*Insert Image Here</a:t>
            </a:r>
          </a:p>
        </p:txBody>
      </p:sp>
      <p:sp>
        <p:nvSpPr>
          <p:cNvPr id="4" name="Content Placeholder 3"/>
          <p:cNvSpPr>
            <a:spLocks noGrp="1"/>
          </p:cNvSpPr>
          <p:nvPr>
            <p:ph sz="half" idx="2" hasCustomPrompt="1"/>
          </p:nvPr>
        </p:nvSpPr>
        <p:spPr>
          <a:xfrm>
            <a:off x="5549395" y="1997128"/>
            <a:ext cx="5466561" cy="3085413"/>
          </a:xfrm>
          <a:prstGeom prst="rect">
            <a:avLst/>
          </a:prstGeom>
        </p:spPr>
        <p:txBody>
          <a:bodyPr/>
          <a:lstStyle>
            <a:lvl1pPr marL="0" marR="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sz="2133" b="0" baseline="0">
                <a:solidFill>
                  <a:schemeClr val="tx1"/>
                </a:solidFill>
                <a:latin typeface="Verdana" charset="0"/>
                <a:ea typeface="Verdana" charset="0"/>
                <a:cs typeface="Verdana" charset="0"/>
              </a:defRPr>
            </a:lvl1pPr>
            <a:lvl2pPr>
              <a:defRPr sz="1867" b="0">
                <a:solidFill>
                  <a:srgbClr val="003B5C"/>
                </a:solidFill>
                <a:latin typeface="Verdana" charset="0"/>
                <a:ea typeface="Verdana" charset="0"/>
                <a:cs typeface="Verdana" charset="0"/>
              </a:defRPr>
            </a:lvl2pPr>
            <a:lvl3pPr>
              <a:defRPr sz="1867" b="0">
                <a:solidFill>
                  <a:srgbClr val="003B5C"/>
                </a:solidFill>
                <a:latin typeface="Verdana" charset="0"/>
                <a:ea typeface="Verdana" charset="0"/>
                <a:cs typeface="Verdana" charset="0"/>
              </a:defRPr>
            </a:lvl3pPr>
            <a:lvl4pPr>
              <a:defRPr sz="1867" b="0">
                <a:solidFill>
                  <a:srgbClr val="003B5C"/>
                </a:solidFill>
                <a:latin typeface="Verdana" charset="0"/>
                <a:ea typeface="Verdana" charset="0"/>
                <a:cs typeface="Verdana" charset="0"/>
              </a:defRPr>
            </a:lvl4pPr>
            <a:lvl5pPr>
              <a:defRPr sz="1867" b="0">
                <a:solidFill>
                  <a:srgbClr val="003B5C"/>
                </a:solidFill>
                <a:latin typeface="Verdana" charset="0"/>
                <a:ea typeface="Verdana" charset="0"/>
                <a:cs typeface="Verdana" charset="0"/>
              </a:defRPr>
            </a:lvl5pPr>
          </a:lstStyle>
          <a:p>
            <a:pPr marL="0" marR="0" lvl="0" indent="0" algn="l" defTabSz="914423"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Copy goes here. </a:t>
            </a:r>
          </a:p>
        </p:txBody>
      </p:sp>
      <p:sp>
        <p:nvSpPr>
          <p:cNvPr id="17" name="Title 16"/>
          <p:cNvSpPr>
            <a:spLocks noGrp="1"/>
          </p:cNvSpPr>
          <p:nvPr>
            <p:ph type="title" hasCustomPrompt="1"/>
          </p:nvPr>
        </p:nvSpPr>
        <p:spPr>
          <a:xfrm>
            <a:off x="5549395" y="1154527"/>
            <a:ext cx="5466561" cy="830997"/>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a:t>Headline</a:t>
            </a:r>
          </a:p>
        </p:txBody>
      </p:sp>
      <p:pic>
        <p:nvPicPr>
          <p:cNvPr id="8" name="Picture 7">
            <a:extLst>
              <a:ext uri="{FF2B5EF4-FFF2-40B4-BE49-F238E27FC236}">
                <a16:creationId xmlns:a16="http://schemas.microsoft.com/office/drawing/2014/main" id="{3B203E0B-1FAC-F64F-A8A3-54937D9BF5E4}"/>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7132672" y="6364408"/>
            <a:ext cx="5059328" cy="493592"/>
          </a:xfrm>
          <a:prstGeom prst="rect">
            <a:avLst/>
          </a:prstGeom>
        </p:spPr>
      </p:pic>
    </p:spTree>
    <p:extLst>
      <p:ext uri="{BB962C8B-B14F-4D97-AF65-F5344CB8AC3E}">
        <p14:creationId xmlns:p14="http://schemas.microsoft.com/office/powerpoint/2010/main" val="279203132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userDrawn="1">
  <p:cSld name="2_Table of Content">
    <p:spTree>
      <p:nvGrpSpPr>
        <p:cNvPr id="1" name=""/>
        <p:cNvGrpSpPr/>
        <p:nvPr/>
      </p:nvGrpSpPr>
      <p:grpSpPr>
        <a:xfrm>
          <a:off x="0" y="0"/>
          <a:ext cx="0" cy="0"/>
          <a:chOff x="0" y="0"/>
          <a:chExt cx="0" cy="0"/>
        </a:xfrm>
      </p:grpSpPr>
      <p:graphicFrame>
        <p:nvGraphicFramePr>
          <p:cNvPr id="6" name="Object 2" hidden="1"/>
          <p:cNvGraphicFramePr>
            <a:graphicFrameLocks noChangeAspect="1"/>
          </p:cNvGraphicFramePr>
          <p:nvPr>
            <p:custDataLst>
              <p:tags r:id="rId1"/>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6"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ectangle 7"/>
          <p:cNvSpPr/>
          <p:nvPr/>
        </p:nvSpPr>
        <p:spPr>
          <a:xfrm>
            <a:off x="-10584" y="6620934"/>
            <a:ext cx="12213168" cy="237067"/>
          </a:xfrm>
          <a:prstGeom prst="rect">
            <a:avLst/>
          </a:prstGeom>
          <a:solidFill>
            <a:srgbClr val="7676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2400"/>
          </a:p>
        </p:txBody>
      </p:sp>
      <p:graphicFrame>
        <p:nvGraphicFramePr>
          <p:cNvPr id="10" name="Object 7" hidden="1"/>
          <p:cNvGraphicFramePr>
            <a:graphicFrameLocks noChangeAspect="1"/>
          </p:cNvGraphicFramePr>
          <p:nvPr userDrawn="1">
            <p:custDataLst>
              <p:tags r:id="rId2"/>
            </p:custDataLst>
          </p:nvPr>
        </p:nvGraphicFramePr>
        <p:xfrm>
          <a:off x="2118" y="2118"/>
          <a:ext cx="2116" cy="2116"/>
        </p:xfrm>
        <a:graphic>
          <a:graphicData uri="http://schemas.openxmlformats.org/presentationml/2006/ole">
            <mc:AlternateContent xmlns:mc="http://schemas.openxmlformats.org/markup-compatibility/2006">
              <mc:Choice xmlns:v="urn:schemas-microsoft-com:vml" Requires="v">
                <p:oleObj name="think-cell Slide" r:id="rId6" imgW="360" imgH="360" progId="TCLayout.ActiveDocument.1">
                  <p:embed/>
                </p:oleObj>
              </mc:Choice>
              <mc:Fallback>
                <p:oleObj name="think-cell Slide" r:id="rId6" imgW="360" imgH="360" progId="TCLayout.ActiveDocument.1">
                  <p:embed/>
                  <p:pic>
                    <p:nvPicPr>
                      <p:cNvPr id="10" name="Object 7"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18" y="2118"/>
                        <a:ext cx="2116" cy="2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itle 1"/>
          <p:cNvSpPr>
            <a:spLocks noGrp="1"/>
          </p:cNvSpPr>
          <p:nvPr>
            <p:ph type="title"/>
          </p:nvPr>
        </p:nvSpPr>
        <p:spPr>
          <a:xfrm>
            <a:off x="218115" y="224841"/>
            <a:ext cx="11715725" cy="569325"/>
          </a:xfrm>
        </p:spPr>
        <p:txBody>
          <a:bodyPr/>
          <a:lstStyle>
            <a:lvl1pPr>
              <a:defRPr sz="2933">
                <a:solidFill>
                  <a:schemeClr val="tx2"/>
                </a:solidFill>
              </a:defRPr>
            </a:lvl1pPr>
          </a:lstStyle>
          <a:p>
            <a:r>
              <a:rPr lang="en-US"/>
              <a:t>Click to edit Master title style</a:t>
            </a:r>
          </a:p>
        </p:txBody>
      </p:sp>
      <p:sp>
        <p:nvSpPr>
          <p:cNvPr id="5" name="Content Placeholder 2"/>
          <p:cNvSpPr>
            <a:spLocks noGrp="1"/>
          </p:cNvSpPr>
          <p:nvPr>
            <p:ph idx="1"/>
          </p:nvPr>
        </p:nvSpPr>
        <p:spPr>
          <a:xfrm>
            <a:off x="218115" y="917198"/>
            <a:ext cx="11715725" cy="4958671"/>
          </a:xfrm>
          <a:prstGeom prst="rect">
            <a:avLst/>
          </a:prstGeom>
        </p:spPr>
        <p:txBody>
          <a:bodyPr/>
          <a:lstStyle>
            <a:lvl1pPr marL="381009" indent="-381009">
              <a:buFont typeface="Wingdings" panose="05000000000000000000" pitchFamily="2" charset="2"/>
              <a:buChar char="§"/>
              <a:defRPr sz="1867" b="1"/>
            </a:lvl1pPr>
            <a:lvl2pPr marL="609616" indent="-296341">
              <a:buFont typeface="Arial" panose="020B0604020202020204" pitchFamily="34" charset="0"/>
              <a:buChar char="̶"/>
              <a:defRPr sz="1867"/>
            </a:lvl2pPr>
            <a:lvl3pPr marL="922890" indent="-313275">
              <a:buFont typeface="Arial" panose="020B0604020202020204" pitchFamily="34" charset="0"/>
              <a:buChar char="•"/>
              <a:defRPr sz="1867"/>
            </a:lvl3pPr>
            <a:lvl4pPr marL="1219231" indent="-296341">
              <a:buFont typeface="Wingdings" panose="05000000000000000000" pitchFamily="2" charset="2"/>
              <a:buChar char="ü"/>
              <a:defRPr sz="1867"/>
            </a:lvl4pPr>
            <a:lvl5pPr marL="1532505" indent="-313275">
              <a:defRPr sz="1867"/>
            </a:lvl5pPr>
          </a:lstStyle>
          <a:p>
            <a:pPr lvl="0"/>
            <a:r>
              <a:rPr lang="en-US"/>
              <a:t>Edit Master text styles</a:t>
            </a:r>
          </a:p>
          <a:p>
            <a:pPr lvl="1"/>
            <a:r>
              <a:rPr lang="en-US"/>
              <a:t>Second level</a:t>
            </a:r>
          </a:p>
          <a:p>
            <a:pPr lvl="2"/>
            <a:r>
              <a:rPr lang="en-US"/>
              <a:t>Third level</a:t>
            </a:r>
          </a:p>
          <a:p>
            <a:pPr lvl="3"/>
            <a:r>
              <a:rPr lang="en-US"/>
              <a:t>Fourth level</a:t>
            </a:r>
          </a:p>
        </p:txBody>
      </p:sp>
      <p:sp>
        <p:nvSpPr>
          <p:cNvPr id="7" name="Text Placeholder 6"/>
          <p:cNvSpPr>
            <a:spLocks noGrp="1"/>
          </p:cNvSpPr>
          <p:nvPr>
            <p:ph type="body" sz="quarter" idx="10"/>
          </p:nvPr>
        </p:nvSpPr>
        <p:spPr>
          <a:xfrm>
            <a:off x="3858938" y="5969002"/>
            <a:ext cx="8074903" cy="649817"/>
          </a:xfrm>
          <a:prstGeom prst="rect">
            <a:avLst/>
          </a:prstGeom>
        </p:spPr>
        <p:txBody>
          <a:bodyPr anchor="b"/>
          <a:lstStyle>
            <a:lvl1pPr>
              <a:defRPr sz="1333" b="0" baseline="0"/>
            </a:lvl1pPr>
          </a:lstStyle>
          <a:p>
            <a:pPr lvl="0"/>
            <a:r>
              <a:rPr lang="en-US"/>
              <a:t>Edit Master text styles</a:t>
            </a:r>
          </a:p>
        </p:txBody>
      </p:sp>
      <p:sp>
        <p:nvSpPr>
          <p:cNvPr id="11" name="Slide Number Placeholder 3"/>
          <p:cNvSpPr>
            <a:spLocks noGrp="1"/>
          </p:cNvSpPr>
          <p:nvPr>
            <p:ph type="sldNum" sz="quarter" idx="11"/>
          </p:nvPr>
        </p:nvSpPr>
        <p:spPr/>
        <p:txBody>
          <a:bodyPr/>
          <a:lstStyle>
            <a:lvl1pPr algn="r">
              <a:defRPr sz="1467">
                <a:solidFill>
                  <a:schemeClr val="bg1"/>
                </a:solidFill>
                <a:latin typeface="+mn-lt"/>
              </a:defRPr>
            </a:lvl1pPr>
          </a:lstStyle>
          <a:p>
            <a:pPr>
              <a:defRPr/>
            </a:pPr>
            <a:fld id="{D9E38BE4-73A9-4CBE-849B-DA886A199DD2}" type="slidenum">
              <a:rPr lang="en-US"/>
              <a:pPr>
                <a:defRPr/>
              </a:pPr>
              <a:t>‹#›</a:t>
            </a:fld>
            <a:endParaRPr lang="en-US"/>
          </a:p>
        </p:txBody>
      </p:sp>
      <p:pic>
        <p:nvPicPr>
          <p:cNvPr id="12" name="Picture 3" descr="M:\Marketing Communication and Referral Access\Luis\newbrand\UCM_logo\master\horizontal\UCM_Logo_Master_Brand_Horizontal_Tagline_rgb.jpg"/>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101602" y="5969001"/>
            <a:ext cx="3704343" cy="651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27053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4"/>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6" indent="0">
              <a:buNone/>
              <a:defRPr sz="1600">
                <a:solidFill>
                  <a:schemeClr val="tx1">
                    <a:tint val="75000"/>
                  </a:schemeClr>
                </a:solidFill>
              </a:defRPr>
            </a:lvl3pPr>
            <a:lvl4pPr marL="1371669" indent="0">
              <a:buNone/>
              <a:defRPr sz="1400">
                <a:solidFill>
                  <a:schemeClr val="tx1">
                    <a:tint val="75000"/>
                  </a:schemeClr>
                </a:solidFill>
              </a:defRPr>
            </a:lvl4pPr>
            <a:lvl5pPr marL="1828891"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0"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4B6A3B-6EE5-45FC-B5E7-85EA02CF9438}" type="datetime1">
              <a:rPr lang="en-US" altLang="ja-JP"/>
              <a:pPr>
                <a:defRPr/>
              </a:pPr>
              <a:t>3/22/24</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BFBC7D3-7B25-4FDD-856F-1603EF21A3CD}" type="slidenum">
              <a:rPr lang="en-US" altLang="en-US"/>
              <a:pPr>
                <a:defRPr/>
              </a:pPr>
              <a:t>‹#›</a:t>
            </a:fld>
            <a:endParaRPr lang="en-US" altLang="en-US"/>
          </a:p>
        </p:txBody>
      </p:sp>
    </p:spTree>
    <p:extLst>
      <p:ext uri="{BB962C8B-B14F-4D97-AF65-F5344CB8AC3E}">
        <p14:creationId xmlns:p14="http://schemas.microsoft.com/office/powerpoint/2010/main" val="191461050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52"/>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4"/>
            <a:ext cx="4011084" cy="4691063"/>
          </a:xfrm>
        </p:spPr>
        <p:txBody>
          <a:bodyPr/>
          <a:lstStyle>
            <a:lvl1pPr marL="0" indent="0">
              <a:buNone/>
              <a:defRPr sz="1400"/>
            </a:lvl1pPr>
            <a:lvl2pPr marL="457223" indent="0">
              <a:buNone/>
              <a:defRPr sz="1200"/>
            </a:lvl2pPr>
            <a:lvl3pPr marL="914446" indent="0">
              <a:buNone/>
              <a:defRPr sz="1000"/>
            </a:lvl3pPr>
            <a:lvl4pPr marL="1371669" indent="0">
              <a:buNone/>
              <a:defRPr sz="900"/>
            </a:lvl4pPr>
            <a:lvl5pPr marL="1828891" indent="0">
              <a:buNone/>
              <a:defRPr sz="900"/>
            </a:lvl5pPr>
            <a:lvl6pPr marL="2286114" indent="0">
              <a:buNone/>
              <a:defRPr sz="900"/>
            </a:lvl6pPr>
            <a:lvl7pPr marL="2743337" indent="0">
              <a:buNone/>
              <a:defRPr sz="900"/>
            </a:lvl7pPr>
            <a:lvl8pPr marL="3200560" indent="0">
              <a:buNone/>
              <a:defRPr sz="900"/>
            </a:lvl8pPr>
            <a:lvl9pPr marL="365778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D367D64-CF7F-42F3-8C27-B520EE2453CF}" type="datetime1">
              <a:rPr lang="en-US" altLang="ja-JP"/>
              <a:pPr>
                <a:defRPr/>
              </a:pPr>
              <a:t>3/22/24</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C650D0-02D5-42FB-907E-376816E2D544}" type="slidenum">
              <a:rPr lang="en-US" altLang="en-US"/>
              <a:pPr>
                <a:defRPr/>
              </a:pPr>
              <a:t>‹#›</a:t>
            </a:fld>
            <a:endParaRPr lang="en-US" altLang="en-US"/>
          </a:p>
        </p:txBody>
      </p:sp>
    </p:spTree>
    <p:extLst>
      <p:ext uri="{BB962C8B-B14F-4D97-AF65-F5344CB8AC3E}">
        <p14:creationId xmlns:p14="http://schemas.microsoft.com/office/powerpoint/2010/main" val="65051590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18536443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46385496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Title and Content">
  <p:cSld name="36_Title and Content">
    <p:spTree>
      <p:nvGrpSpPr>
        <p:cNvPr id="1" name="Shape 75"/>
        <p:cNvGrpSpPr/>
        <p:nvPr/>
      </p:nvGrpSpPr>
      <p:grpSpPr>
        <a:xfrm>
          <a:off x="0" y="0"/>
          <a:ext cx="0" cy="0"/>
          <a:chOff x="0" y="0"/>
          <a:chExt cx="0" cy="0"/>
        </a:xfrm>
      </p:grpSpPr>
      <p:grpSp>
        <p:nvGrpSpPr>
          <p:cNvPr id="76" name="Google Shape;76;p44"/>
          <p:cNvGrpSpPr/>
          <p:nvPr/>
        </p:nvGrpSpPr>
        <p:grpSpPr>
          <a:xfrm>
            <a:off x="7191543" y="1"/>
            <a:ext cx="5000459" cy="1425992"/>
            <a:chOff x="7191542" y="1"/>
            <a:chExt cx="5000459" cy="1425992"/>
          </a:xfrm>
        </p:grpSpPr>
        <p:pic>
          <p:nvPicPr>
            <p:cNvPr id="77" name="Google Shape;77;p44"/>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8" name="Google Shape;78;p44"/>
            <p:cNvGrpSpPr/>
            <p:nvPr/>
          </p:nvGrpSpPr>
          <p:grpSpPr>
            <a:xfrm>
              <a:off x="7191542" y="1"/>
              <a:ext cx="5000459" cy="1425992"/>
              <a:chOff x="7186272" y="0"/>
              <a:chExt cx="5005729" cy="1427495"/>
            </a:xfrm>
          </p:grpSpPr>
          <p:sp>
            <p:nvSpPr>
              <p:cNvPr id="79" name="Google Shape;79;p44"/>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0" name="Google Shape;80;p44"/>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sp>
        <p:nvSpPr>
          <p:cNvPr id="81" name="Google Shape;81;p44"/>
          <p:cNvSpPr txBox="1">
            <a:spLocks noGrp="1"/>
          </p:cNvSpPr>
          <p:nvPr>
            <p:ph type="title"/>
          </p:nvPr>
        </p:nvSpPr>
        <p:spPr>
          <a:xfrm>
            <a:off x="609600" y="365126"/>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4"/>
          <p:cNvSpPr txBox="1">
            <a:spLocks noGrp="1"/>
          </p:cNvSpPr>
          <p:nvPr>
            <p:ph type="body" idx="1"/>
          </p:nvPr>
        </p:nvSpPr>
        <p:spPr>
          <a:xfrm>
            <a:off x="609600" y="1825626"/>
            <a:ext cx="10972800" cy="4351338"/>
          </a:xfrm>
          <a:prstGeom prst="rect">
            <a:avLst/>
          </a:prstGeom>
          <a:noFill/>
          <a:ln>
            <a:noFill/>
          </a:ln>
        </p:spPr>
        <p:txBody>
          <a:bodyPr spcFirstLastPara="1" wrap="square" lIns="91425" tIns="45700" rIns="91425" bIns="45700" anchor="t" anchorCtr="0">
            <a:noAutofit/>
          </a:bodyPr>
          <a:lstStyle>
            <a:lvl1pPr marL="457223" lvl="0" indent="-342917" algn="l">
              <a:lnSpc>
                <a:spcPct val="100000"/>
              </a:lnSpc>
              <a:spcBef>
                <a:spcPts val="1000"/>
              </a:spcBef>
              <a:spcAft>
                <a:spcPts val="0"/>
              </a:spcAft>
              <a:buSzPts val="1800"/>
              <a:buChar char="•"/>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sp>
        <p:nvSpPr>
          <p:cNvPr id="83" name="Google Shape;83;p44"/>
          <p:cNvSpPr txBox="1">
            <a:spLocks noGrp="1"/>
          </p:cNvSpPr>
          <p:nvPr>
            <p:ph type="sldNum" idx="12"/>
          </p:nvPr>
        </p:nvSpPr>
        <p:spPr>
          <a:xfrm>
            <a:off x="88392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AEB3B7"/>
                </a:solidFill>
                <a:latin typeface="Calibri"/>
                <a:ea typeface="Calibri"/>
                <a:cs typeface="Calibri"/>
                <a:sym typeface="Calibri"/>
              </a:defRPr>
            </a:lvl9pPr>
          </a:lstStyle>
          <a:p>
            <a:fld id="{00000000-1234-1234-1234-123412341234}" type="slidenum">
              <a:rPr lang="en-US" smtClean="0"/>
              <a:pPr/>
              <a:t>‹#›</a:t>
            </a:fld>
            <a:endParaRPr lang="en-US"/>
          </a:p>
        </p:txBody>
      </p:sp>
      <p:cxnSp>
        <p:nvCxnSpPr>
          <p:cNvPr id="84" name="Google Shape;84;p44"/>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85" name="Google Shape;85;p44"/>
          <p:cNvSpPr txBox="1">
            <a:spLocks noGrp="1"/>
          </p:cNvSpPr>
          <p:nvPr>
            <p:ph type="ftr" idx="11"/>
          </p:nvPr>
        </p:nvSpPr>
        <p:spPr>
          <a:xfrm>
            <a:off x="609600" y="6356351"/>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38653374"/>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Photo Slide">
  <p:cSld name="2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7"/>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222483459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Photo Slide">
  <p:cSld name="21_Photo Slide">
    <p:spTree>
      <p:nvGrpSpPr>
        <p:cNvPr id="1" name="Shape 86"/>
        <p:cNvGrpSpPr/>
        <p:nvPr/>
      </p:nvGrpSpPr>
      <p:grpSpPr>
        <a:xfrm>
          <a:off x="0" y="0"/>
          <a:ext cx="0" cy="0"/>
          <a:chOff x="0" y="0"/>
          <a:chExt cx="0" cy="0"/>
        </a:xfrm>
      </p:grpSpPr>
      <p:sp>
        <p:nvSpPr>
          <p:cNvPr id="87" name="Google Shape;87;p41"/>
          <p:cNvSpPr txBox="1">
            <a:spLocks noGrp="1"/>
          </p:cNvSpPr>
          <p:nvPr>
            <p:ph type="body" idx="1"/>
          </p:nvPr>
        </p:nvSpPr>
        <p:spPr>
          <a:xfrm>
            <a:off x="457200" y="1146258"/>
            <a:ext cx="2350169" cy="2971798"/>
          </a:xfrm>
          <a:prstGeom prst="rect">
            <a:avLst/>
          </a:prstGeom>
          <a:noFill/>
          <a:ln>
            <a:noFill/>
          </a:ln>
        </p:spPr>
        <p:txBody>
          <a:bodyPr spcFirstLastPara="1" wrap="square" lIns="91425" tIns="45700" rIns="91425" bIns="45700" anchor="t" anchorCtr="0">
            <a:noAutofit/>
          </a:bodyPr>
          <a:lstStyle>
            <a:lvl1pPr marL="457223" lvl="0" indent="-228611" algn="l">
              <a:lnSpc>
                <a:spcPct val="100000"/>
              </a:lnSpc>
              <a:spcBef>
                <a:spcPts val="1000"/>
              </a:spcBef>
              <a:spcAft>
                <a:spcPts val="0"/>
              </a:spcAft>
              <a:buSzPts val="2400"/>
              <a:buNone/>
              <a:defRPr b="0">
                <a:solidFill>
                  <a:schemeClr val="dk1"/>
                </a:solidFill>
              </a:defRPr>
            </a:lvl1pPr>
            <a:lvl2pPr marL="914446" lvl="1" indent="-342917" algn="l">
              <a:lnSpc>
                <a:spcPct val="100000"/>
              </a:lnSpc>
              <a:spcBef>
                <a:spcPts val="1000"/>
              </a:spcBef>
              <a:spcAft>
                <a:spcPts val="0"/>
              </a:spcAft>
              <a:buSzPts val="1800"/>
              <a:buChar char="•"/>
              <a:defRPr/>
            </a:lvl2pPr>
            <a:lvl3pPr marL="1371669" lvl="2" indent="-342917" algn="l">
              <a:lnSpc>
                <a:spcPct val="100000"/>
              </a:lnSpc>
              <a:spcBef>
                <a:spcPts val="1000"/>
              </a:spcBef>
              <a:spcAft>
                <a:spcPts val="0"/>
              </a:spcAft>
              <a:buSzPts val="1800"/>
              <a:buChar char="•"/>
              <a:defRPr/>
            </a:lvl3pPr>
            <a:lvl4pPr marL="1828891" lvl="3" indent="-342917" algn="l">
              <a:lnSpc>
                <a:spcPct val="100000"/>
              </a:lnSpc>
              <a:spcBef>
                <a:spcPts val="1000"/>
              </a:spcBef>
              <a:spcAft>
                <a:spcPts val="0"/>
              </a:spcAft>
              <a:buSzPts val="1800"/>
              <a:buChar char="•"/>
              <a:defRPr/>
            </a:lvl4pPr>
            <a:lvl5pPr marL="2286114" lvl="4" indent="-342917" algn="l">
              <a:lnSpc>
                <a:spcPct val="100000"/>
              </a:lnSpc>
              <a:spcBef>
                <a:spcPts val="1000"/>
              </a:spcBef>
              <a:spcAft>
                <a:spcPts val="0"/>
              </a:spcAft>
              <a:buSzPts val="1800"/>
              <a:buChar char="•"/>
              <a:defRPr/>
            </a:lvl5pPr>
            <a:lvl6pPr marL="2743337" lvl="5" indent="-342917" algn="l">
              <a:lnSpc>
                <a:spcPct val="90000"/>
              </a:lnSpc>
              <a:spcBef>
                <a:spcPts val="1000"/>
              </a:spcBef>
              <a:spcAft>
                <a:spcPts val="0"/>
              </a:spcAft>
              <a:buClr>
                <a:schemeClr val="dk1"/>
              </a:buClr>
              <a:buSzPts val="1800"/>
              <a:buChar char="•"/>
              <a:defRPr/>
            </a:lvl6pPr>
            <a:lvl7pPr marL="3200560" lvl="6" indent="-342917" algn="l">
              <a:lnSpc>
                <a:spcPct val="90000"/>
              </a:lnSpc>
              <a:spcBef>
                <a:spcPts val="500"/>
              </a:spcBef>
              <a:spcAft>
                <a:spcPts val="0"/>
              </a:spcAft>
              <a:buClr>
                <a:schemeClr val="dk1"/>
              </a:buClr>
              <a:buSzPts val="1800"/>
              <a:buChar char="•"/>
              <a:defRPr/>
            </a:lvl7pPr>
            <a:lvl8pPr marL="3657783" lvl="7" indent="-342917" algn="l">
              <a:lnSpc>
                <a:spcPct val="90000"/>
              </a:lnSpc>
              <a:spcBef>
                <a:spcPts val="500"/>
              </a:spcBef>
              <a:spcAft>
                <a:spcPts val="0"/>
              </a:spcAft>
              <a:buClr>
                <a:schemeClr val="dk1"/>
              </a:buClr>
              <a:buSzPts val="1800"/>
              <a:buChar char="•"/>
              <a:defRPr/>
            </a:lvl8pPr>
            <a:lvl9pPr marL="4115006" lvl="8" indent="-342917" algn="l">
              <a:lnSpc>
                <a:spcPct val="90000"/>
              </a:lnSpc>
              <a:spcBef>
                <a:spcPts val="500"/>
              </a:spcBef>
              <a:spcAft>
                <a:spcPts val="0"/>
              </a:spcAft>
              <a:buClr>
                <a:schemeClr val="dk1"/>
              </a:buClr>
              <a:buSzPts val="1800"/>
              <a:buChar char="•"/>
              <a:defRPr/>
            </a:lvl9pPr>
          </a:lstStyle>
          <a:p>
            <a:endParaRPr/>
          </a:p>
        </p:txBody>
      </p:sp>
      <p:cxnSp>
        <p:nvCxnSpPr>
          <p:cNvPr id="88" name="Google Shape;88;p4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89" name="Google Shape;89;p41"/>
          <p:cNvGrpSpPr/>
          <p:nvPr/>
        </p:nvGrpSpPr>
        <p:grpSpPr>
          <a:xfrm>
            <a:off x="0" y="5379427"/>
            <a:ext cx="2807368" cy="753891"/>
            <a:chOff x="0" y="5379426"/>
            <a:chExt cx="2807368" cy="753891"/>
          </a:xfrm>
        </p:grpSpPr>
        <p:sp>
          <p:nvSpPr>
            <p:cNvPr id="90" name="Google Shape;90;p4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4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sp>
        <p:nvSpPr>
          <p:cNvPr id="92" name="Google Shape;92;p41"/>
          <p:cNvSpPr>
            <a:spLocks noGrp="1"/>
          </p:cNvSpPr>
          <p:nvPr>
            <p:ph type="pic" idx="2"/>
          </p:nvPr>
        </p:nvSpPr>
        <p:spPr>
          <a:xfrm>
            <a:off x="2807368" y="457202"/>
            <a:ext cx="8915400" cy="5943598"/>
          </a:xfrm>
          <a:prstGeom prst="rect">
            <a:avLst/>
          </a:prstGeom>
          <a:noFill/>
          <a:ln>
            <a:noFill/>
          </a:ln>
        </p:spPr>
      </p:sp>
      <p:pic>
        <p:nvPicPr>
          <p:cNvPr id="93" name="Google Shape;93;p4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513349" y="4385538"/>
            <a:ext cx="2025315" cy="911940"/>
          </a:xfrm>
          <a:prstGeom prst="rect">
            <a:avLst/>
          </a:prstGeom>
          <a:noFill/>
          <a:ln>
            <a:noFill/>
          </a:ln>
        </p:spPr>
      </p:pic>
    </p:spTree>
    <p:extLst>
      <p:ext uri="{BB962C8B-B14F-4D97-AF65-F5344CB8AC3E}">
        <p14:creationId xmlns:p14="http://schemas.microsoft.com/office/powerpoint/2010/main" val="543003970"/>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userDrawn="1">
  <p:cSld name="2_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112647941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userDrawn="1">
  <p:cSld name="3_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75"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3"/>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4"/>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2" y="6492240"/>
            <a:ext cx="1606135" cy="229238"/>
          </a:xfrm>
          <a:prstGeom prst="rect">
            <a:avLst/>
          </a:prstGeom>
        </p:spPr>
      </p:pic>
    </p:spTree>
    <p:custDataLst>
      <p:tags r:id="rId1"/>
    </p:custDataLst>
    <p:extLst>
      <p:ext uri="{BB962C8B-B14F-4D97-AF65-F5344CB8AC3E}">
        <p14:creationId xmlns:p14="http://schemas.microsoft.com/office/powerpoint/2010/main" val="248962291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49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5733618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obj" preserve="1">
  <p:cSld name="50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7852033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21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821105823"/>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21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157723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21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2519013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787446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5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41135246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obj" preserve="1">
  <p:cSld name="5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72230550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3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53849823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2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36365882"/>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woTxTwoObj" preserve="1">
  <p:cSld name="21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70865632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itleOnly" preserve="1">
  <p:cSld name="2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93047394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2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35550117"/>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blank" preserve="1">
  <p:cSld name="2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90582469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57"/>
        <p:cNvGrpSpPr/>
        <p:nvPr/>
      </p:nvGrpSpPr>
      <p:grpSpPr>
        <a:xfrm>
          <a:off x="0" y="0"/>
          <a:ext cx="0" cy="0"/>
          <a:chOff x="0" y="0"/>
          <a:chExt cx="0" cy="0"/>
        </a:xfrm>
      </p:grpSpPr>
      <p:grpSp>
        <p:nvGrpSpPr>
          <p:cNvPr id="58" name="Google Shape;58;p6"/>
          <p:cNvGrpSpPr/>
          <p:nvPr/>
        </p:nvGrpSpPr>
        <p:grpSpPr>
          <a:xfrm>
            <a:off x="7191542" y="1"/>
            <a:ext cx="5000459" cy="1425992"/>
            <a:chOff x="7191542" y="1"/>
            <a:chExt cx="5000459" cy="1425992"/>
          </a:xfrm>
        </p:grpSpPr>
        <p:pic>
          <p:nvPicPr>
            <p:cNvPr id="59" name="Google Shape;59;p6"/>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60" name="Google Shape;60;p6"/>
            <p:cNvGrpSpPr/>
            <p:nvPr/>
          </p:nvGrpSpPr>
          <p:grpSpPr>
            <a:xfrm>
              <a:off x="7191542" y="1"/>
              <a:ext cx="5000459" cy="1425992"/>
              <a:chOff x="7186272" y="0"/>
              <a:chExt cx="5005729" cy="1427495"/>
            </a:xfrm>
          </p:grpSpPr>
          <p:sp>
            <p:nvSpPr>
              <p:cNvPr id="61" name="Google Shape;61;p6"/>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2" name="Google Shape;62;p6"/>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63" name="Google Shape;63;p6"/>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6"/>
          <p:cNvSpPr txBox="1">
            <a:spLocks noGrp="1"/>
          </p:cNvSpPr>
          <p:nvPr>
            <p:ph type="body" idx="1"/>
          </p:nvPr>
        </p:nvSpPr>
        <p:spPr>
          <a:xfrm>
            <a:off x="609600" y="1825625"/>
            <a:ext cx="109728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6"/>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AEB3B7"/>
                </a:solidFill>
                <a:latin typeface="Calibri"/>
                <a:ea typeface="Calibri"/>
                <a:cs typeface="Calibri"/>
                <a:sym typeface="Calibri"/>
              </a:defRPr>
            </a:lvl1pPr>
            <a:lvl2pPr marL="0" lvl="1" indent="0" algn="r">
              <a:spcBef>
                <a:spcPts val="0"/>
              </a:spcBef>
              <a:buNone/>
              <a:defRPr sz="1200">
                <a:solidFill>
                  <a:srgbClr val="AEB3B7"/>
                </a:solidFill>
                <a:latin typeface="Calibri"/>
                <a:ea typeface="Calibri"/>
                <a:cs typeface="Calibri"/>
                <a:sym typeface="Calibri"/>
              </a:defRPr>
            </a:lvl2pPr>
            <a:lvl3pPr marL="0" lvl="2" indent="0" algn="r">
              <a:spcBef>
                <a:spcPts val="0"/>
              </a:spcBef>
              <a:buNone/>
              <a:defRPr sz="1200">
                <a:solidFill>
                  <a:srgbClr val="AEB3B7"/>
                </a:solidFill>
                <a:latin typeface="Calibri"/>
                <a:ea typeface="Calibri"/>
                <a:cs typeface="Calibri"/>
                <a:sym typeface="Calibri"/>
              </a:defRPr>
            </a:lvl3pPr>
            <a:lvl4pPr marL="0" lvl="3" indent="0" algn="r">
              <a:spcBef>
                <a:spcPts val="0"/>
              </a:spcBef>
              <a:buNone/>
              <a:defRPr sz="1200">
                <a:solidFill>
                  <a:srgbClr val="AEB3B7"/>
                </a:solidFill>
                <a:latin typeface="Calibri"/>
                <a:ea typeface="Calibri"/>
                <a:cs typeface="Calibri"/>
                <a:sym typeface="Calibri"/>
              </a:defRPr>
            </a:lvl4pPr>
            <a:lvl5pPr marL="0" lvl="4" indent="0" algn="r">
              <a:spcBef>
                <a:spcPts val="0"/>
              </a:spcBef>
              <a:buNone/>
              <a:defRPr sz="1200">
                <a:solidFill>
                  <a:srgbClr val="AEB3B7"/>
                </a:solidFill>
                <a:latin typeface="Calibri"/>
                <a:ea typeface="Calibri"/>
                <a:cs typeface="Calibri"/>
                <a:sym typeface="Calibri"/>
              </a:defRPr>
            </a:lvl5pPr>
            <a:lvl6pPr marL="0" lvl="5" indent="0" algn="r">
              <a:spcBef>
                <a:spcPts val="0"/>
              </a:spcBef>
              <a:buNone/>
              <a:defRPr sz="1200">
                <a:solidFill>
                  <a:srgbClr val="AEB3B7"/>
                </a:solidFill>
                <a:latin typeface="Calibri"/>
                <a:ea typeface="Calibri"/>
                <a:cs typeface="Calibri"/>
                <a:sym typeface="Calibri"/>
              </a:defRPr>
            </a:lvl6pPr>
            <a:lvl7pPr marL="0" lvl="6" indent="0" algn="r">
              <a:spcBef>
                <a:spcPts val="0"/>
              </a:spcBef>
              <a:buNone/>
              <a:defRPr sz="1200">
                <a:solidFill>
                  <a:srgbClr val="AEB3B7"/>
                </a:solidFill>
                <a:latin typeface="Calibri"/>
                <a:ea typeface="Calibri"/>
                <a:cs typeface="Calibri"/>
                <a:sym typeface="Calibri"/>
              </a:defRPr>
            </a:lvl7pPr>
            <a:lvl8pPr marL="0" lvl="7" indent="0" algn="r">
              <a:spcBef>
                <a:spcPts val="0"/>
              </a:spcBef>
              <a:buNone/>
              <a:defRPr sz="1200">
                <a:solidFill>
                  <a:srgbClr val="AEB3B7"/>
                </a:solidFill>
                <a:latin typeface="Calibri"/>
                <a:ea typeface="Calibri"/>
                <a:cs typeface="Calibri"/>
                <a:sym typeface="Calibri"/>
              </a:defRPr>
            </a:lvl8pPr>
            <a:lvl9pPr marL="0" lvl="8" indent="0" algn="r">
              <a:spcBef>
                <a:spcPts val="0"/>
              </a:spcBef>
              <a:buNone/>
              <a:defRPr sz="1200">
                <a:solidFill>
                  <a:srgbClr val="AEB3B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cxnSp>
        <p:nvCxnSpPr>
          <p:cNvPr id="66" name="Google Shape;66;p6"/>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67" name="Google Shape;67;p6"/>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4846322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108"/>
        <p:cNvGrpSpPr/>
        <p:nvPr/>
      </p:nvGrpSpPr>
      <p:grpSpPr>
        <a:xfrm>
          <a:off x="0" y="0"/>
          <a:ext cx="0" cy="0"/>
          <a:chOff x="0" y="0"/>
          <a:chExt cx="0" cy="0"/>
        </a:xfrm>
      </p:grpSpPr>
      <p:sp>
        <p:nvSpPr>
          <p:cNvPr id="109" name="Google Shape;109;p11"/>
          <p:cNvSpPr txBox="1">
            <a:spLocks noGrp="1"/>
          </p:cNvSpPr>
          <p:nvPr>
            <p:ph type="body" idx="1"/>
          </p:nvPr>
        </p:nvSpPr>
        <p:spPr>
          <a:xfrm>
            <a:off x="457199" y="1146258"/>
            <a:ext cx="2350169" cy="2971798"/>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SzPts val="2400"/>
              <a:buNone/>
              <a:defRPr b="0">
                <a:solidFill>
                  <a:schemeClr val="dk1"/>
                </a:solidFill>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0" name="Google Shape;110;p11"/>
          <p:cNvCxnSpPr/>
          <p:nvPr/>
        </p:nvCxnSpPr>
        <p:spPr>
          <a:xfrm>
            <a:off x="457200" y="947987"/>
            <a:ext cx="2350168" cy="0"/>
          </a:xfrm>
          <a:prstGeom prst="straightConnector1">
            <a:avLst/>
          </a:prstGeom>
          <a:noFill/>
          <a:ln w="31750" cap="flat" cmpd="sng">
            <a:solidFill>
              <a:schemeClr val="accent3"/>
            </a:solidFill>
            <a:prstDash val="solid"/>
            <a:miter lim="800000"/>
            <a:headEnd type="none" w="sm" len="sm"/>
            <a:tailEnd type="none" w="sm" len="sm"/>
          </a:ln>
        </p:spPr>
      </p:cxnSp>
      <p:grpSp>
        <p:nvGrpSpPr>
          <p:cNvPr id="111" name="Google Shape;111;p11"/>
          <p:cNvGrpSpPr/>
          <p:nvPr/>
        </p:nvGrpSpPr>
        <p:grpSpPr>
          <a:xfrm>
            <a:off x="0" y="5379426"/>
            <a:ext cx="2807368" cy="753891"/>
            <a:chOff x="0" y="5379426"/>
            <a:chExt cx="2807368" cy="753891"/>
          </a:xfrm>
        </p:grpSpPr>
        <p:sp>
          <p:nvSpPr>
            <p:cNvPr id="112" name="Google Shape;112;p11"/>
            <p:cNvSpPr/>
            <p:nvPr/>
          </p:nvSpPr>
          <p:spPr>
            <a:xfrm>
              <a:off x="0" y="5532510"/>
              <a:ext cx="2807368" cy="600807"/>
            </a:xfrm>
            <a:custGeom>
              <a:avLst/>
              <a:gdLst/>
              <a:ahLst/>
              <a:cxnLst/>
              <a:rect l="l" t="t" r="r" b="b"/>
              <a:pathLst>
                <a:path w="2807368" h="600807" extrusionOk="0">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0">
                  <a:schemeClr val="accent3"/>
                </a:gs>
                <a:gs pos="60000">
                  <a:schemeClr val="accent3"/>
                </a:gs>
                <a:gs pos="100000">
                  <a:srgbClr val="EF4114"/>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11"/>
            <p:cNvSpPr/>
            <p:nvPr/>
          </p:nvSpPr>
          <p:spPr>
            <a:xfrm>
              <a:off x="0" y="5379426"/>
              <a:ext cx="2807368" cy="649803"/>
            </a:xfrm>
            <a:custGeom>
              <a:avLst/>
              <a:gdLst/>
              <a:ahLst/>
              <a:cxnLst/>
              <a:rect l="l" t="t" r="r" b="b"/>
              <a:pathLst>
                <a:path w="2807368" h="649803" extrusionOk="0">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4" name="Google Shape;114;p11"/>
          <p:cNvSpPr>
            <a:spLocks noGrp="1"/>
          </p:cNvSpPr>
          <p:nvPr>
            <p:ph type="pic" idx="2"/>
          </p:nvPr>
        </p:nvSpPr>
        <p:spPr>
          <a:xfrm>
            <a:off x="2807368" y="457202"/>
            <a:ext cx="8915400" cy="5943598"/>
          </a:xfrm>
          <a:prstGeom prst="rect">
            <a:avLst/>
          </a:prstGeom>
          <a:noFill/>
          <a:ln>
            <a:noFill/>
          </a:ln>
        </p:spPr>
      </p:sp>
      <p:pic>
        <p:nvPicPr>
          <p:cNvPr id="115" name="Google Shape;115;p11"/>
          <p:cNvPicPr preferRelativeResize="0"/>
          <p:nvPr/>
        </p:nvPicPr>
        <p:blipFill rotWithShape="1">
          <a:blip r:embed="rId2">
            <a:alphaModFix/>
          </a:blip>
          <a:srcRect/>
          <a:stretch/>
        </p:blipFill>
        <p:spPr>
          <a:xfrm>
            <a:off x="513348" y="4385538"/>
            <a:ext cx="2025315" cy="911940"/>
          </a:xfrm>
          <a:prstGeom prst="rect">
            <a:avLst/>
          </a:prstGeom>
          <a:noFill/>
          <a:ln>
            <a:noFill/>
          </a:ln>
        </p:spPr>
      </p:pic>
    </p:spTree>
    <p:extLst>
      <p:ext uri="{BB962C8B-B14F-4D97-AF65-F5344CB8AC3E}">
        <p14:creationId xmlns:p14="http://schemas.microsoft.com/office/powerpoint/2010/main" val="19880344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86376476"/>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userDrawn="1">
  <p:cSld name="Image Lef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B0C989-E3FB-4F69-8227-8244F332CE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8"/>
            <a:ext cx="12188952" cy="6856284"/>
          </a:xfrm>
          <a:prstGeom prst="rect">
            <a:avLst/>
          </a:prstGeom>
        </p:spPr>
      </p:pic>
      <p:sp>
        <p:nvSpPr>
          <p:cNvPr id="2" name="Title 1">
            <a:extLst>
              <a:ext uri="{FF2B5EF4-FFF2-40B4-BE49-F238E27FC236}">
                <a16:creationId xmlns:a16="http://schemas.microsoft.com/office/drawing/2014/main" id="{FF7618B6-E663-4FB6-A496-62D28247C633}"/>
              </a:ext>
            </a:extLst>
          </p:cNvPr>
          <p:cNvSpPr>
            <a:spLocks noGrp="1"/>
          </p:cNvSpPr>
          <p:nvPr>
            <p:ph type="title" hasCustomPrompt="1"/>
          </p:nvPr>
        </p:nvSpPr>
        <p:spPr>
          <a:xfrm>
            <a:off x="6905173" y="365129"/>
            <a:ext cx="4927259" cy="1325563"/>
          </a:xfrm>
        </p:spPr>
        <p:txBody>
          <a:bodyPr/>
          <a:lstStyle>
            <a:lvl1pPr>
              <a:defRPr/>
            </a:lvl1pPr>
          </a:lstStyle>
          <a:p>
            <a:r>
              <a:rPr lang="en-US"/>
              <a:t>Slide Header</a:t>
            </a:r>
          </a:p>
        </p:txBody>
      </p:sp>
      <p:sp>
        <p:nvSpPr>
          <p:cNvPr id="3" name="Slide Number Placeholder 2">
            <a:extLst>
              <a:ext uri="{FF2B5EF4-FFF2-40B4-BE49-F238E27FC236}">
                <a16:creationId xmlns:a16="http://schemas.microsoft.com/office/drawing/2014/main" id="{9B29FD71-6E8D-499C-98F0-AEBAE59BEAEE}"/>
              </a:ext>
            </a:extLst>
          </p:cNvPr>
          <p:cNvSpPr>
            <a:spLocks noGrp="1"/>
          </p:cNvSpPr>
          <p:nvPr>
            <p:ph type="sldNum" sz="quarter" idx="10"/>
          </p:nvPr>
        </p:nvSpPr>
        <p:spPr/>
        <p:txBody>
          <a:bodyPr/>
          <a:lstStyle/>
          <a:p>
            <a:fld id="{9D85EF1F-7307-41BC-8C08-94B176AED8EE}" type="slidenum">
              <a:rPr lang="en-US" smtClean="0">
                <a:solidFill>
                  <a:srgbClr val="59CBE8"/>
                </a:solidFill>
              </a:rPr>
              <a:pPr/>
              <a:t>‹#›</a:t>
            </a:fld>
            <a:endParaRPr lang="en-US">
              <a:solidFill>
                <a:srgbClr val="59CBE8"/>
              </a:solidFill>
            </a:endParaRPr>
          </a:p>
        </p:txBody>
      </p:sp>
      <p:sp>
        <p:nvSpPr>
          <p:cNvPr id="8" name="Text Placeholder 7">
            <a:extLst>
              <a:ext uri="{FF2B5EF4-FFF2-40B4-BE49-F238E27FC236}">
                <a16:creationId xmlns:a16="http://schemas.microsoft.com/office/drawing/2014/main" id="{A9848D48-D39B-4893-B9C7-63F4F88ECBAC}"/>
              </a:ext>
            </a:extLst>
          </p:cNvPr>
          <p:cNvSpPr>
            <a:spLocks noGrp="1"/>
          </p:cNvSpPr>
          <p:nvPr>
            <p:ph type="body" sz="quarter" idx="11" hasCustomPrompt="1"/>
          </p:nvPr>
        </p:nvSpPr>
        <p:spPr>
          <a:xfrm>
            <a:off x="6905173" y="1825629"/>
            <a:ext cx="4927259"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728900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Breaker-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B8C0B6B-F84F-4269-A320-C9F50CAE2DD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96"/>
            <a:ext cx="12188952" cy="6857808"/>
          </a:xfrm>
          <a:prstGeom prst="rect">
            <a:avLst/>
          </a:prstGeom>
        </p:spPr>
      </p:pic>
      <p:pic>
        <p:nvPicPr>
          <p:cNvPr id="10" name="Picture 9">
            <a:extLst>
              <a:ext uri="{FF2B5EF4-FFF2-40B4-BE49-F238E27FC236}">
                <a16:creationId xmlns:a16="http://schemas.microsoft.com/office/drawing/2014/main" id="{AEE77B09-AE95-4259-8E33-A11A880BA7E6}"/>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10425152" y="5894636"/>
            <a:ext cx="1312781" cy="562270"/>
          </a:xfrm>
          <a:prstGeom prst="rect">
            <a:avLst/>
          </a:prstGeom>
        </p:spPr>
      </p:pic>
      <p:sp>
        <p:nvSpPr>
          <p:cNvPr id="7"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5" y="3429000"/>
            <a:ext cx="4180795" cy="1102858"/>
          </a:xfrm>
          <a:prstGeom prst="rect">
            <a:avLst/>
          </a:prstGeom>
        </p:spPr>
        <p:txBody>
          <a:bodyPr>
            <a:noAutofit/>
          </a:bodyPr>
          <a:lstStyle>
            <a:lvl1pPr marL="0" indent="0">
              <a:spcBef>
                <a:spcPts val="0"/>
              </a:spcBef>
              <a:buNone/>
              <a:defRPr sz="3600">
                <a:solidFill>
                  <a:schemeClr val="tx2"/>
                </a:solidFill>
              </a:defRPr>
            </a:lvl1pPr>
          </a:lstStyle>
          <a:p>
            <a:pPr lvl="0"/>
            <a:r>
              <a:rPr lang="en-US"/>
              <a:t>Section </a:t>
            </a:r>
            <a:br>
              <a:rPr lang="en-US"/>
            </a:br>
            <a:r>
              <a:rPr lang="en-US"/>
              <a:t>Heading</a:t>
            </a:r>
          </a:p>
        </p:txBody>
      </p:sp>
      <p:sp>
        <p:nvSpPr>
          <p:cNvPr id="9"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lang="en-US" sz="1800" kern="1200" baseline="0" dirty="0">
                <a:solidFill>
                  <a:schemeClr val="bg2"/>
                </a:solidFill>
                <a:latin typeface="+mn-lt"/>
                <a:ea typeface="+mn-ea"/>
                <a:cs typeface="+mn-cs"/>
              </a:defRPr>
            </a:lvl1pPr>
          </a:lstStyle>
          <a:p>
            <a:pPr marL="0" marR="0" lvl="0" indent="0" algn="l" defTabSz="685749"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a:t>Section Subheading</a:t>
            </a:r>
          </a:p>
        </p:txBody>
      </p:sp>
    </p:spTree>
    <p:extLst>
      <p:ext uri="{BB962C8B-B14F-4D97-AF65-F5344CB8AC3E}">
        <p14:creationId xmlns:p14="http://schemas.microsoft.com/office/powerpoint/2010/main" val="402215386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D26592-E925-4441-8BBF-7061DC86A97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t="12181" r="12170"/>
          <a:stretch/>
        </p:blipFill>
        <p:spPr>
          <a:xfrm>
            <a:off x="1524" y="0"/>
            <a:ext cx="12190476" cy="6858000"/>
          </a:xfrm>
          <a:prstGeom prst="rect">
            <a:avLst/>
          </a:prstGeom>
        </p:spPr>
      </p:pic>
      <p:sp>
        <p:nvSpPr>
          <p:cNvPr id="2" name="Title 1">
            <a:extLst>
              <a:ext uri="{FF2B5EF4-FFF2-40B4-BE49-F238E27FC236}">
                <a16:creationId xmlns:a16="http://schemas.microsoft.com/office/drawing/2014/main" id="{A2E78D50-1EDD-4D7B-ABD8-BC907C00DA56}"/>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1A695FA-8D81-4175-AC67-58110287A4BF}"/>
              </a:ext>
            </a:extLst>
          </p:cNvPr>
          <p:cNvSpPr>
            <a:spLocks noGrp="1"/>
          </p:cNvSpPr>
          <p:nvPr>
            <p:ph type="sldNum" sz="quarter" idx="12"/>
          </p:nvPr>
        </p:nvSpPr>
        <p:spPr/>
        <p:txBody>
          <a:bodyPr/>
          <a:lstStyle/>
          <a:p>
            <a:fld id="{9D85EF1F-7307-41BC-8C08-94B176AED8EE}" type="slidenum">
              <a:rPr lang="en-US" smtClean="0"/>
              <a:t>‹#›</a:t>
            </a:fld>
            <a:endParaRPr lang="en-US"/>
          </a:p>
        </p:txBody>
      </p:sp>
      <p:sp>
        <p:nvSpPr>
          <p:cNvPr id="11" name="Text Placeholder 10">
            <a:extLst>
              <a:ext uri="{FF2B5EF4-FFF2-40B4-BE49-F238E27FC236}">
                <a16:creationId xmlns:a16="http://schemas.microsoft.com/office/drawing/2014/main" id="{B13AC1C5-3538-474F-9F06-8929A7657A39}"/>
              </a:ext>
            </a:extLst>
          </p:cNvPr>
          <p:cNvSpPr>
            <a:spLocks noGrp="1"/>
          </p:cNvSpPr>
          <p:nvPr>
            <p:ph type="body" sz="quarter" idx="13"/>
          </p:nvPr>
        </p:nvSpPr>
        <p:spPr>
          <a:xfrm>
            <a:off x="838200" y="1825625"/>
            <a:ext cx="10515600"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3595660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Blue Graphic Righ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3D8DF8-815A-48B4-B65A-88DC6AAD2A2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952" cy="6858000"/>
          </a:xfrm>
          <a:prstGeom prst="rect">
            <a:avLst/>
          </a:prstGeom>
        </p:spPr>
      </p:pic>
      <p:sp>
        <p:nvSpPr>
          <p:cNvPr id="2" name="Title 1">
            <a:extLst>
              <a:ext uri="{FF2B5EF4-FFF2-40B4-BE49-F238E27FC236}">
                <a16:creationId xmlns:a16="http://schemas.microsoft.com/office/drawing/2014/main" id="{A0AA6442-40EC-401A-A225-140A0CF11B41}"/>
              </a:ext>
            </a:extLst>
          </p:cNvPr>
          <p:cNvSpPr>
            <a:spLocks noGrp="1"/>
          </p:cNvSpPr>
          <p:nvPr>
            <p:ph type="title"/>
          </p:nvPr>
        </p:nvSpPr>
        <p:spPr>
          <a:xfrm>
            <a:off x="838200" y="365125"/>
            <a:ext cx="6085114" cy="1325563"/>
          </a:xfrm>
        </p:spPr>
        <p:txBody>
          <a:bodyPr/>
          <a:lstStyle/>
          <a:p>
            <a:r>
              <a:rPr lang="en-US"/>
              <a:t>Click to edit Master title style</a:t>
            </a:r>
          </a:p>
        </p:txBody>
      </p:sp>
      <p:sp>
        <p:nvSpPr>
          <p:cNvPr id="9" name="Text Placeholder 8">
            <a:extLst>
              <a:ext uri="{FF2B5EF4-FFF2-40B4-BE49-F238E27FC236}">
                <a16:creationId xmlns:a16="http://schemas.microsoft.com/office/drawing/2014/main" id="{AE438211-8175-4277-B6C8-19E6C2D7C51C}"/>
              </a:ext>
            </a:extLst>
          </p:cNvPr>
          <p:cNvSpPr>
            <a:spLocks noGrp="1"/>
          </p:cNvSpPr>
          <p:nvPr>
            <p:ph type="body" sz="quarter" idx="12"/>
          </p:nvPr>
        </p:nvSpPr>
        <p:spPr>
          <a:xfrm>
            <a:off x="838200" y="1825625"/>
            <a:ext cx="6085114" cy="40163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99719BFA-6A30-4875-AC95-5728A8CB0240}"/>
              </a:ext>
            </a:extLst>
          </p:cNvPr>
          <p:cNvSpPr>
            <a:spLocks noGrp="1"/>
          </p:cNvSpPr>
          <p:nvPr>
            <p:ph type="sldNum" sz="quarter" idx="4"/>
          </p:nvPr>
        </p:nvSpPr>
        <p:spPr>
          <a:xfrm>
            <a:off x="9292771" y="6464300"/>
            <a:ext cx="2539660" cy="181800"/>
          </a:xfrm>
          <a:prstGeom prst="rect">
            <a:avLst/>
          </a:prstGeom>
        </p:spPr>
        <p:txBody>
          <a:bodyPr vert="horz" lIns="91440" tIns="45720" rIns="91440" bIns="45720" rtlCol="0" anchor="ctr"/>
          <a:lstStyle>
            <a:lvl1pPr algn="r">
              <a:defRPr sz="1200">
                <a:solidFill>
                  <a:schemeClr val="tx2"/>
                </a:solidFill>
              </a:defRPr>
            </a:lvl1pPr>
          </a:lstStyle>
          <a:p>
            <a:fld id="{9D85EF1F-7307-41BC-8C08-94B176AED8EE}" type="slidenum">
              <a:rPr lang="en-US" smtClean="0"/>
              <a:pPr/>
              <a:t>‹#›</a:t>
            </a:fld>
            <a:endParaRPr lang="en-US"/>
          </a:p>
        </p:txBody>
      </p:sp>
    </p:spTree>
    <p:extLst>
      <p:ext uri="{BB962C8B-B14F-4D97-AF65-F5344CB8AC3E}">
        <p14:creationId xmlns:p14="http://schemas.microsoft.com/office/powerpoint/2010/main" val="16198060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3-Closing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594B4DD8-4FCE-42B4-A8D4-60B1E262269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0"/>
            <a:ext cx="12188952" cy="6858000"/>
          </a:xfrm>
          <a:prstGeom prst="rect">
            <a:avLst/>
          </a:prstGeom>
        </p:spPr>
      </p:pic>
      <p:pic>
        <p:nvPicPr>
          <p:cNvPr id="15" name="Picture 14">
            <a:extLst>
              <a:ext uri="{FF2B5EF4-FFF2-40B4-BE49-F238E27FC236}">
                <a16:creationId xmlns:a16="http://schemas.microsoft.com/office/drawing/2014/main" id="{37C8259F-8CEC-4521-946F-8B5ED617D10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85224" y="2949956"/>
            <a:ext cx="1821552" cy="958089"/>
          </a:xfrm>
          <a:prstGeom prst="rect">
            <a:avLst/>
          </a:prstGeom>
        </p:spPr>
      </p:pic>
    </p:spTree>
    <p:extLst>
      <p:ext uri="{BB962C8B-B14F-4D97-AF65-F5344CB8AC3E}">
        <p14:creationId xmlns:p14="http://schemas.microsoft.com/office/powerpoint/2010/main" val="56588710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31344F-A8D8-411A-AAB1-3AEC0968776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 y="857"/>
            <a:ext cx="12188952" cy="6856285"/>
          </a:xfrm>
          <a:prstGeom prst="rect">
            <a:avLst/>
          </a:prstGeom>
        </p:spPr>
      </p:pic>
      <p:pic>
        <p:nvPicPr>
          <p:cNvPr id="12" name="Picture 11">
            <a:extLst>
              <a:ext uri="{FF2B5EF4-FFF2-40B4-BE49-F238E27FC236}">
                <a16:creationId xmlns:a16="http://schemas.microsoft.com/office/drawing/2014/main" id="{C109B9CD-6CA9-44ED-B942-A8D85CB4F75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802516" y="5915003"/>
            <a:ext cx="938786" cy="493777"/>
          </a:xfrm>
          <a:prstGeom prst="rect">
            <a:avLst/>
          </a:prstGeom>
        </p:spPr>
      </p:pic>
      <p:sp>
        <p:nvSpPr>
          <p:cNvPr id="9" name="Text Placeholder 8">
            <a:extLst>
              <a:ext uri="{FF2B5EF4-FFF2-40B4-BE49-F238E27FC236}">
                <a16:creationId xmlns:a16="http://schemas.microsoft.com/office/drawing/2014/main" id="{0E0AB0C8-74CC-446F-9281-8E91AA70FD43}"/>
              </a:ext>
            </a:extLst>
          </p:cNvPr>
          <p:cNvSpPr>
            <a:spLocks noGrp="1"/>
          </p:cNvSpPr>
          <p:nvPr>
            <p:ph type="body" sz="quarter" idx="10" hasCustomPrompt="1"/>
          </p:nvPr>
        </p:nvSpPr>
        <p:spPr>
          <a:xfrm>
            <a:off x="7459662" y="3429000"/>
            <a:ext cx="4180795" cy="1102858"/>
          </a:xfrm>
          <a:prstGeom prst="rect">
            <a:avLst/>
          </a:prstGeom>
        </p:spPr>
        <p:txBody>
          <a:bodyPr>
            <a:noAutofit/>
          </a:bodyPr>
          <a:lstStyle>
            <a:lvl1pPr marL="0" indent="0">
              <a:spcBef>
                <a:spcPts val="0"/>
              </a:spcBef>
              <a:buNone/>
              <a:defRPr sz="4000">
                <a:solidFill>
                  <a:schemeClr val="tx2"/>
                </a:solidFill>
              </a:defRPr>
            </a:lvl1pPr>
          </a:lstStyle>
          <a:p>
            <a:pPr lvl="0"/>
            <a:r>
              <a:rPr lang="en-US"/>
              <a:t>Presentation </a:t>
            </a:r>
          </a:p>
          <a:p>
            <a:pPr lvl="0"/>
            <a:r>
              <a:rPr lang="en-US"/>
              <a:t>Title</a:t>
            </a:r>
          </a:p>
        </p:txBody>
      </p:sp>
      <p:sp>
        <p:nvSpPr>
          <p:cNvPr id="11" name="Text Placeholder 10">
            <a:extLst>
              <a:ext uri="{FF2B5EF4-FFF2-40B4-BE49-F238E27FC236}">
                <a16:creationId xmlns:a16="http://schemas.microsoft.com/office/drawing/2014/main" id="{BCA6C1C3-E0B6-4DA0-B906-995E3F944CC6}"/>
              </a:ext>
            </a:extLst>
          </p:cNvPr>
          <p:cNvSpPr>
            <a:spLocks noGrp="1"/>
          </p:cNvSpPr>
          <p:nvPr>
            <p:ph type="body" sz="quarter" idx="11" hasCustomPrompt="1"/>
          </p:nvPr>
        </p:nvSpPr>
        <p:spPr>
          <a:xfrm>
            <a:off x="7459661" y="4775654"/>
            <a:ext cx="4180795" cy="783318"/>
          </a:xfrm>
          <a:prstGeom prst="rect">
            <a:avLst/>
          </a:prstGeom>
        </p:spPr>
        <p:txBody>
          <a:bodyPr>
            <a:normAutofit/>
          </a:bodyPr>
          <a:lstStyle>
            <a:lvl1pPr marL="0" indent="0">
              <a:buNone/>
              <a:defRPr sz="2000">
                <a:solidFill>
                  <a:schemeClr val="bg1"/>
                </a:solidFill>
              </a:defRPr>
            </a:lvl1pPr>
          </a:lstStyle>
          <a:p>
            <a:pPr lvl="0"/>
            <a:r>
              <a:rPr lang="en-US"/>
              <a:t>Presentation Subtitle</a:t>
            </a:r>
          </a:p>
          <a:p>
            <a:pPr lvl="0"/>
            <a:r>
              <a:rPr lang="en-US"/>
              <a:t>Presentation Date</a:t>
            </a:r>
          </a:p>
        </p:txBody>
      </p:sp>
    </p:spTree>
    <p:extLst>
      <p:ext uri="{BB962C8B-B14F-4D97-AF65-F5344CB8AC3E}">
        <p14:creationId xmlns:p14="http://schemas.microsoft.com/office/powerpoint/2010/main" val="88843635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328750984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userDrawn="1">
  <p:cSld name="EVERYDAY - CONTENT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28779C-1AD3-1541-9A51-E77EA90630DF}"/>
              </a:ext>
            </a:extLst>
          </p:cNvPr>
          <p:cNvSpPr/>
          <p:nvPr userDrawn="1"/>
        </p:nvSpPr>
        <p:spPr>
          <a:xfrm>
            <a:off x="0" y="0"/>
            <a:ext cx="12192000" cy="1313056"/>
          </a:xfrm>
          <a:prstGeom prst="rect">
            <a:avLst/>
          </a:prstGeom>
          <a:gradFill>
            <a:gsLst>
              <a:gs pos="0">
                <a:schemeClr val="accent1"/>
              </a:gs>
              <a:gs pos="100000">
                <a:schemeClr val="tx2"/>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7" name="Shape">
            <a:extLst>
              <a:ext uri="{FF2B5EF4-FFF2-40B4-BE49-F238E27FC236}">
                <a16:creationId xmlns:a16="http://schemas.microsoft.com/office/drawing/2014/main" id="{C83CC706-B92A-A944-99CA-5E429A0FD93D}"/>
              </a:ext>
            </a:extLst>
          </p:cNvPr>
          <p:cNvSpPr/>
          <p:nvPr userDrawn="1"/>
        </p:nvSpPr>
        <p:spPr>
          <a:xfrm>
            <a:off x="6863643" y="16267"/>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3" name="Content Placeholder 2"/>
          <p:cNvSpPr>
            <a:spLocks noGrp="1"/>
          </p:cNvSpPr>
          <p:nvPr>
            <p:ph idx="1"/>
          </p:nvPr>
        </p:nvSpPr>
        <p:spPr>
          <a:xfrm>
            <a:off x="508540" y="1707786"/>
            <a:ext cx="11203664" cy="4648568"/>
          </a:xfrm>
        </p:spPr>
        <p:txBody>
          <a:bodyPr/>
          <a:lstStyle>
            <a:lvl1pPr>
              <a:defRPr>
                <a:solidFill>
                  <a:schemeClr val="tx1">
                    <a:lumMod val="95000"/>
                    <a:lumOff val="5000"/>
                  </a:schemeClr>
                </a:solidFill>
              </a:defRPr>
            </a:lvl1pPr>
            <a:lvl2pPr>
              <a:defRPr>
                <a:solidFill>
                  <a:schemeClr val="tx1">
                    <a:lumMod val="95000"/>
                    <a:lumOff val="5000"/>
                  </a:schemeClr>
                </a:solidFill>
              </a:defRPr>
            </a:lvl2pPr>
            <a:lvl3pPr>
              <a:defRPr>
                <a:solidFill>
                  <a:schemeClr val="tx1">
                    <a:lumMod val="95000"/>
                    <a:lumOff val="5000"/>
                  </a:schemeClr>
                </a:solidFill>
              </a:defRPr>
            </a:lvl3pPr>
            <a:lvl4pPr>
              <a:defRPr>
                <a:solidFill>
                  <a:schemeClr val="tx1">
                    <a:lumMod val="95000"/>
                    <a:lumOff val="5000"/>
                  </a:schemeClr>
                </a:solidFill>
              </a:defRPr>
            </a:lvl4pPr>
            <a:lvl5pPr>
              <a:defRPr>
                <a:solidFill>
                  <a:schemeClr val="tx1">
                    <a:lumMod val="95000"/>
                    <a:lumOff val="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hape">
            <a:extLst>
              <a:ext uri="{FF2B5EF4-FFF2-40B4-BE49-F238E27FC236}">
                <a16:creationId xmlns:a16="http://schemas.microsoft.com/office/drawing/2014/main" id="{A84392A4-5D5E-9B41-96F4-3C2E92B15073}"/>
              </a:ext>
            </a:extLst>
          </p:cNvPr>
          <p:cNvSpPr/>
          <p:nvPr userDrawn="1"/>
        </p:nvSpPr>
        <p:spPr>
          <a:xfrm>
            <a:off x="6863643" y="519648"/>
            <a:ext cx="5328356" cy="812272"/>
          </a:xfrm>
          <a:custGeom>
            <a:avLst/>
            <a:gdLst/>
            <a:ahLst/>
            <a:cxnLst>
              <a:cxn ang="0">
                <a:pos x="wd2" y="hd2"/>
              </a:cxn>
              <a:cxn ang="5400000">
                <a:pos x="wd2" y="hd2"/>
              </a:cxn>
              <a:cxn ang="10800000">
                <a:pos x="wd2" y="hd2"/>
              </a:cxn>
              <a:cxn ang="16200000">
                <a:pos x="wd2" y="hd2"/>
              </a:cxn>
            </a:cxnLst>
            <a:rect l="0" t="0" r="r" b="b"/>
            <a:pathLst>
              <a:path w="21600" h="20619" extrusionOk="0">
                <a:moveTo>
                  <a:pt x="0" y="7043"/>
                </a:moveTo>
                <a:cubicBezTo>
                  <a:pt x="1599" y="10431"/>
                  <a:pt x="3359" y="12009"/>
                  <a:pt x="5125" y="11638"/>
                </a:cubicBezTo>
                <a:cubicBezTo>
                  <a:pt x="8965" y="10834"/>
                  <a:pt x="12429" y="1037"/>
                  <a:pt x="16255" y="77"/>
                </a:cubicBezTo>
                <a:cubicBezTo>
                  <a:pt x="18093" y="-385"/>
                  <a:pt x="19927" y="1227"/>
                  <a:pt x="21590" y="4766"/>
                </a:cubicBezTo>
                <a:lnTo>
                  <a:pt x="21600" y="14041"/>
                </a:lnTo>
                <a:cubicBezTo>
                  <a:pt x="19718" y="9870"/>
                  <a:pt x="17612" y="8157"/>
                  <a:pt x="15523" y="9097"/>
                </a:cubicBezTo>
                <a:cubicBezTo>
                  <a:pt x="12138" y="10620"/>
                  <a:pt x="9076" y="19001"/>
                  <a:pt x="5674" y="20410"/>
                </a:cubicBezTo>
                <a:cubicBezTo>
                  <a:pt x="3728" y="21215"/>
                  <a:pt x="1770" y="19679"/>
                  <a:pt x="0" y="15961"/>
                </a:cubicBezTo>
                <a:lnTo>
                  <a:pt x="0" y="7043"/>
                </a:lnTo>
                <a:close/>
              </a:path>
            </a:pathLst>
          </a:custGeom>
          <a:gradFill flip="none" rotWithShape="1">
            <a:gsLst>
              <a:gs pos="0">
                <a:schemeClr val="accent1">
                  <a:alpha val="0"/>
                </a:schemeClr>
              </a:gs>
              <a:gs pos="100000">
                <a:schemeClr val="accent1">
                  <a:alpha val="63000"/>
                </a:schemeClr>
              </a:gs>
            </a:gsLst>
            <a:lin ang="0" scaled="0"/>
            <a:tileRect/>
          </a:gradFill>
          <a:ln w="12700">
            <a:noFill/>
            <a:miter lim="400000"/>
          </a:ln>
        </p:spPr>
        <p:txBody>
          <a:bodyPr lIns="0" tIns="0" rIns="0" bIns="0" anchor="ctr"/>
          <a:lstStyle/>
          <a:p>
            <a:pPr algn="ctr" defTabSz="412754" hangingPunct="0">
              <a:defRPr sz="2400">
                <a:solidFill>
                  <a:srgbClr val="FFFFFF"/>
                </a:solidFill>
                <a:latin typeface="Helvetica Neue Medium"/>
                <a:ea typeface="Helvetica Neue Medium"/>
                <a:cs typeface="Helvetica Neue Medium"/>
                <a:sym typeface="Helvetica Neue Medium"/>
              </a:defRPr>
            </a:pPr>
            <a:endParaRPr sz="1525" kern="0">
              <a:solidFill>
                <a:srgbClr val="FFFFFF"/>
              </a:solidFill>
              <a:latin typeface="Helvetica Neue Medium"/>
              <a:ea typeface="Helvetica Neue Medium"/>
              <a:cs typeface="Helvetica Neue Medium"/>
              <a:sym typeface="Helvetica Neue Medium"/>
            </a:endParaRPr>
          </a:p>
        </p:txBody>
      </p:sp>
      <p:sp>
        <p:nvSpPr>
          <p:cNvPr id="25" name="Title 1">
            <a:extLst>
              <a:ext uri="{FF2B5EF4-FFF2-40B4-BE49-F238E27FC236}">
                <a16:creationId xmlns:a16="http://schemas.microsoft.com/office/drawing/2014/main" id="{27B8B2B7-4C44-7441-83A9-BAB92197A35F}"/>
              </a:ext>
            </a:extLst>
          </p:cNvPr>
          <p:cNvSpPr>
            <a:spLocks noGrp="1"/>
          </p:cNvSpPr>
          <p:nvPr>
            <p:ph type="title"/>
          </p:nvPr>
        </p:nvSpPr>
        <p:spPr>
          <a:xfrm>
            <a:off x="304800" y="170056"/>
            <a:ext cx="11430000" cy="1143000"/>
          </a:xfrm>
          <a:prstGeom prst="rect">
            <a:avLst/>
          </a:prstGeom>
        </p:spPr>
        <p:txBody>
          <a:bodyPr anchor="ctr">
            <a:noAutofit/>
          </a:bodyPr>
          <a:lstStyle>
            <a:lvl1pPr>
              <a:defRPr sz="3200" b="1">
                <a:solidFill>
                  <a:schemeClr val="bg1"/>
                </a:solidFill>
              </a:defRPr>
            </a:lvl1pPr>
          </a:lstStyle>
          <a:p>
            <a:r>
              <a:rPr lang="en-US"/>
              <a:t>Click to edit Master title style</a:t>
            </a:r>
          </a:p>
        </p:txBody>
      </p:sp>
      <p:sp>
        <p:nvSpPr>
          <p:cNvPr id="5" name="Text Placeholder 4">
            <a:extLst>
              <a:ext uri="{FF2B5EF4-FFF2-40B4-BE49-F238E27FC236}">
                <a16:creationId xmlns:a16="http://schemas.microsoft.com/office/drawing/2014/main" id="{AE9665B4-DEF9-A848-97A4-D4DA2EF723EC}"/>
              </a:ext>
            </a:extLst>
          </p:cNvPr>
          <p:cNvSpPr>
            <a:spLocks noGrp="1"/>
          </p:cNvSpPr>
          <p:nvPr>
            <p:ph type="body" sz="quarter" idx="10" hasCustomPrompt="1"/>
          </p:nvPr>
        </p:nvSpPr>
        <p:spPr>
          <a:xfrm>
            <a:off x="332187" y="953346"/>
            <a:ext cx="11430112" cy="415925"/>
          </a:xfrm>
        </p:spPr>
        <p:txBody>
          <a:bodyPr>
            <a:normAutofit/>
          </a:bodyPr>
          <a:lstStyle>
            <a:lvl1pPr marL="0" indent="0">
              <a:buNone/>
              <a:defRPr sz="1400">
                <a:solidFill>
                  <a:schemeClr val="bg1"/>
                </a:solidFill>
              </a:defRPr>
            </a:lvl1pPr>
          </a:lstStyle>
          <a:p>
            <a:pPr lvl="0"/>
            <a:r>
              <a:rPr lang="en-US"/>
              <a:t>Subtitle</a:t>
            </a:r>
          </a:p>
        </p:txBody>
      </p:sp>
      <p:cxnSp>
        <p:nvCxnSpPr>
          <p:cNvPr id="16" name="Straight Connector 15">
            <a:extLst>
              <a:ext uri="{FF2B5EF4-FFF2-40B4-BE49-F238E27FC236}">
                <a16:creationId xmlns:a16="http://schemas.microsoft.com/office/drawing/2014/main" id="{7E244035-01FE-DF4F-90D6-ADB13D0F06A8}"/>
              </a:ext>
            </a:extLst>
          </p:cNvPr>
          <p:cNvCxnSpPr>
            <a:cxnSpLocks/>
          </p:cNvCxnSpPr>
          <p:nvPr userDrawn="1"/>
        </p:nvCxnSpPr>
        <p:spPr>
          <a:xfrm>
            <a:off x="11311725" y="6447272"/>
            <a:ext cx="0" cy="267883"/>
          </a:xfrm>
          <a:prstGeom prst="line">
            <a:avLst/>
          </a:prstGeom>
          <a:ln>
            <a:solidFill>
              <a:schemeClr val="bg1">
                <a:lumMod val="50000"/>
              </a:schemeClr>
            </a:solidFill>
          </a:ln>
        </p:spPr>
        <p:style>
          <a:lnRef idx="1">
            <a:schemeClr val="accent6"/>
          </a:lnRef>
          <a:fillRef idx="0">
            <a:schemeClr val="accent6"/>
          </a:fillRef>
          <a:effectRef idx="0">
            <a:schemeClr val="accent6"/>
          </a:effectRef>
          <a:fontRef idx="minor">
            <a:schemeClr val="tx1"/>
          </a:fontRef>
        </p:style>
      </p:cxnSp>
      <p:sp>
        <p:nvSpPr>
          <p:cNvPr id="11" name="Slide Number Placeholder 6">
            <a:extLst>
              <a:ext uri="{FF2B5EF4-FFF2-40B4-BE49-F238E27FC236}">
                <a16:creationId xmlns:a16="http://schemas.microsoft.com/office/drawing/2014/main" id="{26CD3663-DA03-1748-AF41-97AF932E1B80}"/>
              </a:ext>
            </a:extLst>
          </p:cNvPr>
          <p:cNvSpPr>
            <a:spLocks noGrp="1"/>
          </p:cNvSpPr>
          <p:nvPr>
            <p:ph type="sldNum" sz="quarter" idx="4"/>
          </p:nvPr>
        </p:nvSpPr>
        <p:spPr>
          <a:xfrm>
            <a:off x="11202595" y="6454533"/>
            <a:ext cx="559704" cy="319175"/>
          </a:xfrm>
          <a:prstGeom prst="rect">
            <a:avLst/>
          </a:prstGeom>
        </p:spPr>
        <p:txBody>
          <a:bodyPr/>
          <a:lstStyle>
            <a:lvl1pPr algn="r">
              <a:defRPr sz="1000">
                <a:solidFill>
                  <a:schemeClr val="bg1">
                    <a:lumMod val="50000"/>
                  </a:schemeClr>
                </a:solidFill>
              </a:defRPr>
            </a:lvl1pPr>
          </a:lstStyle>
          <a:p>
            <a:fld id="{7B67A630-6DEE-4F45-9872-4A9386C88847}" type="slidenum">
              <a:rPr lang="en-US" smtClean="0"/>
              <a:pPr/>
              <a:t>‹#›</a:t>
            </a:fld>
            <a:endParaRPr lang="en-US"/>
          </a:p>
        </p:txBody>
      </p:sp>
      <p:pic>
        <p:nvPicPr>
          <p:cNvPr id="12" name="Picture 11">
            <a:extLst>
              <a:ext uri="{FF2B5EF4-FFF2-40B4-BE49-F238E27FC236}">
                <a16:creationId xmlns:a16="http://schemas.microsoft.com/office/drawing/2014/main" id="{3CD3FB7A-87B0-7B45-BB4A-E20056ACADE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596461" y="6492240"/>
            <a:ext cx="1606135" cy="229238"/>
          </a:xfrm>
          <a:prstGeom prst="rect">
            <a:avLst/>
          </a:prstGeom>
        </p:spPr>
      </p:pic>
    </p:spTree>
    <p:custDataLst>
      <p:tags r:id="rId1"/>
    </p:custDataLst>
    <p:extLst>
      <p:ext uri="{BB962C8B-B14F-4D97-AF65-F5344CB8AC3E}">
        <p14:creationId xmlns:p14="http://schemas.microsoft.com/office/powerpoint/2010/main" val="158225487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465321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843775063"/>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03650078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3"/>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0" y="1561331"/>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0" y="3766862"/>
            <a:ext cx="5194433"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8"/>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63080175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7"/>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8"/>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39"/>
            <a:ext cx="9365380" cy="986569"/>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986876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199"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6"/>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8" y="4385538"/>
            <a:ext cx="2025315" cy="911940"/>
          </a:xfrm>
          <a:prstGeom prst="rect">
            <a:avLst/>
          </a:prstGeom>
        </p:spPr>
      </p:pic>
    </p:spTree>
    <p:extLst>
      <p:ext uri="{BB962C8B-B14F-4D97-AF65-F5344CB8AC3E}">
        <p14:creationId xmlns:p14="http://schemas.microsoft.com/office/powerpoint/2010/main" val="199815754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22401269"/>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6"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6"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2"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80529727"/>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2"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0"/>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1337409"/>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5"/>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2"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199" y="1825625"/>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7521666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2"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5"/>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0"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0"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47627243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2"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0693001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2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13495631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7"/>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0"/>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8"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48014011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0"/>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2"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05978153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8"/>
        <p:cNvGrpSpPr/>
        <p:nvPr/>
      </p:nvGrpSpPr>
      <p:grpSpPr>
        <a:xfrm>
          <a:off x="0" y="0"/>
          <a:ext cx="0" cy="0"/>
          <a:chOff x="0" y="0"/>
          <a:chExt cx="0" cy="0"/>
        </a:xfrm>
      </p:grpSpPr>
      <p:sp>
        <p:nvSpPr>
          <p:cNvPr id="69" name="Google Shape;69;p7"/>
          <p:cNvSpPr txBox="1">
            <a:spLocks noGrp="1"/>
          </p:cNvSpPr>
          <p:nvPr>
            <p:ph type="title"/>
          </p:nvPr>
        </p:nvSpPr>
        <p:spPr>
          <a:xfrm>
            <a:off x="609600" y="365125"/>
            <a:ext cx="10972800" cy="132556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chemeClr val="accen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7"/>
          <p:cNvSpPr txBox="1">
            <a:spLocks noGrp="1"/>
          </p:cNvSpPr>
          <p:nvPr>
            <p:ph type="body" idx="1"/>
          </p:nvPr>
        </p:nvSpPr>
        <p:spPr>
          <a:xfrm>
            <a:off x="609600" y="1825625"/>
            <a:ext cx="5410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1" name="Google Shape;71;p7"/>
          <p:cNvGrpSpPr/>
          <p:nvPr/>
        </p:nvGrpSpPr>
        <p:grpSpPr>
          <a:xfrm>
            <a:off x="7191542" y="1"/>
            <a:ext cx="5000459" cy="1425992"/>
            <a:chOff x="7191542" y="1"/>
            <a:chExt cx="5000459" cy="1425992"/>
          </a:xfrm>
        </p:grpSpPr>
        <p:pic>
          <p:nvPicPr>
            <p:cNvPr id="72" name="Google Shape;72;p7"/>
            <p:cNvPicPr preferRelativeResize="0"/>
            <p:nvPr/>
          </p:nvPicPr>
          <p:blipFill rotWithShape="1">
            <a:blip r:embed="rId2">
              <a:alphaModFix/>
            </a:blip>
            <a:srcRect/>
            <a:stretch/>
          </p:blipFill>
          <p:spPr>
            <a:xfrm>
              <a:off x="9264317" y="228371"/>
              <a:ext cx="2025315" cy="911940"/>
            </a:xfrm>
            <a:prstGeom prst="rect">
              <a:avLst/>
            </a:prstGeom>
            <a:noFill/>
            <a:ln>
              <a:noFill/>
            </a:ln>
          </p:spPr>
        </p:pic>
        <p:grpSp>
          <p:nvGrpSpPr>
            <p:cNvPr id="73" name="Google Shape;73;p7"/>
            <p:cNvGrpSpPr/>
            <p:nvPr/>
          </p:nvGrpSpPr>
          <p:grpSpPr>
            <a:xfrm>
              <a:off x="7191542" y="1"/>
              <a:ext cx="5000459" cy="1425992"/>
              <a:chOff x="7186272" y="0"/>
              <a:chExt cx="5005729" cy="1427495"/>
            </a:xfrm>
          </p:grpSpPr>
          <p:sp>
            <p:nvSpPr>
              <p:cNvPr id="74" name="Google Shape;74;p7"/>
              <p:cNvSpPr/>
              <p:nvPr/>
            </p:nvSpPr>
            <p:spPr>
              <a:xfrm>
                <a:off x="7186272" y="0"/>
                <a:ext cx="5005729" cy="1427495"/>
              </a:xfrm>
              <a:custGeom>
                <a:avLst/>
                <a:gdLst/>
                <a:ahLst/>
                <a:cxnLst/>
                <a:rect l="l" t="t" r="r" b="b"/>
                <a:pathLst>
                  <a:path w="5005729" h="1427495" extrusionOk="0">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rgbClr val="EF4114"/>
                  </a:gs>
                  <a:gs pos="20000">
                    <a:schemeClr val="accent3"/>
                  </a:gs>
                  <a:gs pos="100000">
                    <a:schemeClr val="accent3"/>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7"/>
              <p:cNvSpPr/>
              <p:nvPr/>
            </p:nvSpPr>
            <p:spPr>
              <a:xfrm>
                <a:off x="7330180" y="0"/>
                <a:ext cx="4861820" cy="1389331"/>
              </a:xfrm>
              <a:custGeom>
                <a:avLst/>
                <a:gdLst/>
                <a:ahLst/>
                <a:cxnLst/>
                <a:rect l="l" t="t" r="r" b="b"/>
                <a:pathLst>
                  <a:path w="4861820" h="1389331" extrusionOk="0">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grpSp>
      <p:sp>
        <p:nvSpPr>
          <p:cNvPr id="76" name="Google Shape;76;p7"/>
          <p:cNvSpPr txBox="1">
            <a:spLocks noGrp="1"/>
          </p:cNvSpPr>
          <p:nvPr>
            <p:ph type="body" idx="2"/>
          </p:nvPr>
        </p:nvSpPr>
        <p:spPr>
          <a:xfrm>
            <a:off x="6172199" y="1825625"/>
            <a:ext cx="5410199"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1000"/>
              </a:spcBef>
              <a:spcAft>
                <a:spcPts val="0"/>
              </a:spcAft>
              <a:buSzPts val="1800"/>
              <a:buChar char="•"/>
              <a:defRPr/>
            </a:lvl2pPr>
            <a:lvl3pPr marL="1371600" lvl="2" indent="-342900" algn="l">
              <a:lnSpc>
                <a:spcPct val="100000"/>
              </a:lnSpc>
              <a:spcBef>
                <a:spcPts val="1000"/>
              </a:spcBef>
              <a:spcAft>
                <a:spcPts val="0"/>
              </a:spcAft>
              <a:buSzPts val="1800"/>
              <a:buChar char="•"/>
              <a:defRPr/>
            </a:lvl3pPr>
            <a:lvl4pPr marL="1828800" lvl="3" indent="-342900" algn="l">
              <a:lnSpc>
                <a:spcPct val="100000"/>
              </a:lnSpc>
              <a:spcBef>
                <a:spcPts val="1000"/>
              </a:spcBef>
              <a:spcAft>
                <a:spcPts val="0"/>
              </a:spcAft>
              <a:buSzPts val="1800"/>
              <a:buChar char="•"/>
              <a:defRPr/>
            </a:lvl4pPr>
            <a:lvl5pPr marL="2286000" lvl="4" indent="-342900" algn="l">
              <a:lnSpc>
                <a:spcPct val="100000"/>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7"/>
          <p:cNvSpPr txBox="1">
            <a:spLocks noGrp="1"/>
          </p:cNvSpPr>
          <p:nvPr>
            <p:ph type="sldNum" idx="12"/>
          </p:nvPr>
        </p:nvSpPr>
        <p:spPr>
          <a:xfrm>
            <a:off x="8839198"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78" name="Google Shape;78;p7"/>
          <p:cNvCxnSpPr/>
          <p:nvPr/>
        </p:nvCxnSpPr>
        <p:spPr>
          <a:xfrm>
            <a:off x="609600" y="6335713"/>
            <a:ext cx="10972800" cy="0"/>
          </a:xfrm>
          <a:prstGeom prst="straightConnector1">
            <a:avLst/>
          </a:prstGeom>
          <a:noFill/>
          <a:ln w="9525" cap="flat" cmpd="sng">
            <a:solidFill>
              <a:srgbClr val="AEB3B7"/>
            </a:solidFill>
            <a:prstDash val="solid"/>
            <a:miter lim="800000"/>
            <a:headEnd type="none" w="sm" len="sm"/>
            <a:tailEnd type="none" w="sm" len="sm"/>
          </a:ln>
        </p:spPr>
      </p:cxnSp>
      <p:sp>
        <p:nvSpPr>
          <p:cNvPr id="79" name="Google Shape;79;p7"/>
          <p:cNvSpPr txBox="1">
            <a:spLocks noGrp="1"/>
          </p:cNvSpPr>
          <p:nvPr>
            <p:ph type="ftr" idx="11"/>
          </p:nvPr>
        </p:nvSpPr>
        <p:spPr>
          <a:xfrm>
            <a:off x="609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301685166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_1-Line Title (Blank, Logo Top)">
    <p:spTree>
      <p:nvGrpSpPr>
        <p:cNvPr id="1" name=""/>
        <p:cNvGrpSpPr/>
        <p:nvPr/>
      </p:nvGrpSpPr>
      <p:grpSpPr>
        <a:xfrm>
          <a:off x="0" y="0"/>
          <a:ext cx="0" cy="0"/>
          <a:chOff x="0" y="0"/>
          <a:chExt cx="0" cy="0"/>
        </a:xfrm>
      </p:grpSpPr>
      <p:cxnSp>
        <p:nvCxnSpPr>
          <p:cNvPr id="14" name="Straight Connector 13"/>
          <p:cNvCxnSpPr/>
          <p:nvPr userDrawn="1"/>
        </p:nvCxnSpPr>
        <p:spPr>
          <a:xfrm>
            <a:off x="2"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20" y="533969"/>
            <a:ext cx="8867787" cy="488537"/>
          </a:xfrm>
          <a:prstGeom prst="rect">
            <a:avLst/>
          </a:prstGeom>
        </p:spPr>
        <p:txBody>
          <a:bodyPr anchor="ctr"/>
          <a:lstStyle>
            <a:lvl1pPr marL="0" indent="0">
              <a:buNone/>
              <a:defRPr b="1">
                <a:solidFill>
                  <a:srgbClr val="8C2347"/>
                </a:solidFill>
              </a:defRPr>
            </a:lvl1pPr>
            <a:lvl2pPr marL="342900" indent="0">
              <a:buNone/>
              <a:defRPr b="1">
                <a:solidFill>
                  <a:srgbClr val="8C2347"/>
                </a:solidFill>
              </a:defRPr>
            </a:lvl2pPr>
            <a:lvl3pPr marL="685800" indent="0">
              <a:buNone/>
              <a:defRPr b="1">
                <a:solidFill>
                  <a:srgbClr val="8C2347"/>
                </a:solidFill>
              </a:defRPr>
            </a:lvl3pPr>
            <a:lvl4pPr marL="1028700" indent="0">
              <a:buNone/>
              <a:defRPr b="1">
                <a:solidFill>
                  <a:srgbClr val="8C2347"/>
                </a:solidFill>
              </a:defRPr>
            </a:lvl4pPr>
            <a:lvl5pPr marL="1371600" indent="0">
              <a:buNone/>
              <a:defRPr b="1">
                <a:solidFill>
                  <a:srgbClr val="8C2347"/>
                </a:solidFill>
              </a:defRPr>
            </a:lvl5pPr>
          </a:lstStyle>
          <a:p>
            <a:pPr lvl="0"/>
            <a:r>
              <a:rPr lang="en-US"/>
              <a:t>28PT TITLE HERE</a:t>
            </a:r>
          </a:p>
        </p:txBody>
      </p:sp>
      <p:sp>
        <p:nvSpPr>
          <p:cNvPr id="17" name="Rectangle 16"/>
          <p:cNvSpPr/>
          <p:nvPr userDrawn="1"/>
        </p:nvSpPr>
        <p:spPr>
          <a:xfrm>
            <a:off x="9815334" y="5955178"/>
            <a:ext cx="2376668" cy="902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sp>
        <p:nvSpPr>
          <p:cNvPr id="5" name="Rectangle 4"/>
          <p:cNvSpPr/>
          <p:nvPr userDrawn="1"/>
        </p:nvSpPr>
        <p:spPr>
          <a:xfrm>
            <a:off x="9815334" y="77979"/>
            <a:ext cx="2376668" cy="9445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25"/>
          </a:p>
        </p:txBody>
      </p:sp>
      <p:pic>
        <p:nvPicPr>
          <p:cNvPr id="7" name="Picture 6" descr="LM_LUMC_3C_V.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997747" y="317115"/>
            <a:ext cx="1653863" cy="574078"/>
          </a:xfrm>
          <a:prstGeom prst="rect">
            <a:avLst/>
          </a:prstGeom>
        </p:spPr>
      </p:pic>
    </p:spTree>
    <p:extLst>
      <p:ext uri="{BB962C8B-B14F-4D97-AF65-F5344CB8AC3E}">
        <p14:creationId xmlns:p14="http://schemas.microsoft.com/office/powerpoint/2010/main" val="291898506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 Line Title (Logo UR)">
    <p:spTree>
      <p:nvGrpSpPr>
        <p:cNvPr id="1" name=""/>
        <p:cNvGrpSpPr/>
        <p:nvPr/>
      </p:nvGrpSpPr>
      <p:grpSpPr>
        <a:xfrm>
          <a:off x="0" y="0"/>
          <a:ext cx="0" cy="0"/>
          <a:chOff x="0" y="0"/>
          <a:chExt cx="0" cy="0"/>
        </a:xfrm>
      </p:grpSpPr>
      <p:cxnSp>
        <p:nvCxnSpPr>
          <p:cNvPr id="14" name="Straight Connector 13"/>
          <p:cNvCxnSpPr/>
          <p:nvPr userDrawn="1"/>
        </p:nvCxnSpPr>
        <p:spPr>
          <a:xfrm>
            <a:off x="1" y="1129976"/>
            <a:ext cx="10289308" cy="0"/>
          </a:xfrm>
          <a:prstGeom prst="line">
            <a:avLst/>
          </a:prstGeom>
          <a:ln w="12700">
            <a:solidFill>
              <a:srgbClr val="C9C9C9"/>
            </a:solidFill>
            <a:tailEnd type="oval"/>
          </a:ln>
        </p:spPr>
        <p:style>
          <a:lnRef idx="1">
            <a:schemeClr val="accent1"/>
          </a:lnRef>
          <a:fillRef idx="0">
            <a:schemeClr val="accent1"/>
          </a:fillRef>
          <a:effectRef idx="0">
            <a:schemeClr val="accent1"/>
          </a:effectRef>
          <a:fontRef idx="minor">
            <a:schemeClr val="tx1"/>
          </a:fontRef>
        </p:style>
      </p:cxnSp>
      <p:sp>
        <p:nvSpPr>
          <p:cNvPr id="15" name="Text Placeholder 22"/>
          <p:cNvSpPr>
            <a:spLocks noGrp="1"/>
          </p:cNvSpPr>
          <p:nvPr>
            <p:ph type="body" sz="quarter" idx="12" hasCustomPrompt="1"/>
          </p:nvPr>
        </p:nvSpPr>
        <p:spPr>
          <a:xfrm>
            <a:off x="700619" y="533967"/>
            <a:ext cx="8867787" cy="488537"/>
          </a:xfrm>
          <a:prstGeom prst="rect">
            <a:avLst/>
          </a:prstGeom>
        </p:spPr>
        <p:txBody>
          <a:bodyPr anchor="ctr"/>
          <a:lstStyle>
            <a:lvl1pPr marL="0" indent="0">
              <a:buNone/>
              <a:defRPr b="1">
                <a:solidFill>
                  <a:srgbClr val="8C2347"/>
                </a:solidFill>
              </a:defRPr>
            </a:lvl1pPr>
            <a:lvl2pPr marL="457200" indent="0">
              <a:buNone/>
              <a:defRPr b="1">
                <a:solidFill>
                  <a:srgbClr val="8C2347"/>
                </a:solidFill>
              </a:defRPr>
            </a:lvl2pPr>
            <a:lvl3pPr marL="914400" indent="0">
              <a:buNone/>
              <a:defRPr b="1">
                <a:solidFill>
                  <a:srgbClr val="8C2347"/>
                </a:solidFill>
              </a:defRPr>
            </a:lvl3pPr>
            <a:lvl4pPr marL="1371600" indent="0">
              <a:buNone/>
              <a:defRPr b="1">
                <a:solidFill>
                  <a:srgbClr val="8C2347"/>
                </a:solidFill>
              </a:defRPr>
            </a:lvl4pPr>
            <a:lvl5pPr marL="1828800" indent="0">
              <a:buNone/>
              <a:defRPr b="1">
                <a:solidFill>
                  <a:srgbClr val="8C2347"/>
                </a:solidFill>
              </a:defRPr>
            </a:lvl5pPr>
          </a:lstStyle>
          <a:p>
            <a:pPr lvl="0"/>
            <a:r>
              <a:rPr lang="en-US"/>
              <a:t>28PT TITLE HERE</a:t>
            </a:r>
          </a:p>
        </p:txBody>
      </p:sp>
      <p:sp>
        <p:nvSpPr>
          <p:cNvPr id="17" name="Rectangle 16"/>
          <p:cNvSpPr/>
          <p:nvPr userDrawn="1"/>
        </p:nvSpPr>
        <p:spPr>
          <a:xfrm>
            <a:off x="9815333" y="5694745"/>
            <a:ext cx="2376668" cy="11632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Text Placeholder 2"/>
          <p:cNvSpPr>
            <a:spLocks noGrp="1"/>
          </p:cNvSpPr>
          <p:nvPr>
            <p:ph type="body" sz="quarter" idx="10" hasCustomPrompt="1"/>
          </p:nvPr>
        </p:nvSpPr>
        <p:spPr>
          <a:xfrm>
            <a:off x="700619" y="1359436"/>
            <a:ext cx="10768892" cy="4982097"/>
          </a:xfrm>
          <a:prstGeom prst="rect">
            <a:avLst/>
          </a:prstGeom>
        </p:spPr>
        <p:txBody>
          <a:bodyPr anchor="t" anchorCtr="0"/>
          <a:lstStyle>
            <a:lvl1pPr marL="0" indent="0">
              <a:buNone/>
              <a:defRPr sz="1800" b="0" i="0">
                <a:solidFill>
                  <a:schemeClr val="tx1"/>
                </a:solidFill>
                <a:latin typeface="Arial"/>
                <a:ea typeface="Times New Roman" charset="0"/>
                <a:cs typeface="Arial"/>
              </a:defRPr>
            </a:lvl1pPr>
            <a:lvl2pPr marL="457200" indent="0">
              <a:buNone/>
              <a:defRPr sz="2000" i="1">
                <a:solidFill>
                  <a:schemeClr val="tx1">
                    <a:lumMod val="50000"/>
                    <a:lumOff val="50000"/>
                  </a:schemeClr>
                </a:solidFill>
                <a:latin typeface="Times New Roman" charset="0"/>
                <a:ea typeface="Times New Roman" charset="0"/>
                <a:cs typeface="Times New Roman" charset="0"/>
              </a:defRPr>
            </a:lvl2pPr>
            <a:lvl3pPr marL="914400" indent="0">
              <a:buNone/>
              <a:defRPr sz="2000" i="1">
                <a:solidFill>
                  <a:schemeClr val="tx1">
                    <a:lumMod val="50000"/>
                    <a:lumOff val="50000"/>
                  </a:schemeClr>
                </a:solidFill>
                <a:latin typeface="Times New Roman" charset="0"/>
                <a:ea typeface="Times New Roman" charset="0"/>
                <a:cs typeface="Times New Roman" charset="0"/>
              </a:defRPr>
            </a:lvl3pPr>
            <a:lvl4pPr marL="1371600" indent="0">
              <a:buNone/>
              <a:defRPr sz="2000" i="1">
                <a:solidFill>
                  <a:schemeClr val="tx1">
                    <a:lumMod val="50000"/>
                    <a:lumOff val="50000"/>
                  </a:schemeClr>
                </a:solidFill>
                <a:latin typeface="Times New Roman" charset="0"/>
                <a:ea typeface="Times New Roman" charset="0"/>
                <a:cs typeface="Times New Roman" charset="0"/>
              </a:defRPr>
            </a:lvl4pPr>
            <a:lvl5pPr marL="1828800" indent="0">
              <a:buNone/>
              <a:defRPr sz="2000" i="1">
                <a:solidFill>
                  <a:schemeClr val="tx1">
                    <a:lumMod val="50000"/>
                    <a:lumOff val="50000"/>
                  </a:schemeClr>
                </a:solidFill>
                <a:latin typeface="Times New Roman" charset="0"/>
                <a:ea typeface="Times New Roman" charset="0"/>
                <a:cs typeface="Times New Roman" charset="0"/>
              </a:defRPr>
            </a:lvl5pPr>
          </a:lstStyle>
          <a:p>
            <a:pPr lvl="0"/>
            <a:r>
              <a:rPr lang="en-US"/>
              <a:t>Sample text goes here</a:t>
            </a:r>
          </a:p>
        </p:txBody>
      </p:sp>
    </p:spTree>
    <p:extLst>
      <p:ext uri="{BB962C8B-B14F-4D97-AF65-F5344CB8AC3E}">
        <p14:creationId xmlns:p14="http://schemas.microsoft.com/office/powerpoint/2010/main" val="8421790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288786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3/22/24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18415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235213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7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17190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3F6FA"/>
          </a:solidFill>
        </p:spPr>
        <p:txBody>
          <a:bodyPr wrap="square" lIns="0" tIns="0" rIns="0" bIns="0" rtlCol="0"/>
          <a:lstStyle/>
          <a:p>
            <a:endParaRPr sz="1800"/>
          </a:p>
        </p:txBody>
      </p:sp>
      <p:sp>
        <p:nvSpPr>
          <p:cNvPr id="17" name="bg object 17"/>
          <p:cNvSpPr/>
          <p:nvPr/>
        </p:nvSpPr>
        <p:spPr>
          <a:xfrm>
            <a:off x="3" y="5100849"/>
            <a:ext cx="7111365" cy="1757680"/>
          </a:xfrm>
          <a:custGeom>
            <a:avLst/>
            <a:gdLst/>
            <a:ahLst/>
            <a:cxnLst/>
            <a:rect l="l" t="t" r="r" b="b"/>
            <a:pathLst>
              <a:path w="7111365" h="1757679">
                <a:moveTo>
                  <a:pt x="612238" y="72"/>
                </a:moveTo>
                <a:lnTo>
                  <a:pt x="558414" y="0"/>
                </a:lnTo>
                <a:lnTo>
                  <a:pt x="504455" y="346"/>
                </a:lnTo>
                <a:lnTo>
                  <a:pt x="450360" y="1116"/>
                </a:lnTo>
                <a:lnTo>
                  <a:pt x="396127" y="2315"/>
                </a:lnTo>
                <a:lnTo>
                  <a:pt x="341757" y="3949"/>
                </a:lnTo>
                <a:lnTo>
                  <a:pt x="292962" y="5809"/>
                </a:lnTo>
                <a:lnTo>
                  <a:pt x="244267" y="8061"/>
                </a:lnTo>
                <a:lnTo>
                  <a:pt x="195669" y="10711"/>
                </a:lnTo>
                <a:lnTo>
                  <a:pt x="147165" y="13764"/>
                </a:lnTo>
                <a:lnTo>
                  <a:pt x="98753" y="17223"/>
                </a:lnTo>
                <a:lnTo>
                  <a:pt x="50431" y="21096"/>
                </a:lnTo>
                <a:lnTo>
                  <a:pt x="0" y="25666"/>
                </a:lnTo>
                <a:lnTo>
                  <a:pt x="0" y="1757146"/>
                </a:lnTo>
                <a:lnTo>
                  <a:pt x="7110983" y="1757146"/>
                </a:lnTo>
                <a:lnTo>
                  <a:pt x="6700405" y="1636344"/>
                </a:lnTo>
                <a:lnTo>
                  <a:pt x="6607186" y="1607300"/>
                </a:lnTo>
                <a:lnTo>
                  <a:pt x="6467358" y="1562910"/>
                </a:lnTo>
                <a:lnTo>
                  <a:pt x="6327483" y="1517588"/>
                </a:lnTo>
                <a:lnTo>
                  <a:pt x="6187509" y="1471399"/>
                </a:lnTo>
                <a:lnTo>
                  <a:pt x="6000630" y="1408578"/>
                </a:lnTo>
                <a:lnTo>
                  <a:pt x="5766459" y="1328280"/>
                </a:lnTo>
                <a:lnTo>
                  <a:pt x="5484294" y="1229723"/>
                </a:lnTo>
                <a:lnTo>
                  <a:pt x="4285873" y="804446"/>
                </a:lnTo>
                <a:lnTo>
                  <a:pt x="3990553" y="701631"/>
                </a:lnTo>
                <a:lnTo>
                  <a:pt x="3741532" y="616526"/>
                </a:lnTo>
                <a:lnTo>
                  <a:pt x="3543643" y="550199"/>
                </a:lnTo>
                <a:lnTo>
                  <a:pt x="3449272" y="519263"/>
                </a:lnTo>
                <a:lnTo>
                  <a:pt x="3354639" y="488840"/>
                </a:lnTo>
                <a:lnTo>
                  <a:pt x="3259736" y="458969"/>
                </a:lnTo>
                <a:lnTo>
                  <a:pt x="3164554" y="429687"/>
                </a:lnTo>
                <a:lnTo>
                  <a:pt x="3069083" y="401033"/>
                </a:lnTo>
                <a:lnTo>
                  <a:pt x="2973315" y="373045"/>
                </a:lnTo>
                <a:lnTo>
                  <a:pt x="2877241" y="345760"/>
                </a:lnTo>
                <a:lnTo>
                  <a:pt x="2780851" y="319217"/>
                </a:lnTo>
                <a:lnTo>
                  <a:pt x="2684137" y="293454"/>
                </a:lnTo>
                <a:lnTo>
                  <a:pt x="2587089" y="268509"/>
                </a:lnTo>
                <a:lnTo>
                  <a:pt x="2489699" y="244419"/>
                </a:lnTo>
                <a:lnTo>
                  <a:pt x="2391957" y="221224"/>
                </a:lnTo>
                <a:lnTo>
                  <a:pt x="2293855" y="198961"/>
                </a:lnTo>
                <a:lnTo>
                  <a:pt x="2244665" y="188191"/>
                </a:lnTo>
                <a:lnTo>
                  <a:pt x="2195383" y="177668"/>
                </a:lnTo>
                <a:lnTo>
                  <a:pt x="2146005" y="167398"/>
                </a:lnTo>
                <a:lnTo>
                  <a:pt x="2096532" y="157384"/>
                </a:lnTo>
                <a:lnTo>
                  <a:pt x="2046962" y="147632"/>
                </a:lnTo>
                <a:lnTo>
                  <a:pt x="1997294" y="138146"/>
                </a:lnTo>
                <a:lnTo>
                  <a:pt x="1947526" y="128931"/>
                </a:lnTo>
                <a:lnTo>
                  <a:pt x="1897659" y="119992"/>
                </a:lnTo>
                <a:lnTo>
                  <a:pt x="1847690" y="111333"/>
                </a:lnTo>
                <a:lnTo>
                  <a:pt x="1797618" y="102960"/>
                </a:lnTo>
                <a:lnTo>
                  <a:pt x="1747443" y="94877"/>
                </a:lnTo>
                <a:lnTo>
                  <a:pt x="1697163" y="87089"/>
                </a:lnTo>
                <a:lnTo>
                  <a:pt x="1646777" y="79601"/>
                </a:lnTo>
                <a:lnTo>
                  <a:pt x="1596283" y="72417"/>
                </a:lnTo>
                <a:lnTo>
                  <a:pt x="1545682" y="65542"/>
                </a:lnTo>
                <a:lnTo>
                  <a:pt x="1494971" y="58981"/>
                </a:lnTo>
                <a:lnTo>
                  <a:pt x="1444150" y="52739"/>
                </a:lnTo>
                <a:lnTo>
                  <a:pt x="1393217" y="46821"/>
                </a:lnTo>
                <a:lnTo>
                  <a:pt x="1342172" y="41230"/>
                </a:lnTo>
                <a:lnTo>
                  <a:pt x="1291013" y="35972"/>
                </a:lnTo>
                <a:lnTo>
                  <a:pt x="1239738" y="31052"/>
                </a:lnTo>
                <a:lnTo>
                  <a:pt x="1188348" y="26475"/>
                </a:lnTo>
                <a:lnTo>
                  <a:pt x="1136840" y="22245"/>
                </a:lnTo>
                <a:lnTo>
                  <a:pt x="1085214" y="18367"/>
                </a:lnTo>
                <a:lnTo>
                  <a:pt x="1033469" y="14845"/>
                </a:lnTo>
                <a:lnTo>
                  <a:pt x="981602" y="11685"/>
                </a:lnTo>
                <a:lnTo>
                  <a:pt x="929614" y="8891"/>
                </a:lnTo>
                <a:lnTo>
                  <a:pt x="877504" y="6469"/>
                </a:lnTo>
                <a:lnTo>
                  <a:pt x="825269" y="4422"/>
                </a:lnTo>
                <a:lnTo>
                  <a:pt x="772909" y="2755"/>
                </a:lnTo>
                <a:lnTo>
                  <a:pt x="719484" y="1455"/>
                </a:lnTo>
                <a:lnTo>
                  <a:pt x="665927" y="559"/>
                </a:lnTo>
                <a:lnTo>
                  <a:pt x="612238" y="72"/>
                </a:lnTo>
                <a:close/>
              </a:path>
            </a:pathLst>
          </a:custGeom>
          <a:solidFill>
            <a:srgbClr val="FFFFFF"/>
          </a:solidFill>
        </p:spPr>
        <p:txBody>
          <a:bodyPr wrap="square" lIns="0" tIns="0" rIns="0" bIns="0" rtlCol="0"/>
          <a:lstStyle/>
          <a:p>
            <a:endParaRPr sz="1800"/>
          </a:p>
        </p:txBody>
      </p:sp>
      <p:pic>
        <p:nvPicPr>
          <p:cNvPr id="18" name="bg object 18"/>
          <p:cNvPicPr/>
          <p:nvPr/>
        </p:nvPicPr>
        <p:blipFill>
          <a:blip r:embed="rId2" cstate="email">
            <a:extLst>
              <a:ext uri="{28A0092B-C50C-407E-A947-70E740481C1C}">
                <a14:useLocalDpi xmlns:a14="http://schemas.microsoft.com/office/drawing/2010/main"/>
              </a:ext>
            </a:extLst>
          </a:blip>
          <a:stretch>
            <a:fillRect/>
          </a:stretch>
        </p:blipFill>
        <p:spPr>
          <a:xfrm>
            <a:off x="0" y="5041899"/>
            <a:ext cx="12192000" cy="1816100"/>
          </a:xfrm>
          <a:prstGeom prst="rect">
            <a:avLst/>
          </a:prstGeom>
        </p:spPr>
      </p:pic>
      <p:sp>
        <p:nvSpPr>
          <p:cNvPr id="19" name="bg object 19"/>
          <p:cNvSpPr/>
          <p:nvPr/>
        </p:nvSpPr>
        <p:spPr>
          <a:xfrm>
            <a:off x="1" y="5020056"/>
            <a:ext cx="12192000" cy="1838325"/>
          </a:xfrm>
          <a:custGeom>
            <a:avLst/>
            <a:gdLst/>
            <a:ahLst/>
            <a:cxnLst/>
            <a:rect l="l" t="t" r="r" b="b"/>
            <a:pathLst>
              <a:path w="12192000" h="1838325">
                <a:moveTo>
                  <a:pt x="682693" y="0"/>
                </a:moveTo>
                <a:lnTo>
                  <a:pt x="631977" y="191"/>
                </a:lnTo>
                <a:lnTo>
                  <a:pt x="584149" y="737"/>
                </a:lnTo>
                <a:lnTo>
                  <a:pt x="536385" y="1641"/>
                </a:lnTo>
                <a:lnTo>
                  <a:pt x="488688" y="2908"/>
                </a:lnTo>
                <a:lnTo>
                  <a:pt x="441056" y="4541"/>
                </a:lnTo>
                <a:lnTo>
                  <a:pt x="393493" y="6547"/>
                </a:lnTo>
                <a:lnTo>
                  <a:pt x="345998" y="8929"/>
                </a:lnTo>
                <a:lnTo>
                  <a:pt x="0" y="38164"/>
                </a:lnTo>
                <a:lnTo>
                  <a:pt x="0" y="105627"/>
                </a:lnTo>
                <a:lnTo>
                  <a:pt x="50435" y="101057"/>
                </a:lnTo>
                <a:lnTo>
                  <a:pt x="98761" y="97184"/>
                </a:lnTo>
                <a:lnTo>
                  <a:pt x="147175" y="93724"/>
                </a:lnTo>
                <a:lnTo>
                  <a:pt x="195680" y="90672"/>
                </a:lnTo>
                <a:lnTo>
                  <a:pt x="244280" y="88022"/>
                </a:lnTo>
                <a:lnTo>
                  <a:pt x="292975" y="85770"/>
                </a:lnTo>
                <a:lnTo>
                  <a:pt x="341769" y="83910"/>
                </a:lnTo>
                <a:lnTo>
                  <a:pt x="394500" y="82318"/>
                </a:lnTo>
                <a:lnTo>
                  <a:pt x="447099" y="81134"/>
                </a:lnTo>
                <a:lnTo>
                  <a:pt x="499569" y="80355"/>
                </a:lnTo>
                <a:lnTo>
                  <a:pt x="551910" y="79975"/>
                </a:lnTo>
                <a:lnTo>
                  <a:pt x="604123" y="79990"/>
                </a:lnTo>
                <a:lnTo>
                  <a:pt x="656210" y="80395"/>
                </a:lnTo>
                <a:lnTo>
                  <a:pt x="708172" y="81187"/>
                </a:lnTo>
                <a:lnTo>
                  <a:pt x="760009" y="82360"/>
                </a:lnTo>
                <a:lnTo>
                  <a:pt x="811723" y="83909"/>
                </a:lnTo>
                <a:lnTo>
                  <a:pt x="863315" y="85830"/>
                </a:lnTo>
                <a:lnTo>
                  <a:pt x="914785" y="88119"/>
                </a:lnTo>
                <a:lnTo>
                  <a:pt x="966136" y="90771"/>
                </a:lnTo>
                <a:lnTo>
                  <a:pt x="1017368" y="93782"/>
                </a:lnTo>
                <a:lnTo>
                  <a:pt x="1068481" y="97146"/>
                </a:lnTo>
                <a:lnTo>
                  <a:pt x="1119478" y="100859"/>
                </a:lnTo>
                <a:lnTo>
                  <a:pt x="1170360" y="104917"/>
                </a:lnTo>
                <a:lnTo>
                  <a:pt x="1221127" y="109315"/>
                </a:lnTo>
                <a:lnTo>
                  <a:pt x="1271780" y="114049"/>
                </a:lnTo>
                <a:lnTo>
                  <a:pt x="1322321" y="119113"/>
                </a:lnTo>
                <a:lnTo>
                  <a:pt x="1372750" y="124504"/>
                </a:lnTo>
                <a:lnTo>
                  <a:pt x="1423070" y="130217"/>
                </a:lnTo>
                <a:lnTo>
                  <a:pt x="1473280" y="136247"/>
                </a:lnTo>
                <a:lnTo>
                  <a:pt x="1523382" y="142589"/>
                </a:lnTo>
                <a:lnTo>
                  <a:pt x="1573377" y="149239"/>
                </a:lnTo>
                <a:lnTo>
                  <a:pt x="1623266" y="156193"/>
                </a:lnTo>
                <a:lnTo>
                  <a:pt x="1673051" y="163446"/>
                </a:lnTo>
                <a:lnTo>
                  <a:pt x="1722731" y="170993"/>
                </a:lnTo>
                <a:lnTo>
                  <a:pt x="1772309" y="178830"/>
                </a:lnTo>
                <a:lnTo>
                  <a:pt x="1821786" y="186951"/>
                </a:lnTo>
                <a:lnTo>
                  <a:pt x="1871162" y="195354"/>
                </a:lnTo>
                <a:lnTo>
                  <a:pt x="1920438" y="204032"/>
                </a:lnTo>
                <a:lnTo>
                  <a:pt x="1969617" y="212982"/>
                </a:lnTo>
                <a:lnTo>
                  <a:pt x="2018698" y="222199"/>
                </a:lnTo>
                <a:lnTo>
                  <a:pt x="2067683" y="231677"/>
                </a:lnTo>
                <a:lnTo>
                  <a:pt x="2116573" y="241414"/>
                </a:lnTo>
                <a:lnTo>
                  <a:pt x="2165369" y="251404"/>
                </a:lnTo>
                <a:lnTo>
                  <a:pt x="2214072" y="261642"/>
                </a:lnTo>
                <a:lnTo>
                  <a:pt x="2262683" y="272124"/>
                </a:lnTo>
                <a:lnTo>
                  <a:pt x="2359634" y="293801"/>
                </a:lnTo>
                <a:lnTo>
                  <a:pt x="2456232" y="316400"/>
                </a:lnTo>
                <a:lnTo>
                  <a:pt x="2552484" y="339883"/>
                </a:lnTo>
                <a:lnTo>
                  <a:pt x="2648399" y="364213"/>
                </a:lnTo>
                <a:lnTo>
                  <a:pt x="2743986" y="389354"/>
                </a:lnTo>
                <a:lnTo>
                  <a:pt x="2839253" y="415270"/>
                </a:lnTo>
                <a:lnTo>
                  <a:pt x="2934210" y="441923"/>
                </a:lnTo>
                <a:lnTo>
                  <a:pt x="3028865" y="469277"/>
                </a:lnTo>
                <a:lnTo>
                  <a:pt x="3123226" y="497296"/>
                </a:lnTo>
                <a:lnTo>
                  <a:pt x="3217303" y="525943"/>
                </a:lnTo>
                <a:lnTo>
                  <a:pt x="3311104" y="555181"/>
                </a:lnTo>
                <a:lnTo>
                  <a:pt x="3404637" y="584973"/>
                </a:lnTo>
                <a:lnTo>
                  <a:pt x="3497912" y="615284"/>
                </a:lnTo>
                <a:lnTo>
                  <a:pt x="3590937" y="646075"/>
                </a:lnTo>
                <a:lnTo>
                  <a:pt x="3791774" y="713748"/>
                </a:lnTo>
                <a:lnTo>
                  <a:pt x="4040254" y="799025"/>
                </a:lnTo>
                <a:lnTo>
                  <a:pt x="4334988" y="901968"/>
                </a:lnTo>
                <a:lnTo>
                  <a:pt x="5625866" y="1359840"/>
                </a:lnTo>
                <a:lnTo>
                  <a:pt x="5907371" y="1457295"/>
                </a:lnTo>
                <a:lnTo>
                  <a:pt x="6094441" y="1520802"/>
                </a:lnTo>
                <a:lnTo>
                  <a:pt x="6281177" y="1582959"/>
                </a:lnTo>
                <a:lnTo>
                  <a:pt x="6421085" y="1628599"/>
                </a:lnTo>
                <a:lnTo>
                  <a:pt x="6560929" y="1673327"/>
                </a:lnTo>
                <a:lnTo>
                  <a:pt x="6700761" y="1717079"/>
                </a:lnTo>
                <a:lnTo>
                  <a:pt x="7111365" y="1837945"/>
                </a:lnTo>
                <a:lnTo>
                  <a:pt x="12192000" y="1837945"/>
                </a:lnTo>
                <a:lnTo>
                  <a:pt x="12192000" y="1008838"/>
                </a:lnTo>
                <a:lnTo>
                  <a:pt x="12147976" y="1027873"/>
                </a:lnTo>
                <a:lnTo>
                  <a:pt x="12103695" y="1046580"/>
                </a:lnTo>
                <a:lnTo>
                  <a:pt x="12059162" y="1064960"/>
                </a:lnTo>
                <a:lnTo>
                  <a:pt x="12014382" y="1083015"/>
                </a:lnTo>
                <a:lnTo>
                  <a:pt x="11969360" y="1100744"/>
                </a:lnTo>
                <a:lnTo>
                  <a:pt x="11924100" y="1118147"/>
                </a:lnTo>
                <a:lnTo>
                  <a:pt x="11878609" y="1135227"/>
                </a:lnTo>
                <a:lnTo>
                  <a:pt x="11832891" y="1151982"/>
                </a:lnTo>
                <a:lnTo>
                  <a:pt x="11786951" y="1168414"/>
                </a:lnTo>
                <a:lnTo>
                  <a:pt x="11740793" y="1184523"/>
                </a:lnTo>
                <a:lnTo>
                  <a:pt x="11694424" y="1200309"/>
                </a:lnTo>
                <a:lnTo>
                  <a:pt x="11647847" y="1215774"/>
                </a:lnTo>
                <a:lnTo>
                  <a:pt x="11601068" y="1230917"/>
                </a:lnTo>
                <a:lnTo>
                  <a:pt x="11554093" y="1245740"/>
                </a:lnTo>
                <a:lnTo>
                  <a:pt x="11506925" y="1260242"/>
                </a:lnTo>
                <a:lnTo>
                  <a:pt x="11459569" y="1274425"/>
                </a:lnTo>
                <a:lnTo>
                  <a:pt x="11412032" y="1288288"/>
                </a:lnTo>
                <a:lnTo>
                  <a:pt x="11364318" y="1301833"/>
                </a:lnTo>
                <a:lnTo>
                  <a:pt x="11316431" y="1315060"/>
                </a:lnTo>
                <a:lnTo>
                  <a:pt x="11268377" y="1327969"/>
                </a:lnTo>
                <a:lnTo>
                  <a:pt x="11220161" y="1340561"/>
                </a:lnTo>
                <a:lnTo>
                  <a:pt x="11171788" y="1352836"/>
                </a:lnTo>
                <a:lnTo>
                  <a:pt x="11123263" y="1364796"/>
                </a:lnTo>
                <a:lnTo>
                  <a:pt x="11074590" y="1376440"/>
                </a:lnTo>
                <a:lnTo>
                  <a:pt x="11025776" y="1387769"/>
                </a:lnTo>
                <a:lnTo>
                  <a:pt x="10976824" y="1398783"/>
                </a:lnTo>
                <a:lnTo>
                  <a:pt x="10927740" y="1409484"/>
                </a:lnTo>
                <a:lnTo>
                  <a:pt x="10878528" y="1419872"/>
                </a:lnTo>
                <a:lnTo>
                  <a:pt x="10829194" y="1429946"/>
                </a:lnTo>
                <a:lnTo>
                  <a:pt x="10779744" y="1439709"/>
                </a:lnTo>
                <a:lnTo>
                  <a:pt x="10730180" y="1449159"/>
                </a:lnTo>
                <a:lnTo>
                  <a:pt x="10680510" y="1458299"/>
                </a:lnTo>
                <a:lnTo>
                  <a:pt x="10630737" y="1467128"/>
                </a:lnTo>
                <a:lnTo>
                  <a:pt x="10580867" y="1475646"/>
                </a:lnTo>
                <a:lnTo>
                  <a:pt x="10530905" y="1483856"/>
                </a:lnTo>
                <a:lnTo>
                  <a:pt x="10480855" y="1491756"/>
                </a:lnTo>
                <a:lnTo>
                  <a:pt x="10430723" y="1499347"/>
                </a:lnTo>
                <a:lnTo>
                  <a:pt x="10380514" y="1506631"/>
                </a:lnTo>
                <a:lnTo>
                  <a:pt x="10330232" y="1513607"/>
                </a:lnTo>
                <a:lnTo>
                  <a:pt x="10279883" y="1520276"/>
                </a:lnTo>
                <a:lnTo>
                  <a:pt x="10229472" y="1526638"/>
                </a:lnTo>
                <a:lnTo>
                  <a:pt x="10179004" y="1532695"/>
                </a:lnTo>
                <a:lnTo>
                  <a:pt x="10128483" y="1538447"/>
                </a:lnTo>
                <a:lnTo>
                  <a:pt x="10077914" y="1543893"/>
                </a:lnTo>
                <a:lnTo>
                  <a:pt x="10027304" y="1549036"/>
                </a:lnTo>
                <a:lnTo>
                  <a:pt x="9976655" y="1553875"/>
                </a:lnTo>
                <a:lnTo>
                  <a:pt x="9925975" y="1558410"/>
                </a:lnTo>
                <a:lnTo>
                  <a:pt x="9875267" y="1562643"/>
                </a:lnTo>
                <a:lnTo>
                  <a:pt x="9824537" y="1566574"/>
                </a:lnTo>
                <a:lnTo>
                  <a:pt x="9773789" y="1570203"/>
                </a:lnTo>
                <a:lnTo>
                  <a:pt x="9723029" y="1573531"/>
                </a:lnTo>
                <a:lnTo>
                  <a:pt x="9672261" y="1576558"/>
                </a:lnTo>
                <a:lnTo>
                  <a:pt x="9621491" y="1579285"/>
                </a:lnTo>
                <a:lnTo>
                  <a:pt x="9570724" y="1581713"/>
                </a:lnTo>
                <a:lnTo>
                  <a:pt x="9519964" y="1583842"/>
                </a:lnTo>
                <a:lnTo>
                  <a:pt x="9469216" y="1585673"/>
                </a:lnTo>
                <a:lnTo>
                  <a:pt x="9418487" y="1587206"/>
                </a:lnTo>
                <a:lnTo>
                  <a:pt x="9367779" y="1588441"/>
                </a:lnTo>
                <a:lnTo>
                  <a:pt x="9317099" y="1589380"/>
                </a:lnTo>
                <a:lnTo>
                  <a:pt x="9266452" y="1590022"/>
                </a:lnTo>
                <a:lnTo>
                  <a:pt x="9215842" y="1590369"/>
                </a:lnTo>
                <a:lnTo>
                  <a:pt x="9165275" y="1590420"/>
                </a:lnTo>
                <a:lnTo>
                  <a:pt x="9114755" y="1590177"/>
                </a:lnTo>
                <a:lnTo>
                  <a:pt x="9064287" y="1589639"/>
                </a:lnTo>
                <a:lnTo>
                  <a:pt x="9013877" y="1588808"/>
                </a:lnTo>
                <a:lnTo>
                  <a:pt x="8963530" y="1587684"/>
                </a:lnTo>
                <a:lnTo>
                  <a:pt x="8913250" y="1586267"/>
                </a:lnTo>
                <a:lnTo>
                  <a:pt x="8863042" y="1584559"/>
                </a:lnTo>
                <a:lnTo>
                  <a:pt x="8812912" y="1582559"/>
                </a:lnTo>
                <a:lnTo>
                  <a:pt x="8762864" y="1580267"/>
                </a:lnTo>
                <a:lnTo>
                  <a:pt x="8712904" y="1577686"/>
                </a:lnTo>
                <a:lnTo>
                  <a:pt x="8663036" y="1574814"/>
                </a:lnTo>
                <a:lnTo>
                  <a:pt x="8613265" y="1571654"/>
                </a:lnTo>
                <a:lnTo>
                  <a:pt x="8563597" y="1568204"/>
                </a:lnTo>
                <a:lnTo>
                  <a:pt x="8514036" y="1564466"/>
                </a:lnTo>
                <a:lnTo>
                  <a:pt x="8464588" y="1560440"/>
                </a:lnTo>
                <a:lnTo>
                  <a:pt x="8415256" y="1556128"/>
                </a:lnTo>
                <a:lnTo>
                  <a:pt x="8366048" y="1551528"/>
                </a:lnTo>
                <a:lnTo>
                  <a:pt x="8316966" y="1546642"/>
                </a:lnTo>
                <a:lnTo>
                  <a:pt x="8268017" y="1541471"/>
                </a:lnTo>
                <a:lnTo>
                  <a:pt x="8219205" y="1536015"/>
                </a:lnTo>
                <a:lnTo>
                  <a:pt x="8170536" y="1530274"/>
                </a:lnTo>
                <a:lnTo>
                  <a:pt x="8122014" y="1524249"/>
                </a:lnTo>
                <a:lnTo>
                  <a:pt x="8073644" y="1517940"/>
                </a:lnTo>
                <a:lnTo>
                  <a:pt x="8025431" y="1511349"/>
                </a:lnTo>
                <a:lnTo>
                  <a:pt x="7977381" y="1504475"/>
                </a:lnTo>
                <a:lnTo>
                  <a:pt x="7929498" y="1497319"/>
                </a:lnTo>
                <a:lnTo>
                  <a:pt x="7881788" y="1489882"/>
                </a:lnTo>
                <a:lnTo>
                  <a:pt x="7834254" y="1482164"/>
                </a:lnTo>
                <a:lnTo>
                  <a:pt x="7786903" y="1474166"/>
                </a:lnTo>
                <a:lnTo>
                  <a:pt x="7738126" y="1465660"/>
                </a:lnTo>
                <a:lnTo>
                  <a:pt x="7640491" y="1448021"/>
                </a:lnTo>
                <a:lnTo>
                  <a:pt x="7542751" y="1429573"/>
                </a:lnTo>
                <a:lnTo>
                  <a:pt x="7444910" y="1410348"/>
                </a:lnTo>
                <a:lnTo>
                  <a:pt x="7346973" y="1390379"/>
                </a:lnTo>
                <a:lnTo>
                  <a:pt x="7248943" y="1369697"/>
                </a:lnTo>
                <a:lnTo>
                  <a:pt x="7150826" y="1348335"/>
                </a:lnTo>
                <a:lnTo>
                  <a:pt x="7052624" y="1326325"/>
                </a:lnTo>
                <a:lnTo>
                  <a:pt x="6954344" y="1303699"/>
                </a:lnTo>
                <a:lnTo>
                  <a:pt x="6855988" y="1280488"/>
                </a:lnTo>
                <a:lnTo>
                  <a:pt x="6757561" y="1256726"/>
                </a:lnTo>
                <a:lnTo>
                  <a:pt x="6609797" y="1220118"/>
                </a:lnTo>
                <a:lnTo>
                  <a:pt x="6461898" y="1182449"/>
                </a:lnTo>
                <a:lnTo>
                  <a:pt x="6313878" y="1143828"/>
                </a:lnTo>
                <a:lnTo>
                  <a:pt x="6116354" y="1091037"/>
                </a:lnTo>
                <a:lnTo>
                  <a:pt x="5918674" y="1037003"/>
                </a:lnTo>
                <a:lnTo>
                  <a:pt x="5671408" y="968101"/>
                </a:lnTo>
                <a:lnTo>
                  <a:pt x="4632326" y="673191"/>
                </a:lnTo>
                <a:lnTo>
                  <a:pt x="4335739" y="590761"/>
                </a:lnTo>
                <a:lnTo>
                  <a:pt x="4138197" y="537088"/>
                </a:lnTo>
                <a:lnTo>
                  <a:pt x="3940841" y="484740"/>
                </a:lnTo>
                <a:lnTo>
                  <a:pt x="3792966" y="446503"/>
                </a:lnTo>
                <a:lnTo>
                  <a:pt x="3645230" y="409263"/>
                </a:lnTo>
                <a:lnTo>
                  <a:pt x="3497647" y="373130"/>
                </a:lnTo>
                <a:lnTo>
                  <a:pt x="3399350" y="349710"/>
                </a:lnTo>
                <a:lnTo>
                  <a:pt x="3301131" y="326862"/>
                </a:lnTo>
                <a:lnTo>
                  <a:pt x="3202995" y="304617"/>
                </a:lnTo>
                <a:lnTo>
                  <a:pt x="3104947" y="283009"/>
                </a:lnTo>
                <a:lnTo>
                  <a:pt x="3006989" y="262069"/>
                </a:lnTo>
                <a:lnTo>
                  <a:pt x="2909128" y="241830"/>
                </a:lnTo>
                <a:lnTo>
                  <a:pt x="2811366" y="222323"/>
                </a:lnTo>
                <a:lnTo>
                  <a:pt x="2713708" y="203581"/>
                </a:lnTo>
                <a:lnTo>
                  <a:pt x="2616159" y="185635"/>
                </a:lnTo>
                <a:lnTo>
                  <a:pt x="2518722" y="168518"/>
                </a:lnTo>
                <a:lnTo>
                  <a:pt x="2421402" y="152263"/>
                </a:lnTo>
                <a:lnTo>
                  <a:pt x="2324204" y="136900"/>
                </a:lnTo>
                <a:lnTo>
                  <a:pt x="2227131" y="122463"/>
                </a:lnTo>
                <a:lnTo>
                  <a:pt x="2130188" y="108983"/>
                </a:lnTo>
                <a:lnTo>
                  <a:pt x="2033378" y="96492"/>
                </a:lnTo>
                <a:lnTo>
                  <a:pt x="1936708" y="85023"/>
                </a:lnTo>
                <a:lnTo>
                  <a:pt x="1888425" y="79682"/>
                </a:lnTo>
                <a:lnTo>
                  <a:pt x="1840179" y="74608"/>
                </a:lnTo>
                <a:lnTo>
                  <a:pt x="1791970" y="69805"/>
                </a:lnTo>
                <a:lnTo>
                  <a:pt x="1743798" y="65278"/>
                </a:lnTo>
                <a:lnTo>
                  <a:pt x="1695663" y="61030"/>
                </a:lnTo>
                <a:lnTo>
                  <a:pt x="1647567" y="57066"/>
                </a:lnTo>
                <a:lnTo>
                  <a:pt x="1599510" y="53390"/>
                </a:lnTo>
                <a:lnTo>
                  <a:pt x="1551492" y="50004"/>
                </a:lnTo>
                <a:lnTo>
                  <a:pt x="1503514" y="46915"/>
                </a:lnTo>
                <a:lnTo>
                  <a:pt x="1451727" y="41426"/>
                </a:lnTo>
                <a:lnTo>
                  <a:pt x="1400000" y="36255"/>
                </a:lnTo>
                <a:lnTo>
                  <a:pt x="1348336" y="31407"/>
                </a:lnTo>
                <a:lnTo>
                  <a:pt x="1296735" y="26886"/>
                </a:lnTo>
                <a:lnTo>
                  <a:pt x="1245197" y="22697"/>
                </a:lnTo>
                <a:lnTo>
                  <a:pt x="1193723" y="18846"/>
                </a:lnTo>
                <a:lnTo>
                  <a:pt x="1142315" y="15337"/>
                </a:lnTo>
                <a:lnTo>
                  <a:pt x="1090973" y="12176"/>
                </a:lnTo>
                <a:lnTo>
                  <a:pt x="1039697" y="9368"/>
                </a:lnTo>
                <a:lnTo>
                  <a:pt x="988488" y="6917"/>
                </a:lnTo>
                <a:lnTo>
                  <a:pt x="937348" y="4828"/>
                </a:lnTo>
                <a:lnTo>
                  <a:pt x="886276" y="3107"/>
                </a:lnTo>
                <a:lnTo>
                  <a:pt x="835274" y="1759"/>
                </a:lnTo>
                <a:lnTo>
                  <a:pt x="784343" y="788"/>
                </a:lnTo>
                <a:lnTo>
                  <a:pt x="733482" y="200"/>
                </a:lnTo>
                <a:lnTo>
                  <a:pt x="682693" y="0"/>
                </a:lnTo>
                <a:close/>
              </a:path>
            </a:pathLst>
          </a:custGeom>
          <a:solidFill>
            <a:srgbClr val="1C488A"/>
          </a:solidFill>
        </p:spPr>
        <p:txBody>
          <a:bodyPr wrap="square" lIns="0" tIns="0" rIns="0" bIns="0" rtlCol="0"/>
          <a:lstStyle/>
          <a:p>
            <a:endParaRPr sz="1800"/>
          </a:p>
        </p:txBody>
      </p:sp>
      <p:pic>
        <p:nvPicPr>
          <p:cNvPr id="20" name="bg object 20"/>
          <p:cNvPicPr/>
          <p:nvPr/>
        </p:nvPicPr>
        <p:blipFill>
          <a:blip r:embed="rId3" cstate="print"/>
          <a:stretch>
            <a:fillRect/>
          </a:stretch>
        </p:blipFill>
        <p:spPr>
          <a:xfrm>
            <a:off x="313957" y="5564124"/>
            <a:ext cx="2025383" cy="911351"/>
          </a:xfrm>
          <a:prstGeom prst="rect">
            <a:avLst/>
          </a:prstGeom>
        </p:spPr>
      </p:pic>
      <p:sp>
        <p:nvSpPr>
          <p:cNvPr id="21" name="bg object 21"/>
          <p:cNvSpPr/>
          <p:nvPr/>
        </p:nvSpPr>
        <p:spPr>
          <a:xfrm>
            <a:off x="1520189" y="2812542"/>
            <a:ext cx="2286000" cy="0"/>
          </a:xfrm>
          <a:custGeom>
            <a:avLst/>
            <a:gdLst/>
            <a:ahLst/>
            <a:cxnLst/>
            <a:rect l="l" t="t" r="r" b="b"/>
            <a:pathLst>
              <a:path w="2286000">
                <a:moveTo>
                  <a:pt x="0" y="0"/>
                </a:moveTo>
                <a:lnTo>
                  <a:pt x="2286000" y="0"/>
                </a:lnTo>
              </a:path>
            </a:pathLst>
          </a:custGeom>
          <a:ln w="32004">
            <a:solidFill>
              <a:srgbClr val="F58366"/>
            </a:solidFill>
          </a:ln>
        </p:spPr>
        <p:txBody>
          <a:bodyPr wrap="square" lIns="0" tIns="0" rIns="0" bIns="0" rtlCol="0"/>
          <a:lstStyle/>
          <a:p>
            <a:endParaRPr sz="1800"/>
          </a:p>
        </p:txBody>
      </p:sp>
      <p:sp>
        <p:nvSpPr>
          <p:cNvPr id="2" name="Holder 2"/>
          <p:cNvSpPr>
            <a:spLocks noGrp="1"/>
          </p:cNvSpPr>
          <p:nvPr>
            <p:ph type="ctrTitle"/>
          </p:nvPr>
        </p:nvSpPr>
        <p:spPr>
          <a:xfrm>
            <a:off x="471690" y="493920"/>
            <a:ext cx="11248618" cy="57404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36933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3/22/24</a:t>
            </a:fld>
            <a:endParaRPr lang="en-US"/>
          </a:p>
        </p:txBody>
      </p:sp>
      <p:sp>
        <p:nvSpPr>
          <p:cNvPr id="6" name="Holder 6"/>
          <p:cNvSpPr>
            <a:spLocks noGrp="1"/>
          </p:cNvSpPr>
          <p:nvPr>
            <p:ph type="sldNum" sz="quarter" idx="7"/>
          </p:nvPr>
        </p:nvSpPr>
        <p:spPr/>
        <p:txBody>
          <a:bodyPr lIns="0" tIns="0" rIns="0" bIns="0"/>
          <a:lstStyle>
            <a:lvl1pPr>
              <a:defRPr sz="1200" b="0" i="0">
                <a:solidFill>
                  <a:srgbClr val="AEB3B8"/>
                </a:solidFill>
                <a:latin typeface="Arial"/>
                <a:cs typeface="Arial"/>
              </a:defRPr>
            </a:lvl1pPr>
          </a:lstStyle>
          <a:p>
            <a:pPr marL="38102">
              <a:lnSpc>
                <a:spcPts val="1425"/>
              </a:lnSpc>
            </a:pPr>
            <a:fld id="{81D60167-4931-47E6-BA6A-407CBD079E47}" type="slidenum">
              <a:rPr lang="en-US" spc="-5" smtClean="0">
                <a:solidFill>
                  <a:srgbClr val="929599"/>
                </a:solidFill>
              </a:rPr>
              <a:pPr marL="38102">
                <a:lnSpc>
                  <a:spcPts val="1425"/>
                </a:lnSpc>
              </a:pPr>
              <a:t>‹#›</a:t>
            </a:fld>
            <a:endParaRPr lang="en-US" spc="-5">
              <a:solidFill>
                <a:srgbClr val="929599"/>
              </a:solidFill>
            </a:endParaRPr>
          </a:p>
        </p:txBody>
      </p:sp>
    </p:spTree>
    <p:extLst>
      <p:ext uri="{BB962C8B-B14F-4D97-AF65-F5344CB8AC3E}">
        <p14:creationId xmlns:p14="http://schemas.microsoft.com/office/powerpoint/2010/main" val="237432401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8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603686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3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6548194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3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6148010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907914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1202775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747288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3/22/24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35255194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389803239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14041256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22584529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39421609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19918760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5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9818157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3352137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2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4111480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98538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3/22/24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4688100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5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147740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958494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6622179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062912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7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273274134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7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2042047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3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27514461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6324933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6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345280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6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104843481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6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12984793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5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80559260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98563667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794065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8_Cov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9A6F3B-C34E-6A49-A4DF-7F791974B589}"/>
              </a:ext>
            </a:extLst>
          </p:cNvPr>
          <p:cNvSpPr/>
          <p:nvPr userDrawn="1"/>
        </p:nvSpPr>
        <p:spPr>
          <a:xfrm>
            <a:off x="902368" y="1294414"/>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itle 1">
            <a:extLst>
              <a:ext uri="{FF2B5EF4-FFF2-40B4-BE49-F238E27FC236}">
                <a16:creationId xmlns:a16="http://schemas.microsoft.com/office/drawing/2014/main" id="{ED34E941-7BF0-CC44-B1FC-290810DB0B30}"/>
              </a:ext>
            </a:extLst>
          </p:cNvPr>
          <p:cNvSpPr>
            <a:spLocks noGrp="1"/>
          </p:cNvSpPr>
          <p:nvPr>
            <p:ph type="ctrTitle"/>
          </p:nvPr>
        </p:nvSpPr>
        <p:spPr>
          <a:xfrm>
            <a:off x="1413311" y="1561332"/>
            <a:ext cx="5194433" cy="1826339"/>
          </a:xfrm>
        </p:spPr>
        <p:txBody>
          <a:bodyPr anchor="b">
            <a:noAutofit/>
          </a:bodyPr>
          <a:lstStyle>
            <a:lvl1pPr algn="l">
              <a:defRPr sz="4000">
                <a:solidFill>
                  <a:schemeClr val="tx1"/>
                </a:solidFill>
              </a:defRPr>
            </a:lvl1pPr>
          </a:lstStyle>
          <a:p>
            <a:r>
              <a:rPr lang="en-US"/>
              <a:t>Click to edit Master title style</a:t>
            </a:r>
          </a:p>
        </p:txBody>
      </p:sp>
      <p:sp>
        <p:nvSpPr>
          <p:cNvPr id="16" name="Subtitle 2">
            <a:extLst>
              <a:ext uri="{FF2B5EF4-FFF2-40B4-BE49-F238E27FC236}">
                <a16:creationId xmlns:a16="http://schemas.microsoft.com/office/drawing/2014/main" id="{44FE5CAA-8276-BB47-A6BE-E7BCEDF46632}"/>
              </a:ext>
            </a:extLst>
          </p:cNvPr>
          <p:cNvSpPr>
            <a:spLocks noGrp="1"/>
          </p:cNvSpPr>
          <p:nvPr>
            <p:ph type="subTitle" idx="1"/>
          </p:nvPr>
        </p:nvSpPr>
        <p:spPr>
          <a:xfrm>
            <a:off x="1413311" y="3766863"/>
            <a:ext cx="5194433"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
        <p:nvSpPr>
          <p:cNvPr id="22" name="Picture Placeholder 21">
            <a:extLst>
              <a:ext uri="{FF2B5EF4-FFF2-40B4-BE49-F238E27FC236}">
                <a16:creationId xmlns:a16="http://schemas.microsoft.com/office/drawing/2014/main" id="{E6149CFD-A991-6645-B261-9B7968C49A5A}"/>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grpSp>
        <p:nvGrpSpPr>
          <p:cNvPr id="27" name="Group 26">
            <a:extLst>
              <a:ext uri="{FF2B5EF4-FFF2-40B4-BE49-F238E27FC236}">
                <a16:creationId xmlns:a16="http://schemas.microsoft.com/office/drawing/2014/main" id="{40D5A1B1-5A06-7449-9F8B-2AC619713D56}"/>
              </a:ext>
            </a:extLst>
          </p:cNvPr>
          <p:cNvGrpSpPr/>
          <p:nvPr userDrawn="1"/>
        </p:nvGrpSpPr>
        <p:grpSpPr>
          <a:xfrm>
            <a:off x="0" y="5020349"/>
            <a:ext cx="12192000" cy="1837653"/>
            <a:chOff x="0" y="5020348"/>
            <a:chExt cx="12192000" cy="1837653"/>
          </a:xfrm>
        </p:grpSpPr>
        <p:sp>
          <p:nvSpPr>
            <p:cNvPr id="28" name="Freeform 27">
              <a:extLst>
                <a:ext uri="{FF2B5EF4-FFF2-40B4-BE49-F238E27FC236}">
                  <a16:creationId xmlns:a16="http://schemas.microsoft.com/office/drawing/2014/main" id="{DC5DA7FC-1FE3-5B43-8327-D282FDD09C73}"/>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9" name="Freeform 28">
              <a:extLst>
                <a:ext uri="{FF2B5EF4-FFF2-40B4-BE49-F238E27FC236}">
                  <a16:creationId xmlns:a16="http://schemas.microsoft.com/office/drawing/2014/main" id="{A1F3840B-5D7E-874C-801B-092B1FEEA293}"/>
                </a:ext>
              </a:extLst>
            </p:cNvPr>
            <p:cNvSpPr/>
            <p:nvPr userDrawn="1"/>
          </p:nvSpPr>
          <p:spPr>
            <a:xfrm>
              <a:off x="0" y="5020348"/>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30" name="Picture 29">
              <a:extLst>
                <a:ext uri="{FF2B5EF4-FFF2-40B4-BE49-F238E27FC236}">
                  <a16:creationId xmlns:a16="http://schemas.microsoft.com/office/drawing/2014/main" id="{149A0B9A-A772-E642-AE7A-98E1DE49C3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Tree>
    <p:extLst>
      <p:ext uri="{BB962C8B-B14F-4D97-AF65-F5344CB8AC3E}">
        <p14:creationId xmlns:p14="http://schemas.microsoft.com/office/powerpoint/2010/main" val="427501661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8_Divider">
    <p:bg>
      <p:bgPr>
        <a:solidFill>
          <a:schemeClr val="bg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DC3CD93-97E1-7841-BA56-F8F6C83C60A6}"/>
              </a:ext>
            </a:extLst>
          </p:cNvPr>
          <p:cNvGrpSpPr/>
          <p:nvPr userDrawn="1"/>
        </p:nvGrpSpPr>
        <p:grpSpPr>
          <a:xfrm>
            <a:off x="0" y="5020348"/>
            <a:ext cx="12192000" cy="1837653"/>
            <a:chOff x="0" y="5020347"/>
            <a:chExt cx="12192000" cy="1837653"/>
          </a:xfrm>
        </p:grpSpPr>
        <p:sp>
          <p:nvSpPr>
            <p:cNvPr id="26" name="Freeform 25">
              <a:extLst>
                <a:ext uri="{FF2B5EF4-FFF2-40B4-BE49-F238E27FC236}">
                  <a16:creationId xmlns:a16="http://schemas.microsoft.com/office/drawing/2014/main" id="{9182F98D-6C3C-644C-B1B6-12DCD5B674F4}"/>
                </a:ext>
              </a:extLst>
            </p:cNvPr>
            <p:cNvSpPr/>
            <p:nvPr userDrawn="1"/>
          </p:nvSpPr>
          <p:spPr>
            <a:xfrm>
              <a:off x="1" y="5100270"/>
              <a:ext cx="7111369" cy="1757730"/>
            </a:xfrm>
            <a:custGeom>
              <a:avLst/>
              <a:gdLst>
                <a:gd name="connsiteX0" fmla="*/ 772954 w 7111369"/>
                <a:gd name="connsiteY0" fmla="*/ 2778 h 1757730"/>
                <a:gd name="connsiteX1" fmla="*/ 3590934 w 7111369"/>
                <a:gd name="connsiteY1" fmla="*/ 566046 h 1757730"/>
                <a:gd name="connsiteX2" fmla="*/ 6700767 w 7111369"/>
                <a:gd name="connsiteY2" fmla="*/ 1636882 h 1757730"/>
                <a:gd name="connsiteX3" fmla="*/ 7111369 w 7111369"/>
                <a:gd name="connsiteY3" fmla="*/ 1757730 h 1757730"/>
                <a:gd name="connsiteX4" fmla="*/ 0 w 7111369"/>
                <a:gd name="connsiteY4" fmla="*/ 1757730 h 1757730"/>
                <a:gd name="connsiteX5" fmla="*/ 0 w 7111369"/>
                <a:gd name="connsiteY5" fmla="*/ 25690 h 1757730"/>
                <a:gd name="connsiteX6" fmla="*/ 2197 w 7111369"/>
                <a:gd name="connsiteY6" fmla="*/ 25414 h 1757730"/>
                <a:gd name="connsiteX7" fmla="*/ 341773 w 7111369"/>
                <a:gd name="connsiteY7" fmla="*/ 3976 h 1757730"/>
                <a:gd name="connsiteX8" fmla="*/ 772954 w 7111369"/>
                <a:gd name="connsiteY8" fmla="*/ 2778 h 175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1369" h="1757730">
                  <a:moveTo>
                    <a:pt x="772954" y="2778"/>
                  </a:moveTo>
                  <a:cubicBezTo>
                    <a:pt x="1769038" y="30799"/>
                    <a:pt x="2696750" y="267531"/>
                    <a:pt x="3590934" y="566046"/>
                  </a:cubicBezTo>
                  <a:cubicBezTo>
                    <a:pt x="4684008" y="930921"/>
                    <a:pt x="5690778" y="1324625"/>
                    <a:pt x="6700767" y="1636882"/>
                  </a:cubicBezTo>
                  <a:lnTo>
                    <a:pt x="7111369" y="1757730"/>
                  </a:lnTo>
                  <a:lnTo>
                    <a:pt x="0" y="1757730"/>
                  </a:lnTo>
                  <a:lnTo>
                    <a:pt x="0" y="25690"/>
                  </a:lnTo>
                  <a:lnTo>
                    <a:pt x="2197" y="25414"/>
                  </a:lnTo>
                  <a:cubicBezTo>
                    <a:pt x="114653" y="14905"/>
                    <a:pt x="227801" y="7857"/>
                    <a:pt x="341773" y="3976"/>
                  </a:cubicBezTo>
                  <a:cubicBezTo>
                    <a:pt x="486963" y="-968"/>
                    <a:pt x="630656" y="-1224"/>
                    <a:pt x="772954" y="277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B3381D5F-A585-D64D-9E0F-E7BEB12BA5B8}"/>
                </a:ext>
              </a:extLst>
            </p:cNvPr>
            <p:cNvSpPr/>
            <p:nvPr userDrawn="1"/>
          </p:nvSpPr>
          <p:spPr>
            <a:xfrm>
              <a:off x="0" y="5038944"/>
              <a:ext cx="12192000" cy="1819056"/>
            </a:xfrm>
            <a:custGeom>
              <a:avLst/>
              <a:gdLst>
                <a:gd name="connsiteX0" fmla="*/ 12192000 w 12192000"/>
                <a:gd name="connsiteY0" fmla="*/ 1590347 h 1819056"/>
                <a:gd name="connsiteX1" fmla="*/ 12188220 w 12192000"/>
                <a:gd name="connsiteY1" fmla="*/ 1819056 h 1819056"/>
                <a:gd name="connsiteX2" fmla="*/ 11380834 w 12192000"/>
                <a:gd name="connsiteY2" fmla="*/ 1819056 h 1819056"/>
                <a:gd name="connsiteX3" fmla="*/ 11595183 w 12192000"/>
                <a:gd name="connsiteY3" fmla="*/ 1770580 h 1819056"/>
                <a:gd name="connsiteX4" fmla="*/ 12192000 w 12192000"/>
                <a:gd name="connsiteY4" fmla="*/ 1590347 h 1819056"/>
                <a:gd name="connsiteX5" fmla="*/ 758403 w 12192000"/>
                <a:gd name="connsiteY5" fmla="*/ 2043 h 1819056"/>
                <a:gd name="connsiteX6" fmla="*/ 3624304 w 12192000"/>
                <a:gd name="connsiteY6" fmla="*/ 526182 h 1819056"/>
                <a:gd name="connsiteX7" fmla="*/ 7255331 w 12192000"/>
                <a:gd name="connsiteY7" fmla="*/ 1648964 h 1819056"/>
                <a:gd name="connsiteX8" fmla="*/ 7859208 w 12192000"/>
                <a:gd name="connsiteY8" fmla="*/ 1790989 h 1819056"/>
                <a:gd name="connsiteX9" fmla="*/ 8008547 w 12192000"/>
                <a:gd name="connsiteY9" fmla="*/ 1819056 h 1819056"/>
                <a:gd name="connsiteX10" fmla="*/ 6697152 w 12192000"/>
                <a:gd name="connsiteY10" fmla="*/ 1819056 h 1819056"/>
                <a:gd name="connsiteX11" fmla="*/ 6692612 w 12192000"/>
                <a:gd name="connsiteY11" fmla="*/ 1817638 h 1819056"/>
                <a:gd name="connsiteX12" fmla="*/ 3598861 w 12192000"/>
                <a:gd name="connsiteY12" fmla="*/ 695028 h 1819056"/>
                <a:gd name="connsiteX13" fmla="*/ 357248 w 12192000"/>
                <a:gd name="connsiteY13" fmla="*/ 79163 h 1819056"/>
                <a:gd name="connsiteX14" fmla="*/ 17144 w 12192000"/>
                <a:gd name="connsiteY14" fmla="*/ 95022 h 1819056"/>
                <a:gd name="connsiteX15" fmla="*/ 0 w 12192000"/>
                <a:gd name="connsiteY15" fmla="*/ 96893 h 1819056"/>
                <a:gd name="connsiteX16" fmla="*/ 0 w 12192000"/>
                <a:gd name="connsiteY16" fmla="*/ 29948 h 1819056"/>
                <a:gd name="connsiteX17" fmla="*/ 15757 w 12192000"/>
                <a:gd name="connsiteY17" fmla="*/ 27869 h 1819056"/>
                <a:gd name="connsiteX18" fmla="*/ 362684 w 12192000"/>
                <a:gd name="connsiteY18" fmla="*/ 4345 h 1819056"/>
                <a:gd name="connsiteX19" fmla="*/ 758403 w 12192000"/>
                <a:gd name="connsiteY19" fmla="*/ 2043 h 1819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192000" h="1819056">
                  <a:moveTo>
                    <a:pt x="12192000" y="1590347"/>
                  </a:moveTo>
                  <a:lnTo>
                    <a:pt x="12188220" y="1819056"/>
                  </a:lnTo>
                  <a:lnTo>
                    <a:pt x="11380834" y="1819056"/>
                  </a:lnTo>
                  <a:lnTo>
                    <a:pt x="11595183" y="1770580"/>
                  </a:lnTo>
                  <a:cubicBezTo>
                    <a:pt x="11796947" y="1720044"/>
                    <a:pt x="11996151" y="1660154"/>
                    <a:pt x="12192000" y="1590347"/>
                  </a:cubicBezTo>
                  <a:close/>
                  <a:moveTo>
                    <a:pt x="758403" y="2043"/>
                  </a:moveTo>
                  <a:cubicBezTo>
                    <a:pt x="1686489" y="25125"/>
                    <a:pt x="2647016" y="241445"/>
                    <a:pt x="3624304" y="526182"/>
                  </a:cubicBezTo>
                  <a:cubicBezTo>
                    <a:pt x="4845769" y="882033"/>
                    <a:pt x="6018540" y="1319108"/>
                    <a:pt x="7255331" y="1648964"/>
                  </a:cubicBezTo>
                  <a:cubicBezTo>
                    <a:pt x="7453869" y="1701922"/>
                    <a:pt x="7655427" y="1749451"/>
                    <a:pt x="7859208" y="1790989"/>
                  </a:cubicBezTo>
                  <a:lnTo>
                    <a:pt x="8008547" y="1819056"/>
                  </a:lnTo>
                  <a:lnTo>
                    <a:pt x="6697152" y="1819056"/>
                  </a:lnTo>
                  <a:lnTo>
                    <a:pt x="6692612" y="1817638"/>
                  </a:lnTo>
                  <a:cubicBezTo>
                    <a:pt x="5687256" y="1488590"/>
                    <a:pt x="4686470" y="1078099"/>
                    <a:pt x="3598861" y="695028"/>
                  </a:cubicBezTo>
                  <a:cubicBezTo>
                    <a:pt x="2581993" y="336916"/>
                    <a:pt x="1520053" y="58744"/>
                    <a:pt x="357248" y="79163"/>
                  </a:cubicBezTo>
                  <a:cubicBezTo>
                    <a:pt x="243154" y="81169"/>
                    <a:pt x="129832" y="86358"/>
                    <a:pt x="17144" y="95022"/>
                  </a:cubicBezTo>
                  <a:lnTo>
                    <a:pt x="0" y="96893"/>
                  </a:lnTo>
                  <a:lnTo>
                    <a:pt x="0" y="29948"/>
                  </a:lnTo>
                  <a:lnTo>
                    <a:pt x="15757" y="27869"/>
                  </a:lnTo>
                  <a:cubicBezTo>
                    <a:pt x="130823" y="16482"/>
                    <a:pt x="246476" y="8725"/>
                    <a:pt x="362684" y="4345"/>
                  </a:cubicBezTo>
                  <a:cubicBezTo>
                    <a:pt x="493898" y="-608"/>
                    <a:pt x="625820" y="-1255"/>
                    <a:pt x="758403" y="2043"/>
                  </a:cubicBezTo>
                  <a:close/>
                </a:path>
              </a:pathLst>
            </a:custGeom>
            <a:gradFill>
              <a:gsLst>
                <a:gs pos="100000">
                  <a:schemeClr val="accent3">
                    <a:lumMod val="75000"/>
                  </a:schemeClr>
                </a:gs>
                <a:gs pos="15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15" name="Freeform 14">
              <a:extLst>
                <a:ext uri="{FF2B5EF4-FFF2-40B4-BE49-F238E27FC236}">
                  <a16:creationId xmlns:a16="http://schemas.microsoft.com/office/drawing/2014/main" id="{09AD945E-4C3E-8449-8EEE-312F405896BC}"/>
                </a:ext>
              </a:extLst>
            </p:cNvPr>
            <p:cNvSpPr/>
            <p:nvPr userDrawn="1"/>
          </p:nvSpPr>
          <p:spPr>
            <a:xfrm>
              <a:off x="0" y="5020347"/>
              <a:ext cx="12192000" cy="1837653"/>
            </a:xfrm>
            <a:custGeom>
              <a:avLst/>
              <a:gdLst>
                <a:gd name="connsiteX0" fmla="*/ 631978 w 12192000"/>
                <a:gd name="connsiteY0" fmla="*/ 192 h 1837653"/>
                <a:gd name="connsiteX1" fmla="*/ 1503520 w 12192000"/>
                <a:gd name="connsiteY1" fmla="*/ 46905 h 1837653"/>
                <a:gd name="connsiteX2" fmla="*/ 7786904 w 12192000"/>
                <a:gd name="connsiteY2" fmla="*/ 1473930 h 1837653"/>
                <a:gd name="connsiteX3" fmla="*/ 12192000 w 12192000"/>
                <a:gd name="connsiteY3" fmla="*/ 1008678 h 1837653"/>
                <a:gd name="connsiteX4" fmla="*/ 12192000 w 12192000"/>
                <a:gd name="connsiteY4" fmla="*/ 1399189 h 1837653"/>
                <a:gd name="connsiteX5" fmla="*/ 12192000 w 12192000"/>
                <a:gd name="connsiteY5" fmla="*/ 1684971 h 1837653"/>
                <a:gd name="connsiteX6" fmla="*/ 12192000 w 12192000"/>
                <a:gd name="connsiteY6" fmla="*/ 1837653 h 1837653"/>
                <a:gd name="connsiteX7" fmla="*/ 7111369 w 12192000"/>
                <a:gd name="connsiteY7" fmla="*/ 1837653 h 1837653"/>
                <a:gd name="connsiteX8" fmla="*/ 6700767 w 12192000"/>
                <a:gd name="connsiteY8" fmla="*/ 1716805 h 1837653"/>
                <a:gd name="connsiteX9" fmla="*/ 3590934 w 12192000"/>
                <a:gd name="connsiteY9" fmla="*/ 645969 h 1837653"/>
                <a:gd name="connsiteX10" fmla="*/ 341773 w 12192000"/>
                <a:gd name="connsiteY10" fmla="*/ 83899 h 1837653"/>
                <a:gd name="connsiteX11" fmla="*/ 2197 w 12192000"/>
                <a:gd name="connsiteY11" fmla="*/ 105337 h 1837653"/>
                <a:gd name="connsiteX12" fmla="*/ 0 w 12192000"/>
                <a:gd name="connsiteY12" fmla="*/ 105613 h 1837653"/>
                <a:gd name="connsiteX13" fmla="*/ 0 w 12192000"/>
                <a:gd name="connsiteY13" fmla="*/ 38154 h 1837653"/>
                <a:gd name="connsiteX14" fmla="*/ 346000 w 12192000"/>
                <a:gd name="connsiteY14" fmla="*/ 8933 h 1837653"/>
                <a:gd name="connsiteX15" fmla="*/ 631978 w 12192000"/>
                <a:gd name="connsiteY15" fmla="*/ 192 h 1837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1837653">
                  <a:moveTo>
                    <a:pt x="631978" y="192"/>
                  </a:moveTo>
                  <a:cubicBezTo>
                    <a:pt x="919158" y="-2016"/>
                    <a:pt x="1209873" y="14922"/>
                    <a:pt x="1503520" y="46905"/>
                  </a:cubicBezTo>
                  <a:cubicBezTo>
                    <a:pt x="3549714" y="172355"/>
                    <a:pt x="5706358" y="1115591"/>
                    <a:pt x="7786904" y="1473930"/>
                  </a:cubicBezTo>
                  <a:cubicBezTo>
                    <a:pt x="9204661" y="1718045"/>
                    <a:pt x="10875183" y="1584536"/>
                    <a:pt x="12192000" y="1008678"/>
                  </a:cubicBezTo>
                  <a:lnTo>
                    <a:pt x="12192000" y="1399189"/>
                  </a:lnTo>
                  <a:lnTo>
                    <a:pt x="12192000" y="1684971"/>
                  </a:lnTo>
                  <a:lnTo>
                    <a:pt x="12192000" y="1837653"/>
                  </a:lnTo>
                  <a:lnTo>
                    <a:pt x="7111369" y="1837653"/>
                  </a:lnTo>
                  <a:lnTo>
                    <a:pt x="6700767" y="1716805"/>
                  </a:lnTo>
                  <a:cubicBezTo>
                    <a:pt x="5690778" y="1404548"/>
                    <a:pt x="4684008" y="1010844"/>
                    <a:pt x="3590934" y="645969"/>
                  </a:cubicBezTo>
                  <a:cubicBezTo>
                    <a:pt x="2569009" y="304809"/>
                    <a:pt x="1503293" y="44345"/>
                    <a:pt x="341773" y="83899"/>
                  </a:cubicBezTo>
                  <a:cubicBezTo>
                    <a:pt x="227801" y="87780"/>
                    <a:pt x="114653" y="94828"/>
                    <a:pt x="2197" y="105337"/>
                  </a:cubicBezTo>
                  <a:lnTo>
                    <a:pt x="0" y="105613"/>
                  </a:lnTo>
                  <a:lnTo>
                    <a:pt x="0" y="38154"/>
                  </a:lnTo>
                  <a:lnTo>
                    <a:pt x="346000" y="8933"/>
                  </a:lnTo>
                  <a:cubicBezTo>
                    <a:pt x="440918" y="3791"/>
                    <a:pt x="536252" y="928"/>
                    <a:pt x="631978" y="192"/>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pic>
          <p:nvPicPr>
            <p:cNvPr id="21" name="Picture 20">
              <a:extLst>
                <a:ext uri="{FF2B5EF4-FFF2-40B4-BE49-F238E27FC236}">
                  <a16:creationId xmlns:a16="http://schemas.microsoft.com/office/drawing/2014/main" id="{77BF3E23-4775-F24A-AA8A-E0D6154230A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313288" y="5563587"/>
              <a:ext cx="2025315" cy="911940"/>
            </a:xfrm>
            <a:prstGeom prst="rect">
              <a:avLst/>
            </a:prstGeom>
          </p:spPr>
        </p:pic>
      </p:grpSp>
      <p:sp>
        <p:nvSpPr>
          <p:cNvPr id="11" name="Title 10">
            <a:extLst>
              <a:ext uri="{FF2B5EF4-FFF2-40B4-BE49-F238E27FC236}">
                <a16:creationId xmlns:a16="http://schemas.microsoft.com/office/drawing/2014/main" id="{5F021924-D537-5244-8E81-B66085BADA23}"/>
              </a:ext>
            </a:extLst>
          </p:cNvPr>
          <p:cNvSpPr>
            <a:spLocks noGrp="1"/>
          </p:cNvSpPr>
          <p:nvPr>
            <p:ph type="title"/>
          </p:nvPr>
        </p:nvSpPr>
        <p:spPr>
          <a:xfrm>
            <a:off x="1413310" y="701749"/>
            <a:ext cx="9365380" cy="2014679"/>
          </a:xfrm>
        </p:spPr>
        <p:txBody>
          <a:bodyPr anchor="b"/>
          <a:lstStyle/>
          <a:p>
            <a:r>
              <a:rPr lang="en-US"/>
              <a:t>Click to edit Master title style</a:t>
            </a:r>
          </a:p>
        </p:txBody>
      </p:sp>
      <p:sp>
        <p:nvSpPr>
          <p:cNvPr id="30" name="Subtitle 2">
            <a:extLst>
              <a:ext uri="{FF2B5EF4-FFF2-40B4-BE49-F238E27FC236}">
                <a16:creationId xmlns:a16="http://schemas.microsoft.com/office/drawing/2014/main" id="{1DC5B24F-A901-D143-B12C-A9266B791623}"/>
              </a:ext>
            </a:extLst>
          </p:cNvPr>
          <p:cNvSpPr>
            <a:spLocks noGrp="1"/>
          </p:cNvSpPr>
          <p:nvPr>
            <p:ph type="subTitle" idx="1"/>
          </p:nvPr>
        </p:nvSpPr>
        <p:spPr>
          <a:xfrm>
            <a:off x="1413310" y="3081640"/>
            <a:ext cx="9365380" cy="986569"/>
          </a:xfrm>
        </p:spPr>
        <p:txBody>
          <a:bodyPr/>
          <a:lstStyle>
            <a:lvl1pPr marL="0" indent="0" algn="l">
              <a:buNone/>
              <a:defRPr sz="2400">
                <a:solidFill>
                  <a:schemeClr val="tx1"/>
                </a:solidFill>
              </a:defRPr>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p>
        </p:txBody>
      </p:sp>
    </p:spTree>
    <p:extLst>
      <p:ext uri="{BB962C8B-B14F-4D97-AF65-F5344CB8AC3E}">
        <p14:creationId xmlns:p14="http://schemas.microsoft.com/office/powerpoint/2010/main" val="7924277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14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619547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5727100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7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62430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3/22/24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7_Comparison">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0A9E872B-2A7D-634E-BC84-C151E86E609A}"/>
              </a:ext>
            </a:extLst>
          </p:cNvPr>
          <p:cNvGrpSpPr/>
          <p:nvPr userDrawn="1"/>
        </p:nvGrpSpPr>
        <p:grpSpPr>
          <a:xfrm>
            <a:off x="7191543" y="1"/>
            <a:ext cx="5000459" cy="1425992"/>
            <a:chOff x="7191542" y="1"/>
            <a:chExt cx="5000459" cy="1425992"/>
          </a:xfrm>
        </p:grpSpPr>
        <p:pic>
          <p:nvPicPr>
            <p:cNvPr id="26" name="Picture 25">
              <a:extLst>
                <a:ext uri="{FF2B5EF4-FFF2-40B4-BE49-F238E27FC236}">
                  <a16:creationId xmlns:a16="http://schemas.microsoft.com/office/drawing/2014/main" id="{FA9C46F1-AD3D-CE4E-A117-F5342D4B62C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7" name="Group 26">
              <a:extLst>
                <a:ext uri="{FF2B5EF4-FFF2-40B4-BE49-F238E27FC236}">
                  <a16:creationId xmlns:a16="http://schemas.microsoft.com/office/drawing/2014/main" id="{F28E4D70-C44F-CA48-A579-9B58C0FEB582}"/>
                </a:ext>
              </a:extLst>
            </p:cNvPr>
            <p:cNvGrpSpPr/>
            <p:nvPr userDrawn="1"/>
          </p:nvGrpSpPr>
          <p:grpSpPr>
            <a:xfrm>
              <a:off x="7191542" y="1"/>
              <a:ext cx="5000459" cy="1425992"/>
              <a:chOff x="7186272" y="0"/>
              <a:chExt cx="5005729" cy="1427495"/>
            </a:xfrm>
          </p:grpSpPr>
          <p:sp>
            <p:nvSpPr>
              <p:cNvPr id="28" name="Freeform 27">
                <a:extLst>
                  <a:ext uri="{FF2B5EF4-FFF2-40B4-BE49-F238E27FC236}">
                    <a16:creationId xmlns:a16="http://schemas.microsoft.com/office/drawing/2014/main" id="{C86168EB-479C-C240-960B-6A139D47D16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9" name="Freeform 28">
                <a:extLst>
                  <a:ext uri="{FF2B5EF4-FFF2-40B4-BE49-F238E27FC236}">
                    <a16:creationId xmlns:a16="http://schemas.microsoft.com/office/drawing/2014/main" id="{43802725-C646-4B47-ACA4-0A77C90C6198}"/>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43E6D063-0BA2-C843-9F1B-0429DB7C51DA}"/>
              </a:ext>
            </a:extLst>
          </p:cNvPr>
          <p:cNvSpPr>
            <a:spLocks noGrp="1"/>
          </p:cNvSpPr>
          <p:nvPr>
            <p:ph type="title"/>
          </p:nvPr>
        </p:nvSpPr>
        <p:spPr>
          <a:xfrm>
            <a:off x="609600" y="365126"/>
            <a:ext cx="109728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7B694B1-145A-BD4F-95A3-18C4FB7F312C}"/>
              </a:ext>
            </a:extLst>
          </p:cNvPr>
          <p:cNvSpPr>
            <a:spLocks noGrp="1"/>
          </p:cNvSpPr>
          <p:nvPr>
            <p:ph type="body" idx="1"/>
          </p:nvPr>
        </p:nvSpPr>
        <p:spPr>
          <a:xfrm>
            <a:off x="609601" y="1681163"/>
            <a:ext cx="5387975"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3DAFCD-AF7D-4A43-9492-D4C9EC4058F9}"/>
              </a:ext>
            </a:extLst>
          </p:cNvPr>
          <p:cNvSpPr>
            <a:spLocks noGrp="1"/>
          </p:cNvSpPr>
          <p:nvPr>
            <p:ph sz="half" idx="2"/>
          </p:nvPr>
        </p:nvSpPr>
        <p:spPr>
          <a:xfrm>
            <a:off x="609601" y="2505075"/>
            <a:ext cx="5387975" cy="3684588"/>
          </a:xfrm>
          <a:solidFill>
            <a:schemeClr val="bg2"/>
          </a:solidFill>
        </p:spPr>
        <p:txBody>
          <a:bodyPr lIns="182880" tIns="0" rIns="182880" bIns="0">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5936CB-B19E-AB4F-954A-9107A1AB5799}"/>
              </a:ext>
            </a:extLst>
          </p:cNvPr>
          <p:cNvSpPr>
            <a:spLocks noGrp="1"/>
          </p:cNvSpPr>
          <p:nvPr>
            <p:ph type="body" sz="quarter" idx="3"/>
          </p:nvPr>
        </p:nvSpPr>
        <p:spPr>
          <a:xfrm>
            <a:off x="6172200" y="1681163"/>
            <a:ext cx="5410200" cy="823912"/>
          </a:xfrm>
          <a:solidFill>
            <a:schemeClr val="bg2"/>
          </a:solidFill>
        </p:spPr>
        <p:txBody>
          <a:bodyPr lIns="182880" tIns="0" rIns="182880" bIns="0" anchor="ctr" anchorCtr="0">
            <a:noAutofit/>
          </a:bodyPr>
          <a:lstStyle>
            <a:lvl1pPr marL="0" indent="0">
              <a:buNone/>
              <a:defRPr sz="2400" b="0" u="sng" baseline="0">
                <a:solidFill>
                  <a:schemeClr val="tx1"/>
                </a:solidFill>
                <a:uFill>
                  <a:solidFill>
                    <a:schemeClr val="accent3"/>
                  </a:solidFill>
                </a:uFill>
                <a:latin typeface="+mj-lt"/>
              </a:defRPr>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1F0BC5-358A-624D-831F-0C9192B39C20}"/>
              </a:ext>
            </a:extLst>
          </p:cNvPr>
          <p:cNvSpPr>
            <a:spLocks noGrp="1"/>
          </p:cNvSpPr>
          <p:nvPr>
            <p:ph sz="quarter" idx="4"/>
          </p:nvPr>
        </p:nvSpPr>
        <p:spPr>
          <a:xfrm>
            <a:off x="6172200" y="2505075"/>
            <a:ext cx="5410200" cy="3684588"/>
          </a:xfrm>
          <a:solidFill>
            <a:schemeClr val="bg2"/>
          </a:solidFill>
        </p:spPr>
        <p:txBody>
          <a:bodyPr lIns="182880" tIns="0" rIns="182880" bIns="0">
            <a:no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9">
            <a:extLst>
              <a:ext uri="{FF2B5EF4-FFF2-40B4-BE49-F238E27FC236}">
                <a16:creationId xmlns:a16="http://schemas.microsoft.com/office/drawing/2014/main" id="{F6BD8A42-7B0F-BB4D-8ADE-0BD0E43A224A}"/>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9" name="Straight Connector 8">
            <a:extLst>
              <a:ext uri="{FF2B5EF4-FFF2-40B4-BE49-F238E27FC236}">
                <a16:creationId xmlns:a16="http://schemas.microsoft.com/office/drawing/2014/main" id="{A4B2CE60-548B-F44E-A1CF-1783C033B22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48DF50CF-ADF4-344E-8BC2-A3F7B9B9EC49}"/>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2880367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7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88234211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15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9140547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6_En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A5A1B233-6B08-D748-B970-CE3044B1869E}"/>
              </a:ext>
            </a:extLst>
          </p:cNvPr>
          <p:cNvGrpSpPr/>
          <p:nvPr userDrawn="1"/>
        </p:nvGrpSpPr>
        <p:grpSpPr>
          <a:xfrm>
            <a:off x="0" y="0"/>
            <a:ext cx="12192000" cy="2148830"/>
            <a:chOff x="0" y="0"/>
            <a:chExt cx="12192000" cy="2148830"/>
          </a:xfrm>
        </p:grpSpPr>
        <p:sp>
          <p:nvSpPr>
            <p:cNvPr id="41" name="Freeform 40">
              <a:extLst>
                <a:ext uri="{FF2B5EF4-FFF2-40B4-BE49-F238E27FC236}">
                  <a16:creationId xmlns:a16="http://schemas.microsoft.com/office/drawing/2014/main" id="{FA74F784-A2AC-8240-BED1-2683425B68BF}"/>
                </a:ext>
              </a:extLst>
            </p:cNvPr>
            <p:cNvSpPr/>
            <p:nvPr userDrawn="1"/>
          </p:nvSpPr>
          <p:spPr>
            <a:xfrm flipH="1">
              <a:off x="0" y="0"/>
              <a:ext cx="12192000" cy="2148830"/>
            </a:xfrm>
            <a:custGeom>
              <a:avLst/>
              <a:gdLst>
                <a:gd name="connsiteX0" fmla="*/ 2318293 w 12192000"/>
                <a:gd name="connsiteY0" fmla="*/ 0 h 2148830"/>
                <a:gd name="connsiteX1" fmla="*/ 2110341 w 12192000"/>
                <a:gd name="connsiteY1" fmla="*/ 0 h 2148830"/>
                <a:gd name="connsiteX2" fmla="*/ 1952334 w 12192000"/>
                <a:gd name="connsiteY2" fmla="*/ 920 h 2148830"/>
                <a:gd name="connsiteX3" fmla="*/ 184205 w 12192000"/>
                <a:gd name="connsiteY3" fmla="*/ 435928 h 2148830"/>
                <a:gd name="connsiteX4" fmla="*/ 0 w 12192000"/>
                <a:gd name="connsiteY4" fmla="*/ 536864 h 2148830"/>
                <a:gd name="connsiteX5" fmla="*/ 0 w 12192000"/>
                <a:gd name="connsiteY5" fmla="*/ 554713 h 2148830"/>
                <a:gd name="connsiteX6" fmla="*/ 201115 w 12192000"/>
                <a:gd name="connsiteY6" fmla="*/ 452796 h 2148830"/>
                <a:gd name="connsiteX7" fmla="*/ 1947588 w 12192000"/>
                <a:gd name="connsiteY7" fmla="*/ 66249 h 2148830"/>
                <a:gd name="connsiteX8" fmla="*/ 4778140 w 12192000"/>
                <a:gd name="connsiteY8" fmla="*/ 604018 h 2148830"/>
                <a:gd name="connsiteX9" fmla="*/ 11996242 w 12192000"/>
                <a:gd name="connsiteY9" fmla="*/ 2036894 h 2148830"/>
                <a:gd name="connsiteX10" fmla="*/ 12192000 w 12192000"/>
                <a:gd name="connsiteY10" fmla="*/ 2002266 h 2148830"/>
                <a:gd name="connsiteX11" fmla="*/ 12192000 w 12192000"/>
                <a:gd name="connsiteY11" fmla="*/ 1415250 h 2148830"/>
                <a:gd name="connsiteX12" fmla="*/ 12022971 w 12192000"/>
                <a:gd name="connsiteY12" fmla="*/ 1470801 h 2148830"/>
                <a:gd name="connsiteX13" fmla="*/ 7970940 w 12192000"/>
                <a:gd name="connsiteY13" fmla="*/ 1436986 h 2148830"/>
                <a:gd name="connsiteX14" fmla="*/ 4800356 w 12192000"/>
                <a:gd name="connsiteY14" fmla="*/ 456582 h 2148830"/>
                <a:gd name="connsiteX15" fmla="*/ 2646880 w 12192000"/>
                <a:gd name="connsiteY15" fmla="*/ 17560 h 2148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2148830">
                  <a:moveTo>
                    <a:pt x="2318293" y="0"/>
                  </a:moveTo>
                  <a:lnTo>
                    <a:pt x="2110341" y="0"/>
                  </a:lnTo>
                  <a:lnTo>
                    <a:pt x="1952334" y="920"/>
                  </a:lnTo>
                  <a:cubicBezTo>
                    <a:pt x="1343499" y="23864"/>
                    <a:pt x="752130" y="152982"/>
                    <a:pt x="184205" y="435928"/>
                  </a:cubicBezTo>
                  <a:lnTo>
                    <a:pt x="0" y="536864"/>
                  </a:lnTo>
                  <a:lnTo>
                    <a:pt x="0" y="554713"/>
                  </a:lnTo>
                  <a:lnTo>
                    <a:pt x="201115" y="452796"/>
                  </a:lnTo>
                  <a:cubicBezTo>
                    <a:pt x="776357" y="187336"/>
                    <a:pt x="1349828" y="76760"/>
                    <a:pt x="1947588" y="66249"/>
                  </a:cubicBezTo>
                  <a:cubicBezTo>
                    <a:pt x="2962940" y="48421"/>
                    <a:pt x="3890218" y="291317"/>
                    <a:pt x="4778140" y="604018"/>
                  </a:cubicBezTo>
                  <a:cubicBezTo>
                    <a:pt x="7231510" y="1468126"/>
                    <a:pt x="9178927" y="2492024"/>
                    <a:pt x="11996242" y="2036894"/>
                  </a:cubicBezTo>
                  <a:lnTo>
                    <a:pt x="12192000" y="2002266"/>
                  </a:lnTo>
                  <a:lnTo>
                    <a:pt x="12192000" y="1415250"/>
                  </a:lnTo>
                  <a:lnTo>
                    <a:pt x="12022971" y="1470801"/>
                  </a:lnTo>
                  <a:cubicBezTo>
                    <a:pt x="10719696" y="1863939"/>
                    <a:pt x="9271154" y="1783804"/>
                    <a:pt x="7970940" y="1436986"/>
                  </a:cubicBezTo>
                  <a:cubicBezTo>
                    <a:pt x="6890984" y="1148958"/>
                    <a:pt x="5866930" y="767309"/>
                    <a:pt x="4800356" y="456582"/>
                  </a:cubicBezTo>
                  <a:cubicBezTo>
                    <a:pt x="4068903" y="243471"/>
                    <a:pt x="3348204" y="74251"/>
                    <a:pt x="2646880" y="17560"/>
                  </a:cubicBezTo>
                  <a:close/>
                </a:path>
              </a:pathLst>
            </a:custGeom>
            <a:gradFill flip="none" rotWithShape="1">
              <a:gsLst>
                <a:gs pos="0">
                  <a:schemeClr val="accent3">
                    <a:lumMod val="75000"/>
                  </a:schemeClr>
                </a:gs>
                <a:gs pos="75000">
                  <a:schemeClr val="accent3"/>
                </a:gs>
              </a:gsLst>
              <a:lin ang="0" scaled="1"/>
              <a:tileRect/>
            </a:gradFill>
            <a:ln w="6350" cap="flat">
              <a:noFill/>
              <a:prstDash val="solid"/>
              <a:miter/>
            </a:ln>
          </p:spPr>
          <p:txBody>
            <a:bodyPr rtlCol="0" anchor="ctr"/>
            <a:lstStyle/>
            <a:p>
              <a:endParaRPr lang="en-US" sz="1800"/>
            </a:p>
          </p:txBody>
        </p:sp>
        <p:sp>
          <p:nvSpPr>
            <p:cNvPr id="39" name="Freeform 38">
              <a:extLst>
                <a:ext uri="{FF2B5EF4-FFF2-40B4-BE49-F238E27FC236}">
                  <a16:creationId xmlns:a16="http://schemas.microsoft.com/office/drawing/2014/main" id="{EA28C7AD-68DD-D14D-853A-7EE56000E131}"/>
                </a:ext>
              </a:extLst>
            </p:cNvPr>
            <p:cNvSpPr/>
            <p:nvPr userDrawn="1"/>
          </p:nvSpPr>
          <p:spPr>
            <a:xfrm flipH="1">
              <a:off x="0" y="0"/>
              <a:ext cx="12192000" cy="1992138"/>
            </a:xfrm>
            <a:custGeom>
              <a:avLst/>
              <a:gdLst>
                <a:gd name="connsiteX0" fmla="*/ 2724271 w 12192000"/>
                <a:gd name="connsiteY0" fmla="*/ 0 h 1992138"/>
                <a:gd name="connsiteX1" fmla="*/ 1788442 w 12192000"/>
                <a:gd name="connsiteY1" fmla="*/ 0 h 1992138"/>
                <a:gd name="connsiteX2" fmla="*/ 1635403 w 12192000"/>
                <a:gd name="connsiteY2" fmla="*/ 12925 h 1992138"/>
                <a:gd name="connsiteX3" fmla="*/ 178220 w 12192000"/>
                <a:gd name="connsiteY3" fmla="*/ 451207 h 1992138"/>
                <a:gd name="connsiteX4" fmla="*/ 0 w 12192000"/>
                <a:gd name="connsiteY4" fmla="*/ 552718 h 1992138"/>
                <a:gd name="connsiteX5" fmla="*/ 0 w 12192000"/>
                <a:gd name="connsiteY5" fmla="*/ 570885 h 1992138"/>
                <a:gd name="connsiteX6" fmla="*/ 195368 w 12192000"/>
                <a:gd name="connsiteY6" fmla="*/ 467800 h 1992138"/>
                <a:gd name="connsiteX7" fmla="*/ 1934073 w 12192000"/>
                <a:gd name="connsiteY7" fmla="*/ 52850 h 1992138"/>
                <a:gd name="connsiteX8" fmla="*/ 4771217 w 12192000"/>
                <a:gd name="connsiteY8" fmla="*/ 543645 h 1992138"/>
                <a:gd name="connsiteX9" fmla="*/ 12007222 w 12192000"/>
                <a:gd name="connsiteY9" fmla="*/ 1856729 h 1992138"/>
                <a:gd name="connsiteX10" fmla="*/ 12192000 w 12192000"/>
                <a:gd name="connsiteY10" fmla="*/ 1820900 h 1992138"/>
                <a:gd name="connsiteX11" fmla="*/ 12192000 w 12192000"/>
                <a:gd name="connsiteY11" fmla="*/ 897073 h 1992138"/>
                <a:gd name="connsiteX12" fmla="*/ 12062517 w 12192000"/>
                <a:gd name="connsiteY12" fmla="*/ 950128 h 1992138"/>
                <a:gd name="connsiteX13" fmla="*/ 8435105 w 12192000"/>
                <a:gd name="connsiteY13" fmla="*/ 1266613 h 1992138"/>
                <a:gd name="connsiteX14" fmla="*/ 2948502 w 12192000"/>
                <a:gd name="connsiteY14" fmla="*/ 20548 h 1992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1992138">
                  <a:moveTo>
                    <a:pt x="2724271" y="0"/>
                  </a:moveTo>
                  <a:lnTo>
                    <a:pt x="1788442" y="0"/>
                  </a:lnTo>
                  <a:lnTo>
                    <a:pt x="1635403" y="12925"/>
                  </a:lnTo>
                  <a:cubicBezTo>
                    <a:pt x="1134241" y="70905"/>
                    <a:pt x="647221" y="207817"/>
                    <a:pt x="178220" y="451207"/>
                  </a:cubicBezTo>
                  <a:lnTo>
                    <a:pt x="0" y="552718"/>
                  </a:lnTo>
                  <a:lnTo>
                    <a:pt x="0" y="570885"/>
                  </a:lnTo>
                  <a:lnTo>
                    <a:pt x="195368" y="467800"/>
                  </a:lnTo>
                  <a:cubicBezTo>
                    <a:pt x="765758" y="193094"/>
                    <a:pt x="1336955" y="73179"/>
                    <a:pt x="1934073" y="52850"/>
                  </a:cubicBezTo>
                  <a:cubicBezTo>
                    <a:pt x="2948304" y="18310"/>
                    <a:pt x="3878878" y="245747"/>
                    <a:pt x="4771217" y="543645"/>
                  </a:cubicBezTo>
                  <a:cubicBezTo>
                    <a:pt x="7236913" y="1366709"/>
                    <a:pt x="9199689" y="2357774"/>
                    <a:pt x="12007222" y="1856729"/>
                  </a:cubicBezTo>
                  <a:lnTo>
                    <a:pt x="12192000" y="1820900"/>
                  </a:lnTo>
                  <a:lnTo>
                    <a:pt x="12192000" y="897073"/>
                  </a:lnTo>
                  <a:lnTo>
                    <a:pt x="12062517" y="950128"/>
                  </a:lnTo>
                  <a:cubicBezTo>
                    <a:pt x="10950292" y="1376478"/>
                    <a:pt x="9595706" y="1466451"/>
                    <a:pt x="8435105" y="1266613"/>
                  </a:cubicBezTo>
                  <a:cubicBezTo>
                    <a:pt x="6618389" y="953715"/>
                    <a:pt x="4735222" y="130088"/>
                    <a:pt x="2948502" y="20548"/>
                  </a:cubicBezTo>
                  <a:close/>
                </a:path>
              </a:pathLst>
            </a:custGeom>
            <a:solidFill>
              <a:srgbClr val="00498F"/>
            </a:solidFill>
            <a:ln w="6350" cap="flat">
              <a:noFill/>
              <a:prstDash val="solid"/>
              <a:miter/>
            </a:ln>
          </p:spPr>
          <p:txBody>
            <a:bodyPr rtlCol="0" anchor="ctr"/>
            <a:lstStyle/>
            <a:p>
              <a:endParaRPr lang="en-US" sz="1800"/>
            </a:p>
          </p:txBody>
        </p:sp>
      </p:grpSp>
      <p:sp>
        <p:nvSpPr>
          <p:cNvPr id="4" name="Rectangle 3">
            <a:extLst>
              <a:ext uri="{FF2B5EF4-FFF2-40B4-BE49-F238E27FC236}">
                <a16:creationId xmlns:a16="http://schemas.microsoft.com/office/drawing/2014/main" id="{2D9A6F3B-C34E-6A49-A4DF-7F791974B589}"/>
              </a:ext>
            </a:extLst>
          </p:cNvPr>
          <p:cNvSpPr/>
          <p:nvPr userDrawn="1"/>
        </p:nvSpPr>
        <p:spPr>
          <a:xfrm>
            <a:off x="902368" y="1517698"/>
            <a:ext cx="11289632" cy="38226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Content Placeholder 2">
            <a:extLst>
              <a:ext uri="{FF2B5EF4-FFF2-40B4-BE49-F238E27FC236}">
                <a16:creationId xmlns:a16="http://schemas.microsoft.com/office/drawing/2014/main" id="{8C1CADB4-372A-5B4F-9CF0-0AB73DECC3E3}"/>
              </a:ext>
            </a:extLst>
          </p:cNvPr>
          <p:cNvSpPr>
            <a:spLocks noGrp="1"/>
          </p:cNvSpPr>
          <p:nvPr userDrawn="1">
            <p:ph idx="1"/>
          </p:nvPr>
        </p:nvSpPr>
        <p:spPr>
          <a:xfrm>
            <a:off x="1219201" y="3429001"/>
            <a:ext cx="5582652" cy="1413563"/>
          </a:xfrm>
        </p:spPr>
        <p:txBody>
          <a:bodyPr numCol="2">
            <a:noAutofit/>
          </a:bodyPr>
          <a:lstStyle>
            <a:lvl1pPr marL="0" indent="0">
              <a:buNone/>
              <a:defRPr sz="2000"/>
            </a:lvl1pPr>
          </a:lstStyle>
          <a:p>
            <a:pPr lvl="0"/>
            <a:r>
              <a:rPr lang="en-US"/>
              <a:t>Click to edit Master text styles</a:t>
            </a:r>
          </a:p>
        </p:txBody>
      </p:sp>
      <p:sp>
        <p:nvSpPr>
          <p:cNvPr id="16" name="Title 11">
            <a:extLst>
              <a:ext uri="{FF2B5EF4-FFF2-40B4-BE49-F238E27FC236}">
                <a16:creationId xmlns:a16="http://schemas.microsoft.com/office/drawing/2014/main" id="{1FDEA4A9-7D37-224B-988B-55B2879E8CB6}"/>
              </a:ext>
            </a:extLst>
          </p:cNvPr>
          <p:cNvSpPr>
            <a:spLocks noGrp="1"/>
          </p:cNvSpPr>
          <p:nvPr userDrawn="1">
            <p:ph type="ctrTitle" hasCustomPrompt="1"/>
          </p:nvPr>
        </p:nvSpPr>
        <p:spPr>
          <a:xfrm>
            <a:off x="1219200" y="1887490"/>
            <a:ext cx="5582652" cy="1078262"/>
          </a:xfrm>
        </p:spPr>
        <p:txBody>
          <a:bodyPr>
            <a:noAutofit/>
          </a:bodyPr>
          <a:lstStyle>
            <a:lvl1pPr>
              <a:defRPr sz="6000"/>
            </a:lvl1pPr>
          </a:lstStyle>
          <a:p>
            <a:r>
              <a:rPr lang="en-US"/>
              <a:t>Thank you</a:t>
            </a:r>
          </a:p>
        </p:txBody>
      </p:sp>
      <p:pic>
        <p:nvPicPr>
          <p:cNvPr id="33" name="Picture 32">
            <a:extLst>
              <a:ext uri="{FF2B5EF4-FFF2-40B4-BE49-F238E27FC236}">
                <a16:creationId xmlns:a16="http://schemas.microsoft.com/office/drawing/2014/main" id="{5B035CE6-43FF-944E-A9C4-8AB87E8081D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02369" y="228371"/>
            <a:ext cx="2025315" cy="911940"/>
          </a:xfrm>
          <a:prstGeom prst="rect">
            <a:avLst/>
          </a:prstGeom>
        </p:spPr>
      </p:pic>
      <p:sp>
        <p:nvSpPr>
          <p:cNvPr id="17" name="Picture Placeholder 16">
            <a:extLst>
              <a:ext uri="{FF2B5EF4-FFF2-40B4-BE49-F238E27FC236}">
                <a16:creationId xmlns:a16="http://schemas.microsoft.com/office/drawing/2014/main" id="{9E66F78A-F643-F64B-A208-E625F6807592}"/>
              </a:ext>
            </a:extLst>
          </p:cNvPr>
          <p:cNvSpPr>
            <a:spLocks noGrp="1"/>
          </p:cNvSpPr>
          <p:nvPr>
            <p:ph type="pic" sz="quarter" idx="11"/>
          </p:nvPr>
        </p:nvSpPr>
        <p:spPr>
          <a:xfrm>
            <a:off x="7118684" y="233915"/>
            <a:ext cx="5073316" cy="5943600"/>
          </a:xfrm>
          <a:custGeom>
            <a:avLst/>
            <a:gdLst>
              <a:gd name="connsiteX0" fmla="*/ 2971800 w 5073316"/>
              <a:gd name="connsiteY0" fmla="*/ 0 h 5943600"/>
              <a:gd name="connsiteX1" fmla="*/ 5073180 w 5073316"/>
              <a:gd name="connsiteY1" fmla="*/ 870420 h 5943600"/>
              <a:gd name="connsiteX2" fmla="*/ 5073316 w 5073316"/>
              <a:gd name="connsiteY2" fmla="*/ 870570 h 5943600"/>
              <a:gd name="connsiteX3" fmla="*/ 5073316 w 5073316"/>
              <a:gd name="connsiteY3" fmla="*/ 5073031 h 5943600"/>
              <a:gd name="connsiteX4" fmla="*/ 5073180 w 5073316"/>
              <a:gd name="connsiteY4" fmla="*/ 5073180 h 5943600"/>
              <a:gd name="connsiteX5" fmla="*/ 2971800 w 5073316"/>
              <a:gd name="connsiteY5" fmla="*/ 5943600 h 5943600"/>
              <a:gd name="connsiteX6" fmla="*/ 0 w 5073316"/>
              <a:gd name="connsiteY6" fmla="*/ 2971800 h 5943600"/>
              <a:gd name="connsiteX7" fmla="*/ 2971800 w 5073316"/>
              <a:gd name="connsiteY7" fmla="*/ 0 h 594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3316" h="5943600">
                <a:moveTo>
                  <a:pt x="2971800" y="0"/>
                </a:moveTo>
                <a:cubicBezTo>
                  <a:pt x="3792440" y="0"/>
                  <a:pt x="4535390" y="332630"/>
                  <a:pt x="5073180" y="870420"/>
                </a:cubicBezTo>
                <a:lnTo>
                  <a:pt x="5073316" y="870570"/>
                </a:lnTo>
                <a:lnTo>
                  <a:pt x="5073316" y="5073031"/>
                </a:lnTo>
                <a:lnTo>
                  <a:pt x="5073180" y="5073180"/>
                </a:lnTo>
                <a:cubicBezTo>
                  <a:pt x="4535390" y="5610970"/>
                  <a:pt x="3792440" y="5943600"/>
                  <a:pt x="2971800" y="5943600"/>
                </a:cubicBezTo>
                <a:cubicBezTo>
                  <a:pt x="1330520" y="5943600"/>
                  <a:pt x="0" y="4613080"/>
                  <a:pt x="0" y="2971800"/>
                </a:cubicBezTo>
                <a:cubicBezTo>
                  <a:pt x="0" y="1330520"/>
                  <a:pt x="1330520" y="0"/>
                  <a:pt x="297180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59405277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AA6B72-D286-A84D-A944-E84B7A48BB27}"/>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4" name="Straight Connector 3">
            <a:extLst>
              <a:ext uri="{FF2B5EF4-FFF2-40B4-BE49-F238E27FC236}">
                <a16:creationId xmlns:a16="http://schemas.microsoft.com/office/drawing/2014/main" id="{941F6AC7-BD0D-6047-8D58-3BB5AA015113}"/>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 name="Footer Placeholder 1">
            <a:extLst>
              <a:ext uri="{FF2B5EF4-FFF2-40B4-BE49-F238E27FC236}">
                <a16:creationId xmlns:a16="http://schemas.microsoft.com/office/drawing/2014/main" id="{8C88CDF9-34F5-7C4F-9576-0121E06E1249}"/>
              </a:ext>
            </a:extLst>
          </p:cNvPr>
          <p:cNvSpPr>
            <a:spLocks noGrp="1"/>
          </p:cNvSpPr>
          <p:nvPr>
            <p:ph type="ftr" sz="quarter" idx="11"/>
          </p:nvPr>
        </p:nvSpPr>
        <p:spPr/>
        <p:txBody>
          <a:bodyPr/>
          <a:lstStyle/>
          <a:p>
            <a:pPr algn="l"/>
            <a:r>
              <a:rPr lang="en-US"/>
              <a:t>Illinois Perinatal Quality Collaborative</a:t>
            </a:r>
          </a:p>
        </p:txBody>
      </p:sp>
      <p:grpSp>
        <p:nvGrpSpPr>
          <p:cNvPr id="6" name="Group 5">
            <a:extLst>
              <a:ext uri="{FF2B5EF4-FFF2-40B4-BE49-F238E27FC236}">
                <a16:creationId xmlns:a16="http://schemas.microsoft.com/office/drawing/2014/main" id="{88917F51-C2BD-2041-BD9C-723045EB0732}"/>
              </a:ext>
            </a:extLst>
          </p:cNvPr>
          <p:cNvGrpSpPr/>
          <p:nvPr userDrawn="1"/>
        </p:nvGrpSpPr>
        <p:grpSpPr>
          <a:xfrm>
            <a:off x="7191543" y="1"/>
            <a:ext cx="5000459" cy="1425992"/>
            <a:chOff x="7191542" y="1"/>
            <a:chExt cx="5000459" cy="1425992"/>
          </a:xfrm>
        </p:grpSpPr>
        <p:pic>
          <p:nvPicPr>
            <p:cNvPr id="7" name="Picture 6">
              <a:extLst>
                <a:ext uri="{FF2B5EF4-FFF2-40B4-BE49-F238E27FC236}">
                  <a16:creationId xmlns:a16="http://schemas.microsoft.com/office/drawing/2014/main" id="{57215F3D-71E9-DC42-9643-CC837E16532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8" name="Group 7">
              <a:extLst>
                <a:ext uri="{FF2B5EF4-FFF2-40B4-BE49-F238E27FC236}">
                  <a16:creationId xmlns:a16="http://schemas.microsoft.com/office/drawing/2014/main" id="{C49BD97B-5D82-6041-A6B7-1455CCEEEEF0}"/>
                </a:ext>
              </a:extLst>
            </p:cNvPr>
            <p:cNvGrpSpPr/>
            <p:nvPr userDrawn="1"/>
          </p:nvGrpSpPr>
          <p:grpSpPr>
            <a:xfrm>
              <a:off x="7191542" y="1"/>
              <a:ext cx="5000459" cy="1425992"/>
              <a:chOff x="7186272" y="0"/>
              <a:chExt cx="5005729" cy="1427495"/>
            </a:xfrm>
          </p:grpSpPr>
          <p:sp>
            <p:nvSpPr>
              <p:cNvPr id="9" name="Freeform 8">
                <a:extLst>
                  <a:ext uri="{FF2B5EF4-FFF2-40B4-BE49-F238E27FC236}">
                    <a16:creationId xmlns:a16="http://schemas.microsoft.com/office/drawing/2014/main" id="{57FF3D03-9C74-6644-91E6-C9195014614E}"/>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10" name="Freeform 9">
                <a:extLst>
                  <a:ext uri="{FF2B5EF4-FFF2-40B4-BE49-F238E27FC236}">
                    <a16:creationId xmlns:a16="http://schemas.microsoft.com/office/drawing/2014/main" id="{A11D9CF5-1D92-B64F-8C97-3B5F602E2EB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Tree>
    <p:extLst>
      <p:ext uri="{BB962C8B-B14F-4D97-AF65-F5344CB8AC3E}">
        <p14:creationId xmlns:p14="http://schemas.microsoft.com/office/powerpoint/2010/main" val="184786297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7_Title Only">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EA15D652-75FA-E34B-8638-471C3EAA3A7A}"/>
              </a:ext>
            </a:extLst>
          </p:cNvPr>
          <p:cNvGrpSpPr/>
          <p:nvPr userDrawn="1"/>
        </p:nvGrpSpPr>
        <p:grpSpPr>
          <a:xfrm>
            <a:off x="7191543" y="1"/>
            <a:ext cx="5000459" cy="1425992"/>
            <a:chOff x="7191542" y="1"/>
            <a:chExt cx="5000459" cy="1425992"/>
          </a:xfrm>
        </p:grpSpPr>
        <p:pic>
          <p:nvPicPr>
            <p:cNvPr id="23" name="Picture 22">
              <a:extLst>
                <a:ext uri="{FF2B5EF4-FFF2-40B4-BE49-F238E27FC236}">
                  <a16:creationId xmlns:a16="http://schemas.microsoft.com/office/drawing/2014/main" id="{ABFC1EB7-14FE-F440-B28D-33144EBA3692}"/>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24" name="Group 23">
              <a:extLst>
                <a:ext uri="{FF2B5EF4-FFF2-40B4-BE49-F238E27FC236}">
                  <a16:creationId xmlns:a16="http://schemas.microsoft.com/office/drawing/2014/main" id="{3ED010AE-CEE8-BB43-819D-3EBFCBB9EFD3}"/>
                </a:ext>
              </a:extLst>
            </p:cNvPr>
            <p:cNvGrpSpPr/>
            <p:nvPr userDrawn="1"/>
          </p:nvGrpSpPr>
          <p:grpSpPr>
            <a:xfrm>
              <a:off x="7191542" y="1"/>
              <a:ext cx="5000459" cy="1425992"/>
              <a:chOff x="7186272" y="0"/>
              <a:chExt cx="5005729" cy="1427495"/>
            </a:xfrm>
          </p:grpSpPr>
          <p:sp>
            <p:nvSpPr>
              <p:cNvPr id="25" name="Freeform 24">
                <a:extLst>
                  <a:ext uri="{FF2B5EF4-FFF2-40B4-BE49-F238E27FC236}">
                    <a16:creationId xmlns:a16="http://schemas.microsoft.com/office/drawing/2014/main" id="{9A713DF7-12D7-3D45-B2CD-079A5CCC5483}"/>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26" name="Freeform 25">
                <a:extLst>
                  <a:ext uri="{FF2B5EF4-FFF2-40B4-BE49-F238E27FC236}">
                    <a16:creationId xmlns:a16="http://schemas.microsoft.com/office/drawing/2014/main" id="{695853EB-958A-914B-9546-97D42C496E2D}"/>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2BE3FC36-DEB7-3740-8AEF-68A110313512}"/>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24D4A52-97EB-E843-9C46-8B20FA301A55}"/>
              </a:ext>
            </a:extLst>
          </p:cNvPr>
          <p:cNvSpPr>
            <a:spLocks noGrp="1"/>
          </p:cNvSpPr>
          <p:nvPr>
            <p:ph type="sldNum" sz="quarter" idx="10"/>
          </p:nvPr>
        </p:nvSpPr>
        <p:spPr>
          <a:xfrm>
            <a:off x="8839200"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0997EC28-0E19-EA46-AB10-B1454BC5BB86}"/>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 name="Footer Placeholder 2">
            <a:extLst>
              <a:ext uri="{FF2B5EF4-FFF2-40B4-BE49-F238E27FC236}">
                <a16:creationId xmlns:a16="http://schemas.microsoft.com/office/drawing/2014/main" id="{EA48F442-B148-9C40-99E4-49DEFBC2AF47}"/>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40768771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8_Photo Slide">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AAABCDA-8311-924D-A6DF-7015A596B524}"/>
              </a:ext>
            </a:extLst>
          </p:cNvPr>
          <p:cNvSpPr>
            <a:spLocks noGrp="1"/>
          </p:cNvSpPr>
          <p:nvPr>
            <p:ph type="body" sz="quarter" idx="10"/>
          </p:nvPr>
        </p:nvSpPr>
        <p:spPr>
          <a:xfrm>
            <a:off x="457200" y="1146258"/>
            <a:ext cx="2350169" cy="2971798"/>
          </a:xfrm>
          <a:noFill/>
        </p:spPr>
        <p:txBody>
          <a:bodyPr lIns="91440" rIns="91440" anchor="t" anchorCtr="0"/>
          <a:lstStyle>
            <a:lvl1pPr marL="0" indent="0">
              <a:buNone/>
              <a:defRPr b="0">
                <a:solidFill>
                  <a:schemeClr val="tx1"/>
                </a:solidFill>
              </a:defRPr>
            </a:lvl1pPr>
          </a:lstStyle>
          <a:p>
            <a:pPr lvl="0"/>
            <a:r>
              <a:rPr lang="en-US"/>
              <a:t>Click to edit Master text styles</a:t>
            </a:r>
          </a:p>
        </p:txBody>
      </p:sp>
      <p:cxnSp>
        <p:nvCxnSpPr>
          <p:cNvPr id="6" name="Straight Connector 5">
            <a:extLst>
              <a:ext uri="{FF2B5EF4-FFF2-40B4-BE49-F238E27FC236}">
                <a16:creationId xmlns:a16="http://schemas.microsoft.com/office/drawing/2014/main" id="{83AD8FE4-9135-474D-AB67-74EE5B819A7C}"/>
              </a:ext>
            </a:extLst>
          </p:cNvPr>
          <p:cNvCxnSpPr>
            <a:cxnSpLocks/>
          </p:cNvCxnSpPr>
          <p:nvPr userDrawn="1"/>
        </p:nvCxnSpPr>
        <p:spPr>
          <a:xfrm>
            <a:off x="457200" y="947987"/>
            <a:ext cx="2350168" cy="0"/>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536B901-8811-1F4C-B081-7D5733E9A4BE}"/>
              </a:ext>
            </a:extLst>
          </p:cNvPr>
          <p:cNvGrpSpPr/>
          <p:nvPr userDrawn="1"/>
        </p:nvGrpSpPr>
        <p:grpSpPr>
          <a:xfrm>
            <a:off x="0" y="5379427"/>
            <a:ext cx="2807368" cy="753891"/>
            <a:chOff x="0" y="5379426"/>
            <a:chExt cx="2807368" cy="753891"/>
          </a:xfrm>
        </p:grpSpPr>
        <p:sp>
          <p:nvSpPr>
            <p:cNvPr id="22" name="Freeform 21">
              <a:extLst>
                <a:ext uri="{FF2B5EF4-FFF2-40B4-BE49-F238E27FC236}">
                  <a16:creationId xmlns:a16="http://schemas.microsoft.com/office/drawing/2014/main" id="{F03F6CCB-6D8C-8445-96B6-E5F693F2AA62}"/>
                </a:ext>
              </a:extLst>
            </p:cNvPr>
            <p:cNvSpPr/>
            <p:nvPr userDrawn="1"/>
          </p:nvSpPr>
          <p:spPr>
            <a:xfrm>
              <a:off x="0" y="5532510"/>
              <a:ext cx="2807368" cy="600807"/>
            </a:xfrm>
            <a:custGeom>
              <a:avLst/>
              <a:gdLst>
                <a:gd name="connsiteX0" fmla="*/ 0 w 2807368"/>
                <a:gd name="connsiteY0" fmla="*/ 0 h 600807"/>
                <a:gd name="connsiteX1" fmla="*/ 429971 w 2807368"/>
                <a:gd name="connsiteY1" fmla="*/ 123998 h 600807"/>
                <a:gd name="connsiteX2" fmla="*/ 2790212 w 2807368"/>
                <a:gd name="connsiteY2" fmla="*/ 235402 h 600807"/>
                <a:gd name="connsiteX3" fmla="*/ 2807368 w 2807368"/>
                <a:gd name="connsiteY3" fmla="*/ 231522 h 600807"/>
                <a:gd name="connsiteX4" fmla="*/ 2807368 w 2807368"/>
                <a:gd name="connsiteY4" fmla="*/ 566106 h 600807"/>
                <a:gd name="connsiteX5" fmla="*/ 2593885 w 2807368"/>
                <a:gd name="connsiteY5" fmla="*/ 587498 h 600807"/>
                <a:gd name="connsiteX6" fmla="*/ 100844 w 2807368"/>
                <a:gd name="connsiteY6" fmla="*/ 222653 h 600807"/>
                <a:gd name="connsiteX7" fmla="*/ 0 w 2807368"/>
                <a:gd name="connsiteY7" fmla="*/ 188389 h 600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07368" h="600807">
                  <a:moveTo>
                    <a:pt x="0" y="0"/>
                  </a:moveTo>
                  <a:lnTo>
                    <a:pt x="429971" y="123998"/>
                  </a:lnTo>
                  <a:cubicBezTo>
                    <a:pt x="1184765" y="325331"/>
                    <a:pt x="2014184" y="392492"/>
                    <a:pt x="2790212" y="235402"/>
                  </a:cubicBezTo>
                  <a:lnTo>
                    <a:pt x="2807368" y="231522"/>
                  </a:lnTo>
                  <a:lnTo>
                    <a:pt x="2807368" y="566106"/>
                  </a:lnTo>
                  <a:lnTo>
                    <a:pt x="2593885" y="587498"/>
                  </a:lnTo>
                  <a:cubicBezTo>
                    <a:pt x="1673646" y="651184"/>
                    <a:pt x="884869" y="479260"/>
                    <a:pt x="100844" y="222653"/>
                  </a:cubicBezTo>
                  <a:lnTo>
                    <a:pt x="0" y="188389"/>
                  </a:lnTo>
                  <a:close/>
                </a:path>
              </a:pathLst>
            </a:custGeom>
            <a:gradFill>
              <a:gsLst>
                <a:gs pos="100000">
                  <a:schemeClr val="accent3">
                    <a:lumMod val="75000"/>
                  </a:schemeClr>
                </a:gs>
                <a:gs pos="6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sp>
          <p:nvSpPr>
            <p:cNvPr id="20" name="Freeform 19">
              <a:extLst>
                <a:ext uri="{FF2B5EF4-FFF2-40B4-BE49-F238E27FC236}">
                  <a16:creationId xmlns:a16="http://schemas.microsoft.com/office/drawing/2014/main" id="{0E3E0C40-3584-6C4D-8DA3-C9A4FA58FAC5}"/>
                </a:ext>
              </a:extLst>
            </p:cNvPr>
            <p:cNvSpPr/>
            <p:nvPr userDrawn="1"/>
          </p:nvSpPr>
          <p:spPr>
            <a:xfrm>
              <a:off x="0" y="5379426"/>
              <a:ext cx="2807368" cy="649803"/>
            </a:xfrm>
            <a:custGeom>
              <a:avLst/>
              <a:gdLst>
                <a:gd name="connsiteX0" fmla="*/ 0 w 2807368"/>
                <a:gd name="connsiteY0" fmla="*/ 0 h 649803"/>
                <a:gd name="connsiteX1" fmla="*/ 282676 w 2807368"/>
                <a:gd name="connsiteY1" fmla="*/ 70799 h 649803"/>
                <a:gd name="connsiteX2" fmla="*/ 740881 w 2807368"/>
                <a:gd name="connsiteY2" fmla="*/ 163828 h 649803"/>
                <a:gd name="connsiteX3" fmla="*/ 2706471 w 2807368"/>
                <a:gd name="connsiteY3" fmla="*/ 96397 h 649803"/>
                <a:gd name="connsiteX4" fmla="*/ 2807368 w 2807368"/>
                <a:gd name="connsiteY4" fmla="*/ 67250 h 649803"/>
                <a:gd name="connsiteX5" fmla="*/ 2807368 w 2807368"/>
                <a:gd name="connsiteY5" fmla="*/ 605551 h 649803"/>
                <a:gd name="connsiteX6" fmla="*/ 2602685 w 2807368"/>
                <a:gd name="connsiteY6" fmla="*/ 629466 h 649803"/>
                <a:gd name="connsiteX7" fmla="*/ 105614 w 2807368"/>
                <a:gd name="connsiteY7" fmla="*/ 305882 h 649803"/>
                <a:gd name="connsiteX8" fmla="*/ 0 w 2807368"/>
                <a:gd name="connsiteY8" fmla="*/ 271926 h 649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7368" h="649803">
                  <a:moveTo>
                    <a:pt x="0" y="0"/>
                  </a:moveTo>
                  <a:lnTo>
                    <a:pt x="282676" y="70799"/>
                  </a:lnTo>
                  <a:cubicBezTo>
                    <a:pt x="435964" y="106085"/>
                    <a:pt x="588770" y="137629"/>
                    <a:pt x="740881" y="163828"/>
                  </a:cubicBezTo>
                  <a:cubicBezTo>
                    <a:pt x="1362800" y="270912"/>
                    <a:pt x="2067879" y="253759"/>
                    <a:pt x="2706471" y="96397"/>
                  </a:cubicBezTo>
                  <a:lnTo>
                    <a:pt x="2807368" y="67250"/>
                  </a:lnTo>
                  <a:lnTo>
                    <a:pt x="2807368" y="605551"/>
                  </a:lnTo>
                  <a:lnTo>
                    <a:pt x="2602685" y="629466"/>
                  </a:lnTo>
                  <a:cubicBezTo>
                    <a:pt x="1684237" y="708219"/>
                    <a:pt x="893252" y="549395"/>
                    <a:pt x="105614" y="305882"/>
                  </a:cubicBezTo>
                  <a:lnTo>
                    <a:pt x="0" y="27192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a:p>
          </p:txBody>
        </p:sp>
      </p:grpSp>
      <p:sp>
        <p:nvSpPr>
          <p:cNvPr id="7" name="Picture Placeholder 6">
            <a:extLst>
              <a:ext uri="{FF2B5EF4-FFF2-40B4-BE49-F238E27FC236}">
                <a16:creationId xmlns:a16="http://schemas.microsoft.com/office/drawing/2014/main" id="{2102ABDF-B40E-EE47-91BE-33AA545AB964}"/>
              </a:ext>
            </a:extLst>
          </p:cNvPr>
          <p:cNvSpPr>
            <a:spLocks noGrp="1"/>
          </p:cNvSpPr>
          <p:nvPr>
            <p:ph type="pic" sz="quarter" idx="11"/>
          </p:nvPr>
        </p:nvSpPr>
        <p:spPr>
          <a:xfrm>
            <a:off x="2807368" y="457202"/>
            <a:ext cx="8915400" cy="5943598"/>
          </a:xfrm>
        </p:spPr>
        <p:txBody>
          <a:bodyPr/>
          <a:lstStyle/>
          <a:p>
            <a:endParaRPr lang="en-US"/>
          </a:p>
        </p:txBody>
      </p:sp>
      <p:pic>
        <p:nvPicPr>
          <p:cNvPr id="15" name="Picture 14">
            <a:extLst>
              <a:ext uri="{FF2B5EF4-FFF2-40B4-BE49-F238E27FC236}">
                <a16:creationId xmlns:a16="http://schemas.microsoft.com/office/drawing/2014/main" id="{8B8477A3-E3D5-C34E-BBB2-E175BBA0153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513349" y="4385538"/>
            <a:ext cx="2025315" cy="911940"/>
          </a:xfrm>
          <a:prstGeom prst="rect">
            <a:avLst/>
          </a:prstGeom>
        </p:spPr>
      </p:pic>
    </p:spTree>
    <p:extLst>
      <p:ext uri="{BB962C8B-B14F-4D97-AF65-F5344CB8AC3E}">
        <p14:creationId xmlns:p14="http://schemas.microsoft.com/office/powerpoint/2010/main" val="30508899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6_Quota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E89406-36E4-A648-8101-E8AD8858AAD2}"/>
              </a:ext>
            </a:extLst>
          </p:cNvPr>
          <p:cNvSpPr/>
          <p:nvPr userDrawn="1"/>
        </p:nvSpPr>
        <p:spPr>
          <a:xfrm>
            <a:off x="1427357" y="1387869"/>
            <a:ext cx="10155043" cy="350693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a:xfrm>
            <a:off x="1427357" y="1377235"/>
            <a:ext cx="10155043" cy="3506936"/>
          </a:xfrm>
        </p:spPr>
        <p:txBody>
          <a:bodyPr lIns="274320" tIns="274320" rIns="274320" bIns="274320"/>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a:xfrm>
            <a:off x="1427356" y="5007456"/>
            <a:ext cx="10155044" cy="825192"/>
          </a:xfrm>
        </p:spPr>
        <p:txBody>
          <a:bodyPr/>
          <a:lstStyle>
            <a:lvl1pPr marL="0" indent="0">
              <a:buNone/>
              <a:defRPr/>
            </a:lvl1pPr>
          </a:lstStyle>
          <a:p>
            <a:pPr lvl="0"/>
            <a:r>
              <a:rPr lang="en-US"/>
              <a:t>Click to edit Master text styles</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p:ph type="ftr" sz="quarter" idx="11"/>
          </p:nvPr>
        </p:nvSpPr>
        <p:spPr/>
        <p:txBody>
          <a:bodyPr/>
          <a:lstStyle/>
          <a:p>
            <a:pPr algn="l"/>
            <a:r>
              <a:rPr lang="en-US"/>
              <a:t>Illinois Perinatal Quality Collaborative</a:t>
            </a:r>
          </a:p>
        </p:txBody>
      </p:sp>
      <p:grpSp>
        <p:nvGrpSpPr>
          <p:cNvPr id="33" name="Group 32">
            <a:extLst>
              <a:ext uri="{FF2B5EF4-FFF2-40B4-BE49-F238E27FC236}">
                <a16:creationId xmlns:a16="http://schemas.microsoft.com/office/drawing/2014/main" id="{35A1BE69-25EB-BA40-8C7D-6762A3F21FDC}"/>
              </a:ext>
            </a:extLst>
          </p:cNvPr>
          <p:cNvGrpSpPr/>
          <p:nvPr userDrawn="1"/>
        </p:nvGrpSpPr>
        <p:grpSpPr>
          <a:xfrm>
            <a:off x="7191543" y="1"/>
            <a:ext cx="5000459" cy="1425992"/>
            <a:chOff x="7191542" y="1"/>
            <a:chExt cx="5000459" cy="1425992"/>
          </a:xfrm>
        </p:grpSpPr>
        <p:pic>
          <p:nvPicPr>
            <p:cNvPr id="34" name="Picture 33">
              <a:extLst>
                <a:ext uri="{FF2B5EF4-FFF2-40B4-BE49-F238E27FC236}">
                  <a16:creationId xmlns:a16="http://schemas.microsoft.com/office/drawing/2014/main" id="{BD39D1E9-DD27-FE4B-BBDC-DB18B098F3BB}"/>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35" name="Group 34">
              <a:extLst>
                <a:ext uri="{FF2B5EF4-FFF2-40B4-BE49-F238E27FC236}">
                  <a16:creationId xmlns:a16="http://schemas.microsoft.com/office/drawing/2014/main" id="{34C7931B-CE9E-174F-8E19-20CBF92C9CA4}"/>
                </a:ext>
              </a:extLst>
            </p:cNvPr>
            <p:cNvGrpSpPr/>
            <p:nvPr userDrawn="1"/>
          </p:nvGrpSpPr>
          <p:grpSpPr>
            <a:xfrm>
              <a:off x="7191542" y="1"/>
              <a:ext cx="5000459" cy="1425992"/>
              <a:chOff x="7186272" y="0"/>
              <a:chExt cx="5005729" cy="1427495"/>
            </a:xfrm>
          </p:grpSpPr>
          <p:sp>
            <p:nvSpPr>
              <p:cNvPr id="36" name="Freeform 35">
                <a:extLst>
                  <a:ext uri="{FF2B5EF4-FFF2-40B4-BE49-F238E27FC236}">
                    <a16:creationId xmlns:a16="http://schemas.microsoft.com/office/drawing/2014/main" id="{907C613D-61B3-FF4C-9146-8B557EE08AE8}"/>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37" name="Freeform 36">
                <a:extLst>
                  <a:ext uri="{FF2B5EF4-FFF2-40B4-BE49-F238E27FC236}">
                    <a16:creationId xmlns:a16="http://schemas.microsoft.com/office/drawing/2014/main" id="{8243E712-956B-624B-A198-C226E8C404E9}"/>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pic>
        <p:nvPicPr>
          <p:cNvPr id="9" name="Graphic 8" descr="Open quotation mark with solid fill">
            <a:extLst>
              <a:ext uri="{FF2B5EF4-FFF2-40B4-BE49-F238E27FC236}">
                <a16:creationId xmlns:a16="http://schemas.microsoft.com/office/drawing/2014/main" id="{FA16D546-1C30-C844-9DAE-C6F23476B3B6}"/>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1512" y="136525"/>
            <a:ext cx="2036762" cy="2036762"/>
          </a:xfrm>
          <a:prstGeom prst="rect">
            <a:avLst/>
          </a:prstGeom>
        </p:spPr>
      </p:pic>
    </p:spTree>
    <p:extLst>
      <p:ext uri="{BB962C8B-B14F-4D97-AF65-F5344CB8AC3E}">
        <p14:creationId xmlns:p14="http://schemas.microsoft.com/office/powerpoint/2010/main" val="155610752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grpSp>
        <p:nvGrpSpPr>
          <p:cNvPr id="64" name="Group 63">
            <a:extLst>
              <a:ext uri="{FF2B5EF4-FFF2-40B4-BE49-F238E27FC236}">
                <a16:creationId xmlns:a16="http://schemas.microsoft.com/office/drawing/2014/main" id="{A21757B8-A167-9543-93A9-28F5B7DD3AE1}"/>
              </a:ext>
            </a:extLst>
          </p:cNvPr>
          <p:cNvGrpSpPr/>
          <p:nvPr userDrawn="1"/>
        </p:nvGrpSpPr>
        <p:grpSpPr>
          <a:xfrm>
            <a:off x="7191543" y="1"/>
            <a:ext cx="5000459" cy="1425992"/>
            <a:chOff x="7191542" y="1"/>
            <a:chExt cx="5000459" cy="1425992"/>
          </a:xfrm>
        </p:grpSpPr>
        <p:pic>
          <p:nvPicPr>
            <p:cNvPr id="65" name="Picture 64">
              <a:extLst>
                <a:ext uri="{FF2B5EF4-FFF2-40B4-BE49-F238E27FC236}">
                  <a16:creationId xmlns:a16="http://schemas.microsoft.com/office/drawing/2014/main" id="{6EBC46AE-6314-AD40-82FD-F829616826D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66" name="Group 65">
              <a:extLst>
                <a:ext uri="{FF2B5EF4-FFF2-40B4-BE49-F238E27FC236}">
                  <a16:creationId xmlns:a16="http://schemas.microsoft.com/office/drawing/2014/main" id="{30FC3B73-056B-044C-8E87-4D1E3E439726}"/>
                </a:ext>
              </a:extLst>
            </p:cNvPr>
            <p:cNvGrpSpPr/>
            <p:nvPr userDrawn="1"/>
          </p:nvGrpSpPr>
          <p:grpSpPr>
            <a:xfrm>
              <a:off x="7191542" y="1"/>
              <a:ext cx="5000459" cy="1425992"/>
              <a:chOff x="7186272" y="0"/>
              <a:chExt cx="5005729" cy="1427495"/>
            </a:xfrm>
          </p:grpSpPr>
          <p:sp>
            <p:nvSpPr>
              <p:cNvPr id="67" name="Freeform 66">
                <a:extLst>
                  <a:ext uri="{FF2B5EF4-FFF2-40B4-BE49-F238E27FC236}">
                    <a16:creationId xmlns:a16="http://schemas.microsoft.com/office/drawing/2014/main" id="{2ACC1B52-515D-F34B-AC92-E99524E4E1A9}"/>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68" name="Freeform 67">
                <a:extLst>
                  <a:ext uri="{FF2B5EF4-FFF2-40B4-BE49-F238E27FC236}">
                    <a16:creationId xmlns:a16="http://schemas.microsoft.com/office/drawing/2014/main" id="{B72204B9-A3A2-384F-8D98-694F41E5700F}"/>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2" name="Title 1">
            <a:extLst>
              <a:ext uri="{FF2B5EF4-FFF2-40B4-BE49-F238E27FC236}">
                <a16:creationId xmlns:a16="http://schemas.microsoft.com/office/drawing/2014/main" id="{C7CC80D5-AE56-AA43-851E-51FC20EB0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A6A5A7-45FB-5843-873D-829CB39FBA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959463F-FFB8-A84A-9524-539F18945B62}"/>
              </a:ext>
            </a:extLst>
          </p:cNvPr>
          <p:cNvSpPr>
            <a:spLocks noGrp="1"/>
          </p:cNvSpPr>
          <p:nvPr>
            <p:ph type="sldNum" sz="quarter" idx="10"/>
          </p:nvPr>
        </p:nvSpPr>
        <p:spPr>
          <a:xfrm>
            <a:off x="8839200" y="6356351"/>
            <a:ext cx="2743200" cy="365125"/>
          </a:xfrm>
          <a:prstGeom prst="rect">
            <a:avLst/>
          </a:prstGeom>
        </p:spPr>
        <p:txBody>
          <a:bodyPr/>
          <a:lstStyle>
            <a:lvl1pPr>
              <a:defRPr>
                <a:solidFill>
                  <a:schemeClr val="tx2">
                    <a:lumMod val="60000"/>
                    <a:lumOff val="40000"/>
                  </a:schemeClr>
                </a:solidFill>
              </a:defRPr>
            </a:lvl1pPr>
          </a:lstStyle>
          <a:p>
            <a:fld id="{97033E4B-E3EB-3D46-B2D8-3159663620FA}" type="slidenum">
              <a:rPr lang="en-US" smtClean="0"/>
              <a:pPr/>
              <a:t>‹#›</a:t>
            </a:fld>
            <a:endParaRPr lang="en-US"/>
          </a:p>
        </p:txBody>
      </p:sp>
      <p:cxnSp>
        <p:nvCxnSpPr>
          <p:cNvPr id="8" name="Straight Connector 7">
            <a:extLst>
              <a:ext uri="{FF2B5EF4-FFF2-40B4-BE49-F238E27FC236}">
                <a16:creationId xmlns:a16="http://schemas.microsoft.com/office/drawing/2014/main" id="{697C1C4E-56C8-5B41-A8ED-C8AB720553F4}"/>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 name="Footer Placeholder 5">
            <a:extLst>
              <a:ext uri="{FF2B5EF4-FFF2-40B4-BE49-F238E27FC236}">
                <a16:creationId xmlns:a16="http://schemas.microsoft.com/office/drawing/2014/main" id="{2951CA70-2A74-4144-AFE2-25543D5CF91B}"/>
              </a:ext>
            </a:extLst>
          </p:cNvPr>
          <p:cNvSpPr>
            <a:spLocks noGrp="1"/>
          </p:cNvSpPr>
          <p:nvPr userDrawn="1">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370469885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8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F9613-3E06-3F48-82B4-2A1443C750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14D1D0-13C0-1C48-8509-A31993AA0188}"/>
              </a:ext>
            </a:extLst>
          </p:cNvPr>
          <p:cNvSpPr>
            <a:spLocks noGrp="1"/>
          </p:cNvSpPr>
          <p:nvPr>
            <p:ph sz="half" idx="1"/>
          </p:nvPr>
        </p:nvSpPr>
        <p:spPr>
          <a:xfrm>
            <a:off x="609600" y="1825626"/>
            <a:ext cx="5410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4" name="Group 43">
            <a:extLst>
              <a:ext uri="{FF2B5EF4-FFF2-40B4-BE49-F238E27FC236}">
                <a16:creationId xmlns:a16="http://schemas.microsoft.com/office/drawing/2014/main" id="{C31C0657-04E2-D545-B5F6-0497061C9D05}"/>
              </a:ext>
            </a:extLst>
          </p:cNvPr>
          <p:cNvGrpSpPr/>
          <p:nvPr userDrawn="1"/>
        </p:nvGrpSpPr>
        <p:grpSpPr>
          <a:xfrm>
            <a:off x="7191543" y="1"/>
            <a:ext cx="5000459" cy="1425992"/>
            <a:chOff x="7191542" y="1"/>
            <a:chExt cx="5000459" cy="1425992"/>
          </a:xfrm>
        </p:grpSpPr>
        <p:pic>
          <p:nvPicPr>
            <p:cNvPr id="20" name="Picture 19">
              <a:extLst>
                <a:ext uri="{FF2B5EF4-FFF2-40B4-BE49-F238E27FC236}">
                  <a16:creationId xmlns:a16="http://schemas.microsoft.com/office/drawing/2014/main" id="{C338F5E7-D129-6645-8C24-2FD0BA1F9E5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264317" y="228371"/>
              <a:ext cx="2025315" cy="911940"/>
            </a:xfrm>
            <a:prstGeom prst="rect">
              <a:avLst/>
            </a:prstGeom>
          </p:spPr>
        </p:pic>
        <p:grpSp>
          <p:nvGrpSpPr>
            <p:cNvPr id="43" name="Group 42">
              <a:extLst>
                <a:ext uri="{FF2B5EF4-FFF2-40B4-BE49-F238E27FC236}">
                  <a16:creationId xmlns:a16="http://schemas.microsoft.com/office/drawing/2014/main" id="{28F36C39-8E69-F445-8464-88EC96A24670}"/>
                </a:ext>
              </a:extLst>
            </p:cNvPr>
            <p:cNvGrpSpPr/>
            <p:nvPr userDrawn="1"/>
          </p:nvGrpSpPr>
          <p:grpSpPr>
            <a:xfrm>
              <a:off x="7191542" y="1"/>
              <a:ext cx="5000459" cy="1425992"/>
              <a:chOff x="7186272" y="0"/>
              <a:chExt cx="5005729" cy="1427495"/>
            </a:xfrm>
          </p:grpSpPr>
          <p:sp>
            <p:nvSpPr>
              <p:cNvPr id="42" name="Freeform 41">
                <a:extLst>
                  <a:ext uri="{FF2B5EF4-FFF2-40B4-BE49-F238E27FC236}">
                    <a16:creationId xmlns:a16="http://schemas.microsoft.com/office/drawing/2014/main" id="{C69BDA35-9203-0445-8810-A728F1BA10E1}"/>
                  </a:ext>
                </a:extLst>
              </p:cNvPr>
              <p:cNvSpPr/>
              <p:nvPr userDrawn="1"/>
            </p:nvSpPr>
            <p:spPr>
              <a:xfrm>
                <a:off x="7186272" y="0"/>
                <a:ext cx="5005729" cy="1427495"/>
              </a:xfrm>
              <a:custGeom>
                <a:avLst/>
                <a:gdLst>
                  <a:gd name="connsiteX0" fmla="*/ 0 w 5005729"/>
                  <a:gd name="connsiteY0" fmla="*/ 0 h 1427495"/>
                  <a:gd name="connsiteX1" fmla="*/ 165533 w 5005729"/>
                  <a:gd name="connsiteY1" fmla="*/ 0 h 1427495"/>
                  <a:gd name="connsiteX2" fmla="*/ 215699 w 5005729"/>
                  <a:gd name="connsiteY2" fmla="*/ 35841 h 1427495"/>
                  <a:gd name="connsiteX3" fmla="*/ 876476 w 5005729"/>
                  <a:gd name="connsiteY3" fmla="*/ 498295 h 1427495"/>
                  <a:gd name="connsiteX4" fmla="*/ 1566628 w 5005729"/>
                  <a:gd name="connsiteY4" fmla="*/ 910605 h 1427495"/>
                  <a:gd name="connsiteX5" fmla="*/ 2307294 w 5005729"/>
                  <a:gd name="connsiteY5" fmla="*/ 1218776 h 1427495"/>
                  <a:gd name="connsiteX6" fmla="*/ 2696502 w 5005729"/>
                  <a:gd name="connsiteY6" fmla="*/ 1318134 h 1427495"/>
                  <a:gd name="connsiteX7" fmla="*/ 3094217 w 5005729"/>
                  <a:gd name="connsiteY7" fmla="*/ 1375517 h 1427495"/>
                  <a:gd name="connsiteX8" fmla="*/ 3496186 w 5005729"/>
                  <a:gd name="connsiteY8" fmla="*/ 1391457 h 1427495"/>
                  <a:gd name="connsiteX9" fmla="*/ 3596679 w 5005729"/>
                  <a:gd name="connsiteY9" fmla="*/ 1388800 h 1427495"/>
                  <a:gd name="connsiteX10" fmla="*/ 3647191 w 5005729"/>
                  <a:gd name="connsiteY10" fmla="*/ 1387207 h 1427495"/>
                  <a:gd name="connsiteX11" fmla="*/ 3697703 w 5005729"/>
                  <a:gd name="connsiteY11" fmla="*/ 1384018 h 1427495"/>
                  <a:gd name="connsiteX12" fmla="*/ 3798195 w 5005729"/>
                  <a:gd name="connsiteY12" fmla="*/ 1377643 h 1427495"/>
                  <a:gd name="connsiteX13" fmla="*/ 3898687 w 5005729"/>
                  <a:gd name="connsiteY13" fmla="*/ 1367547 h 1427495"/>
                  <a:gd name="connsiteX14" fmla="*/ 3948667 w 5005729"/>
                  <a:gd name="connsiteY14" fmla="*/ 1362234 h 1427495"/>
                  <a:gd name="connsiteX15" fmla="*/ 3998648 w 5005729"/>
                  <a:gd name="connsiteY15" fmla="*/ 1355327 h 1427495"/>
                  <a:gd name="connsiteX16" fmla="*/ 4098609 w 5005729"/>
                  <a:gd name="connsiteY16" fmla="*/ 1341512 h 1427495"/>
                  <a:gd name="connsiteX17" fmla="*/ 4198037 w 5005729"/>
                  <a:gd name="connsiteY17" fmla="*/ 1324510 h 1427495"/>
                  <a:gd name="connsiteX18" fmla="*/ 4223027 w 5005729"/>
                  <a:gd name="connsiteY18" fmla="*/ 1320259 h 1427495"/>
                  <a:gd name="connsiteX19" fmla="*/ 4248017 w 5005729"/>
                  <a:gd name="connsiteY19" fmla="*/ 1315477 h 1427495"/>
                  <a:gd name="connsiteX20" fmla="*/ 4297466 w 5005729"/>
                  <a:gd name="connsiteY20" fmla="*/ 1305382 h 1427495"/>
                  <a:gd name="connsiteX21" fmla="*/ 4346915 w 5005729"/>
                  <a:gd name="connsiteY21" fmla="*/ 1295287 h 1427495"/>
                  <a:gd name="connsiteX22" fmla="*/ 4371374 w 5005729"/>
                  <a:gd name="connsiteY22" fmla="*/ 1289974 h 1427495"/>
                  <a:gd name="connsiteX23" fmla="*/ 4395831 w 5005729"/>
                  <a:gd name="connsiteY23" fmla="*/ 1284129 h 1427495"/>
                  <a:gd name="connsiteX24" fmla="*/ 4494197 w 5005729"/>
                  <a:gd name="connsiteY24" fmla="*/ 1260751 h 1427495"/>
                  <a:gd name="connsiteX25" fmla="*/ 4506426 w 5005729"/>
                  <a:gd name="connsiteY25" fmla="*/ 1258094 h 1427495"/>
                  <a:gd name="connsiteX26" fmla="*/ 4518656 w 5005729"/>
                  <a:gd name="connsiteY26" fmla="*/ 1254906 h 1427495"/>
                  <a:gd name="connsiteX27" fmla="*/ 4543113 w 5005729"/>
                  <a:gd name="connsiteY27" fmla="*/ 1248530 h 1427495"/>
                  <a:gd name="connsiteX28" fmla="*/ 4592031 w 5005729"/>
                  <a:gd name="connsiteY28" fmla="*/ 1235247 h 1427495"/>
                  <a:gd name="connsiteX29" fmla="*/ 4640948 w 5005729"/>
                  <a:gd name="connsiteY29" fmla="*/ 1221963 h 1427495"/>
                  <a:gd name="connsiteX30" fmla="*/ 4689332 w 5005729"/>
                  <a:gd name="connsiteY30" fmla="*/ 1207618 h 1427495"/>
                  <a:gd name="connsiteX31" fmla="*/ 4881644 w 5005729"/>
                  <a:gd name="connsiteY31" fmla="*/ 1145934 h 1427495"/>
                  <a:gd name="connsiteX32" fmla="*/ 5005729 w 5005729"/>
                  <a:gd name="connsiteY32" fmla="*/ 1100085 h 1427495"/>
                  <a:gd name="connsiteX33" fmla="*/ 5005729 w 5005729"/>
                  <a:gd name="connsiteY33" fmla="*/ 1108460 h 1427495"/>
                  <a:gd name="connsiteX34" fmla="*/ 4884859 w 5005729"/>
                  <a:gd name="connsiteY34" fmla="*/ 1155423 h 1427495"/>
                  <a:gd name="connsiteX35" fmla="*/ 4693055 w 5005729"/>
                  <a:gd name="connsiteY35" fmla="*/ 1220370 h 1427495"/>
                  <a:gd name="connsiteX36" fmla="*/ 4644670 w 5005729"/>
                  <a:gd name="connsiteY36" fmla="*/ 1235778 h 1427495"/>
                  <a:gd name="connsiteX37" fmla="*/ 4596284 w 5005729"/>
                  <a:gd name="connsiteY37" fmla="*/ 1250124 h 1427495"/>
                  <a:gd name="connsiteX38" fmla="*/ 4547367 w 5005729"/>
                  <a:gd name="connsiteY38" fmla="*/ 1263938 h 1427495"/>
                  <a:gd name="connsiteX39" fmla="*/ 4522910 w 5005729"/>
                  <a:gd name="connsiteY39" fmla="*/ 1270846 h 1427495"/>
                  <a:gd name="connsiteX40" fmla="*/ 4510680 w 5005729"/>
                  <a:gd name="connsiteY40" fmla="*/ 1274565 h 1427495"/>
                  <a:gd name="connsiteX41" fmla="*/ 4498451 w 5005729"/>
                  <a:gd name="connsiteY41" fmla="*/ 1277753 h 1427495"/>
                  <a:gd name="connsiteX42" fmla="*/ 4400085 w 5005729"/>
                  <a:gd name="connsiteY42" fmla="*/ 1302725 h 1427495"/>
                  <a:gd name="connsiteX43" fmla="*/ 4375626 w 5005729"/>
                  <a:gd name="connsiteY43" fmla="*/ 1309101 h 1427495"/>
                  <a:gd name="connsiteX44" fmla="*/ 4351169 w 5005729"/>
                  <a:gd name="connsiteY44" fmla="*/ 1314415 h 1427495"/>
                  <a:gd name="connsiteX45" fmla="*/ 4301720 w 5005729"/>
                  <a:gd name="connsiteY45" fmla="*/ 1325572 h 1427495"/>
                  <a:gd name="connsiteX46" fmla="*/ 4252271 w 5005729"/>
                  <a:gd name="connsiteY46" fmla="*/ 1336730 h 1427495"/>
                  <a:gd name="connsiteX47" fmla="*/ 4227281 w 5005729"/>
                  <a:gd name="connsiteY47" fmla="*/ 1342044 h 1427495"/>
                  <a:gd name="connsiteX48" fmla="*/ 4202291 w 5005729"/>
                  <a:gd name="connsiteY48" fmla="*/ 1346825 h 1427495"/>
                  <a:gd name="connsiteX49" fmla="*/ 4102862 w 5005729"/>
                  <a:gd name="connsiteY49" fmla="*/ 1365422 h 1427495"/>
                  <a:gd name="connsiteX50" fmla="*/ 4002902 w 5005729"/>
                  <a:gd name="connsiteY50" fmla="*/ 1380831 h 1427495"/>
                  <a:gd name="connsiteX51" fmla="*/ 3952921 w 5005729"/>
                  <a:gd name="connsiteY51" fmla="*/ 1388800 h 1427495"/>
                  <a:gd name="connsiteX52" fmla="*/ 3902409 w 5005729"/>
                  <a:gd name="connsiteY52" fmla="*/ 1394645 h 1427495"/>
                  <a:gd name="connsiteX53" fmla="*/ 3801917 w 5005729"/>
                  <a:gd name="connsiteY53" fmla="*/ 1406334 h 1427495"/>
                  <a:gd name="connsiteX54" fmla="*/ 3700893 w 5005729"/>
                  <a:gd name="connsiteY54" fmla="*/ 1414836 h 1427495"/>
                  <a:gd name="connsiteX55" fmla="*/ 3650381 w 5005729"/>
                  <a:gd name="connsiteY55" fmla="*/ 1419086 h 1427495"/>
                  <a:gd name="connsiteX56" fmla="*/ 3599869 w 5005729"/>
                  <a:gd name="connsiteY56" fmla="*/ 1421743 h 1427495"/>
                  <a:gd name="connsiteX57" fmla="*/ 3498313 w 5005729"/>
                  <a:gd name="connsiteY57" fmla="*/ 1425993 h 1427495"/>
                  <a:gd name="connsiteX58" fmla="*/ 3092622 w 5005729"/>
                  <a:gd name="connsiteY58" fmla="*/ 1416430 h 1427495"/>
                  <a:gd name="connsiteX59" fmla="*/ 2689590 w 5005729"/>
                  <a:gd name="connsiteY59" fmla="*/ 1364891 h 1427495"/>
                  <a:gd name="connsiteX60" fmla="*/ 2294001 w 5005729"/>
                  <a:gd name="connsiteY60" fmla="*/ 1270846 h 1427495"/>
                  <a:gd name="connsiteX61" fmla="*/ 1538448 w 5005729"/>
                  <a:gd name="connsiteY61" fmla="*/ 971177 h 1427495"/>
                  <a:gd name="connsiteX62" fmla="*/ 834471 w 5005729"/>
                  <a:gd name="connsiteY62" fmla="*/ 566305 h 1427495"/>
                  <a:gd name="connsiteX63" fmla="*/ 163459 w 5005729"/>
                  <a:gd name="connsiteY63" fmla="*/ 112750 h 1427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5005729" h="1427495">
                    <a:moveTo>
                      <a:pt x="0" y="0"/>
                    </a:moveTo>
                    <a:lnTo>
                      <a:pt x="165533" y="0"/>
                    </a:lnTo>
                    <a:lnTo>
                      <a:pt x="215699" y="35841"/>
                    </a:lnTo>
                    <a:cubicBezTo>
                      <a:pt x="434496" y="193047"/>
                      <a:pt x="652894" y="349789"/>
                      <a:pt x="876476" y="498295"/>
                    </a:cubicBezTo>
                    <a:cubicBezTo>
                      <a:pt x="1099792" y="647067"/>
                      <a:pt x="1328957" y="787337"/>
                      <a:pt x="1566628" y="910605"/>
                    </a:cubicBezTo>
                    <a:cubicBezTo>
                      <a:pt x="1804301" y="1033874"/>
                      <a:pt x="2051544" y="1139076"/>
                      <a:pt x="2307294" y="1218776"/>
                    </a:cubicBezTo>
                    <a:cubicBezTo>
                      <a:pt x="2434903" y="1258625"/>
                      <a:pt x="2565171" y="1291568"/>
                      <a:pt x="2696502" y="1318134"/>
                    </a:cubicBezTo>
                    <a:cubicBezTo>
                      <a:pt x="2827833" y="1344700"/>
                      <a:pt x="2960760" y="1363297"/>
                      <a:pt x="3094217" y="1375517"/>
                    </a:cubicBezTo>
                    <a:cubicBezTo>
                      <a:pt x="3227675" y="1387738"/>
                      <a:pt x="3361665" y="1393051"/>
                      <a:pt x="3496186" y="1391457"/>
                    </a:cubicBezTo>
                    <a:lnTo>
                      <a:pt x="3596679" y="1388800"/>
                    </a:lnTo>
                    <a:cubicBezTo>
                      <a:pt x="3613693" y="1388269"/>
                      <a:pt x="3630176" y="1388269"/>
                      <a:pt x="3647191" y="1387207"/>
                    </a:cubicBezTo>
                    <a:lnTo>
                      <a:pt x="3697703" y="1384018"/>
                    </a:lnTo>
                    <a:lnTo>
                      <a:pt x="3798195" y="1377643"/>
                    </a:lnTo>
                    <a:lnTo>
                      <a:pt x="3898687" y="1367547"/>
                    </a:lnTo>
                    <a:lnTo>
                      <a:pt x="3948667" y="1362234"/>
                    </a:lnTo>
                    <a:lnTo>
                      <a:pt x="3998648" y="1355327"/>
                    </a:lnTo>
                    <a:cubicBezTo>
                      <a:pt x="4032146" y="1350545"/>
                      <a:pt x="4065111" y="1346294"/>
                      <a:pt x="4098609" y="1341512"/>
                    </a:cubicBezTo>
                    <a:lnTo>
                      <a:pt x="4198037" y="1324510"/>
                    </a:lnTo>
                    <a:lnTo>
                      <a:pt x="4223027" y="1320259"/>
                    </a:lnTo>
                    <a:cubicBezTo>
                      <a:pt x="4231535" y="1318665"/>
                      <a:pt x="4239511" y="1317602"/>
                      <a:pt x="4248017" y="1315477"/>
                    </a:cubicBezTo>
                    <a:lnTo>
                      <a:pt x="4297466" y="1305382"/>
                    </a:lnTo>
                    <a:lnTo>
                      <a:pt x="4346915" y="1295287"/>
                    </a:lnTo>
                    <a:lnTo>
                      <a:pt x="4371374" y="1289974"/>
                    </a:lnTo>
                    <a:cubicBezTo>
                      <a:pt x="4379349" y="1288379"/>
                      <a:pt x="4387856" y="1286254"/>
                      <a:pt x="4395831" y="1284129"/>
                    </a:cubicBezTo>
                    <a:lnTo>
                      <a:pt x="4494197" y="1260751"/>
                    </a:lnTo>
                    <a:lnTo>
                      <a:pt x="4506426" y="1258094"/>
                    </a:lnTo>
                    <a:lnTo>
                      <a:pt x="4518656" y="1254906"/>
                    </a:lnTo>
                    <a:lnTo>
                      <a:pt x="4543113" y="1248530"/>
                    </a:lnTo>
                    <a:lnTo>
                      <a:pt x="4592031" y="1235247"/>
                    </a:lnTo>
                    <a:cubicBezTo>
                      <a:pt x="4607983" y="1230996"/>
                      <a:pt x="4624465" y="1226746"/>
                      <a:pt x="4640948" y="1221963"/>
                    </a:cubicBezTo>
                    <a:lnTo>
                      <a:pt x="4689332" y="1207618"/>
                    </a:lnTo>
                    <a:cubicBezTo>
                      <a:pt x="4753935" y="1188490"/>
                      <a:pt x="4818038" y="1167901"/>
                      <a:pt x="4881644" y="1145934"/>
                    </a:cubicBezTo>
                    <a:lnTo>
                      <a:pt x="5005729" y="1100085"/>
                    </a:lnTo>
                    <a:lnTo>
                      <a:pt x="5005729" y="1108460"/>
                    </a:lnTo>
                    <a:lnTo>
                      <a:pt x="4884859" y="1155423"/>
                    </a:lnTo>
                    <a:cubicBezTo>
                      <a:pt x="4821462" y="1178495"/>
                      <a:pt x="4757524" y="1200180"/>
                      <a:pt x="4693055" y="1220370"/>
                    </a:cubicBezTo>
                    <a:lnTo>
                      <a:pt x="4644670" y="1235778"/>
                    </a:lnTo>
                    <a:cubicBezTo>
                      <a:pt x="4628719" y="1240560"/>
                      <a:pt x="4612235" y="1245342"/>
                      <a:pt x="4596284" y="1250124"/>
                    </a:cubicBezTo>
                    <a:lnTo>
                      <a:pt x="4547367" y="1263938"/>
                    </a:lnTo>
                    <a:lnTo>
                      <a:pt x="4522910" y="1270846"/>
                    </a:lnTo>
                    <a:lnTo>
                      <a:pt x="4510680" y="1274565"/>
                    </a:lnTo>
                    <a:lnTo>
                      <a:pt x="4498451" y="1277753"/>
                    </a:lnTo>
                    <a:lnTo>
                      <a:pt x="4400085" y="1302725"/>
                    </a:lnTo>
                    <a:cubicBezTo>
                      <a:pt x="4392110" y="1304851"/>
                      <a:pt x="4383602" y="1306976"/>
                      <a:pt x="4375626" y="1309101"/>
                    </a:cubicBezTo>
                    <a:lnTo>
                      <a:pt x="4351169" y="1314415"/>
                    </a:lnTo>
                    <a:lnTo>
                      <a:pt x="4301720" y="1325572"/>
                    </a:lnTo>
                    <a:lnTo>
                      <a:pt x="4252271" y="1336730"/>
                    </a:lnTo>
                    <a:cubicBezTo>
                      <a:pt x="4244295" y="1338856"/>
                      <a:pt x="4235789" y="1340450"/>
                      <a:pt x="4227281" y="1342044"/>
                    </a:cubicBezTo>
                    <a:lnTo>
                      <a:pt x="4202291" y="1346825"/>
                    </a:lnTo>
                    <a:lnTo>
                      <a:pt x="4102862" y="1365422"/>
                    </a:lnTo>
                    <a:cubicBezTo>
                      <a:pt x="4069365" y="1370735"/>
                      <a:pt x="4035867" y="1375517"/>
                      <a:pt x="4002902" y="1380831"/>
                    </a:cubicBezTo>
                    <a:lnTo>
                      <a:pt x="3952921" y="1388800"/>
                    </a:lnTo>
                    <a:lnTo>
                      <a:pt x="3902409" y="1394645"/>
                    </a:lnTo>
                    <a:lnTo>
                      <a:pt x="3801917" y="1406334"/>
                    </a:lnTo>
                    <a:lnTo>
                      <a:pt x="3700893" y="1414836"/>
                    </a:lnTo>
                    <a:lnTo>
                      <a:pt x="3650381" y="1419086"/>
                    </a:lnTo>
                    <a:cubicBezTo>
                      <a:pt x="3633367" y="1420680"/>
                      <a:pt x="3616352" y="1420680"/>
                      <a:pt x="3599869" y="1421743"/>
                    </a:cubicBezTo>
                    <a:lnTo>
                      <a:pt x="3498313" y="1425993"/>
                    </a:lnTo>
                    <a:cubicBezTo>
                      <a:pt x="3363260" y="1429713"/>
                      <a:pt x="3227675" y="1426525"/>
                      <a:pt x="3092622" y="1416430"/>
                    </a:cubicBezTo>
                    <a:cubicBezTo>
                      <a:pt x="2957569" y="1406334"/>
                      <a:pt x="2823048" y="1389863"/>
                      <a:pt x="2689590" y="1364891"/>
                    </a:cubicBezTo>
                    <a:cubicBezTo>
                      <a:pt x="2556131" y="1340450"/>
                      <a:pt x="2424269" y="1308570"/>
                      <a:pt x="2294001" y="1270846"/>
                    </a:cubicBezTo>
                    <a:cubicBezTo>
                      <a:pt x="2033466" y="1194866"/>
                      <a:pt x="1781438" y="1091788"/>
                      <a:pt x="1538448" y="971177"/>
                    </a:cubicBezTo>
                    <a:cubicBezTo>
                      <a:pt x="1295459" y="850565"/>
                      <a:pt x="1062040" y="712420"/>
                      <a:pt x="834471" y="566305"/>
                    </a:cubicBezTo>
                    <a:cubicBezTo>
                      <a:pt x="606901" y="420190"/>
                      <a:pt x="384914" y="266371"/>
                      <a:pt x="163459" y="112750"/>
                    </a:cubicBezTo>
                    <a:close/>
                  </a:path>
                </a:pathLst>
              </a:custGeom>
              <a:gradFill>
                <a:gsLst>
                  <a:gs pos="0">
                    <a:schemeClr val="accent3">
                      <a:lumMod val="75000"/>
                    </a:schemeClr>
                  </a:gs>
                  <a:gs pos="20000">
                    <a:schemeClr val="accent3"/>
                  </a:gs>
                </a:gsLst>
                <a:lin ang="0" scaled="1"/>
              </a:gradFill>
              <a:ln w="5317" cap="flat">
                <a:noFill/>
                <a:prstDash val="solid"/>
                <a:miter/>
              </a:ln>
            </p:spPr>
            <p:txBody>
              <a:bodyPr rtlCol="0" anchor="ctr"/>
              <a:lstStyle/>
              <a:p>
                <a:endParaRPr lang="en-US" sz="1800"/>
              </a:p>
            </p:txBody>
          </p:sp>
          <p:sp>
            <p:nvSpPr>
              <p:cNvPr id="40" name="Freeform 39">
                <a:extLst>
                  <a:ext uri="{FF2B5EF4-FFF2-40B4-BE49-F238E27FC236}">
                    <a16:creationId xmlns:a16="http://schemas.microsoft.com/office/drawing/2014/main" id="{91F10EC0-4FE0-DA44-B3E9-8BAB32988703}"/>
                  </a:ext>
                </a:extLst>
              </p:cNvPr>
              <p:cNvSpPr/>
              <p:nvPr/>
            </p:nvSpPr>
            <p:spPr>
              <a:xfrm>
                <a:off x="7330180" y="0"/>
                <a:ext cx="4861820" cy="1389331"/>
              </a:xfrm>
              <a:custGeom>
                <a:avLst/>
                <a:gdLst>
                  <a:gd name="connsiteX0" fmla="*/ 0 w 4861820"/>
                  <a:gd name="connsiteY0" fmla="*/ 0 h 1389331"/>
                  <a:gd name="connsiteX1" fmla="*/ 229890 w 4861820"/>
                  <a:gd name="connsiteY1" fmla="*/ 0 h 1389331"/>
                  <a:gd name="connsiteX2" fmla="*/ 373317 w 4861820"/>
                  <a:gd name="connsiteY2" fmla="*/ 108292 h 1389331"/>
                  <a:gd name="connsiteX3" fmla="*/ 702260 w 4861820"/>
                  <a:gd name="connsiteY3" fmla="*/ 348992 h 1389331"/>
                  <a:gd name="connsiteX4" fmla="*/ 1384969 w 4861820"/>
                  <a:gd name="connsiteY4" fmla="*/ 788400 h 1389331"/>
                  <a:gd name="connsiteX5" fmla="*/ 2120849 w 4861820"/>
                  <a:gd name="connsiteY5" fmla="*/ 1125262 h 1389331"/>
                  <a:gd name="connsiteX6" fmla="*/ 3720750 w 4861820"/>
                  <a:gd name="connsiteY6" fmla="*/ 1329823 h 1389331"/>
                  <a:gd name="connsiteX7" fmla="*/ 3771794 w 4861820"/>
                  <a:gd name="connsiteY7" fmla="*/ 1326104 h 1389331"/>
                  <a:gd name="connsiteX8" fmla="*/ 3822306 w 4861820"/>
                  <a:gd name="connsiteY8" fmla="*/ 1320790 h 1389331"/>
                  <a:gd name="connsiteX9" fmla="*/ 3872818 w 4861820"/>
                  <a:gd name="connsiteY9" fmla="*/ 1315477 h 1389331"/>
                  <a:gd name="connsiteX10" fmla="*/ 3898339 w 4861820"/>
                  <a:gd name="connsiteY10" fmla="*/ 1312820 h 1389331"/>
                  <a:gd name="connsiteX11" fmla="*/ 3923861 w 4861820"/>
                  <a:gd name="connsiteY11" fmla="*/ 1309632 h 1389331"/>
                  <a:gd name="connsiteX12" fmla="*/ 4024885 w 4861820"/>
                  <a:gd name="connsiteY12" fmla="*/ 1295818 h 1389331"/>
                  <a:gd name="connsiteX13" fmla="*/ 4050407 w 4861820"/>
                  <a:gd name="connsiteY13" fmla="*/ 1292630 h 1389331"/>
                  <a:gd name="connsiteX14" fmla="*/ 4075397 w 4861820"/>
                  <a:gd name="connsiteY14" fmla="*/ 1288379 h 1389331"/>
                  <a:gd name="connsiteX15" fmla="*/ 4125909 w 4861820"/>
                  <a:gd name="connsiteY15" fmla="*/ 1279878 h 1389331"/>
                  <a:gd name="connsiteX16" fmla="*/ 4226401 w 4861820"/>
                  <a:gd name="connsiteY16" fmla="*/ 1261813 h 1389331"/>
                  <a:gd name="connsiteX17" fmla="*/ 4326362 w 4861820"/>
                  <a:gd name="connsiteY17" fmla="*/ 1241622 h 1389331"/>
                  <a:gd name="connsiteX18" fmla="*/ 4425790 w 4861820"/>
                  <a:gd name="connsiteY18" fmla="*/ 1218775 h 1389331"/>
                  <a:gd name="connsiteX19" fmla="*/ 4450781 w 4861820"/>
                  <a:gd name="connsiteY19" fmla="*/ 1212931 h 1389331"/>
                  <a:gd name="connsiteX20" fmla="*/ 4475239 w 4861820"/>
                  <a:gd name="connsiteY20" fmla="*/ 1206555 h 1389331"/>
                  <a:gd name="connsiteX21" fmla="*/ 4524688 w 4861820"/>
                  <a:gd name="connsiteY21" fmla="*/ 1193803 h 1389331"/>
                  <a:gd name="connsiteX22" fmla="*/ 4721220 w 4861820"/>
                  <a:gd name="connsiteY22" fmla="*/ 1137947 h 1389331"/>
                  <a:gd name="connsiteX23" fmla="*/ 4861820 w 4861820"/>
                  <a:gd name="connsiteY23" fmla="*/ 1091339 h 1389331"/>
                  <a:gd name="connsiteX24" fmla="*/ 4861820 w 4861820"/>
                  <a:gd name="connsiteY24" fmla="*/ 1102902 h 1389331"/>
                  <a:gd name="connsiteX25" fmla="*/ 4725208 w 4861820"/>
                  <a:gd name="connsiteY25" fmla="*/ 1151761 h 1389331"/>
                  <a:gd name="connsiteX26" fmla="*/ 4529473 w 4861820"/>
                  <a:gd name="connsiteY26" fmla="*/ 1212399 h 1389331"/>
                  <a:gd name="connsiteX27" fmla="*/ 4480025 w 4861820"/>
                  <a:gd name="connsiteY27" fmla="*/ 1226214 h 1389331"/>
                  <a:gd name="connsiteX28" fmla="*/ 4455566 w 4861820"/>
                  <a:gd name="connsiteY28" fmla="*/ 1233121 h 1389331"/>
                  <a:gd name="connsiteX29" fmla="*/ 4430576 w 4861820"/>
                  <a:gd name="connsiteY29" fmla="*/ 1239497 h 1389331"/>
                  <a:gd name="connsiteX30" fmla="*/ 4331148 w 4861820"/>
                  <a:gd name="connsiteY30" fmla="*/ 1265001 h 1389331"/>
                  <a:gd name="connsiteX31" fmla="*/ 4231187 w 4861820"/>
                  <a:gd name="connsiteY31" fmla="*/ 1287848 h 1389331"/>
                  <a:gd name="connsiteX32" fmla="*/ 4130694 w 4861820"/>
                  <a:gd name="connsiteY32" fmla="*/ 1308570 h 1389331"/>
                  <a:gd name="connsiteX33" fmla="*/ 4080182 w 4861820"/>
                  <a:gd name="connsiteY33" fmla="*/ 1318134 h 1389331"/>
                  <a:gd name="connsiteX34" fmla="*/ 4055192 w 4861820"/>
                  <a:gd name="connsiteY34" fmla="*/ 1322915 h 1389331"/>
                  <a:gd name="connsiteX35" fmla="*/ 4029670 w 4861820"/>
                  <a:gd name="connsiteY35" fmla="*/ 1327166 h 1389331"/>
                  <a:gd name="connsiteX36" fmla="*/ 3928115 w 4861820"/>
                  <a:gd name="connsiteY36" fmla="*/ 1343637 h 1389331"/>
                  <a:gd name="connsiteX37" fmla="*/ 3902593 w 4861820"/>
                  <a:gd name="connsiteY37" fmla="*/ 1347357 h 1389331"/>
                  <a:gd name="connsiteX38" fmla="*/ 3877071 w 4861820"/>
                  <a:gd name="connsiteY38" fmla="*/ 1350545 h 1389331"/>
                  <a:gd name="connsiteX39" fmla="*/ 3826027 w 4861820"/>
                  <a:gd name="connsiteY39" fmla="*/ 1356921 h 1389331"/>
                  <a:gd name="connsiteX40" fmla="*/ 3774984 w 4861820"/>
                  <a:gd name="connsiteY40" fmla="*/ 1363297 h 1389331"/>
                  <a:gd name="connsiteX41" fmla="*/ 3723940 w 4861820"/>
                  <a:gd name="connsiteY41" fmla="*/ 1368078 h 1389331"/>
                  <a:gd name="connsiteX42" fmla="*/ 3621321 w 4861820"/>
                  <a:gd name="connsiteY42" fmla="*/ 1377642 h 1389331"/>
                  <a:gd name="connsiteX43" fmla="*/ 3518702 w 4861820"/>
                  <a:gd name="connsiteY43" fmla="*/ 1383487 h 1389331"/>
                  <a:gd name="connsiteX44" fmla="*/ 3467126 w 4861820"/>
                  <a:gd name="connsiteY44" fmla="*/ 1386144 h 1389331"/>
                  <a:gd name="connsiteX45" fmla="*/ 3415551 w 4861820"/>
                  <a:gd name="connsiteY45" fmla="*/ 1387206 h 1389331"/>
                  <a:gd name="connsiteX46" fmla="*/ 3312400 w 4861820"/>
                  <a:gd name="connsiteY46" fmla="*/ 1389331 h 1389331"/>
                  <a:gd name="connsiteX47" fmla="*/ 2900860 w 4861820"/>
                  <a:gd name="connsiteY47" fmla="*/ 1368610 h 1389331"/>
                  <a:gd name="connsiteX48" fmla="*/ 2094264 w 4861820"/>
                  <a:gd name="connsiteY48" fmla="*/ 1199648 h 1389331"/>
                  <a:gd name="connsiteX49" fmla="*/ 1335520 w 4861820"/>
                  <a:gd name="connsiteY49" fmla="*/ 875006 h 1389331"/>
                  <a:gd name="connsiteX50" fmla="*/ 632075 w 4861820"/>
                  <a:gd name="connsiteY50" fmla="*/ 446225 h 1389331"/>
                  <a:gd name="connsiteX51" fmla="*/ 294907 w 4861820"/>
                  <a:gd name="connsiteY51" fmla="*/ 211710 h 138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61820" h="1389331">
                    <a:moveTo>
                      <a:pt x="0" y="0"/>
                    </a:moveTo>
                    <a:lnTo>
                      <a:pt x="229890" y="0"/>
                    </a:lnTo>
                    <a:lnTo>
                      <a:pt x="373317" y="108292"/>
                    </a:lnTo>
                    <a:cubicBezTo>
                      <a:pt x="482267" y="189793"/>
                      <a:pt x="591665" y="270356"/>
                      <a:pt x="702260" y="348992"/>
                    </a:cubicBezTo>
                    <a:cubicBezTo>
                      <a:pt x="923449" y="506265"/>
                      <a:pt x="1149423" y="656099"/>
                      <a:pt x="1384969" y="788400"/>
                    </a:cubicBezTo>
                    <a:cubicBezTo>
                      <a:pt x="1620515" y="921232"/>
                      <a:pt x="1866162" y="1035999"/>
                      <a:pt x="2120849" y="1125262"/>
                    </a:cubicBezTo>
                    <a:cubicBezTo>
                      <a:pt x="2630754" y="1304850"/>
                      <a:pt x="3179474" y="1371798"/>
                      <a:pt x="3720750" y="1329823"/>
                    </a:cubicBezTo>
                    <a:cubicBezTo>
                      <a:pt x="3737764" y="1328760"/>
                      <a:pt x="3754779" y="1327698"/>
                      <a:pt x="3771794" y="1326104"/>
                    </a:cubicBezTo>
                    <a:lnTo>
                      <a:pt x="3822306" y="1320790"/>
                    </a:lnTo>
                    <a:lnTo>
                      <a:pt x="3872818" y="1315477"/>
                    </a:lnTo>
                    <a:lnTo>
                      <a:pt x="3898339" y="1312820"/>
                    </a:lnTo>
                    <a:cubicBezTo>
                      <a:pt x="3906847" y="1311758"/>
                      <a:pt x="3915354" y="1311226"/>
                      <a:pt x="3923861" y="1309632"/>
                    </a:cubicBezTo>
                    <a:lnTo>
                      <a:pt x="4024885" y="1295818"/>
                    </a:lnTo>
                    <a:lnTo>
                      <a:pt x="4050407" y="1292630"/>
                    </a:lnTo>
                    <a:cubicBezTo>
                      <a:pt x="4058914" y="1291567"/>
                      <a:pt x="4067422" y="1289973"/>
                      <a:pt x="4075397" y="1288379"/>
                    </a:cubicBezTo>
                    <a:lnTo>
                      <a:pt x="4125909" y="1279878"/>
                    </a:lnTo>
                    <a:cubicBezTo>
                      <a:pt x="4159407" y="1274034"/>
                      <a:pt x="4192904" y="1269251"/>
                      <a:pt x="4226401" y="1261813"/>
                    </a:cubicBezTo>
                    <a:lnTo>
                      <a:pt x="4326362" y="1241622"/>
                    </a:lnTo>
                    <a:lnTo>
                      <a:pt x="4425790" y="1218775"/>
                    </a:lnTo>
                    <a:lnTo>
                      <a:pt x="4450781" y="1212931"/>
                    </a:lnTo>
                    <a:lnTo>
                      <a:pt x="4475239" y="1206555"/>
                    </a:lnTo>
                    <a:lnTo>
                      <a:pt x="4524688" y="1193803"/>
                    </a:lnTo>
                    <a:cubicBezTo>
                      <a:pt x="4590620" y="1176535"/>
                      <a:pt x="4656152" y="1157939"/>
                      <a:pt x="4721220" y="1137947"/>
                    </a:cubicBezTo>
                    <a:lnTo>
                      <a:pt x="4861820" y="1091339"/>
                    </a:lnTo>
                    <a:lnTo>
                      <a:pt x="4861820" y="1102902"/>
                    </a:lnTo>
                    <a:lnTo>
                      <a:pt x="4725208" y="1151761"/>
                    </a:lnTo>
                    <a:cubicBezTo>
                      <a:pt x="4660406" y="1173347"/>
                      <a:pt x="4595139" y="1193537"/>
                      <a:pt x="4529473" y="1212399"/>
                    </a:cubicBezTo>
                    <a:lnTo>
                      <a:pt x="4480025" y="1226214"/>
                    </a:lnTo>
                    <a:lnTo>
                      <a:pt x="4455566" y="1233121"/>
                    </a:lnTo>
                    <a:lnTo>
                      <a:pt x="4430576" y="1239497"/>
                    </a:lnTo>
                    <a:lnTo>
                      <a:pt x="4331148" y="1265001"/>
                    </a:lnTo>
                    <a:lnTo>
                      <a:pt x="4231187" y="1287848"/>
                    </a:lnTo>
                    <a:cubicBezTo>
                      <a:pt x="4197689" y="1295818"/>
                      <a:pt x="4164192" y="1301662"/>
                      <a:pt x="4130694" y="1308570"/>
                    </a:cubicBezTo>
                    <a:lnTo>
                      <a:pt x="4080182" y="1318134"/>
                    </a:lnTo>
                    <a:cubicBezTo>
                      <a:pt x="4071675" y="1319728"/>
                      <a:pt x="4063168" y="1321322"/>
                      <a:pt x="4055192" y="1322915"/>
                    </a:cubicBezTo>
                    <a:lnTo>
                      <a:pt x="4029670" y="1327166"/>
                    </a:lnTo>
                    <a:lnTo>
                      <a:pt x="3928115" y="1343637"/>
                    </a:lnTo>
                    <a:cubicBezTo>
                      <a:pt x="3919607" y="1345231"/>
                      <a:pt x="3911100" y="1346294"/>
                      <a:pt x="3902593" y="1347357"/>
                    </a:cubicBezTo>
                    <a:lnTo>
                      <a:pt x="3877071" y="1350545"/>
                    </a:lnTo>
                    <a:lnTo>
                      <a:pt x="3826027" y="1356921"/>
                    </a:lnTo>
                    <a:lnTo>
                      <a:pt x="3774984" y="1363297"/>
                    </a:lnTo>
                    <a:cubicBezTo>
                      <a:pt x="3757969" y="1364890"/>
                      <a:pt x="3740954" y="1366484"/>
                      <a:pt x="3723940" y="1368078"/>
                    </a:cubicBezTo>
                    <a:lnTo>
                      <a:pt x="3621321" y="1377642"/>
                    </a:lnTo>
                    <a:lnTo>
                      <a:pt x="3518702" y="1383487"/>
                    </a:lnTo>
                    <a:lnTo>
                      <a:pt x="3467126" y="1386144"/>
                    </a:lnTo>
                    <a:lnTo>
                      <a:pt x="3415551" y="1387206"/>
                    </a:lnTo>
                    <a:lnTo>
                      <a:pt x="3312400" y="1389331"/>
                    </a:lnTo>
                    <a:cubicBezTo>
                      <a:pt x="3175220" y="1389331"/>
                      <a:pt x="3038040" y="1382424"/>
                      <a:pt x="2900860" y="1368610"/>
                    </a:cubicBezTo>
                    <a:cubicBezTo>
                      <a:pt x="2627564" y="1340981"/>
                      <a:pt x="2356394" y="1284129"/>
                      <a:pt x="2094264" y="1199648"/>
                    </a:cubicBezTo>
                    <a:cubicBezTo>
                      <a:pt x="1832133" y="1115166"/>
                      <a:pt x="1578510" y="1003588"/>
                      <a:pt x="1335520" y="875006"/>
                    </a:cubicBezTo>
                    <a:cubicBezTo>
                      <a:pt x="1092531" y="745894"/>
                      <a:pt x="859113" y="599778"/>
                      <a:pt x="632075" y="446225"/>
                    </a:cubicBezTo>
                    <a:cubicBezTo>
                      <a:pt x="518556" y="369448"/>
                      <a:pt x="406366" y="290944"/>
                      <a:pt x="294907" y="211710"/>
                    </a:cubicBezTo>
                    <a:close/>
                  </a:path>
                </a:pathLst>
              </a:custGeom>
              <a:solidFill>
                <a:schemeClr val="accent1"/>
              </a:solidFill>
              <a:ln w="5317" cap="flat">
                <a:noFill/>
                <a:prstDash val="solid"/>
                <a:miter/>
              </a:ln>
            </p:spPr>
            <p:txBody>
              <a:bodyPr rtlCol="0" anchor="ctr"/>
              <a:lstStyle/>
              <a:p>
                <a:endParaRPr lang="en-US" sz="1800"/>
              </a:p>
            </p:txBody>
          </p:sp>
        </p:grpSp>
      </p:grpSp>
      <p:sp>
        <p:nvSpPr>
          <p:cNvPr id="4" name="Content Placeholder 3">
            <a:extLst>
              <a:ext uri="{FF2B5EF4-FFF2-40B4-BE49-F238E27FC236}">
                <a16:creationId xmlns:a16="http://schemas.microsoft.com/office/drawing/2014/main" id="{47AC49C6-C095-154D-9A46-1A58CDDD4EAA}"/>
              </a:ext>
            </a:extLst>
          </p:cNvPr>
          <p:cNvSpPr>
            <a:spLocks noGrp="1"/>
          </p:cNvSpPr>
          <p:nvPr>
            <p:ph sz="half" idx="2"/>
          </p:nvPr>
        </p:nvSpPr>
        <p:spPr>
          <a:xfrm>
            <a:off x="6172200" y="1825626"/>
            <a:ext cx="54101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1D558E08-9048-CC4B-A710-8B9165DDD7AE}"/>
              </a:ext>
            </a:extLst>
          </p:cNvPr>
          <p:cNvSpPr>
            <a:spLocks noGrp="1"/>
          </p:cNvSpPr>
          <p:nvPr>
            <p:ph type="sldNum" sz="quarter" idx="10"/>
          </p:nvPr>
        </p:nvSpPr>
        <p:spPr>
          <a:xfrm>
            <a:off x="8839198" y="6356351"/>
            <a:ext cx="2743200" cy="365125"/>
          </a:xfrm>
          <a:prstGeom prst="rect">
            <a:avLst/>
          </a:prstGeom>
        </p:spPr>
        <p:txBody>
          <a:bodyPr/>
          <a:lstStyle/>
          <a:p>
            <a:fld id="{97033E4B-E3EB-3D46-B2D8-3159663620FA}" type="slidenum">
              <a:rPr lang="en-US" smtClean="0"/>
              <a:t>‹#›</a:t>
            </a:fld>
            <a:endParaRPr lang="en-US"/>
          </a:p>
        </p:txBody>
      </p:sp>
      <p:cxnSp>
        <p:nvCxnSpPr>
          <p:cNvPr id="7" name="Straight Connector 6">
            <a:extLst>
              <a:ext uri="{FF2B5EF4-FFF2-40B4-BE49-F238E27FC236}">
                <a16:creationId xmlns:a16="http://schemas.microsoft.com/office/drawing/2014/main" id="{91883F68-545E-8C40-8E0F-73BEF76D2AFE}"/>
              </a:ext>
            </a:extLst>
          </p:cNvPr>
          <p:cNvCxnSpPr>
            <a:cxnSpLocks/>
          </p:cNvCxnSpPr>
          <p:nvPr userDrawn="1"/>
        </p:nvCxnSpPr>
        <p:spPr>
          <a:xfrm>
            <a:off x="609600" y="6335713"/>
            <a:ext cx="10972800" cy="0"/>
          </a:xfrm>
          <a:prstGeom prst="line">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a:extLst>
              <a:ext uri="{FF2B5EF4-FFF2-40B4-BE49-F238E27FC236}">
                <a16:creationId xmlns:a16="http://schemas.microsoft.com/office/drawing/2014/main" id="{AE37E3AC-CC1F-C94D-A556-F1ED79EA64EA}"/>
              </a:ext>
            </a:extLst>
          </p:cNvPr>
          <p:cNvSpPr>
            <a:spLocks noGrp="1"/>
          </p:cNvSpPr>
          <p:nvPr>
            <p:ph type="ftr" sz="quarter" idx="11"/>
          </p:nvPr>
        </p:nvSpPr>
        <p:spPr/>
        <p:txBody>
          <a:bodyPr/>
          <a:lstStyle/>
          <a:p>
            <a:pPr algn="l"/>
            <a:r>
              <a:rPr lang="en-US"/>
              <a:t>Illinois Perinatal Quality Collaborative</a:t>
            </a:r>
          </a:p>
        </p:txBody>
      </p:sp>
    </p:spTree>
    <p:extLst>
      <p:ext uri="{BB962C8B-B14F-4D97-AF65-F5344CB8AC3E}">
        <p14:creationId xmlns:p14="http://schemas.microsoft.com/office/powerpoint/2010/main" val="2261201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32.xml"/><Relationship Id="rId299" Type="http://schemas.openxmlformats.org/officeDocument/2006/relationships/slideLayout" Target="../slideLayouts/slideLayout314.xml"/><Relationship Id="rId21" Type="http://schemas.openxmlformats.org/officeDocument/2006/relationships/slideLayout" Target="../slideLayouts/slideLayout36.xml"/><Relationship Id="rId63" Type="http://schemas.openxmlformats.org/officeDocument/2006/relationships/slideLayout" Target="../slideLayouts/slideLayout78.xml"/><Relationship Id="rId159" Type="http://schemas.openxmlformats.org/officeDocument/2006/relationships/slideLayout" Target="../slideLayouts/slideLayout174.xml"/><Relationship Id="rId324" Type="http://schemas.openxmlformats.org/officeDocument/2006/relationships/slideLayout" Target="../slideLayouts/slideLayout339.xml"/><Relationship Id="rId366" Type="http://schemas.openxmlformats.org/officeDocument/2006/relationships/slideLayout" Target="../slideLayouts/slideLayout381.xml"/><Relationship Id="rId170" Type="http://schemas.openxmlformats.org/officeDocument/2006/relationships/slideLayout" Target="../slideLayouts/slideLayout185.xml"/><Relationship Id="rId226" Type="http://schemas.openxmlformats.org/officeDocument/2006/relationships/slideLayout" Target="../slideLayouts/slideLayout241.xml"/><Relationship Id="rId433" Type="http://schemas.openxmlformats.org/officeDocument/2006/relationships/slideLayout" Target="../slideLayouts/slideLayout448.xml"/><Relationship Id="rId268" Type="http://schemas.openxmlformats.org/officeDocument/2006/relationships/slideLayout" Target="../slideLayouts/slideLayout283.xml"/><Relationship Id="rId32" Type="http://schemas.openxmlformats.org/officeDocument/2006/relationships/slideLayout" Target="../slideLayouts/slideLayout47.xml"/><Relationship Id="rId74" Type="http://schemas.openxmlformats.org/officeDocument/2006/relationships/slideLayout" Target="../slideLayouts/slideLayout89.xml"/><Relationship Id="rId128" Type="http://schemas.openxmlformats.org/officeDocument/2006/relationships/slideLayout" Target="../slideLayouts/slideLayout143.xml"/><Relationship Id="rId335" Type="http://schemas.openxmlformats.org/officeDocument/2006/relationships/slideLayout" Target="../slideLayouts/slideLayout350.xml"/><Relationship Id="rId377" Type="http://schemas.openxmlformats.org/officeDocument/2006/relationships/slideLayout" Target="../slideLayouts/slideLayout392.xml"/><Relationship Id="rId5" Type="http://schemas.openxmlformats.org/officeDocument/2006/relationships/slideLayout" Target="../slideLayouts/slideLayout20.xml"/><Relationship Id="rId181" Type="http://schemas.openxmlformats.org/officeDocument/2006/relationships/slideLayout" Target="../slideLayouts/slideLayout196.xml"/><Relationship Id="rId237" Type="http://schemas.openxmlformats.org/officeDocument/2006/relationships/slideLayout" Target="../slideLayouts/slideLayout252.xml"/><Relationship Id="rId402" Type="http://schemas.openxmlformats.org/officeDocument/2006/relationships/slideLayout" Target="../slideLayouts/slideLayout417.xml"/><Relationship Id="rId279" Type="http://schemas.openxmlformats.org/officeDocument/2006/relationships/slideLayout" Target="../slideLayouts/slideLayout294.xml"/><Relationship Id="rId444" Type="http://schemas.openxmlformats.org/officeDocument/2006/relationships/slideLayout" Target="../slideLayouts/slideLayout459.xml"/><Relationship Id="rId43" Type="http://schemas.openxmlformats.org/officeDocument/2006/relationships/slideLayout" Target="../slideLayouts/slideLayout58.xml"/><Relationship Id="rId139" Type="http://schemas.openxmlformats.org/officeDocument/2006/relationships/slideLayout" Target="../slideLayouts/slideLayout154.xml"/><Relationship Id="rId290" Type="http://schemas.openxmlformats.org/officeDocument/2006/relationships/slideLayout" Target="../slideLayouts/slideLayout305.xml"/><Relationship Id="rId304" Type="http://schemas.openxmlformats.org/officeDocument/2006/relationships/slideLayout" Target="../slideLayouts/slideLayout319.xml"/><Relationship Id="rId346" Type="http://schemas.openxmlformats.org/officeDocument/2006/relationships/slideLayout" Target="../slideLayouts/slideLayout361.xml"/><Relationship Id="rId388" Type="http://schemas.openxmlformats.org/officeDocument/2006/relationships/slideLayout" Target="../slideLayouts/slideLayout403.xml"/><Relationship Id="rId85" Type="http://schemas.openxmlformats.org/officeDocument/2006/relationships/slideLayout" Target="../slideLayouts/slideLayout100.xml"/><Relationship Id="rId150" Type="http://schemas.openxmlformats.org/officeDocument/2006/relationships/slideLayout" Target="../slideLayouts/slideLayout165.xml"/><Relationship Id="rId192" Type="http://schemas.openxmlformats.org/officeDocument/2006/relationships/slideLayout" Target="../slideLayouts/slideLayout207.xml"/><Relationship Id="rId206" Type="http://schemas.openxmlformats.org/officeDocument/2006/relationships/slideLayout" Target="../slideLayouts/slideLayout221.xml"/><Relationship Id="rId413" Type="http://schemas.openxmlformats.org/officeDocument/2006/relationships/slideLayout" Target="../slideLayouts/slideLayout428.xml"/><Relationship Id="rId248" Type="http://schemas.openxmlformats.org/officeDocument/2006/relationships/slideLayout" Target="../slideLayouts/slideLayout263.xml"/><Relationship Id="rId455" Type="http://schemas.openxmlformats.org/officeDocument/2006/relationships/slideLayout" Target="../slideLayouts/slideLayout470.xml"/><Relationship Id="rId12" Type="http://schemas.openxmlformats.org/officeDocument/2006/relationships/slideLayout" Target="../slideLayouts/slideLayout27.xml"/><Relationship Id="rId108" Type="http://schemas.openxmlformats.org/officeDocument/2006/relationships/slideLayout" Target="../slideLayouts/slideLayout123.xml"/><Relationship Id="rId315" Type="http://schemas.openxmlformats.org/officeDocument/2006/relationships/slideLayout" Target="../slideLayouts/slideLayout330.xml"/><Relationship Id="rId357" Type="http://schemas.openxmlformats.org/officeDocument/2006/relationships/slideLayout" Target="../slideLayouts/slideLayout372.xml"/><Relationship Id="rId54" Type="http://schemas.openxmlformats.org/officeDocument/2006/relationships/slideLayout" Target="../slideLayouts/slideLayout69.xml"/><Relationship Id="rId96" Type="http://schemas.openxmlformats.org/officeDocument/2006/relationships/slideLayout" Target="../slideLayouts/slideLayout111.xml"/><Relationship Id="rId161" Type="http://schemas.openxmlformats.org/officeDocument/2006/relationships/slideLayout" Target="../slideLayouts/slideLayout176.xml"/><Relationship Id="rId217" Type="http://schemas.openxmlformats.org/officeDocument/2006/relationships/slideLayout" Target="../slideLayouts/slideLayout232.xml"/><Relationship Id="rId399" Type="http://schemas.openxmlformats.org/officeDocument/2006/relationships/slideLayout" Target="../slideLayouts/slideLayout414.xml"/><Relationship Id="rId259" Type="http://schemas.openxmlformats.org/officeDocument/2006/relationships/slideLayout" Target="../slideLayouts/slideLayout274.xml"/><Relationship Id="rId424" Type="http://schemas.openxmlformats.org/officeDocument/2006/relationships/slideLayout" Target="../slideLayouts/slideLayout439.xml"/><Relationship Id="rId466" Type="http://schemas.openxmlformats.org/officeDocument/2006/relationships/slideLayout" Target="../slideLayouts/slideLayout481.xml"/><Relationship Id="rId23" Type="http://schemas.openxmlformats.org/officeDocument/2006/relationships/slideLayout" Target="../slideLayouts/slideLayout38.xml"/><Relationship Id="rId119" Type="http://schemas.openxmlformats.org/officeDocument/2006/relationships/slideLayout" Target="../slideLayouts/slideLayout134.xml"/><Relationship Id="rId270" Type="http://schemas.openxmlformats.org/officeDocument/2006/relationships/slideLayout" Target="../slideLayouts/slideLayout285.xml"/><Relationship Id="rId326" Type="http://schemas.openxmlformats.org/officeDocument/2006/relationships/slideLayout" Target="../slideLayouts/slideLayout341.xml"/><Relationship Id="rId65" Type="http://schemas.openxmlformats.org/officeDocument/2006/relationships/slideLayout" Target="../slideLayouts/slideLayout80.xml"/><Relationship Id="rId130" Type="http://schemas.openxmlformats.org/officeDocument/2006/relationships/slideLayout" Target="../slideLayouts/slideLayout145.xml"/><Relationship Id="rId368" Type="http://schemas.openxmlformats.org/officeDocument/2006/relationships/slideLayout" Target="../slideLayouts/slideLayout383.xml"/><Relationship Id="rId172" Type="http://schemas.openxmlformats.org/officeDocument/2006/relationships/slideLayout" Target="../slideLayouts/slideLayout187.xml"/><Relationship Id="rId228" Type="http://schemas.openxmlformats.org/officeDocument/2006/relationships/slideLayout" Target="../slideLayouts/slideLayout243.xml"/><Relationship Id="rId435" Type="http://schemas.openxmlformats.org/officeDocument/2006/relationships/slideLayout" Target="../slideLayouts/slideLayout450.xml"/><Relationship Id="rId281" Type="http://schemas.openxmlformats.org/officeDocument/2006/relationships/slideLayout" Target="../slideLayouts/slideLayout296.xml"/><Relationship Id="rId337" Type="http://schemas.openxmlformats.org/officeDocument/2006/relationships/slideLayout" Target="../slideLayouts/slideLayout352.xml"/><Relationship Id="rId34" Type="http://schemas.openxmlformats.org/officeDocument/2006/relationships/slideLayout" Target="../slideLayouts/slideLayout49.xml"/><Relationship Id="rId76" Type="http://schemas.openxmlformats.org/officeDocument/2006/relationships/slideLayout" Target="../slideLayouts/slideLayout91.xml"/><Relationship Id="rId141" Type="http://schemas.openxmlformats.org/officeDocument/2006/relationships/slideLayout" Target="../slideLayouts/slideLayout156.xml"/><Relationship Id="rId379" Type="http://schemas.openxmlformats.org/officeDocument/2006/relationships/slideLayout" Target="../slideLayouts/slideLayout394.xml"/><Relationship Id="rId7" Type="http://schemas.openxmlformats.org/officeDocument/2006/relationships/slideLayout" Target="../slideLayouts/slideLayout22.xml"/><Relationship Id="rId183" Type="http://schemas.openxmlformats.org/officeDocument/2006/relationships/slideLayout" Target="../slideLayouts/slideLayout198.xml"/><Relationship Id="rId239" Type="http://schemas.openxmlformats.org/officeDocument/2006/relationships/slideLayout" Target="../slideLayouts/slideLayout254.xml"/><Relationship Id="rId390" Type="http://schemas.openxmlformats.org/officeDocument/2006/relationships/slideLayout" Target="../slideLayouts/slideLayout405.xml"/><Relationship Id="rId404" Type="http://schemas.openxmlformats.org/officeDocument/2006/relationships/slideLayout" Target="../slideLayouts/slideLayout419.xml"/><Relationship Id="rId446" Type="http://schemas.openxmlformats.org/officeDocument/2006/relationships/slideLayout" Target="../slideLayouts/slideLayout461.xml"/><Relationship Id="rId250" Type="http://schemas.openxmlformats.org/officeDocument/2006/relationships/slideLayout" Target="../slideLayouts/slideLayout265.xml"/><Relationship Id="rId292" Type="http://schemas.openxmlformats.org/officeDocument/2006/relationships/slideLayout" Target="../slideLayouts/slideLayout307.xml"/><Relationship Id="rId306" Type="http://schemas.openxmlformats.org/officeDocument/2006/relationships/slideLayout" Target="../slideLayouts/slideLayout321.xml"/><Relationship Id="rId45" Type="http://schemas.openxmlformats.org/officeDocument/2006/relationships/slideLayout" Target="../slideLayouts/slideLayout60.xml"/><Relationship Id="rId87" Type="http://schemas.openxmlformats.org/officeDocument/2006/relationships/slideLayout" Target="../slideLayouts/slideLayout102.xml"/><Relationship Id="rId110" Type="http://schemas.openxmlformats.org/officeDocument/2006/relationships/slideLayout" Target="../slideLayouts/slideLayout125.xml"/><Relationship Id="rId348" Type="http://schemas.openxmlformats.org/officeDocument/2006/relationships/slideLayout" Target="../slideLayouts/slideLayout363.xml"/><Relationship Id="rId152" Type="http://schemas.openxmlformats.org/officeDocument/2006/relationships/slideLayout" Target="../slideLayouts/slideLayout167.xml"/><Relationship Id="rId194" Type="http://schemas.openxmlformats.org/officeDocument/2006/relationships/slideLayout" Target="../slideLayouts/slideLayout209.xml"/><Relationship Id="rId208" Type="http://schemas.openxmlformats.org/officeDocument/2006/relationships/slideLayout" Target="../slideLayouts/slideLayout223.xml"/><Relationship Id="rId415" Type="http://schemas.openxmlformats.org/officeDocument/2006/relationships/slideLayout" Target="../slideLayouts/slideLayout430.xml"/><Relationship Id="rId457" Type="http://schemas.openxmlformats.org/officeDocument/2006/relationships/slideLayout" Target="../slideLayouts/slideLayout472.xml"/><Relationship Id="rId261" Type="http://schemas.openxmlformats.org/officeDocument/2006/relationships/slideLayout" Target="../slideLayouts/slideLayout276.xml"/><Relationship Id="rId14" Type="http://schemas.openxmlformats.org/officeDocument/2006/relationships/slideLayout" Target="../slideLayouts/slideLayout29.xml"/><Relationship Id="rId56" Type="http://schemas.openxmlformats.org/officeDocument/2006/relationships/slideLayout" Target="../slideLayouts/slideLayout71.xml"/><Relationship Id="rId317" Type="http://schemas.openxmlformats.org/officeDocument/2006/relationships/slideLayout" Target="../slideLayouts/slideLayout332.xml"/><Relationship Id="rId359" Type="http://schemas.openxmlformats.org/officeDocument/2006/relationships/slideLayout" Target="../slideLayouts/slideLayout374.xml"/><Relationship Id="rId98" Type="http://schemas.openxmlformats.org/officeDocument/2006/relationships/slideLayout" Target="../slideLayouts/slideLayout113.xml"/><Relationship Id="rId121" Type="http://schemas.openxmlformats.org/officeDocument/2006/relationships/slideLayout" Target="../slideLayouts/slideLayout136.xml"/><Relationship Id="rId163" Type="http://schemas.openxmlformats.org/officeDocument/2006/relationships/slideLayout" Target="../slideLayouts/slideLayout178.xml"/><Relationship Id="rId219" Type="http://schemas.openxmlformats.org/officeDocument/2006/relationships/slideLayout" Target="../slideLayouts/slideLayout234.xml"/><Relationship Id="rId370" Type="http://schemas.openxmlformats.org/officeDocument/2006/relationships/slideLayout" Target="../slideLayouts/slideLayout385.xml"/><Relationship Id="rId426" Type="http://schemas.openxmlformats.org/officeDocument/2006/relationships/slideLayout" Target="../slideLayouts/slideLayout441.xml"/><Relationship Id="rId230" Type="http://schemas.openxmlformats.org/officeDocument/2006/relationships/slideLayout" Target="../slideLayouts/slideLayout245.xml"/><Relationship Id="rId468" Type="http://schemas.openxmlformats.org/officeDocument/2006/relationships/slideLayout" Target="../slideLayouts/slideLayout483.xml"/><Relationship Id="rId25" Type="http://schemas.openxmlformats.org/officeDocument/2006/relationships/slideLayout" Target="../slideLayouts/slideLayout40.xml"/><Relationship Id="rId67" Type="http://schemas.openxmlformats.org/officeDocument/2006/relationships/slideLayout" Target="../slideLayouts/slideLayout82.xml"/><Relationship Id="rId272" Type="http://schemas.openxmlformats.org/officeDocument/2006/relationships/slideLayout" Target="../slideLayouts/slideLayout287.xml"/><Relationship Id="rId328" Type="http://schemas.openxmlformats.org/officeDocument/2006/relationships/slideLayout" Target="../slideLayouts/slideLayout343.xml"/><Relationship Id="rId132" Type="http://schemas.openxmlformats.org/officeDocument/2006/relationships/slideLayout" Target="../slideLayouts/slideLayout147.xml"/><Relationship Id="rId174" Type="http://schemas.openxmlformats.org/officeDocument/2006/relationships/slideLayout" Target="../slideLayouts/slideLayout189.xml"/><Relationship Id="rId381" Type="http://schemas.openxmlformats.org/officeDocument/2006/relationships/slideLayout" Target="../slideLayouts/slideLayout396.xml"/><Relationship Id="rId241" Type="http://schemas.openxmlformats.org/officeDocument/2006/relationships/slideLayout" Target="../slideLayouts/slideLayout256.xml"/><Relationship Id="rId437" Type="http://schemas.openxmlformats.org/officeDocument/2006/relationships/slideLayout" Target="../slideLayouts/slideLayout452.xml"/><Relationship Id="rId36" Type="http://schemas.openxmlformats.org/officeDocument/2006/relationships/slideLayout" Target="../slideLayouts/slideLayout51.xml"/><Relationship Id="rId283" Type="http://schemas.openxmlformats.org/officeDocument/2006/relationships/slideLayout" Target="../slideLayouts/slideLayout298.xml"/><Relationship Id="rId339" Type="http://schemas.openxmlformats.org/officeDocument/2006/relationships/slideLayout" Target="../slideLayouts/slideLayout354.xml"/><Relationship Id="rId78" Type="http://schemas.openxmlformats.org/officeDocument/2006/relationships/slideLayout" Target="../slideLayouts/slideLayout93.xml"/><Relationship Id="rId101" Type="http://schemas.openxmlformats.org/officeDocument/2006/relationships/slideLayout" Target="../slideLayouts/slideLayout116.xml"/><Relationship Id="rId143" Type="http://schemas.openxmlformats.org/officeDocument/2006/relationships/slideLayout" Target="../slideLayouts/slideLayout158.xml"/><Relationship Id="rId185" Type="http://schemas.openxmlformats.org/officeDocument/2006/relationships/slideLayout" Target="../slideLayouts/slideLayout200.xml"/><Relationship Id="rId350" Type="http://schemas.openxmlformats.org/officeDocument/2006/relationships/slideLayout" Target="../slideLayouts/slideLayout365.xml"/><Relationship Id="rId406" Type="http://schemas.openxmlformats.org/officeDocument/2006/relationships/slideLayout" Target="../slideLayouts/slideLayout421.xml"/><Relationship Id="rId9" Type="http://schemas.openxmlformats.org/officeDocument/2006/relationships/slideLayout" Target="../slideLayouts/slideLayout24.xml"/><Relationship Id="rId210" Type="http://schemas.openxmlformats.org/officeDocument/2006/relationships/slideLayout" Target="../slideLayouts/slideLayout225.xml"/><Relationship Id="rId392" Type="http://schemas.openxmlformats.org/officeDocument/2006/relationships/slideLayout" Target="../slideLayouts/slideLayout407.xml"/><Relationship Id="rId448" Type="http://schemas.openxmlformats.org/officeDocument/2006/relationships/slideLayout" Target="../slideLayouts/slideLayout463.xml"/><Relationship Id="rId252" Type="http://schemas.openxmlformats.org/officeDocument/2006/relationships/slideLayout" Target="../slideLayouts/slideLayout267.xml"/><Relationship Id="rId294" Type="http://schemas.openxmlformats.org/officeDocument/2006/relationships/slideLayout" Target="../slideLayouts/slideLayout309.xml"/><Relationship Id="rId308" Type="http://schemas.openxmlformats.org/officeDocument/2006/relationships/slideLayout" Target="../slideLayouts/slideLayout323.xml"/><Relationship Id="rId47" Type="http://schemas.openxmlformats.org/officeDocument/2006/relationships/slideLayout" Target="../slideLayouts/slideLayout62.xml"/><Relationship Id="rId89" Type="http://schemas.openxmlformats.org/officeDocument/2006/relationships/slideLayout" Target="../slideLayouts/slideLayout104.xml"/><Relationship Id="rId112" Type="http://schemas.openxmlformats.org/officeDocument/2006/relationships/slideLayout" Target="../slideLayouts/slideLayout127.xml"/><Relationship Id="rId154" Type="http://schemas.openxmlformats.org/officeDocument/2006/relationships/slideLayout" Target="../slideLayouts/slideLayout169.xml"/><Relationship Id="rId361" Type="http://schemas.openxmlformats.org/officeDocument/2006/relationships/slideLayout" Target="../slideLayouts/slideLayout376.xml"/><Relationship Id="rId196" Type="http://schemas.openxmlformats.org/officeDocument/2006/relationships/slideLayout" Target="../slideLayouts/slideLayout211.xml"/><Relationship Id="rId417" Type="http://schemas.openxmlformats.org/officeDocument/2006/relationships/slideLayout" Target="../slideLayouts/slideLayout432.xml"/><Relationship Id="rId459" Type="http://schemas.openxmlformats.org/officeDocument/2006/relationships/slideLayout" Target="../slideLayouts/slideLayout474.xml"/><Relationship Id="rId16" Type="http://schemas.openxmlformats.org/officeDocument/2006/relationships/slideLayout" Target="../slideLayouts/slideLayout31.xml"/><Relationship Id="rId221" Type="http://schemas.openxmlformats.org/officeDocument/2006/relationships/slideLayout" Target="../slideLayouts/slideLayout236.xml"/><Relationship Id="rId263" Type="http://schemas.openxmlformats.org/officeDocument/2006/relationships/slideLayout" Target="../slideLayouts/slideLayout278.xml"/><Relationship Id="rId319" Type="http://schemas.openxmlformats.org/officeDocument/2006/relationships/slideLayout" Target="../slideLayouts/slideLayout334.xml"/><Relationship Id="rId470" Type="http://schemas.openxmlformats.org/officeDocument/2006/relationships/theme" Target="../theme/theme2.xml"/><Relationship Id="rId58" Type="http://schemas.openxmlformats.org/officeDocument/2006/relationships/slideLayout" Target="../slideLayouts/slideLayout73.xml"/><Relationship Id="rId123" Type="http://schemas.openxmlformats.org/officeDocument/2006/relationships/slideLayout" Target="../slideLayouts/slideLayout138.xml"/><Relationship Id="rId330" Type="http://schemas.openxmlformats.org/officeDocument/2006/relationships/slideLayout" Target="../slideLayouts/slideLayout345.xml"/><Relationship Id="rId165" Type="http://schemas.openxmlformats.org/officeDocument/2006/relationships/slideLayout" Target="../slideLayouts/slideLayout180.xml"/><Relationship Id="rId372" Type="http://schemas.openxmlformats.org/officeDocument/2006/relationships/slideLayout" Target="../slideLayouts/slideLayout387.xml"/><Relationship Id="rId428" Type="http://schemas.openxmlformats.org/officeDocument/2006/relationships/slideLayout" Target="../slideLayouts/slideLayout443.xml"/><Relationship Id="rId232" Type="http://schemas.openxmlformats.org/officeDocument/2006/relationships/slideLayout" Target="../slideLayouts/slideLayout247.xml"/><Relationship Id="rId274" Type="http://schemas.openxmlformats.org/officeDocument/2006/relationships/slideLayout" Target="../slideLayouts/slideLayout289.xml"/><Relationship Id="rId27" Type="http://schemas.openxmlformats.org/officeDocument/2006/relationships/slideLayout" Target="../slideLayouts/slideLayout42.xml"/><Relationship Id="rId69" Type="http://schemas.openxmlformats.org/officeDocument/2006/relationships/slideLayout" Target="../slideLayouts/slideLayout84.xml"/><Relationship Id="rId134" Type="http://schemas.openxmlformats.org/officeDocument/2006/relationships/slideLayout" Target="../slideLayouts/slideLayout149.xml"/><Relationship Id="rId80" Type="http://schemas.openxmlformats.org/officeDocument/2006/relationships/slideLayout" Target="../slideLayouts/slideLayout95.xml"/><Relationship Id="rId176" Type="http://schemas.openxmlformats.org/officeDocument/2006/relationships/slideLayout" Target="../slideLayouts/slideLayout191.xml"/><Relationship Id="rId341" Type="http://schemas.openxmlformats.org/officeDocument/2006/relationships/slideLayout" Target="../slideLayouts/slideLayout356.xml"/><Relationship Id="rId383" Type="http://schemas.openxmlformats.org/officeDocument/2006/relationships/slideLayout" Target="../slideLayouts/slideLayout398.xml"/><Relationship Id="rId439" Type="http://schemas.openxmlformats.org/officeDocument/2006/relationships/slideLayout" Target="../slideLayouts/slideLayout454.xml"/><Relationship Id="rId201" Type="http://schemas.openxmlformats.org/officeDocument/2006/relationships/slideLayout" Target="../slideLayouts/slideLayout216.xml"/><Relationship Id="rId243" Type="http://schemas.openxmlformats.org/officeDocument/2006/relationships/slideLayout" Target="../slideLayouts/slideLayout258.xml"/><Relationship Id="rId285" Type="http://schemas.openxmlformats.org/officeDocument/2006/relationships/slideLayout" Target="../slideLayouts/slideLayout300.xml"/><Relationship Id="rId450" Type="http://schemas.openxmlformats.org/officeDocument/2006/relationships/slideLayout" Target="../slideLayouts/slideLayout465.xml"/><Relationship Id="rId38" Type="http://schemas.openxmlformats.org/officeDocument/2006/relationships/slideLayout" Target="../slideLayouts/slideLayout53.xml"/><Relationship Id="rId103" Type="http://schemas.openxmlformats.org/officeDocument/2006/relationships/slideLayout" Target="../slideLayouts/slideLayout118.xml"/><Relationship Id="rId310" Type="http://schemas.openxmlformats.org/officeDocument/2006/relationships/slideLayout" Target="../slideLayouts/slideLayout325.xml"/><Relationship Id="rId91" Type="http://schemas.openxmlformats.org/officeDocument/2006/relationships/slideLayout" Target="../slideLayouts/slideLayout106.xml"/><Relationship Id="rId145" Type="http://schemas.openxmlformats.org/officeDocument/2006/relationships/slideLayout" Target="../slideLayouts/slideLayout160.xml"/><Relationship Id="rId187" Type="http://schemas.openxmlformats.org/officeDocument/2006/relationships/slideLayout" Target="../slideLayouts/slideLayout202.xml"/><Relationship Id="rId352" Type="http://schemas.openxmlformats.org/officeDocument/2006/relationships/slideLayout" Target="../slideLayouts/slideLayout367.xml"/><Relationship Id="rId394" Type="http://schemas.openxmlformats.org/officeDocument/2006/relationships/slideLayout" Target="../slideLayouts/slideLayout409.xml"/><Relationship Id="rId408" Type="http://schemas.openxmlformats.org/officeDocument/2006/relationships/slideLayout" Target="../slideLayouts/slideLayout423.xml"/><Relationship Id="rId212" Type="http://schemas.openxmlformats.org/officeDocument/2006/relationships/slideLayout" Target="../slideLayouts/slideLayout227.xml"/><Relationship Id="rId254" Type="http://schemas.openxmlformats.org/officeDocument/2006/relationships/slideLayout" Target="../slideLayouts/slideLayout269.xml"/><Relationship Id="rId49" Type="http://schemas.openxmlformats.org/officeDocument/2006/relationships/slideLayout" Target="../slideLayouts/slideLayout64.xml"/><Relationship Id="rId114" Type="http://schemas.openxmlformats.org/officeDocument/2006/relationships/slideLayout" Target="../slideLayouts/slideLayout129.xml"/><Relationship Id="rId296" Type="http://schemas.openxmlformats.org/officeDocument/2006/relationships/slideLayout" Target="../slideLayouts/slideLayout311.xml"/><Relationship Id="rId461" Type="http://schemas.openxmlformats.org/officeDocument/2006/relationships/slideLayout" Target="../slideLayouts/slideLayout476.xml"/><Relationship Id="rId60" Type="http://schemas.openxmlformats.org/officeDocument/2006/relationships/slideLayout" Target="../slideLayouts/slideLayout75.xml"/><Relationship Id="rId156" Type="http://schemas.openxmlformats.org/officeDocument/2006/relationships/slideLayout" Target="../slideLayouts/slideLayout171.xml"/><Relationship Id="rId198" Type="http://schemas.openxmlformats.org/officeDocument/2006/relationships/slideLayout" Target="../slideLayouts/slideLayout213.xml"/><Relationship Id="rId321" Type="http://schemas.openxmlformats.org/officeDocument/2006/relationships/slideLayout" Target="../slideLayouts/slideLayout336.xml"/><Relationship Id="rId363" Type="http://schemas.openxmlformats.org/officeDocument/2006/relationships/slideLayout" Target="../slideLayouts/slideLayout378.xml"/><Relationship Id="rId419" Type="http://schemas.openxmlformats.org/officeDocument/2006/relationships/slideLayout" Target="../slideLayouts/slideLayout434.xml"/><Relationship Id="rId223" Type="http://schemas.openxmlformats.org/officeDocument/2006/relationships/slideLayout" Target="../slideLayouts/slideLayout238.xml"/><Relationship Id="rId430" Type="http://schemas.openxmlformats.org/officeDocument/2006/relationships/slideLayout" Target="../slideLayouts/slideLayout445.xml"/><Relationship Id="rId18" Type="http://schemas.openxmlformats.org/officeDocument/2006/relationships/slideLayout" Target="../slideLayouts/slideLayout33.xml"/><Relationship Id="rId265" Type="http://schemas.openxmlformats.org/officeDocument/2006/relationships/slideLayout" Target="../slideLayouts/slideLayout280.xml"/><Relationship Id="rId125" Type="http://schemas.openxmlformats.org/officeDocument/2006/relationships/slideLayout" Target="../slideLayouts/slideLayout140.xml"/><Relationship Id="rId167" Type="http://schemas.openxmlformats.org/officeDocument/2006/relationships/slideLayout" Target="../slideLayouts/slideLayout182.xml"/><Relationship Id="rId332" Type="http://schemas.openxmlformats.org/officeDocument/2006/relationships/slideLayout" Target="../slideLayouts/slideLayout347.xml"/><Relationship Id="rId374" Type="http://schemas.openxmlformats.org/officeDocument/2006/relationships/slideLayout" Target="../slideLayouts/slideLayout389.xml"/><Relationship Id="rId71" Type="http://schemas.openxmlformats.org/officeDocument/2006/relationships/slideLayout" Target="../slideLayouts/slideLayout86.xml"/><Relationship Id="rId234" Type="http://schemas.openxmlformats.org/officeDocument/2006/relationships/slideLayout" Target="../slideLayouts/slideLayout249.xml"/><Relationship Id="rId2" Type="http://schemas.openxmlformats.org/officeDocument/2006/relationships/slideLayout" Target="../slideLayouts/slideLayout17.xml"/><Relationship Id="rId29" Type="http://schemas.openxmlformats.org/officeDocument/2006/relationships/slideLayout" Target="../slideLayouts/slideLayout44.xml"/><Relationship Id="rId276" Type="http://schemas.openxmlformats.org/officeDocument/2006/relationships/slideLayout" Target="../slideLayouts/slideLayout291.xml"/><Relationship Id="rId441" Type="http://schemas.openxmlformats.org/officeDocument/2006/relationships/slideLayout" Target="../slideLayouts/slideLayout456.xml"/><Relationship Id="rId40" Type="http://schemas.openxmlformats.org/officeDocument/2006/relationships/slideLayout" Target="../slideLayouts/slideLayout55.xml"/><Relationship Id="rId136" Type="http://schemas.openxmlformats.org/officeDocument/2006/relationships/slideLayout" Target="../slideLayouts/slideLayout151.xml"/><Relationship Id="rId178" Type="http://schemas.openxmlformats.org/officeDocument/2006/relationships/slideLayout" Target="../slideLayouts/slideLayout193.xml"/><Relationship Id="rId301" Type="http://schemas.openxmlformats.org/officeDocument/2006/relationships/slideLayout" Target="../slideLayouts/slideLayout316.xml"/><Relationship Id="rId343" Type="http://schemas.openxmlformats.org/officeDocument/2006/relationships/slideLayout" Target="../slideLayouts/slideLayout358.xml"/><Relationship Id="rId82" Type="http://schemas.openxmlformats.org/officeDocument/2006/relationships/slideLayout" Target="../slideLayouts/slideLayout97.xml"/><Relationship Id="rId203" Type="http://schemas.openxmlformats.org/officeDocument/2006/relationships/slideLayout" Target="../slideLayouts/slideLayout218.xml"/><Relationship Id="rId385" Type="http://schemas.openxmlformats.org/officeDocument/2006/relationships/slideLayout" Target="../slideLayouts/slideLayout400.xml"/><Relationship Id="rId19" Type="http://schemas.openxmlformats.org/officeDocument/2006/relationships/slideLayout" Target="../slideLayouts/slideLayout34.xml"/><Relationship Id="rId224" Type="http://schemas.openxmlformats.org/officeDocument/2006/relationships/slideLayout" Target="../slideLayouts/slideLayout239.xml"/><Relationship Id="rId245" Type="http://schemas.openxmlformats.org/officeDocument/2006/relationships/slideLayout" Target="../slideLayouts/slideLayout260.xml"/><Relationship Id="rId266" Type="http://schemas.openxmlformats.org/officeDocument/2006/relationships/slideLayout" Target="../slideLayouts/slideLayout281.xml"/><Relationship Id="rId287" Type="http://schemas.openxmlformats.org/officeDocument/2006/relationships/slideLayout" Target="../slideLayouts/slideLayout302.xml"/><Relationship Id="rId410" Type="http://schemas.openxmlformats.org/officeDocument/2006/relationships/slideLayout" Target="../slideLayouts/slideLayout425.xml"/><Relationship Id="rId431" Type="http://schemas.openxmlformats.org/officeDocument/2006/relationships/slideLayout" Target="../slideLayouts/slideLayout446.xml"/><Relationship Id="rId452" Type="http://schemas.openxmlformats.org/officeDocument/2006/relationships/slideLayout" Target="../slideLayouts/slideLayout467.xml"/><Relationship Id="rId30" Type="http://schemas.openxmlformats.org/officeDocument/2006/relationships/slideLayout" Target="../slideLayouts/slideLayout45.xml"/><Relationship Id="rId105" Type="http://schemas.openxmlformats.org/officeDocument/2006/relationships/slideLayout" Target="../slideLayouts/slideLayout120.xml"/><Relationship Id="rId126" Type="http://schemas.openxmlformats.org/officeDocument/2006/relationships/slideLayout" Target="../slideLayouts/slideLayout141.xml"/><Relationship Id="rId147" Type="http://schemas.openxmlformats.org/officeDocument/2006/relationships/slideLayout" Target="../slideLayouts/slideLayout162.xml"/><Relationship Id="rId168" Type="http://schemas.openxmlformats.org/officeDocument/2006/relationships/slideLayout" Target="../slideLayouts/slideLayout183.xml"/><Relationship Id="rId312" Type="http://schemas.openxmlformats.org/officeDocument/2006/relationships/slideLayout" Target="../slideLayouts/slideLayout327.xml"/><Relationship Id="rId333" Type="http://schemas.openxmlformats.org/officeDocument/2006/relationships/slideLayout" Target="../slideLayouts/slideLayout348.xml"/><Relationship Id="rId354" Type="http://schemas.openxmlformats.org/officeDocument/2006/relationships/slideLayout" Target="../slideLayouts/slideLayout369.xml"/><Relationship Id="rId51" Type="http://schemas.openxmlformats.org/officeDocument/2006/relationships/slideLayout" Target="../slideLayouts/slideLayout66.xml"/><Relationship Id="rId72" Type="http://schemas.openxmlformats.org/officeDocument/2006/relationships/slideLayout" Target="../slideLayouts/slideLayout87.xml"/><Relationship Id="rId93" Type="http://schemas.openxmlformats.org/officeDocument/2006/relationships/slideLayout" Target="../slideLayouts/slideLayout108.xml"/><Relationship Id="rId189" Type="http://schemas.openxmlformats.org/officeDocument/2006/relationships/slideLayout" Target="../slideLayouts/slideLayout204.xml"/><Relationship Id="rId375" Type="http://schemas.openxmlformats.org/officeDocument/2006/relationships/slideLayout" Target="../slideLayouts/slideLayout390.xml"/><Relationship Id="rId396" Type="http://schemas.openxmlformats.org/officeDocument/2006/relationships/slideLayout" Target="../slideLayouts/slideLayout411.xml"/><Relationship Id="rId3" Type="http://schemas.openxmlformats.org/officeDocument/2006/relationships/slideLayout" Target="../slideLayouts/slideLayout18.xml"/><Relationship Id="rId214" Type="http://schemas.openxmlformats.org/officeDocument/2006/relationships/slideLayout" Target="../slideLayouts/slideLayout229.xml"/><Relationship Id="rId235" Type="http://schemas.openxmlformats.org/officeDocument/2006/relationships/slideLayout" Target="../slideLayouts/slideLayout250.xml"/><Relationship Id="rId256" Type="http://schemas.openxmlformats.org/officeDocument/2006/relationships/slideLayout" Target="../slideLayouts/slideLayout271.xml"/><Relationship Id="rId277" Type="http://schemas.openxmlformats.org/officeDocument/2006/relationships/slideLayout" Target="../slideLayouts/slideLayout292.xml"/><Relationship Id="rId298" Type="http://schemas.openxmlformats.org/officeDocument/2006/relationships/slideLayout" Target="../slideLayouts/slideLayout313.xml"/><Relationship Id="rId400" Type="http://schemas.openxmlformats.org/officeDocument/2006/relationships/slideLayout" Target="../slideLayouts/slideLayout415.xml"/><Relationship Id="rId421" Type="http://schemas.openxmlformats.org/officeDocument/2006/relationships/slideLayout" Target="../slideLayouts/slideLayout436.xml"/><Relationship Id="rId442" Type="http://schemas.openxmlformats.org/officeDocument/2006/relationships/slideLayout" Target="../slideLayouts/slideLayout457.xml"/><Relationship Id="rId463" Type="http://schemas.openxmlformats.org/officeDocument/2006/relationships/slideLayout" Target="../slideLayouts/slideLayout478.xml"/><Relationship Id="rId116" Type="http://schemas.openxmlformats.org/officeDocument/2006/relationships/slideLayout" Target="../slideLayouts/slideLayout131.xml"/><Relationship Id="rId137" Type="http://schemas.openxmlformats.org/officeDocument/2006/relationships/slideLayout" Target="../slideLayouts/slideLayout152.xml"/><Relationship Id="rId158" Type="http://schemas.openxmlformats.org/officeDocument/2006/relationships/slideLayout" Target="../slideLayouts/slideLayout173.xml"/><Relationship Id="rId302" Type="http://schemas.openxmlformats.org/officeDocument/2006/relationships/slideLayout" Target="../slideLayouts/slideLayout317.xml"/><Relationship Id="rId323" Type="http://schemas.openxmlformats.org/officeDocument/2006/relationships/slideLayout" Target="../slideLayouts/slideLayout338.xml"/><Relationship Id="rId344" Type="http://schemas.openxmlformats.org/officeDocument/2006/relationships/slideLayout" Target="../slideLayouts/slideLayout359.xml"/><Relationship Id="rId20" Type="http://schemas.openxmlformats.org/officeDocument/2006/relationships/slideLayout" Target="../slideLayouts/slideLayout35.xml"/><Relationship Id="rId41" Type="http://schemas.openxmlformats.org/officeDocument/2006/relationships/slideLayout" Target="../slideLayouts/slideLayout56.xml"/><Relationship Id="rId62" Type="http://schemas.openxmlformats.org/officeDocument/2006/relationships/slideLayout" Target="../slideLayouts/slideLayout77.xml"/><Relationship Id="rId83" Type="http://schemas.openxmlformats.org/officeDocument/2006/relationships/slideLayout" Target="../slideLayouts/slideLayout98.xml"/><Relationship Id="rId179" Type="http://schemas.openxmlformats.org/officeDocument/2006/relationships/slideLayout" Target="../slideLayouts/slideLayout194.xml"/><Relationship Id="rId365" Type="http://schemas.openxmlformats.org/officeDocument/2006/relationships/slideLayout" Target="../slideLayouts/slideLayout380.xml"/><Relationship Id="rId386" Type="http://schemas.openxmlformats.org/officeDocument/2006/relationships/slideLayout" Target="../slideLayouts/slideLayout401.xml"/><Relationship Id="rId190" Type="http://schemas.openxmlformats.org/officeDocument/2006/relationships/slideLayout" Target="../slideLayouts/slideLayout205.xml"/><Relationship Id="rId204" Type="http://schemas.openxmlformats.org/officeDocument/2006/relationships/slideLayout" Target="../slideLayouts/slideLayout219.xml"/><Relationship Id="rId225" Type="http://schemas.openxmlformats.org/officeDocument/2006/relationships/slideLayout" Target="../slideLayouts/slideLayout240.xml"/><Relationship Id="rId246" Type="http://schemas.openxmlformats.org/officeDocument/2006/relationships/slideLayout" Target="../slideLayouts/slideLayout261.xml"/><Relationship Id="rId267" Type="http://schemas.openxmlformats.org/officeDocument/2006/relationships/slideLayout" Target="../slideLayouts/slideLayout282.xml"/><Relationship Id="rId288" Type="http://schemas.openxmlformats.org/officeDocument/2006/relationships/slideLayout" Target="../slideLayouts/slideLayout303.xml"/><Relationship Id="rId411" Type="http://schemas.openxmlformats.org/officeDocument/2006/relationships/slideLayout" Target="../slideLayouts/slideLayout426.xml"/><Relationship Id="rId432" Type="http://schemas.openxmlformats.org/officeDocument/2006/relationships/slideLayout" Target="../slideLayouts/slideLayout447.xml"/><Relationship Id="rId453" Type="http://schemas.openxmlformats.org/officeDocument/2006/relationships/slideLayout" Target="../slideLayouts/slideLayout468.xml"/><Relationship Id="rId106" Type="http://schemas.openxmlformats.org/officeDocument/2006/relationships/slideLayout" Target="../slideLayouts/slideLayout121.xml"/><Relationship Id="rId127" Type="http://schemas.openxmlformats.org/officeDocument/2006/relationships/slideLayout" Target="../slideLayouts/slideLayout142.xml"/><Relationship Id="rId313" Type="http://schemas.openxmlformats.org/officeDocument/2006/relationships/slideLayout" Target="../slideLayouts/slideLayout328.xml"/><Relationship Id="rId10" Type="http://schemas.openxmlformats.org/officeDocument/2006/relationships/slideLayout" Target="../slideLayouts/slideLayout25.xml"/><Relationship Id="rId31" Type="http://schemas.openxmlformats.org/officeDocument/2006/relationships/slideLayout" Target="../slideLayouts/slideLayout46.xml"/><Relationship Id="rId52" Type="http://schemas.openxmlformats.org/officeDocument/2006/relationships/slideLayout" Target="../slideLayouts/slideLayout67.xml"/><Relationship Id="rId73" Type="http://schemas.openxmlformats.org/officeDocument/2006/relationships/slideLayout" Target="../slideLayouts/slideLayout88.xml"/><Relationship Id="rId94" Type="http://schemas.openxmlformats.org/officeDocument/2006/relationships/slideLayout" Target="../slideLayouts/slideLayout109.xml"/><Relationship Id="rId148" Type="http://schemas.openxmlformats.org/officeDocument/2006/relationships/slideLayout" Target="../slideLayouts/slideLayout163.xml"/><Relationship Id="rId169" Type="http://schemas.openxmlformats.org/officeDocument/2006/relationships/slideLayout" Target="../slideLayouts/slideLayout184.xml"/><Relationship Id="rId334" Type="http://schemas.openxmlformats.org/officeDocument/2006/relationships/slideLayout" Target="../slideLayouts/slideLayout349.xml"/><Relationship Id="rId355" Type="http://schemas.openxmlformats.org/officeDocument/2006/relationships/slideLayout" Target="../slideLayouts/slideLayout370.xml"/><Relationship Id="rId376" Type="http://schemas.openxmlformats.org/officeDocument/2006/relationships/slideLayout" Target="../slideLayouts/slideLayout391.xml"/><Relationship Id="rId397" Type="http://schemas.openxmlformats.org/officeDocument/2006/relationships/slideLayout" Target="../slideLayouts/slideLayout412.xml"/><Relationship Id="rId4" Type="http://schemas.openxmlformats.org/officeDocument/2006/relationships/slideLayout" Target="../slideLayouts/slideLayout19.xml"/><Relationship Id="rId180" Type="http://schemas.openxmlformats.org/officeDocument/2006/relationships/slideLayout" Target="../slideLayouts/slideLayout195.xml"/><Relationship Id="rId215" Type="http://schemas.openxmlformats.org/officeDocument/2006/relationships/slideLayout" Target="../slideLayouts/slideLayout230.xml"/><Relationship Id="rId236" Type="http://schemas.openxmlformats.org/officeDocument/2006/relationships/slideLayout" Target="../slideLayouts/slideLayout251.xml"/><Relationship Id="rId257" Type="http://schemas.openxmlformats.org/officeDocument/2006/relationships/slideLayout" Target="../slideLayouts/slideLayout272.xml"/><Relationship Id="rId278" Type="http://schemas.openxmlformats.org/officeDocument/2006/relationships/slideLayout" Target="../slideLayouts/slideLayout293.xml"/><Relationship Id="rId401" Type="http://schemas.openxmlformats.org/officeDocument/2006/relationships/slideLayout" Target="../slideLayouts/slideLayout416.xml"/><Relationship Id="rId422" Type="http://schemas.openxmlformats.org/officeDocument/2006/relationships/slideLayout" Target="../slideLayouts/slideLayout437.xml"/><Relationship Id="rId443" Type="http://schemas.openxmlformats.org/officeDocument/2006/relationships/slideLayout" Target="../slideLayouts/slideLayout458.xml"/><Relationship Id="rId464" Type="http://schemas.openxmlformats.org/officeDocument/2006/relationships/slideLayout" Target="../slideLayouts/slideLayout479.xml"/><Relationship Id="rId303" Type="http://schemas.openxmlformats.org/officeDocument/2006/relationships/slideLayout" Target="../slideLayouts/slideLayout318.xml"/><Relationship Id="rId42" Type="http://schemas.openxmlformats.org/officeDocument/2006/relationships/slideLayout" Target="../slideLayouts/slideLayout57.xml"/><Relationship Id="rId84" Type="http://schemas.openxmlformats.org/officeDocument/2006/relationships/slideLayout" Target="../slideLayouts/slideLayout99.xml"/><Relationship Id="rId138" Type="http://schemas.openxmlformats.org/officeDocument/2006/relationships/slideLayout" Target="../slideLayouts/slideLayout153.xml"/><Relationship Id="rId345" Type="http://schemas.openxmlformats.org/officeDocument/2006/relationships/slideLayout" Target="../slideLayouts/slideLayout360.xml"/><Relationship Id="rId387" Type="http://schemas.openxmlformats.org/officeDocument/2006/relationships/slideLayout" Target="../slideLayouts/slideLayout402.xml"/><Relationship Id="rId191" Type="http://schemas.openxmlformats.org/officeDocument/2006/relationships/slideLayout" Target="../slideLayouts/slideLayout206.xml"/><Relationship Id="rId205" Type="http://schemas.openxmlformats.org/officeDocument/2006/relationships/slideLayout" Target="../slideLayouts/slideLayout220.xml"/><Relationship Id="rId247" Type="http://schemas.openxmlformats.org/officeDocument/2006/relationships/slideLayout" Target="../slideLayouts/slideLayout262.xml"/><Relationship Id="rId412" Type="http://schemas.openxmlformats.org/officeDocument/2006/relationships/slideLayout" Target="../slideLayouts/slideLayout427.xml"/><Relationship Id="rId107" Type="http://schemas.openxmlformats.org/officeDocument/2006/relationships/slideLayout" Target="../slideLayouts/slideLayout122.xml"/><Relationship Id="rId289" Type="http://schemas.openxmlformats.org/officeDocument/2006/relationships/slideLayout" Target="../slideLayouts/slideLayout304.xml"/><Relationship Id="rId454" Type="http://schemas.openxmlformats.org/officeDocument/2006/relationships/slideLayout" Target="../slideLayouts/slideLayout469.xml"/><Relationship Id="rId11" Type="http://schemas.openxmlformats.org/officeDocument/2006/relationships/slideLayout" Target="../slideLayouts/slideLayout26.xml"/><Relationship Id="rId53" Type="http://schemas.openxmlformats.org/officeDocument/2006/relationships/slideLayout" Target="../slideLayouts/slideLayout68.xml"/><Relationship Id="rId149" Type="http://schemas.openxmlformats.org/officeDocument/2006/relationships/slideLayout" Target="../slideLayouts/slideLayout164.xml"/><Relationship Id="rId314" Type="http://schemas.openxmlformats.org/officeDocument/2006/relationships/slideLayout" Target="../slideLayouts/slideLayout329.xml"/><Relationship Id="rId356" Type="http://schemas.openxmlformats.org/officeDocument/2006/relationships/slideLayout" Target="../slideLayouts/slideLayout371.xml"/><Relationship Id="rId398" Type="http://schemas.openxmlformats.org/officeDocument/2006/relationships/slideLayout" Target="../slideLayouts/slideLayout413.xml"/><Relationship Id="rId95" Type="http://schemas.openxmlformats.org/officeDocument/2006/relationships/slideLayout" Target="../slideLayouts/slideLayout110.xml"/><Relationship Id="rId160" Type="http://schemas.openxmlformats.org/officeDocument/2006/relationships/slideLayout" Target="../slideLayouts/slideLayout175.xml"/><Relationship Id="rId216" Type="http://schemas.openxmlformats.org/officeDocument/2006/relationships/slideLayout" Target="../slideLayouts/slideLayout231.xml"/><Relationship Id="rId423" Type="http://schemas.openxmlformats.org/officeDocument/2006/relationships/slideLayout" Target="../slideLayouts/slideLayout438.xml"/><Relationship Id="rId258" Type="http://schemas.openxmlformats.org/officeDocument/2006/relationships/slideLayout" Target="../slideLayouts/slideLayout273.xml"/><Relationship Id="rId465" Type="http://schemas.openxmlformats.org/officeDocument/2006/relationships/slideLayout" Target="../slideLayouts/slideLayout480.xml"/><Relationship Id="rId22" Type="http://schemas.openxmlformats.org/officeDocument/2006/relationships/slideLayout" Target="../slideLayouts/slideLayout37.xml"/><Relationship Id="rId64" Type="http://schemas.openxmlformats.org/officeDocument/2006/relationships/slideLayout" Target="../slideLayouts/slideLayout79.xml"/><Relationship Id="rId118" Type="http://schemas.openxmlformats.org/officeDocument/2006/relationships/slideLayout" Target="../slideLayouts/slideLayout133.xml"/><Relationship Id="rId325" Type="http://schemas.openxmlformats.org/officeDocument/2006/relationships/slideLayout" Target="../slideLayouts/slideLayout340.xml"/><Relationship Id="rId367" Type="http://schemas.openxmlformats.org/officeDocument/2006/relationships/slideLayout" Target="../slideLayouts/slideLayout382.xml"/><Relationship Id="rId171" Type="http://schemas.openxmlformats.org/officeDocument/2006/relationships/slideLayout" Target="../slideLayouts/slideLayout186.xml"/><Relationship Id="rId227" Type="http://schemas.openxmlformats.org/officeDocument/2006/relationships/slideLayout" Target="../slideLayouts/slideLayout242.xml"/><Relationship Id="rId269" Type="http://schemas.openxmlformats.org/officeDocument/2006/relationships/slideLayout" Target="../slideLayouts/slideLayout284.xml"/><Relationship Id="rId434" Type="http://schemas.openxmlformats.org/officeDocument/2006/relationships/slideLayout" Target="../slideLayouts/slideLayout449.xml"/><Relationship Id="rId33" Type="http://schemas.openxmlformats.org/officeDocument/2006/relationships/slideLayout" Target="../slideLayouts/slideLayout48.xml"/><Relationship Id="rId129" Type="http://schemas.openxmlformats.org/officeDocument/2006/relationships/slideLayout" Target="../slideLayouts/slideLayout144.xml"/><Relationship Id="rId280" Type="http://schemas.openxmlformats.org/officeDocument/2006/relationships/slideLayout" Target="../slideLayouts/slideLayout295.xml"/><Relationship Id="rId336" Type="http://schemas.openxmlformats.org/officeDocument/2006/relationships/slideLayout" Target="../slideLayouts/slideLayout351.xml"/><Relationship Id="rId75" Type="http://schemas.openxmlformats.org/officeDocument/2006/relationships/slideLayout" Target="../slideLayouts/slideLayout90.xml"/><Relationship Id="rId140" Type="http://schemas.openxmlformats.org/officeDocument/2006/relationships/slideLayout" Target="../slideLayouts/slideLayout155.xml"/><Relationship Id="rId182" Type="http://schemas.openxmlformats.org/officeDocument/2006/relationships/slideLayout" Target="../slideLayouts/slideLayout197.xml"/><Relationship Id="rId378" Type="http://schemas.openxmlformats.org/officeDocument/2006/relationships/slideLayout" Target="../slideLayouts/slideLayout393.xml"/><Relationship Id="rId403" Type="http://schemas.openxmlformats.org/officeDocument/2006/relationships/slideLayout" Target="../slideLayouts/slideLayout418.xml"/><Relationship Id="rId6" Type="http://schemas.openxmlformats.org/officeDocument/2006/relationships/slideLayout" Target="../slideLayouts/slideLayout21.xml"/><Relationship Id="rId238" Type="http://schemas.openxmlformats.org/officeDocument/2006/relationships/slideLayout" Target="../slideLayouts/slideLayout253.xml"/><Relationship Id="rId445" Type="http://schemas.openxmlformats.org/officeDocument/2006/relationships/slideLayout" Target="../slideLayouts/slideLayout460.xml"/><Relationship Id="rId291" Type="http://schemas.openxmlformats.org/officeDocument/2006/relationships/slideLayout" Target="../slideLayouts/slideLayout306.xml"/><Relationship Id="rId305" Type="http://schemas.openxmlformats.org/officeDocument/2006/relationships/slideLayout" Target="../slideLayouts/slideLayout320.xml"/><Relationship Id="rId347" Type="http://schemas.openxmlformats.org/officeDocument/2006/relationships/slideLayout" Target="../slideLayouts/slideLayout362.xml"/><Relationship Id="rId44" Type="http://schemas.openxmlformats.org/officeDocument/2006/relationships/slideLayout" Target="../slideLayouts/slideLayout59.xml"/><Relationship Id="rId86" Type="http://schemas.openxmlformats.org/officeDocument/2006/relationships/slideLayout" Target="../slideLayouts/slideLayout101.xml"/><Relationship Id="rId151" Type="http://schemas.openxmlformats.org/officeDocument/2006/relationships/slideLayout" Target="../slideLayouts/slideLayout166.xml"/><Relationship Id="rId389" Type="http://schemas.openxmlformats.org/officeDocument/2006/relationships/slideLayout" Target="../slideLayouts/slideLayout404.xml"/><Relationship Id="rId193" Type="http://schemas.openxmlformats.org/officeDocument/2006/relationships/slideLayout" Target="../slideLayouts/slideLayout208.xml"/><Relationship Id="rId207" Type="http://schemas.openxmlformats.org/officeDocument/2006/relationships/slideLayout" Target="../slideLayouts/slideLayout222.xml"/><Relationship Id="rId249" Type="http://schemas.openxmlformats.org/officeDocument/2006/relationships/slideLayout" Target="../slideLayouts/slideLayout264.xml"/><Relationship Id="rId414" Type="http://schemas.openxmlformats.org/officeDocument/2006/relationships/slideLayout" Target="../slideLayouts/slideLayout429.xml"/><Relationship Id="rId456" Type="http://schemas.openxmlformats.org/officeDocument/2006/relationships/slideLayout" Target="../slideLayouts/slideLayout471.xml"/><Relationship Id="rId13" Type="http://schemas.openxmlformats.org/officeDocument/2006/relationships/slideLayout" Target="../slideLayouts/slideLayout28.xml"/><Relationship Id="rId109" Type="http://schemas.openxmlformats.org/officeDocument/2006/relationships/slideLayout" Target="../slideLayouts/slideLayout124.xml"/><Relationship Id="rId260" Type="http://schemas.openxmlformats.org/officeDocument/2006/relationships/slideLayout" Target="../slideLayouts/slideLayout275.xml"/><Relationship Id="rId316" Type="http://schemas.openxmlformats.org/officeDocument/2006/relationships/slideLayout" Target="../slideLayouts/slideLayout331.xml"/><Relationship Id="rId55" Type="http://schemas.openxmlformats.org/officeDocument/2006/relationships/slideLayout" Target="../slideLayouts/slideLayout70.xml"/><Relationship Id="rId97" Type="http://schemas.openxmlformats.org/officeDocument/2006/relationships/slideLayout" Target="../slideLayouts/slideLayout112.xml"/><Relationship Id="rId120" Type="http://schemas.openxmlformats.org/officeDocument/2006/relationships/slideLayout" Target="../slideLayouts/slideLayout135.xml"/><Relationship Id="rId358" Type="http://schemas.openxmlformats.org/officeDocument/2006/relationships/slideLayout" Target="../slideLayouts/slideLayout373.xml"/><Relationship Id="rId162" Type="http://schemas.openxmlformats.org/officeDocument/2006/relationships/slideLayout" Target="../slideLayouts/slideLayout177.xml"/><Relationship Id="rId218" Type="http://schemas.openxmlformats.org/officeDocument/2006/relationships/slideLayout" Target="../slideLayouts/slideLayout233.xml"/><Relationship Id="rId425" Type="http://schemas.openxmlformats.org/officeDocument/2006/relationships/slideLayout" Target="../slideLayouts/slideLayout440.xml"/><Relationship Id="rId467" Type="http://schemas.openxmlformats.org/officeDocument/2006/relationships/slideLayout" Target="../slideLayouts/slideLayout482.xml"/><Relationship Id="rId271" Type="http://schemas.openxmlformats.org/officeDocument/2006/relationships/slideLayout" Target="../slideLayouts/slideLayout286.xml"/><Relationship Id="rId24" Type="http://schemas.openxmlformats.org/officeDocument/2006/relationships/slideLayout" Target="../slideLayouts/slideLayout39.xml"/><Relationship Id="rId66" Type="http://schemas.openxmlformats.org/officeDocument/2006/relationships/slideLayout" Target="../slideLayouts/slideLayout81.xml"/><Relationship Id="rId131" Type="http://schemas.openxmlformats.org/officeDocument/2006/relationships/slideLayout" Target="../slideLayouts/slideLayout146.xml"/><Relationship Id="rId327" Type="http://schemas.openxmlformats.org/officeDocument/2006/relationships/slideLayout" Target="../slideLayouts/slideLayout342.xml"/><Relationship Id="rId369" Type="http://schemas.openxmlformats.org/officeDocument/2006/relationships/slideLayout" Target="../slideLayouts/slideLayout384.xml"/><Relationship Id="rId173" Type="http://schemas.openxmlformats.org/officeDocument/2006/relationships/slideLayout" Target="../slideLayouts/slideLayout188.xml"/><Relationship Id="rId229" Type="http://schemas.openxmlformats.org/officeDocument/2006/relationships/slideLayout" Target="../slideLayouts/slideLayout244.xml"/><Relationship Id="rId380" Type="http://schemas.openxmlformats.org/officeDocument/2006/relationships/slideLayout" Target="../slideLayouts/slideLayout395.xml"/><Relationship Id="rId436" Type="http://schemas.openxmlformats.org/officeDocument/2006/relationships/slideLayout" Target="../slideLayouts/slideLayout451.xml"/><Relationship Id="rId240" Type="http://schemas.openxmlformats.org/officeDocument/2006/relationships/slideLayout" Target="../slideLayouts/slideLayout255.xml"/><Relationship Id="rId35" Type="http://schemas.openxmlformats.org/officeDocument/2006/relationships/slideLayout" Target="../slideLayouts/slideLayout50.xml"/><Relationship Id="rId77" Type="http://schemas.openxmlformats.org/officeDocument/2006/relationships/slideLayout" Target="../slideLayouts/slideLayout92.xml"/><Relationship Id="rId100" Type="http://schemas.openxmlformats.org/officeDocument/2006/relationships/slideLayout" Target="../slideLayouts/slideLayout115.xml"/><Relationship Id="rId282" Type="http://schemas.openxmlformats.org/officeDocument/2006/relationships/slideLayout" Target="../slideLayouts/slideLayout297.xml"/><Relationship Id="rId338" Type="http://schemas.openxmlformats.org/officeDocument/2006/relationships/slideLayout" Target="../slideLayouts/slideLayout353.xml"/><Relationship Id="rId8" Type="http://schemas.openxmlformats.org/officeDocument/2006/relationships/slideLayout" Target="../slideLayouts/slideLayout23.xml"/><Relationship Id="rId142" Type="http://schemas.openxmlformats.org/officeDocument/2006/relationships/slideLayout" Target="../slideLayouts/slideLayout157.xml"/><Relationship Id="rId184" Type="http://schemas.openxmlformats.org/officeDocument/2006/relationships/slideLayout" Target="../slideLayouts/slideLayout199.xml"/><Relationship Id="rId391" Type="http://schemas.openxmlformats.org/officeDocument/2006/relationships/slideLayout" Target="../slideLayouts/slideLayout406.xml"/><Relationship Id="rId405" Type="http://schemas.openxmlformats.org/officeDocument/2006/relationships/slideLayout" Target="../slideLayouts/slideLayout420.xml"/><Relationship Id="rId447" Type="http://schemas.openxmlformats.org/officeDocument/2006/relationships/slideLayout" Target="../slideLayouts/slideLayout462.xml"/><Relationship Id="rId251" Type="http://schemas.openxmlformats.org/officeDocument/2006/relationships/slideLayout" Target="../slideLayouts/slideLayout266.xml"/><Relationship Id="rId46" Type="http://schemas.openxmlformats.org/officeDocument/2006/relationships/slideLayout" Target="../slideLayouts/slideLayout61.xml"/><Relationship Id="rId293" Type="http://schemas.openxmlformats.org/officeDocument/2006/relationships/slideLayout" Target="../slideLayouts/slideLayout308.xml"/><Relationship Id="rId307" Type="http://schemas.openxmlformats.org/officeDocument/2006/relationships/slideLayout" Target="../slideLayouts/slideLayout322.xml"/><Relationship Id="rId349" Type="http://schemas.openxmlformats.org/officeDocument/2006/relationships/slideLayout" Target="../slideLayouts/slideLayout364.xml"/><Relationship Id="rId88" Type="http://schemas.openxmlformats.org/officeDocument/2006/relationships/slideLayout" Target="../slideLayouts/slideLayout103.xml"/><Relationship Id="rId111" Type="http://schemas.openxmlformats.org/officeDocument/2006/relationships/slideLayout" Target="../slideLayouts/slideLayout126.xml"/><Relationship Id="rId153" Type="http://schemas.openxmlformats.org/officeDocument/2006/relationships/slideLayout" Target="../slideLayouts/slideLayout168.xml"/><Relationship Id="rId195" Type="http://schemas.openxmlformats.org/officeDocument/2006/relationships/slideLayout" Target="../slideLayouts/slideLayout210.xml"/><Relationship Id="rId209" Type="http://schemas.openxmlformats.org/officeDocument/2006/relationships/slideLayout" Target="../slideLayouts/slideLayout224.xml"/><Relationship Id="rId360" Type="http://schemas.openxmlformats.org/officeDocument/2006/relationships/slideLayout" Target="../slideLayouts/slideLayout375.xml"/><Relationship Id="rId416" Type="http://schemas.openxmlformats.org/officeDocument/2006/relationships/slideLayout" Target="../slideLayouts/slideLayout431.xml"/><Relationship Id="rId220" Type="http://schemas.openxmlformats.org/officeDocument/2006/relationships/slideLayout" Target="../slideLayouts/slideLayout235.xml"/><Relationship Id="rId458" Type="http://schemas.openxmlformats.org/officeDocument/2006/relationships/slideLayout" Target="../slideLayouts/slideLayout473.xml"/><Relationship Id="rId15" Type="http://schemas.openxmlformats.org/officeDocument/2006/relationships/slideLayout" Target="../slideLayouts/slideLayout30.xml"/><Relationship Id="rId57" Type="http://schemas.openxmlformats.org/officeDocument/2006/relationships/slideLayout" Target="../slideLayouts/slideLayout72.xml"/><Relationship Id="rId262" Type="http://schemas.openxmlformats.org/officeDocument/2006/relationships/slideLayout" Target="../slideLayouts/slideLayout277.xml"/><Relationship Id="rId318" Type="http://schemas.openxmlformats.org/officeDocument/2006/relationships/slideLayout" Target="../slideLayouts/slideLayout333.xml"/><Relationship Id="rId99" Type="http://schemas.openxmlformats.org/officeDocument/2006/relationships/slideLayout" Target="../slideLayouts/slideLayout114.xml"/><Relationship Id="rId122" Type="http://schemas.openxmlformats.org/officeDocument/2006/relationships/slideLayout" Target="../slideLayouts/slideLayout137.xml"/><Relationship Id="rId164" Type="http://schemas.openxmlformats.org/officeDocument/2006/relationships/slideLayout" Target="../slideLayouts/slideLayout179.xml"/><Relationship Id="rId371" Type="http://schemas.openxmlformats.org/officeDocument/2006/relationships/slideLayout" Target="../slideLayouts/slideLayout386.xml"/><Relationship Id="rId427" Type="http://schemas.openxmlformats.org/officeDocument/2006/relationships/slideLayout" Target="../slideLayouts/slideLayout442.xml"/><Relationship Id="rId469" Type="http://schemas.openxmlformats.org/officeDocument/2006/relationships/slideLayout" Target="../slideLayouts/slideLayout484.xml"/><Relationship Id="rId26" Type="http://schemas.openxmlformats.org/officeDocument/2006/relationships/slideLayout" Target="../slideLayouts/slideLayout41.xml"/><Relationship Id="rId231" Type="http://schemas.openxmlformats.org/officeDocument/2006/relationships/slideLayout" Target="../slideLayouts/slideLayout246.xml"/><Relationship Id="rId273" Type="http://schemas.openxmlformats.org/officeDocument/2006/relationships/slideLayout" Target="../slideLayouts/slideLayout288.xml"/><Relationship Id="rId329" Type="http://schemas.openxmlformats.org/officeDocument/2006/relationships/slideLayout" Target="../slideLayouts/slideLayout344.xml"/><Relationship Id="rId68" Type="http://schemas.openxmlformats.org/officeDocument/2006/relationships/slideLayout" Target="../slideLayouts/slideLayout83.xml"/><Relationship Id="rId133" Type="http://schemas.openxmlformats.org/officeDocument/2006/relationships/slideLayout" Target="../slideLayouts/slideLayout148.xml"/><Relationship Id="rId175" Type="http://schemas.openxmlformats.org/officeDocument/2006/relationships/slideLayout" Target="../slideLayouts/slideLayout190.xml"/><Relationship Id="rId340" Type="http://schemas.openxmlformats.org/officeDocument/2006/relationships/slideLayout" Target="../slideLayouts/slideLayout355.xml"/><Relationship Id="rId200" Type="http://schemas.openxmlformats.org/officeDocument/2006/relationships/slideLayout" Target="../slideLayouts/slideLayout215.xml"/><Relationship Id="rId382" Type="http://schemas.openxmlformats.org/officeDocument/2006/relationships/slideLayout" Target="../slideLayouts/slideLayout397.xml"/><Relationship Id="rId438" Type="http://schemas.openxmlformats.org/officeDocument/2006/relationships/slideLayout" Target="../slideLayouts/slideLayout453.xml"/><Relationship Id="rId242" Type="http://schemas.openxmlformats.org/officeDocument/2006/relationships/slideLayout" Target="../slideLayouts/slideLayout257.xml"/><Relationship Id="rId284" Type="http://schemas.openxmlformats.org/officeDocument/2006/relationships/slideLayout" Target="../slideLayouts/slideLayout299.xml"/><Relationship Id="rId37" Type="http://schemas.openxmlformats.org/officeDocument/2006/relationships/slideLayout" Target="../slideLayouts/slideLayout52.xml"/><Relationship Id="rId79" Type="http://schemas.openxmlformats.org/officeDocument/2006/relationships/slideLayout" Target="../slideLayouts/slideLayout94.xml"/><Relationship Id="rId102" Type="http://schemas.openxmlformats.org/officeDocument/2006/relationships/slideLayout" Target="../slideLayouts/slideLayout117.xml"/><Relationship Id="rId144" Type="http://schemas.openxmlformats.org/officeDocument/2006/relationships/slideLayout" Target="../slideLayouts/slideLayout159.xml"/><Relationship Id="rId90" Type="http://schemas.openxmlformats.org/officeDocument/2006/relationships/slideLayout" Target="../slideLayouts/slideLayout105.xml"/><Relationship Id="rId186" Type="http://schemas.openxmlformats.org/officeDocument/2006/relationships/slideLayout" Target="../slideLayouts/slideLayout201.xml"/><Relationship Id="rId351" Type="http://schemas.openxmlformats.org/officeDocument/2006/relationships/slideLayout" Target="../slideLayouts/slideLayout366.xml"/><Relationship Id="rId393" Type="http://schemas.openxmlformats.org/officeDocument/2006/relationships/slideLayout" Target="../slideLayouts/slideLayout408.xml"/><Relationship Id="rId407" Type="http://schemas.openxmlformats.org/officeDocument/2006/relationships/slideLayout" Target="../slideLayouts/slideLayout422.xml"/><Relationship Id="rId449" Type="http://schemas.openxmlformats.org/officeDocument/2006/relationships/slideLayout" Target="../slideLayouts/slideLayout464.xml"/><Relationship Id="rId211" Type="http://schemas.openxmlformats.org/officeDocument/2006/relationships/slideLayout" Target="../slideLayouts/slideLayout226.xml"/><Relationship Id="rId253" Type="http://schemas.openxmlformats.org/officeDocument/2006/relationships/slideLayout" Target="../slideLayouts/slideLayout268.xml"/><Relationship Id="rId295" Type="http://schemas.openxmlformats.org/officeDocument/2006/relationships/slideLayout" Target="../slideLayouts/slideLayout310.xml"/><Relationship Id="rId309" Type="http://schemas.openxmlformats.org/officeDocument/2006/relationships/slideLayout" Target="../slideLayouts/slideLayout324.xml"/><Relationship Id="rId460" Type="http://schemas.openxmlformats.org/officeDocument/2006/relationships/slideLayout" Target="../slideLayouts/slideLayout475.xml"/><Relationship Id="rId48" Type="http://schemas.openxmlformats.org/officeDocument/2006/relationships/slideLayout" Target="../slideLayouts/slideLayout63.xml"/><Relationship Id="rId113" Type="http://schemas.openxmlformats.org/officeDocument/2006/relationships/slideLayout" Target="../slideLayouts/slideLayout128.xml"/><Relationship Id="rId320" Type="http://schemas.openxmlformats.org/officeDocument/2006/relationships/slideLayout" Target="../slideLayouts/slideLayout335.xml"/><Relationship Id="rId155" Type="http://schemas.openxmlformats.org/officeDocument/2006/relationships/slideLayout" Target="../slideLayouts/slideLayout170.xml"/><Relationship Id="rId197" Type="http://schemas.openxmlformats.org/officeDocument/2006/relationships/slideLayout" Target="../slideLayouts/slideLayout212.xml"/><Relationship Id="rId362" Type="http://schemas.openxmlformats.org/officeDocument/2006/relationships/slideLayout" Target="../slideLayouts/slideLayout377.xml"/><Relationship Id="rId418" Type="http://schemas.openxmlformats.org/officeDocument/2006/relationships/slideLayout" Target="../slideLayouts/slideLayout433.xml"/><Relationship Id="rId222" Type="http://schemas.openxmlformats.org/officeDocument/2006/relationships/slideLayout" Target="../slideLayouts/slideLayout237.xml"/><Relationship Id="rId264" Type="http://schemas.openxmlformats.org/officeDocument/2006/relationships/slideLayout" Target="../slideLayouts/slideLayout279.xml"/><Relationship Id="rId17" Type="http://schemas.openxmlformats.org/officeDocument/2006/relationships/slideLayout" Target="../slideLayouts/slideLayout32.xml"/><Relationship Id="rId59" Type="http://schemas.openxmlformats.org/officeDocument/2006/relationships/slideLayout" Target="../slideLayouts/slideLayout74.xml"/><Relationship Id="rId124" Type="http://schemas.openxmlformats.org/officeDocument/2006/relationships/slideLayout" Target="../slideLayouts/slideLayout139.xml"/><Relationship Id="rId70" Type="http://schemas.openxmlformats.org/officeDocument/2006/relationships/slideLayout" Target="../slideLayouts/slideLayout85.xml"/><Relationship Id="rId166" Type="http://schemas.openxmlformats.org/officeDocument/2006/relationships/slideLayout" Target="../slideLayouts/slideLayout181.xml"/><Relationship Id="rId331" Type="http://schemas.openxmlformats.org/officeDocument/2006/relationships/slideLayout" Target="../slideLayouts/slideLayout346.xml"/><Relationship Id="rId373" Type="http://schemas.openxmlformats.org/officeDocument/2006/relationships/slideLayout" Target="../slideLayouts/slideLayout388.xml"/><Relationship Id="rId429" Type="http://schemas.openxmlformats.org/officeDocument/2006/relationships/slideLayout" Target="../slideLayouts/slideLayout444.xml"/><Relationship Id="rId1" Type="http://schemas.openxmlformats.org/officeDocument/2006/relationships/slideLayout" Target="../slideLayouts/slideLayout16.xml"/><Relationship Id="rId233" Type="http://schemas.openxmlformats.org/officeDocument/2006/relationships/slideLayout" Target="../slideLayouts/slideLayout248.xml"/><Relationship Id="rId440" Type="http://schemas.openxmlformats.org/officeDocument/2006/relationships/slideLayout" Target="../slideLayouts/slideLayout455.xml"/><Relationship Id="rId28" Type="http://schemas.openxmlformats.org/officeDocument/2006/relationships/slideLayout" Target="../slideLayouts/slideLayout43.xml"/><Relationship Id="rId275" Type="http://schemas.openxmlformats.org/officeDocument/2006/relationships/slideLayout" Target="../slideLayouts/slideLayout290.xml"/><Relationship Id="rId300" Type="http://schemas.openxmlformats.org/officeDocument/2006/relationships/slideLayout" Target="../slideLayouts/slideLayout315.xml"/><Relationship Id="rId81" Type="http://schemas.openxmlformats.org/officeDocument/2006/relationships/slideLayout" Target="../slideLayouts/slideLayout96.xml"/><Relationship Id="rId135" Type="http://schemas.openxmlformats.org/officeDocument/2006/relationships/slideLayout" Target="../slideLayouts/slideLayout150.xml"/><Relationship Id="rId177" Type="http://schemas.openxmlformats.org/officeDocument/2006/relationships/slideLayout" Target="../slideLayouts/slideLayout192.xml"/><Relationship Id="rId342" Type="http://schemas.openxmlformats.org/officeDocument/2006/relationships/slideLayout" Target="../slideLayouts/slideLayout357.xml"/><Relationship Id="rId384" Type="http://schemas.openxmlformats.org/officeDocument/2006/relationships/slideLayout" Target="../slideLayouts/slideLayout399.xml"/><Relationship Id="rId202" Type="http://schemas.openxmlformats.org/officeDocument/2006/relationships/slideLayout" Target="../slideLayouts/slideLayout217.xml"/><Relationship Id="rId244" Type="http://schemas.openxmlformats.org/officeDocument/2006/relationships/slideLayout" Target="../slideLayouts/slideLayout259.xml"/><Relationship Id="rId39" Type="http://schemas.openxmlformats.org/officeDocument/2006/relationships/slideLayout" Target="../slideLayouts/slideLayout54.xml"/><Relationship Id="rId286" Type="http://schemas.openxmlformats.org/officeDocument/2006/relationships/slideLayout" Target="../slideLayouts/slideLayout301.xml"/><Relationship Id="rId451" Type="http://schemas.openxmlformats.org/officeDocument/2006/relationships/slideLayout" Target="../slideLayouts/slideLayout466.xml"/><Relationship Id="rId50" Type="http://schemas.openxmlformats.org/officeDocument/2006/relationships/slideLayout" Target="../slideLayouts/slideLayout65.xml"/><Relationship Id="rId104" Type="http://schemas.openxmlformats.org/officeDocument/2006/relationships/slideLayout" Target="../slideLayouts/slideLayout119.xml"/><Relationship Id="rId146" Type="http://schemas.openxmlformats.org/officeDocument/2006/relationships/slideLayout" Target="../slideLayouts/slideLayout161.xml"/><Relationship Id="rId188" Type="http://schemas.openxmlformats.org/officeDocument/2006/relationships/slideLayout" Target="../slideLayouts/slideLayout203.xml"/><Relationship Id="rId311" Type="http://schemas.openxmlformats.org/officeDocument/2006/relationships/slideLayout" Target="../slideLayouts/slideLayout326.xml"/><Relationship Id="rId353" Type="http://schemas.openxmlformats.org/officeDocument/2006/relationships/slideLayout" Target="../slideLayouts/slideLayout368.xml"/><Relationship Id="rId395" Type="http://schemas.openxmlformats.org/officeDocument/2006/relationships/slideLayout" Target="../slideLayouts/slideLayout410.xml"/><Relationship Id="rId409" Type="http://schemas.openxmlformats.org/officeDocument/2006/relationships/slideLayout" Target="../slideLayouts/slideLayout424.xml"/><Relationship Id="rId92" Type="http://schemas.openxmlformats.org/officeDocument/2006/relationships/slideLayout" Target="../slideLayouts/slideLayout107.xml"/><Relationship Id="rId213" Type="http://schemas.openxmlformats.org/officeDocument/2006/relationships/slideLayout" Target="../slideLayouts/slideLayout228.xml"/><Relationship Id="rId420" Type="http://schemas.openxmlformats.org/officeDocument/2006/relationships/slideLayout" Target="../slideLayouts/slideLayout435.xml"/><Relationship Id="rId255" Type="http://schemas.openxmlformats.org/officeDocument/2006/relationships/slideLayout" Target="../slideLayouts/slideLayout270.xml"/><Relationship Id="rId297" Type="http://schemas.openxmlformats.org/officeDocument/2006/relationships/slideLayout" Target="../slideLayouts/slideLayout312.xml"/><Relationship Id="rId462" Type="http://schemas.openxmlformats.org/officeDocument/2006/relationships/slideLayout" Target="../slideLayouts/slideLayout477.xml"/><Relationship Id="rId115" Type="http://schemas.openxmlformats.org/officeDocument/2006/relationships/slideLayout" Target="../slideLayouts/slideLayout130.xml"/><Relationship Id="rId157" Type="http://schemas.openxmlformats.org/officeDocument/2006/relationships/slideLayout" Target="../slideLayouts/slideLayout172.xml"/><Relationship Id="rId322" Type="http://schemas.openxmlformats.org/officeDocument/2006/relationships/slideLayout" Target="../slideLayouts/slideLayout337.xml"/><Relationship Id="rId364" Type="http://schemas.openxmlformats.org/officeDocument/2006/relationships/slideLayout" Target="../slideLayouts/slideLayout379.xml"/><Relationship Id="rId61" Type="http://schemas.openxmlformats.org/officeDocument/2006/relationships/slideLayout" Target="../slideLayouts/slideLayout76.xml"/><Relationship Id="rId199" Type="http://schemas.openxmlformats.org/officeDocument/2006/relationships/slideLayout" Target="../slideLayouts/slideLayout2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3/22/24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8242" r:id="rId12"/>
    <p:sldLayoutId id="2147488243" r:id="rId13"/>
    <p:sldLayoutId id="2147488244" r:id="rId14"/>
    <p:sldLayoutId id="214748824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C8E6B-4EF4-AB45-BB5A-B61F60A67808}"/>
              </a:ext>
            </a:extLst>
          </p:cNvPr>
          <p:cNvSpPr>
            <a:spLocks noGrp="1"/>
          </p:cNvSpPr>
          <p:nvPr>
            <p:ph type="title"/>
          </p:nvPr>
        </p:nvSpPr>
        <p:spPr>
          <a:xfrm>
            <a:off x="609600" y="365125"/>
            <a:ext cx="109728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2233A315-3653-1248-BF74-8D225E1A012F}"/>
              </a:ext>
            </a:extLst>
          </p:cNvPr>
          <p:cNvSpPr>
            <a:spLocks noGrp="1"/>
          </p:cNvSpPr>
          <p:nvPr>
            <p:ph type="body" idx="1"/>
          </p:nvPr>
        </p:nvSpPr>
        <p:spPr>
          <a:xfrm>
            <a:off x="609600" y="1825625"/>
            <a:ext cx="109728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7">
            <a:extLst>
              <a:ext uri="{FF2B5EF4-FFF2-40B4-BE49-F238E27FC236}">
                <a16:creationId xmlns:a16="http://schemas.microsoft.com/office/drawing/2014/main" id="{89277CC0-3406-FE41-A537-FC7F5005FE7D}"/>
              </a:ext>
            </a:extLst>
          </p:cNvPr>
          <p:cNvSpPr>
            <a:spLocks noGrp="1"/>
          </p:cNvSpPr>
          <p:nvPr>
            <p:ph type="sldNum" sz="quarter" idx="4"/>
          </p:nvPr>
        </p:nvSpPr>
        <p:spPr>
          <a:xfrm>
            <a:off x="8839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64081-CCE9-434F-BC99-2EAB68E1AC8B}" type="slidenum">
              <a:rPr lang="en-US" smtClean="0"/>
              <a:t>‹#›</a:t>
            </a:fld>
            <a:endParaRPr lang="en-US"/>
          </a:p>
        </p:txBody>
      </p:sp>
      <p:sp>
        <p:nvSpPr>
          <p:cNvPr id="9" name="Footer Placeholder 8">
            <a:extLst>
              <a:ext uri="{FF2B5EF4-FFF2-40B4-BE49-F238E27FC236}">
                <a16:creationId xmlns:a16="http://schemas.microsoft.com/office/drawing/2014/main" id="{F6F45CB4-03EB-854B-871B-8D89D60BBF01}"/>
              </a:ext>
            </a:extLst>
          </p:cNvPr>
          <p:cNvSpPr>
            <a:spLocks noGrp="1"/>
          </p:cNvSpPr>
          <p:nvPr>
            <p:ph type="ftr" sz="quarter" idx="3"/>
          </p:nvPr>
        </p:nvSpPr>
        <p:spPr>
          <a:xfrm>
            <a:off x="609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a:t>Illinois Perinatal Quality Collaborative</a:t>
            </a:r>
          </a:p>
        </p:txBody>
      </p:sp>
    </p:spTree>
    <p:extLst>
      <p:ext uri="{BB962C8B-B14F-4D97-AF65-F5344CB8AC3E}">
        <p14:creationId xmlns:p14="http://schemas.microsoft.com/office/powerpoint/2010/main" val="3378073280"/>
      </p:ext>
    </p:extLst>
  </p:cSld>
  <p:clrMap bg1="lt1" tx1="dk1" bg2="lt2" tx2="dk2" accent1="accent1" accent2="accent2" accent3="accent3" accent4="accent4" accent5="accent5" accent6="accent6" hlink="hlink" folHlink="folHlink"/>
  <p:sldLayoutIdLst>
    <p:sldLayoutId id="2147487028" r:id="rId1"/>
    <p:sldLayoutId id="2147487029" r:id="rId2"/>
    <p:sldLayoutId id="2147487030" r:id="rId3"/>
    <p:sldLayoutId id="2147487031" r:id="rId4"/>
    <p:sldLayoutId id="2147487032" r:id="rId5"/>
    <p:sldLayoutId id="2147487033" r:id="rId6"/>
    <p:sldLayoutId id="2147487034" r:id="rId7"/>
    <p:sldLayoutId id="2147487035" r:id="rId8"/>
    <p:sldLayoutId id="2147487036" r:id="rId9"/>
    <p:sldLayoutId id="2147487037" r:id="rId10"/>
    <p:sldLayoutId id="2147487038" r:id="rId11"/>
    <p:sldLayoutId id="2147487178" r:id="rId12"/>
    <p:sldLayoutId id="2147487179" r:id="rId13"/>
    <p:sldLayoutId id="2147487180" r:id="rId14"/>
    <p:sldLayoutId id="2147487039" r:id="rId15"/>
    <p:sldLayoutId id="2147487182" r:id="rId16"/>
    <p:sldLayoutId id="2147487183" r:id="rId17"/>
    <p:sldLayoutId id="2147487184" r:id="rId18"/>
    <p:sldLayoutId id="2147487185" r:id="rId19"/>
    <p:sldLayoutId id="2147487040" r:id="rId20"/>
    <p:sldLayoutId id="2147487041" r:id="rId21"/>
    <p:sldLayoutId id="2147487188" r:id="rId22"/>
    <p:sldLayoutId id="2147487189" r:id="rId23"/>
    <p:sldLayoutId id="2147487190" r:id="rId24"/>
    <p:sldLayoutId id="2147487042" r:id="rId25"/>
    <p:sldLayoutId id="2147487192" r:id="rId26"/>
    <p:sldLayoutId id="2147487193" r:id="rId27"/>
    <p:sldLayoutId id="2147487043" r:id="rId28"/>
    <p:sldLayoutId id="2147487044" r:id="rId29"/>
    <p:sldLayoutId id="2147487045" r:id="rId30"/>
    <p:sldLayoutId id="2147487046" r:id="rId31"/>
    <p:sldLayoutId id="2147487047" r:id="rId32"/>
    <p:sldLayoutId id="2147487048" r:id="rId33"/>
    <p:sldLayoutId id="2147487049" r:id="rId34"/>
    <p:sldLayoutId id="2147487050" r:id="rId35"/>
    <p:sldLayoutId id="2147487051" r:id="rId36"/>
    <p:sldLayoutId id="2147487052" r:id="rId37"/>
    <p:sldLayoutId id="2147487053" r:id="rId38"/>
    <p:sldLayoutId id="2147487205" r:id="rId39"/>
    <p:sldLayoutId id="2147487207" r:id="rId40"/>
    <p:sldLayoutId id="2147487208" r:id="rId41"/>
    <p:sldLayoutId id="2147487209" r:id="rId42"/>
    <p:sldLayoutId id="2147487210" r:id="rId43"/>
    <p:sldLayoutId id="2147487211" r:id="rId44"/>
    <p:sldLayoutId id="2147487212" r:id="rId45"/>
    <p:sldLayoutId id="2147487213" r:id="rId46"/>
    <p:sldLayoutId id="2147487214" r:id="rId47"/>
    <p:sldLayoutId id="2147487215" r:id="rId48"/>
    <p:sldLayoutId id="2147487225" r:id="rId49"/>
    <p:sldLayoutId id="2147487226" r:id="rId50"/>
    <p:sldLayoutId id="2147487227" r:id="rId51"/>
    <p:sldLayoutId id="2147487228" r:id="rId52"/>
    <p:sldLayoutId id="2147487229" r:id="rId53"/>
    <p:sldLayoutId id="2147487058" r:id="rId54"/>
    <p:sldLayoutId id="2147487231" r:id="rId55"/>
    <p:sldLayoutId id="2147487232" r:id="rId56"/>
    <p:sldLayoutId id="2147487233" r:id="rId57"/>
    <p:sldLayoutId id="2147487234" r:id="rId58"/>
    <p:sldLayoutId id="2147487235" r:id="rId59"/>
    <p:sldLayoutId id="2147487236" r:id="rId60"/>
    <p:sldLayoutId id="2147487237" r:id="rId61"/>
    <p:sldLayoutId id="2147487059" r:id="rId62"/>
    <p:sldLayoutId id="2147487060" r:id="rId63"/>
    <p:sldLayoutId id="2147487061" r:id="rId64"/>
    <p:sldLayoutId id="2147487062" r:id="rId65"/>
    <p:sldLayoutId id="2147487242" r:id="rId66"/>
    <p:sldLayoutId id="2147487063" r:id="rId67"/>
    <p:sldLayoutId id="2147487244" r:id="rId68"/>
    <p:sldLayoutId id="2147487245" r:id="rId69"/>
    <p:sldLayoutId id="2147487246" r:id="rId70"/>
    <p:sldLayoutId id="2147487064" r:id="rId71"/>
    <p:sldLayoutId id="2147487248" r:id="rId72"/>
    <p:sldLayoutId id="2147487249" r:id="rId73"/>
    <p:sldLayoutId id="2147487250" r:id="rId74"/>
    <p:sldLayoutId id="2147487251" r:id="rId75"/>
    <p:sldLayoutId id="2147487252" r:id="rId76"/>
    <p:sldLayoutId id="2147487253" r:id="rId77"/>
    <p:sldLayoutId id="2147487065" r:id="rId78"/>
    <p:sldLayoutId id="2147487066" r:id="rId79"/>
    <p:sldLayoutId id="2147487067" r:id="rId80"/>
    <p:sldLayoutId id="2147487068" r:id="rId81"/>
    <p:sldLayoutId id="2147487069" r:id="rId82"/>
    <p:sldLayoutId id="2147487070" r:id="rId83"/>
    <p:sldLayoutId id="2147487071" r:id="rId84"/>
    <p:sldLayoutId id="2147487072" r:id="rId85"/>
    <p:sldLayoutId id="2147487073" r:id="rId86"/>
    <p:sldLayoutId id="2147487074" r:id="rId87"/>
    <p:sldLayoutId id="2147487075" r:id="rId88"/>
    <p:sldLayoutId id="2147487155" r:id="rId89"/>
    <p:sldLayoutId id="2147487265" r:id="rId90"/>
    <p:sldLayoutId id="2147487266" r:id="rId91"/>
    <p:sldLayoutId id="2147487076" r:id="rId92"/>
    <p:sldLayoutId id="2147487078" r:id="rId93"/>
    <p:sldLayoutId id="2147487270" r:id="rId94"/>
    <p:sldLayoutId id="2147487271" r:id="rId95"/>
    <p:sldLayoutId id="2147487272" r:id="rId96"/>
    <p:sldLayoutId id="2147487273" r:id="rId97"/>
    <p:sldLayoutId id="2147487274" r:id="rId98"/>
    <p:sldLayoutId id="2147487275" r:id="rId99"/>
    <p:sldLayoutId id="2147487276" r:id="rId100"/>
    <p:sldLayoutId id="2147487277" r:id="rId101"/>
    <p:sldLayoutId id="2147487079" r:id="rId102"/>
    <p:sldLayoutId id="2147487080" r:id="rId103"/>
    <p:sldLayoutId id="2147487081" r:id="rId104"/>
    <p:sldLayoutId id="2147487082" r:id="rId105"/>
    <p:sldLayoutId id="2147487083" r:id="rId106"/>
    <p:sldLayoutId id="2147487084" r:id="rId107"/>
    <p:sldLayoutId id="2147487085" r:id="rId108"/>
    <p:sldLayoutId id="2147487086" r:id="rId109"/>
    <p:sldLayoutId id="2147487311" r:id="rId110"/>
    <p:sldLayoutId id="2147487096" r:id="rId111"/>
    <p:sldLayoutId id="2147487098" r:id="rId112"/>
    <p:sldLayoutId id="2147487099" r:id="rId113"/>
    <p:sldLayoutId id="2147487104" r:id="rId114"/>
    <p:sldLayoutId id="2147487326" r:id="rId115"/>
    <p:sldLayoutId id="2147487105" r:id="rId116"/>
    <p:sldLayoutId id="2147487106" r:id="rId117"/>
    <p:sldLayoutId id="2147487107" r:id="rId118"/>
    <p:sldLayoutId id="2147487108" r:id="rId119"/>
    <p:sldLayoutId id="2147487109" r:id="rId120"/>
    <p:sldLayoutId id="2147487110" r:id="rId121"/>
    <p:sldLayoutId id="2147487111" r:id="rId122"/>
    <p:sldLayoutId id="2147487112" r:id="rId123"/>
    <p:sldLayoutId id="2147487113" r:id="rId124"/>
    <p:sldLayoutId id="2147487118" r:id="rId125"/>
    <p:sldLayoutId id="2147487119" r:id="rId126"/>
    <p:sldLayoutId id="2147487120" r:id="rId127"/>
    <p:sldLayoutId id="2147487121" r:id="rId128"/>
    <p:sldLayoutId id="2147487122" r:id="rId129"/>
    <p:sldLayoutId id="2147487123" r:id="rId130"/>
    <p:sldLayoutId id="2147487346" r:id="rId131"/>
    <p:sldLayoutId id="2147487124" r:id="rId132"/>
    <p:sldLayoutId id="2147487348" r:id="rId133"/>
    <p:sldLayoutId id="2147487349" r:id="rId134"/>
    <p:sldLayoutId id="2147483847" r:id="rId135"/>
    <p:sldLayoutId id="2147483848" r:id="rId136"/>
    <p:sldLayoutId id="2147483849" r:id="rId137"/>
    <p:sldLayoutId id="2147483850" r:id="rId138"/>
    <p:sldLayoutId id="2147483862" r:id="rId139"/>
    <p:sldLayoutId id="2147483863" r:id="rId140"/>
    <p:sldLayoutId id="2147483864" r:id="rId141"/>
    <p:sldLayoutId id="2147483865" r:id="rId142"/>
    <p:sldLayoutId id="2147483866" r:id="rId143"/>
    <p:sldLayoutId id="2147483867" r:id="rId144"/>
    <p:sldLayoutId id="2147483868" r:id="rId145"/>
    <p:sldLayoutId id="2147483869" r:id="rId146"/>
    <p:sldLayoutId id="2147483870" r:id="rId147"/>
    <p:sldLayoutId id="2147483871" r:id="rId148"/>
    <p:sldLayoutId id="2147483872" r:id="rId149"/>
    <p:sldLayoutId id="2147483875" r:id="rId150"/>
    <p:sldLayoutId id="2147483876" r:id="rId151"/>
    <p:sldLayoutId id="2147483877" r:id="rId152"/>
    <p:sldLayoutId id="2147483878" r:id="rId153"/>
    <p:sldLayoutId id="2147483879" r:id="rId154"/>
    <p:sldLayoutId id="2147483880" r:id="rId155"/>
    <p:sldLayoutId id="2147483881" r:id="rId156"/>
    <p:sldLayoutId id="2147483882" r:id="rId157"/>
    <p:sldLayoutId id="2147483883" r:id="rId158"/>
    <p:sldLayoutId id="2147483884" r:id="rId159"/>
    <p:sldLayoutId id="2147483885" r:id="rId160"/>
    <p:sldLayoutId id="2147483886" r:id="rId161"/>
    <p:sldLayoutId id="2147483887" r:id="rId162"/>
    <p:sldLayoutId id="2147483888" r:id="rId163"/>
    <p:sldLayoutId id="2147483889" r:id="rId164"/>
    <p:sldLayoutId id="2147483890" r:id="rId165"/>
    <p:sldLayoutId id="2147483891" r:id="rId166"/>
    <p:sldLayoutId id="2147483892" r:id="rId167"/>
    <p:sldLayoutId id="2147483893" r:id="rId168"/>
    <p:sldLayoutId id="2147483894" r:id="rId169"/>
    <p:sldLayoutId id="2147483896" r:id="rId170"/>
    <p:sldLayoutId id="2147483897" r:id="rId171"/>
    <p:sldLayoutId id="2147483898" r:id="rId172"/>
    <p:sldLayoutId id="2147483899" r:id="rId173"/>
    <p:sldLayoutId id="2147483900" r:id="rId174"/>
    <p:sldLayoutId id="2147483901" r:id="rId175"/>
    <p:sldLayoutId id="2147483902" r:id="rId176"/>
    <p:sldLayoutId id="2147483903" r:id="rId177"/>
    <p:sldLayoutId id="2147487126" r:id="rId178"/>
    <p:sldLayoutId id="2147487128" r:id="rId179"/>
    <p:sldLayoutId id="2147487129" r:id="rId180"/>
    <p:sldLayoutId id="2147487127" r:id="rId181"/>
    <p:sldLayoutId id="2147487131" r:id="rId182"/>
    <p:sldLayoutId id="2147487132" r:id="rId183"/>
    <p:sldLayoutId id="2147487133" r:id="rId184"/>
    <p:sldLayoutId id="2147487134" r:id="rId185"/>
    <p:sldLayoutId id="2147487135" r:id="rId186"/>
    <p:sldLayoutId id="2147487136" r:id="rId187"/>
    <p:sldLayoutId id="2147487137" r:id="rId188"/>
    <p:sldLayoutId id="2147487138" r:id="rId189"/>
    <p:sldLayoutId id="2147487139" r:id="rId190"/>
    <p:sldLayoutId id="2147487140" r:id="rId191"/>
    <p:sldLayoutId id="2147487141" r:id="rId192"/>
    <p:sldLayoutId id="2147483934" r:id="rId193"/>
    <p:sldLayoutId id="2147483935" r:id="rId194"/>
    <p:sldLayoutId id="2147483936" r:id="rId195"/>
    <p:sldLayoutId id="2147487130" r:id="rId196"/>
    <p:sldLayoutId id="2147483735" r:id="rId197"/>
    <p:sldLayoutId id="2147486987" r:id="rId198"/>
    <p:sldLayoutId id="2147487355" r:id="rId199"/>
    <p:sldLayoutId id="2147487369" r:id="rId200"/>
    <p:sldLayoutId id="2147487356" r:id="rId201"/>
    <p:sldLayoutId id="2147487357" r:id="rId202"/>
    <p:sldLayoutId id="2147487358" r:id="rId203"/>
    <p:sldLayoutId id="2147485074" r:id="rId204"/>
    <p:sldLayoutId id="2147485075" r:id="rId205"/>
    <p:sldLayoutId id="2147485076" r:id="rId206"/>
    <p:sldLayoutId id="2147485077" r:id="rId207"/>
    <p:sldLayoutId id="2147485078" r:id="rId208"/>
    <p:sldLayoutId id="2147484851" r:id="rId209"/>
    <p:sldLayoutId id="2147487362" r:id="rId210"/>
    <p:sldLayoutId id="2147487360" r:id="rId211"/>
    <p:sldLayoutId id="2147483736" r:id="rId212"/>
    <p:sldLayoutId id="2147487359" r:id="rId213"/>
    <p:sldLayoutId id="2147487361" r:id="rId214"/>
    <p:sldLayoutId id="2147484627" r:id="rId215"/>
    <p:sldLayoutId id="2147485879" r:id="rId216"/>
    <p:sldLayoutId id="2147484838" r:id="rId217"/>
    <p:sldLayoutId id="2147485857" r:id="rId218"/>
    <p:sldLayoutId id="2147485858" r:id="rId219"/>
    <p:sldLayoutId id="2147485859" r:id="rId220"/>
    <p:sldLayoutId id="2147485860" r:id="rId221"/>
    <p:sldLayoutId id="2147485861" r:id="rId222"/>
    <p:sldLayoutId id="2147484634" r:id="rId223"/>
    <p:sldLayoutId id="2147484635" r:id="rId224"/>
    <p:sldLayoutId id="2147484238" r:id="rId225"/>
    <p:sldLayoutId id="2147486915" r:id="rId226"/>
    <p:sldLayoutId id="2147484840" r:id="rId227"/>
    <p:sldLayoutId id="2147486917" r:id="rId228"/>
    <p:sldLayoutId id="2147484203" r:id="rId229"/>
    <p:sldLayoutId id="2147484204" r:id="rId230"/>
    <p:sldLayoutId id="2147484205" r:id="rId231"/>
    <p:sldLayoutId id="2147484206" r:id="rId232"/>
    <p:sldLayoutId id="2147484237" r:id="rId233"/>
    <p:sldLayoutId id="2147484208" r:id="rId234"/>
    <p:sldLayoutId id="2147485064" r:id="rId235"/>
    <p:sldLayoutId id="2147485065" r:id="rId236"/>
    <p:sldLayoutId id="2147486965" r:id="rId237"/>
    <p:sldLayoutId id="2147485066" r:id="rId238"/>
    <p:sldLayoutId id="2147485067" r:id="rId239"/>
    <p:sldLayoutId id="2147485068" r:id="rId240"/>
    <p:sldLayoutId id="2147485069" r:id="rId241"/>
    <p:sldLayoutId id="2147485352" r:id="rId242"/>
    <p:sldLayoutId id="2147485070" r:id="rId243"/>
    <p:sldLayoutId id="2147486030" r:id="rId244"/>
    <p:sldLayoutId id="2147485071" r:id="rId245"/>
    <p:sldLayoutId id="2147487168" r:id="rId246"/>
    <p:sldLayoutId id="2147484626" r:id="rId247"/>
    <p:sldLayoutId id="2147484836" r:id="rId248"/>
    <p:sldLayoutId id="2147484837" r:id="rId249"/>
    <p:sldLayoutId id="2147487169" r:id="rId250"/>
    <p:sldLayoutId id="2147484602" r:id="rId251"/>
    <p:sldLayoutId id="2147484603" r:id="rId252"/>
    <p:sldLayoutId id="2147484604" r:id="rId253"/>
    <p:sldLayoutId id="2147484839" r:id="rId254"/>
    <p:sldLayoutId id="2147485847" r:id="rId255"/>
    <p:sldLayoutId id="2147485848" r:id="rId256"/>
    <p:sldLayoutId id="2147485849" r:id="rId257"/>
    <p:sldLayoutId id="2147485850" r:id="rId258"/>
    <p:sldLayoutId id="2147485851" r:id="rId259"/>
    <p:sldLayoutId id="2147485852" r:id="rId260"/>
    <p:sldLayoutId id="2147485853" r:id="rId261"/>
    <p:sldLayoutId id="2147485854" r:id="rId262"/>
    <p:sldLayoutId id="2147485855" r:id="rId263"/>
    <p:sldLayoutId id="2147485856" r:id="rId264"/>
    <p:sldLayoutId id="2147484384" r:id="rId265"/>
    <p:sldLayoutId id="2147485405" r:id="rId266"/>
    <p:sldLayoutId id="2147484559" r:id="rId267"/>
    <p:sldLayoutId id="2147484385" r:id="rId268"/>
    <p:sldLayoutId id="2147485406" r:id="rId269"/>
    <p:sldLayoutId id="2147484387" r:id="rId270"/>
    <p:sldLayoutId id="2147484388" r:id="rId271"/>
    <p:sldLayoutId id="2147484389" r:id="rId272"/>
    <p:sldLayoutId id="2147484390" r:id="rId273"/>
    <p:sldLayoutId id="2147484391" r:id="rId274"/>
    <p:sldLayoutId id="2147484392" r:id="rId275"/>
    <p:sldLayoutId id="2147486200" r:id="rId276"/>
    <p:sldLayoutId id="2147487376" r:id="rId277"/>
    <p:sldLayoutId id="2147485878" r:id="rId278"/>
    <p:sldLayoutId id="2147484654" r:id="rId279"/>
    <p:sldLayoutId id="2147484655" r:id="rId280"/>
    <p:sldLayoutId id="2147484608" r:id="rId281"/>
    <p:sldLayoutId id="2147485213" r:id="rId282"/>
    <p:sldLayoutId id="2147485214" r:id="rId283"/>
    <p:sldLayoutId id="2147485179" r:id="rId284"/>
    <p:sldLayoutId id="2147486360" r:id="rId285"/>
    <p:sldLayoutId id="2147485556" r:id="rId286"/>
    <p:sldLayoutId id="2147486361" r:id="rId287"/>
    <p:sldLayoutId id="2147484335" r:id="rId288"/>
    <p:sldLayoutId id="2147484336" r:id="rId289"/>
    <p:sldLayoutId id="2147484337" r:id="rId290"/>
    <p:sldLayoutId id="2147484853" r:id="rId291"/>
    <p:sldLayoutId id="2147484339" r:id="rId292"/>
    <p:sldLayoutId id="2147484340" r:id="rId293"/>
    <p:sldLayoutId id="2147484341" r:id="rId294"/>
    <p:sldLayoutId id="2147484342" r:id="rId295"/>
    <p:sldLayoutId id="2147484343" r:id="rId296"/>
    <p:sldLayoutId id="2147484344" r:id="rId297"/>
    <p:sldLayoutId id="2147485468" r:id="rId298"/>
    <p:sldLayoutId id="2147485865" r:id="rId299"/>
    <p:sldLayoutId id="2147484364" r:id="rId300"/>
    <p:sldLayoutId id="2147485358" r:id="rId301"/>
    <p:sldLayoutId id="2147485868" r:id="rId302"/>
    <p:sldLayoutId id="2147485869" r:id="rId303"/>
    <p:sldLayoutId id="2147485870" r:id="rId304"/>
    <p:sldLayoutId id="2147485385" r:id="rId305"/>
    <p:sldLayoutId id="2147485871" r:id="rId306"/>
    <p:sldLayoutId id="2147485469" r:id="rId307"/>
    <p:sldLayoutId id="2147484222" r:id="rId308"/>
    <p:sldLayoutId id="2147484854" r:id="rId309"/>
    <p:sldLayoutId id="2147485079" r:id="rId310"/>
    <p:sldLayoutId id="2147485080" r:id="rId311"/>
    <p:sldLayoutId id="2147485081" r:id="rId312"/>
    <p:sldLayoutId id="2147485082" r:id="rId313"/>
    <p:sldLayoutId id="2147485083" r:id="rId314"/>
    <p:sldLayoutId id="2147484596" r:id="rId315"/>
    <p:sldLayoutId id="2147484835" r:id="rId316"/>
    <p:sldLayoutId id="2147484852" r:id="rId317"/>
    <p:sldLayoutId id="2147485093" r:id="rId318"/>
    <p:sldLayoutId id="2147485072" r:id="rId319"/>
    <p:sldLayoutId id="2147485355" r:id="rId320"/>
    <p:sldLayoutId id="2147484355" r:id="rId321"/>
    <p:sldLayoutId id="2147485444" r:id="rId322"/>
    <p:sldLayoutId id="2147484356" r:id="rId323"/>
    <p:sldLayoutId id="2147483860" r:id="rId324"/>
    <p:sldLayoutId id="2147484357" r:id="rId325"/>
    <p:sldLayoutId id="2147484358" r:id="rId326"/>
    <p:sldLayoutId id="2147484359" r:id="rId327"/>
    <p:sldLayoutId id="2147484360" r:id="rId328"/>
    <p:sldLayoutId id="2147484361" r:id="rId329"/>
    <p:sldLayoutId id="2147484393" r:id="rId330"/>
    <p:sldLayoutId id="2147484394" r:id="rId331"/>
    <p:sldLayoutId id="2147484845" r:id="rId332"/>
    <p:sldLayoutId id="2147484846" r:id="rId333"/>
    <p:sldLayoutId id="2147484566" r:id="rId334"/>
    <p:sldLayoutId id="2147485470" r:id="rId335"/>
    <p:sldLayoutId id="2147484231" r:id="rId336"/>
    <p:sldLayoutId id="2147484268" r:id="rId337"/>
    <p:sldLayoutId id="2147484235" r:id="rId338"/>
    <p:sldLayoutId id="2147484847" r:id="rId339"/>
    <p:sldLayoutId id="2147484245" r:id="rId340"/>
    <p:sldLayoutId id="2147484262" r:id="rId341"/>
    <p:sldLayoutId id="2147486955" r:id="rId342"/>
    <p:sldLayoutId id="2147485238" r:id="rId343"/>
    <p:sldLayoutId id="2147486956" r:id="rId344"/>
    <p:sldLayoutId id="2147484233" r:id="rId345"/>
    <p:sldLayoutId id="2147484821" r:id="rId346"/>
    <p:sldLayoutId id="2147486952" r:id="rId347"/>
    <p:sldLayoutId id="2147485239" r:id="rId348"/>
    <p:sldLayoutId id="2147484848" r:id="rId349"/>
    <p:sldLayoutId id="2147486048" r:id="rId350"/>
    <p:sldLayoutId id="2147486954" r:id="rId351"/>
    <p:sldLayoutId id="2147484400" r:id="rId352"/>
    <p:sldLayoutId id="2147484401" r:id="rId353"/>
    <p:sldLayoutId id="2147484402" r:id="rId354"/>
    <p:sldLayoutId id="2147484822" r:id="rId355"/>
    <p:sldLayoutId id="2147486251" r:id="rId356"/>
    <p:sldLayoutId id="2147484334" r:id="rId357"/>
    <p:sldLayoutId id="2147487351" r:id="rId358"/>
    <p:sldLayoutId id="2147486990" r:id="rId359"/>
    <p:sldLayoutId id="2147484585" r:id="rId360"/>
    <p:sldLayoutId id="2147484586" r:id="rId361"/>
    <p:sldLayoutId id="2147484587" r:id="rId362"/>
    <p:sldLayoutId id="2147484588" r:id="rId363"/>
    <p:sldLayoutId id="2147484592" r:id="rId364"/>
    <p:sldLayoutId id="2147484593" r:id="rId365"/>
    <p:sldLayoutId id="2147484594" r:id="rId366"/>
    <p:sldLayoutId id="2147487156" r:id="rId367"/>
    <p:sldLayoutId id="2147485370" r:id="rId368"/>
    <p:sldLayoutId id="2147485872" r:id="rId369"/>
    <p:sldLayoutId id="2147486927" r:id="rId370"/>
    <p:sldLayoutId id="2147485367" r:id="rId371"/>
    <p:sldLayoutId id="2147485368" r:id="rId372"/>
    <p:sldLayoutId id="2147485369" r:id="rId373"/>
    <p:sldLayoutId id="2147485400" r:id="rId374"/>
    <p:sldLayoutId id="2147485401" r:id="rId375"/>
    <p:sldLayoutId id="2147485402" r:id="rId376"/>
    <p:sldLayoutId id="2147485403" r:id="rId377"/>
    <p:sldLayoutId id="2147483752" r:id="rId378"/>
    <p:sldLayoutId id="2147483753" r:id="rId379"/>
    <p:sldLayoutId id="2147483754" r:id="rId380"/>
    <p:sldLayoutId id="2147483755" r:id="rId381"/>
    <p:sldLayoutId id="2147484386" r:id="rId382"/>
    <p:sldLayoutId id="2147484815" r:id="rId383"/>
    <p:sldLayoutId id="2147484816" r:id="rId384"/>
    <p:sldLayoutId id="2147484817" r:id="rId385"/>
    <p:sldLayoutId id="2147484330" r:id="rId386"/>
    <p:sldLayoutId id="2147484331" r:id="rId387"/>
    <p:sldLayoutId id="2147484332" r:id="rId388"/>
    <p:sldLayoutId id="2147484485" r:id="rId389"/>
    <p:sldLayoutId id="2147484486" r:id="rId390"/>
    <p:sldLayoutId id="2147484609" r:id="rId391"/>
    <p:sldLayoutId id="2147484477" r:id="rId392"/>
    <p:sldLayoutId id="2147484478" r:id="rId393"/>
    <p:sldLayoutId id="2147484260" r:id="rId394"/>
    <p:sldLayoutId id="2147484856" r:id="rId395"/>
    <p:sldLayoutId id="2147484480" r:id="rId396"/>
    <p:sldLayoutId id="2147484267" r:id="rId397"/>
    <p:sldLayoutId id="2147484481" r:id="rId398"/>
    <p:sldLayoutId id="2147484482" r:id="rId399"/>
    <p:sldLayoutId id="2147484483" r:id="rId400"/>
    <p:sldLayoutId id="2147484484" r:id="rId401"/>
    <p:sldLayoutId id="2147486991" r:id="rId402"/>
    <p:sldLayoutId id="2147486992" r:id="rId403"/>
    <p:sldLayoutId id="2147486252" r:id="rId404"/>
    <p:sldLayoutId id="2147486253" r:id="rId405"/>
    <p:sldLayoutId id="2147486363" r:id="rId406"/>
    <p:sldLayoutId id="2147487006" r:id="rId407"/>
    <p:sldLayoutId id="2147486364" r:id="rId408"/>
    <p:sldLayoutId id="2147486365" r:id="rId409"/>
    <p:sldLayoutId id="2147487007" r:id="rId410"/>
    <p:sldLayoutId id="2147483940" r:id="rId411"/>
    <p:sldLayoutId id="2147486366" r:id="rId412"/>
    <p:sldLayoutId id="2147486367" r:id="rId413"/>
    <p:sldLayoutId id="2147486368" r:id="rId414"/>
    <p:sldLayoutId id="2147486369" r:id="rId415"/>
    <p:sldLayoutId id="2147483944" r:id="rId416"/>
    <p:sldLayoutId id="2147483945" r:id="rId417"/>
    <p:sldLayoutId id="2147483967" r:id="rId418"/>
    <p:sldLayoutId id="2147483968" r:id="rId419"/>
    <p:sldLayoutId id="2147483969" r:id="rId420"/>
    <p:sldLayoutId id="2147483970" r:id="rId421"/>
    <p:sldLayoutId id="2147483971" r:id="rId422"/>
    <p:sldLayoutId id="2147483972" r:id="rId423"/>
    <p:sldLayoutId id="2147483973" r:id="rId424"/>
    <p:sldLayoutId id="2147483976" r:id="rId425"/>
    <p:sldLayoutId id="2147483977" r:id="rId426"/>
    <p:sldLayoutId id="2147483978" r:id="rId427"/>
    <p:sldLayoutId id="2147483983" r:id="rId428"/>
    <p:sldLayoutId id="2147483984" r:id="rId429"/>
    <p:sldLayoutId id="2147483985" r:id="rId430"/>
    <p:sldLayoutId id="2147483986" r:id="rId431"/>
    <p:sldLayoutId id="2147483989" r:id="rId432"/>
    <p:sldLayoutId id="2147483990" r:id="rId433"/>
    <p:sldLayoutId id="2147483991" r:id="rId434"/>
    <p:sldLayoutId id="2147483992" r:id="rId435"/>
    <p:sldLayoutId id="2147483993" r:id="rId436"/>
    <p:sldLayoutId id="2147483996" r:id="rId437"/>
    <p:sldLayoutId id="2147483997" r:id="rId438"/>
    <p:sldLayoutId id="2147483998" r:id="rId439"/>
    <p:sldLayoutId id="2147483999" r:id="rId440"/>
    <p:sldLayoutId id="2147484000" r:id="rId441"/>
    <p:sldLayoutId id="2147484001" r:id="rId442"/>
    <p:sldLayoutId id="2147484652" r:id="rId443"/>
    <p:sldLayoutId id="2147484653" r:id="rId444"/>
    <p:sldLayoutId id="2147487008" r:id="rId445"/>
    <p:sldLayoutId id="2147487009" r:id="rId446"/>
    <p:sldLayoutId id="2147487010" r:id="rId447"/>
    <p:sldLayoutId id="2147487011" r:id="rId448"/>
    <p:sldLayoutId id="2147487012" r:id="rId449"/>
    <p:sldLayoutId id="2147487013" r:id="rId450"/>
    <p:sldLayoutId id="2147488239" r:id="rId451"/>
    <p:sldLayoutId id="2147485215" r:id="rId452"/>
    <p:sldLayoutId id="2147485425" r:id="rId453"/>
    <p:sldLayoutId id="2147485903" r:id="rId454"/>
    <p:sldLayoutId id="2147485904" r:id="rId455"/>
    <p:sldLayoutId id="2147485391" r:id="rId456"/>
    <p:sldLayoutId id="2147485392" r:id="rId457"/>
    <p:sldLayoutId id="2147484376" r:id="rId458"/>
    <p:sldLayoutId id="2147485905" r:id="rId459"/>
    <p:sldLayoutId id="2147485906" r:id="rId460"/>
    <p:sldLayoutId id="2147485394" r:id="rId461"/>
    <p:sldLayoutId id="2147485395" r:id="rId462"/>
    <p:sldLayoutId id="2147486284" r:id="rId463"/>
    <p:sldLayoutId id="2147484378" r:id="rId464"/>
    <p:sldLayoutId id="2147484379" r:id="rId465"/>
    <p:sldLayoutId id="2147485396" r:id="rId466"/>
    <p:sldLayoutId id="2147488079" r:id="rId467"/>
    <p:sldLayoutId id="2147488240" r:id="rId468"/>
    <p:sldLayoutId id="2147488241" r:id="rId469"/>
  </p:sldLayoutIdLst>
  <p:hf hdr="0" dt="0"/>
  <p:txStyles>
    <p:title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p:titleStyle>
    <p:body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103.svg"/><Relationship Id="rId5" Type="http://schemas.openxmlformats.org/officeDocument/2006/relationships/image" Target="../media/image102.png"/><Relationship Id="rId4" Type="http://schemas.openxmlformats.org/officeDocument/2006/relationships/image" Target="../media/image101.svg"/><Relationship Id="rId9" Type="http://schemas.openxmlformats.org/officeDocument/2006/relationships/image" Target="../media/image106.png"/></Relationships>
</file>

<file path=ppt/slides/_rels/slide12.xml.rels><?xml version="1.0" encoding="UTF-8" standalone="yes"?>
<Relationships xmlns="http://schemas.openxmlformats.org/package/2006/relationships"><Relationship Id="rId8" Type="http://schemas.openxmlformats.org/officeDocument/2006/relationships/image" Target="../media/image112.svg"/><Relationship Id="rId13" Type="http://schemas.openxmlformats.org/officeDocument/2006/relationships/image" Target="../media/image117.png"/><Relationship Id="rId3" Type="http://schemas.openxmlformats.org/officeDocument/2006/relationships/image" Target="../media/image107.png"/><Relationship Id="rId7" Type="http://schemas.openxmlformats.org/officeDocument/2006/relationships/image" Target="../media/image111.png"/><Relationship Id="rId12" Type="http://schemas.openxmlformats.org/officeDocument/2006/relationships/image" Target="../media/image116.svg"/><Relationship Id="rId17" Type="http://schemas.openxmlformats.org/officeDocument/2006/relationships/image" Target="../media/image121.svg"/><Relationship Id="rId2" Type="http://schemas.openxmlformats.org/officeDocument/2006/relationships/notesSlide" Target="../notesSlides/notesSlide4.xml"/><Relationship Id="rId16"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10.svg"/><Relationship Id="rId11" Type="http://schemas.openxmlformats.org/officeDocument/2006/relationships/image" Target="../media/image115.png"/><Relationship Id="rId5" Type="http://schemas.openxmlformats.org/officeDocument/2006/relationships/image" Target="../media/image109.png"/><Relationship Id="rId15" Type="http://schemas.openxmlformats.org/officeDocument/2006/relationships/image" Target="../media/image11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 Id="rId14" Type="http://schemas.openxmlformats.org/officeDocument/2006/relationships/image" Target="../media/image118.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8" Type="http://schemas.openxmlformats.org/officeDocument/2006/relationships/image" Target="../media/image126.png"/><Relationship Id="rId13" Type="http://schemas.openxmlformats.org/officeDocument/2006/relationships/image" Target="../media/image130.png"/><Relationship Id="rId18" Type="http://schemas.openxmlformats.org/officeDocument/2006/relationships/image" Target="../media/image135.svg"/><Relationship Id="rId3" Type="http://schemas.openxmlformats.org/officeDocument/2006/relationships/image" Target="../media/image123.svg"/><Relationship Id="rId7" Type="http://schemas.openxmlformats.org/officeDocument/2006/relationships/image" Target="../media/image125.svg"/><Relationship Id="rId12" Type="http://schemas.openxmlformats.org/officeDocument/2006/relationships/image" Target="../media/image129.svg"/><Relationship Id="rId17" Type="http://schemas.openxmlformats.org/officeDocument/2006/relationships/image" Target="../media/image134.png"/><Relationship Id="rId2" Type="http://schemas.openxmlformats.org/officeDocument/2006/relationships/image" Target="../media/image122.png"/><Relationship Id="rId16" Type="http://schemas.openxmlformats.org/officeDocument/2006/relationships/image" Target="../media/image133.svg"/><Relationship Id="rId1" Type="http://schemas.openxmlformats.org/officeDocument/2006/relationships/slideLayout" Target="../slideLayouts/slideLayout7.xml"/><Relationship Id="rId6" Type="http://schemas.openxmlformats.org/officeDocument/2006/relationships/image" Target="../media/image124.png"/><Relationship Id="rId11" Type="http://schemas.openxmlformats.org/officeDocument/2006/relationships/image" Target="../media/image111.png"/><Relationship Id="rId5" Type="http://schemas.openxmlformats.org/officeDocument/2006/relationships/image" Target="../media/image121.svg"/><Relationship Id="rId15" Type="http://schemas.openxmlformats.org/officeDocument/2006/relationships/image" Target="../media/image132.png"/><Relationship Id="rId10" Type="http://schemas.openxmlformats.org/officeDocument/2006/relationships/image" Target="../media/image128.png"/><Relationship Id="rId4" Type="http://schemas.openxmlformats.org/officeDocument/2006/relationships/image" Target="../media/image120.png"/><Relationship Id="rId9" Type="http://schemas.openxmlformats.org/officeDocument/2006/relationships/image" Target="../media/image127.svg"/><Relationship Id="rId14" Type="http://schemas.openxmlformats.org/officeDocument/2006/relationships/image" Target="../media/image131.svg"/></Relationships>
</file>

<file path=ppt/slides/_rels/slide1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7.svg"/><Relationship Id="rId7" Type="http://schemas.openxmlformats.org/officeDocument/2006/relationships/image" Target="../media/image112.svg"/><Relationship Id="rId12" Type="http://schemas.openxmlformats.org/officeDocument/2006/relationships/image" Target="../media/image142.png"/><Relationship Id="rId17" Type="http://schemas.openxmlformats.org/officeDocument/2006/relationships/image" Target="../media/image147.svg"/><Relationship Id="rId2" Type="http://schemas.openxmlformats.org/officeDocument/2006/relationships/image" Target="../media/image136.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141.svg"/><Relationship Id="rId5" Type="http://schemas.openxmlformats.org/officeDocument/2006/relationships/image" Target="../media/image108.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07.png"/><Relationship Id="rId9" Type="http://schemas.openxmlformats.org/officeDocument/2006/relationships/image" Target="../media/image139.svg"/><Relationship Id="rId14" Type="http://schemas.openxmlformats.org/officeDocument/2006/relationships/image" Target="../media/image144.png"/></Relationships>
</file>

<file path=ppt/slides/_rels/slide17.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153.sv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15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151.svg"/><Relationship Id="rId5" Type="http://schemas.openxmlformats.org/officeDocument/2006/relationships/diagramQuickStyle" Target="../diagrams/quickStyle2.xml"/><Relationship Id="rId10" Type="http://schemas.openxmlformats.org/officeDocument/2006/relationships/image" Target="../media/image150.png"/><Relationship Id="rId4" Type="http://schemas.openxmlformats.org/officeDocument/2006/relationships/diagramLayout" Target="../diagrams/layout2.xml"/><Relationship Id="rId9" Type="http://schemas.openxmlformats.org/officeDocument/2006/relationships/image" Target="../media/image14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0.xml"/><Relationship Id="rId6" Type="http://schemas.openxmlformats.org/officeDocument/2006/relationships/image" Target="../media/image158.png"/><Relationship Id="rId5" Type="http://schemas.openxmlformats.org/officeDocument/2006/relationships/image" Target="../media/image157.jpeg"/><Relationship Id="rId4" Type="http://schemas.openxmlformats.org/officeDocument/2006/relationships/image" Target="../media/image1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mailto:info@ilpqc.org"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video" Target="https://www.youtube.com/embed/cNoExyAo4fg?feature=oembed" TargetMode="External"/><Relationship Id="rId4" Type="http://schemas.openxmlformats.org/officeDocument/2006/relationships/image" Target="../media/image164.jpeg"/></Relationships>
</file>

<file path=ppt/slides/_rels/slide4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7.xml"/><Relationship Id="rId4" Type="http://schemas.openxmlformats.org/officeDocument/2006/relationships/image" Target="../media/image171.png"/></Relationships>
</file>

<file path=ppt/slides/_rels/slide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sv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svg"/></Relationships>
</file>

<file path=ppt/slides/_rels/slide50.xml.rels><?xml version="1.0" encoding="UTF-8" standalone="yes"?>
<Relationships xmlns="http://schemas.openxmlformats.org/package/2006/relationships"><Relationship Id="rId3" Type="http://schemas.openxmlformats.org/officeDocument/2006/relationships/hyperlink" Target="https://www.social-current.org/wp-content/uploads/2023/05/Final-CSF-Conversation-Guide-on-Sleep-Practices.pdf" TargetMode="External"/><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hyperlink" Target="https://www.michigan.gov/mdhhs/-/media/Project/Websites/mdhhs/Safety-and-Injury-Prevention/Safe-Sleep/Family-Stories-of-Sleep-Related-Loss---Facilitation-Guide.pdf?rev=b89c6dbbe9ec41d786a4058a23e7a4cf&amp;hash=B0E0E22A13FF6B2ECC8FEA7771CEC318" TargetMode="External"/><Relationship Id="rId1" Type="http://schemas.openxmlformats.org/officeDocument/2006/relationships/slideLayout" Target="../slideLayouts/slideLayout7.xml"/><Relationship Id="rId6" Type="http://schemas.openxmlformats.org/officeDocument/2006/relationships/hyperlink" Target="https://www.youtube.com/watch?v=3piFjQ9U-pw" TargetMode="External"/><Relationship Id="rId5" Type="http://schemas.openxmlformats.org/officeDocument/2006/relationships/image" Target="../media/image174.png"/><Relationship Id="rId4" Type="http://schemas.openxmlformats.org/officeDocument/2006/relationships/hyperlink" Target="https://www.youtube.com/watch?v=stiCDvcO8U8"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hyperlink" Target="https://us06web.zoom.us/webinar/register/WN_ZrQV1O41QKiMYM3yTN2nAw#/registration" TargetMode="External"/><Relationship Id="rId1" Type="http://schemas.openxmlformats.org/officeDocument/2006/relationships/slideLayout" Target="../slideLayouts/slideLayout15.xml"/><Relationship Id="rId4" Type="http://schemas.openxmlformats.org/officeDocument/2006/relationships/image" Target="../media/image182.png"/></Relationships>
</file>

<file path=ppt/slides/_rels/slide62.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3.png"/><Relationship Id="rId7" Type="http://schemas.openxmlformats.org/officeDocument/2006/relationships/image" Target="../media/image186.svg"/><Relationship Id="rId12" Type="http://schemas.openxmlformats.org/officeDocument/2006/relationships/image" Target="../media/image19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85.png"/><Relationship Id="rId11" Type="http://schemas.openxmlformats.org/officeDocument/2006/relationships/image" Target="../media/image190.sv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hyperlink" Target="https://urldefense.com/v3/__https:/secure-web.cisco.com/1Lv7iXmtqVs8m5Xn8dWIgx9wkxXDebo85-qieaivw9nWgAQxP5Nz-EM2-uAlgLMZADhnCPT-gVMlzRp83nPPBDplOHQlHCjL7sy7LPm7jvZvQF7QyxJTHtkW7KWhahiDTVHQ5Tl76T6zhkN7dymcmCTFWQioW93fd5inmmfC_6A9fYgZxn1061sQ0pbnPe6t37h8kG3U_W3K-da0rrP6fujx0wkEF0B_w-eY5WytwEmxrKWTwm5YLGfcJthzCVvYsvo1N-QYHpKhj5KXD-rx1LAF9xmqr7WNMKfSl_Xp6Urs4cZU8rdRqlLD7Q6p-6IJ3-72mrJ8bqlDrCbP7JdeyADpgbOGWsyJMCvUbU6Wbl6VqxNgkE28Cmv4yKcxRV2XtvGNqjvA1cLGuP7cznjOLtyIdwNYxyEiVXoDkcvpMIpA/https*3A*2F*2Fsurvey.alchemer.com*2Fs3*2F7680328*2FIllinois-CLC-S-Mapping-Project-Survey-2024__;JSUlJSUl!!Dq0X2DkFhyF93HkjWTBQKhk!SHhKe0JQY9VqaMmMbvi0Ep40u4qhdufCqK6BQUh1X_bMIl9uSEpCCioynVEkE35ev_RF5uWlva2-2eZnC6poEd9LcWPZ4xKyxenRh-rB4w$" TargetMode="External"/><Relationship Id="rId9" Type="http://schemas.openxmlformats.org/officeDocument/2006/relationships/image" Target="../media/image188.svg"/></Relationships>
</file>

<file path=ppt/slides/_rels/slide63.xml.rels><?xml version="1.0" encoding="UTF-8" standalone="yes"?>
<Relationships xmlns="http://schemas.openxmlformats.org/package/2006/relationships"><Relationship Id="rId3" Type="http://schemas.openxmlformats.org/officeDocument/2006/relationships/image" Target="../media/image192.png"/><Relationship Id="rId7" Type="http://schemas.openxmlformats.org/officeDocument/2006/relationships/image" Target="../media/image19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4.png"/><Relationship Id="rId5" Type="http://schemas.openxmlformats.org/officeDocument/2006/relationships/hyperlink" Target="https://cheerequity.org/champsnational/" TargetMode="External"/><Relationship Id="rId4" Type="http://schemas.openxmlformats.org/officeDocument/2006/relationships/image" Target="../media/image19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197.svg"/><Relationship Id="rId2" Type="http://schemas.openxmlformats.org/officeDocument/2006/relationships/image" Target="../media/image19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8" Type="http://schemas.openxmlformats.org/officeDocument/2006/relationships/image" Target="../media/image199.svg"/><Relationship Id="rId3" Type="http://schemas.openxmlformats.org/officeDocument/2006/relationships/diagramLayout" Target="../diagrams/layout3.xml"/><Relationship Id="rId7" Type="http://schemas.openxmlformats.org/officeDocument/2006/relationships/image" Target="../media/image198.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201.svg"/><Relationship Id="rId4" Type="http://schemas.openxmlformats.org/officeDocument/2006/relationships/diagramQuickStyle" Target="../diagrams/quickStyle3.xml"/><Relationship Id="rId9" Type="http://schemas.openxmlformats.org/officeDocument/2006/relationships/image" Target="../media/image20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15.xml"/><Relationship Id="rId1" Type="http://schemas.openxmlformats.org/officeDocument/2006/relationships/slideLayout" Target="../slideLayouts/slideLayout210.xml"/><Relationship Id="rId6" Type="http://schemas.openxmlformats.org/officeDocument/2006/relationships/image" Target="../media/image205.png"/><Relationship Id="rId5" Type="http://schemas.openxmlformats.org/officeDocument/2006/relationships/image" Target="../media/image204.png"/><Relationship Id="rId4" Type="http://schemas.openxmlformats.org/officeDocument/2006/relationships/image" Target="../media/image203.jpeg"/></Relationships>
</file>

<file path=ppt/slides/_rels/slide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image" Target="../media/image79.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png"/><Relationship Id="rId1" Type="http://schemas.openxmlformats.org/officeDocument/2006/relationships/slideLayout" Target="../slideLayouts/slideLayout4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210.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742501-F937-8041-84E5-748F96AE991B}"/>
              </a:ext>
            </a:extLst>
          </p:cNvPr>
          <p:cNvSpPr>
            <a:spLocks noGrp="1"/>
          </p:cNvSpPr>
          <p:nvPr>
            <p:ph type="ctrTitle"/>
          </p:nvPr>
        </p:nvSpPr>
        <p:spPr>
          <a:xfrm>
            <a:off x="1391224" y="3173680"/>
            <a:ext cx="5194433" cy="1826339"/>
          </a:xfrm>
        </p:spPr>
        <p:txBody>
          <a:bodyPr/>
          <a:lstStyle/>
          <a:p>
            <a:pPr lvl="1" algn="ctr"/>
            <a:r>
              <a:rPr lang="en-US" sz="4800" b="1">
                <a:solidFill>
                  <a:srgbClr val="1C498B"/>
                </a:solidFill>
                <a:latin typeface="DM Sans"/>
                <a:ea typeface="+mj-lt"/>
                <a:cs typeface="+mj-lt"/>
              </a:rPr>
              <a:t>Equity and Safe Sleep for Infant</a:t>
            </a:r>
            <a:r>
              <a:rPr lang="en-US" sz="4800" b="1">
                <a:solidFill>
                  <a:schemeClr val="accent1"/>
                </a:solidFill>
                <a:latin typeface="DM Sans"/>
                <a:ea typeface="+mj-lt"/>
                <a:cs typeface="+mj-lt"/>
              </a:rPr>
              <a:t>s</a:t>
            </a:r>
            <a:br>
              <a:rPr lang="en-US" sz="4800" b="1">
                <a:latin typeface="DM Sans"/>
                <a:ea typeface="+mj-lt"/>
                <a:cs typeface="+mj-lt"/>
              </a:rPr>
            </a:br>
            <a:r>
              <a:rPr lang="en-US" sz="3200" b="1">
                <a:solidFill>
                  <a:schemeClr val="tx1"/>
                </a:solidFill>
                <a:latin typeface="DM Sans"/>
                <a:ea typeface="+mj-lt"/>
                <a:cs typeface="Calibri"/>
              </a:rPr>
              <a:t>Safe Sleep Environment Education and Implementation</a:t>
            </a:r>
            <a:br>
              <a:rPr lang="en-US" sz="3600">
                <a:latin typeface="DM Sans"/>
                <a:ea typeface="+mj-lt"/>
                <a:cs typeface="+mj-lt"/>
              </a:rPr>
            </a:br>
            <a:endParaRPr lang="en-US" sz="3600" b="0">
              <a:latin typeface="DM Sans"/>
              <a:cs typeface="Calibri"/>
            </a:endParaRPr>
          </a:p>
        </p:txBody>
      </p:sp>
      <p:pic>
        <p:nvPicPr>
          <p:cNvPr id="2" name="Picture 1" descr="A person holding a baby&#10;&#10;Description automatically generated">
            <a:extLst>
              <a:ext uri="{FF2B5EF4-FFF2-40B4-BE49-F238E27FC236}">
                <a16:creationId xmlns:a16="http://schemas.microsoft.com/office/drawing/2014/main" id="{0D7C69D0-240C-8322-D521-66F461EE341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83571" y="1815347"/>
            <a:ext cx="4425350" cy="28966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Subtitle 3">
            <a:extLst>
              <a:ext uri="{FF2B5EF4-FFF2-40B4-BE49-F238E27FC236}">
                <a16:creationId xmlns:a16="http://schemas.microsoft.com/office/drawing/2014/main" id="{7F20A429-9947-F447-2DF2-A5C17B5C6EC1}"/>
              </a:ext>
            </a:extLst>
          </p:cNvPr>
          <p:cNvSpPr>
            <a:spLocks noGrp="1"/>
          </p:cNvSpPr>
          <p:nvPr/>
        </p:nvSpPr>
        <p:spPr>
          <a:xfrm>
            <a:off x="1574463" y="4514450"/>
            <a:ext cx="5426907" cy="986569"/>
          </a:xfrm>
          <a:prstGeom prst="rect">
            <a:avLst/>
          </a:prstGeom>
        </p:spPr>
        <p:txBody>
          <a:bodyPr vert="horz" lIns="91440" tIns="45720" rIns="91440" bIns="45720" rtlCol="0" anchor="t">
            <a:noAutofit/>
          </a:bodyPr>
          <a:lstStyle>
            <a:lvl1pPr marL="0" indent="0" algn="l" defTabSz="914400" rtl="0" eaLnBrk="1" latinLnBrk="0" hangingPunct="1">
              <a:lnSpc>
                <a:spcPct val="100000"/>
              </a:lnSpc>
              <a:spcBef>
                <a:spcPts val="1000"/>
              </a:spcBef>
              <a:spcAft>
                <a:spcPts val="1000"/>
              </a:spcAft>
              <a:buClr>
                <a:schemeClr val="accent2"/>
              </a:buClr>
              <a:buFont typeface="Arial" panose="020B0604020202020204" pitchFamily="34" charset="0"/>
              <a:buNone/>
              <a:defRPr sz="2400" b="0" i="0" kern="1200">
                <a:solidFill>
                  <a:schemeClr val="tx1"/>
                </a:solidFill>
                <a:latin typeface="+mn-lt"/>
                <a:ea typeface="Lato" panose="020F0502020204030203" pitchFamily="34" charset="0"/>
                <a:cs typeface="Lato" panose="020F0502020204030203" pitchFamily="34" charset="0"/>
              </a:defRPr>
            </a:lvl1pPr>
            <a:lvl2pPr marL="457200" indent="0" algn="ctr" defTabSz="914400" rtl="0" eaLnBrk="1" latinLnBrk="0" hangingPunct="1">
              <a:lnSpc>
                <a:spcPct val="100000"/>
              </a:lnSpc>
              <a:spcBef>
                <a:spcPts val="500"/>
              </a:spcBef>
              <a:spcAft>
                <a:spcPts val="1000"/>
              </a:spcAft>
              <a:buClr>
                <a:schemeClr val="accent1"/>
              </a:buClr>
              <a:buFont typeface="Arial" panose="020B0604020202020204" pitchFamily="34" charset="0"/>
              <a:buNone/>
              <a:defRPr sz="2000" b="0" i="0" kern="1200">
                <a:solidFill>
                  <a:schemeClr val="tx1"/>
                </a:solidFill>
                <a:latin typeface="+mn-lt"/>
                <a:ea typeface="Lato" panose="020F0502020204030203" pitchFamily="34" charset="0"/>
                <a:cs typeface="Lato" panose="020F0502020204030203" pitchFamily="34" charset="0"/>
              </a:defRPr>
            </a:lvl2pPr>
            <a:lvl3pPr marL="9144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800" b="0" i="0" kern="1200">
                <a:solidFill>
                  <a:schemeClr val="tx1"/>
                </a:solidFill>
                <a:latin typeface="+mn-lt"/>
                <a:ea typeface="Lato" panose="020F0502020204030203" pitchFamily="34" charset="0"/>
                <a:cs typeface="Lato" panose="020F0502020204030203" pitchFamily="34" charset="0"/>
              </a:defRPr>
            </a:lvl3pPr>
            <a:lvl4pPr marL="13716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4pPr>
            <a:lvl5pPr marL="1828800" indent="0" algn="ctr" defTabSz="914400" rtl="0" eaLnBrk="1" latinLnBrk="0" hangingPunct="1">
              <a:lnSpc>
                <a:spcPct val="100000"/>
              </a:lnSpc>
              <a:spcBef>
                <a:spcPts val="500"/>
              </a:spcBef>
              <a:spcAft>
                <a:spcPts val="1000"/>
              </a:spcAft>
              <a:buClr>
                <a:schemeClr val="accent2"/>
              </a:buClr>
              <a:buFont typeface="Arial" panose="020B0604020202020204" pitchFamily="34" charset="0"/>
              <a:buNone/>
              <a:defRPr sz="1600" b="0" i="0" kern="1200">
                <a:solidFill>
                  <a:schemeClr val="tx1"/>
                </a:solidFill>
                <a:latin typeface="+mn-lt"/>
                <a:ea typeface="Lato" panose="020F0502020204030203" pitchFamily="34" charset="0"/>
                <a:cs typeface="Lato" panose="020F0502020204030203"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a:latin typeface="DM Sans"/>
                <a:ea typeface="+mn-lt"/>
                <a:cs typeface="+mn-lt"/>
              </a:rPr>
              <a:t>March 18th, 2024 2:00 </a:t>
            </a:r>
            <a:r>
              <a:rPr lang="en-US">
                <a:latin typeface="Bierstadt Display"/>
                <a:ea typeface="+mn-lt"/>
                <a:cs typeface="+mn-lt"/>
              </a:rPr>
              <a:t>PM</a:t>
            </a:r>
            <a:r>
              <a:rPr lang="en-US">
                <a:latin typeface="DM Sans"/>
                <a:ea typeface="+mn-lt"/>
                <a:cs typeface="+mn-lt"/>
              </a:rPr>
              <a:t> </a:t>
            </a:r>
            <a:endParaRPr lang="en-US">
              <a:latin typeface="DM Sans"/>
            </a:endParaRPr>
          </a:p>
        </p:txBody>
      </p:sp>
      <p:grpSp>
        <p:nvGrpSpPr>
          <p:cNvPr id="7" name="Group 27">
            <a:extLst>
              <a:ext uri="{FF2B5EF4-FFF2-40B4-BE49-F238E27FC236}">
                <a16:creationId xmlns:a16="http://schemas.microsoft.com/office/drawing/2014/main" id="{63770316-A22E-98DA-7612-617DBB68472E}"/>
              </a:ext>
            </a:extLst>
          </p:cNvPr>
          <p:cNvGrpSpPr/>
          <p:nvPr/>
        </p:nvGrpSpPr>
        <p:grpSpPr>
          <a:xfrm>
            <a:off x="-415216" y="-654827"/>
            <a:ext cx="1368800" cy="1368800"/>
            <a:chOff x="0" y="0"/>
            <a:chExt cx="812800" cy="812800"/>
          </a:xfrm>
        </p:grpSpPr>
        <p:sp>
          <p:nvSpPr>
            <p:cNvPr id="5" name="Freeform 28">
              <a:extLst>
                <a:ext uri="{FF2B5EF4-FFF2-40B4-BE49-F238E27FC236}">
                  <a16:creationId xmlns:a16="http://schemas.microsoft.com/office/drawing/2014/main" id="{8E694DE2-D1B5-A619-19A6-0A53A2DE207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6" name="TextBox 29">
              <a:extLst>
                <a:ext uri="{FF2B5EF4-FFF2-40B4-BE49-F238E27FC236}">
                  <a16:creationId xmlns:a16="http://schemas.microsoft.com/office/drawing/2014/main" id="{FE263125-2206-7D72-1BC9-C4D15DED1BBE}"/>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spTree>
    <p:extLst>
      <p:ext uri="{BB962C8B-B14F-4D97-AF65-F5344CB8AC3E}">
        <p14:creationId xmlns:p14="http://schemas.microsoft.com/office/powerpoint/2010/main" val="31279213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1162408" y="1259310"/>
            <a:ext cx="9365380" cy="2014679"/>
          </a:xfrm>
        </p:spPr>
        <p:txBody>
          <a:bodyPr/>
          <a:lstStyle/>
          <a:p>
            <a:r>
              <a:rPr lang="en-US" b="0">
                <a:latin typeface="DM Sans"/>
                <a:ea typeface="Lato Medium"/>
                <a:cs typeface="Prompt"/>
              </a:rPr>
              <a:t>ESSI Aims and Measures</a:t>
            </a:r>
          </a:p>
        </p:txBody>
      </p:sp>
    </p:spTree>
    <p:extLst>
      <p:ext uri="{BB962C8B-B14F-4D97-AF65-F5344CB8AC3E}">
        <p14:creationId xmlns:p14="http://schemas.microsoft.com/office/powerpoint/2010/main" val="33946701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861D58-2345-8140-2120-DC1F272BBFF2}"/>
              </a:ext>
            </a:extLst>
          </p:cNvPr>
          <p:cNvSpPr/>
          <p:nvPr/>
        </p:nvSpPr>
        <p:spPr>
          <a:xfrm>
            <a:off x="7048499" y="0"/>
            <a:ext cx="5143500" cy="1841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BD668FC7-57F5-1E3A-49A6-53E69C2CA85B}"/>
              </a:ext>
            </a:extLst>
          </p:cNvPr>
          <p:cNvSpPr>
            <a:spLocks noGrp="1"/>
          </p:cNvSpPr>
          <p:nvPr>
            <p:ph type="sldNum" sz="quarter" idx="10"/>
          </p:nvPr>
        </p:nvSpPr>
        <p:spPr>
          <a:xfrm>
            <a:off x="9025387" y="6377437"/>
            <a:ext cx="2743200" cy="365125"/>
          </a:xfrm>
        </p:spPr>
        <p:txBody>
          <a:bodyPr/>
          <a:lstStyle/>
          <a:p>
            <a:fld id="{97033E4B-E3EB-3D46-B2D8-3159663620FA}" type="slidenum">
              <a:rPr lang="en-US" dirty="0" smtClean="0"/>
              <a:pPr/>
              <a:t>11</a:t>
            </a:fld>
            <a:endParaRPr lang="en-US"/>
          </a:p>
        </p:txBody>
      </p:sp>
      <p:sp>
        <p:nvSpPr>
          <p:cNvPr id="5" name="Footer Placeholder 4">
            <a:extLst>
              <a:ext uri="{FF2B5EF4-FFF2-40B4-BE49-F238E27FC236}">
                <a16:creationId xmlns:a16="http://schemas.microsoft.com/office/drawing/2014/main" id="{C0D55EC6-512E-CD50-1A08-34BC71A40E9B}"/>
              </a:ext>
            </a:extLst>
          </p:cNvPr>
          <p:cNvSpPr>
            <a:spLocks noGrp="1"/>
          </p:cNvSpPr>
          <p:nvPr>
            <p:ph type="ftr" sz="quarter" idx="11"/>
          </p:nvPr>
        </p:nvSpPr>
        <p:spPr/>
        <p:txBody>
          <a:bodyPr/>
          <a:lstStyle/>
          <a:p>
            <a:pPr algn="l"/>
            <a:r>
              <a:rPr lang="en-US"/>
              <a:t>Illinois Perinatal Quality Collaborative</a:t>
            </a:r>
          </a:p>
        </p:txBody>
      </p:sp>
      <p:sp>
        <p:nvSpPr>
          <p:cNvPr id="2" name="Title 1">
            <a:extLst>
              <a:ext uri="{FF2B5EF4-FFF2-40B4-BE49-F238E27FC236}">
                <a16:creationId xmlns:a16="http://schemas.microsoft.com/office/drawing/2014/main" id="{8C7182B8-D745-6D49-E823-6B4C357520BB}"/>
              </a:ext>
            </a:extLst>
          </p:cNvPr>
          <p:cNvSpPr>
            <a:spLocks noGrp="1"/>
          </p:cNvSpPr>
          <p:nvPr>
            <p:ph type="title" idx="4294967295"/>
          </p:nvPr>
        </p:nvSpPr>
        <p:spPr>
          <a:xfrm>
            <a:off x="-1628790" y="-189057"/>
            <a:ext cx="9531829" cy="1334873"/>
          </a:xfrm>
        </p:spPr>
        <p:txBody>
          <a:bodyPr/>
          <a:lstStyle/>
          <a:p>
            <a:pPr algn="ctr"/>
            <a:r>
              <a:rPr lang="en-US" sz="4800">
                <a:ea typeface="Lato Medium"/>
                <a:cs typeface="Lato Medium"/>
              </a:rPr>
              <a:t>ESSI Initiative Aims</a:t>
            </a:r>
            <a:endParaRPr lang="en-US" sz="4800"/>
          </a:p>
        </p:txBody>
      </p:sp>
      <p:grpSp>
        <p:nvGrpSpPr>
          <p:cNvPr id="12" name="Group 3">
            <a:extLst>
              <a:ext uri="{FF2B5EF4-FFF2-40B4-BE49-F238E27FC236}">
                <a16:creationId xmlns:a16="http://schemas.microsoft.com/office/drawing/2014/main" id="{A28016B6-6D80-89E3-91AF-D930E421AD61}"/>
              </a:ext>
            </a:extLst>
          </p:cNvPr>
          <p:cNvGrpSpPr/>
          <p:nvPr/>
        </p:nvGrpSpPr>
        <p:grpSpPr>
          <a:xfrm>
            <a:off x="608847" y="787285"/>
            <a:ext cx="11250165" cy="1346928"/>
            <a:chOff x="0" y="-57150"/>
            <a:chExt cx="2879117" cy="697690"/>
          </a:xfrm>
        </p:grpSpPr>
        <p:sp>
          <p:nvSpPr>
            <p:cNvPr id="10" name="Freeform 4">
              <a:extLst>
                <a:ext uri="{FF2B5EF4-FFF2-40B4-BE49-F238E27FC236}">
                  <a16:creationId xmlns:a16="http://schemas.microsoft.com/office/drawing/2014/main" id="{966BE466-0331-E647-C2F5-1581C924B039}"/>
                </a:ext>
              </a:extLst>
            </p:cNvPr>
            <p:cNvSpPr/>
            <p:nvPr/>
          </p:nvSpPr>
          <p:spPr>
            <a:xfrm>
              <a:off x="0" y="0"/>
              <a:ext cx="2879117" cy="640540"/>
            </a:xfrm>
            <a:custGeom>
              <a:avLst/>
              <a:gdLst/>
              <a:ahLst/>
              <a:cxnLst/>
              <a:rect l="l" t="t" r="r" b="b"/>
              <a:pathLst>
                <a:path w="2879117" h="640540">
                  <a:moveTo>
                    <a:pt x="36119" y="0"/>
                  </a:moveTo>
                  <a:lnTo>
                    <a:pt x="2842998" y="0"/>
                  </a:lnTo>
                  <a:cubicBezTo>
                    <a:pt x="2852578" y="0"/>
                    <a:pt x="2861764" y="3805"/>
                    <a:pt x="2868538" y="10579"/>
                  </a:cubicBezTo>
                  <a:cubicBezTo>
                    <a:pt x="2875312" y="17353"/>
                    <a:pt x="2879117" y="26539"/>
                    <a:pt x="2879117" y="36119"/>
                  </a:cubicBezTo>
                  <a:lnTo>
                    <a:pt x="2879117" y="604421"/>
                  </a:lnTo>
                  <a:cubicBezTo>
                    <a:pt x="2879117" y="614001"/>
                    <a:pt x="2875312" y="623188"/>
                    <a:pt x="2868538" y="629961"/>
                  </a:cubicBezTo>
                  <a:cubicBezTo>
                    <a:pt x="2861764" y="636735"/>
                    <a:pt x="2852578" y="640540"/>
                    <a:pt x="2842998" y="640540"/>
                  </a:cubicBezTo>
                  <a:lnTo>
                    <a:pt x="36119" y="640540"/>
                  </a:lnTo>
                  <a:cubicBezTo>
                    <a:pt x="26539" y="640540"/>
                    <a:pt x="17353" y="636735"/>
                    <a:pt x="10579" y="629961"/>
                  </a:cubicBezTo>
                  <a:cubicBezTo>
                    <a:pt x="3805" y="623188"/>
                    <a:pt x="0" y="614001"/>
                    <a:pt x="0" y="604421"/>
                  </a:cubicBezTo>
                  <a:lnTo>
                    <a:pt x="0" y="36119"/>
                  </a:lnTo>
                  <a:cubicBezTo>
                    <a:pt x="0" y="26539"/>
                    <a:pt x="3805" y="17353"/>
                    <a:pt x="10579" y="10579"/>
                  </a:cubicBezTo>
                  <a:cubicBezTo>
                    <a:pt x="17353" y="3805"/>
                    <a:pt x="26539" y="0"/>
                    <a:pt x="36119" y="0"/>
                  </a:cubicBezTo>
                  <a:close/>
                </a:path>
              </a:pathLst>
            </a:custGeom>
            <a:solidFill>
              <a:srgbClr val="6B95FD"/>
            </a:solidFill>
          </p:spPr>
          <p:txBody>
            <a:bodyPr/>
            <a:lstStyle/>
            <a:p>
              <a:endParaRPr lang="en-US"/>
            </a:p>
          </p:txBody>
        </p:sp>
        <p:sp>
          <p:nvSpPr>
            <p:cNvPr id="11" name="TextBox 5">
              <a:extLst>
                <a:ext uri="{FF2B5EF4-FFF2-40B4-BE49-F238E27FC236}">
                  <a16:creationId xmlns:a16="http://schemas.microsoft.com/office/drawing/2014/main" id="{B604E516-649C-1FD9-2519-CEA85AA2096B}"/>
                </a:ext>
              </a:extLst>
            </p:cNvPr>
            <p:cNvSpPr txBox="1"/>
            <p:nvPr/>
          </p:nvSpPr>
          <p:spPr>
            <a:xfrm>
              <a:off x="0" y="-57150"/>
              <a:ext cx="2879117" cy="697690"/>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16" name="Group 6">
            <a:extLst>
              <a:ext uri="{FF2B5EF4-FFF2-40B4-BE49-F238E27FC236}">
                <a16:creationId xmlns:a16="http://schemas.microsoft.com/office/drawing/2014/main" id="{80963B6F-3E16-814E-7593-2BE3F5176BAA}"/>
              </a:ext>
            </a:extLst>
          </p:cNvPr>
          <p:cNvGrpSpPr/>
          <p:nvPr/>
        </p:nvGrpSpPr>
        <p:grpSpPr>
          <a:xfrm>
            <a:off x="608847" y="2215964"/>
            <a:ext cx="11288265" cy="1272328"/>
            <a:chOff x="0" y="-57150"/>
            <a:chExt cx="2879117" cy="547803"/>
          </a:xfrm>
        </p:grpSpPr>
        <p:sp>
          <p:nvSpPr>
            <p:cNvPr id="14" name="Freeform 7">
              <a:extLst>
                <a:ext uri="{FF2B5EF4-FFF2-40B4-BE49-F238E27FC236}">
                  <a16:creationId xmlns:a16="http://schemas.microsoft.com/office/drawing/2014/main" id="{A080C1E4-8D81-DC7D-733F-543A19CACC97}"/>
                </a:ext>
              </a:extLst>
            </p:cNvPr>
            <p:cNvSpPr/>
            <p:nvPr/>
          </p:nvSpPr>
          <p:spPr>
            <a:xfrm>
              <a:off x="0" y="0"/>
              <a:ext cx="2879117" cy="490653"/>
            </a:xfrm>
            <a:custGeom>
              <a:avLst/>
              <a:gdLst/>
              <a:ahLst/>
              <a:cxnLst/>
              <a:rect l="l" t="t" r="r" b="b"/>
              <a:pathLst>
                <a:path w="2879117" h="490653">
                  <a:moveTo>
                    <a:pt x="36119" y="0"/>
                  </a:moveTo>
                  <a:lnTo>
                    <a:pt x="2842998" y="0"/>
                  </a:lnTo>
                  <a:cubicBezTo>
                    <a:pt x="2852578" y="0"/>
                    <a:pt x="2861764" y="3805"/>
                    <a:pt x="2868538" y="10579"/>
                  </a:cubicBezTo>
                  <a:cubicBezTo>
                    <a:pt x="2875312" y="17353"/>
                    <a:pt x="2879117" y="26539"/>
                    <a:pt x="2879117" y="36119"/>
                  </a:cubicBezTo>
                  <a:lnTo>
                    <a:pt x="2879117" y="454535"/>
                  </a:lnTo>
                  <a:cubicBezTo>
                    <a:pt x="2879117" y="464114"/>
                    <a:pt x="2875312" y="473301"/>
                    <a:pt x="2868538" y="480074"/>
                  </a:cubicBezTo>
                  <a:cubicBezTo>
                    <a:pt x="2861764" y="486848"/>
                    <a:pt x="2852578" y="490653"/>
                    <a:pt x="2842998" y="490653"/>
                  </a:cubicBezTo>
                  <a:lnTo>
                    <a:pt x="36119" y="490653"/>
                  </a:lnTo>
                  <a:cubicBezTo>
                    <a:pt x="26539" y="490653"/>
                    <a:pt x="17353" y="486848"/>
                    <a:pt x="10579" y="480074"/>
                  </a:cubicBezTo>
                  <a:cubicBezTo>
                    <a:pt x="3805" y="473301"/>
                    <a:pt x="0" y="464114"/>
                    <a:pt x="0" y="454535"/>
                  </a:cubicBezTo>
                  <a:lnTo>
                    <a:pt x="0" y="36119"/>
                  </a:lnTo>
                  <a:cubicBezTo>
                    <a:pt x="0" y="26539"/>
                    <a:pt x="3805" y="17353"/>
                    <a:pt x="10579" y="10579"/>
                  </a:cubicBezTo>
                  <a:cubicBezTo>
                    <a:pt x="17353" y="3805"/>
                    <a:pt x="26539" y="0"/>
                    <a:pt x="36119" y="0"/>
                  </a:cubicBezTo>
                  <a:close/>
                </a:path>
              </a:pathLst>
            </a:custGeom>
            <a:solidFill>
              <a:srgbClr val="1C498B"/>
            </a:solidFill>
          </p:spPr>
          <p:txBody>
            <a:bodyPr/>
            <a:lstStyle/>
            <a:p>
              <a:endParaRPr lang="en-US"/>
            </a:p>
          </p:txBody>
        </p:sp>
        <p:sp>
          <p:nvSpPr>
            <p:cNvPr id="15" name="TextBox 8">
              <a:extLst>
                <a:ext uri="{FF2B5EF4-FFF2-40B4-BE49-F238E27FC236}">
                  <a16:creationId xmlns:a16="http://schemas.microsoft.com/office/drawing/2014/main" id="{41866C53-10BB-5C7A-FBB8-8B559FBF4543}"/>
                </a:ext>
              </a:extLst>
            </p:cNvPr>
            <p:cNvSpPr txBox="1"/>
            <p:nvPr/>
          </p:nvSpPr>
          <p:spPr>
            <a:xfrm>
              <a:off x="0" y="-57150"/>
              <a:ext cx="2879117" cy="547803"/>
            </a:xfrm>
            <a:prstGeom prst="rect">
              <a:avLst/>
            </a:prstGeom>
          </p:spPr>
          <p:txBody>
            <a:bodyPr lIns="33867" tIns="33867" rIns="33867" bIns="33867" rtlCol="0" anchor="ctr"/>
            <a:lstStyle/>
            <a:p>
              <a:pPr algn="ctr">
                <a:lnSpc>
                  <a:spcPts val="1773"/>
                </a:lnSpc>
                <a:spcBef>
                  <a:spcPct val="0"/>
                </a:spcBef>
              </a:pPr>
              <a:endParaRPr sz="800"/>
            </a:p>
          </p:txBody>
        </p:sp>
      </p:grpSp>
      <p:grpSp>
        <p:nvGrpSpPr>
          <p:cNvPr id="20" name="Group 9">
            <a:extLst>
              <a:ext uri="{FF2B5EF4-FFF2-40B4-BE49-F238E27FC236}">
                <a16:creationId xmlns:a16="http://schemas.microsoft.com/office/drawing/2014/main" id="{57B897C2-5645-67EB-E870-DDA8EEAA309C}"/>
              </a:ext>
            </a:extLst>
          </p:cNvPr>
          <p:cNvGrpSpPr/>
          <p:nvPr/>
        </p:nvGrpSpPr>
        <p:grpSpPr>
          <a:xfrm>
            <a:off x="91329" y="1152079"/>
            <a:ext cx="812800" cy="825500"/>
            <a:chOff x="0" y="0"/>
            <a:chExt cx="812800" cy="812800"/>
          </a:xfrm>
        </p:grpSpPr>
        <p:sp>
          <p:nvSpPr>
            <p:cNvPr id="18" name="Freeform 10">
              <a:extLst>
                <a:ext uri="{FF2B5EF4-FFF2-40B4-BE49-F238E27FC236}">
                  <a16:creationId xmlns:a16="http://schemas.microsoft.com/office/drawing/2014/main" id="{C87BADC8-1879-2359-C52E-E819876B32FA}"/>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5ED1"/>
            </a:solidFill>
          </p:spPr>
          <p:txBody>
            <a:bodyPr/>
            <a:lstStyle/>
            <a:p>
              <a:endParaRPr lang="en-US"/>
            </a:p>
          </p:txBody>
        </p:sp>
        <p:sp>
          <p:nvSpPr>
            <p:cNvPr id="19" name="TextBox 11">
              <a:extLst>
                <a:ext uri="{FF2B5EF4-FFF2-40B4-BE49-F238E27FC236}">
                  <a16:creationId xmlns:a16="http://schemas.microsoft.com/office/drawing/2014/main" id="{AF32047E-EB6B-BD4B-76DD-7D47B980544C}"/>
                </a:ext>
              </a:extLst>
            </p:cNvPr>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800"/>
            </a:p>
          </p:txBody>
        </p:sp>
      </p:grpSp>
      <p:sp>
        <p:nvSpPr>
          <p:cNvPr id="26" name="TextBox 15">
            <a:extLst>
              <a:ext uri="{FF2B5EF4-FFF2-40B4-BE49-F238E27FC236}">
                <a16:creationId xmlns:a16="http://schemas.microsoft.com/office/drawing/2014/main" id="{E9780070-BCB0-A4DC-93F5-6A72106D04EE}"/>
              </a:ext>
            </a:extLst>
          </p:cNvPr>
          <p:cNvSpPr txBox="1"/>
          <p:nvPr/>
        </p:nvSpPr>
        <p:spPr>
          <a:xfrm>
            <a:off x="992051" y="1158360"/>
            <a:ext cx="10796527" cy="951735"/>
          </a:xfrm>
          <a:prstGeom prst="rect">
            <a:avLst/>
          </a:prstGeom>
        </p:spPr>
        <p:txBody>
          <a:bodyPr wrap="square" lIns="0" tIns="0" rIns="0" bIns="0" rtlCol="0" anchor="t">
            <a:spAutoFit/>
          </a:bodyPr>
          <a:lstStyle/>
          <a:p>
            <a:pPr>
              <a:lnSpc>
                <a:spcPts val="2600"/>
              </a:lnSpc>
            </a:pPr>
            <a:r>
              <a:rPr lang="en-US" sz="2000">
                <a:solidFill>
                  <a:srgbClr val="FFFFFF"/>
                </a:solidFill>
                <a:latin typeface="DM Sans"/>
              </a:rPr>
              <a:t>By December 2025, greater than 70% of Illinois birthing and children’s hospitals will address disparities and promote neonatal equity by actively participating in the ESSI initiative.​</a:t>
            </a:r>
          </a:p>
          <a:p>
            <a:pPr>
              <a:lnSpc>
                <a:spcPts val="2167"/>
              </a:lnSpc>
            </a:pPr>
            <a:endParaRPr lang="en-US" sz="2000">
              <a:solidFill>
                <a:srgbClr val="FFFFFF"/>
              </a:solidFill>
              <a:latin typeface="DM Sans"/>
            </a:endParaRPr>
          </a:p>
        </p:txBody>
      </p:sp>
      <p:sp>
        <p:nvSpPr>
          <p:cNvPr id="28" name="TextBox 16">
            <a:extLst>
              <a:ext uri="{FF2B5EF4-FFF2-40B4-BE49-F238E27FC236}">
                <a16:creationId xmlns:a16="http://schemas.microsoft.com/office/drawing/2014/main" id="{8C1D734D-3C73-E6F6-D1A8-CF64A5F8112D}"/>
              </a:ext>
            </a:extLst>
          </p:cNvPr>
          <p:cNvSpPr txBox="1"/>
          <p:nvPr/>
        </p:nvSpPr>
        <p:spPr>
          <a:xfrm>
            <a:off x="1111307" y="2549809"/>
            <a:ext cx="10558015" cy="656783"/>
          </a:xfrm>
          <a:prstGeom prst="rect">
            <a:avLst/>
          </a:prstGeom>
        </p:spPr>
        <p:txBody>
          <a:bodyPr wrap="square" lIns="0" tIns="0" rIns="0" bIns="0" rtlCol="0" anchor="t">
            <a:spAutoFit/>
          </a:bodyPr>
          <a:lstStyle/>
          <a:p>
            <a:pPr>
              <a:lnSpc>
                <a:spcPts val="2600"/>
              </a:lnSpc>
            </a:pPr>
            <a:r>
              <a:rPr lang="en-US" sz="2000">
                <a:solidFill>
                  <a:srgbClr val="FFFFFF"/>
                </a:solidFill>
                <a:latin typeface="DM Sans"/>
              </a:rPr>
              <a:t>By December 2025, greater than 80% of infants will be discharged from ILPQC hospitals with a completed ESSI Bundle.</a:t>
            </a:r>
          </a:p>
        </p:txBody>
      </p:sp>
      <p:sp>
        <p:nvSpPr>
          <p:cNvPr id="30" name="Freeform 17">
            <a:extLst>
              <a:ext uri="{FF2B5EF4-FFF2-40B4-BE49-F238E27FC236}">
                <a16:creationId xmlns:a16="http://schemas.microsoft.com/office/drawing/2014/main" id="{807B8E33-7EFF-7586-9B2A-EEB15CC8C381}"/>
              </a:ext>
            </a:extLst>
          </p:cNvPr>
          <p:cNvSpPr/>
          <p:nvPr/>
        </p:nvSpPr>
        <p:spPr>
          <a:xfrm>
            <a:off x="886026" y="4618936"/>
            <a:ext cx="3150228" cy="608867"/>
          </a:xfrm>
          <a:custGeom>
            <a:avLst/>
            <a:gdLst/>
            <a:ahLst/>
            <a:cxnLst/>
            <a:rect l="l" t="t" r="r" b="b"/>
            <a:pathLst>
              <a:path w="4592821" h="780779">
                <a:moveTo>
                  <a:pt x="0" y="0"/>
                </a:moveTo>
                <a:lnTo>
                  <a:pt x="4592820" y="0"/>
                </a:lnTo>
                <a:lnTo>
                  <a:pt x="4592820" y="780780"/>
                </a:lnTo>
                <a:lnTo>
                  <a:pt x="0" y="780780"/>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32" name="TextBox 18">
            <a:extLst>
              <a:ext uri="{FF2B5EF4-FFF2-40B4-BE49-F238E27FC236}">
                <a16:creationId xmlns:a16="http://schemas.microsoft.com/office/drawing/2014/main" id="{A29085F2-BEE6-99AF-40AD-620EFEAA68F9}"/>
              </a:ext>
            </a:extLst>
          </p:cNvPr>
          <p:cNvSpPr txBox="1"/>
          <p:nvPr/>
        </p:nvSpPr>
        <p:spPr>
          <a:xfrm>
            <a:off x="1387344" y="4808167"/>
            <a:ext cx="2028316" cy="300210"/>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READINESS</a:t>
            </a:r>
          </a:p>
        </p:txBody>
      </p:sp>
      <p:sp>
        <p:nvSpPr>
          <p:cNvPr id="34" name="Freeform 19">
            <a:extLst>
              <a:ext uri="{FF2B5EF4-FFF2-40B4-BE49-F238E27FC236}">
                <a16:creationId xmlns:a16="http://schemas.microsoft.com/office/drawing/2014/main" id="{27AAACD0-2AD9-0861-FD85-F167BEEF8D8C}"/>
              </a:ext>
            </a:extLst>
          </p:cNvPr>
          <p:cNvSpPr/>
          <p:nvPr/>
        </p:nvSpPr>
        <p:spPr>
          <a:xfrm>
            <a:off x="893425" y="5385726"/>
            <a:ext cx="3150228" cy="627629"/>
          </a:xfrm>
          <a:custGeom>
            <a:avLst/>
            <a:gdLst/>
            <a:ahLst/>
            <a:cxnLst/>
            <a:rect l="l" t="t" r="r" b="b"/>
            <a:pathLst>
              <a:path w="4592821" h="780779">
                <a:moveTo>
                  <a:pt x="0" y="0"/>
                </a:moveTo>
                <a:lnTo>
                  <a:pt x="4592820" y="0"/>
                </a:lnTo>
                <a:lnTo>
                  <a:pt x="4592820" y="780779"/>
                </a:lnTo>
                <a:lnTo>
                  <a:pt x="0" y="780779"/>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36" name="TextBox 20">
            <a:extLst>
              <a:ext uri="{FF2B5EF4-FFF2-40B4-BE49-F238E27FC236}">
                <a16:creationId xmlns:a16="http://schemas.microsoft.com/office/drawing/2014/main" id="{73602F57-63E5-AD2C-8F35-EEE5A55C03B9}"/>
              </a:ext>
            </a:extLst>
          </p:cNvPr>
          <p:cNvSpPr txBox="1"/>
          <p:nvPr/>
        </p:nvSpPr>
        <p:spPr>
          <a:xfrm>
            <a:off x="836786" y="5577580"/>
            <a:ext cx="3206735" cy="300210"/>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TRANSFER OF CARE</a:t>
            </a:r>
          </a:p>
        </p:txBody>
      </p:sp>
      <p:sp>
        <p:nvSpPr>
          <p:cNvPr id="38" name="Freeform 21">
            <a:extLst>
              <a:ext uri="{FF2B5EF4-FFF2-40B4-BE49-F238E27FC236}">
                <a16:creationId xmlns:a16="http://schemas.microsoft.com/office/drawing/2014/main" id="{B9969608-898E-6FC6-1F08-56733F2AA44B}"/>
              </a:ext>
            </a:extLst>
          </p:cNvPr>
          <p:cNvSpPr/>
          <p:nvPr/>
        </p:nvSpPr>
        <p:spPr>
          <a:xfrm>
            <a:off x="888227" y="3819390"/>
            <a:ext cx="3148028" cy="608493"/>
          </a:xfrm>
          <a:custGeom>
            <a:avLst/>
            <a:gdLst/>
            <a:ahLst/>
            <a:cxnLst/>
            <a:rect l="l" t="t" r="r" b="b"/>
            <a:pathLst>
              <a:path w="4589522" h="780219">
                <a:moveTo>
                  <a:pt x="0" y="0"/>
                </a:moveTo>
                <a:lnTo>
                  <a:pt x="4589521" y="0"/>
                </a:lnTo>
                <a:lnTo>
                  <a:pt x="4589521" y="780218"/>
                </a:lnTo>
                <a:lnTo>
                  <a:pt x="0" y="780218"/>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40" name="TextBox 22">
            <a:extLst>
              <a:ext uri="{FF2B5EF4-FFF2-40B4-BE49-F238E27FC236}">
                <a16:creationId xmlns:a16="http://schemas.microsoft.com/office/drawing/2014/main" id="{9869AD74-D8A3-0B44-10F4-685B412FCB24}"/>
              </a:ext>
            </a:extLst>
          </p:cNvPr>
          <p:cNvSpPr txBox="1"/>
          <p:nvPr/>
        </p:nvSpPr>
        <p:spPr>
          <a:xfrm>
            <a:off x="298855" y="947398"/>
            <a:ext cx="410448" cy="1034835"/>
          </a:xfrm>
          <a:prstGeom prst="rect">
            <a:avLst/>
          </a:prstGeom>
        </p:spPr>
        <p:txBody>
          <a:bodyPr wrap="square" lIns="0" tIns="0" rIns="0" bIns="0" rtlCol="0" anchor="t">
            <a:spAutoFit/>
          </a:bodyPr>
          <a:lstStyle/>
          <a:p>
            <a:pPr algn="ctr">
              <a:lnSpc>
                <a:spcPts val="8587"/>
              </a:lnSpc>
            </a:pPr>
            <a:r>
              <a:rPr lang="en-US" sz="6134">
                <a:solidFill>
                  <a:srgbClr val="FFFFFF"/>
                </a:solidFill>
                <a:latin typeface="Canva Sans 2 Bold"/>
              </a:rPr>
              <a:t>1</a:t>
            </a:r>
          </a:p>
        </p:txBody>
      </p:sp>
      <p:sp>
        <p:nvSpPr>
          <p:cNvPr id="44" name="TextBox 24">
            <a:extLst>
              <a:ext uri="{FF2B5EF4-FFF2-40B4-BE49-F238E27FC236}">
                <a16:creationId xmlns:a16="http://schemas.microsoft.com/office/drawing/2014/main" id="{E3D868BB-9056-5F85-37FB-DC17C2377580}"/>
              </a:ext>
            </a:extLst>
          </p:cNvPr>
          <p:cNvSpPr txBox="1"/>
          <p:nvPr/>
        </p:nvSpPr>
        <p:spPr>
          <a:xfrm>
            <a:off x="1488052" y="4008485"/>
            <a:ext cx="1951014" cy="311253"/>
          </a:xfrm>
          <a:prstGeom prst="rect">
            <a:avLst/>
          </a:prstGeom>
        </p:spPr>
        <p:txBody>
          <a:bodyPr wrap="square" lIns="0" tIns="0" rIns="0" bIns="0" rtlCol="0" anchor="t">
            <a:spAutoFit/>
          </a:bodyPr>
          <a:lstStyle/>
          <a:p>
            <a:pPr algn="ctr">
              <a:lnSpc>
                <a:spcPts val="2333"/>
              </a:lnSpc>
            </a:pPr>
            <a:r>
              <a:rPr lang="en-US" sz="2333">
                <a:solidFill>
                  <a:srgbClr val="FFFFFF"/>
                </a:solidFill>
                <a:latin typeface="Kollektif Bold"/>
              </a:rPr>
              <a:t>AWARENESS</a:t>
            </a:r>
          </a:p>
        </p:txBody>
      </p:sp>
      <p:sp>
        <p:nvSpPr>
          <p:cNvPr id="46" name="TextBox 25">
            <a:extLst>
              <a:ext uri="{FF2B5EF4-FFF2-40B4-BE49-F238E27FC236}">
                <a16:creationId xmlns:a16="http://schemas.microsoft.com/office/drawing/2014/main" id="{1072F846-48B0-2F56-6528-205809296213}"/>
              </a:ext>
            </a:extLst>
          </p:cNvPr>
          <p:cNvSpPr txBox="1"/>
          <p:nvPr/>
        </p:nvSpPr>
        <p:spPr>
          <a:xfrm>
            <a:off x="4312052" y="3863840"/>
            <a:ext cx="7763339" cy="574966"/>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latin typeface="DM Sans"/>
                <a:ea typeface="Calibri"/>
                <a:cs typeface="Calibri"/>
              </a:rPr>
              <a:t>Parents or caregivers report an understanding of a safe sleep environment.</a:t>
            </a:r>
          </a:p>
        </p:txBody>
      </p:sp>
      <p:sp>
        <p:nvSpPr>
          <p:cNvPr id="48" name="TextBox 26">
            <a:extLst>
              <a:ext uri="{FF2B5EF4-FFF2-40B4-BE49-F238E27FC236}">
                <a16:creationId xmlns:a16="http://schemas.microsoft.com/office/drawing/2014/main" id="{9DA002CE-213B-0EFE-03DC-C3DB65BCF003}"/>
              </a:ext>
            </a:extLst>
          </p:cNvPr>
          <p:cNvSpPr txBox="1"/>
          <p:nvPr/>
        </p:nvSpPr>
        <p:spPr>
          <a:xfrm>
            <a:off x="4311686" y="4691360"/>
            <a:ext cx="7409744" cy="574966"/>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latin typeface="DM Sans"/>
                <a:ea typeface="+mn-lt"/>
                <a:cs typeface="+mn-lt"/>
              </a:rPr>
              <a:t>Family is prepared for a transition to home, including </a:t>
            </a:r>
            <a:r>
              <a:rPr lang="en-US" sz="2200" err="1">
                <a:solidFill>
                  <a:srgbClr val="000000"/>
                </a:solidFill>
                <a:latin typeface="DM Sans"/>
                <a:ea typeface="+mn-lt"/>
                <a:cs typeface="+mn-lt"/>
              </a:rPr>
              <a:t>SDoH</a:t>
            </a:r>
            <a:r>
              <a:rPr lang="en-US" sz="2200">
                <a:solidFill>
                  <a:srgbClr val="000000"/>
                </a:solidFill>
                <a:latin typeface="DM Sans"/>
                <a:ea typeface="+mn-lt"/>
                <a:cs typeface="+mn-lt"/>
              </a:rPr>
              <a:t> screening and resource linkage.</a:t>
            </a:r>
            <a:endParaRPr lang="en-US" sz="2200">
              <a:solidFill>
                <a:srgbClr val="000000"/>
              </a:solidFill>
              <a:latin typeface="DM Sans"/>
            </a:endParaRPr>
          </a:p>
        </p:txBody>
      </p:sp>
      <p:sp>
        <p:nvSpPr>
          <p:cNvPr id="50" name="TextBox 27">
            <a:extLst>
              <a:ext uri="{FF2B5EF4-FFF2-40B4-BE49-F238E27FC236}">
                <a16:creationId xmlns:a16="http://schemas.microsoft.com/office/drawing/2014/main" id="{484FA518-5005-04AD-A148-23B555389D18}"/>
              </a:ext>
            </a:extLst>
          </p:cNvPr>
          <p:cNvSpPr txBox="1"/>
          <p:nvPr/>
        </p:nvSpPr>
        <p:spPr>
          <a:xfrm>
            <a:off x="4314936" y="5564972"/>
            <a:ext cx="7457964" cy="292196"/>
          </a:xfrm>
          <a:prstGeom prst="rect">
            <a:avLst/>
          </a:prstGeom>
        </p:spPr>
        <p:txBody>
          <a:bodyPr wrap="square" lIns="0" tIns="0" rIns="0" bIns="0" rtlCol="0" anchor="t">
            <a:spAutoFit/>
          </a:bodyPr>
          <a:lstStyle/>
          <a:p>
            <a:pPr>
              <a:lnSpc>
                <a:spcPts val="2239"/>
              </a:lnSpc>
              <a:spcBef>
                <a:spcPct val="0"/>
              </a:spcBef>
            </a:pPr>
            <a:r>
              <a:rPr lang="en-US" sz="2200">
                <a:solidFill>
                  <a:srgbClr val="000000"/>
                </a:solidFill>
                <a:latin typeface="DM Sans"/>
                <a:ea typeface="Calibri"/>
                <a:cs typeface="Calibri"/>
              </a:rPr>
              <a:t>Communication to primary care provider completed.</a:t>
            </a:r>
            <a:endParaRPr lang="en-US" sz="2200">
              <a:latin typeface="DM Sans"/>
              <a:cs typeface="Calibri"/>
            </a:endParaRPr>
          </a:p>
        </p:txBody>
      </p:sp>
      <p:grpSp>
        <p:nvGrpSpPr>
          <p:cNvPr id="7" name="Group 9">
            <a:extLst>
              <a:ext uri="{FF2B5EF4-FFF2-40B4-BE49-F238E27FC236}">
                <a16:creationId xmlns:a16="http://schemas.microsoft.com/office/drawing/2014/main" id="{59DCCF77-1BDF-BB49-8752-58A43F365FAC}"/>
              </a:ext>
            </a:extLst>
          </p:cNvPr>
          <p:cNvGrpSpPr/>
          <p:nvPr/>
        </p:nvGrpSpPr>
        <p:grpSpPr>
          <a:xfrm>
            <a:off x="91329" y="2498278"/>
            <a:ext cx="812800" cy="825500"/>
            <a:chOff x="0" y="0"/>
            <a:chExt cx="812800" cy="812800"/>
          </a:xfrm>
        </p:grpSpPr>
        <p:sp>
          <p:nvSpPr>
            <p:cNvPr id="8" name="Freeform 10">
              <a:extLst>
                <a:ext uri="{FF2B5EF4-FFF2-40B4-BE49-F238E27FC236}">
                  <a16:creationId xmlns:a16="http://schemas.microsoft.com/office/drawing/2014/main" id="{E15AE669-9885-B6BE-D637-60B38E0F95F5}"/>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45ED1"/>
            </a:solidFill>
          </p:spPr>
          <p:txBody>
            <a:bodyPr/>
            <a:lstStyle/>
            <a:p>
              <a:endParaRPr lang="en-US"/>
            </a:p>
          </p:txBody>
        </p:sp>
        <p:sp>
          <p:nvSpPr>
            <p:cNvPr id="9" name="TextBox 11">
              <a:extLst>
                <a:ext uri="{FF2B5EF4-FFF2-40B4-BE49-F238E27FC236}">
                  <a16:creationId xmlns:a16="http://schemas.microsoft.com/office/drawing/2014/main" id="{2EC913AF-9BAA-D267-4DAB-C2EAAC071B91}"/>
                </a:ext>
              </a:extLst>
            </p:cNvPr>
            <p:cNvSpPr txBox="1"/>
            <p:nvPr/>
          </p:nvSpPr>
          <p:spPr>
            <a:xfrm>
              <a:off x="76200" y="19050"/>
              <a:ext cx="660400" cy="717550"/>
            </a:xfrm>
            <a:prstGeom prst="rect">
              <a:avLst/>
            </a:prstGeom>
          </p:spPr>
          <p:txBody>
            <a:bodyPr lIns="33867" tIns="33867" rIns="33867" bIns="33867" rtlCol="0" anchor="ctr"/>
            <a:lstStyle/>
            <a:p>
              <a:pPr algn="ctr">
                <a:lnSpc>
                  <a:spcPts val="1773"/>
                </a:lnSpc>
              </a:pPr>
              <a:endParaRPr sz="800"/>
            </a:p>
          </p:txBody>
        </p:sp>
      </p:grpSp>
      <p:sp>
        <p:nvSpPr>
          <p:cNvPr id="42" name="TextBox 23">
            <a:extLst>
              <a:ext uri="{FF2B5EF4-FFF2-40B4-BE49-F238E27FC236}">
                <a16:creationId xmlns:a16="http://schemas.microsoft.com/office/drawing/2014/main" id="{FB430A34-582F-067B-AEF5-DB4764FC6C5A}"/>
              </a:ext>
            </a:extLst>
          </p:cNvPr>
          <p:cNvSpPr txBox="1"/>
          <p:nvPr/>
        </p:nvSpPr>
        <p:spPr>
          <a:xfrm>
            <a:off x="290166" y="2295809"/>
            <a:ext cx="434023" cy="1034835"/>
          </a:xfrm>
          <a:prstGeom prst="rect">
            <a:avLst/>
          </a:prstGeom>
        </p:spPr>
        <p:txBody>
          <a:bodyPr wrap="square" lIns="0" tIns="0" rIns="0" bIns="0" rtlCol="0" anchor="t">
            <a:spAutoFit/>
          </a:bodyPr>
          <a:lstStyle/>
          <a:p>
            <a:pPr algn="ctr">
              <a:lnSpc>
                <a:spcPts val="8587"/>
              </a:lnSpc>
            </a:pPr>
            <a:r>
              <a:rPr lang="en-US" sz="6134">
                <a:solidFill>
                  <a:srgbClr val="FFFFFF"/>
                </a:solidFill>
                <a:latin typeface="Canva Sans 2 Bold"/>
              </a:rPr>
              <a:t>2</a:t>
            </a:r>
          </a:p>
        </p:txBody>
      </p:sp>
      <p:sp>
        <p:nvSpPr>
          <p:cNvPr id="13" name="Freeform 13">
            <a:extLst>
              <a:ext uri="{FF2B5EF4-FFF2-40B4-BE49-F238E27FC236}">
                <a16:creationId xmlns:a16="http://schemas.microsoft.com/office/drawing/2014/main" id="{3BDDD164-0124-FE54-AD8E-88B343F5817D}"/>
              </a:ext>
            </a:extLst>
          </p:cNvPr>
          <p:cNvSpPr/>
          <p:nvPr/>
        </p:nvSpPr>
        <p:spPr>
          <a:xfrm>
            <a:off x="9566983" y="166209"/>
            <a:ext cx="1520914" cy="655191"/>
          </a:xfrm>
          <a:custGeom>
            <a:avLst/>
            <a:gdLst/>
            <a:ahLst/>
            <a:cxnLst/>
            <a:rect l="l" t="t" r="r" b="b"/>
            <a:pathLst>
              <a:path w="2281371" h="982786">
                <a:moveTo>
                  <a:pt x="0" y="0"/>
                </a:moveTo>
                <a:lnTo>
                  <a:pt x="2281372" y="0"/>
                </a:lnTo>
                <a:lnTo>
                  <a:pt x="2281372" y="982786"/>
                </a:lnTo>
                <a:lnTo>
                  <a:pt x="0" y="982786"/>
                </a:lnTo>
                <a:lnTo>
                  <a:pt x="0" y="0"/>
                </a:lnTo>
                <a:close/>
              </a:path>
            </a:pathLst>
          </a:custGeom>
          <a:blipFill>
            <a:blip r:embed="rId9"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15147560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45693" y="484263"/>
            <a:ext cx="4030857" cy="685246"/>
          </a:xfrm>
          <a:custGeom>
            <a:avLst/>
            <a:gdLst/>
            <a:ahLst/>
            <a:cxnLst/>
            <a:rect l="l" t="t" r="r" b="b"/>
            <a:pathLst>
              <a:path w="6046286" h="1027869">
                <a:moveTo>
                  <a:pt x="0" y="0"/>
                </a:moveTo>
                <a:lnTo>
                  <a:pt x="6046286" y="0"/>
                </a:lnTo>
                <a:lnTo>
                  <a:pt x="6046286" y="1027869"/>
                </a:lnTo>
                <a:lnTo>
                  <a:pt x="0" y="102786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845693" y="1550509"/>
            <a:ext cx="4030857" cy="685246"/>
          </a:xfrm>
          <a:custGeom>
            <a:avLst/>
            <a:gdLst/>
            <a:ahLst/>
            <a:cxnLst/>
            <a:rect l="l" t="t" r="r" b="b"/>
            <a:pathLst>
              <a:path w="6046286" h="1027869">
                <a:moveTo>
                  <a:pt x="0" y="0"/>
                </a:moveTo>
                <a:lnTo>
                  <a:pt x="6046286" y="0"/>
                </a:lnTo>
                <a:lnTo>
                  <a:pt x="6046286" y="1027868"/>
                </a:lnTo>
                <a:lnTo>
                  <a:pt x="0" y="1027868"/>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845693" y="2616754"/>
            <a:ext cx="4030857" cy="685246"/>
          </a:xfrm>
          <a:custGeom>
            <a:avLst/>
            <a:gdLst/>
            <a:ahLst/>
            <a:cxnLst/>
            <a:rect l="l" t="t" r="r" b="b"/>
            <a:pathLst>
              <a:path w="6046286" h="1027869">
                <a:moveTo>
                  <a:pt x="0" y="0"/>
                </a:moveTo>
                <a:lnTo>
                  <a:pt x="6046286" y="0"/>
                </a:lnTo>
                <a:lnTo>
                  <a:pt x="6046286" y="1027869"/>
                </a:lnTo>
                <a:lnTo>
                  <a:pt x="0" y="102786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1845693" y="3719974"/>
            <a:ext cx="4030857" cy="685246"/>
          </a:xfrm>
          <a:custGeom>
            <a:avLst/>
            <a:gdLst/>
            <a:ahLst/>
            <a:cxnLst/>
            <a:rect l="l" t="t" r="r" b="b"/>
            <a:pathLst>
              <a:path w="6046286" h="1027869">
                <a:moveTo>
                  <a:pt x="0" y="0"/>
                </a:moveTo>
                <a:lnTo>
                  <a:pt x="6046286" y="0"/>
                </a:lnTo>
                <a:lnTo>
                  <a:pt x="6046286" y="1027869"/>
                </a:lnTo>
                <a:lnTo>
                  <a:pt x="0" y="102786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1845693" y="4786220"/>
            <a:ext cx="4030857" cy="685246"/>
          </a:xfrm>
          <a:custGeom>
            <a:avLst/>
            <a:gdLst/>
            <a:ahLst/>
            <a:cxnLst/>
            <a:rect l="l" t="t" r="r" b="b"/>
            <a:pathLst>
              <a:path w="6046286" h="1027869">
                <a:moveTo>
                  <a:pt x="0" y="0"/>
                </a:moveTo>
                <a:lnTo>
                  <a:pt x="6046286" y="0"/>
                </a:lnTo>
                <a:lnTo>
                  <a:pt x="6046286" y="1027869"/>
                </a:lnTo>
                <a:lnTo>
                  <a:pt x="0" y="1027869"/>
                </a:lnTo>
                <a:lnTo>
                  <a:pt x="0"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4269331" y="1475298"/>
            <a:ext cx="1176995" cy="835667"/>
          </a:xfrm>
          <a:custGeom>
            <a:avLst/>
            <a:gdLst/>
            <a:ahLst/>
            <a:cxnLst/>
            <a:rect l="l" t="t" r="r" b="b"/>
            <a:pathLst>
              <a:path w="1765493" h="1253500">
                <a:moveTo>
                  <a:pt x="0" y="0"/>
                </a:moveTo>
                <a:lnTo>
                  <a:pt x="1765493" y="0"/>
                </a:lnTo>
                <a:lnTo>
                  <a:pt x="1765493" y="1253500"/>
                </a:lnTo>
                <a:lnTo>
                  <a:pt x="0" y="12535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4435542" y="337989"/>
            <a:ext cx="844571" cy="977795"/>
          </a:xfrm>
          <a:custGeom>
            <a:avLst/>
            <a:gdLst/>
            <a:ahLst/>
            <a:cxnLst/>
            <a:rect l="l" t="t" r="r" b="b"/>
            <a:pathLst>
              <a:path w="1266856" h="1466693">
                <a:moveTo>
                  <a:pt x="0" y="0"/>
                </a:moveTo>
                <a:lnTo>
                  <a:pt x="1266857" y="0"/>
                </a:lnTo>
                <a:lnTo>
                  <a:pt x="1266857" y="1466693"/>
                </a:lnTo>
                <a:lnTo>
                  <a:pt x="0" y="1466693"/>
                </a:lnTo>
                <a:lnTo>
                  <a:pt x="0" y="0"/>
                </a:lnTo>
                <a:close/>
              </a:path>
            </a:pathLst>
          </a:custGeom>
          <a: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4359071" y="2554817"/>
            <a:ext cx="997512" cy="874183"/>
          </a:xfrm>
          <a:custGeom>
            <a:avLst/>
            <a:gdLst/>
            <a:ahLst/>
            <a:cxnLst/>
            <a:rect l="l" t="t" r="r" b="b"/>
            <a:pathLst>
              <a:path w="1496268" h="1311275">
                <a:moveTo>
                  <a:pt x="0" y="0"/>
                </a:moveTo>
                <a:lnTo>
                  <a:pt x="1496269" y="0"/>
                </a:lnTo>
                <a:lnTo>
                  <a:pt x="1496269" y="1311275"/>
                </a:lnTo>
                <a:lnTo>
                  <a:pt x="0" y="1311275"/>
                </a:lnTo>
                <a:lnTo>
                  <a:pt x="0" y="0"/>
                </a:lnTo>
                <a:close/>
              </a:path>
            </a:pathLst>
          </a:custGeom>
          <a: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4335393" y="3532928"/>
            <a:ext cx="1021191" cy="1080626"/>
          </a:xfrm>
          <a:custGeom>
            <a:avLst/>
            <a:gdLst/>
            <a:ahLst/>
            <a:cxnLst/>
            <a:rect l="l" t="t" r="r" b="b"/>
            <a:pathLst>
              <a:path w="1531787" h="1620939">
                <a:moveTo>
                  <a:pt x="0" y="0"/>
                </a:moveTo>
                <a:lnTo>
                  <a:pt x="1531787" y="0"/>
                </a:lnTo>
                <a:lnTo>
                  <a:pt x="1531787" y="1620939"/>
                </a:lnTo>
                <a:lnTo>
                  <a:pt x="0" y="1620939"/>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sp>
        <p:nvSpPr>
          <p:cNvPr id="11" name="Freeform 11"/>
          <p:cNvSpPr/>
          <p:nvPr/>
        </p:nvSpPr>
        <p:spPr>
          <a:xfrm>
            <a:off x="4437945" y="4715153"/>
            <a:ext cx="1008380" cy="1016000"/>
          </a:xfrm>
          <a:custGeom>
            <a:avLst/>
            <a:gdLst/>
            <a:ahLst/>
            <a:cxnLst/>
            <a:rect l="l" t="t" r="r" b="b"/>
            <a:pathLst>
              <a:path w="1512570" h="1524000">
                <a:moveTo>
                  <a:pt x="0" y="0"/>
                </a:moveTo>
                <a:lnTo>
                  <a:pt x="1512570" y="0"/>
                </a:lnTo>
                <a:lnTo>
                  <a:pt x="1512570" y="1524000"/>
                </a:lnTo>
                <a:lnTo>
                  <a:pt x="0" y="1524000"/>
                </a:lnTo>
                <a:lnTo>
                  <a:pt x="0" y="0"/>
                </a:lnTo>
                <a:close/>
              </a:path>
            </a:pathLst>
          </a:cu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TextBox 12"/>
          <p:cNvSpPr txBox="1"/>
          <p:nvPr/>
        </p:nvSpPr>
        <p:spPr>
          <a:xfrm>
            <a:off x="2074739" y="646616"/>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1</a:t>
            </a:r>
          </a:p>
        </p:txBody>
      </p:sp>
      <p:sp>
        <p:nvSpPr>
          <p:cNvPr id="13" name="TextBox 13"/>
          <p:cNvSpPr txBox="1"/>
          <p:nvPr/>
        </p:nvSpPr>
        <p:spPr>
          <a:xfrm>
            <a:off x="2074739" y="1684639"/>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2</a:t>
            </a:r>
          </a:p>
        </p:txBody>
      </p:sp>
      <p:sp>
        <p:nvSpPr>
          <p:cNvPr id="14" name="TextBox 14"/>
          <p:cNvSpPr txBox="1"/>
          <p:nvPr/>
        </p:nvSpPr>
        <p:spPr>
          <a:xfrm>
            <a:off x="2074739" y="2750885"/>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3</a:t>
            </a:r>
          </a:p>
        </p:txBody>
      </p:sp>
      <p:sp>
        <p:nvSpPr>
          <p:cNvPr id="15" name="TextBox 15"/>
          <p:cNvSpPr txBox="1"/>
          <p:nvPr/>
        </p:nvSpPr>
        <p:spPr>
          <a:xfrm>
            <a:off x="6096000" y="711200"/>
            <a:ext cx="5573501" cy="337978"/>
          </a:xfrm>
          <a:prstGeom prst="rect">
            <a:avLst/>
          </a:prstGeom>
        </p:spPr>
        <p:txBody>
          <a:bodyPr lIns="0" tIns="0" rIns="0" bIns="0" rtlCol="0" anchor="t">
            <a:spAutoFit/>
          </a:bodyPr>
          <a:lstStyle/>
          <a:p>
            <a:pPr>
              <a:lnSpc>
                <a:spcPts val="2640"/>
              </a:lnSpc>
            </a:pPr>
            <a:r>
              <a:rPr lang="en-US" sz="2400">
                <a:solidFill>
                  <a:srgbClr val="545454"/>
                </a:solidFill>
                <a:latin typeface="DM Sans"/>
                <a:cs typeface="Calibri"/>
              </a:rPr>
              <a:t>Healthcare Professional Commitment</a:t>
            </a:r>
          </a:p>
        </p:txBody>
      </p:sp>
      <p:sp>
        <p:nvSpPr>
          <p:cNvPr id="16" name="TextBox 16"/>
          <p:cNvSpPr txBox="1"/>
          <p:nvPr/>
        </p:nvSpPr>
        <p:spPr>
          <a:xfrm>
            <a:off x="6096000" y="1727818"/>
            <a:ext cx="4569889" cy="362087"/>
          </a:xfrm>
          <a:prstGeom prst="rect">
            <a:avLst/>
          </a:prstGeom>
        </p:spPr>
        <p:txBody>
          <a:bodyPr lIns="0" tIns="0" rIns="0" bIns="0" rtlCol="0" anchor="t">
            <a:spAutoFit/>
          </a:bodyPr>
          <a:lstStyle/>
          <a:p>
            <a:pPr>
              <a:lnSpc>
                <a:spcPts val="2787"/>
              </a:lnSpc>
            </a:pPr>
            <a:r>
              <a:rPr lang="en-US" sz="2500">
                <a:solidFill>
                  <a:srgbClr val="545454"/>
                </a:solidFill>
                <a:latin typeface="DM Sans"/>
                <a:cs typeface="Calibri"/>
              </a:rPr>
              <a:t>Inclusive Clinical Environment</a:t>
            </a:r>
          </a:p>
        </p:txBody>
      </p:sp>
      <p:sp>
        <p:nvSpPr>
          <p:cNvPr id="17" name="TextBox 17"/>
          <p:cNvSpPr txBox="1"/>
          <p:nvPr/>
        </p:nvSpPr>
        <p:spPr>
          <a:xfrm>
            <a:off x="6096000" y="2825179"/>
            <a:ext cx="5573501" cy="337978"/>
          </a:xfrm>
          <a:prstGeom prst="rect">
            <a:avLst/>
          </a:prstGeom>
        </p:spPr>
        <p:txBody>
          <a:bodyPr lIns="0" tIns="0" rIns="0" bIns="0" rtlCol="0" anchor="t">
            <a:spAutoFit/>
          </a:bodyPr>
          <a:lstStyle/>
          <a:p>
            <a:pPr>
              <a:lnSpc>
                <a:spcPts val="2640"/>
              </a:lnSpc>
            </a:pPr>
            <a:r>
              <a:rPr lang="en-US" sz="2400">
                <a:solidFill>
                  <a:srgbClr val="545454"/>
                </a:solidFill>
                <a:latin typeface="DM Sans"/>
                <a:cs typeface="Calibri"/>
              </a:rPr>
              <a:t>Parents and Caregiver Empowerment</a:t>
            </a:r>
          </a:p>
        </p:txBody>
      </p:sp>
      <p:sp>
        <p:nvSpPr>
          <p:cNvPr id="18" name="TextBox 18"/>
          <p:cNvSpPr txBox="1"/>
          <p:nvPr/>
        </p:nvSpPr>
        <p:spPr>
          <a:xfrm>
            <a:off x="2074739" y="3854105"/>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4</a:t>
            </a:r>
          </a:p>
        </p:txBody>
      </p:sp>
      <p:sp>
        <p:nvSpPr>
          <p:cNvPr id="19" name="TextBox 19"/>
          <p:cNvSpPr txBox="1"/>
          <p:nvPr/>
        </p:nvSpPr>
        <p:spPr>
          <a:xfrm>
            <a:off x="2074739" y="4957670"/>
            <a:ext cx="3801811" cy="356764"/>
          </a:xfrm>
          <a:prstGeom prst="rect">
            <a:avLst/>
          </a:prstGeom>
        </p:spPr>
        <p:txBody>
          <a:bodyPr lIns="0" tIns="0" rIns="0" bIns="0" rtlCol="0" anchor="t">
            <a:spAutoFit/>
          </a:bodyPr>
          <a:lstStyle/>
          <a:p>
            <a:pPr>
              <a:lnSpc>
                <a:spcPts val="2667"/>
              </a:lnSpc>
            </a:pPr>
            <a:r>
              <a:rPr lang="en-US" sz="2650">
                <a:solidFill>
                  <a:srgbClr val="FFFFFF"/>
                </a:solidFill>
                <a:latin typeface="DM Sans"/>
                <a:cs typeface="Calibri"/>
              </a:rPr>
              <a:t>DRIVER 5</a:t>
            </a:r>
          </a:p>
        </p:txBody>
      </p:sp>
      <p:sp>
        <p:nvSpPr>
          <p:cNvPr id="20" name="TextBox 20"/>
          <p:cNvSpPr txBox="1"/>
          <p:nvPr/>
        </p:nvSpPr>
        <p:spPr>
          <a:xfrm>
            <a:off x="6096000" y="5000849"/>
            <a:ext cx="4569889" cy="362087"/>
          </a:xfrm>
          <a:prstGeom prst="rect">
            <a:avLst/>
          </a:prstGeom>
        </p:spPr>
        <p:txBody>
          <a:bodyPr lIns="0" tIns="0" rIns="0" bIns="0" rtlCol="0" anchor="t">
            <a:spAutoFit/>
          </a:bodyPr>
          <a:lstStyle/>
          <a:p>
            <a:pPr>
              <a:lnSpc>
                <a:spcPts val="2787"/>
              </a:lnSpc>
            </a:pPr>
            <a:r>
              <a:rPr lang="en-US" sz="2500">
                <a:solidFill>
                  <a:srgbClr val="545454"/>
                </a:solidFill>
                <a:latin typeface="DM Sans"/>
                <a:cs typeface="Calibri"/>
              </a:rPr>
              <a:t>Healthcare Data Utilization</a:t>
            </a:r>
          </a:p>
        </p:txBody>
      </p:sp>
      <p:sp>
        <p:nvSpPr>
          <p:cNvPr id="21" name="TextBox 21"/>
          <p:cNvSpPr txBox="1"/>
          <p:nvPr/>
        </p:nvSpPr>
        <p:spPr>
          <a:xfrm>
            <a:off x="6096000" y="3903413"/>
            <a:ext cx="4569889" cy="362087"/>
          </a:xfrm>
          <a:prstGeom prst="rect">
            <a:avLst/>
          </a:prstGeom>
        </p:spPr>
        <p:txBody>
          <a:bodyPr lIns="0" tIns="0" rIns="0" bIns="0" rtlCol="0" anchor="t">
            <a:spAutoFit/>
          </a:bodyPr>
          <a:lstStyle/>
          <a:p>
            <a:pPr>
              <a:lnSpc>
                <a:spcPts val="2787"/>
              </a:lnSpc>
            </a:pPr>
            <a:r>
              <a:rPr lang="en-US" sz="2500">
                <a:solidFill>
                  <a:srgbClr val="545454"/>
                </a:solidFill>
                <a:latin typeface="DM Sans"/>
                <a:cs typeface="Calibri"/>
              </a:rPr>
              <a:t>Community Partnerships</a:t>
            </a:r>
          </a:p>
        </p:txBody>
      </p:sp>
      <p:sp>
        <p:nvSpPr>
          <p:cNvPr id="23" name="Rounded Rectangle 6">
            <a:extLst>
              <a:ext uri="{FF2B5EF4-FFF2-40B4-BE49-F238E27FC236}">
                <a16:creationId xmlns:a16="http://schemas.microsoft.com/office/drawing/2014/main" id="{78B5A3B7-0107-74A6-42BE-EFADF14BEC3D}"/>
              </a:ext>
            </a:extLst>
          </p:cNvPr>
          <p:cNvSpPr/>
          <p:nvPr/>
        </p:nvSpPr>
        <p:spPr>
          <a:xfrm>
            <a:off x="1546973" y="230077"/>
            <a:ext cx="10059729" cy="1157652"/>
          </a:xfrm>
          <a:prstGeom prst="roundRect">
            <a:avLst/>
          </a:prstGeom>
          <a:noFill/>
          <a:ln w="28575"/>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endParaRPr lang="en-US" sz="1500">
              <a:ea typeface="Calibri"/>
              <a:cs typeface="Calibri"/>
            </a:endParaRPr>
          </a:p>
        </p:txBody>
      </p:sp>
      <p:pic>
        <p:nvPicPr>
          <p:cNvPr id="24" name="Picture 23" descr="A logo with a person in the middle&#10;&#10;Description automatically generated">
            <a:extLst>
              <a:ext uri="{FF2B5EF4-FFF2-40B4-BE49-F238E27FC236}">
                <a16:creationId xmlns:a16="http://schemas.microsoft.com/office/drawing/2014/main" id="{BB2CB55F-0790-7175-FF6E-777FF2A900CC}"/>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138023" y="5872540"/>
            <a:ext cx="1889972" cy="886710"/>
          </a:xfrm>
          <a:prstGeom prst="rect">
            <a:avLst/>
          </a:prstGeom>
        </p:spPr>
      </p:pic>
      <p:sp>
        <p:nvSpPr>
          <p:cNvPr id="26" name="Freeform 23">
            <a:extLst>
              <a:ext uri="{FF2B5EF4-FFF2-40B4-BE49-F238E27FC236}">
                <a16:creationId xmlns:a16="http://schemas.microsoft.com/office/drawing/2014/main" id="{AE550962-E289-5DDA-2AB0-8CBF44084B7E}"/>
              </a:ext>
            </a:extLst>
          </p:cNvPr>
          <p:cNvSpPr/>
          <p:nvPr/>
        </p:nvSpPr>
        <p:spPr>
          <a:xfrm flipV="1">
            <a:off x="11688331" y="2293443"/>
            <a:ext cx="1116149" cy="2426412"/>
          </a:xfrm>
          <a:custGeom>
            <a:avLst/>
            <a:gdLst/>
            <a:ahLst/>
            <a:cxnLst/>
            <a:rect l="l" t="t" r="r" b="b"/>
            <a:pathLst>
              <a:path w="1674224" h="3639618">
                <a:moveTo>
                  <a:pt x="0" y="3639618"/>
                </a:moveTo>
                <a:lnTo>
                  <a:pt x="1674224" y="3639618"/>
                </a:lnTo>
                <a:lnTo>
                  <a:pt x="1674224" y="0"/>
                </a:lnTo>
                <a:lnTo>
                  <a:pt x="0" y="0"/>
                </a:lnTo>
                <a:lnTo>
                  <a:pt x="0" y="3639618"/>
                </a:lnTo>
                <a:close/>
              </a:path>
            </a:pathLst>
          </a:custGeom>
          <a: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29" name="Footer Placeholder 4">
            <a:extLst>
              <a:ext uri="{FF2B5EF4-FFF2-40B4-BE49-F238E27FC236}">
                <a16:creationId xmlns:a16="http://schemas.microsoft.com/office/drawing/2014/main" id="{F497B51E-B23E-81E6-6EEC-C84EF82FCD34}"/>
              </a:ext>
            </a:extLst>
          </p:cNvPr>
          <p:cNvSpPr>
            <a:spLocks noGrp="1"/>
          </p:cNvSpPr>
          <p:nvPr>
            <p:ph type="ftr" sz="quarter" idx="11"/>
          </p:nvPr>
        </p:nvSpPr>
        <p:spPr>
          <a:xfrm>
            <a:off x="10546836" y="6487803"/>
            <a:ext cx="4114800" cy="365125"/>
          </a:xfrm>
        </p:spPr>
        <p:txBody>
          <a:bodyPr/>
          <a:lstStyle/>
          <a:p>
            <a:pPr algn="l"/>
            <a:r>
              <a:rPr lang="en-US" dirty="0">
                <a:latin typeface="DM Sans"/>
                <a:cs typeface="Calibri"/>
              </a:rPr>
              <a:t>12</a:t>
            </a:r>
          </a:p>
        </p:txBody>
      </p:sp>
      <p:sp>
        <p:nvSpPr>
          <p:cNvPr id="25" name="Footer Placeholder 4">
            <a:extLst>
              <a:ext uri="{FF2B5EF4-FFF2-40B4-BE49-F238E27FC236}">
                <a16:creationId xmlns:a16="http://schemas.microsoft.com/office/drawing/2014/main" id="{50A25492-F368-5A21-5DC6-845AD3571FD6}"/>
              </a:ext>
            </a:extLst>
          </p:cNvPr>
          <p:cNvSpPr txBox="1">
            <a:spLocks/>
          </p:cNvSpPr>
          <p:nvPr/>
        </p:nvSpPr>
        <p:spPr>
          <a:xfrm>
            <a:off x="4995333" y="6544028"/>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a:latin typeface="DM Sans"/>
                <a:cs typeface="Calibri"/>
              </a:rPr>
              <a:t>Illinois Perinatal Quality Collaborative</a:t>
            </a:r>
          </a:p>
        </p:txBody>
      </p:sp>
    </p:spTree>
    <p:extLst>
      <p:ext uri="{BB962C8B-B14F-4D97-AF65-F5344CB8AC3E}">
        <p14:creationId xmlns:p14="http://schemas.microsoft.com/office/powerpoint/2010/main" val="114181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AA70D-3B97-AAF4-599A-5BEF539C23CA}"/>
              </a:ext>
            </a:extLst>
          </p:cNvPr>
          <p:cNvSpPr>
            <a:spLocks noGrp="1"/>
          </p:cNvSpPr>
          <p:nvPr>
            <p:ph type="title" idx="4294967295"/>
          </p:nvPr>
        </p:nvSpPr>
        <p:spPr>
          <a:xfrm>
            <a:off x="0" y="1844675"/>
            <a:ext cx="2805113" cy="1347788"/>
          </a:xfrm>
        </p:spPr>
        <p:txBody>
          <a:bodyPr/>
          <a:lstStyle/>
          <a:p>
            <a:pPr algn="ctr"/>
            <a:r>
              <a:rPr lang="en-US" sz="4000">
                <a:latin typeface="DM Sans"/>
                <a:ea typeface="Lato Medium"/>
                <a:cs typeface="Lato Medium"/>
              </a:rPr>
              <a:t>Key Driver Diagram</a:t>
            </a:r>
            <a:endParaRPr lang="en-US" sz="4000">
              <a:latin typeface="DM Sans"/>
            </a:endParaRPr>
          </a:p>
        </p:txBody>
      </p:sp>
      <p:sp>
        <p:nvSpPr>
          <p:cNvPr id="4" name="Slide Number Placeholder 3">
            <a:extLst>
              <a:ext uri="{FF2B5EF4-FFF2-40B4-BE49-F238E27FC236}">
                <a16:creationId xmlns:a16="http://schemas.microsoft.com/office/drawing/2014/main" id="{DB148D1D-0EE2-FC94-7AFE-82D9E9F0BFFD}"/>
              </a:ext>
            </a:extLst>
          </p:cNvPr>
          <p:cNvSpPr>
            <a:spLocks noGrp="1"/>
          </p:cNvSpPr>
          <p:nvPr>
            <p:ph type="sldNum" sz="quarter" idx="4294967295"/>
          </p:nvPr>
        </p:nvSpPr>
        <p:spPr>
          <a:xfrm>
            <a:off x="9448800" y="6042025"/>
            <a:ext cx="2743200" cy="365125"/>
          </a:xfrm>
        </p:spPr>
        <p:txBody>
          <a:bodyPr/>
          <a:lstStyle/>
          <a:p>
            <a:fld id="{97033E4B-E3EB-3D46-B2D8-3159663620FA}" type="slidenum">
              <a:rPr lang="en-US" dirty="0" smtClean="0"/>
              <a:pPr/>
              <a:t>13</a:t>
            </a:fld>
            <a:endParaRPr lang="en-US"/>
          </a:p>
        </p:txBody>
      </p:sp>
      <p:sp>
        <p:nvSpPr>
          <p:cNvPr id="5" name="Footer Placeholder 4">
            <a:extLst>
              <a:ext uri="{FF2B5EF4-FFF2-40B4-BE49-F238E27FC236}">
                <a16:creationId xmlns:a16="http://schemas.microsoft.com/office/drawing/2014/main" id="{AE74FBFB-1843-9ED4-705E-449C6A1AC847}"/>
              </a:ext>
            </a:extLst>
          </p:cNvPr>
          <p:cNvSpPr>
            <a:spLocks noGrp="1"/>
          </p:cNvSpPr>
          <p:nvPr>
            <p:ph type="ftr" sz="quarter" idx="4294967295"/>
          </p:nvPr>
        </p:nvSpPr>
        <p:spPr>
          <a:xfrm>
            <a:off x="0" y="6405563"/>
            <a:ext cx="4114800" cy="365125"/>
          </a:xfrm>
        </p:spPr>
        <p:txBody>
          <a:bodyPr/>
          <a:lstStyle/>
          <a:p>
            <a:pPr algn="l"/>
            <a:r>
              <a:rPr lang="en-US">
                <a:latin typeface="DM Sans"/>
              </a:rPr>
              <a:t>Illinois Perinatal Quality Collaborative</a:t>
            </a:r>
          </a:p>
        </p:txBody>
      </p:sp>
      <p:sp>
        <p:nvSpPr>
          <p:cNvPr id="8" name="Rectangle 7">
            <a:extLst>
              <a:ext uri="{FF2B5EF4-FFF2-40B4-BE49-F238E27FC236}">
                <a16:creationId xmlns:a16="http://schemas.microsoft.com/office/drawing/2014/main" id="{4B08BEB2-2B67-CEC7-F7A5-CA6255803980}"/>
              </a:ext>
            </a:extLst>
          </p:cNvPr>
          <p:cNvSpPr/>
          <p:nvPr/>
        </p:nvSpPr>
        <p:spPr>
          <a:xfrm>
            <a:off x="2857500" y="5654009"/>
            <a:ext cx="9144000" cy="8902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6">
            <a:extLst>
              <a:ext uri="{FF2B5EF4-FFF2-40B4-BE49-F238E27FC236}">
                <a16:creationId xmlns:a16="http://schemas.microsoft.com/office/drawing/2014/main" id="{EB9283BE-051A-06BD-CAA6-184C9D686C2F}"/>
              </a:ext>
            </a:extLst>
          </p:cNvPr>
          <p:cNvSpPr/>
          <p:nvPr/>
        </p:nvSpPr>
        <p:spPr>
          <a:xfrm>
            <a:off x="2804105" y="646630"/>
            <a:ext cx="1922145" cy="4762500"/>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r>
              <a:rPr lang="en-US" sz="1500">
                <a:latin typeface="Calibri"/>
                <a:cs typeface="Calibri"/>
              </a:rPr>
              <a:t>By December 2025: </a:t>
            </a:r>
            <a:endParaRPr lang="en-US" sz="1500">
              <a:latin typeface="Calibri"/>
              <a:ea typeface="Calibri"/>
              <a:cs typeface="Calibri"/>
            </a:endParaRPr>
          </a:p>
          <a:p>
            <a:endParaRPr lang="en-US" sz="1500">
              <a:latin typeface="Calibri"/>
              <a:ea typeface="Calibri"/>
              <a:cs typeface="Calibri"/>
            </a:endParaRPr>
          </a:p>
          <a:p>
            <a:r>
              <a:rPr lang="en-US" sz="1500">
                <a:latin typeface="Calibri"/>
                <a:cs typeface="Calibri"/>
              </a:rPr>
              <a:t>1. Greater than 70% of Illinois birthing and children’s hospitals will address disparities and promote neonatal equity by actively participating in the ESSI initiative.</a:t>
            </a:r>
            <a:endParaRPr lang="en-US" sz="1500">
              <a:latin typeface="Calibri"/>
              <a:ea typeface="Calibri"/>
              <a:cs typeface="Calibri"/>
            </a:endParaRPr>
          </a:p>
          <a:p>
            <a:pPr marL="342900" indent="-342900">
              <a:buAutoNum type="arabicParenR"/>
            </a:pPr>
            <a:endParaRPr lang="en-US" sz="1500">
              <a:latin typeface="Calibri"/>
              <a:ea typeface="Calibri"/>
              <a:cs typeface="Calibri"/>
            </a:endParaRPr>
          </a:p>
          <a:p>
            <a:r>
              <a:rPr lang="en-US" sz="1500">
                <a:latin typeface="Calibri"/>
                <a:cs typeface="Calibri"/>
              </a:rPr>
              <a:t>2. Greater than 80% of infants will be discharged from ILPQC hospitals with a completed ESSI bundle. </a:t>
            </a:r>
            <a:r>
              <a:rPr lang="en-US" sz="1500"/>
              <a:t> </a:t>
            </a:r>
            <a:endParaRPr lang="en-US" sz="1500">
              <a:ea typeface="Calibri"/>
              <a:cs typeface="Calibri"/>
            </a:endParaRPr>
          </a:p>
        </p:txBody>
      </p:sp>
      <p:sp>
        <p:nvSpPr>
          <p:cNvPr id="14" name="TextBox 13">
            <a:extLst>
              <a:ext uri="{FF2B5EF4-FFF2-40B4-BE49-F238E27FC236}">
                <a16:creationId xmlns:a16="http://schemas.microsoft.com/office/drawing/2014/main" id="{D180EE81-4D08-B0DE-D216-FE8E15396519}"/>
              </a:ext>
            </a:extLst>
          </p:cNvPr>
          <p:cNvSpPr txBox="1"/>
          <p:nvPr/>
        </p:nvSpPr>
        <p:spPr>
          <a:xfrm>
            <a:off x="3247926" y="273053"/>
            <a:ext cx="2005361"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Aims</a:t>
            </a:r>
            <a:endParaRPr lang="en-US" b="1">
              <a:solidFill>
                <a:schemeClr val="accent1"/>
              </a:solidFill>
              <a:cs typeface="Calibri"/>
            </a:endParaRPr>
          </a:p>
        </p:txBody>
      </p:sp>
      <p:sp>
        <p:nvSpPr>
          <p:cNvPr id="16" name="TextBox 15">
            <a:extLst>
              <a:ext uri="{FF2B5EF4-FFF2-40B4-BE49-F238E27FC236}">
                <a16:creationId xmlns:a16="http://schemas.microsoft.com/office/drawing/2014/main" id="{058A4033-3B68-E3F4-A3B5-A12C5ED59569}"/>
              </a:ext>
            </a:extLst>
          </p:cNvPr>
          <p:cNvSpPr txBox="1"/>
          <p:nvPr/>
        </p:nvSpPr>
        <p:spPr>
          <a:xfrm>
            <a:off x="4717812" y="276098"/>
            <a:ext cx="2005361"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Primary Drivers</a:t>
            </a:r>
          </a:p>
        </p:txBody>
      </p:sp>
      <p:sp>
        <p:nvSpPr>
          <p:cNvPr id="18" name="Rounded Rectangle 22">
            <a:extLst>
              <a:ext uri="{FF2B5EF4-FFF2-40B4-BE49-F238E27FC236}">
                <a16:creationId xmlns:a16="http://schemas.microsoft.com/office/drawing/2014/main" id="{C3730C62-AFAC-21AA-3E7A-7AEAD34CE3BE}"/>
              </a:ext>
            </a:extLst>
          </p:cNvPr>
          <p:cNvSpPr/>
          <p:nvPr/>
        </p:nvSpPr>
        <p:spPr>
          <a:xfrm>
            <a:off x="4785239" y="800214"/>
            <a:ext cx="1661844" cy="699798"/>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Healthcare Professional Commitment</a:t>
            </a:r>
          </a:p>
        </p:txBody>
      </p:sp>
      <p:sp>
        <p:nvSpPr>
          <p:cNvPr id="20" name="Rounded Rectangle 76">
            <a:extLst>
              <a:ext uri="{FF2B5EF4-FFF2-40B4-BE49-F238E27FC236}">
                <a16:creationId xmlns:a16="http://schemas.microsoft.com/office/drawing/2014/main" id="{B73A5A2B-E8B2-3A4D-6254-3A3DB1483B77}"/>
              </a:ext>
            </a:extLst>
          </p:cNvPr>
          <p:cNvSpPr/>
          <p:nvPr/>
        </p:nvSpPr>
        <p:spPr>
          <a:xfrm>
            <a:off x="4785172" y="1778930"/>
            <a:ext cx="1661844" cy="5897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Inclusive Clinical Environment</a:t>
            </a:r>
          </a:p>
        </p:txBody>
      </p:sp>
      <p:sp>
        <p:nvSpPr>
          <p:cNvPr id="22" name="Rounded Rectangle 83">
            <a:extLst>
              <a:ext uri="{FF2B5EF4-FFF2-40B4-BE49-F238E27FC236}">
                <a16:creationId xmlns:a16="http://schemas.microsoft.com/office/drawing/2014/main" id="{DCD883C2-E6A5-6751-C6D1-3BC19BAEBB65}"/>
              </a:ext>
            </a:extLst>
          </p:cNvPr>
          <p:cNvSpPr/>
          <p:nvPr/>
        </p:nvSpPr>
        <p:spPr>
          <a:xfrm>
            <a:off x="4789674" y="2711059"/>
            <a:ext cx="1674544" cy="7929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Parent and Caregiver Empowerment</a:t>
            </a:r>
            <a:endParaRPr lang="en-US" sz="1600">
              <a:latin typeface="Calibri"/>
              <a:ea typeface="Calibri"/>
              <a:cs typeface="Calibri"/>
            </a:endParaRPr>
          </a:p>
        </p:txBody>
      </p:sp>
      <p:sp>
        <p:nvSpPr>
          <p:cNvPr id="24" name="Rounded Rectangle 84">
            <a:extLst>
              <a:ext uri="{FF2B5EF4-FFF2-40B4-BE49-F238E27FC236}">
                <a16:creationId xmlns:a16="http://schemas.microsoft.com/office/drawing/2014/main" id="{C9EDA1B8-B2B5-4AB7-BE28-FD2E702400CA}"/>
              </a:ext>
            </a:extLst>
          </p:cNvPr>
          <p:cNvSpPr/>
          <p:nvPr/>
        </p:nvSpPr>
        <p:spPr>
          <a:xfrm>
            <a:off x="4789268" y="3771300"/>
            <a:ext cx="1674544" cy="681461"/>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Community </a:t>
            </a:r>
            <a:r>
              <a:rPr lang="en-US" sz="1600">
                <a:solidFill>
                  <a:srgbClr val="FF0000"/>
                </a:solidFill>
                <a:latin typeface="Calibri"/>
                <a:cs typeface="Calibri"/>
              </a:rPr>
              <a:t> </a:t>
            </a:r>
            <a:r>
              <a:rPr lang="en-US" sz="1600">
                <a:solidFill>
                  <a:schemeClr val="tx1"/>
                </a:solidFill>
                <a:latin typeface="Calibri"/>
                <a:cs typeface="Calibri"/>
              </a:rPr>
              <a:t>Partnerships</a:t>
            </a:r>
            <a:endParaRPr lang="en-US" sz="1600">
              <a:solidFill>
                <a:schemeClr val="tx1"/>
              </a:solidFill>
              <a:latin typeface="Calibri"/>
              <a:ea typeface="Calibri"/>
              <a:cs typeface="Calibri"/>
            </a:endParaRPr>
          </a:p>
        </p:txBody>
      </p:sp>
      <p:sp>
        <p:nvSpPr>
          <p:cNvPr id="26" name="Rounded Rectangle 85">
            <a:extLst>
              <a:ext uri="{FF2B5EF4-FFF2-40B4-BE49-F238E27FC236}">
                <a16:creationId xmlns:a16="http://schemas.microsoft.com/office/drawing/2014/main" id="{78A60644-0FDA-E9A5-A8A9-AB39830E7D17}"/>
              </a:ext>
            </a:extLst>
          </p:cNvPr>
          <p:cNvSpPr/>
          <p:nvPr/>
        </p:nvSpPr>
        <p:spPr>
          <a:xfrm>
            <a:off x="4795447" y="4698068"/>
            <a:ext cx="1687244" cy="5897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r>
              <a:rPr lang="en-US" sz="1600">
                <a:latin typeface="Calibri"/>
                <a:cs typeface="Calibri"/>
              </a:rPr>
              <a:t>Healthcare Data Utilization</a:t>
            </a:r>
          </a:p>
        </p:txBody>
      </p:sp>
      <p:sp>
        <p:nvSpPr>
          <p:cNvPr id="28" name="Rounded Rectangle 87">
            <a:extLst>
              <a:ext uri="{FF2B5EF4-FFF2-40B4-BE49-F238E27FC236}">
                <a16:creationId xmlns:a16="http://schemas.microsoft.com/office/drawing/2014/main" id="{4DD97BA5-B3EA-9953-A828-AC4406353BE4}"/>
              </a:ext>
            </a:extLst>
          </p:cNvPr>
          <p:cNvSpPr/>
          <p:nvPr/>
        </p:nvSpPr>
        <p:spPr>
          <a:xfrm>
            <a:off x="6543427" y="858378"/>
            <a:ext cx="5529655" cy="58977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Equitable and Respectful Care Education and Implementation</a:t>
            </a:r>
          </a:p>
          <a:p>
            <a:pPr marL="285750" indent="-285750">
              <a:buFont typeface="Arial" panose="020B0604020202020204" pitchFamily="34" charset="0"/>
              <a:buChar char="•"/>
            </a:pPr>
            <a:r>
              <a:rPr lang="en-US" sz="1400" b="1">
                <a:latin typeface="Calibri"/>
                <a:cs typeface="Calibri"/>
              </a:rPr>
              <a:t>Safe Sleep Environment Education and Implementation</a:t>
            </a:r>
          </a:p>
        </p:txBody>
      </p:sp>
      <p:sp>
        <p:nvSpPr>
          <p:cNvPr id="30" name="TextBox 29">
            <a:extLst>
              <a:ext uri="{FF2B5EF4-FFF2-40B4-BE49-F238E27FC236}">
                <a16:creationId xmlns:a16="http://schemas.microsoft.com/office/drawing/2014/main" id="{F6297887-83BD-82E8-1C79-F8E9E0836828}"/>
              </a:ext>
            </a:extLst>
          </p:cNvPr>
          <p:cNvSpPr txBox="1"/>
          <p:nvPr/>
        </p:nvSpPr>
        <p:spPr>
          <a:xfrm>
            <a:off x="7972721" y="274352"/>
            <a:ext cx="2667520" cy="369332"/>
          </a:xfrm>
          <a:prstGeom prst="rect">
            <a:avLst/>
          </a:prstGeom>
          <a:noFill/>
        </p:spPr>
        <p:txBody>
          <a:bodyPr wrap="square" lIns="91440" tIns="45720" rIns="91440" bIns="45720" rtlCol="0" anchor="t">
            <a:spAutoFit/>
          </a:bodyPr>
          <a:lstStyle/>
          <a:p>
            <a:r>
              <a:rPr lang="en-US" b="1">
                <a:solidFill>
                  <a:schemeClr val="accent1"/>
                </a:solidFill>
                <a:latin typeface="Arial"/>
                <a:ea typeface="MS PGothic"/>
                <a:cs typeface="Arial"/>
              </a:rPr>
              <a:t>Secondary Drivers</a:t>
            </a:r>
          </a:p>
        </p:txBody>
      </p:sp>
      <p:sp>
        <p:nvSpPr>
          <p:cNvPr id="32" name="Rounded Rectangle 89">
            <a:extLst>
              <a:ext uri="{FF2B5EF4-FFF2-40B4-BE49-F238E27FC236}">
                <a16:creationId xmlns:a16="http://schemas.microsoft.com/office/drawing/2014/main" id="{8449D5CB-7C16-EDDA-3100-9116410AABE0}"/>
              </a:ext>
            </a:extLst>
          </p:cNvPr>
          <p:cNvSpPr/>
          <p:nvPr/>
        </p:nvSpPr>
        <p:spPr>
          <a:xfrm>
            <a:off x="6602417" y="1710625"/>
            <a:ext cx="5480760" cy="739087"/>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Organizational Leadership Commitment</a:t>
            </a:r>
          </a:p>
          <a:p>
            <a:pPr marL="285750" indent="-285750">
              <a:buFont typeface="Arial" panose="020B0604020202020204" pitchFamily="34" charset="0"/>
              <a:buChar char="•"/>
            </a:pPr>
            <a:r>
              <a:rPr lang="en-US" sz="1400">
                <a:latin typeface="Calibri"/>
                <a:cs typeface="Calibri"/>
              </a:rPr>
              <a:t>Equitable and Inclusive Unit Policies</a:t>
            </a:r>
          </a:p>
          <a:p>
            <a:pPr marL="285750" indent="-285750">
              <a:buFont typeface="Arial" panose="020B0604020202020204" pitchFamily="34" charset="0"/>
              <a:buChar char="•"/>
            </a:pPr>
            <a:r>
              <a:rPr lang="en-US" sz="1400">
                <a:latin typeface="Calibri"/>
                <a:cs typeface="Calibri"/>
              </a:rPr>
              <a:t>Parent and Caregiver Experience Prioritization</a:t>
            </a:r>
            <a:endParaRPr lang="en-US" sz="1400" err="1">
              <a:latin typeface="Calibri"/>
              <a:ea typeface="Calibri"/>
              <a:cs typeface="Calibri"/>
            </a:endParaRPr>
          </a:p>
        </p:txBody>
      </p:sp>
      <p:sp>
        <p:nvSpPr>
          <p:cNvPr id="34" name="Rounded Rectangle 90">
            <a:extLst>
              <a:ext uri="{FF2B5EF4-FFF2-40B4-BE49-F238E27FC236}">
                <a16:creationId xmlns:a16="http://schemas.microsoft.com/office/drawing/2014/main" id="{CB726A25-CFF2-A633-BB75-01000B742058}"/>
              </a:ext>
            </a:extLst>
          </p:cNvPr>
          <p:cNvSpPr/>
          <p:nvPr/>
        </p:nvSpPr>
        <p:spPr>
          <a:xfrm>
            <a:off x="6611873" y="2704406"/>
            <a:ext cx="5476926" cy="788843"/>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Respectful Parent and Caregiver Partnerships</a:t>
            </a:r>
            <a:endParaRPr lang="en-US" sz="1400">
              <a:solidFill>
                <a:srgbClr val="FF0000"/>
              </a:solidFill>
              <a:latin typeface="Calibri"/>
              <a:ea typeface="Calibri"/>
              <a:cs typeface="Calibri"/>
            </a:endParaRPr>
          </a:p>
          <a:p>
            <a:pPr marL="285750" indent="-285750">
              <a:buFont typeface="Arial" panose="020B0604020202020204" pitchFamily="34" charset="0"/>
              <a:buChar char="•"/>
            </a:pPr>
            <a:r>
              <a:rPr lang="en-US" sz="1400">
                <a:latin typeface="Calibri"/>
                <a:cs typeface="Calibri"/>
              </a:rPr>
              <a:t>Safe Sleep Awareness</a:t>
            </a:r>
          </a:p>
          <a:p>
            <a:pPr marL="285750" indent="-285750">
              <a:buFont typeface="Arial" panose="020B0604020202020204" pitchFamily="34" charset="0"/>
              <a:buChar char="•"/>
            </a:pPr>
            <a:r>
              <a:rPr lang="en-US" sz="1400">
                <a:solidFill>
                  <a:schemeClr val="tx1"/>
                </a:solidFill>
                <a:latin typeface="Calibri"/>
                <a:cs typeface="Calibri"/>
              </a:rPr>
              <a:t>Transition to Home, including </a:t>
            </a:r>
            <a:r>
              <a:rPr lang="en-US" sz="1400" err="1">
                <a:solidFill>
                  <a:schemeClr val="tx1"/>
                </a:solidFill>
                <a:latin typeface="Calibri"/>
                <a:cs typeface="Calibri"/>
              </a:rPr>
              <a:t>SDoH</a:t>
            </a:r>
            <a:r>
              <a:rPr lang="en-US" sz="1400">
                <a:solidFill>
                  <a:schemeClr val="tx1"/>
                </a:solidFill>
                <a:latin typeface="Calibri"/>
                <a:cs typeface="Calibri"/>
              </a:rPr>
              <a:t> </a:t>
            </a:r>
            <a:r>
              <a:rPr lang="en-US" sz="1400">
                <a:solidFill>
                  <a:schemeClr val="tx1"/>
                </a:solidFill>
                <a:latin typeface="Calibri"/>
                <a:ea typeface="+mn-lt"/>
                <a:cs typeface="+mn-lt"/>
              </a:rPr>
              <a:t>Screening and Resource Linkage</a:t>
            </a:r>
            <a:endParaRPr lang="en-US" sz="1400">
              <a:solidFill>
                <a:schemeClr val="tx1"/>
              </a:solidFill>
              <a:latin typeface="Calibri"/>
              <a:ea typeface="Calibri"/>
              <a:cs typeface="Calibri"/>
            </a:endParaRPr>
          </a:p>
        </p:txBody>
      </p:sp>
      <p:sp>
        <p:nvSpPr>
          <p:cNvPr id="36" name="Rounded Rectangle 91">
            <a:extLst>
              <a:ext uri="{FF2B5EF4-FFF2-40B4-BE49-F238E27FC236}">
                <a16:creationId xmlns:a16="http://schemas.microsoft.com/office/drawing/2014/main" id="{C5BA209B-6AD7-115B-8383-D8382814ACEE}"/>
              </a:ext>
            </a:extLst>
          </p:cNvPr>
          <p:cNvSpPr/>
          <p:nvPr/>
        </p:nvSpPr>
        <p:spPr>
          <a:xfrm>
            <a:off x="6606479" y="3667823"/>
            <a:ext cx="5474238" cy="785370"/>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Resource Mapping</a:t>
            </a:r>
          </a:p>
          <a:p>
            <a:pPr marL="285750" indent="-285750">
              <a:buFont typeface="Arial" panose="020B0604020202020204" pitchFamily="34" charset="0"/>
              <a:buChar char="•"/>
            </a:pPr>
            <a:r>
              <a:rPr lang="en-US" sz="1400">
                <a:latin typeface="Calibri"/>
                <a:cs typeface="Calibri"/>
              </a:rPr>
              <a:t>Building Relationships with Community Organizations</a:t>
            </a:r>
          </a:p>
          <a:p>
            <a:pPr marL="285750" indent="-285750">
              <a:buFont typeface="Arial" panose="020B0604020202020204" pitchFamily="34" charset="0"/>
              <a:buChar char="•"/>
            </a:pPr>
            <a:r>
              <a:rPr lang="en-US" sz="1400">
                <a:solidFill>
                  <a:schemeClr val="tx1"/>
                </a:solidFill>
                <a:latin typeface="Calibri"/>
                <a:ea typeface="Calibri"/>
                <a:cs typeface="Calibri"/>
              </a:rPr>
              <a:t>Transfer of Care to Community Providers</a:t>
            </a:r>
          </a:p>
        </p:txBody>
      </p:sp>
      <p:sp>
        <p:nvSpPr>
          <p:cNvPr id="38" name="Rounded Rectangle 92">
            <a:extLst>
              <a:ext uri="{FF2B5EF4-FFF2-40B4-BE49-F238E27FC236}">
                <a16:creationId xmlns:a16="http://schemas.microsoft.com/office/drawing/2014/main" id="{DD496E2B-129D-7877-3471-A97FA7218225}"/>
              </a:ext>
            </a:extLst>
          </p:cNvPr>
          <p:cNvSpPr/>
          <p:nvPr/>
        </p:nvSpPr>
        <p:spPr>
          <a:xfrm>
            <a:off x="6606981" y="4625513"/>
            <a:ext cx="5474238" cy="736472"/>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a:latin typeface="Calibri"/>
                <a:cs typeface="Calibri"/>
              </a:rPr>
              <a:t>Collection of Accurate Race and Ethnicity Data</a:t>
            </a:r>
          </a:p>
          <a:p>
            <a:pPr marL="285750" indent="-285750">
              <a:buFont typeface="Arial" panose="020B0604020202020204" pitchFamily="34" charset="0"/>
              <a:buChar char="•"/>
            </a:pPr>
            <a:r>
              <a:rPr lang="en-US" sz="1400">
                <a:latin typeface="Calibri"/>
                <a:cs typeface="Calibri"/>
              </a:rPr>
              <a:t>Dissemination of Stratified Data</a:t>
            </a:r>
            <a:endParaRPr lang="en-US" sz="1400">
              <a:latin typeface="Calibri"/>
              <a:ea typeface="Calibri"/>
              <a:cs typeface="Calibri"/>
            </a:endParaRPr>
          </a:p>
          <a:p>
            <a:pPr marL="285750" indent="-285750">
              <a:buFont typeface="Arial" panose="020B0604020202020204" pitchFamily="34" charset="0"/>
              <a:buChar char="•"/>
            </a:pPr>
            <a:r>
              <a:rPr lang="en-US" sz="1400">
                <a:latin typeface="Calibri"/>
                <a:cs typeface="Calibri"/>
              </a:rPr>
              <a:t>Application of Data to Address Inequities</a:t>
            </a:r>
            <a:endParaRPr lang="en-US" sz="1400">
              <a:latin typeface="Calibri"/>
              <a:ea typeface="Calibri"/>
              <a:cs typeface="Calibri"/>
            </a:endParaRPr>
          </a:p>
        </p:txBody>
      </p:sp>
      <p:sp>
        <p:nvSpPr>
          <p:cNvPr id="40" name="Rounded Rectangle 93">
            <a:extLst>
              <a:ext uri="{FF2B5EF4-FFF2-40B4-BE49-F238E27FC236}">
                <a16:creationId xmlns:a16="http://schemas.microsoft.com/office/drawing/2014/main" id="{BDCA2154-1309-1ECE-3338-3B699831342F}"/>
              </a:ext>
            </a:extLst>
          </p:cNvPr>
          <p:cNvSpPr/>
          <p:nvPr/>
        </p:nvSpPr>
        <p:spPr>
          <a:xfrm>
            <a:off x="2978110" y="5811228"/>
            <a:ext cx="1058563" cy="59595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b="1"/>
              <a:t>ESSI Bundle</a:t>
            </a:r>
            <a:r>
              <a:rPr lang="en-US" sz="1400"/>
              <a:t>:</a:t>
            </a:r>
          </a:p>
        </p:txBody>
      </p:sp>
      <p:sp>
        <p:nvSpPr>
          <p:cNvPr id="42" name="Rounded Rectangle 96">
            <a:extLst>
              <a:ext uri="{FF2B5EF4-FFF2-40B4-BE49-F238E27FC236}">
                <a16:creationId xmlns:a16="http://schemas.microsoft.com/office/drawing/2014/main" id="{E9E3C6CF-96AA-68D8-0977-EC06066DAB15}"/>
              </a:ext>
            </a:extLst>
          </p:cNvPr>
          <p:cNvSpPr/>
          <p:nvPr/>
        </p:nvSpPr>
        <p:spPr>
          <a:xfrm>
            <a:off x="4190069" y="5500950"/>
            <a:ext cx="7906627" cy="1217038"/>
          </a:xfrm>
          <a:prstGeom prst="roundRect">
            <a:avLst/>
          </a:prstGeom>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marL="285750" indent="-285750">
              <a:buFont typeface="Arial" panose="020B0604020202020204" pitchFamily="34" charset="0"/>
              <a:buChar char="•"/>
            </a:pPr>
            <a:r>
              <a:rPr lang="en-US" sz="1400" b="1">
                <a:latin typeface="Calibri"/>
                <a:cs typeface="Calibri"/>
              </a:rPr>
              <a:t>Awareness</a:t>
            </a:r>
            <a:r>
              <a:rPr lang="en-US" sz="1400">
                <a:latin typeface="Calibri"/>
                <a:cs typeface="Calibri"/>
              </a:rPr>
              <a:t>: Parents or caregivers report an understanding of a safe sleep environment, including navigating challenges to safe sleep at home</a:t>
            </a:r>
          </a:p>
          <a:p>
            <a:pPr marL="285750" indent="-285750">
              <a:buFont typeface="Arial" panose="020B0604020202020204" pitchFamily="34" charset="0"/>
              <a:buChar char="•"/>
            </a:pPr>
            <a:r>
              <a:rPr lang="en-US" sz="1400" b="1">
                <a:latin typeface="Calibri"/>
                <a:cs typeface="Calibri"/>
              </a:rPr>
              <a:t>Readiness</a:t>
            </a:r>
            <a:r>
              <a:rPr lang="en-US" sz="1400">
                <a:latin typeface="Calibri"/>
                <a:cs typeface="Calibri"/>
              </a:rPr>
              <a:t>: </a:t>
            </a:r>
            <a:r>
              <a:rPr lang="en-US" sz="1400">
                <a:solidFill>
                  <a:schemeClr val="tx1"/>
                </a:solidFill>
                <a:latin typeface="Calibri"/>
                <a:ea typeface="+mn-lt"/>
                <a:cs typeface="+mn-lt"/>
              </a:rPr>
              <a:t>Family is prepared for a transition to home, including </a:t>
            </a:r>
            <a:r>
              <a:rPr lang="en-US" sz="1400" err="1">
                <a:solidFill>
                  <a:schemeClr val="tx1"/>
                </a:solidFill>
                <a:latin typeface="Calibri"/>
                <a:ea typeface="+mn-lt"/>
                <a:cs typeface="+mn-lt"/>
              </a:rPr>
              <a:t>SDoH</a:t>
            </a:r>
            <a:r>
              <a:rPr lang="en-US" sz="1400">
                <a:solidFill>
                  <a:schemeClr val="tx1"/>
                </a:solidFill>
                <a:latin typeface="Calibri"/>
                <a:ea typeface="+mn-lt"/>
                <a:cs typeface="+mn-lt"/>
              </a:rPr>
              <a:t> screening and resource linkage</a:t>
            </a:r>
            <a:endParaRPr lang="en-US" sz="1400">
              <a:solidFill>
                <a:schemeClr val="tx1"/>
              </a:solidFill>
              <a:latin typeface="Calibri"/>
              <a:cs typeface="Calibri"/>
            </a:endParaRPr>
          </a:p>
          <a:p>
            <a:pPr marL="285750" indent="-285750">
              <a:buFont typeface="Arial" panose="020B0604020202020204" pitchFamily="34" charset="0"/>
              <a:buChar char="•"/>
            </a:pPr>
            <a:r>
              <a:rPr lang="en-US" sz="1400" b="1">
                <a:latin typeface="Calibri"/>
                <a:cs typeface="Calibri"/>
              </a:rPr>
              <a:t>Transfer of Care</a:t>
            </a:r>
            <a:r>
              <a:rPr lang="en-US" sz="1400">
                <a:latin typeface="Calibri"/>
                <a:cs typeface="Calibri"/>
              </a:rPr>
              <a:t>: ESSI Newborn Care Plan (Awareness &amp; Readiness) documented in the discharge </a:t>
            </a:r>
          </a:p>
        </p:txBody>
      </p:sp>
      <p:sp>
        <p:nvSpPr>
          <p:cNvPr id="3" name="Rectangle: Rounded Corners 2">
            <a:extLst>
              <a:ext uri="{FF2B5EF4-FFF2-40B4-BE49-F238E27FC236}">
                <a16:creationId xmlns:a16="http://schemas.microsoft.com/office/drawing/2014/main" id="{58E28592-FDD2-A9FB-FF64-0D7E537442D4}"/>
              </a:ext>
            </a:extLst>
          </p:cNvPr>
          <p:cNvSpPr/>
          <p:nvPr/>
        </p:nvSpPr>
        <p:spPr>
          <a:xfrm>
            <a:off x="4715527" y="655007"/>
            <a:ext cx="7442547" cy="960328"/>
          </a:xfrm>
          <a:prstGeom prst="roundRect">
            <a:avLst/>
          </a:prstGeom>
          <a:noFill/>
          <a:ln w="285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602B4FC7-02B4-B308-F882-1F10636CBFF9}"/>
              </a:ext>
            </a:extLst>
          </p:cNvPr>
          <p:cNvSpPr/>
          <p:nvPr/>
        </p:nvSpPr>
        <p:spPr>
          <a:xfrm>
            <a:off x="4360623" y="581938"/>
            <a:ext cx="636739" cy="615863"/>
          </a:xfrm>
          <a:prstGeom prst="ellipse">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ea typeface="Calibri"/>
                <a:cs typeface="Calibri"/>
              </a:rPr>
              <a:t>1</a:t>
            </a:r>
            <a:endParaRPr lang="en-US" sz="3200"/>
          </a:p>
        </p:txBody>
      </p:sp>
    </p:spTree>
    <p:extLst>
      <p:ext uri="{BB962C8B-B14F-4D97-AF65-F5344CB8AC3E}">
        <p14:creationId xmlns:p14="http://schemas.microsoft.com/office/powerpoint/2010/main" val="12100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9978-6647-EDE0-87A0-C3A213094B47}"/>
              </a:ext>
            </a:extLst>
          </p:cNvPr>
          <p:cNvSpPr>
            <a:spLocks noGrp="1"/>
          </p:cNvSpPr>
          <p:nvPr>
            <p:ph type="title"/>
          </p:nvPr>
        </p:nvSpPr>
        <p:spPr>
          <a:xfrm>
            <a:off x="1413310" y="701749"/>
            <a:ext cx="9365380" cy="3213164"/>
          </a:xfrm>
        </p:spPr>
        <p:txBody>
          <a:bodyPr/>
          <a:lstStyle/>
          <a:p>
            <a:r>
              <a:rPr lang="en-US" dirty="0">
                <a:solidFill>
                  <a:srgbClr val="1C498B"/>
                </a:solidFill>
                <a:latin typeface="Open Sans"/>
                <a:ea typeface="+mj-lt"/>
                <a:cs typeface="+mj-lt"/>
              </a:rPr>
              <a:t>Safe Sleep Environment Education and Implementation</a:t>
            </a:r>
            <a:endParaRPr lang="en-US">
              <a:solidFill>
                <a:srgbClr val="1C498B"/>
              </a:solidFill>
              <a:latin typeface="Open Sans"/>
              <a:cs typeface="Prompt Bold"/>
            </a:endParaRPr>
          </a:p>
        </p:txBody>
      </p:sp>
    </p:spTree>
    <p:extLst>
      <p:ext uri="{BB962C8B-B14F-4D97-AF65-F5344CB8AC3E}">
        <p14:creationId xmlns:p14="http://schemas.microsoft.com/office/powerpoint/2010/main" val="36203810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42568" y="4307005"/>
            <a:ext cx="5144921" cy="1596587"/>
          </a:xfrm>
          <a:custGeom>
            <a:avLst/>
            <a:gdLst/>
            <a:ahLst/>
            <a:cxnLst/>
            <a:rect l="l" t="t" r="r" b="b"/>
            <a:pathLst>
              <a:path w="7717382" h="2394881">
                <a:moveTo>
                  <a:pt x="0" y="0"/>
                </a:moveTo>
                <a:lnTo>
                  <a:pt x="7717383" y="0"/>
                </a:lnTo>
                <a:lnTo>
                  <a:pt x="7717383" y="2394881"/>
                </a:lnTo>
                <a:lnTo>
                  <a:pt x="0" y="2394881"/>
                </a:lnTo>
                <a:lnTo>
                  <a:pt x="0" y="0"/>
                </a:lnTo>
                <a:close/>
              </a:path>
            </a:pathLst>
          </a:custGeom>
          <a:blipFill>
            <a:blip r:embed="rId2" cstate="email">
              <a:alphaModFix amt="4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686106" y="4778862"/>
            <a:ext cx="5450071" cy="1482395"/>
            <a:chOff x="0" y="0"/>
            <a:chExt cx="2156186" cy="428975"/>
          </a:xfrm>
        </p:grpSpPr>
        <p:sp>
          <p:nvSpPr>
            <p:cNvPr id="4" name="Freeform 4"/>
            <p:cNvSpPr/>
            <p:nvPr/>
          </p:nvSpPr>
          <p:spPr>
            <a:xfrm>
              <a:off x="0" y="0"/>
              <a:ext cx="2156186" cy="428975"/>
            </a:xfrm>
            <a:custGeom>
              <a:avLst/>
              <a:gdLst/>
              <a:ahLst/>
              <a:cxnLst/>
              <a:rect l="l" t="t" r="r" b="b"/>
              <a:pathLst>
                <a:path w="2156186" h="428975">
                  <a:moveTo>
                    <a:pt x="28370" y="0"/>
                  </a:moveTo>
                  <a:lnTo>
                    <a:pt x="2127816" y="0"/>
                  </a:lnTo>
                  <a:cubicBezTo>
                    <a:pt x="2143484" y="0"/>
                    <a:pt x="2156186" y="12702"/>
                    <a:pt x="2156186" y="28370"/>
                  </a:cubicBezTo>
                  <a:lnTo>
                    <a:pt x="2156186" y="400606"/>
                  </a:lnTo>
                  <a:cubicBezTo>
                    <a:pt x="2156186" y="416274"/>
                    <a:pt x="2143484" y="428975"/>
                    <a:pt x="2127816" y="428975"/>
                  </a:cubicBezTo>
                  <a:lnTo>
                    <a:pt x="28370" y="428975"/>
                  </a:lnTo>
                  <a:cubicBezTo>
                    <a:pt x="12702" y="428975"/>
                    <a:pt x="0" y="416274"/>
                    <a:pt x="0" y="400606"/>
                  </a:cubicBezTo>
                  <a:lnTo>
                    <a:pt x="0" y="28370"/>
                  </a:lnTo>
                  <a:cubicBezTo>
                    <a:pt x="0" y="12702"/>
                    <a:pt x="12702" y="0"/>
                    <a:pt x="28370" y="0"/>
                  </a:cubicBezTo>
                  <a:close/>
                </a:path>
              </a:pathLst>
            </a:custGeom>
            <a:solidFill>
              <a:srgbClr val="FFC000"/>
            </a:solidFill>
          </p:spPr>
          <p:txBody>
            <a:bodyPr/>
            <a:lstStyle/>
            <a:p>
              <a:endParaRPr lang="en-US"/>
            </a:p>
          </p:txBody>
        </p:sp>
        <p:sp>
          <p:nvSpPr>
            <p:cNvPr id="5" name="TextBox 5"/>
            <p:cNvSpPr txBox="1"/>
            <p:nvPr/>
          </p:nvSpPr>
          <p:spPr>
            <a:xfrm>
              <a:off x="0" y="-38100"/>
              <a:ext cx="2156186" cy="467075"/>
            </a:xfrm>
            <a:prstGeom prst="rect">
              <a:avLst/>
            </a:prstGeom>
          </p:spPr>
          <p:txBody>
            <a:bodyPr lIns="33867" tIns="33867" rIns="33867" bIns="33867" rtlCol="0" anchor="ctr"/>
            <a:lstStyle/>
            <a:p>
              <a:pPr algn="ctr">
                <a:lnSpc>
                  <a:spcPts val="1882"/>
                </a:lnSpc>
              </a:pPr>
              <a:endParaRPr sz="800"/>
            </a:p>
          </p:txBody>
        </p:sp>
      </p:grpSp>
      <p:sp>
        <p:nvSpPr>
          <p:cNvPr id="6" name="Freeform 6"/>
          <p:cNvSpPr/>
          <p:nvPr/>
        </p:nvSpPr>
        <p:spPr>
          <a:xfrm>
            <a:off x="5827017" y="2476089"/>
            <a:ext cx="5144921" cy="1596587"/>
          </a:xfrm>
          <a:custGeom>
            <a:avLst/>
            <a:gdLst/>
            <a:ahLst/>
            <a:cxnLst/>
            <a:rect l="l" t="t" r="r" b="b"/>
            <a:pathLst>
              <a:path w="7717382" h="2394881">
                <a:moveTo>
                  <a:pt x="0" y="0"/>
                </a:moveTo>
                <a:lnTo>
                  <a:pt x="7717383" y="0"/>
                </a:lnTo>
                <a:lnTo>
                  <a:pt x="7717383" y="2394881"/>
                </a:lnTo>
                <a:lnTo>
                  <a:pt x="0" y="2394881"/>
                </a:lnTo>
                <a:lnTo>
                  <a:pt x="0" y="0"/>
                </a:lnTo>
                <a:close/>
              </a:path>
            </a:pathLst>
          </a:custGeom>
          <a:blipFill>
            <a:blip r:embed="rId2" cstate="email">
              <a:alphaModFix amt="4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grpSp>
        <p:nvGrpSpPr>
          <p:cNvPr id="7" name="Group 7"/>
          <p:cNvGrpSpPr/>
          <p:nvPr/>
        </p:nvGrpSpPr>
        <p:grpSpPr>
          <a:xfrm>
            <a:off x="5678330" y="2778546"/>
            <a:ext cx="5457846" cy="1785639"/>
            <a:chOff x="0" y="0"/>
            <a:chExt cx="2156186" cy="428975"/>
          </a:xfrm>
        </p:grpSpPr>
        <p:sp>
          <p:nvSpPr>
            <p:cNvPr id="8" name="Freeform 8"/>
            <p:cNvSpPr/>
            <p:nvPr/>
          </p:nvSpPr>
          <p:spPr>
            <a:xfrm>
              <a:off x="0" y="0"/>
              <a:ext cx="2156186" cy="428975"/>
            </a:xfrm>
            <a:custGeom>
              <a:avLst/>
              <a:gdLst/>
              <a:ahLst/>
              <a:cxnLst/>
              <a:rect l="l" t="t" r="r" b="b"/>
              <a:pathLst>
                <a:path w="2156186" h="428975">
                  <a:moveTo>
                    <a:pt x="28370" y="0"/>
                  </a:moveTo>
                  <a:lnTo>
                    <a:pt x="2127816" y="0"/>
                  </a:lnTo>
                  <a:cubicBezTo>
                    <a:pt x="2143484" y="0"/>
                    <a:pt x="2156186" y="12702"/>
                    <a:pt x="2156186" y="28370"/>
                  </a:cubicBezTo>
                  <a:lnTo>
                    <a:pt x="2156186" y="400606"/>
                  </a:lnTo>
                  <a:cubicBezTo>
                    <a:pt x="2156186" y="416274"/>
                    <a:pt x="2143484" y="428975"/>
                    <a:pt x="2127816" y="428975"/>
                  </a:cubicBezTo>
                  <a:lnTo>
                    <a:pt x="28370" y="428975"/>
                  </a:lnTo>
                  <a:cubicBezTo>
                    <a:pt x="12702" y="428975"/>
                    <a:pt x="0" y="416274"/>
                    <a:pt x="0" y="400606"/>
                  </a:cubicBezTo>
                  <a:lnTo>
                    <a:pt x="0" y="28370"/>
                  </a:lnTo>
                  <a:cubicBezTo>
                    <a:pt x="0" y="12702"/>
                    <a:pt x="12702" y="0"/>
                    <a:pt x="28370" y="0"/>
                  </a:cubicBezTo>
                  <a:close/>
                </a:path>
              </a:pathLst>
            </a:custGeom>
            <a:solidFill>
              <a:srgbClr val="BD4291"/>
            </a:solidFill>
          </p:spPr>
          <p:txBody>
            <a:bodyPr/>
            <a:lstStyle/>
            <a:p>
              <a:endParaRPr lang="en-US"/>
            </a:p>
          </p:txBody>
        </p:sp>
        <p:sp>
          <p:nvSpPr>
            <p:cNvPr id="9" name="TextBox 9"/>
            <p:cNvSpPr txBox="1"/>
            <p:nvPr/>
          </p:nvSpPr>
          <p:spPr>
            <a:xfrm>
              <a:off x="0" y="-38100"/>
              <a:ext cx="2156186" cy="467075"/>
            </a:xfrm>
            <a:prstGeom prst="rect">
              <a:avLst/>
            </a:prstGeom>
          </p:spPr>
          <p:txBody>
            <a:bodyPr lIns="33867" tIns="33867" rIns="33867" bIns="33867" rtlCol="0" anchor="ctr"/>
            <a:lstStyle/>
            <a:p>
              <a:pPr algn="ctr">
                <a:lnSpc>
                  <a:spcPts val="1882"/>
                </a:lnSpc>
              </a:pPr>
              <a:endParaRPr sz="800"/>
            </a:p>
          </p:txBody>
        </p:sp>
      </p:grpSp>
      <p:sp>
        <p:nvSpPr>
          <p:cNvPr id="19" name="AutoShape 19"/>
          <p:cNvSpPr/>
          <p:nvPr/>
        </p:nvSpPr>
        <p:spPr>
          <a:xfrm flipV="1">
            <a:off x="6777080" y="3339445"/>
            <a:ext cx="0" cy="570703"/>
          </a:xfrm>
          <a:prstGeom prst="line">
            <a:avLst/>
          </a:prstGeom>
          <a:ln w="38100" cap="flat">
            <a:solidFill>
              <a:srgbClr val="FFFFFF"/>
            </a:solidFill>
            <a:prstDash val="solid"/>
            <a:headEnd type="none" w="sm" len="sm"/>
            <a:tailEnd type="none" w="sm" len="sm"/>
          </a:ln>
        </p:spPr>
        <p:txBody>
          <a:bodyPr/>
          <a:lstStyle/>
          <a:p>
            <a:endParaRPr lang="en-US"/>
          </a:p>
        </p:txBody>
      </p:sp>
      <p:sp>
        <p:nvSpPr>
          <p:cNvPr id="20" name="AutoShape 20"/>
          <p:cNvSpPr/>
          <p:nvPr/>
        </p:nvSpPr>
        <p:spPr>
          <a:xfrm flipV="1">
            <a:off x="6668223" y="5173242"/>
            <a:ext cx="0" cy="570703"/>
          </a:xfrm>
          <a:prstGeom prst="line">
            <a:avLst/>
          </a:prstGeom>
          <a:ln w="38100" cap="flat">
            <a:solidFill>
              <a:srgbClr val="FFFFFF"/>
            </a:solidFill>
            <a:prstDash val="solid"/>
            <a:headEnd type="none" w="sm" len="sm"/>
            <a:tailEnd type="none" w="sm" len="sm"/>
          </a:ln>
        </p:spPr>
        <p:txBody>
          <a:bodyPr/>
          <a:lstStyle/>
          <a:p>
            <a:endParaRPr lang="en-US"/>
          </a:p>
        </p:txBody>
      </p:sp>
      <p:sp>
        <p:nvSpPr>
          <p:cNvPr id="21" name="AutoShape 21"/>
          <p:cNvSpPr/>
          <p:nvPr/>
        </p:nvSpPr>
        <p:spPr>
          <a:xfrm>
            <a:off x="5686105" y="809084"/>
            <a:ext cx="1488295" cy="0"/>
          </a:xfrm>
          <a:prstGeom prst="line">
            <a:avLst/>
          </a:prstGeom>
          <a:ln w="38100" cap="flat">
            <a:solidFill>
              <a:srgbClr val="000000"/>
            </a:solidFill>
            <a:prstDash val="solid"/>
            <a:headEnd type="none" w="sm" len="sm"/>
            <a:tailEnd type="none" w="sm" len="sm"/>
          </a:ln>
        </p:spPr>
        <p:txBody>
          <a:bodyPr/>
          <a:lstStyle/>
          <a:p>
            <a:endParaRPr lang="en-US"/>
          </a:p>
        </p:txBody>
      </p:sp>
      <p:sp>
        <p:nvSpPr>
          <p:cNvPr id="22" name="Freeform 22"/>
          <p:cNvSpPr/>
          <p:nvPr/>
        </p:nvSpPr>
        <p:spPr>
          <a:xfrm>
            <a:off x="-846965" y="4892042"/>
            <a:ext cx="1116149" cy="2426412"/>
          </a:xfrm>
          <a:custGeom>
            <a:avLst/>
            <a:gdLst/>
            <a:ahLst/>
            <a:cxnLst/>
            <a:rect l="l" t="t" r="r" b="b"/>
            <a:pathLst>
              <a:path w="1674224" h="3639618">
                <a:moveTo>
                  <a:pt x="0" y="0"/>
                </a:moveTo>
                <a:lnTo>
                  <a:pt x="1674224" y="0"/>
                </a:lnTo>
                <a:lnTo>
                  <a:pt x="1674224" y="3639618"/>
                </a:lnTo>
                <a:lnTo>
                  <a:pt x="0" y="3639618"/>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23" name="Freeform 23"/>
          <p:cNvSpPr/>
          <p:nvPr/>
        </p:nvSpPr>
        <p:spPr>
          <a:xfrm flipV="1">
            <a:off x="11549785" y="-576427"/>
            <a:ext cx="1116149" cy="2426412"/>
          </a:xfrm>
          <a:custGeom>
            <a:avLst/>
            <a:gdLst/>
            <a:ahLst/>
            <a:cxnLst/>
            <a:rect l="l" t="t" r="r" b="b"/>
            <a:pathLst>
              <a:path w="1674224" h="3639618">
                <a:moveTo>
                  <a:pt x="0" y="3639618"/>
                </a:moveTo>
                <a:lnTo>
                  <a:pt x="1674224" y="3639618"/>
                </a:lnTo>
                <a:lnTo>
                  <a:pt x="1674224" y="0"/>
                </a:lnTo>
                <a:lnTo>
                  <a:pt x="0" y="0"/>
                </a:lnTo>
                <a:lnTo>
                  <a:pt x="0" y="3639618"/>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grpSp>
        <p:nvGrpSpPr>
          <p:cNvPr id="24" name="Group 24"/>
          <p:cNvGrpSpPr/>
          <p:nvPr/>
        </p:nvGrpSpPr>
        <p:grpSpPr>
          <a:xfrm>
            <a:off x="11377921" y="6168748"/>
            <a:ext cx="1368800" cy="1368800"/>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26" name="TextBox 26"/>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grpSp>
        <p:nvGrpSpPr>
          <p:cNvPr id="27" name="Group 27"/>
          <p:cNvGrpSpPr/>
          <p:nvPr/>
        </p:nvGrpSpPr>
        <p:grpSpPr>
          <a:xfrm>
            <a:off x="-415216" y="-654827"/>
            <a:ext cx="1368800" cy="1368800"/>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29" name="TextBox 29"/>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sp>
        <p:nvSpPr>
          <p:cNvPr id="30" name="Freeform 30"/>
          <p:cNvSpPr/>
          <p:nvPr/>
        </p:nvSpPr>
        <p:spPr>
          <a:xfrm>
            <a:off x="3087435" y="6270053"/>
            <a:ext cx="1227815" cy="385227"/>
          </a:xfrm>
          <a:custGeom>
            <a:avLst/>
            <a:gdLst/>
            <a:ahLst/>
            <a:cxnLst/>
            <a:rect l="l" t="t" r="r" b="b"/>
            <a:pathLst>
              <a:path w="1841723" h="577841">
                <a:moveTo>
                  <a:pt x="0" y="0"/>
                </a:moveTo>
                <a:lnTo>
                  <a:pt x="1841723" y="0"/>
                </a:lnTo>
                <a:lnTo>
                  <a:pt x="1841723" y="577841"/>
                </a:lnTo>
                <a:lnTo>
                  <a:pt x="0" y="577841"/>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sp>
        <p:nvSpPr>
          <p:cNvPr id="31" name="Freeform 31"/>
          <p:cNvSpPr/>
          <p:nvPr/>
        </p:nvSpPr>
        <p:spPr>
          <a:xfrm rot="16200000">
            <a:off x="9841654" y="5245981"/>
            <a:ext cx="1167003" cy="2743200"/>
          </a:xfrm>
          <a:custGeom>
            <a:avLst/>
            <a:gdLst/>
            <a:ahLst/>
            <a:cxnLst/>
            <a:rect l="l" t="t" r="r" b="b"/>
            <a:pathLst>
              <a:path w="1750505" h="4114800">
                <a:moveTo>
                  <a:pt x="0" y="0"/>
                </a:moveTo>
                <a:lnTo>
                  <a:pt x="1750504" y="0"/>
                </a:lnTo>
                <a:lnTo>
                  <a:pt x="1750504" y="4114800"/>
                </a:lnTo>
                <a:lnTo>
                  <a:pt x="0" y="411480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a:p>
        </p:txBody>
      </p:sp>
      <p:sp>
        <p:nvSpPr>
          <p:cNvPr id="32" name="Freeform 32"/>
          <p:cNvSpPr/>
          <p:nvPr/>
        </p:nvSpPr>
        <p:spPr>
          <a:xfrm rot="16200000">
            <a:off x="5472130" y="-1701101"/>
            <a:ext cx="1167003" cy="2743200"/>
          </a:xfrm>
          <a:custGeom>
            <a:avLst/>
            <a:gdLst/>
            <a:ahLst/>
            <a:cxnLst/>
            <a:rect l="l" t="t" r="r" b="b"/>
            <a:pathLst>
              <a:path w="1750505" h="4114800">
                <a:moveTo>
                  <a:pt x="0" y="0"/>
                </a:moveTo>
                <a:lnTo>
                  <a:pt x="1750505" y="0"/>
                </a:lnTo>
                <a:lnTo>
                  <a:pt x="1750505" y="4114800"/>
                </a:lnTo>
                <a:lnTo>
                  <a:pt x="0" y="411480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a:p>
        </p:txBody>
      </p:sp>
      <p:sp>
        <p:nvSpPr>
          <p:cNvPr id="33" name="Freeform 33"/>
          <p:cNvSpPr/>
          <p:nvPr/>
        </p:nvSpPr>
        <p:spPr>
          <a:xfrm>
            <a:off x="396776" y="5994227"/>
            <a:ext cx="1566169" cy="732711"/>
          </a:xfrm>
          <a:custGeom>
            <a:avLst/>
            <a:gdLst/>
            <a:ahLst/>
            <a:cxnLst/>
            <a:rect l="l" t="t" r="r" b="b"/>
            <a:pathLst>
              <a:path w="2349253" h="1099066">
                <a:moveTo>
                  <a:pt x="0" y="0"/>
                </a:moveTo>
                <a:lnTo>
                  <a:pt x="2349253" y="0"/>
                </a:lnTo>
                <a:lnTo>
                  <a:pt x="2349253" y="1099066"/>
                </a:lnTo>
                <a:lnTo>
                  <a:pt x="0" y="1099066"/>
                </a:lnTo>
                <a:lnTo>
                  <a:pt x="0" y="0"/>
                </a:lnTo>
                <a:close/>
              </a:path>
            </a:pathLst>
          </a:custGeom>
          <a:blipFill>
            <a:blip r:embed="rId10" cstate="email">
              <a:extLst>
                <a:ext uri="{28A0092B-C50C-407E-A947-70E740481C1C}">
                  <a14:useLocalDpi xmlns:a14="http://schemas.microsoft.com/office/drawing/2010/main"/>
                </a:ext>
              </a:extLst>
            </a:blip>
            <a:stretch>
              <a:fillRect/>
            </a:stretch>
          </a:blipFill>
        </p:spPr>
        <p:txBody>
          <a:bodyPr/>
          <a:lstStyle/>
          <a:p>
            <a:endParaRPr lang="en-US"/>
          </a:p>
        </p:txBody>
      </p:sp>
      <p:sp>
        <p:nvSpPr>
          <p:cNvPr id="34" name="TextBox 34"/>
          <p:cNvSpPr txBox="1"/>
          <p:nvPr/>
        </p:nvSpPr>
        <p:spPr>
          <a:xfrm>
            <a:off x="730288" y="634437"/>
            <a:ext cx="4632329" cy="1857175"/>
          </a:xfrm>
          <a:prstGeom prst="rect">
            <a:avLst/>
          </a:prstGeom>
        </p:spPr>
        <p:txBody>
          <a:bodyPr lIns="0" tIns="0" rIns="0" bIns="0" rtlCol="0" anchor="t">
            <a:spAutoFit/>
          </a:bodyPr>
          <a:lstStyle/>
          <a:p>
            <a:pPr>
              <a:lnSpc>
                <a:spcPts val="3733"/>
              </a:lnSpc>
            </a:pPr>
            <a:r>
              <a:rPr lang="en-US" sz="2666" spc="111">
                <a:solidFill>
                  <a:srgbClr val="000000"/>
                </a:solidFill>
                <a:latin typeface="Barlow Bold"/>
              </a:rPr>
              <a:t>DRIVER 1: </a:t>
            </a:r>
          </a:p>
          <a:p>
            <a:pPr>
              <a:lnSpc>
                <a:spcPts val="3733"/>
              </a:lnSpc>
            </a:pPr>
            <a:r>
              <a:rPr lang="en-US" sz="2666" spc="111">
                <a:solidFill>
                  <a:srgbClr val="000000"/>
                </a:solidFill>
                <a:latin typeface="Barlow Bold"/>
              </a:rPr>
              <a:t>HEALTHCARE PROFESSIONAL COMMITMENT​</a:t>
            </a:r>
          </a:p>
        </p:txBody>
      </p:sp>
      <p:sp>
        <p:nvSpPr>
          <p:cNvPr id="38" name="Freeform 38"/>
          <p:cNvSpPr/>
          <p:nvPr/>
        </p:nvSpPr>
        <p:spPr>
          <a:xfrm>
            <a:off x="3376180" y="930561"/>
            <a:ext cx="1242138" cy="1438075"/>
          </a:xfrm>
          <a:custGeom>
            <a:avLst/>
            <a:gdLst/>
            <a:ahLst/>
            <a:cxnLst/>
            <a:rect l="l" t="t" r="r" b="b"/>
            <a:pathLst>
              <a:path w="1863207" h="2157113">
                <a:moveTo>
                  <a:pt x="0" y="0"/>
                </a:moveTo>
                <a:lnTo>
                  <a:pt x="1863206" y="0"/>
                </a:lnTo>
                <a:lnTo>
                  <a:pt x="1863206" y="2157113"/>
                </a:lnTo>
                <a:lnTo>
                  <a:pt x="0" y="2157113"/>
                </a:lnTo>
                <a:lnTo>
                  <a:pt x="0" y="0"/>
                </a:lnTo>
                <a:close/>
              </a:path>
            </a:pathLst>
          </a:custGeom>
          <a: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a:blipFill>
        </p:spPr>
        <p:txBody>
          <a:bodyPr/>
          <a:lstStyle/>
          <a:p>
            <a:endParaRPr lang="en-US"/>
          </a:p>
        </p:txBody>
      </p:sp>
      <p:grpSp>
        <p:nvGrpSpPr>
          <p:cNvPr id="39" name="Group 39"/>
          <p:cNvGrpSpPr/>
          <p:nvPr/>
        </p:nvGrpSpPr>
        <p:grpSpPr>
          <a:xfrm>
            <a:off x="471488" y="2773202"/>
            <a:ext cx="3787056" cy="1387588"/>
            <a:chOff x="0" y="0"/>
            <a:chExt cx="1290616" cy="472885"/>
          </a:xfrm>
        </p:grpSpPr>
        <p:sp>
          <p:nvSpPr>
            <p:cNvPr id="40" name="Freeform 40"/>
            <p:cNvSpPr/>
            <p:nvPr/>
          </p:nvSpPr>
          <p:spPr>
            <a:xfrm>
              <a:off x="0" y="0"/>
              <a:ext cx="1290616" cy="472885"/>
            </a:xfrm>
            <a:custGeom>
              <a:avLst/>
              <a:gdLst/>
              <a:ahLst/>
              <a:cxnLst/>
              <a:rect l="l" t="t" r="r" b="b"/>
              <a:pathLst>
                <a:path w="1290616" h="472885">
                  <a:moveTo>
                    <a:pt x="27257" y="0"/>
                  </a:moveTo>
                  <a:lnTo>
                    <a:pt x="1263358" y="0"/>
                  </a:lnTo>
                  <a:cubicBezTo>
                    <a:pt x="1270587" y="0"/>
                    <a:pt x="1277520" y="2872"/>
                    <a:pt x="1282632" y="7984"/>
                  </a:cubicBezTo>
                  <a:cubicBezTo>
                    <a:pt x="1287744" y="13095"/>
                    <a:pt x="1290616" y="20028"/>
                    <a:pt x="1290616" y="27257"/>
                  </a:cubicBezTo>
                  <a:lnTo>
                    <a:pt x="1290616" y="445628"/>
                  </a:lnTo>
                  <a:cubicBezTo>
                    <a:pt x="1290616" y="460682"/>
                    <a:pt x="1278412" y="472885"/>
                    <a:pt x="1263358" y="472885"/>
                  </a:cubicBezTo>
                  <a:lnTo>
                    <a:pt x="27257" y="472885"/>
                  </a:lnTo>
                  <a:cubicBezTo>
                    <a:pt x="12204" y="472885"/>
                    <a:pt x="0" y="460682"/>
                    <a:pt x="0" y="445628"/>
                  </a:cubicBezTo>
                  <a:lnTo>
                    <a:pt x="0" y="27257"/>
                  </a:lnTo>
                  <a:cubicBezTo>
                    <a:pt x="0" y="12204"/>
                    <a:pt x="12204" y="0"/>
                    <a:pt x="27257" y="0"/>
                  </a:cubicBezTo>
                  <a:close/>
                </a:path>
              </a:pathLst>
            </a:custGeom>
            <a:solidFill>
              <a:srgbClr val="FFFFFF"/>
            </a:solidFill>
            <a:ln w="57150" cap="sq">
              <a:solidFill>
                <a:srgbClr val="BD4291"/>
              </a:solidFill>
              <a:prstDash val="solid"/>
              <a:miter/>
            </a:ln>
          </p:spPr>
          <p:txBody>
            <a:bodyPr/>
            <a:lstStyle/>
            <a:p>
              <a:endParaRPr lang="en-US"/>
            </a:p>
          </p:txBody>
        </p:sp>
        <p:sp>
          <p:nvSpPr>
            <p:cNvPr id="41" name="TextBox 41"/>
            <p:cNvSpPr txBox="1"/>
            <p:nvPr/>
          </p:nvSpPr>
          <p:spPr>
            <a:xfrm>
              <a:off x="0" y="-38100"/>
              <a:ext cx="1290616" cy="510985"/>
            </a:xfrm>
            <a:prstGeom prst="rect">
              <a:avLst/>
            </a:prstGeom>
          </p:spPr>
          <p:txBody>
            <a:bodyPr lIns="33867" tIns="33867" rIns="33867" bIns="33867" rtlCol="0" anchor="ctr"/>
            <a:lstStyle/>
            <a:p>
              <a:pPr algn="ctr">
                <a:lnSpc>
                  <a:spcPts val="1882"/>
                </a:lnSpc>
              </a:pPr>
              <a:endParaRPr sz="800"/>
            </a:p>
          </p:txBody>
        </p:sp>
      </p:grpSp>
      <p:grpSp>
        <p:nvGrpSpPr>
          <p:cNvPr id="43" name="Group 43"/>
          <p:cNvGrpSpPr/>
          <p:nvPr/>
        </p:nvGrpSpPr>
        <p:grpSpPr>
          <a:xfrm>
            <a:off x="5670555" y="1114144"/>
            <a:ext cx="5457846" cy="1521272"/>
            <a:chOff x="0" y="0"/>
            <a:chExt cx="2156186" cy="428975"/>
          </a:xfrm>
        </p:grpSpPr>
        <p:sp>
          <p:nvSpPr>
            <p:cNvPr id="44" name="Freeform 44"/>
            <p:cNvSpPr/>
            <p:nvPr/>
          </p:nvSpPr>
          <p:spPr>
            <a:xfrm>
              <a:off x="0" y="0"/>
              <a:ext cx="2156186" cy="428975"/>
            </a:xfrm>
            <a:custGeom>
              <a:avLst/>
              <a:gdLst/>
              <a:ahLst/>
              <a:cxnLst/>
              <a:rect l="l" t="t" r="r" b="b"/>
              <a:pathLst>
                <a:path w="2156186" h="428975">
                  <a:moveTo>
                    <a:pt x="28370" y="0"/>
                  </a:moveTo>
                  <a:lnTo>
                    <a:pt x="2127816" y="0"/>
                  </a:lnTo>
                  <a:cubicBezTo>
                    <a:pt x="2143484" y="0"/>
                    <a:pt x="2156186" y="12702"/>
                    <a:pt x="2156186" y="28370"/>
                  </a:cubicBezTo>
                  <a:lnTo>
                    <a:pt x="2156186" y="400606"/>
                  </a:lnTo>
                  <a:cubicBezTo>
                    <a:pt x="2156186" y="416274"/>
                    <a:pt x="2143484" y="428975"/>
                    <a:pt x="2127816" y="428975"/>
                  </a:cubicBezTo>
                  <a:lnTo>
                    <a:pt x="28370" y="428975"/>
                  </a:lnTo>
                  <a:cubicBezTo>
                    <a:pt x="12702" y="428975"/>
                    <a:pt x="0" y="416274"/>
                    <a:pt x="0" y="400606"/>
                  </a:cubicBezTo>
                  <a:lnTo>
                    <a:pt x="0" y="28370"/>
                  </a:lnTo>
                  <a:cubicBezTo>
                    <a:pt x="0" y="12702"/>
                    <a:pt x="12702" y="0"/>
                    <a:pt x="28370" y="0"/>
                  </a:cubicBezTo>
                  <a:close/>
                </a:path>
              </a:pathLst>
            </a:custGeom>
            <a:solidFill>
              <a:srgbClr val="4373A4"/>
            </a:solidFill>
          </p:spPr>
          <p:txBody>
            <a:bodyPr/>
            <a:lstStyle/>
            <a:p>
              <a:endParaRPr lang="en-US"/>
            </a:p>
          </p:txBody>
        </p:sp>
        <p:sp>
          <p:nvSpPr>
            <p:cNvPr id="45" name="TextBox 45"/>
            <p:cNvSpPr txBox="1"/>
            <p:nvPr/>
          </p:nvSpPr>
          <p:spPr>
            <a:xfrm>
              <a:off x="0" y="-38100"/>
              <a:ext cx="2156186" cy="467075"/>
            </a:xfrm>
            <a:prstGeom prst="rect">
              <a:avLst/>
            </a:prstGeom>
          </p:spPr>
          <p:txBody>
            <a:bodyPr lIns="33867" tIns="33867" rIns="33867" bIns="33867" rtlCol="0" anchor="ctr"/>
            <a:lstStyle/>
            <a:p>
              <a:pPr algn="ctr">
                <a:lnSpc>
                  <a:spcPts val="1882"/>
                </a:lnSpc>
              </a:pPr>
              <a:endParaRPr sz="800"/>
            </a:p>
          </p:txBody>
        </p:sp>
      </p:grpSp>
      <p:sp>
        <p:nvSpPr>
          <p:cNvPr id="46" name="AutoShape 46"/>
          <p:cNvSpPr/>
          <p:nvPr/>
        </p:nvSpPr>
        <p:spPr>
          <a:xfrm flipV="1">
            <a:off x="6774229" y="1585610"/>
            <a:ext cx="0" cy="570703"/>
          </a:xfrm>
          <a:prstGeom prst="line">
            <a:avLst/>
          </a:prstGeom>
          <a:ln w="38100" cap="flat">
            <a:solidFill>
              <a:srgbClr val="FFFFFF"/>
            </a:solidFill>
            <a:prstDash val="solid"/>
            <a:headEnd type="none" w="sm" len="sm"/>
            <a:tailEnd type="none" w="sm" len="sm"/>
          </a:ln>
        </p:spPr>
        <p:txBody>
          <a:bodyPr/>
          <a:lstStyle/>
          <a:p>
            <a:endParaRPr lang="en-US"/>
          </a:p>
        </p:txBody>
      </p:sp>
      <p:sp>
        <p:nvSpPr>
          <p:cNvPr id="48" name="Freeform 48"/>
          <p:cNvSpPr/>
          <p:nvPr/>
        </p:nvSpPr>
        <p:spPr>
          <a:xfrm>
            <a:off x="5723617" y="1586297"/>
            <a:ext cx="897608" cy="615983"/>
          </a:xfrm>
          <a:custGeom>
            <a:avLst/>
            <a:gdLst/>
            <a:ahLst/>
            <a:cxnLst/>
            <a:rect l="l" t="t" r="r" b="b"/>
            <a:pathLst>
              <a:path w="1346412" h="923975">
                <a:moveTo>
                  <a:pt x="0" y="0"/>
                </a:moveTo>
                <a:lnTo>
                  <a:pt x="1346412" y="0"/>
                </a:lnTo>
                <a:lnTo>
                  <a:pt x="1346412" y="923975"/>
                </a:lnTo>
                <a:lnTo>
                  <a:pt x="0" y="923975"/>
                </a:lnTo>
                <a:lnTo>
                  <a:pt x="0" y="0"/>
                </a:lnTo>
                <a:close/>
              </a:path>
            </a:pathLst>
          </a:custGeom>
          <a:blipFill>
            <a:blip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a:blipFill>
        </p:spPr>
        <p:txBody>
          <a:bodyPr/>
          <a:lstStyle/>
          <a:p>
            <a:endParaRPr lang="en-US"/>
          </a:p>
        </p:txBody>
      </p:sp>
      <p:sp>
        <p:nvSpPr>
          <p:cNvPr id="49" name="Freeform 49"/>
          <p:cNvSpPr/>
          <p:nvPr/>
        </p:nvSpPr>
        <p:spPr>
          <a:xfrm>
            <a:off x="5794282" y="3086740"/>
            <a:ext cx="909866" cy="928211"/>
          </a:xfrm>
          <a:custGeom>
            <a:avLst/>
            <a:gdLst/>
            <a:ahLst/>
            <a:cxnLst/>
            <a:rect l="l" t="t" r="r" b="b"/>
            <a:pathLst>
              <a:path w="1073218" h="1100736">
                <a:moveTo>
                  <a:pt x="0" y="0"/>
                </a:moveTo>
                <a:lnTo>
                  <a:pt x="1073218" y="0"/>
                </a:lnTo>
                <a:lnTo>
                  <a:pt x="1073218" y="1100736"/>
                </a:lnTo>
                <a:lnTo>
                  <a:pt x="0" y="1100736"/>
                </a:lnTo>
                <a:lnTo>
                  <a:pt x="0" y="0"/>
                </a:lnTo>
                <a:close/>
              </a:path>
            </a:pathLst>
          </a:custGeom>
          <a:blipFill>
            <a:blip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a:blipFill>
        </p:spPr>
        <p:txBody>
          <a:bodyPr/>
          <a:lstStyle/>
          <a:p>
            <a:endParaRPr lang="en-US"/>
          </a:p>
        </p:txBody>
      </p:sp>
      <p:sp>
        <p:nvSpPr>
          <p:cNvPr id="50" name="Freeform 50"/>
          <p:cNvSpPr/>
          <p:nvPr/>
        </p:nvSpPr>
        <p:spPr>
          <a:xfrm>
            <a:off x="5725276" y="4967018"/>
            <a:ext cx="940945" cy="935974"/>
          </a:xfrm>
          <a:custGeom>
            <a:avLst/>
            <a:gdLst/>
            <a:ahLst/>
            <a:cxnLst/>
            <a:rect l="l" t="t" r="r" b="b"/>
            <a:pathLst>
              <a:path w="898235" h="1205685">
                <a:moveTo>
                  <a:pt x="0" y="0"/>
                </a:moveTo>
                <a:lnTo>
                  <a:pt x="898235" y="0"/>
                </a:lnTo>
                <a:lnTo>
                  <a:pt x="898235" y="1205685"/>
                </a:lnTo>
                <a:lnTo>
                  <a:pt x="0" y="1205685"/>
                </a:lnTo>
                <a:lnTo>
                  <a:pt x="0" y="0"/>
                </a:lnTo>
                <a:close/>
              </a:path>
            </a:pathLst>
          </a:custGeom>
          <a: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a:blipFill>
        </p:spPr>
        <p:txBody>
          <a:bodyPr/>
          <a:lstStyle/>
          <a:p>
            <a:endParaRPr lang="en-US"/>
          </a:p>
        </p:txBody>
      </p:sp>
      <p:sp>
        <p:nvSpPr>
          <p:cNvPr id="53" name="TextBox 53"/>
          <p:cNvSpPr txBox="1"/>
          <p:nvPr/>
        </p:nvSpPr>
        <p:spPr>
          <a:xfrm>
            <a:off x="6910885" y="1285318"/>
            <a:ext cx="4080559" cy="1223348"/>
          </a:xfrm>
          <a:prstGeom prst="rect">
            <a:avLst/>
          </a:prstGeom>
        </p:spPr>
        <p:txBody>
          <a:bodyPr lIns="0" tIns="0" rIns="0" bIns="0" rtlCol="0" anchor="t">
            <a:spAutoFit/>
          </a:bodyPr>
          <a:lstStyle/>
          <a:p>
            <a:pPr marL="0" lvl="1">
              <a:lnSpc>
                <a:spcPts val="1882"/>
              </a:lnSpc>
              <a:spcBef>
                <a:spcPct val="0"/>
              </a:spcBef>
            </a:pPr>
            <a:r>
              <a:rPr lang="en-US" b="1" spc="43">
                <a:solidFill>
                  <a:srgbClr val="FFFFFF"/>
                </a:solidFill>
                <a:latin typeface="DM Sans"/>
              </a:rPr>
              <a:t>Educate providers, nurses, and other staff about the importance of a safe sleep environment for every sleep during hospitalization and at home  </a:t>
            </a:r>
            <a:endParaRPr lang="en-US" spc="43">
              <a:solidFill>
                <a:srgbClr val="FFFFFF"/>
              </a:solidFill>
              <a:latin typeface="DM Sans"/>
            </a:endParaRPr>
          </a:p>
        </p:txBody>
      </p:sp>
      <p:sp>
        <p:nvSpPr>
          <p:cNvPr id="54" name="TextBox 54"/>
          <p:cNvSpPr txBox="1"/>
          <p:nvPr/>
        </p:nvSpPr>
        <p:spPr>
          <a:xfrm>
            <a:off x="6895802" y="5013778"/>
            <a:ext cx="4094597" cy="974626"/>
          </a:xfrm>
          <a:prstGeom prst="rect">
            <a:avLst/>
          </a:prstGeom>
        </p:spPr>
        <p:txBody>
          <a:bodyPr wrap="square" lIns="0" tIns="0" rIns="0" bIns="0" rtlCol="0" anchor="t">
            <a:spAutoFit/>
          </a:bodyPr>
          <a:lstStyle/>
          <a:p>
            <a:pPr marL="0" lvl="1">
              <a:lnSpc>
                <a:spcPts val="1882"/>
              </a:lnSpc>
              <a:spcBef>
                <a:spcPct val="0"/>
              </a:spcBef>
            </a:pPr>
            <a:r>
              <a:rPr lang="en-US" b="1" spc="43">
                <a:solidFill>
                  <a:srgbClr val="FFFFFF"/>
                </a:solidFill>
                <a:latin typeface="DM Sans"/>
              </a:rPr>
              <a:t>Endorse and model a safe sleep environment for every sleep during the hospitalization, including correcting unsafe behaviors  </a:t>
            </a:r>
            <a:endParaRPr lang="en-US" spc="43">
              <a:solidFill>
                <a:srgbClr val="FFFFFF"/>
              </a:solidFill>
              <a:latin typeface="DM Sans"/>
            </a:endParaRPr>
          </a:p>
        </p:txBody>
      </p:sp>
      <p:sp>
        <p:nvSpPr>
          <p:cNvPr id="56" name="TextBox 56"/>
          <p:cNvSpPr txBox="1"/>
          <p:nvPr/>
        </p:nvSpPr>
        <p:spPr>
          <a:xfrm>
            <a:off x="471488" y="3030116"/>
            <a:ext cx="3787056" cy="829971"/>
          </a:xfrm>
          <a:prstGeom prst="rect">
            <a:avLst/>
          </a:prstGeom>
        </p:spPr>
        <p:txBody>
          <a:bodyPr lIns="0" tIns="0" rIns="0" bIns="0" rtlCol="0" anchor="t">
            <a:spAutoFit/>
          </a:bodyPr>
          <a:lstStyle/>
          <a:p>
            <a:pPr algn="ctr">
              <a:lnSpc>
                <a:spcPts val="2239"/>
              </a:lnSpc>
              <a:spcBef>
                <a:spcPct val="0"/>
              </a:spcBef>
            </a:pPr>
            <a:r>
              <a:rPr lang="en-US" sz="1600" spc="51">
                <a:solidFill>
                  <a:srgbClr val="000000"/>
                </a:solidFill>
                <a:latin typeface="DM Sans"/>
              </a:rPr>
              <a:t>Secondary Driver 2: Safe Sleep Environment Education and Implementation</a:t>
            </a:r>
          </a:p>
        </p:txBody>
      </p:sp>
      <p:sp>
        <p:nvSpPr>
          <p:cNvPr id="57" name="TextBox 57"/>
          <p:cNvSpPr txBox="1"/>
          <p:nvPr/>
        </p:nvSpPr>
        <p:spPr>
          <a:xfrm>
            <a:off x="6898401" y="2855716"/>
            <a:ext cx="4006858" cy="1710661"/>
          </a:xfrm>
          <a:prstGeom prst="rect">
            <a:avLst/>
          </a:prstGeom>
        </p:spPr>
        <p:txBody>
          <a:bodyPr wrap="square" lIns="0" tIns="0" rIns="0" bIns="0" rtlCol="0" anchor="t">
            <a:spAutoFit/>
          </a:bodyPr>
          <a:lstStyle/>
          <a:p>
            <a:pPr marL="0" lvl="1">
              <a:lnSpc>
                <a:spcPts val="1882"/>
              </a:lnSpc>
              <a:spcBef>
                <a:spcPct val="0"/>
              </a:spcBef>
            </a:pPr>
            <a:r>
              <a:rPr lang="en-US" b="1" spc="43">
                <a:solidFill>
                  <a:srgbClr val="FFFFFF"/>
                </a:solidFill>
                <a:latin typeface="DM Sans"/>
              </a:rPr>
              <a:t>Encourage meaningful, culturally appropriate, respectful, nonjudgmental conversations between providers, nurses, and other staff and parents and caregivers about a safe sleep environment </a:t>
            </a:r>
            <a:endParaRPr lang="en-US" spc="43">
              <a:solidFill>
                <a:srgbClr val="FFFFFF"/>
              </a:solidFill>
              <a:latin typeface="DM Sans"/>
            </a:endParaRPr>
          </a:p>
        </p:txBody>
      </p:sp>
      <p:cxnSp>
        <p:nvCxnSpPr>
          <p:cNvPr id="60" name="Straight Arrow Connector 59">
            <a:extLst>
              <a:ext uri="{FF2B5EF4-FFF2-40B4-BE49-F238E27FC236}">
                <a16:creationId xmlns:a16="http://schemas.microsoft.com/office/drawing/2014/main" id="{0780975F-40AC-4431-7277-8634D267BA1E}"/>
              </a:ext>
            </a:extLst>
          </p:cNvPr>
          <p:cNvCxnSpPr>
            <a:cxnSpLocks/>
          </p:cNvCxnSpPr>
          <p:nvPr/>
        </p:nvCxnSpPr>
        <p:spPr>
          <a:xfrm>
            <a:off x="4234848" y="3333893"/>
            <a:ext cx="1403405" cy="2170504"/>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E6E294E1-60D1-93D5-F703-4C8CA9125137}"/>
              </a:ext>
            </a:extLst>
          </p:cNvPr>
          <p:cNvCxnSpPr>
            <a:cxnSpLocks/>
          </p:cNvCxnSpPr>
          <p:nvPr/>
        </p:nvCxnSpPr>
        <p:spPr>
          <a:xfrm>
            <a:off x="4261584" y="3373997"/>
            <a:ext cx="1443451" cy="13451"/>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33F86FB-67E8-46C0-0C13-6B8ABD7D4C87}"/>
              </a:ext>
            </a:extLst>
          </p:cNvPr>
          <p:cNvCxnSpPr>
            <a:cxnSpLocks/>
          </p:cNvCxnSpPr>
          <p:nvPr/>
        </p:nvCxnSpPr>
        <p:spPr>
          <a:xfrm flipV="1">
            <a:off x="4234847" y="1918914"/>
            <a:ext cx="1435567" cy="1460048"/>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CE06DA76-2516-7530-74D6-38D1B1FC6BFE}"/>
              </a:ext>
            </a:extLst>
          </p:cNvPr>
          <p:cNvSpPr txBox="1"/>
          <p:nvPr/>
        </p:nvSpPr>
        <p:spPr>
          <a:xfrm>
            <a:off x="7545294" y="1116176"/>
            <a:ext cx="2667520" cy="430887"/>
          </a:xfrm>
          <a:prstGeom prst="rect">
            <a:avLst/>
          </a:prstGeom>
          <a:noFill/>
        </p:spPr>
        <p:txBody>
          <a:bodyPr wrap="square" lIns="91440" tIns="45720" rIns="91440" bIns="45720" rtlCol="0" anchor="t">
            <a:spAutoFit/>
          </a:bodyPr>
          <a:lstStyle/>
          <a:p>
            <a:endParaRPr lang="en-US" sz="2200" b="1">
              <a:latin typeface="Arial"/>
              <a:ea typeface="MS PGothic"/>
              <a:cs typeface="Arial"/>
            </a:endParaRPr>
          </a:p>
        </p:txBody>
      </p:sp>
      <p:sp>
        <p:nvSpPr>
          <p:cNvPr id="65" name="TextBox 64">
            <a:extLst>
              <a:ext uri="{FF2B5EF4-FFF2-40B4-BE49-F238E27FC236}">
                <a16:creationId xmlns:a16="http://schemas.microsoft.com/office/drawing/2014/main" id="{28CD4543-B35F-C7BE-C5DB-7DF0067C551A}"/>
              </a:ext>
            </a:extLst>
          </p:cNvPr>
          <p:cNvSpPr txBox="1"/>
          <p:nvPr/>
        </p:nvSpPr>
        <p:spPr>
          <a:xfrm>
            <a:off x="7318154" y="244405"/>
            <a:ext cx="2667520" cy="461665"/>
          </a:xfrm>
          <a:prstGeom prst="rect">
            <a:avLst/>
          </a:prstGeom>
          <a:noFill/>
        </p:spPr>
        <p:txBody>
          <a:bodyPr wrap="square" lIns="91440" tIns="45720" rIns="91440" bIns="45720" rtlCol="0" anchor="t">
            <a:spAutoFit/>
          </a:bodyPr>
          <a:lstStyle/>
          <a:p>
            <a:r>
              <a:rPr lang="en-US" sz="2400" b="1">
                <a:latin typeface="DM Sans"/>
                <a:ea typeface="MS PGothic"/>
                <a:cs typeface="Arial"/>
              </a:rPr>
              <a:t>Change Ideas</a:t>
            </a:r>
          </a:p>
        </p:txBody>
      </p:sp>
    </p:spTree>
    <p:extLst>
      <p:ext uri="{BB962C8B-B14F-4D97-AF65-F5344CB8AC3E}">
        <p14:creationId xmlns:p14="http://schemas.microsoft.com/office/powerpoint/2010/main" val="34199574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E24F19-74DF-893F-5D8A-CA45D101A1C7}"/>
              </a:ext>
            </a:extLst>
          </p:cNvPr>
          <p:cNvSpPr/>
          <p:nvPr/>
        </p:nvSpPr>
        <p:spPr>
          <a:xfrm>
            <a:off x="7208520" y="0"/>
            <a:ext cx="5109028" cy="18578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5888854" y="1237102"/>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cstate="email">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3190483" y="1053775"/>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cstate="email">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9064655" y="905814"/>
            <a:ext cx="2743200" cy="27432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cstate="email">
              <a:alphaModFix amt="3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p:spPr>
        <p:txBody>
          <a:bodyPr/>
          <a:lstStyle/>
          <a:p>
            <a:endParaRPr lang="en-US"/>
          </a:p>
        </p:txBody>
      </p:sp>
      <p:grpSp>
        <p:nvGrpSpPr>
          <p:cNvPr id="6" name="Group 6"/>
          <p:cNvGrpSpPr/>
          <p:nvPr/>
        </p:nvGrpSpPr>
        <p:grpSpPr>
          <a:xfrm>
            <a:off x="466780" y="3740770"/>
            <a:ext cx="2320458" cy="558429"/>
            <a:chOff x="0" y="0"/>
            <a:chExt cx="1688728" cy="406400"/>
          </a:xfrm>
        </p:grpSpPr>
        <p:sp>
          <p:nvSpPr>
            <p:cNvPr id="7" name="Freeform 7"/>
            <p:cNvSpPr/>
            <p:nvPr/>
          </p:nvSpPr>
          <p:spPr>
            <a:xfrm>
              <a:off x="0" y="0"/>
              <a:ext cx="1688728" cy="406400"/>
            </a:xfrm>
            <a:custGeom>
              <a:avLst/>
              <a:gdLst/>
              <a:ahLst/>
              <a:cxnLst/>
              <a:rect l="l" t="t" r="r" b="b"/>
              <a:pathLst>
                <a:path w="1688728" h="406400">
                  <a:moveTo>
                    <a:pt x="1485528" y="0"/>
                  </a:moveTo>
                  <a:cubicBezTo>
                    <a:pt x="1597753" y="0"/>
                    <a:pt x="1688728" y="90976"/>
                    <a:pt x="1688728" y="203200"/>
                  </a:cubicBezTo>
                  <a:cubicBezTo>
                    <a:pt x="1688728" y="315424"/>
                    <a:pt x="1597753" y="406400"/>
                    <a:pt x="1485528" y="406400"/>
                  </a:cubicBezTo>
                  <a:lnTo>
                    <a:pt x="203200" y="406400"/>
                  </a:lnTo>
                  <a:cubicBezTo>
                    <a:pt x="90976" y="406400"/>
                    <a:pt x="0" y="315424"/>
                    <a:pt x="0" y="203200"/>
                  </a:cubicBezTo>
                  <a:cubicBezTo>
                    <a:pt x="0" y="90976"/>
                    <a:pt x="90976" y="0"/>
                    <a:pt x="203200" y="0"/>
                  </a:cubicBezTo>
                  <a:close/>
                </a:path>
              </a:pathLst>
            </a:custGeom>
            <a:solidFill>
              <a:srgbClr val="F58366"/>
            </a:solidFill>
          </p:spPr>
          <p:txBody>
            <a:bodyPr/>
            <a:lstStyle/>
            <a:p>
              <a:endParaRPr lang="en-US"/>
            </a:p>
          </p:txBody>
        </p:sp>
        <p:sp>
          <p:nvSpPr>
            <p:cNvPr id="8" name="TextBox 8"/>
            <p:cNvSpPr txBox="1"/>
            <p:nvPr/>
          </p:nvSpPr>
          <p:spPr>
            <a:xfrm>
              <a:off x="0" y="-57150"/>
              <a:ext cx="1688728" cy="463550"/>
            </a:xfrm>
            <a:prstGeom prst="rect">
              <a:avLst/>
            </a:prstGeom>
          </p:spPr>
          <p:txBody>
            <a:bodyPr lIns="33867" tIns="33867" rIns="33867" bIns="33867" rtlCol="0" anchor="ctr"/>
            <a:lstStyle/>
            <a:p>
              <a:pPr algn="ctr">
                <a:lnSpc>
                  <a:spcPts val="2239"/>
                </a:lnSpc>
              </a:pPr>
              <a:endParaRPr sz="800"/>
            </a:p>
          </p:txBody>
        </p:sp>
      </p:grpSp>
      <p:grpSp>
        <p:nvGrpSpPr>
          <p:cNvPr id="9" name="Group 9"/>
          <p:cNvGrpSpPr/>
          <p:nvPr/>
        </p:nvGrpSpPr>
        <p:grpSpPr>
          <a:xfrm>
            <a:off x="797242" y="1882267"/>
            <a:ext cx="1633915" cy="163391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8366"/>
            </a:solidFill>
          </p:spPr>
          <p:txBody>
            <a:bodyPr/>
            <a:lstStyle/>
            <a:p>
              <a:endParaRPr lang="en-US"/>
            </a:p>
          </p:txBody>
        </p:sp>
        <p:sp>
          <p:nvSpPr>
            <p:cNvPr id="11" name="TextBox 11"/>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800"/>
            </a:p>
          </p:txBody>
        </p:sp>
      </p:grpSp>
      <p:grpSp>
        <p:nvGrpSpPr>
          <p:cNvPr id="12" name="Group 12"/>
          <p:cNvGrpSpPr/>
          <p:nvPr/>
        </p:nvGrpSpPr>
        <p:grpSpPr>
          <a:xfrm>
            <a:off x="3285711" y="3775027"/>
            <a:ext cx="2195435" cy="523384"/>
            <a:chOff x="0" y="0"/>
            <a:chExt cx="1704723" cy="406400"/>
          </a:xfrm>
        </p:grpSpPr>
        <p:sp>
          <p:nvSpPr>
            <p:cNvPr id="13" name="Freeform 13"/>
            <p:cNvSpPr/>
            <p:nvPr/>
          </p:nvSpPr>
          <p:spPr>
            <a:xfrm>
              <a:off x="0" y="0"/>
              <a:ext cx="1704723" cy="406400"/>
            </a:xfrm>
            <a:custGeom>
              <a:avLst/>
              <a:gdLst/>
              <a:ahLst/>
              <a:cxnLst/>
              <a:rect l="l" t="t" r="r" b="b"/>
              <a:pathLst>
                <a:path w="1704723" h="406400">
                  <a:moveTo>
                    <a:pt x="1501523" y="0"/>
                  </a:moveTo>
                  <a:cubicBezTo>
                    <a:pt x="1613747" y="0"/>
                    <a:pt x="1704723" y="90976"/>
                    <a:pt x="1704723" y="203200"/>
                  </a:cubicBezTo>
                  <a:cubicBezTo>
                    <a:pt x="1704723" y="315424"/>
                    <a:pt x="1613747" y="406400"/>
                    <a:pt x="1501523" y="406400"/>
                  </a:cubicBezTo>
                  <a:lnTo>
                    <a:pt x="203200" y="406400"/>
                  </a:lnTo>
                  <a:cubicBezTo>
                    <a:pt x="90976" y="406400"/>
                    <a:pt x="0" y="315424"/>
                    <a:pt x="0" y="203200"/>
                  </a:cubicBezTo>
                  <a:cubicBezTo>
                    <a:pt x="0" y="90976"/>
                    <a:pt x="90976" y="0"/>
                    <a:pt x="203200" y="0"/>
                  </a:cubicBezTo>
                  <a:close/>
                </a:path>
              </a:pathLst>
            </a:custGeom>
            <a:solidFill>
              <a:srgbClr val="F5668F"/>
            </a:solidFill>
          </p:spPr>
          <p:txBody>
            <a:bodyPr/>
            <a:lstStyle/>
            <a:p>
              <a:endParaRPr lang="en-US"/>
            </a:p>
          </p:txBody>
        </p:sp>
        <p:sp>
          <p:nvSpPr>
            <p:cNvPr id="14" name="TextBox 14"/>
            <p:cNvSpPr txBox="1"/>
            <p:nvPr/>
          </p:nvSpPr>
          <p:spPr>
            <a:xfrm>
              <a:off x="0" y="-57150"/>
              <a:ext cx="1704723" cy="463550"/>
            </a:xfrm>
            <a:prstGeom prst="rect">
              <a:avLst/>
            </a:prstGeom>
          </p:spPr>
          <p:txBody>
            <a:bodyPr lIns="33867" tIns="33867" rIns="33867" bIns="33867" rtlCol="0" anchor="ctr"/>
            <a:lstStyle/>
            <a:p>
              <a:pPr algn="ctr">
                <a:lnSpc>
                  <a:spcPts val="2239"/>
                </a:lnSpc>
              </a:pPr>
              <a:endParaRPr sz="800"/>
            </a:p>
          </p:txBody>
        </p:sp>
      </p:grpSp>
      <p:grpSp>
        <p:nvGrpSpPr>
          <p:cNvPr id="15" name="Group 15"/>
          <p:cNvGrpSpPr/>
          <p:nvPr/>
        </p:nvGrpSpPr>
        <p:grpSpPr>
          <a:xfrm>
            <a:off x="3543439" y="1832961"/>
            <a:ext cx="1633915" cy="163391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5668F"/>
            </a:solidFill>
          </p:spPr>
          <p:txBody>
            <a:bodyPr/>
            <a:lstStyle/>
            <a:p>
              <a:endParaRPr lang="en-US"/>
            </a:p>
          </p:txBody>
        </p:sp>
        <p:sp>
          <p:nvSpPr>
            <p:cNvPr id="17" name="TextBox 17"/>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800"/>
            </a:p>
          </p:txBody>
        </p:sp>
      </p:grpSp>
      <p:grpSp>
        <p:nvGrpSpPr>
          <p:cNvPr id="18" name="Group 18"/>
          <p:cNvGrpSpPr/>
          <p:nvPr/>
        </p:nvGrpSpPr>
        <p:grpSpPr>
          <a:xfrm>
            <a:off x="9072494" y="3522930"/>
            <a:ext cx="2880299" cy="852503"/>
            <a:chOff x="0" y="0"/>
            <a:chExt cx="2236510" cy="661956"/>
          </a:xfrm>
        </p:grpSpPr>
        <p:sp>
          <p:nvSpPr>
            <p:cNvPr id="19" name="Freeform 19"/>
            <p:cNvSpPr/>
            <p:nvPr/>
          </p:nvSpPr>
          <p:spPr>
            <a:xfrm>
              <a:off x="0" y="0"/>
              <a:ext cx="2236510" cy="661956"/>
            </a:xfrm>
            <a:custGeom>
              <a:avLst/>
              <a:gdLst/>
              <a:ahLst/>
              <a:cxnLst/>
              <a:rect l="l" t="t" r="r" b="b"/>
              <a:pathLst>
                <a:path w="2236510" h="661956">
                  <a:moveTo>
                    <a:pt x="2033310" y="0"/>
                  </a:moveTo>
                  <a:cubicBezTo>
                    <a:pt x="2145534" y="0"/>
                    <a:pt x="2236510" y="148184"/>
                    <a:pt x="2236510" y="330978"/>
                  </a:cubicBezTo>
                  <a:cubicBezTo>
                    <a:pt x="2236510" y="513772"/>
                    <a:pt x="2145534" y="661956"/>
                    <a:pt x="2033310" y="661956"/>
                  </a:cubicBezTo>
                  <a:lnTo>
                    <a:pt x="203200" y="661956"/>
                  </a:lnTo>
                  <a:cubicBezTo>
                    <a:pt x="90976" y="661956"/>
                    <a:pt x="0" y="513772"/>
                    <a:pt x="0" y="330978"/>
                  </a:cubicBezTo>
                  <a:cubicBezTo>
                    <a:pt x="0" y="148184"/>
                    <a:pt x="90976" y="0"/>
                    <a:pt x="203200" y="0"/>
                  </a:cubicBezTo>
                  <a:close/>
                </a:path>
              </a:pathLst>
            </a:custGeom>
            <a:solidFill>
              <a:srgbClr val="1C498B"/>
            </a:solidFill>
          </p:spPr>
          <p:txBody>
            <a:bodyPr/>
            <a:lstStyle/>
            <a:p>
              <a:endParaRPr lang="en-US"/>
            </a:p>
          </p:txBody>
        </p:sp>
        <p:sp>
          <p:nvSpPr>
            <p:cNvPr id="20" name="TextBox 20"/>
            <p:cNvSpPr txBox="1"/>
            <p:nvPr/>
          </p:nvSpPr>
          <p:spPr>
            <a:xfrm>
              <a:off x="0" y="-57150"/>
              <a:ext cx="2236510" cy="719106"/>
            </a:xfrm>
            <a:prstGeom prst="rect">
              <a:avLst/>
            </a:prstGeom>
          </p:spPr>
          <p:txBody>
            <a:bodyPr lIns="33867" tIns="33867" rIns="33867" bIns="33867" rtlCol="0" anchor="ctr"/>
            <a:lstStyle/>
            <a:p>
              <a:pPr algn="ctr">
                <a:lnSpc>
                  <a:spcPts val="2239"/>
                </a:lnSpc>
              </a:pPr>
              <a:endParaRPr sz="800">
                <a:latin typeface="DM Sans"/>
              </a:endParaRPr>
            </a:p>
          </p:txBody>
        </p:sp>
      </p:grpSp>
      <p:grpSp>
        <p:nvGrpSpPr>
          <p:cNvPr id="21" name="Group 21"/>
          <p:cNvGrpSpPr/>
          <p:nvPr/>
        </p:nvGrpSpPr>
        <p:grpSpPr>
          <a:xfrm>
            <a:off x="9627679" y="1685000"/>
            <a:ext cx="1633915" cy="163391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C498B"/>
            </a:solidFill>
          </p:spPr>
          <p:txBody>
            <a:bodyPr/>
            <a:lstStyle/>
            <a:p>
              <a:endParaRPr lang="en-US"/>
            </a:p>
          </p:txBody>
        </p:sp>
        <p:sp>
          <p:nvSpPr>
            <p:cNvPr id="23" name="TextBox 23"/>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800"/>
            </a:p>
          </p:txBody>
        </p:sp>
      </p:grpSp>
      <p:grpSp>
        <p:nvGrpSpPr>
          <p:cNvPr id="24" name="Group 24"/>
          <p:cNvGrpSpPr/>
          <p:nvPr/>
        </p:nvGrpSpPr>
        <p:grpSpPr>
          <a:xfrm>
            <a:off x="6250804" y="3666464"/>
            <a:ext cx="2381250" cy="627283"/>
            <a:chOff x="0" y="0"/>
            <a:chExt cx="1762718" cy="464346"/>
          </a:xfrm>
        </p:grpSpPr>
        <p:sp>
          <p:nvSpPr>
            <p:cNvPr id="25" name="Freeform 25"/>
            <p:cNvSpPr/>
            <p:nvPr/>
          </p:nvSpPr>
          <p:spPr>
            <a:xfrm>
              <a:off x="0" y="0"/>
              <a:ext cx="1762718" cy="464346"/>
            </a:xfrm>
            <a:custGeom>
              <a:avLst/>
              <a:gdLst/>
              <a:ahLst/>
              <a:cxnLst/>
              <a:rect l="l" t="t" r="r" b="b"/>
              <a:pathLst>
                <a:path w="1762718" h="464346">
                  <a:moveTo>
                    <a:pt x="1559518" y="0"/>
                  </a:moveTo>
                  <a:cubicBezTo>
                    <a:pt x="1671743" y="0"/>
                    <a:pt x="1762718" y="103947"/>
                    <a:pt x="1762718" y="232173"/>
                  </a:cubicBezTo>
                  <a:cubicBezTo>
                    <a:pt x="1762718" y="360399"/>
                    <a:pt x="1671743" y="464346"/>
                    <a:pt x="1559518" y="464346"/>
                  </a:cubicBezTo>
                  <a:lnTo>
                    <a:pt x="203200" y="464346"/>
                  </a:lnTo>
                  <a:cubicBezTo>
                    <a:pt x="90976" y="464346"/>
                    <a:pt x="0" y="360399"/>
                    <a:pt x="0" y="232173"/>
                  </a:cubicBezTo>
                  <a:cubicBezTo>
                    <a:pt x="0" y="103947"/>
                    <a:pt x="90976" y="0"/>
                    <a:pt x="203200" y="0"/>
                  </a:cubicBezTo>
                  <a:close/>
                </a:path>
              </a:pathLst>
            </a:custGeom>
            <a:solidFill>
              <a:srgbClr val="6B95FD"/>
            </a:solidFill>
          </p:spPr>
          <p:txBody>
            <a:bodyPr/>
            <a:lstStyle/>
            <a:p>
              <a:endParaRPr lang="en-US"/>
            </a:p>
          </p:txBody>
        </p:sp>
        <p:sp>
          <p:nvSpPr>
            <p:cNvPr id="26" name="TextBox 26"/>
            <p:cNvSpPr txBox="1"/>
            <p:nvPr/>
          </p:nvSpPr>
          <p:spPr>
            <a:xfrm>
              <a:off x="0" y="-57150"/>
              <a:ext cx="1762718" cy="521496"/>
            </a:xfrm>
            <a:prstGeom prst="rect">
              <a:avLst/>
            </a:prstGeom>
          </p:spPr>
          <p:txBody>
            <a:bodyPr lIns="33867" tIns="33867" rIns="33867" bIns="33867" rtlCol="0" anchor="ctr"/>
            <a:lstStyle/>
            <a:p>
              <a:pPr algn="ctr">
                <a:lnSpc>
                  <a:spcPts val="2239"/>
                </a:lnSpc>
              </a:pPr>
              <a:endParaRPr sz="800"/>
            </a:p>
          </p:txBody>
        </p:sp>
      </p:grpSp>
      <p:grpSp>
        <p:nvGrpSpPr>
          <p:cNvPr id="27" name="Group 27"/>
          <p:cNvGrpSpPr/>
          <p:nvPr/>
        </p:nvGrpSpPr>
        <p:grpSpPr>
          <a:xfrm>
            <a:off x="6526374" y="1719510"/>
            <a:ext cx="1633915" cy="1633915"/>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B95FD"/>
            </a:solidFill>
          </p:spPr>
          <p:txBody>
            <a:bodyPr/>
            <a:lstStyle/>
            <a:p>
              <a:endParaRPr lang="en-US"/>
            </a:p>
          </p:txBody>
        </p:sp>
        <p:sp>
          <p:nvSpPr>
            <p:cNvPr id="29" name="TextBox 29"/>
            <p:cNvSpPr txBox="1"/>
            <p:nvPr/>
          </p:nvSpPr>
          <p:spPr>
            <a:xfrm>
              <a:off x="76200" y="19050"/>
              <a:ext cx="660400" cy="717550"/>
            </a:xfrm>
            <a:prstGeom prst="rect">
              <a:avLst/>
            </a:prstGeom>
          </p:spPr>
          <p:txBody>
            <a:bodyPr lIns="33867" tIns="33867" rIns="33867" bIns="33867" rtlCol="0" anchor="ctr"/>
            <a:lstStyle/>
            <a:p>
              <a:pPr algn="ctr">
                <a:lnSpc>
                  <a:spcPts val="2239"/>
                </a:lnSpc>
              </a:pPr>
              <a:endParaRPr sz="800"/>
            </a:p>
          </p:txBody>
        </p:sp>
      </p:grpSp>
      <p:sp>
        <p:nvSpPr>
          <p:cNvPr id="31" name="Freeform 31"/>
          <p:cNvSpPr/>
          <p:nvPr/>
        </p:nvSpPr>
        <p:spPr>
          <a:xfrm>
            <a:off x="313239" y="484024"/>
            <a:ext cx="3153307" cy="585540"/>
          </a:xfrm>
          <a:custGeom>
            <a:avLst/>
            <a:gdLst/>
            <a:ahLst/>
            <a:cxnLst/>
            <a:rect l="l" t="t" r="r" b="b"/>
            <a:pathLst>
              <a:path w="5074427" h="862653">
                <a:moveTo>
                  <a:pt x="0" y="0"/>
                </a:moveTo>
                <a:lnTo>
                  <a:pt x="5074427" y="0"/>
                </a:lnTo>
                <a:lnTo>
                  <a:pt x="5074427" y="862652"/>
                </a:lnTo>
                <a:lnTo>
                  <a:pt x="0" y="862652"/>
                </a:lnTo>
                <a:lnTo>
                  <a:pt x="0" y="0"/>
                </a:lnTo>
                <a:close/>
              </a:path>
            </a:pathLst>
          </a:custGeom>
          <a: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a:blipFill>
        </p:spPr>
        <p:txBody>
          <a:bodyPr/>
          <a:lstStyle/>
          <a:p>
            <a:endParaRPr lang="en-US"/>
          </a:p>
        </p:txBody>
      </p:sp>
      <p:sp>
        <p:nvSpPr>
          <p:cNvPr id="32" name="Freeform 32"/>
          <p:cNvSpPr/>
          <p:nvPr/>
        </p:nvSpPr>
        <p:spPr>
          <a:xfrm>
            <a:off x="2378598" y="303553"/>
            <a:ext cx="844571" cy="977795"/>
          </a:xfrm>
          <a:custGeom>
            <a:avLst/>
            <a:gdLst/>
            <a:ahLst/>
            <a:cxnLst/>
            <a:rect l="l" t="t" r="r" b="b"/>
            <a:pathLst>
              <a:path w="1266856" h="1466693">
                <a:moveTo>
                  <a:pt x="0" y="0"/>
                </a:moveTo>
                <a:lnTo>
                  <a:pt x="1266856" y="0"/>
                </a:lnTo>
                <a:lnTo>
                  <a:pt x="1266856" y="1466693"/>
                </a:lnTo>
                <a:lnTo>
                  <a:pt x="0" y="1466693"/>
                </a:lnTo>
                <a:lnTo>
                  <a:pt x="0" y="0"/>
                </a:lnTo>
                <a:close/>
              </a:path>
            </a:pathLst>
          </a:custGeom>
          <a: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a:blipFill>
        </p:spPr>
        <p:txBody>
          <a:bodyPr/>
          <a:lstStyle/>
          <a:p>
            <a:endParaRPr lang="en-US"/>
          </a:p>
        </p:txBody>
      </p:sp>
      <p:sp>
        <p:nvSpPr>
          <p:cNvPr id="34" name="Freeform 34"/>
          <p:cNvSpPr/>
          <p:nvPr/>
        </p:nvSpPr>
        <p:spPr>
          <a:xfrm>
            <a:off x="6757118" y="1922902"/>
            <a:ext cx="1403171" cy="1371600"/>
          </a:xfrm>
          <a:custGeom>
            <a:avLst/>
            <a:gdLst/>
            <a:ahLst/>
            <a:cxnLst/>
            <a:rect l="l" t="t" r="r" b="b"/>
            <a:pathLst>
              <a:path w="2104757" h="2057400">
                <a:moveTo>
                  <a:pt x="0" y="0"/>
                </a:moveTo>
                <a:lnTo>
                  <a:pt x="2104757" y="0"/>
                </a:lnTo>
                <a:lnTo>
                  <a:pt x="2104757" y="2057400"/>
                </a:lnTo>
                <a:lnTo>
                  <a:pt x="0" y="2057400"/>
                </a:lnTo>
                <a:lnTo>
                  <a:pt x="0" y="0"/>
                </a:lnTo>
                <a:close/>
              </a:path>
            </a:pathLst>
          </a:custGeom>
          <a: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a:blipFill>
        </p:spPr>
        <p:txBody>
          <a:bodyPr/>
          <a:lstStyle/>
          <a:p>
            <a:endParaRPr lang="en-US"/>
          </a:p>
        </p:txBody>
      </p:sp>
      <p:sp>
        <p:nvSpPr>
          <p:cNvPr id="35" name="Freeform 35"/>
          <p:cNvSpPr/>
          <p:nvPr/>
        </p:nvSpPr>
        <p:spPr>
          <a:xfrm>
            <a:off x="9891643" y="1936808"/>
            <a:ext cx="1130300" cy="1130300"/>
          </a:xfrm>
          <a:custGeom>
            <a:avLst/>
            <a:gdLst/>
            <a:ahLst/>
            <a:cxnLst/>
            <a:rect l="l" t="t" r="r" b="b"/>
            <a:pathLst>
              <a:path w="1695450" h="1695450">
                <a:moveTo>
                  <a:pt x="0" y="0"/>
                </a:moveTo>
                <a:lnTo>
                  <a:pt x="1695450" y="0"/>
                </a:lnTo>
                <a:lnTo>
                  <a:pt x="1695450" y="1695450"/>
                </a:lnTo>
                <a:lnTo>
                  <a:pt x="0" y="1695450"/>
                </a:lnTo>
                <a:lnTo>
                  <a:pt x="0" y="0"/>
                </a:lnTo>
                <a:close/>
              </a:path>
            </a:pathLst>
          </a:custGeom>
          <a: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a:blipFill>
        </p:spPr>
        <p:txBody>
          <a:bodyPr/>
          <a:lstStyle/>
          <a:p>
            <a:endParaRPr lang="en-US"/>
          </a:p>
        </p:txBody>
      </p:sp>
      <p:sp>
        <p:nvSpPr>
          <p:cNvPr id="36" name="Freeform 36"/>
          <p:cNvSpPr/>
          <p:nvPr/>
        </p:nvSpPr>
        <p:spPr>
          <a:xfrm>
            <a:off x="3725248" y="2248963"/>
            <a:ext cx="1314610" cy="801912"/>
          </a:xfrm>
          <a:custGeom>
            <a:avLst/>
            <a:gdLst/>
            <a:ahLst/>
            <a:cxnLst/>
            <a:rect l="l" t="t" r="r" b="b"/>
            <a:pathLst>
              <a:path w="1971915" h="1202868">
                <a:moveTo>
                  <a:pt x="0" y="0"/>
                </a:moveTo>
                <a:lnTo>
                  <a:pt x="1971915" y="0"/>
                </a:lnTo>
                <a:lnTo>
                  <a:pt x="1971915" y="1202868"/>
                </a:lnTo>
                <a:lnTo>
                  <a:pt x="0" y="1202868"/>
                </a:lnTo>
                <a:lnTo>
                  <a:pt x="0" y="0"/>
                </a:lnTo>
                <a:close/>
              </a:path>
            </a:pathLst>
          </a:cu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US"/>
          </a:p>
        </p:txBody>
      </p:sp>
      <p:sp>
        <p:nvSpPr>
          <p:cNvPr id="37" name="Freeform 37"/>
          <p:cNvSpPr/>
          <p:nvPr/>
        </p:nvSpPr>
        <p:spPr>
          <a:xfrm>
            <a:off x="1181450" y="2124142"/>
            <a:ext cx="865499" cy="1150165"/>
          </a:xfrm>
          <a:custGeom>
            <a:avLst/>
            <a:gdLst/>
            <a:ahLst/>
            <a:cxnLst/>
            <a:rect l="l" t="t" r="r" b="b"/>
            <a:pathLst>
              <a:path w="1298249" h="1725248">
                <a:moveTo>
                  <a:pt x="0" y="0"/>
                </a:moveTo>
                <a:lnTo>
                  <a:pt x="1298249" y="0"/>
                </a:lnTo>
                <a:lnTo>
                  <a:pt x="1298249" y="1725247"/>
                </a:lnTo>
                <a:lnTo>
                  <a:pt x="0" y="1725247"/>
                </a:lnTo>
                <a:lnTo>
                  <a:pt x="0" y="0"/>
                </a:lnTo>
                <a:close/>
              </a:path>
            </a:pathLst>
          </a:custGeom>
          <a: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a:blipFill>
        </p:spPr>
        <p:txBody>
          <a:bodyPr/>
          <a:lstStyle/>
          <a:p>
            <a:endParaRPr lang="en-US"/>
          </a:p>
        </p:txBody>
      </p:sp>
      <p:sp>
        <p:nvSpPr>
          <p:cNvPr id="38" name="TextBox 38"/>
          <p:cNvSpPr txBox="1"/>
          <p:nvPr/>
        </p:nvSpPr>
        <p:spPr>
          <a:xfrm>
            <a:off x="611819" y="3863857"/>
            <a:ext cx="2093537" cy="270202"/>
          </a:xfrm>
          <a:prstGeom prst="rect">
            <a:avLst/>
          </a:prstGeom>
        </p:spPr>
        <p:txBody>
          <a:bodyPr lIns="0" tIns="0" rIns="0" bIns="0" rtlCol="0" anchor="t">
            <a:spAutoFit/>
          </a:bodyPr>
          <a:lstStyle/>
          <a:p>
            <a:pPr algn="ctr">
              <a:lnSpc>
                <a:spcPts val="2239"/>
              </a:lnSpc>
            </a:pPr>
            <a:r>
              <a:rPr lang="en-US" sz="1600">
                <a:solidFill>
                  <a:srgbClr val="FDFDFD"/>
                </a:solidFill>
                <a:latin typeface="DM Sans"/>
              </a:rPr>
              <a:t>AAP Technical Report</a:t>
            </a:r>
          </a:p>
        </p:txBody>
      </p:sp>
      <p:sp>
        <p:nvSpPr>
          <p:cNvPr id="39" name="TextBox 39"/>
          <p:cNvSpPr txBox="1"/>
          <p:nvPr/>
        </p:nvSpPr>
        <p:spPr>
          <a:xfrm>
            <a:off x="443500" y="4645497"/>
            <a:ext cx="2339567" cy="1452321"/>
          </a:xfrm>
          <a:prstGeom prst="rect">
            <a:avLst/>
          </a:prstGeom>
        </p:spPr>
        <p:txBody>
          <a:bodyPr lIns="0" tIns="0" rIns="0" bIns="0" rtlCol="0" anchor="t">
            <a:spAutoFit/>
          </a:bodyPr>
          <a:lstStyle/>
          <a:p>
            <a:pPr algn="ctr">
              <a:lnSpc>
                <a:spcPts val="1867"/>
              </a:lnSpc>
              <a:spcBef>
                <a:spcPct val="0"/>
              </a:spcBef>
            </a:pPr>
            <a:r>
              <a:rPr lang="en-US" sz="1400">
                <a:solidFill>
                  <a:srgbClr val="63696F"/>
                </a:solidFill>
                <a:latin typeface="DM Sans"/>
              </a:rPr>
              <a:t>Evidence Base for 2022 Updated Recommendations for a Safe Infant Sleeping Environment to Reduce the Risk of Sleep-Related Infant Deaths </a:t>
            </a:r>
          </a:p>
        </p:txBody>
      </p:sp>
      <p:sp>
        <p:nvSpPr>
          <p:cNvPr id="40" name="TextBox 40"/>
          <p:cNvSpPr txBox="1"/>
          <p:nvPr/>
        </p:nvSpPr>
        <p:spPr>
          <a:xfrm>
            <a:off x="3387609" y="3873736"/>
            <a:ext cx="2093537" cy="282257"/>
          </a:xfrm>
          <a:prstGeom prst="rect">
            <a:avLst/>
          </a:prstGeom>
        </p:spPr>
        <p:txBody>
          <a:bodyPr lIns="0" tIns="0" rIns="0" bIns="0" rtlCol="0" anchor="t">
            <a:spAutoFit/>
          </a:bodyPr>
          <a:lstStyle/>
          <a:p>
            <a:pPr algn="ctr">
              <a:lnSpc>
                <a:spcPts val="2333"/>
              </a:lnSpc>
            </a:pPr>
            <a:r>
              <a:rPr lang="en-US" sz="1666">
                <a:solidFill>
                  <a:srgbClr val="FDFDFD"/>
                </a:solidFill>
                <a:latin typeface="DM Sans"/>
              </a:rPr>
              <a:t>E-Learning Modules</a:t>
            </a:r>
          </a:p>
        </p:txBody>
      </p:sp>
      <p:sp>
        <p:nvSpPr>
          <p:cNvPr id="41" name="TextBox 41"/>
          <p:cNvSpPr txBox="1"/>
          <p:nvPr/>
        </p:nvSpPr>
        <p:spPr>
          <a:xfrm>
            <a:off x="2986431" y="4536555"/>
            <a:ext cx="2872831" cy="2115131"/>
          </a:xfrm>
          <a:prstGeom prst="rect">
            <a:avLst/>
          </a:prstGeom>
        </p:spPr>
        <p:txBody>
          <a:bodyPr lIns="0" tIns="0" rIns="0" bIns="0" rtlCol="0" anchor="t">
            <a:spAutoFit/>
          </a:bodyPr>
          <a:lstStyle/>
          <a:p>
            <a:pPr marL="316230" lvl="1" indent="-158115">
              <a:lnSpc>
                <a:spcPts val="2053"/>
              </a:lnSpc>
              <a:buFont typeface="Arial"/>
              <a:buChar char="•"/>
            </a:pPr>
            <a:r>
              <a:rPr lang="en-US" sz="1450">
                <a:solidFill>
                  <a:srgbClr val="63696F"/>
                </a:solidFill>
                <a:latin typeface="DM Sans"/>
              </a:rPr>
              <a:t>Cribs for Kids: Hospital-Wide Infant Safe Sleep Training</a:t>
            </a:r>
            <a:endParaRPr lang="en-US" sz="1450">
              <a:latin typeface="DM Sans"/>
            </a:endParaRPr>
          </a:p>
          <a:p>
            <a:pPr marL="316230" lvl="1" indent="-158115">
              <a:lnSpc>
                <a:spcPts val="2053"/>
              </a:lnSpc>
              <a:buFont typeface="Arial"/>
              <a:buChar char="•"/>
            </a:pPr>
            <a:r>
              <a:rPr lang="en-US" sz="1450" b="1" i="1">
                <a:solidFill>
                  <a:srgbClr val="63696F"/>
                </a:solidFill>
                <a:latin typeface="DM Sans"/>
              </a:rPr>
              <a:t>Cribs for Kids Safe Sleep Ambassador Education</a:t>
            </a:r>
            <a:r>
              <a:rPr lang="en-US" sz="1450">
                <a:solidFill>
                  <a:srgbClr val="63696F"/>
                </a:solidFill>
                <a:latin typeface="DM Sans"/>
              </a:rPr>
              <a:t> </a:t>
            </a:r>
            <a:r>
              <a:rPr lang="en-US" sz="1450" b="1" i="1">
                <a:solidFill>
                  <a:srgbClr val="63696F"/>
                </a:solidFill>
                <a:latin typeface="DM Sans"/>
              </a:rPr>
              <a:t>Outreach Program </a:t>
            </a:r>
          </a:p>
          <a:p>
            <a:pPr marL="316230" lvl="1" indent="-158115">
              <a:lnSpc>
                <a:spcPts val="2053"/>
              </a:lnSpc>
              <a:spcBef>
                <a:spcPct val="0"/>
              </a:spcBef>
              <a:buFont typeface="Arial"/>
              <a:buChar char="•"/>
            </a:pPr>
            <a:r>
              <a:rPr lang="en-US" sz="1450">
                <a:solidFill>
                  <a:srgbClr val="63696F"/>
                </a:solidFill>
                <a:latin typeface="DM Sans"/>
              </a:rPr>
              <a:t>NIH Safe to Sleep Provider Training and Materials </a:t>
            </a:r>
          </a:p>
          <a:p>
            <a:pPr algn="ctr">
              <a:lnSpc>
                <a:spcPts val="1960"/>
              </a:lnSpc>
              <a:spcBef>
                <a:spcPct val="0"/>
              </a:spcBef>
            </a:pPr>
            <a:endParaRPr lang="en-US" sz="1467">
              <a:solidFill>
                <a:srgbClr val="63696F"/>
              </a:solidFill>
              <a:latin typeface="DM Sans"/>
            </a:endParaRPr>
          </a:p>
        </p:txBody>
      </p:sp>
      <p:sp>
        <p:nvSpPr>
          <p:cNvPr id="42" name="TextBox 42"/>
          <p:cNvSpPr txBox="1"/>
          <p:nvPr/>
        </p:nvSpPr>
        <p:spPr>
          <a:xfrm>
            <a:off x="9174116" y="3637060"/>
            <a:ext cx="2710688" cy="649024"/>
          </a:xfrm>
          <a:prstGeom prst="rect">
            <a:avLst/>
          </a:prstGeom>
        </p:spPr>
        <p:txBody>
          <a:bodyPr lIns="0" tIns="0" rIns="0" bIns="0" rtlCol="0" anchor="t">
            <a:spAutoFit/>
          </a:bodyPr>
          <a:lstStyle/>
          <a:p>
            <a:pPr algn="ctr">
              <a:lnSpc>
                <a:spcPts val="1731"/>
              </a:lnSpc>
            </a:pPr>
            <a:r>
              <a:rPr lang="en-US" sz="1350">
                <a:solidFill>
                  <a:srgbClr val="FDFDFD"/>
                </a:solidFill>
                <a:latin typeface="DM Sans"/>
              </a:rPr>
              <a:t>Encourage meaningful, culturally appropriate, respectful, nonjudgmental conversations. </a:t>
            </a:r>
          </a:p>
        </p:txBody>
      </p:sp>
      <p:sp>
        <p:nvSpPr>
          <p:cNvPr id="43" name="TextBox 43"/>
          <p:cNvSpPr txBox="1"/>
          <p:nvPr/>
        </p:nvSpPr>
        <p:spPr>
          <a:xfrm>
            <a:off x="9038081" y="4579366"/>
            <a:ext cx="2914611" cy="1601657"/>
          </a:xfrm>
          <a:prstGeom prst="rect">
            <a:avLst/>
          </a:prstGeom>
        </p:spPr>
        <p:txBody>
          <a:bodyPr wrap="square" lIns="0" tIns="0" rIns="0" bIns="0" rtlCol="0" anchor="t">
            <a:spAutoFit/>
          </a:bodyPr>
          <a:lstStyle/>
          <a:p>
            <a:pPr marL="316230" lvl="1" indent="-158115">
              <a:lnSpc>
                <a:spcPts val="2053"/>
              </a:lnSpc>
              <a:buFont typeface="Arial"/>
              <a:buChar char="•"/>
            </a:pPr>
            <a:r>
              <a:rPr lang="en-US" sz="1450">
                <a:solidFill>
                  <a:srgbClr val="63696F"/>
                </a:solidFill>
                <a:latin typeface="DM Sans"/>
              </a:rPr>
              <a:t>AAP Safe Sleep Communication Strategies </a:t>
            </a:r>
            <a:endParaRPr lang="en-US">
              <a:latin typeface="DM Sans"/>
            </a:endParaRPr>
          </a:p>
          <a:p>
            <a:pPr marL="316230" lvl="1" indent="-158115">
              <a:lnSpc>
                <a:spcPts val="2053"/>
              </a:lnSpc>
              <a:buFont typeface="Arial"/>
              <a:buChar char="•"/>
            </a:pPr>
            <a:r>
              <a:rPr lang="en-US" sz="1450">
                <a:solidFill>
                  <a:srgbClr val="63696F"/>
                </a:solidFill>
                <a:latin typeface="DM Sans"/>
              </a:rPr>
              <a:t>NICHQ Building on Campaigns with Conversation </a:t>
            </a:r>
          </a:p>
          <a:p>
            <a:pPr marL="316230" lvl="1" indent="-158115">
              <a:lnSpc>
                <a:spcPts val="2053"/>
              </a:lnSpc>
              <a:buFont typeface="Arial"/>
              <a:buChar char="•"/>
            </a:pPr>
            <a:r>
              <a:rPr lang="en-US" sz="1450">
                <a:solidFill>
                  <a:srgbClr val="63696F"/>
                </a:solidFill>
                <a:latin typeface="DM Sans"/>
              </a:rPr>
              <a:t>Child Safety Forward: a Reflection Guide for Providers</a:t>
            </a:r>
          </a:p>
        </p:txBody>
      </p:sp>
      <p:sp>
        <p:nvSpPr>
          <p:cNvPr id="44" name="TextBox 44"/>
          <p:cNvSpPr txBox="1"/>
          <p:nvPr/>
        </p:nvSpPr>
        <p:spPr>
          <a:xfrm>
            <a:off x="6325168" y="3734313"/>
            <a:ext cx="2193897" cy="520976"/>
          </a:xfrm>
          <a:prstGeom prst="rect">
            <a:avLst/>
          </a:prstGeom>
        </p:spPr>
        <p:txBody>
          <a:bodyPr wrap="square" lIns="0" tIns="0" rIns="0" bIns="0" rtlCol="0" anchor="t">
            <a:spAutoFit/>
          </a:bodyPr>
          <a:lstStyle/>
          <a:p>
            <a:pPr algn="ctr">
              <a:lnSpc>
                <a:spcPts val="2053"/>
              </a:lnSpc>
            </a:pPr>
            <a:r>
              <a:rPr lang="en-US" sz="1467">
                <a:solidFill>
                  <a:srgbClr val="FDFDFD"/>
                </a:solidFill>
                <a:latin typeface="DM Sans"/>
              </a:rPr>
              <a:t>Endorse and Model a Safe Sleep Environment</a:t>
            </a:r>
          </a:p>
        </p:txBody>
      </p:sp>
      <p:sp>
        <p:nvSpPr>
          <p:cNvPr id="45" name="TextBox 45"/>
          <p:cNvSpPr txBox="1"/>
          <p:nvPr/>
        </p:nvSpPr>
        <p:spPr>
          <a:xfrm>
            <a:off x="5843285" y="4507196"/>
            <a:ext cx="3195016" cy="1870961"/>
          </a:xfrm>
          <a:prstGeom prst="rect">
            <a:avLst/>
          </a:prstGeom>
        </p:spPr>
        <p:txBody>
          <a:bodyPr wrap="square" lIns="0" tIns="0" rIns="0" bIns="0" rtlCol="0" anchor="t">
            <a:spAutoFit/>
          </a:bodyPr>
          <a:lstStyle/>
          <a:p>
            <a:pPr marL="316230" lvl="1" indent="-158115">
              <a:lnSpc>
                <a:spcPts val="2053"/>
              </a:lnSpc>
              <a:buFont typeface="Arial"/>
              <a:buChar char="•"/>
            </a:pPr>
            <a:r>
              <a:rPr lang="en-US" sz="1450">
                <a:solidFill>
                  <a:srgbClr val="63696F"/>
                </a:solidFill>
                <a:latin typeface="DM Sans"/>
              </a:rPr>
              <a:t>NYSPQC Safe Sleep Crib Cards</a:t>
            </a:r>
            <a:endParaRPr lang="en-US" sz="1450">
              <a:latin typeface="DM Sans"/>
            </a:endParaRPr>
          </a:p>
          <a:p>
            <a:pPr marL="316230" lvl="1" indent="-158115">
              <a:lnSpc>
                <a:spcPts val="2053"/>
              </a:lnSpc>
              <a:buFont typeface="Arial"/>
              <a:buChar char="•"/>
            </a:pPr>
            <a:r>
              <a:rPr lang="en-US" sz="1450">
                <a:solidFill>
                  <a:srgbClr val="63696F"/>
                </a:solidFill>
                <a:latin typeface="DM Sans"/>
              </a:rPr>
              <a:t>Audit tools   </a:t>
            </a:r>
          </a:p>
          <a:p>
            <a:pPr marL="316230" lvl="1" indent="-158115">
              <a:lnSpc>
                <a:spcPts val="2053"/>
              </a:lnSpc>
              <a:buFont typeface="Arial"/>
              <a:buChar char="•"/>
            </a:pPr>
            <a:r>
              <a:rPr lang="en-US" sz="1450">
                <a:solidFill>
                  <a:srgbClr val="63696F"/>
                </a:solidFill>
                <a:latin typeface="DM Sans"/>
              </a:rPr>
              <a:t>Cribs for Kids T</a:t>
            </a:r>
            <a:r>
              <a:rPr lang="en-US" sz="1500">
                <a:solidFill>
                  <a:srgbClr val="63696F"/>
                </a:solidFill>
                <a:latin typeface="DM Sans"/>
                <a:ea typeface="+mn-lt"/>
                <a:cs typeface="+mn-lt"/>
              </a:rPr>
              <a:t>oolkit &amp; Resources </a:t>
            </a:r>
            <a:r>
              <a:rPr lang="en-US" sz="1450">
                <a:solidFill>
                  <a:srgbClr val="63696F"/>
                </a:solidFill>
                <a:latin typeface="DM Sans"/>
              </a:rPr>
              <a:t> </a:t>
            </a:r>
          </a:p>
          <a:p>
            <a:pPr marL="316230" lvl="1" indent="-158115">
              <a:lnSpc>
                <a:spcPts val="2053"/>
              </a:lnSpc>
              <a:buFont typeface="Arial"/>
              <a:buChar char="•"/>
            </a:pPr>
            <a:r>
              <a:rPr lang="en-US" sz="1450">
                <a:solidFill>
                  <a:srgbClr val="63696F"/>
                </a:solidFill>
                <a:latin typeface="DM Sans"/>
              </a:rPr>
              <a:t>Modeling Safe Practices: A Checklist for Infant Sleep &amp; Breastfeeding Images</a:t>
            </a:r>
          </a:p>
        </p:txBody>
      </p:sp>
      <p:sp>
        <p:nvSpPr>
          <p:cNvPr id="46" name="TextBox 46"/>
          <p:cNvSpPr txBox="1"/>
          <p:nvPr/>
        </p:nvSpPr>
        <p:spPr>
          <a:xfrm>
            <a:off x="539275" y="646588"/>
            <a:ext cx="1727680" cy="357406"/>
          </a:xfrm>
          <a:prstGeom prst="rect">
            <a:avLst/>
          </a:prstGeom>
        </p:spPr>
        <p:txBody>
          <a:bodyPr lIns="0" tIns="0" rIns="0" bIns="0" rtlCol="0" anchor="t">
            <a:spAutoFit/>
          </a:bodyPr>
          <a:lstStyle/>
          <a:p>
            <a:pPr>
              <a:lnSpc>
                <a:spcPts val="2667"/>
              </a:lnSpc>
            </a:pPr>
            <a:r>
              <a:rPr lang="en-US" sz="2667">
                <a:solidFill>
                  <a:srgbClr val="FFFFFF"/>
                </a:solidFill>
                <a:latin typeface="DM Sans"/>
              </a:rPr>
              <a:t>DRIVER 1</a:t>
            </a:r>
          </a:p>
        </p:txBody>
      </p:sp>
      <p:sp>
        <p:nvSpPr>
          <p:cNvPr id="47" name="TextBox 47"/>
          <p:cNvSpPr txBox="1"/>
          <p:nvPr/>
        </p:nvSpPr>
        <p:spPr>
          <a:xfrm>
            <a:off x="3627558" y="481574"/>
            <a:ext cx="3545557" cy="671402"/>
          </a:xfrm>
          <a:prstGeom prst="rect">
            <a:avLst/>
          </a:prstGeom>
        </p:spPr>
        <p:txBody>
          <a:bodyPr lIns="0" tIns="0" rIns="0" bIns="0" rtlCol="0" anchor="t">
            <a:spAutoFit/>
          </a:bodyPr>
          <a:lstStyle/>
          <a:p>
            <a:pPr algn="ctr">
              <a:lnSpc>
                <a:spcPts val="2640"/>
              </a:lnSpc>
            </a:pPr>
            <a:r>
              <a:rPr lang="en-US" sz="2400">
                <a:solidFill>
                  <a:srgbClr val="545454"/>
                </a:solidFill>
                <a:latin typeface="DM Sans"/>
              </a:rPr>
              <a:t>Healthcare Professional Commitment</a:t>
            </a:r>
          </a:p>
        </p:txBody>
      </p:sp>
      <p:sp>
        <p:nvSpPr>
          <p:cNvPr id="49" name="Freeform 4">
            <a:extLst>
              <a:ext uri="{FF2B5EF4-FFF2-40B4-BE49-F238E27FC236}">
                <a16:creationId xmlns:a16="http://schemas.microsoft.com/office/drawing/2014/main" id="{4FD6BDF7-E6F5-6DC8-9332-E3E0DB7057F0}"/>
              </a:ext>
            </a:extLst>
          </p:cNvPr>
          <p:cNvSpPr/>
          <p:nvPr/>
        </p:nvSpPr>
        <p:spPr>
          <a:xfrm>
            <a:off x="9853941" y="-20497"/>
            <a:ext cx="1848385" cy="1305855"/>
          </a:xfrm>
          <a:custGeom>
            <a:avLst/>
            <a:gdLst/>
            <a:ahLst/>
            <a:cxnLst/>
            <a:rect l="l" t="t" r="r" b="b"/>
            <a:pathLst>
              <a:path w="1632533" h="1426426">
                <a:moveTo>
                  <a:pt x="0" y="0"/>
                </a:moveTo>
                <a:lnTo>
                  <a:pt x="1632533" y="0"/>
                </a:lnTo>
                <a:lnTo>
                  <a:pt x="1632533" y="1426426"/>
                </a:lnTo>
                <a:lnTo>
                  <a:pt x="0" y="1426426"/>
                </a:lnTo>
                <a:lnTo>
                  <a:pt x="0" y="0"/>
                </a:lnTo>
                <a:close/>
              </a:path>
            </a:pathLst>
          </a:custGeom>
          <a: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a:blipFill>
        </p:spPr>
        <p:txBody>
          <a:bodyPr/>
          <a:lstStyle/>
          <a:p>
            <a:endParaRPr lang="en-US"/>
          </a:p>
        </p:txBody>
      </p:sp>
      <p:sp>
        <p:nvSpPr>
          <p:cNvPr id="51" name="TextBox 19">
            <a:extLst>
              <a:ext uri="{FF2B5EF4-FFF2-40B4-BE49-F238E27FC236}">
                <a16:creationId xmlns:a16="http://schemas.microsoft.com/office/drawing/2014/main" id="{233EFC40-2641-E728-F412-79899FC6D0D7}"/>
              </a:ext>
            </a:extLst>
          </p:cNvPr>
          <p:cNvSpPr txBox="1"/>
          <p:nvPr/>
        </p:nvSpPr>
        <p:spPr>
          <a:xfrm>
            <a:off x="9605259" y="1332863"/>
            <a:ext cx="2503437" cy="359073"/>
          </a:xfrm>
          <a:prstGeom prst="rect">
            <a:avLst/>
          </a:prstGeom>
        </p:spPr>
        <p:txBody>
          <a:bodyPr wrap="square" lIns="0" tIns="0" rIns="0" bIns="0" rtlCol="0" anchor="t">
            <a:spAutoFit/>
          </a:bodyPr>
          <a:lstStyle/>
          <a:p>
            <a:pPr algn="ctr">
              <a:lnSpc>
                <a:spcPts val="2755"/>
              </a:lnSpc>
            </a:pPr>
            <a:r>
              <a:rPr lang="en-US" sz="2650" b="1" spc="85">
                <a:solidFill>
                  <a:srgbClr val="1C498B"/>
                </a:solidFill>
                <a:latin typeface="Barlow Bold"/>
              </a:rPr>
              <a:t>ESSI Toolkit</a:t>
            </a:r>
          </a:p>
        </p:txBody>
      </p:sp>
      <p:sp>
        <p:nvSpPr>
          <p:cNvPr id="33" name="TextBox 28">
            <a:extLst>
              <a:ext uri="{FF2B5EF4-FFF2-40B4-BE49-F238E27FC236}">
                <a16:creationId xmlns:a16="http://schemas.microsoft.com/office/drawing/2014/main" id="{5C2A740E-7A02-31A5-EAAF-9CD8C0A41D47}"/>
              </a:ext>
            </a:extLst>
          </p:cNvPr>
          <p:cNvSpPr txBox="1"/>
          <p:nvPr/>
        </p:nvSpPr>
        <p:spPr>
          <a:xfrm>
            <a:off x="368618" y="1329778"/>
            <a:ext cx="8483661" cy="271100"/>
          </a:xfrm>
          <a:prstGeom prst="rect">
            <a:avLst/>
          </a:prstGeom>
        </p:spPr>
        <p:txBody>
          <a:bodyPr wrap="square" lIns="0" tIns="0" rIns="0" bIns="0" rtlCol="0" anchor="t">
            <a:spAutoFit/>
          </a:bodyPr>
          <a:lstStyle/>
          <a:p>
            <a:pPr>
              <a:lnSpc>
                <a:spcPts val="2127"/>
              </a:lnSpc>
            </a:pPr>
            <a:r>
              <a:rPr lang="en-US" sz="1900">
                <a:solidFill>
                  <a:srgbClr val="545454"/>
                </a:solidFill>
                <a:latin typeface="DM Sans"/>
              </a:rPr>
              <a:t>Secondary Driver 2: </a:t>
            </a:r>
            <a:r>
              <a:rPr lang="en-US" sz="1900">
                <a:solidFill>
                  <a:srgbClr val="545454"/>
                </a:solidFill>
                <a:latin typeface="DM Sans"/>
                <a:ea typeface="+mn-lt"/>
                <a:cs typeface="+mn-lt"/>
              </a:rPr>
              <a:t>Safe Sleep Environment Education and Implementation</a:t>
            </a:r>
            <a:endParaRPr lang="en-US">
              <a:latin typeface="DM Sans"/>
              <a:ea typeface="Calibri"/>
              <a:cs typeface="Calibri"/>
            </a:endParaRPr>
          </a:p>
        </p:txBody>
      </p:sp>
    </p:spTree>
    <p:extLst>
      <p:ext uri="{BB962C8B-B14F-4D97-AF65-F5344CB8AC3E}">
        <p14:creationId xmlns:p14="http://schemas.microsoft.com/office/powerpoint/2010/main" val="441543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p:bldP spid="43" grpId="0"/>
      <p:bldP spid="4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8ADC924-4113-8D8F-DE56-A34C94E60A1F}"/>
              </a:ext>
            </a:extLst>
          </p:cNvPr>
          <p:cNvSpPr>
            <a:spLocks noGrp="1"/>
          </p:cNvSpPr>
          <p:nvPr>
            <p:ph type="sldNum" sz="quarter" idx="10"/>
          </p:nvPr>
        </p:nvSpPr>
        <p:spPr/>
        <p:txBody>
          <a:bodyPr/>
          <a:lstStyle/>
          <a:p>
            <a:fld id="{97033E4B-E3EB-3D46-B2D8-3159663620FA}" type="slidenum">
              <a:rPr lang="en-US" dirty="0" smtClean="0"/>
              <a:pPr/>
              <a:t>17</a:t>
            </a:fld>
            <a:endParaRPr lang="en-US"/>
          </a:p>
        </p:txBody>
      </p:sp>
      <p:sp>
        <p:nvSpPr>
          <p:cNvPr id="5" name="Footer Placeholder 4">
            <a:extLst>
              <a:ext uri="{FF2B5EF4-FFF2-40B4-BE49-F238E27FC236}">
                <a16:creationId xmlns:a16="http://schemas.microsoft.com/office/drawing/2014/main" id="{4464C6FB-33F2-A830-6CF5-C81795FE68E4}"/>
              </a:ext>
            </a:extLst>
          </p:cNvPr>
          <p:cNvSpPr>
            <a:spLocks noGrp="1"/>
          </p:cNvSpPr>
          <p:nvPr>
            <p:ph type="ftr" sz="quarter" idx="11"/>
          </p:nvPr>
        </p:nvSpPr>
        <p:spPr>
          <a:xfrm>
            <a:off x="8965707" y="6356350"/>
            <a:ext cx="4114800" cy="365125"/>
          </a:xfrm>
        </p:spPr>
        <p:txBody>
          <a:bodyPr/>
          <a:lstStyle/>
          <a:p>
            <a:pPr algn="l"/>
            <a:r>
              <a:rPr lang="en-US"/>
              <a:t>Illinois Perinatal Quality Collaborative</a:t>
            </a:r>
          </a:p>
        </p:txBody>
      </p:sp>
      <p:sp>
        <p:nvSpPr>
          <p:cNvPr id="9" name="Title 1">
            <a:extLst>
              <a:ext uri="{FF2B5EF4-FFF2-40B4-BE49-F238E27FC236}">
                <a16:creationId xmlns:a16="http://schemas.microsoft.com/office/drawing/2014/main" id="{9BCA8033-75D4-9FDD-5ADD-079F3E9C5F93}"/>
              </a:ext>
            </a:extLst>
          </p:cNvPr>
          <p:cNvSpPr>
            <a:spLocks noGrp="1"/>
          </p:cNvSpPr>
          <p:nvPr>
            <p:ph type="title"/>
          </p:nvPr>
        </p:nvSpPr>
        <p:spPr>
          <a:xfrm>
            <a:off x="930791" y="70818"/>
            <a:ext cx="10328535" cy="1325563"/>
          </a:xfrm>
        </p:spPr>
        <p:txBody>
          <a:bodyPr/>
          <a:lstStyle/>
          <a:p>
            <a:r>
              <a:rPr lang="en-US" sz="3200">
                <a:latin typeface="DM Sans"/>
                <a:ea typeface="Lato Medium"/>
                <a:cs typeface="Lato Medium"/>
              </a:rPr>
              <a:t>ESSI </a:t>
            </a:r>
            <a:r>
              <a:rPr lang="en-US" sz="3200">
                <a:solidFill>
                  <a:srgbClr val="F66695"/>
                </a:solidFill>
                <a:latin typeface="DM Sans"/>
                <a:ea typeface="Lato Medium"/>
                <a:cs typeface="Lato Medium"/>
              </a:rPr>
              <a:t>Safe Sleep</a:t>
            </a:r>
            <a:r>
              <a:rPr lang="en-US" sz="3200">
                <a:latin typeface="DM Sans"/>
                <a:ea typeface="Lato Medium"/>
                <a:cs typeface="Lato Medium"/>
              </a:rPr>
              <a:t> Education Plan – Get to </a:t>
            </a:r>
            <a:r>
              <a:rPr lang="en-US" sz="3200">
                <a:solidFill>
                  <a:srgbClr val="00B050"/>
                </a:solidFill>
                <a:latin typeface="DM Sans"/>
                <a:ea typeface="Lato Medium"/>
                <a:cs typeface="Lato Medium"/>
              </a:rPr>
              <a:t>Green</a:t>
            </a:r>
            <a:endParaRPr lang="en-US" sz="3200">
              <a:solidFill>
                <a:srgbClr val="00B050"/>
              </a:solidFill>
              <a:latin typeface="DM Sans"/>
            </a:endParaRPr>
          </a:p>
        </p:txBody>
      </p:sp>
      <p:graphicFrame>
        <p:nvGraphicFramePr>
          <p:cNvPr id="10" name="Content Placeholder 2">
            <a:extLst>
              <a:ext uri="{FF2B5EF4-FFF2-40B4-BE49-F238E27FC236}">
                <a16:creationId xmlns:a16="http://schemas.microsoft.com/office/drawing/2014/main" id="{AA6F95A4-E644-E141-85AC-FEE639D90833}"/>
              </a:ext>
            </a:extLst>
          </p:cNvPr>
          <p:cNvGraphicFramePr>
            <a:graphicFrameLocks noGrp="1"/>
          </p:cNvGraphicFramePr>
          <p:nvPr>
            <p:extLst>
              <p:ext uri="{D42A27DB-BD31-4B8C-83A1-F6EECF244321}">
                <p14:modId xmlns:p14="http://schemas.microsoft.com/office/powerpoint/2010/main" val="2292479432"/>
              </p:ext>
            </p:extLst>
          </p:nvPr>
        </p:nvGraphicFramePr>
        <p:xfrm>
          <a:off x="776090" y="1188473"/>
          <a:ext cx="10320057" cy="5352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6" name="TextBox 125">
            <a:extLst>
              <a:ext uri="{FF2B5EF4-FFF2-40B4-BE49-F238E27FC236}">
                <a16:creationId xmlns:a16="http://schemas.microsoft.com/office/drawing/2014/main" id="{9EEDF9AD-23FE-EC59-4406-70FEEA4D193D}"/>
              </a:ext>
            </a:extLst>
          </p:cNvPr>
          <p:cNvSpPr txBox="1"/>
          <p:nvPr/>
        </p:nvSpPr>
        <p:spPr>
          <a:xfrm>
            <a:off x="3793940" y="4533746"/>
            <a:ext cx="3373514"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a:solidFill>
                  <a:srgbClr val="F66695"/>
                </a:solidFill>
                <a:latin typeface="DM Sans"/>
                <a:cs typeface="Calibri"/>
              </a:rPr>
              <a:t>Option 1:</a:t>
            </a:r>
            <a:r>
              <a:rPr lang="en-US" sz="1400">
                <a:latin typeface="DM Sans"/>
                <a:cs typeface="Calibri"/>
              </a:rPr>
              <a:t> E-Module updated with 2022 AAP Recommendations </a:t>
            </a:r>
            <a:endParaRPr lang="en-US" sz="1400">
              <a:latin typeface="DM Sans"/>
            </a:endParaRPr>
          </a:p>
          <a:p>
            <a:r>
              <a:rPr lang="en-US" sz="1400" b="1" i="1">
                <a:solidFill>
                  <a:srgbClr val="F66695"/>
                </a:solidFill>
                <a:latin typeface="DM Sans"/>
                <a:cs typeface="Calibri"/>
              </a:rPr>
              <a:t>Option 2:</a:t>
            </a:r>
            <a:r>
              <a:rPr lang="en-US" sz="1400" b="1" i="1">
                <a:latin typeface="DM Sans"/>
                <a:cs typeface="Calibri"/>
              </a:rPr>
              <a:t> </a:t>
            </a:r>
            <a:r>
              <a:rPr lang="en-US" sz="1400">
                <a:latin typeface="DM Sans"/>
                <a:cs typeface="Calibri"/>
              </a:rPr>
              <a:t>Take Cribs for Kids Safe Sleep Ambassador Training</a:t>
            </a:r>
          </a:p>
          <a:p>
            <a:endParaRPr lang="en-US" sz="1400">
              <a:latin typeface="DM Sans"/>
              <a:cs typeface="Calibri"/>
            </a:endParaRPr>
          </a:p>
        </p:txBody>
      </p:sp>
      <p:sp>
        <p:nvSpPr>
          <p:cNvPr id="167" name="TextBox 166">
            <a:extLst>
              <a:ext uri="{FF2B5EF4-FFF2-40B4-BE49-F238E27FC236}">
                <a16:creationId xmlns:a16="http://schemas.microsoft.com/office/drawing/2014/main" id="{AA465D96-3354-0513-4FC1-C2673374A8C4}"/>
              </a:ext>
            </a:extLst>
          </p:cNvPr>
          <p:cNvSpPr txBox="1"/>
          <p:nvPr/>
        </p:nvSpPr>
        <p:spPr>
          <a:xfrm>
            <a:off x="6460805" y="2423281"/>
            <a:ext cx="337351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F66695"/>
                </a:solidFill>
                <a:latin typeface="DM Sans"/>
                <a:ea typeface="+mn-lt"/>
                <a:cs typeface="+mn-lt"/>
              </a:rPr>
              <a:t>Crib </a:t>
            </a:r>
            <a:r>
              <a:rPr lang="en-US" sz="1400" b="1">
                <a:solidFill>
                  <a:srgbClr val="000000"/>
                </a:solidFill>
                <a:latin typeface="DM Sans"/>
                <a:ea typeface="+mn-lt"/>
                <a:cs typeface="+mn-lt"/>
              </a:rPr>
              <a:t>Cards </a:t>
            </a:r>
            <a:endParaRPr lang="en-US" sz="1400">
              <a:solidFill>
                <a:srgbClr val="000000"/>
              </a:solidFill>
              <a:latin typeface="DM Sans"/>
              <a:ea typeface="+mn-lt"/>
              <a:cs typeface="+mn-lt"/>
            </a:endParaRPr>
          </a:p>
          <a:p>
            <a:r>
              <a:rPr lang="en-US" sz="1400" b="1">
                <a:solidFill>
                  <a:srgbClr val="F66695"/>
                </a:solidFill>
                <a:latin typeface="DM Sans"/>
                <a:cs typeface="Calibri"/>
              </a:rPr>
              <a:t>Crib </a:t>
            </a:r>
            <a:r>
              <a:rPr lang="en-US" sz="1400" b="1">
                <a:latin typeface="DM Sans"/>
                <a:cs typeface="Calibri"/>
              </a:rPr>
              <a:t>Audits </a:t>
            </a:r>
            <a:endParaRPr lang="en-US">
              <a:latin typeface="Aptos" panose="020B0004020202020204"/>
              <a:cs typeface="Calibri"/>
            </a:endParaRPr>
          </a:p>
          <a:p>
            <a:r>
              <a:rPr lang="en-US" sz="1400" b="1">
                <a:solidFill>
                  <a:srgbClr val="F5668F"/>
                </a:solidFill>
                <a:latin typeface="DM Sans"/>
                <a:cs typeface="Calibri"/>
              </a:rPr>
              <a:t>Media </a:t>
            </a:r>
            <a:r>
              <a:rPr lang="en-US" sz="1400" b="1">
                <a:latin typeface="DM Sans"/>
                <a:cs typeface="Calibri"/>
              </a:rPr>
              <a:t>Toolkits  </a:t>
            </a:r>
          </a:p>
          <a:p>
            <a:r>
              <a:rPr lang="en-US" sz="1400" b="1">
                <a:solidFill>
                  <a:srgbClr val="F5668F"/>
                </a:solidFill>
                <a:latin typeface="DM Sans"/>
                <a:cs typeface="Calibri"/>
              </a:rPr>
              <a:t>Sharing</a:t>
            </a:r>
            <a:r>
              <a:rPr lang="en-US" sz="1400" b="1">
                <a:latin typeface="DM Sans"/>
                <a:cs typeface="Calibri"/>
              </a:rPr>
              <a:t> Patient Stories</a:t>
            </a:r>
          </a:p>
          <a:p>
            <a:endParaRPr lang="en-US" sz="1400" b="1">
              <a:latin typeface="DM Sans"/>
              <a:cs typeface="Calibri"/>
            </a:endParaRPr>
          </a:p>
          <a:p>
            <a:endParaRPr lang="en-US" sz="1400" b="1">
              <a:latin typeface="DM Sans"/>
              <a:cs typeface="Calibri"/>
            </a:endParaRPr>
          </a:p>
          <a:p>
            <a:endParaRPr lang="en-US" sz="1400">
              <a:latin typeface="DM Sans"/>
              <a:cs typeface="Calibri"/>
            </a:endParaRPr>
          </a:p>
        </p:txBody>
      </p:sp>
      <p:pic>
        <p:nvPicPr>
          <p:cNvPr id="26" name="Graphic 25" descr="Badge 1 with solid fill">
            <a:extLst>
              <a:ext uri="{FF2B5EF4-FFF2-40B4-BE49-F238E27FC236}">
                <a16:creationId xmlns:a16="http://schemas.microsoft.com/office/drawing/2014/main" id="{840D0D8A-A220-186F-B18C-DF87FA1061F7}"/>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695766" y="1044730"/>
            <a:ext cx="704574" cy="704574"/>
          </a:xfrm>
          <a:prstGeom prst="rect">
            <a:avLst/>
          </a:prstGeom>
        </p:spPr>
      </p:pic>
      <p:pic>
        <p:nvPicPr>
          <p:cNvPr id="107" name="Graphic 106" descr="Badge with solid fill">
            <a:extLst>
              <a:ext uri="{FF2B5EF4-FFF2-40B4-BE49-F238E27FC236}">
                <a16:creationId xmlns:a16="http://schemas.microsoft.com/office/drawing/2014/main" id="{1B9EB8B5-E019-63A1-0DAA-308E36403A48}"/>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001213" y="5916990"/>
            <a:ext cx="748748" cy="726662"/>
          </a:xfrm>
          <a:prstGeom prst="rect">
            <a:avLst/>
          </a:prstGeom>
        </p:spPr>
      </p:pic>
      <p:pic>
        <p:nvPicPr>
          <p:cNvPr id="129" name="Graphic 128" descr="Badge 3 with solid fill">
            <a:extLst>
              <a:ext uri="{FF2B5EF4-FFF2-40B4-BE49-F238E27FC236}">
                <a16:creationId xmlns:a16="http://schemas.microsoft.com/office/drawing/2014/main" id="{8CEB922A-4796-BA28-C017-78DF47A15BDE}"/>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7707410" y="1047849"/>
            <a:ext cx="682487" cy="682487"/>
          </a:xfrm>
          <a:prstGeom prst="rect">
            <a:avLst/>
          </a:prstGeom>
        </p:spPr>
      </p:pic>
    </p:spTree>
    <p:extLst>
      <p:ext uri="{BB962C8B-B14F-4D97-AF65-F5344CB8AC3E}">
        <p14:creationId xmlns:p14="http://schemas.microsoft.com/office/powerpoint/2010/main" val="3453387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799303" y="1816523"/>
            <a:ext cx="10489884" cy="2014679"/>
          </a:xfrm>
        </p:spPr>
        <p:txBody>
          <a:bodyPr/>
          <a:lstStyle/>
          <a:p>
            <a:pPr>
              <a:spcBef>
                <a:spcPts val="0"/>
              </a:spcBef>
            </a:pPr>
            <a:r>
              <a:rPr lang="en-US" sz="3000">
                <a:solidFill>
                  <a:srgbClr val="1C498B"/>
                </a:solidFill>
                <a:latin typeface="DM Sans"/>
                <a:ea typeface="Lato Medium"/>
                <a:cs typeface="Arial"/>
              </a:rPr>
              <a:t>Step 1: Review current safe sleep policy and update policy to reflect 2022 AAP Recommendations. </a:t>
            </a:r>
          </a:p>
          <a:p>
            <a:endParaRPr lang="en-US" sz="3000">
              <a:latin typeface="DM Sans"/>
              <a:ea typeface="Lato Medium"/>
              <a:cs typeface="Prompt"/>
            </a:endParaRPr>
          </a:p>
        </p:txBody>
      </p:sp>
    </p:spTree>
    <p:extLst>
      <p:ext uri="{BB962C8B-B14F-4D97-AF65-F5344CB8AC3E}">
        <p14:creationId xmlns:p14="http://schemas.microsoft.com/office/powerpoint/2010/main" val="2349948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6D41E3-1BF9-9785-D128-2EB1599A9B6B}"/>
              </a:ext>
            </a:extLst>
          </p:cNvPr>
          <p:cNvSpPr/>
          <p:nvPr/>
        </p:nvSpPr>
        <p:spPr>
          <a:xfrm>
            <a:off x="7068145" y="-9554"/>
            <a:ext cx="5123824" cy="1665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text&#10;&#10;Description automatically generated">
            <a:extLst>
              <a:ext uri="{FF2B5EF4-FFF2-40B4-BE49-F238E27FC236}">
                <a16:creationId xmlns:a16="http://schemas.microsoft.com/office/drawing/2014/main" id="{E8C6EB98-9DD9-B93A-FB51-13722F95D690}"/>
              </a:ext>
            </a:extLst>
          </p:cNvPr>
          <p:cNvPicPr>
            <a:picLocks noGrp="1" noChangeAspect="1"/>
          </p:cNvPicPr>
          <p:nvPr>
            <p:ph idx="1"/>
          </p:nvPr>
        </p:nvPicPr>
        <p:blipFill>
          <a:blip r:embed="rId2"/>
          <a:stretch>
            <a:fillRect/>
          </a:stretch>
        </p:blipFill>
        <p:spPr>
          <a:xfrm>
            <a:off x="402332" y="316778"/>
            <a:ext cx="9093200" cy="2273300"/>
          </a:xfrm>
        </p:spPr>
      </p:pic>
      <p:pic>
        <p:nvPicPr>
          <p:cNvPr id="7" name="Picture 6" descr="A screenshot of a magazine&#10;&#10;Description automatically generated">
            <a:extLst>
              <a:ext uri="{FF2B5EF4-FFF2-40B4-BE49-F238E27FC236}">
                <a16:creationId xmlns:a16="http://schemas.microsoft.com/office/drawing/2014/main" id="{6A8C83CE-7853-D125-6E3D-9850ABBF45E4}"/>
              </a:ext>
            </a:extLst>
          </p:cNvPr>
          <p:cNvPicPr>
            <a:picLocks noChangeAspect="1"/>
          </p:cNvPicPr>
          <p:nvPr/>
        </p:nvPicPr>
        <p:blipFill>
          <a:blip r:embed="rId3"/>
          <a:stretch>
            <a:fillRect/>
          </a:stretch>
        </p:blipFill>
        <p:spPr>
          <a:xfrm>
            <a:off x="9340276" y="196262"/>
            <a:ext cx="2501385" cy="3492500"/>
          </a:xfrm>
          <a:prstGeom prst="rect">
            <a:avLst/>
          </a:prstGeom>
        </p:spPr>
      </p:pic>
      <p:pic>
        <p:nvPicPr>
          <p:cNvPr id="9" name="Picture 8" descr="A person sleeping in a crib next to a baby&#10;&#10;Description automatically generated">
            <a:extLst>
              <a:ext uri="{FF2B5EF4-FFF2-40B4-BE49-F238E27FC236}">
                <a16:creationId xmlns:a16="http://schemas.microsoft.com/office/drawing/2014/main" id="{939F1AC4-72C0-301B-0C25-E1DBAAF44B62}"/>
              </a:ext>
            </a:extLst>
          </p:cNvPr>
          <p:cNvPicPr>
            <a:picLocks noChangeAspect="1"/>
          </p:cNvPicPr>
          <p:nvPr/>
        </p:nvPicPr>
        <p:blipFill>
          <a:blip r:embed="rId4"/>
          <a:stretch>
            <a:fillRect/>
          </a:stretch>
        </p:blipFill>
        <p:spPr>
          <a:xfrm>
            <a:off x="261563" y="2974777"/>
            <a:ext cx="3870067" cy="2044471"/>
          </a:xfrm>
          <a:prstGeom prst="rect">
            <a:avLst/>
          </a:prstGeom>
        </p:spPr>
      </p:pic>
      <p:pic>
        <p:nvPicPr>
          <p:cNvPr id="4" name="Picture 3">
            <a:extLst>
              <a:ext uri="{FF2B5EF4-FFF2-40B4-BE49-F238E27FC236}">
                <a16:creationId xmlns:a16="http://schemas.microsoft.com/office/drawing/2014/main" id="{E22F53F6-25DB-7866-FAA8-9A696CE90D74}"/>
              </a:ext>
            </a:extLst>
          </p:cNvPr>
          <p:cNvPicPr>
            <a:picLocks noChangeAspect="1"/>
          </p:cNvPicPr>
          <p:nvPr/>
        </p:nvPicPr>
        <p:blipFill>
          <a:blip r:embed="rId5"/>
          <a:stretch>
            <a:fillRect/>
          </a:stretch>
        </p:blipFill>
        <p:spPr>
          <a:xfrm>
            <a:off x="4448165" y="2700592"/>
            <a:ext cx="2619375" cy="2874924"/>
          </a:xfrm>
          <a:prstGeom prst="rect">
            <a:avLst/>
          </a:prstGeom>
        </p:spPr>
      </p:pic>
      <p:pic>
        <p:nvPicPr>
          <p:cNvPr id="6" name="Picture 5">
            <a:extLst>
              <a:ext uri="{FF2B5EF4-FFF2-40B4-BE49-F238E27FC236}">
                <a16:creationId xmlns:a16="http://schemas.microsoft.com/office/drawing/2014/main" id="{161B68F4-41EE-79B6-2A4D-A749D87D6340}"/>
              </a:ext>
            </a:extLst>
          </p:cNvPr>
          <p:cNvPicPr>
            <a:picLocks noChangeAspect="1"/>
          </p:cNvPicPr>
          <p:nvPr/>
        </p:nvPicPr>
        <p:blipFill>
          <a:blip r:embed="rId6"/>
          <a:stretch>
            <a:fillRect/>
          </a:stretch>
        </p:blipFill>
        <p:spPr>
          <a:xfrm>
            <a:off x="7236114" y="3688348"/>
            <a:ext cx="4652427" cy="2493395"/>
          </a:xfrm>
          <a:prstGeom prst="rect">
            <a:avLst/>
          </a:prstGeom>
        </p:spPr>
      </p:pic>
    </p:spTree>
    <p:extLst>
      <p:ext uri="{BB962C8B-B14F-4D97-AF65-F5344CB8AC3E}">
        <p14:creationId xmlns:p14="http://schemas.microsoft.com/office/powerpoint/2010/main" val="38741696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05789" y="456520"/>
            <a:ext cx="8229600" cy="1143000"/>
          </a:xfrm>
          <a:noFill/>
        </p:spPr>
        <p:txBody>
          <a:bodyPr>
            <a:normAutofit/>
          </a:bodyPr>
          <a:lstStyle/>
          <a:p>
            <a:r>
              <a:rPr lang="en-US" b="1">
                <a:solidFill>
                  <a:srgbClr val="1C498B"/>
                </a:solidFill>
                <a:latin typeface="DM Sans"/>
                <a:ea typeface="Lato Medium"/>
                <a:cs typeface="Lato Medium"/>
              </a:rPr>
              <a:t>Overview</a:t>
            </a:r>
          </a:p>
        </p:txBody>
      </p:sp>
      <p:sp>
        <p:nvSpPr>
          <p:cNvPr id="16387" name="Content Placeholder 3"/>
          <p:cNvSpPr>
            <a:spLocks noGrp="1"/>
          </p:cNvSpPr>
          <p:nvPr>
            <p:ph idx="1"/>
          </p:nvPr>
        </p:nvSpPr>
        <p:spPr>
          <a:xfrm>
            <a:off x="504159" y="1720370"/>
            <a:ext cx="7489719" cy="4948346"/>
          </a:xfrm>
        </p:spPr>
        <p:txBody>
          <a:bodyPr vert="horz" lIns="91440" tIns="45720" rIns="91440" bIns="45720" rtlCol="0" anchor="t">
            <a:normAutofit/>
          </a:bodyPr>
          <a:lstStyle/>
          <a:p>
            <a:endParaRPr lang="en-US" altLang="en-US" sz="2800"/>
          </a:p>
          <a:p>
            <a:pPr>
              <a:buClr>
                <a:srgbClr val="F5668F"/>
              </a:buClr>
            </a:pPr>
            <a:endParaRPr lang="en-US" altLang="en-US" sz="2800"/>
          </a:p>
          <a:p>
            <a:pPr>
              <a:buClr>
                <a:srgbClr val="F5668F"/>
              </a:buClr>
            </a:pPr>
            <a:endParaRPr lang="en-US" altLang="en-US" sz="2200"/>
          </a:p>
          <a:p>
            <a:pPr>
              <a:buClr>
                <a:srgbClr val="F5668F"/>
              </a:buClr>
            </a:pPr>
            <a:endParaRPr lang="en-US" altLang="en-US" sz="2200"/>
          </a:p>
          <a:p>
            <a:pPr marL="457200" lvl="1" indent="0">
              <a:buClr>
                <a:srgbClr val="004990"/>
              </a:buClr>
              <a:buNone/>
            </a:pPr>
            <a:endParaRPr lang="en-US" altLang="en-US" sz="2200"/>
          </a:p>
          <a:p>
            <a:pPr>
              <a:buClr>
                <a:srgbClr val="F5668F"/>
              </a:buClr>
            </a:pPr>
            <a:endParaRPr lang="en-US" altLang="en-US"/>
          </a:p>
        </p:txBody>
      </p:sp>
      <p:sp>
        <p:nvSpPr>
          <p:cNvPr id="4" name="Footer Placeholder 4">
            <a:extLst>
              <a:ext uri="{FF2B5EF4-FFF2-40B4-BE49-F238E27FC236}">
                <a16:creationId xmlns:a16="http://schemas.microsoft.com/office/drawing/2014/main" id="{8B9DA9E4-8E57-D07F-2A71-1A5B61A0FBE2}"/>
              </a:ext>
            </a:extLst>
          </p:cNvPr>
          <p:cNvSpPr>
            <a:spLocks noGrp="1"/>
          </p:cNvSpPr>
          <p:nvPr>
            <p:ph type="ftr" sz="quarter" idx="11"/>
          </p:nvPr>
        </p:nvSpPr>
        <p:spPr>
          <a:xfrm>
            <a:off x="4842933" y="6391628"/>
            <a:ext cx="4114800" cy="365125"/>
          </a:xfrm>
        </p:spPr>
        <p:txBody>
          <a:bodyPr/>
          <a:lstStyle/>
          <a:p>
            <a:pPr algn="l"/>
            <a:r>
              <a:rPr lang="en-US">
                <a:latin typeface="DM Sans"/>
                <a:cs typeface="Calibri"/>
              </a:rPr>
              <a:t>Illinois Perinatal Quality Collaborative</a:t>
            </a:r>
          </a:p>
        </p:txBody>
      </p:sp>
      <p:sp>
        <p:nvSpPr>
          <p:cNvPr id="3" name="Title 1">
            <a:extLst>
              <a:ext uri="{FF2B5EF4-FFF2-40B4-BE49-F238E27FC236}">
                <a16:creationId xmlns:a16="http://schemas.microsoft.com/office/drawing/2014/main" id="{C2BF6A44-9F85-5CD9-CFDD-619DFCC5DAE3}"/>
              </a:ext>
            </a:extLst>
          </p:cNvPr>
          <p:cNvSpPr txBox="1">
            <a:spLocks/>
          </p:cNvSpPr>
          <p:nvPr/>
        </p:nvSpPr>
        <p:spPr>
          <a:xfrm>
            <a:off x="654616" y="1592862"/>
            <a:ext cx="10434221" cy="392466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spcBef>
                <a:spcPts val="1000"/>
              </a:spcBef>
              <a:spcAft>
                <a:spcPts val="1000"/>
              </a:spcAft>
              <a:buFont typeface="Arial"/>
              <a:buChar char="•"/>
            </a:pPr>
            <a:r>
              <a:rPr lang="en-US" sz="2400" dirty="0">
                <a:solidFill>
                  <a:srgbClr val="000000"/>
                </a:solidFill>
                <a:latin typeface="Arial"/>
                <a:ea typeface="Lato Medium"/>
                <a:cs typeface="Arial"/>
              </a:rPr>
              <a:t>2024 Face-to-Face Meeting</a:t>
            </a:r>
          </a:p>
          <a:p>
            <a:pPr marL="285750" indent="-285750">
              <a:lnSpc>
                <a:spcPct val="100000"/>
              </a:lnSpc>
              <a:spcBef>
                <a:spcPts val="1000"/>
              </a:spcBef>
              <a:spcAft>
                <a:spcPts val="1000"/>
              </a:spcAft>
              <a:buFont typeface="Arial"/>
              <a:buChar char="•"/>
            </a:pPr>
            <a:r>
              <a:rPr lang="en-US" sz="2400" dirty="0">
                <a:solidFill>
                  <a:srgbClr val="000000"/>
                </a:solidFill>
                <a:latin typeface="Arial"/>
                <a:ea typeface="Lato Medium"/>
                <a:cs typeface="Arial"/>
              </a:rPr>
              <a:t>ESSI Aims and Measures</a:t>
            </a:r>
          </a:p>
          <a:p>
            <a:pPr marL="285750" indent="-285750">
              <a:lnSpc>
                <a:spcPct val="100000"/>
              </a:lnSpc>
              <a:spcBef>
                <a:spcPts val="1000"/>
              </a:spcBef>
              <a:spcAft>
                <a:spcPts val="1000"/>
              </a:spcAft>
              <a:buFont typeface="Arial"/>
              <a:buChar char="•"/>
            </a:pPr>
            <a:r>
              <a:rPr lang="en-US" sz="2400" b="1" dirty="0">
                <a:solidFill>
                  <a:srgbClr val="000000"/>
                </a:solidFill>
                <a:latin typeface="Arial"/>
                <a:ea typeface="Lato Medium"/>
                <a:cs typeface="Arial"/>
              </a:rPr>
              <a:t>Healthcare Professional Education: Safe Sleep Environment Education and Implementation  </a:t>
            </a:r>
          </a:p>
          <a:p>
            <a:pPr marL="285750" indent="-285750">
              <a:lnSpc>
                <a:spcPct val="100000"/>
              </a:lnSpc>
              <a:spcBef>
                <a:spcPts val="1000"/>
              </a:spcBef>
              <a:spcAft>
                <a:spcPts val="1000"/>
              </a:spcAft>
              <a:buFont typeface="Arial"/>
              <a:buChar char="•"/>
            </a:pPr>
            <a:r>
              <a:rPr lang="en-US" sz="2400" dirty="0">
                <a:solidFill>
                  <a:srgbClr val="000000"/>
                </a:solidFill>
                <a:latin typeface="Arial"/>
                <a:ea typeface="Lato Medium"/>
                <a:cs typeface="Arial"/>
              </a:rPr>
              <a:t>Upcoming Opportunities of Interest to ESSI Teams</a:t>
            </a:r>
          </a:p>
          <a:p>
            <a:pPr marL="742950" lvl="1" indent="-285750">
              <a:spcBef>
                <a:spcPts val="500"/>
              </a:spcBef>
              <a:spcAft>
                <a:spcPts val="1000"/>
              </a:spcAft>
              <a:buFont typeface="Courier New,monospace"/>
              <a:buChar char="o"/>
            </a:pPr>
            <a:endParaRPr lang="en-US" sz="2000">
              <a:latin typeface="Arial"/>
              <a:ea typeface="Lato Medium"/>
              <a:cs typeface="Arial"/>
            </a:endParaRPr>
          </a:p>
        </p:txBody>
      </p:sp>
      <p:grpSp>
        <p:nvGrpSpPr>
          <p:cNvPr id="7" name="Group 27">
            <a:extLst>
              <a:ext uri="{FF2B5EF4-FFF2-40B4-BE49-F238E27FC236}">
                <a16:creationId xmlns:a16="http://schemas.microsoft.com/office/drawing/2014/main" id="{E2176F69-6A90-79BF-BE1A-647EEC25E5B6}"/>
              </a:ext>
            </a:extLst>
          </p:cNvPr>
          <p:cNvGrpSpPr/>
          <p:nvPr/>
        </p:nvGrpSpPr>
        <p:grpSpPr>
          <a:xfrm>
            <a:off x="-415216" y="-654827"/>
            <a:ext cx="1368800" cy="1368800"/>
            <a:chOff x="0" y="0"/>
            <a:chExt cx="812800" cy="812800"/>
          </a:xfrm>
        </p:grpSpPr>
        <p:sp>
          <p:nvSpPr>
            <p:cNvPr id="5" name="Freeform 28">
              <a:extLst>
                <a:ext uri="{FF2B5EF4-FFF2-40B4-BE49-F238E27FC236}">
                  <a16:creationId xmlns:a16="http://schemas.microsoft.com/office/drawing/2014/main" id="{293A4BD0-ADF6-D907-7D01-9A0EC913C33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6" name="TextBox 29">
              <a:extLst>
                <a:ext uri="{FF2B5EF4-FFF2-40B4-BE49-F238E27FC236}">
                  <a16:creationId xmlns:a16="http://schemas.microsoft.com/office/drawing/2014/main" id="{D6B07960-BA62-1FF2-41F2-10CDCFC99DF9}"/>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grpSp>
        <p:nvGrpSpPr>
          <p:cNvPr id="8" name="Group 27">
            <a:extLst>
              <a:ext uri="{FF2B5EF4-FFF2-40B4-BE49-F238E27FC236}">
                <a16:creationId xmlns:a16="http://schemas.microsoft.com/office/drawing/2014/main" id="{EAB6171E-B389-19EF-475C-7DFC8285AD27}"/>
              </a:ext>
            </a:extLst>
          </p:cNvPr>
          <p:cNvGrpSpPr/>
          <p:nvPr/>
        </p:nvGrpSpPr>
        <p:grpSpPr>
          <a:xfrm>
            <a:off x="9609154" y="906164"/>
            <a:ext cx="1368800" cy="1368800"/>
            <a:chOff x="0" y="0"/>
            <a:chExt cx="812800" cy="812800"/>
          </a:xfrm>
        </p:grpSpPr>
        <p:sp>
          <p:nvSpPr>
            <p:cNvPr id="9" name="Freeform 28">
              <a:extLst>
                <a:ext uri="{FF2B5EF4-FFF2-40B4-BE49-F238E27FC236}">
                  <a16:creationId xmlns:a16="http://schemas.microsoft.com/office/drawing/2014/main" id="{CC9F8EAA-EC69-50AE-9585-3DE094AE2F30}"/>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10" name="TextBox 29">
              <a:extLst>
                <a:ext uri="{FF2B5EF4-FFF2-40B4-BE49-F238E27FC236}">
                  <a16:creationId xmlns:a16="http://schemas.microsoft.com/office/drawing/2014/main" id="{48DF3E86-0462-C737-A26E-7B5C3372F5C4}"/>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grpSp>
        <p:nvGrpSpPr>
          <p:cNvPr id="11" name="Group 27">
            <a:extLst>
              <a:ext uri="{FF2B5EF4-FFF2-40B4-BE49-F238E27FC236}">
                <a16:creationId xmlns:a16="http://schemas.microsoft.com/office/drawing/2014/main" id="{C636D4D3-6E50-71B8-4C52-AB0F011B5518}"/>
              </a:ext>
            </a:extLst>
          </p:cNvPr>
          <p:cNvGrpSpPr/>
          <p:nvPr/>
        </p:nvGrpSpPr>
        <p:grpSpPr>
          <a:xfrm>
            <a:off x="1212358" y="5130455"/>
            <a:ext cx="1368800" cy="1368800"/>
            <a:chOff x="0" y="0"/>
            <a:chExt cx="812800" cy="812800"/>
          </a:xfrm>
        </p:grpSpPr>
        <p:sp>
          <p:nvSpPr>
            <p:cNvPr id="12" name="Freeform 28">
              <a:extLst>
                <a:ext uri="{FF2B5EF4-FFF2-40B4-BE49-F238E27FC236}">
                  <a16:creationId xmlns:a16="http://schemas.microsoft.com/office/drawing/2014/main" id="{D6BAEE9A-1F1D-1843-864B-32552986B52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13" name="TextBox 29">
              <a:extLst>
                <a:ext uri="{FF2B5EF4-FFF2-40B4-BE49-F238E27FC236}">
                  <a16:creationId xmlns:a16="http://schemas.microsoft.com/office/drawing/2014/main" id="{B9B7469D-5A82-4F91-36EF-5918948D6DDF}"/>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grpSp>
        <p:nvGrpSpPr>
          <p:cNvPr id="14" name="Group 27">
            <a:extLst>
              <a:ext uri="{FF2B5EF4-FFF2-40B4-BE49-F238E27FC236}">
                <a16:creationId xmlns:a16="http://schemas.microsoft.com/office/drawing/2014/main" id="{2DF12F63-3431-2654-C666-E4B652452F80}"/>
              </a:ext>
            </a:extLst>
          </p:cNvPr>
          <p:cNvGrpSpPr/>
          <p:nvPr/>
        </p:nvGrpSpPr>
        <p:grpSpPr>
          <a:xfrm>
            <a:off x="11281115" y="5818474"/>
            <a:ext cx="1368800" cy="1368800"/>
            <a:chOff x="0" y="0"/>
            <a:chExt cx="812800" cy="812800"/>
          </a:xfrm>
        </p:grpSpPr>
        <p:sp>
          <p:nvSpPr>
            <p:cNvPr id="15" name="Freeform 28">
              <a:extLst>
                <a:ext uri="{FF2B5EF4-FFF2-40B4-BE49-F238E27FC236}">
                  <a16:creationId xmlns:a16="http://schemas.microsoft.com/office/drawing/2014/main" id="{16305E8F-6DF3-2D08-8BEF-A689BDE654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solidFill>
                <a:srgbClr val="ECF0F3"/>
              </a:solidFill>
              <a:prstDash val="solid"/>
              <a:miter/>
            </a:ln>
          </p:spPr>
          <p:txBody>
            <a:bodyPr/>
            <a:lstStyle/>
            <a:p>
              <a:endParaRPr lang="en-US"/>
            </a:p>
          </p:txBody>
        </p:sp>
        <p:sp>
          <p:nvSpPr>
            <p:cNvPr id="16" name="TextBox 29">
              <a:extLst>
                <a:ext uri="{FF2B5EF4-FFF2-40B4-BE49-F238E27FC236}">
                  <a16:creationId xmlns:a16="http://schemas.microsoft.com/office/drawing/2014/main" id="{54C6D955-875D-85C4-889E-D42517C6668E}"/>
                </a:ext>
              </a:extLst>
            </p:cNvPr>
            <p:cNvSpPr txBox="1"/>
            <p:nvPr/>
          </p:nvSpPr>
          <p:spPr>
            <a:xfrm>
              <a:off x="76200" y="28575"/>
              <a:ext cx="660400" cy="708025"/>
            </a:xfrm>
            <a:prstGeom prst="rect">
              <a:avLst/>
            </a:prstGeom>
          </p:spPr>
          <p:txBody>
            <a:bodyPr lIns="33867" tIns="33867" rIns="33867" bIns="33867" rtlCol="0" anchor="ctr"/>
            <a:lstStyle/>
            <a:p>
              <a:pPr algn="ctr">
                <a:lnSpc>
                  <a:spcPts val="1599"/>
                </a:lnSpc>
              </a:pPr>
              <a:endParaRPr sz="800"/>
            </a:p>
          </p:txBody>
        </p:sp>
      </p:grpSp>
    </p:spTree>
    <p:extLst>
      <p:ext uri="{BB962C8B-B14F-4D97-AF65-F5344CB8AC3E}">
        <p14:creationId xmlns:p14="http://schemas.microsoft.com/office/powerpoint/2010/main" val="4044691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78764-7DE3-026D-CF30-19415811778C}"/>
              </a:ext>
            </a:extLst>
          </p:cNvPr>
          <p:cNvSpPr>
            <a:spLocks noGrp="1"/>
          </p:cNvSpPr>
          <p:nvPr>
            <p:ph idx="1"/>
          </p:nvPr>
        </p:nvSpPr>
        <p:spPr>
          <a:xfrm>
            <a:off x="609600" y="1633275"/>
            <a:ext cx="10972800" cy="4351338"/>
          </a:xfrm>
        </p:spPr>
        <p:txBody>
          <a:bodyPr>
            <a:normAutofit/>
          </a:bodyPr>
          <a:lstStyle/>
          <a:p>
            <a:r>
              <a:rPr lang="en-US" b="0" i="0" u="none" strike="noStrike" dirty="0">
                <a:solidFill>
                  <a:srgbClr val="1A1A1A"/>
                </a:solidFill>
                <a:effectLst/>
                <a:latin typeface="Open Sans" panose="020B0606030504020204" pitchFamily="34" charset="0"/>
              </a:rPr>
              <a:t>Each year in the United States, ∼3500 infants die of sleep-related infant deaths, including sudden infant death syndrome (SIDS), ill-defined deaths, and accidental suffocation and strangulation in bed. After a substantial decline in sleep-related deaths in the 1990s, the overall death rate attributable to sleep-related infant deaths has remained stagnant since 2000 and disparities persist. </a:t>
            </a:r>
          </a:p>
          <a:p>
            <a:r>
              <a:rPr lang="en-US" b="0" i="0" u="none" strike="noStrike" dirty="0">
                <a:solidFill>
                  <a:srgbClr val="1A1A1A"/>
                </a:solidFill>
                <a:effectLst/>
                <a:latin typeface="Open Sans" panose="020B0606030504020204" pitchFamily="34" charset="0"/>
              </a:rPr>
              <a:t>The American Academy of Pediatrics recommends a safe sleep environment to reduce the risk of all sleep-related deaths.</a:t>
            </a:r>
          </a:p>
          <a:p>
            <a:r>
              <a:rPr lang="en-US" dirty="0">
                <a:solidFill>
                  <a:srgbClr val="1A1A1A"/>
                </a:solidFill>
                <a:latin typeface="Open Sans" panose="020B0606030504020204" pitchFamily="34" charset="0"/>
              </a:rPr>
              <a:t>R</a:t>
            </a:r>
            <a:r>
              <a:rPr lang="en-US" b="0" i="0" u="none" strike="noStrike" dirty="0">
                <a:solidFill>
                  <a:srgbClr val="1A1A1A"/>
                </a:solidFill>
                <a:effectLst/>
                <a:latin typeface="Open Sans" panose="020B0606030504020204" pitchFamily="34" charset="0"/>
              </a:rPr>
              <a:t>ecommendations for sleep position and the sleep environment, unless otherwise specified, are for the first year after birth.</a:t>
            </a:r>
            <a:endParaRPr lang="en-US" dirty="0"/>
          </a:p>
        </p:txBody>
      </p:sp>
    </p:spTree>
    <p:extLst>
      <p:ext uri="{BB962C8B-B14F-4D97-AF65-F5344CB8AC3E}">
        <p14:creationId xmlns:p14="http://schemas.microsoft.com/office/powerpoint/2010/main" val="1321703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A2395-6B9E-60B5-9870-A5A5014D5C80}"/>
              </a:ext>
            </a:extLst>
          </p:cNvPr>
          <p:cNvSpPr>
            <a:spLocks noGrp="1"/>
          </p:cNvSpPr>
          <p:nvPr>
            <p:ph type="title"/>
          </p:nvPr>
        </p:nvSpPr>
        <p:spPr>
          <a:xfrm>
            <a:off x="734627" y="278120"/>
            <a:ext cx="10515600" cy="1325563"/>
          </a:xfrm>
        </p:spPr>
        <p:txBody>
          <a:bodyPr/>
          <a:lstStyle/>
          <a:p>
            <a:r>
              <a:rPr lang="en-US" b="1" dirty="0">
                <a:latin typeface="Open Sans"/>
                <a:ea typeface="Open Sans"/>
                <a:cs typeface="Open Sans"/>
              </a:rPr>
              <a:t>Definition of Terms</a:t>
            </a:r>
          </a:p>
        </p:txBody>
      </p:sp>
      <p:sp>
        <p:nvSpPr>
          <p:cNvPr id="3" name="Content Placeholder 2">
            <a:extLst>
              <a:ext uri="{FF2B5EF4-FFF2-40B4-BE49-F238E27FC236}">
                <a16:creationId xmlns:a16="http://schemas.microsoft.com/office/drawing/2014/main" id="{DA355744-E251-90C8-1F09-F3AEEE5FD6A3}"/>
              </a:ext>
            </a:extLst>
          </p:cNvPr>
          <p:cNvSpPr>
            <a:spLocks noGrp="1"/>
          </p:cNvSpPr>
          <p:nvPr>
            <p:ph idx="1"/>
          </p:nvPr>
        </p:nvSpPr>
        <p:spPr>
          <a:xfrm>
            <a:off x="683580" y="1544499"/>
            <a:ext cx="10972800" cy="4499299"/>
          </a:xfrm>
        </p:spPr>
        <p:txBody>
          <a:bodyPr>
            <a:normAutofit fontScale="85000" lnSpcReduction="10000"/>
          </a:bodyPr>
          <a:lstStyle/>
          <a:p>
            <a:r>
              <a:rPr lang="en-US" b="1" i="0" u="sng" strike="noStrike" dirty="0">
                <a:solidFill>
                  <a:srgbClr val="1A1A1A"/>
                </a:solidFill>
                <a:effectLst/>
                <a:latin typeface="Open Sans" panose="020B0606030504020204" pitchFamily="34" charset="0"/>
              </a:rPr>
              <a:t>Accidental strangulation or suffocation in bed</a:t>
            </a:r>
            <a:r>
              <a:rPr lang="en-US" b="0" i="0" u="none" strike="noStrike" dirty="0">
                <a:solidFill>
                  <a:srgbClr val="1A1A1A"/>
                </a:solidFill>
                <a:effectLst/>
                <a:latin typeface="Open Sans" panose="020B0606030504020204" pitchFamily="34" charset="0"/>
              </a:rPr>
              <a:t>: An explained sudden and unexpected infant death in a sleep environment (bed, crib, couch, chair, </a:t>
            </a:r>
            <a:r>
              <a:rPr lang="en-US" b="0" i="0" u="none" strike="noStrike" dirty="0" err="1">
                <a:solidFill>
                  <a:srgbClr val="1A1A1A"/>
                </a:solidFill>
                <a:effectLst/>
                <a:latin typeface="Open Sans" panose="020B0606030504020204" pitchFamily="34" charset="0"/>
              </a:rPr>
              <a:t>etc</a:t>
            </a:r>
            <a:r>
              <a:rPr lang="en-US" b="0" i="0" u="none" strike="noStrike" dirty="0">
                <a:solidFill>
                  <a:srgbClr val="1A1A1A"/>
                </a:solidFill>
                <a:effectLst/>
                <a:latin typeface="Open Sans" panose="020B0606030504020204" pitchFamily="34" charset="0"/>
              </a:rPr>
              <a:t>) in which the infant’s nose and mouth are obstructed or the neck or chest is compressed from soft or loose bedding, an overlay, or wedging causing asphyxia. </a:t>
            </a:r>
          </a:p>
          <a:p>
            <a:r>
              <a:rPr lang="en-US" b="1" i="0" u="sng" strike="noStrike" dirty="0">
                <a:solidFill>
                  <a:srgbClr val="1A1A1A"/>
                </a:solidFill>
                <a:effectLst/>
                <a:latin typeface="Open Sans" panose="020B0606030504020204" pitchFamily="34" charset="0"/>
              </a:rPr>
              <a:t>Bed sharing</a:t>
            </a:r>
            <a:r>
              <a:rPr lang="en-US" b="0" i="0" u="none" strike="noStrike" dirty="0">
                <a:solidFill>
                  <a:srgbClr val="1A1A1A"/>
                </a:solidFill>
                <a:effectLst/>
                <a:latin typeface="Open Sans" panose="020B0606030504020204" pitchFamily="34" charset="0"/>
              </a:rPr>
              <a:t>: Parent(s) and infant sleeping together on any surface (bed, couch, chair). Medical examiners prefer the term “surface sharing.” </a:t>
            </a:r>
          </a:p>
          <a:p>
            <a:r>
              <a:rPr lang="en-US" b="1" i="0" u="sng" strike="noStrike" dirty="0">
                <a:solidFill>
                  <a:srgbClr val="1A1A1A"/>
                </a:solidFill>
                <a:effectLst/>
                <a:latin typeface="Open Sans" panose="020B0606030504020204" pitchFamily="34" charset="0"/>
              </a:rPr>
              <a:t>Cosleeping</a:t>
            </a:r>
            <a:r>
              <a:rPr lang="en-US" b="0" i="0" u="none" strike="noStrike" dirty="0">
                <a:solidFill>
                  <a:srgbClr val="1A1A1A"/>
                </a:solidFill>
                <a:effectLst/>
                <a:latin typeface="Open Sans" panose="020B0606030504020204" pitchFamily="34" charset="0"/>
              </a:rPr>
              <a:t>: This term is commonly used in other publications and is not recommended because it lacks clarity, being variably used for sleeping in close proximity (</a:t>
            </a:r>
            <a:r>
              <a:rPr lang="en-US" b="0" i="0" u="none" strike="noStrike" dirty="0" err="1">
                <a:solidFill>
                  <a:srgbClr val="1A1A1A"/>
                </a:solidFill>
                <a:effectLst/>
                <a:latin typeface="Open Sans" panose="020B0606030504020204" pitchFamily="34" charset="0"/>
              </a:rPr>
              <a:t>eg</a:t>
            </a:r>
            <a:r>
              <a:rPr lang="en-US" b="0" i="0" u="none" strike="noStrike" dirty="0">
                <a:solidFill>
                  <a:srgbClr val="1A1A1A"/>
                </a:solidFill>
                <a:effectLst/>
                <a:latin typeface="Open Sans" panose="020B0606030504020204" pitchFamily="34" charset="0"/>
              </a:rPr>
              <a:t>, room sharing) and/or sleep surface/bed sharing. </a:t>
            </a:r>
          </a:p>
          <a:p>
            <a:r>
              <a:rPr lang="en-US" b="1" i="0" u="sng" strike="noStrike" dirty="0">
                <a:solidFill>
                  <a:srgbClr val="1A1A1A"/>
                </a:solidFill>
                <a:effectLst/>
                <a:latin typeface="Open Sans" panose="020B0606030504020204" pitchFamily="34" charset="0"/>
              </a:rPr>
              <a:t>Room sharing</a:t>
            </a:r>
            <a:r>
              <a:rPr lang="en-US" b="0" i="0" u="none" strike="noStrike" dirty="0">
                <a:solidFill>
                  <a:srgbClr val="1A1A1A"/>
                </a:solidFill>
                <a:effectLst/>
                <a:latin typeface="Open Sans" panose="020B0606030504020204" pitchFamily="34" charset="0"/>
              </a:rPr>
              <a:t>: Parent(s) and infant sleeping in the same room on separate surfaces.</a:t>
            </a:r>
          </a:p>
          <a:p>
            <a:r>
              <a:rPr lang="en-US" b="1" i="0" u="sng" strike="noStrike" dirty="0">
                <a:solidFill>
                  <a:srgbClr val="1A1A1A"/>
                </a:solidFill>
                <a:effectLst/>
                <a:latin typeface="Open Sans" panose="020B0606030504020204" pitchFamily="34" charset="0"/>
              </a:rPr>
              <a:t>Surface sharing</a:t>
            </a:r>
            <a:r>
              <a:rPr lang="en-US" b="0" i="0" u="none" strike="noStrike" dirty="0">
                <a:solidFill>
                  <a:srgbClr val="1A1A1A"/>
                </a:solidFill>
                <a:effectLst/>
                <a:latin typeface="Open Sans" panose="020B0606030504020204" pitchFamily="34" charset="0"/>
              </a:rPr>
              <a:t>: Parent(s) and infant sleeping together on any surface. Medical examiners prefer surface sharing over bed sharing. </a:t>
            </a:r>
            <a:endParaRPr lang="en-US" dirty="0"/>
          </a:p>
        </p:txBody>
      </p:sp>
    </p:spTree>
    <p:extLst>
      <p:ext uri="{BB962C8B-B14F-4D97-AF65-F5344CB8AC3E}">
        <p14:creationId xmlns:p14="http://schemas.microsoft.com/office/powerpoint/2010/main" val="2506211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28A83-474C-7C0E-3851-4CABEA2C5D26}"/>
              </a:ext>
            </a:extLst>
          </p:cNvPr>
          <p:cNvSpPr>
            <a:spLocks noGrp="1"/>
          </p:cNvSpPr>
          <p:nvPr>
            <p:ph type="title"/>
          </p:nvPr>
        </p:nvSpPr>
        <p:spPr>
          <a:xfrm>
            <a:off x="772357" y="172776"/>
            <a:ext cx="10972800" cy="1325563"/>
          </a:xfrm>
        </p:spPr>
        <p:txBody>
          <a:bodyPr/>
          <a:lstStyle/>
          <a:p>
            <a:r>
              <a:rPr lang="en-US" b="1" dirty="0">
                <a:latin typeface="Open Sans"/>
                <a:ea typeface="Open Sans"/>
                <a:cs typeface="Open Sans"/>
              </a:rPr>
              <a:t>Definition of Terms</a:t>
            </a:r>
          </a:p>
        </p:txBody>
      </p:sp>
      <p:sp>
        <p:nvSpPr>
          <p:cNvPr id="3" name="Content Placeholder 2">
            <a:extLst>
              <a:ext uri="{FF2B5EF4-FFF2-40B4-BE49-F238E27FC236}">
                <a16:creationId xmlns:a16="http://schemas.microsoft.com/office/drawing/2014/main" id="{1502A620-9D4A-2CDD-26B3-C3518CAA2C8E}"/>
              </a:ext>
            </a:extLst>
          </p:cNvPr>
          <p:cNvSpPr>
            <a:spLocks noGrp="1"/>
          </p:cNvSpPr>
          <p:nvPr>
            <p:ph idx="1"/>
          </p:nvPr>
        </p:nvSpPr>
        <p:spPr>
          <a:xfrm>
            <a:off x="601462" y="1457489"/>
            <a:ext cx="11033464" cy="4669179"/>
          </a:xfrm>
        </p:spPr>
        <p:txBody>
          <a:bodyPr vert="horz" lIns="91440" tIns="45720" rIns="91440" bIns="45720" rtlCol="0" anchor="t">
            <a:normAutofit fontScale="77500" lnSpcReduction="20000"/>
          </a:bodyPr>
          <a:lstStyle/>
          <a:p>
            <a:r>
              <a:rPr lang="en-US" b="1" i="0" u="sng" strike="noStrike" dirty="0">
                <a:solidFill>
                  <a:srgbClr val="1A1A1A"/>
                </a:solidFill>
                <a:effectLst/>
                <a:latin typeface="Open Sans"/>
                <a:ea typeface="Lato"/>
                <a:cs typeface="Lato"/>
              </a:rPr>
              <a:t>SIDS</a:t>
            </a:r>
            <a:r>
              <a:rPr lang="en-US" b="0" i="0" u="none" strike="noStrike" dirty="0">
                <a:solidFill>
                  <a:srgbClr val="1A1A1A"/>
                </a:solidFill>
                <a:effectLst/>
                <a:latin typeface="Open Sans"/>
                <a:ea typeface="Lato"/>
                <a:cs typeface="Lato"/>
              </a:rPr>
              <a:t>: Cause assigned to infant deaths that cannot be explained after a thorough case investigation, including a death scene investigation, autopsy, and review of the clinical history. </a:t>
            </a:r>
          </a:p>
          <a:p>
            <a:r>
              <a:rPr lang="en-US" b="1" i="0" u="sng" strike="noStrike" dirty="0">
                <a:solidFill>
                  <a:srgbClr val="1A1A1A"/>
                </a:solidFill>
                <a:effectLst/>
                <a:latin typeface="Open Sans"/>
                <a:ea typeface="Lato"/>
                <a:cs typeface="Lato"/>
              </a:rPr>
              <a:t>Sleep-related infant death</a:t>
            </a:r>
            <a:r>
              <a:rPr lang="en-US" b="0" i="0" u="none" strike="noStrike" dirty="0">
                <a:solidFill>
                  <a:srgbClr val="1A1A1A"/>
                </a:solidFill>
                <a:effectLst/>
                <a:latin typeface="Open Sans"/>
                <a:ea typeface="Lato"/>
                <a:cs typeface="Lato"/>
              </a:rPr>
              <a:t>: A sudden, unexpected infant death that occurs during an observed or unobserved sleep period, or in a sleep environment. </a:t>
            </a:r>
          </a:p>
          <a:p>
            <a:r>
              <a:rPr lang="en-US" b="1" i="0" u="sng" strike="noStrike" dirty="0">
                <a:solidFill>
                  <a:srgbClr val="1A1A1A"/>
                </a:solidFill>
                <a:effectLst/>
                <a:latin typeface="Open Sans" panose="020B0606030504020204" pitchFamily="34" charset="0"/>
              </a:rPr>
              <a:t>Unexplained sudden death in infancy or SIDS</a:t>
            </a:r>
            <a:r>
              <a:rPr lang="en-US" b="0" i="0" u="none" strike="noStrike" dirty="0">
                <a:solidFill>
                  <a:srgbClr val="1A1A1A"/>
                </a:solidFill>
                <a:effectLst/>
                <a:latin typeface="Open Sans" panose="020B0606030504020204" pitchFamily="34" charset="0"/>
              </a:rPr>
              <a:t>: The sudden unexpected death of an apparently healthy infant aged &lt;1 y, in which investigation, autopsy, medical history review, and appropriate laboratory testing fail to identify a specific cause, including cases that meet the definition of SIDS.</a:t>
            </a:r>
            <a:r>
              <a:rPr lang="en-US" b="0" i="0" u="none" strike="noStrike" baseline="30000" dirty="0">
                <a:solidFill>
                  <a:srgbClr val="304FFE"/>
                </a:solidFill>
                <a:effectLst/>
                <a:latin typeface="Open Sans" panose="020B0606030504020204" pitchFamily="34" charset="0"/>
              </a:rPr>
              <a:t>2</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The panel of experts representing the National Association of Medical Examiners recommends the use of unexplained sudden death in infancy and not SIDS.</a:t>
            </a:r>
            <a:r>
              <a:rPr lang="en-US" b="0" i="0" u="none" strike="noStrike" baseline="30000" dirty="0">
                <a:solidFill>
                  <a:srgbClr val="304FFE"/>
                </a:solidFill>
                <a:effectLst/>
                <a:latin typeface="Open Sans" panose="020B0606030504020204" pitchFamily="34" charset="0"/>
              </a:rPr>
              <a:t>3</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a:t>
            </a:r>
          </a:p>
          <a:p>
            <a:r>
              <a:rPr lang="en-US" b="1" i="0" u="sng" strike="noStrike" dirty="0">
                <a:solidFill>
                  <a:srgbClr val="1A1A1A"/>
                </a:solidFill>
                <a:effectLst/>
                <a:latin typeface="Open Sans"/>
                <a:ea typeface="Lato"/>
                <a:cs typeface="Lato"/>
              </a:rPr>
              <a:t>SUID</a:t>
            </a:r>
            <a:r>
              <a:rPr lang="en-US" b="0" i="0" u="none" strike="noStrike" dirty="0">
                <a:solidFill>
                  <a:srgbClr val="1A1A1A"/>
                </a:solidFill>
                <a:effectLst/>
                <a:latin typeface="Open Sans"/>
                <a:ea typeface="Lato"/>
                <a:cs typeface="Lato"/>
              </a:rPr>
              <a:t>: A sudden and unexpected death, whether explained or unexplained (including SIDS), occurring during infancy.</a:t>
            </a:r>
            <a:r>
              <a:rPr lang="en-US" dirty="0">
                <a:solidFill>
                  <a:srgbClr val="1A1A1A"/>
                </a:solidFill>
                <a:latin typeface="Open Sans"/>
                <a:ea typeface="Lato"/>
                <a:cs typeface="Lato"/>
              </a:rPr>
              <a:t> </a:t>
            </a:r>
            <a:endParaRPr lang="en-US" b="0" i="0" u="none" strike="noStrike" dirty="0">
              <a:solidFill>
                <a:srgbClr val="1A1A1A"/>
              </a:solidFill>
              <a:effectLst/>
              <a:latin typeface="Open Sans" panose="020B0606030504020204" pitchFamily="34" charset="0"/>
            </a:endParaRPr>
          </a:p>
          <a:p>
            <a:r>
              <a:rPr lang="en-US" b="1" i="0" u="sng" strike="noStrike" dirty="0">
                <a:solidFill>
                  <a:srgbClr val="1A1A1A"/>
                </a:solidFill>
                <a:effectLst/>
                <a:latin typeface="Open Sans"/>
                <a:ea typeface="Lato"/>
                <a:cs typeface="Lato"/>
              </a:rPr>
              <a:t>Wedging or entrapment</a:t>
            </a:r>
            <a:r>
              <a:rPr lang="en-US" b="0" i="0" u="none" strike="noStrike" dirty="0">
                <a:solidFill>
                  <a:srgbClr val="1A1A1A"/>
                </a:solidFill>
                <a:effectLst/>
                <a:latin typeface="Open Sans"/>
                <a:ea typeface="Lato"/>
                <a:cs typeface="Lato"/>
              </a:rPr>
              <a:t>: A form of suffocation or mechanical asphyxia in which the nose and mouth or thorax is compressed or obstructed because of the infant being trapped or confined between inanimate objects, preventing respiration.</a:t>
            </a:r>
            <a:r>
              <a:rPr lang="en-US" b="0" i="0" u="none" strike="noStrike" baseline="30000" dirty="0">
                <a:solidFill>
                  <a:srgbClr val="304FFE"/>
                </a:solidFill>
                <a:effectLst/>
                <a:latin typeface="Open Sans"/>
                <a:ea typeface="Lato"/>
                <a:cs typeface="Lato"/>
              </a:rPr>
              <a:t>159</a:t>
            </a:r>
            <a:r>
              <a:rPr lang="en-US" b="0" i="0" u="none" strike="noStrike" baseline="30000" dirty="0">
                <a:solidFill>
                  <a:srgbClr val="1A1A1A"/>
                </a:solidFill>
                <a:effectLst/>
                <a:latin typeface="Open Sans"/>
                <a:ea typeface="Lato"/>
                <a:cs typeface="Lato"/>
              </a:rPr>
              <a:t> </a:t>
            </a:r>
            <a:r>
              <a:rPr lang="en-US" b="0" i="0" u="none" strike="noStrike" dirty="0">
                <a:solidFill>
                  <a:srgbClr val="1A1A1A"/>
                </a:solidFill>
                <a:effectLst/>
                <a:latin typeface="Open Sans"/>
                <a:ea typeface="Lato"/>
                <a:cs typeface="Lato"/>
              </a:rPr>
              <a:t> A common wedging scenario is an infant stuck between a mattress and a wall (or a bedframe) in an adult bed.</a:t>
            </a:r>
            <a:endParaRPr lang="en-US" dirty="0">
              <a:latin typeface="Open Sans"/>
              <a:ea typeface="Lato"/>
              <a:cs typeface="Lato"/>
            </a:endParaRPr>
          </a:p>
        </p:txBody>
      </p:sp>
    </p:spTree>
    <p:extLst>
      <p:ext uri="{BB962C8B-B14F-4D97-AF65-F5344CB8AC3E}">
        <p14:creationId xmlns:p14="http://schemas.microsoft.com/office/powerpoint/2010/main" val="2015300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4EEE6F-7E57-B53C-A549-B94D9AA6C9CD}"/>
              </a:ext>
            </a:extLst>
          </p:cNvPr>
          <p:cNvSpPr>
            <a:spLocks noGrp="1"/>
          </p:cNvSpPr>
          <p:nvPr>
            <p:ph idx="1"/>
          </p:nvPr>
        </p:nvSpPr>
        <p:spPr>
          <a:xfrm>
            <a:off x="609600" y="1411334"/>
            <a:ext cx="10972800" cy="4351338"/>
          </a:xfrm>
        </p:spPr>
        <p:txBody>
          <a:bodyPr/>
          <a:lstStyle/>
          <a:p>
            <a:pPr marL="0" indent="0" algn="ctr">
              <a:buNone/>
            </a:pPr>
            <a:r>
              <a:rPr lang="en-US" sz="4800" b="1" i="0" u="none" strike="noStrike" dirty="0">
                <a:solidFill>
                  <a:srgbClr val="303235"/>
                </a:solidFill>
                <a:effectLst/>
                <a:latin typeface="Open Sans" panose="020B0606030504020204" pitchFamily="34" charset="0"/>
              </a:rPr>
              <a:t>AAP Recommendations to Reduce the Risk of Sleep-Related Infant Deaths</a:t>
            </a:r>
          </a:p>
          <a:p>
            <a:endParaRPr lang="en-US" dirty="0"/>
          </a:p>
        </p:txBody>
      </p:sp>
      <p:pic>
        <p:nvPicPr>
          <p:cNvPr id="4" name="Picture 3">
            <a:extLst>
              <a:ext uri="{FF2B5EF4-FFF2-40B4-BE49-F238E27FC236}">
                <a16:creationId xmlns:a16="http://schemas.microsoft.com/office/drawing/2014/main" id="{3D622B1F-CEE8-B8E6-153D-0463ECF139B9}"/>
              </a:ext>
            </a:extLst>
          </p:cNvPr>
          <p:cNvPicPr>
            <a:picLocks noChangeAspect="1"/>
          </p:cNvPicPr>
          <p:nvPr/>
        </p:nvPicPr>
        <p:blipFill>
          <a:blip r:embed="rId2"/>
          <a:stretch>
            <a:fillRect/>
          </a:stretch>
        </p:blipFill>
        <p:spPr>
          <a:xfrm>
            <a:off x="1382016" y="3019510"/>
            <a:ext cx="3330205" cy="3330205"/>
          </a:xfrm>
          <a:prstGeom prst="rect">
            <a:avLst/>
          </a:prstGeom>
        </p:spPr>
      </p:pic>
      <p:pic>
        <p:nvPicPr>
          <p:cNvPr id="5" name="Picture 4">
            <a:extLst>
              <a:ext uri="{FF2B5EF4-FFF2-40B4-BE49-F238E27FC236}">
                <a16:creationId xmlns:a16="http://schemas.microsoft.com/office/drawing/2014/main" id="{BFF5A552-3A88-1FE4-356A-63C3472659BC}"/>
              </a:ext>
            </a:extLst>
          </p:cNvPr>
          <p:cNvPicPr>
            <a:picLocks noChangeAspect="1"/>
          </p:cNvPicPr>
          <p:nvPr/>
        </p:nvPicPr>
        <p:blipFill>
          <a:blip r:embed="rId3"/>
          <a:stretch>
            <a:fillRect/>
          </a:stretch>
        </p:blipFill>
        <p:spPr>
          <a:xfrm>
            <a:off x="7616505" y="3014145"/>
            <a:ext cx="3141067" cy="3263622"/>
          </a:xfrm>
          <a:prstGeom prst="rect">
            <a:avLst/>
          </a:prstGeom>
        </p:spPr>
      </p:pic>
    </p:spTree>
    <p:extLst>
      <p:ext uri="{BB962C8B-B14F-4D97-AF65-F5344CB8AC3E}">
        <p14:creationId xmlns:p14="http://schemas.microsoft.com/office/powerpoint/2010/main" val="3360712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9BF9-8E04-462B-0030-012A695F144F}"/>
              </a:ext>
            </a:extLst>
          </p:cNvPr>
          <p:cNvSpPr>
            <a:spLocks noGrp="1"/>
          </p:cNvSpPr>
          <p:nvPr>
            <p:ph type="title"/>
          </p:nvPr>
        </p:nvSpPr>
        <p:spPr/>
        <p:txBody>
          <a:bodyPr/>
          <a:lstStyle/>
          <a:p>
            <a:r>
              <a:rPr lang="en-US" b="1" dirty="0">
                <a:latin typeface="Open Sans"/>
                <a:ea typeface="Lato Medium"/>
                <a:cs typeface="Lato Medium"/>
              </a:rPr>
              <a:t>Back to sleep</a:t>
            </a:r>
          </a:p>
        </p:txBody>
      </p:sp>
      <p:sp>
        <p:nvSpPr>
          <p:cNvPr id="3" name="Content Placeholder 2">
            <a:extLst>
              <a:ext uri="{FF2B5EF4-FFF2-40B4-BE49-F238E27FC236}">
                <a16:creationId xmlns:a16="http://schemas.microsoft.com/office/drawing/2014/main" id="{4680B830-41DE-FB32-BFCC-9B385E527FB9}"/>
              </a:ext>
            </a:extLst>
          </p:cNvPr>
          <p:cNvSpPr>
            <a:spLocks noGrp="1"/>
          </p:cNvSpPr>
          <p:nvPr>
            <p:ph idx="1"/>
          </p:nvPr>
        </p:nvSpPr>
        <p:spPr>
          <a:xfrm>
            <a:off x="838200" y="1528741"/>
            <a:ext cx="10515600" cy="4824557"/>
          </a:xfrm>
        </p:spPr>
        <p:txBody>
          <a:bodyPr>
            <a:normAutofit fontScale="92500" lnSpcReduction="10000"/>
          </a:bodyPr>
          <a:lstStyle/>
          <a:p>
            <a:r>
              <a:rPr lang="en-US" i="0" u="none" strike="noStrike" dirty="0">
                <a:solidFill>
                  <a:srgbClr val="1A1A1A"/>
                </a:solidFill>
                <a:effectLst/>
                <a:latin typeface="Open Sans" panose="020B0606030504020204" pitchFamily="34" charset="0"/>
              </a:rPr>
              <a:t>Back to sleep for every sleep</a:t>
            </a:r>
            <a:r>
              <a:rPr lang="en-US" b="1" i="0" u="none" strike="noStrike"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To reduce the risk of sleep-related death, it is recommended that infants be placed for sleep in a supine (back) position for every sleep by every caregiver until the child reaches 1 year of age.</a:t>
            </a:r>
            <a:r>
              <a:rPr lang="en-US" b="1" i="0" u="none" strike="noStrike" baseline="30000" dirty="0">
                <a:solidFill>
                  <a:srgbClr val="4E3774"/>
                </a:solidFill>
                <a:effectLst/>
                <a:latin typeface="Open Sans" panose="020B0606030504020204" pitchFamily="34" charset="0"/>
              </a:rPr>
              <a:t>14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18</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Side sleeping is not safe and is not advised.</a:t>
            </a:r>
            <a:r>
              <a:rPr lang="en-US" b="1" i="0" u="none" strike="noStrike" baseline="30000" dirty="0">
                <a:solidFill>
                  <a:srgbClr val="4E3774"/>
                </a:solidFill>
                <a:effectLst/>
                <a:latin typeface="Open Sans" panose="020B0606030504020204" pitchFamily="34" charset="0"/>
              </a:rPr>
              <a:t>15</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17</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The supine sleep position on a flat, </a:t>
            </a:r>
            <a:r>
              <a:rPr lang="en-US" b="0" i="0" u="none" strike="noStrike" dirty="0" err="1">
                <a:solidFill>
                  <a:srgbClr val="1A1A1A"/>
                </a:solidFill>
                <a:effectLst/>
                <a:latin typeface="Open Sans" panose="020B0606030504020204" pitchFamily="34" charset="0"/>
              </a:rPr>
              <a:t>noninclined</a:t>
            </a:r>
            <a:r>
              <a:rPr lang="en-US" b="0" i="0" u="none" strike="noStrike" dirty="0">
                <a:solidFill>
                  <a:srgbClr val="1A1A1A"/>
                </a:solidFill>
                <a:effectLst/>
                <a:latin typeface="Open Sans" panose="020B0606030504020204" pitchFamily="34" charset="0"/>
              </a:rPr>
              <a:t> surface does not increase the risk of choking and aspiration in infants and is recommended for every sleep, even for infants with gastroesophageal reflux (GER). </a:t>
            </a:r>
            <a:endParaRPr lang="en-US" dirty="0">
              <a:solidFill>
                <a:srgbClr val="1A1A1A"/>
              </a:solidFill>
              <a:latin typeface="Open Sans" panose="020B0606030504020204" pitchFamily="34" charset="0"/>
            </a:endParaRPr>
          </a:p>
          <a:p>
            <a:pPr lvl="1"/>
            <a:r>
              <a:rPr lang="en-US" b="0" i="0" u="none" strike="noStrike" dirty="0">
                <a:solidFill>
                  <a:srgbClr val="1A1A1A"/>
                </a:solidFill>
                <a:effectLst/>
                <a:latin typeface="Open Sans" panose="020B0606030504020204" pitchFamily="34" charset="0"/>
              </a:rPr>
              <a:t>Hospitalized preterm infants should be placed supine as soon as clinical status has stabilized and they have achieved positional stability, that is, when therapeutic or </a:t>
            </a:r>
            <a:r>
              <a:rPr lang="en-US" b="0" i="0" u="none" strike="noStrike" dirty="0" err="1">
                <a:solidFill>
                  <a:srgbClr val="1A1A1A"/>
                </a:solidFill>
                <a:effectLst/>
                <a:latin typeface="Open Sans" panose="020B0606030504020204" pitchFamily="34" charset="0"/>
              </a:rPr>
              <a:t>nonsupine</a:t>
            </a:r>
            <a:r>
              <a:rPr lang="en-US" b="0" i="0" u="none" strike="noStrike" dirty="0">
                <a:solidFill>
                  <a:srgbClr val="1A1A1A"/>
                </a:solidFill>
                <a:effectLst/>
                <a:latin typeface="Open Sans" panose="020B0606030504020204" pitchFamily="34" charset="0"/>
              </a:rPr>
              <a:t> positioning is no longer medically indicated. This milestone is usually achieved by 32 weeks’ gestational age as the infant’s flexion tone and strength develop. </a:t>
            </a:r>
          </a:p>
          <a:p>
            <a:pPr lvl="1"/>
            <a:r>
              <a:rPr lang="en-US" b="0" i="0" u="none" strike="noStrike" dirty="0">
                <a:solidFill>
                  <a:srgbClr val="1A1A1A"/>
                </a:solidFill>
                <a:effectLst/>
                <a:latin typeface="Open Sans" panose="020B0606030504020204" pitchFamily="34" charset="0"/>
              </a:rPr>
              <a:t>During the birth hospitalization, place healthy, newborn infants supine and on a flat, </a:t>
            </a:r>
            <a:r>
              <a:rPr lang="en-US" b="0" i="0" u="none" strike="noStrike" dirty="0" err="1">
                <a:solidFill>
                  <a:srgbClr val="1A1A1A"/>
                </a:solidFill>
                <a:effectLst/>
                <a:latin typeface="Open Sans" panose="020B0606030504020204" pitchFamily="34" charset="0"/>
              </a:rPr>
              <a:t>noninclined</a:t>
            </a:r>
            <a:r>
              <a:rPr lang="en-US" b="0" i="0" u="none" strike="noStrike" dirty="0">
                <a:solidFill>
                  <a:srgbClr val="1A1A1A"/>
                </a:solidFill>
                <a:effectLst/>
                <a:latin typeface="Open Sans" panose="020B0606030504020204" pitchFamily="34" charset="0"/>
              </a:rPr>
              <a:t> surface for every sleep when they are not engaged in skin-to-skin care or in the arms of an awake/alert individual.</a:t>
            </a:r>
            <a:endParaRPr lang="en-US" dirty="0"/>
          </a:p>
        </p:txBody>
      </p:sp>
    </p:spTree>
    <p:extLst>
      <p:ext uri="{BB962C8B-B14F-4D97-AF65-F5344CB8AC3E}">
        <p14:creationId xmlns:p14="http://schemas.microsoft.com/office/powerpoint/2010/main" val="2979262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C242D-F3B0-01A8-0685-1E5A54E10824}"/>
              </a:ext>
            </a:extLst>
          </p:cNvPr>
          <p:cNvSpPr>
            <a:spLocks noGrp="1"/>
          </p:cNvSpPr>
          <p:nvPr>
            <p:ph type="title"/>
          </p:nvPr>
        </p:nvSpPr>
        <p:spPr>
          <a:xfrm>
            <a:off x="609600" y="157979"/>
            <a:ext cx="10972800" cy="1325563"/>
          </a:xfrm>
        </p:spPr>
        <p:txBody>
          <a:bodyPr/>
          <a:lstStyle/>
          <a:p>
            <a:r>
              <a:rPr lang="en-US" b="1" dirty="0">
                <a:latin typeface="Open Sans"/>
                <a:ea typeface="Lato Medium"/>
                <a:cs typeface="Lato Medium"/>
              </a:rPr>
              <a:t>Sleep surface</a:t>
            </a:r>
          </a:p>
        </p:txBody>
      </p:sp>
      <p:sp>
        <p:nvSpPr>
          <p:cNvPr id="3" name="Content Placeholder 2">
            <a:extLst>
              <a:ext uri="{FF2B5EF4-FFF2-40B4-BE49-F238E27FC236}">
                <a16:creationId xmlns:a16="http://schemas.microsoft.com/office/drawing/2014/main" id="{B9DDACD2-FBB2-E7BD-45D3-EB4688D7A7CD}"/>
              </a:ext>
            </a:extLst>
          </p:cNvPr>
          <p:cNvSpPr>
            <a:spLocks noGrp="1"/>
          </p:cNvSpPr>
          <p:nvPr>
            <p:ph idx="1"/>
          </p:nvPr>
        </p:nvSpPr>
        <p:spPr>
          <a:xfrm>
            <a:off x="838200" y="1350611"/>
            <a:ext cx="10515600" cy="5335197"/>
          </a:xfrm>
        </p:spPr>
        <p:txBody>
          <a:bodyPr>
            <a:normAutofit fontScale="85000" lnSpcReduction="20000"/>
          </a:bodyPr>
          <a:lstStyle/>
          <a:p>
            <a:r>
              <a:rPr lang="en-US" b="0" i="0" u="none" strike="noStrike" dirty="0">
                <a:solidFill>
                  <a:srgbClr val="1A1A1A"/>
                </a:solidFill>
                <a:effectLst/>
                <a:latin typeface="Open Sans" panose="020B0606030504020204" pitchFamily="34" charset="0"/>
              </a:rPr>
              <a:t>Use a </a:t>
            </a:r>
            <a:r>
              <a:rPr lang="en-US" i="0" u="none" strike="noStrike" dirty="0">
                <a:solidFill>
                  <a:srgbClr val="1A1A1A"/>
                </a:solidFill>
                <a:effectLst/>
                <a:latin typeface="Open Sans" panose="020B0606030504020204" pitchFamily="34" charset="0"/>
              </a:rPr>
              <a:t>firm, flat, </a:t>
            </a:r>
            <a:r>
              <a:rPr lang="en-US" i="0" u="none" strike="noStrike" dirty="0" err="1">
                <a:solidFill>
                  <a:srgbClr val="1A1A1A"/>
                </a:solidFill>
                <a:effectLst/>
                <a:latin typeface="Open Sans" panose="020B0606030504020204" pitchFamily="34" charset="0"/>
              </a:rPr>
              <a:t>noninclined</a:t>
            </a:r>
            <a:r>
              <a:rPr lang="en-US" i="0" u="none" strike="noStrike" dirty="0">
                <a:solidFill>
                  <a:srgbClr val="1A1A1A"/>
                </a:solidFill>
                <a:effectLst/>
                <a:latin typeface="Open Sans" panose="020B0606030504020204" pitchFamily="34" charset="0"/>
              </a:rPr>
              <a:t> sleep surface </a:t>
            </a:r>
            <a:r>
              <a:rPr lang="en-US" b="0" i="0" u="none" strike="noStrike" dirty="0">
                <a:solidFill>
                  <a:srgbClr val="1A1A1A"/>
                </a:solidFill>
                <a:effectLst/>
                <a:latin typeface="Open Sans" panose="020B0606030504020204" pitchFamily="34" charset="0"/>
              </a:rPr>
              <a:t>to reduce the risk of suffocation or wedging/entrapment.</a:t>
            </a:r>
          </a:p>
          <a:p>
            <a:pPr lvl="1"/>
            <a:r>
              <a:rPr lang="en-US" sz="2200" b="0" i="0" u="none" strike="noStrike" dirty="0">
                <a:solidFill>
                  <a:srgbClr val="1A1A1A"/>
                </a:solidFill>
                <a:effectLst/>
                <a:latin typeface="Open Sans" panose="020B0606030504020204" pitchFamily="34" charset="0"/>
              </a:rPr>
              <a:t>Place infants on a firm, flat, </a:t>
            </a:r>
            <a:r>
              <a:rPr lang="en-US" sz="2200" b="0" i="0" u="none" strike="noStrike" dirty="0" err="1">
                <a:solidFill>
                  <a:srgbClr val="1A1A1A"/>
                </a:solidFill>
                <a:effectLst/>
                <a:latin typeface="Open Sans" panose="020B0606030504020204" pitchFamily="34" charset="0"/>
              </a:rPr>
              <a:t>noninclined</a:t>
            </a:r>
            <a:r>
              <a:rPr lang="en-US" sz="2200" b="0" i="0" u="none" strike="noStrike" dirty="0">
                <a:solidFill>
                  <a:srgbClr val="1A1A1A"/>
                </a:solidFill>
                <a:effectLst/>
                <a:latin typeface="Open Sans" panose="020B0606030504020204" pitchFamily="34" charset="0"/>
              </a:rPr>
              <a:t> sleep surface (</a:t>
            </a:r>
            <a:r>
              <a:rPr lang="en-US" sz="2200" b="0" i="0" u="none" strike="noStrike" dirty="0" err="1">
                <a:solidFill>
                  <a:srgbClr val="1A1A1A"/>
                </a:solidFill>
                <a:effectLst/>
                <a:latin typeface="Open Sans" panose="020B0606030504020204" pitchFamily="34" charset="0"/>
              </a:rPr>
              <a:t>eg</a:t>
            </a:r>
            <a:r>
              <a:rPr lang="en-US" sz="2200" b="0" i="0" u="none" strike="noStrike" dirty="0">
                <a:solidFill>
                  <a:srgbClr val="1A1A1A"/>
                </a:solidFill>
                <a:effectLst/>
                <a:latin typeface="Open Sans" panose="020B0606030504020204" pitchFamily="34" charset="0"/>
              </a:rPr>
              <a:t>, tightly fitting crib mattress in a safety-approved crib) covered by a fitted sheet with no other bedding or soft objects. Sleep surfaces with inclines of more than 10 degrees are unsafe for infant sleep.</a:t>
            </a:r>
            <a:r>
              <a:rPr lang="en-US" sz="2200" b="1" i="0" u="none" strike="noStrike" baseline="30000" dirty="0">
                <a:solidFill>
                  <a:srgbClr val="4E3774"/>
                </a:solidFill>
                <a:effectLst/>
                <a:latin typeface="Open Sans" panose="020B0606030504020204" pitchFamily="34" charset="0"/>
              </a:rPr>
              <a:t>24</a:t>
            </a:r>
            <a:r>
              <a:rPr lang="en-US" sz="2200" b="0" i="0" u="none" strike="noStrike" baseline="30000" dirty="0">
                <a:solidFill>
                  <a:srgbClr val="1A1A1A"/>
                </a:solidFill>
                <a:effectLst/>
                <a:latin typeface="Open Sans" panose="020B0606030504020204" pitchFamily="34" charset="0"/>
              </a:rPr>
              <a:t> </a:t>
            </a:r>
            <a:endParaRPr lang="en-US" sz="2200" b="0" i="0" u="none" strike="noStrike" dirty="0">
              <a:solidFill>
                <a:srgbClr val="1A1A1A"/>
              </a:solidFill>
              <a:effectLst/>
              <a:latin typeface="Open Sans" panose="020B0606030504020204" pitchFamily="34" charset="0"/>
            </a:endParaRPr>
          </a:p>
          <a:p>
            <a:pPr lvl="1"/>
            <a:r>
              <a:rPr lang="en-US" sz="2200" b="0" i="0" u="none" strike="noStrike" dirty="0">
                <a:solidFill>
                  <a:srgbClr val="1A1A1A"/>
                </a:solidFill>
                <a:effectLst/>
                <a:latin typeface="Open Sans" panose="020B0606030504020204" pitchFamily="34" charset="0"/>
              </a:rPr>
              <a:t>Infants should not be placed for sleep on adult-sized beds or mattresses because of the risk of entrapment and suffocation.</a:t>
            </a:r>
            <a:r>
              <a:rPr lang="en-US" sz="2200" b="1" i="0" u="none" strike="noStrike" baseline="30000" dirty="0">
                <a:solidFill>
                  <a:srgbClr val="4E3774"/>
                </a:solidFill>
                <a:effectLst/>
                <a:latin typeface="Open Sans" panose="020B0606030504020204" pitchFamily="34" charset="0"/>
              </a:rPr>
              <a:t>40</a:t>
            </a:r>
            <a:r>
              <a:rPr lang="en-US" sz="2200" b="0" i="0" u="none" strike="noStrike" baseline="30000" dirty="0">
                <a:solidFill>
                  <a:srgbClr val="1A1A1A"/>
                </a:solidFill>
                <a:effectLst/>
                <a:latin typeface="Open Sans" panose="020B0606030504020204" pitchFamily="34" charset="0"/>
              </a:rPr>
              <a:t>,</a:t>
            </a:r>
            <a:r>
              <a:rPr lang="en-US" sz="2200" b="1" i="0" u="none" strike="noStrike" baseline="30000" dirty="0">
                <a:solidFill>
                  <a:srgbClr val="4E3774"/>
                </a:solidFill>
                <a:effectLst/>
                <a:latin typeface="Open Sans" panose="020B0606030504020204" pitchFamily="34" charset="0"/>
              </a:rPr>
              <a:t>41</a:t>
            </a:r>
            <a:r>
              <a:rPr lang="en-US" sz="2200" b="0" i="0" u="none" strike="noStrike" baseline="30000" dirty="0">
                <a:solidFill>
                  <a:srgbClr val="1A1A1A"/>
                </a:solidFill>
                <a:effectLst/>
                <a:latin typeface="Open Sans" panose="020B0606030504020204" pitchFamily="34" charset="0"/>
              </a:rPr>
              <a:t> </a:t>
            </a:r>
            <a:r>
              <a:rPr lang="en-US" sz="2200" b="0" i="0" u="none" strike="noStrike" dirty="0">
                <a:solidFill>
                  <a:srgbClr val="1A1A1A"/>
                </a:solidFill>
                <a:effectLst/>
                <a:latin typeface="Open Sans" panose="020B0606030504020204" pitchFamily="34" charset="0"/>
              </a:rPr>
              <a:t> In addition, portable bed rails should not be used with infants because of the risk of entrapment and strangulation.</a:t>
            </a:r>
          </a:p>
          <a:p>
            <a:pPr lvl="1"/>
            <a:r>
              <a:rPr lang="en-US" sz="2200" b="0" i="0" u="none" strike="noStrike" dirty="0">
                <a:solidFill>
                  <a:srgbClr val="1A1A1A"/>
                </a:solidFill>
                <a:effectLst/>
                <a:latin typeface="Open Sans" panose="020B0606030504020204" pitchFamily="34" charset="0"/>
              </a:rPr>
              <a:t>Sitting devices, such as car seats, strollers, swings, infant carriers, and infant slings, are not recommended for routine sleep in the hospital or at home, particularly for infants aged &lt;4 months.</a:t>
            </a:r>
            <a:r>
              <a:rPr lang="en-US" sz="2200" b="1" i="0" u="none" strike="noStrike" baseline="30000" dirty="0">
                <a:solidFill>
                  <a:srgbClr val="4E3774"/>
                </a:solidFill>
                <a:effectLst/>
                <a:latin typeface="Open Sans" panose="020B0606030504020204" pitchFamily="34" charset="0"/>
              </a:rPr>
              <a:t>42</a:t>
            </a:r>
            <a:r>
              <a:rPr lang="en-US" sz="2200" b="0" i="0" u="none" strike="noStrike" baseline="30000" dirty="0">
                <a:solidFill>
                  <a:srgbClr val="1A1A1A"/>
                </a:solidFill>
                <a:effectLst/>
                <a:latin typeface="Open Sans" panose="020B0606030504020204" pitchFamily="34" charset="0"/>
              </a:rPr>
              <a:t>–</a:t>
            </a:r>
            <a:r>
              <a:rPr lang="en-US" sz="2200" b="1" i="0" u="none" strike="noStrike" baseline="30000" dirty="0">
                <a:solidFill>
                  <a:srgbClr val="4E3774"/>
                </a:solidFill>
                <a:effectLst/>
                <a:latin typeface="Open Sans" panose="020B0606030504020204" pitchFamily="34" charset="0"/>
              </a:rPr>
              <a:t>47</a:t>
            </a:r>
            <a:r>
              <a:rPr lang="en-US" sz="2200" b="0" i="0" u="none" strike="noStrike" baseline="30000" dirty="0">
                <a:solidFill>
                  <a:srgbClr val="1A1A1A"/>
                </a:solidFill>
                <a:effectLst/>
                <a:latin typeface="Open Sans" panose="020B0606030504020204" pitchFamily="34" charset="0"/>
              </a:rPr>
              <a:t> </a:t>
            </a:r>
            <a:r>
              <a:rPr lang="en-US" sz="2200" b="0" i="0" u="none" strike="noStrike" dirty="0">
                <a:solidFill>
                  <a:srgbClr val="1A1A1A"/>
                </a:solidFill>
                <a:effectLst/>
                <a:latin typeface="Open Sans" panose="020B0606030504020204" pitchFamily="34" charset="0"/>
              </a:rPr>
              <a:t> When infants fall asleep in a sitting device, remove them from the product and move them to a crib or other appropriate flat surface as soon as is safe and practical. </a:t>
            </a:r>
          </a:p>
          <a:p>
            <a:pPr lvl="1"/>
            <a:r>
              <a:rPr lang="en-US" sz="2200" b="0" i="0" u="none" strike="noStrike" dirty="0">
                <a:solidFill>
                  <a:srgbClr val="1A1A1A"/>
                </a:solidFill>
                <a:effectLst/>
                <a:latin typeface="Open Sans" panose="020B0606030504020204" pitchFamily="34" charset="0"/>
              </a:rPr>
              <a:t>When infant slings and cloth carriers are used for carrying, it is important to ensure that the infant’s head is up and above the fabric, the face is visible, and the nose and mouth are clear of obstructions.</a:t>
            </a:r>
            <a:r>
              <a:rPr lang="en-US" sz="2200" b="1" i="0" u="none" strike="noStrike" baseline="30000" dirty="0">
                <a:solidFill>
                  <a:srgbClr val="4E3774"/>
                </a:solidFill>
                <a:effectLst/>
                <a:latin typeface="Open Sans" panose="020B0606030504020204" pitchFamily="34" charset="0"/>
              </a:rPr>
              <a:t>53</a:t>
            </a:r>
            <a:r>
              <a:rPr lang="en-US" sz="2200" b="0" i="0" u="none" strike="noStrike" baseline="30000" dirty="0">
                <a:solidFill>
                  <a:srgbClr val="1A1A1A"/>
                </a:solidFill>
                <a:effectLst/>
                <a:latin typeface="Open Sans" panose="020B0606030504020204" pitchFamily="34" charset="0"/>
              </a:rPr>
              <a:t> </a:t>
            </a:r>
            <a:endParaRPr lang="en-US" sz="2200" b="0" i="0" u="none" strike="noStrike" dirty="0">
              <a:solidFill>
                <a:srgbClr val="1A1A1A"/>
              </a:solidFill>
              <a:effectLst/>
              <a:latin typeface="Open Sans" panose="020B0606030504020204" pitchFamily="34" charset="0"/>
            </a:endParaRPr>
          </a:p>
          <a:p>
            <a:pPr lvl="1"/>
            <a:endParaRPr lang="en-US" sz="2200" dirty="0"/>
          </a:p>
        </p:txBody>
      </p:sp>
    </p:spTree>
    <p:extLst>
      <p:ext uri="{BB962C8B-B14F-4D97-AF65-F5344CB8AC3E}">
        <p14:creationId xmlns:p14="http://schemas.microsoft.com/office/powerpoint/2010/main" val="3866273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7EDD3-2440-4522-9E5B-522824539500}"/>
              </a:ext>
            </a:extLst>
          </p:cNvPr>
          <p:cNvSpPr>
            <a:spLocks noGrp="1"/>
          </p:cNvSpPr>
          <p:nvPr>
            <p:ph type="title"/>
          </p:nvPr>
        </p:nvSpPr>
        <p:spPr/>
        <p:txBody>
          <a:bodyPr/>
          <a:lstStyle/>
          <a:p>
            <a:r>
              <a:rPr lang="en-US" b="1" dirty="0">
                <a:latin typeface="Open Sans"/>
                <a:ea typeface="Open Sans"/>
                <a:cs typeface="Open Sans"/>
              </a:rPr>
              <a:t>Human </a:t>
            </a:r>
            <a:r>
              <a:rPr lang="en-US" dirty="0">
                <a:latin typeface="Open Sans"/>
                <a:ea typeface="Open Sans"/>
                <a:cs typeface="Open Sans"/>
              </a:rPr>
              <a:t>Milk</a:t>
            </a:r>
            <a:endParaRPr lang="en-US" b="1" dirty="0">
              <a:latin typeface="Open Sans"/>
              <a:ea typeface="Open Sans"/>
              <a:cs typeface="Open Sans"/>
            </a:endParaRPr>
          </a:p>
        </p:txBody>
      </p:sp>
      <p:sp>
        <p:nvSpPr>
          <p:cNvPr id="3" name="Content Placeholder 2">
            <a:extLst>
              <a:ext uri="{FF2B5EF4-FFF2-40B4-BE49-F238E27FC236}">
                <a16:creationId xmlns:a16="http://schemas.microsoft.com/office/drawing/2014/main" id="{E254264D-4C55-C95E-307C-D27FF2F9177D}"/>
              </a:ext>
            </a:extLst>
          </p:cNvPr>
          <p:cNvSpPr>
            <a:spLocks noGrp="1"/>
          </p:cNvSpPr>
          <p:nvPr>
            <p:ph idx="1"/>
          </p:nvPr>
        </p:nvSpPr>
        <p:spPr>
          <a:xfrm>
            <a:off x="609600" y="1699858"/>
            <a:ext cx="10972800" cy="4351338"/>
          </a:xfrm>
        </p:spPr>
        <p:txBody>
          <a:bodyPr>
            <a:normAutofit lnSpcReduction="10000"/>
          </a:bodyPr>
          <a:lstStyle/>
          <a:p>
            <a:r>
              <a:rPr lang="en-US" i="0" u="none" strike="noStrike" dirty="0">
                <a:solidFill>
                  <a:srgbClr val="1A1A1A"/>
                </a:solidFill>
                <a:effectLst/>
                <a:latin typeface="Open Sans" panose="020B0606030504020204" pitchFamily="34" charset="0"/>
              </a:rPr>
              <a:t>Feeding of human milk is recommended</a:t>
            </a:r>
            <a:r>
              <a:rPr lang="en-US" b="0" i="0" u="none" strike="noStrike" dirty="0">
                <a:solidFill>
                  <a:srgbClr val="1A1A1A"/>
                </a:solidFill>
                <a:effectLst/>
                <a:latin typeface="Open Sans" panose="020B0606030504020204" pitchFamily="34" charset="0"/>
              </a:rPr>
              <a:t>, as it is associated with a reduced risk of SIDS.</a:t>
            </a:r>
          </a:p>
          <a:p>
            <a:pPr lvl="1"/>
            <a:r>
              <a:rPr lang="en-US" b="0" i="0" u="none" strike="noStrike" dirty="0">
                <a:solidFill>
                  <a:srgbClr val="1A1A1A"/>
                </a:solidFill>
                <a:effectLst/>
                <a:latin typeface="Open Sans" panose="020B0606030504020204" pitchFamily="34" charset="0"/>
              </a:rPr>
              <a:t>Breastfeeding is associated with a reduced risk of SIDS.</a:t>
            </a:r>
            <a:r>
              <a:rPr lang="en-US" b="1" i="0" u="none" strike="noStrike" baseline="30000" dirty="0">
                <a:solidFill>
                  <a:srgbClr val="4E3774"/>
                </a:solidFill>
                <a:effectLst/>
                <a:latin typeface="Open Sans" panose="020B0606030504020204" pitchFamily="34" charset="0"/>
              </a:rPr>
              <a:t>54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56</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Unless it is contraindicated or the parent is unable to do so, it is recommended that infants be fed with human milk (</a:t>
            </a:r>
            <a:r>
              <a:rPr lang="en-US" b="0" i="0" u="none" strike="noStrike" dirty="0" err="1">
                <a:solidFill>
                  <a:srgbClr val="1A1A1A"/>
                </a:solidFill>
                <a:effectLst/>
                <a:latin typeface="Open Sans" panose="020B0606030504020204" pitchFamily="34" charset="0"/>
              </a:rPr>
              <a:t>ie</a:t>
            </a:r>
            <a:r>
              <a:rPr lang="en-US" b="0" i="0" u="none" strike="noStrike" dirty="0">
                <a:solidFill>
                  <a:srgbClr val="1A1A1A"/>
                </a:solidFill>
                <a:effectLst/>
                <a:latin typeface="Open Sans" panose="020B0606030504020204" pitchFamily="34" charset="0"/>
              </a:rPr>
              <a:t>, not offered any formula or other nonhuman milk-based supplements) exclusively for ∼6 months, with continuation of human milk feeding for 1 year or longer as mutually desired by parent and infant.</a:t>
            </a:r>
            <a:r>
              <a:rPr lang="en-US" b="1" i="0" u="none" strike="noStrike" baseline="30000" dirty="0">
                <a:solidFill>
                  <a:srgbClr val="4E3774"/>
                </a:solidFill>
                <a:effectLst/>
                <a:latin typeface="Open Sans" panose="020B0606030504020204" pitchFamily="34" charset="0"/>
              </a:rPr>
              <a:t>57</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Because preterm and low birth weight infants are at higher risk of dying from SIDS,</a:t>
            </a:r>
            <a:r>
              <a:rPr lang="en-US" b="1" i="0" u="none" strike="noStrike" baseline="30000" dirty="0">
                <a:solidFill>
                  <a:srgbClr val="4E3774"/>
                </a:solidFill>
                <a:effectLst/>
                <a:latin typeface="Open Sans" panose="020B0606030504020204" pitchFamily="34" charset="0"/>
              </a:rPr>
              <a:t>59</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it is particularly important to emphasize the benefits of human milk, engage with families to understand the barriers and facilitators to provision of human milk, and provide more intensive assistance during prolonged NICU hospitalization for these groups.</a:t>
            </a:r>
          </a:p>
          <a:p>
            <a:pPr lvl="1"/>
            <a:endParaRPr lang="en-US" b="0" i="0" u="none" strike="noStrike" dirty="0">
              <a:solidFill>
                <a:srgbClr val="1A1A1A"/>
              </a:solidFill>
              <a:effectLst/>
              <a:latin typeface="Open Sans" panose="020B0606030504020204" pitchFamily="34" charset="0"/>
            </a:endParaRPr>
          </a:p>
          <a:p>
            <a:pPr lvl="1"/>
            <a:endParaRPr lang="en-US" dirty="0"/>
          </a:p>
        </p:txBody>
      </p:sp>
    </p:spTree>
    <p:extLst>
      <p:ext uri="{BB962C8B-B14F-4D97-AF65-F5344CB8AC3E}">
        <p14:creationId xmlns:p14="http://schemas.microsoft.com/office/powerpoint/2010/main" val="2595457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6B286-F831-EDF4-3E12-5ABB2896CEF4}"/>
              </a:ext>
            </a:extLst>
          </p:cNvPr>
          <p:cNvSpPr>
            <a:spLocks noGrp="1"/>
          </p:cNvSpPr>
          <p:nvPr>
            <p:ph type="title"/>
          </p:nvPr>
        </p:nvSpPr>
        <p:spPr/>
        <p:txBody>
          <a:bodyPr/>
          <a:lstStyle/>
          <a:p>
            <a:r>
              <a:rPr lang="en-US" b="1" dirty="0">
                <a:latin typeface="Open Sans"/>
                <a:ea typeface="Lato Medium"/>
                <a:cs typeface="Lato Medium"/>
              </a:rPr>
              <a:t>Sleep </a:t>
            </a:r>
            <a:r>
              <a:rPr lang="en-US" dirty="0">
                <a:latin typeface="Open Sans"/>
                <a:ea typeface="Lato Medium"/>
                <a:cs typeface="Lato Medium"/>
              </a:rPr>
              <a:t>Location</a:t>
            </a:r>
            <a:endParaRPr lang="en-US" b="1" dirty="0">
              <a:latin typeface="Calibri" panose="020F0502020204030204"/>
            </a:endParaRPr>
          </a:p>
        </p:txBody>
      </p:sp>
      <p:sp>
        <p:nvSpPr>
          <p:cNvPr id="3" name="Content Placeholder 2">
            <a:extLst>
              <a:ext uri="{FF2B5EF4-FFF2-40B4-BE49-F238E27FC236}">
                <a16:creationId xmlns:a16="http://schemas.microsoft.com/office/drawing/2014/main" id="{22E8D0E1-E0ED-EA17-7657-B0EAD1849C29}"/>
              </a:ext>
            </a:extLst>
          </p:cNvPr>
          <p:cNvSpPr>
            <a:spLocks noGrp="1"/>
          </p:cNvSpPr>
          <p:nvPr>
            <p:ph idx="1"/>
          </p:nvPr>
        </p:nvSpPr>
        <p:spPr>
          <a:xfrm>
            <a:off x="838200" y="1469365"/>
            <a:ext cx="10220325" cy="5023510"/>
          </a:xfrm>
        </p:spPr>
        <p:txBody>
          <a:bodyPr>
            <a:normAutofit fontScale="92500" lnSpcReduction="20000"/>
          </a:bodyPr>
          <a:lstStyle/>
          <a:p>
            <a:r>
              <a:rPr lang="en-US" b="0" i="0" u="none" strike="noStrike" dirty="0">
                <a:solidFill>
                  <a:srgbClr val="1A1A1A"/>
                </a:solidFill>
                <a:effectLst/>
                <a:latin typeface="Open Sans" panose="020B0606030504020204" pitchFamily="34" charset="0"/>
              </a:rPr>
              <a:t>It is recommended that </a:t>
            </a:r>
            <a:r>
              <a:rPr lang="en-US" i="0" u="none" strike="noStrike" dirty="0">
                <a:solidFill>
                  <a:srgbClr val="1A1A1A"/>
                </a:solidFill>
                <a:effectLst/>
                <a:latin typeface="Open Sans" panose="020B0606030504020204" pitchFamily="34" charset="0"/>
              </a:rPr>
              <a:t>infants sleep in the parents’ room, close to the parents’ bed, but on a separate surface designed for infants, </a:t>
            </a:r>
            <a:r>
              <a:rPr lang="en-US" b="0" i="0" u="none" strike="noStrike" dirty="0">
                <a:solidFill>
                  <a:srgbClr val="1A1A1A"/>
                </a:solidFill>
                <a:effectLst/>
                <a:latin typeface="Open Sans" panose="020B0606030504020204" pitchFamily="34" charset="0"/>
              </a:rPr>
              <a:t>ideally for at least the first 6 months. There is evidence that sleeping in the parents’ room but on a separate surface decreases the risk of SIDS by as much as 50%.</a:t>
            </a:r>
            <a:r>
              <a:rPr lang="en-US" b="1" i="0" u="none" strike="noStrike" baseline="30000" dirty="0">
                <a:solidFill>
                  <a:srgbClr val="4E3774"/>
                </a:solidFill>
                <a:effectLst/>
                <a:latin typeface="Open Sans" panose="020B0606030504020204" pitchFamily="34" charset="0"/>
              </a:rPr>
              <a:t>16</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18</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60</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61</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In addition, this arrangement is most likely to prevent suffocation, strangulation, and entrapment that may occur when the infant is sleeping in the adult bed.</a:t>
            </a:r>
          </a:p>
          <a:p>
            <a:pPr lvl="1"/>
            <a:r>
              <a:rPr lang="en-US" b="0" i="0" u="none" strike="noStrike" dirty="0">
                <a:solidFill>
                  <a:srgbClr val="1A1A1A"/>
                </a:solidFill>
                <a:effectLst/>
                <a:latin typeface="Open Sans" panose="020B0606030504020204" pitchFamily="34" charset="0"/>
              </a:rPr>
              <a:t>Return infants who are brought into the adult bed for feeding or comforting to their own crib or bassinet when the parent is ready to return to sleep.</a:t>
            </a:r>
            <a:r>
              <a:rPr lang="en-US" b="1" i="0" u="none" strike="noStrike" baseline="30000" dirty="0">
                <a:solidFill>
                  <a:srgbClr val="4E3774"/>
                </a:solidFill>
                <a:effectLst/>
                <a:latin typeface="Open Sans" panose="020B0606030504020204" pitchFamily="34" charset="0"/>
              </a:rPr>
              <a:t>17</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62</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Couches and armchairs are extremely dangerous places for infants and should never be used for infant sleep. Sleeping on couches and armchairs places infants at extraordinarily high risk (with 22- to 67-fold increased risk) for infant death, including SIDS,</a:t>
            </a:r>
            <a:r>
              <a:rPr lang="en-US" b="1" i="0" u="none" strike="noStrike" baseline="30000" dirty="0">
                <a:solidFill>
                  <a:srgbClr val="4E3774"/>
                </a:solidFill>
                <a:effectLst/>
                <a:latin typeface="Open Sans" panose="020B0606030504020204" pitchFamily="34" charset="0"/>
              </a:rPr>
              <a:t>14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16</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17</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61</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62</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suffocation through entrapment or wedging between seat cushions, or overlay if another person is also sharing this surface.</a:t>
            </a:r>
            <a:r>
              <a:rPr lang="en-US" b="1" i="0" u="none" strike="noStrike" baseline="30000" dirty="0">
                <a:solidFill>
                  <a:srgbClr val="4E3774"/>
                </a:solidFill>
                <a:effectLst/>
                <a:latin typeface="Open Sans" panose="020B0606030504020204" pitchFamily="34" charset="0"/>
              </a:rPr>
              <a:t>63</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Therefore, parents and other caregivers need to be especially vigilant as to their wakefulness when feeding infants or lying with infants on these surfaces.</a:t>
            </a:r>
          </a:p>
          <a:p>
            <a:pPr lvl="1"/>
            <a:endParaRPr lang="en-US" b="0" i="0" u="none" strike="noStrike" dirty="0">
              <a:solidFill>
                <a:srgbClr val="1A1A1A"/>
              </a:solidFill>
              <a:effectLst/>
              <a:latin typeface="Open Sans" panose="020B0606030504020204" pitchFamily="34" charset="0"/>
            </a:endParaRPr>
          </a:p>
          <a:p>
            <a:pPr lvl="1"/>
            <a:endParaRPr lang="en-US" dirty="0"/>
          </a:p>
        </p:txBody>
      </p:sp>
    </p:spTree>
    <p:extLst>
      <p:ext uri="{BB962C8B-B14F-4D97-AF65-F5344CB8AC3E}">
        <p14:creationId xmlns:p14="http://schemas.microsoft.com/office/powerpoint/2010/main" val="42781495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D974-B461-3F70-65DE-DEC80014F340}"/>
              </a:ext>
            </a:extLst>
          </p:cNvPr>
          <p:cNvSpPr>
            <a:spLocks noGrp="1"/>
          </p:cNvSpPr>
          <p:nvPr>
            <p:ph type="title"/>
          </p:nvPr>
        </p:nvSpPr>
        <p:spPr/>
        <p:txBody>
          <a:bodyPr/>
          <a:lstStyle/>
          <a:p>
            <a:r>
              <a:rPr lang="en-US" dirty="0">
                <a:latin typeface="Open Sans"/>
                <a:ea typeface="Open Sans"/>
                <a:cs typeface="Open Sans"/>
              </a:rPr>
              <a:t>Bed </a:t>
            </a:r>
            <a:r>
              <a:rPr lang="en-US" dirty="0">
                <a:latin typeface="Open Sans"/>
                <a:ea typeface="Lato Medium"/>
                <a:cs typeface="Lato Medium"/>
              </a:rPr>
              <a:t>Sharing</a:t>
            </a:r>
            <a:endParaRPr lang="en-US" b="1" dirty="0">
              <a:latin typeface="Calibri" panose="020F0502020204030204"/>
            </a:endParaRPr>
          </a:p>
        </p:txBody>
      </p:sp>
      <p:sp>
        <p:nvSpPr>
          <p:cNvPr id="3" name="Content Placeholder 2">
            <a:extLst>
              <a:ext uri="{FF2B5EF4-FFF2-40B4-BE49-F238E27FC236}">
                <a16:creationId xmlns:a16="http://schemas.microsoft.com/office/drawing/2014/main" id="{F354566A-4D79-0C74-564A-E9B31EBFBAE8}"/>
              </a:ext>
            </a:extLst>
          </p:cNvPr>
          <p:cNvSpPr>
            <a:spLocks noGrp="1"/>
          </p:cNvSpPr>
          <p:nvPr>
            <p:ph idx="1"/>
          </p:nvPr>
        </p:nvSpPr>
        <p:spPr>
          <a:xfrm>
            <a:off x="609600" y="1529703"/>
            <a:ext cx="10972800" cy="4351338"/>
          </a:xfrm>
        </p:spPr>
        <p:txBody>
          <a:bodyPr>
            <a:normAutofit/>
          </a:bodyPr>
          <a:lstStyle/>
          <a:p>
            <a:r>
              <a:rPr lang="en-US" b="0" i="0" u="none" strike="noStrike" dirty="0">
                <a:solidFill>
                  <a:srgbClr val="1A1A1A"/>
                </a:solidFill>
                <a:effectLst/>
                <a:latin typeface="Open Sans" panose="020B0606030504020204" pitchFamily="34" charset="0"/>
              </a:rPr>
              <a:t>The AAP understands and respects that many parents choose to routinely bed share for a variety of reasons, including facilitation of breastfeeding, cultural preferences, and belief that it is better and safer for their infant. However, based on the evidence, </a:t>
            </a:r>
            <a:r>
              <a:rPr lang="en-US" i="0" u="none" strike="noStrike" dirty="0">
                <a:solidFill>
                  <a:srgbClr val="1A1A1A"/>
                </a:solidFill>
                <a:effectLst/>
                <a:latin typeface="Open Sans" panose="020B0606030504020204" pitchFamily="34" charset="0"/>
              </a:rPr>
              <a:t>the AAP is unable to recommend bed sharing under any circumstances. </a:t>
            </a:r>
          </a:p>
          <a:p>
            <a:endParaRPr lang="en-US" dirty="0">
              <a:solidFill>
                <a:srgbClr val="1A1A1A"/>
              </a:solidFill>
              <a:latin typeface="Open Sans" panose="020B0606030504020204" pitchFamily="34" charset="0"/>
            </a:endParaRPr>
          </a:p>
        </p:txBody>
      </p:sp>
      <p:pic>
        <p:nvPicPr>
          <p:cNvPr id="4" name="Picture 3">
            <a:extLst>
              <a:ext uri="{FF2B5EF4-FFF2-40B4-BE49-F238E27FC236}">
                <a16:creationId xmlns:a16="http://schemas.microsoft.com/office/drawing/2014/main" id="{E2DF8262-B08D-04D2-26CD-36815ADEDC3C}"/>
              </a:ext>
            </a:extLst>
          </p:cNvPr>
          <p:cNvPicPr>
            <a:picLocks noChangeAspect="1"/>
          </p:cNvPicPr>
          <p:nvPr/>
        </p:nvPicPr>
        <p:blipFill>
          <a:blip r:embed="rId2"/>
          <a:stretch>
            <a:fillRect/>
          </a:stretch>
        </p:blipFill>
        <p:spPr>
          <a:xfrm>
            <a:off x="7874619" y="3144870"/>
            <a:ext cx="3126063" cy="3126063"/>
          </a:xfrm>
          <a:prstGeom prst="rect">
            <a:avLst/>
          </a:prstGeom>
        </p:spPr>
      </p:pic>
    </p:spTree>
    <p:extLst>
      <p:ext uri="{BB962C8B-B14F-4D97-AF65-F5344CB8AC3E}">
        <p14:creationId xmlns:p14="http://schemas.microsoft.com/office/powerpoint/2010/main" val="2634524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BDAA5-765D-D632-5474-E59C07D9C93E}"/>
              </a:ext>
            </a:extLst>
          </p:cNvPr>
          <p:cNvSpPr>
            <a:spLocks noGrp="1"/>
          </p:cNvSpPr>
          <p:nvPr>
            <p:ph type="title"/>
          </p:nvPr>
        </p:nvSpPr>
        <p:spPr>
          <a:xfrm>
            <a:off x="476606" y="734935"/>
            <a:ext cx="10938164" cy="1325563"/>
          </a:xfrm>
        </p:spPr>
        <p:txBody>
          <a:bodyPr/>
          <a:lstStyle/>
          <a:p>
            <a:r>
              <a:rPr lang="en-US" b="1" dirty="0"/>
              <a:t>Factors that increase the risk when bed sharing</a:t>
            </a:r>
          </a:p>
        </p:txBody>
      </p:sp>
      <p:sp>
        <p:nvSpPr>
          <p:cNvPr id="3" name="Content Placeholder 2">
            <a:extLst>
              <a:ext uri="{FF2B5EF4-FFF2-40B4-BE49-F238E27FC236}">
                <a16:creationId xmlns:a16="http://schemas.microsoft.com/office/drawing/2014/main" id="{81AB1A4B-B15D-FCFD-12CA-F1BC46EA5FF4}"/>
              </a:ext>
            </a:extLst>
          </p:cNvPr>
          <p:cNvSpPr>
            <a:spLocks noGrp="1"/>
          </p:cNvSpPr>
          <p:nvPr>
            <p:ph idx="1"/>
          </p:nvPr>
        </p:nvSpPr>
        <p:spPr>
          <a:xfrm>
            <a:off x="332781" y="1663800"/>
            <a:ext cx="11536532" cy="4854405"/>
          </a:xfrm>
        </p:spPr>
        <p:txBody>
          <a:bodyPr vert="horz" lIns="91440" tIns="45720" rIns="91440" bIns="45720" rtlCol="0" anchor="t">
            <a:normAutofit fontScale="85000" lnSpcReduction="20000"/>
          </a:bodyPr>
          <a:lstStyle/>
          <a:p>
            <a:pPr marL="0" indent="0">
              <a:spcBef>
                <a:spcPts val="100"/>
              </a:spcBef>
              <a:spcAft>
                <a:spcPts val="0"/>
              </a:spcAft>
              <a:buNone/>
            </a:pPr>
            <a:br>
              <a:rPr lang="en-US" dirty="0"/>
            </a:br>
            <a:r>
              <a:rPr lang="en-US" b="1" dirty="0">
                <a:solidFill>
                  <a:srgbClr val="1A1A1A"/>
                </a:solidFill>
                <a:latin typeface="Open Sans"/>
                <a:ea typeface="Lato"/>
                <a:cs typeface="Lato"/>
              </a:rPr>
              <a:t> </a:t>
            </a:r>
            <a:r>
              <a:rPr lang="en-US" b="1" i="0" u="sng" dirty="0">
                <a:solidFill>
                  <a:srgbClr val="1A1A1A"/>
                </a:solidFill>
                <a:effectLst/>
                <a:latin typeface="Open Sans"/>
                <a:ea typeface="Lato"/>
                <a:cs typeface="Lato"/>
              </a:rPr>
              <a:t>More than 10 times:</a:t>
            </a:r>
            <a:r>
              <a:rPr lang="en-US" b="1" dirty="0">
                <a:solidFill>
                  <a:srgbClr val="1A1A1A"/>
                </a:solidFill>
                <a:latin typeface="Open Sans"/>
                <a:ea typeface="Lato"/>
                <a:cs typeface="Lato"/>
              </a:rPr>
              <a:t>   </a:t>
            </a:r>
            <a:endParaRPr lang="en-US" dirty="0">
              <a:solidFill>
                <a:srgbClr val="444C55"/>
              </a:solidFill>
              <a:latin typeface="Open Sans"/>
              <a:ea typeface="Lato"/>
              <a:cs typeface="Lato"/>
            </a:endParaRPr>
          </a:p>
          <a:p>
            <a:pPr marL="342900" indent="-342900">
              <a:spcBef>
                <a:spcPts val="100"/>
              </a:spcBef>
              <a:spcAft>
                <a:spcPts val="0"/>
              </a:spcAft>
            </a:pPr>
            <a:r>
              <a:rPr lang="en-US" dirty="0">
                <a:solidFill>
                  <a:srgbClr val="1A1A1A"/>
                </a:solidFill>
                <a:latin typeface="Open Sans"/>
                <a:ea typeface="Lato"/>
                <a:cs typeface="Lato"/>
              </a:rPr>
              <a:t>Bed sharing with someone who is impaired in their alertness or ability to arouse because of fatigue or use of sedating medications or </a:t>
            </a:r>
            <a:r>
              <a:rPr lang="en-US" err="1">
                <a:solidFill>
                  <a:srgbClr val="1A1A1A"/>
                </a:solidFill>
                <a:latin typeface="Open Sans"/>
                <a:ea typeface="Lato"/>
                <a:cs typeface="Lato"/>
              </a:rPr>
              <a:t>substanes</a:t>
            </a:r>
            <a:endParaRPr lang="en-US" dirty="0">
              <a:solidFill>
                <a:srgbClr val="1A1A1A"/>
              </a:solidFill>
              <a:latin typeface="Open Sans"/>
              <a:ea typeface="Lato"/>
              <a:cs typeface="Lato"/>
            </a:endParaRPr>
          </a:p>
          <a:p>
            <a:pPr marL="342900" indent="-342900">
              <a:spcBef>
                <a:spcPts val="100"/>
              </a:spcBef>
              <a:spcAft>
                <a:spcPts val="0"/>
              </a:spcAft>
            </a:pPr>
            <a:r>
              <a:rPr lang="en-US" dirty="0">
                <a:solidFill>
                  <a:srgbClr val="1A1A1A"/>
                </a:solidFill>
                <a:latin typeface="Open Sans"/>
                <a:ea typeface="Lato"/>
                <a:cs typeface="Lato"/>
              </a:rPr>
              <a:t>Bed sharing with a current smoker (even if the smoker does not smoke in bed) or if </a:t>
            </a:r>
            <a:r>
              <a:rPr lang="en-US">
                <a:solidFill>
                  <a:srgbClr val="1A1A1A"/>
                </a:solidFill>
                <a:latin typeface="Open Sans"/>
                <a:ea typeface="Lato"/>
                <a:cs typeface="Lato"/>
              </a:rPr>
              <a:t>the pregnant parent smoked during pregnancy</a:t>
            </a:r>
            <a:endParaRPr lang="en-US" dirty="0">
              <a:solidFill>
                <a:srgbClr val="1A1A1A"/>
              </a:solidFill>
              <a:latin typeface="Open Sans"/>
              <a:ea typeface="Lato"/>
              <a:cs typeface="Lato"/>
            </a:endParaRPr>
          </a:p>
          <a:p>
            <a:pPr marL="342900" indent="-342900">
              <a:spcBef>
                <a:spcPts val="100"/>
              </a:spcBef>
              <a:spcAft>
                <a:spcPts val="0"/>
              </a:spcAft>
            </a:pPr>
            <a:r>
              <a:rPr lang="en-US" dirty="0">
                <a:solidFill>
                  <a:srgbClr val="1A1A1A"/>
                </a:solidFill>
                <a:latin typeface="Open Sans"/>
                <a:ea typeface="Lato"/>
                <a:cs typeface="Lato"/>
              </a:rPr>
              <a:t>Bed sharing on a soft surface, such as a waterbed, old mattress, sofa, couch, or armchair</a:t>
            </a:r>
          </a:p>
          <a:p>
            <a:pPr indent="0">
              <a:spcBef>
                <a:spcPts val="100"/>
              </a:spcBef>
              <a:spcAft>
                <a:spcPts val="0"/>
              </a:spcAft>
            </a:pPr>
            <a:endParaRPr lang="en-US" b="1" u="sng" dirty="0">
              <a:solidFill>
                <a:srgbClr val="1A1A1A"/>
              </a:solidFill>
              <a:latin typeface="Open Sans"/>
              <a:ea typeface="Lato"/>
              <a:cs typeface="Lato"/>
            </a:endParaRPr>
          </a:p>
          <a:p>
            <a:pPr indent="0">
              <a:spcBef>
                <a:spcPts val="100"/>
              </a:spcBef>
              <a:spcAft>
                <a:spcPts val="0"/>
              </a:spcAft>
              <a:buNone/>
            </a:pPr>
            <a:r>
              <a:rPr lang="en-US" b="1" i="0" u="sng" dirty="0">
                <a:solidFill>
                  <a:srgbClr val="1A1A1A"/>
                </a:solidFill>
                <a:effectLst/>
                <a:latin typeface="Open Sans"/>
                <a:ea typeface="Lato"/>
                <a:cs typeface="Lato"/>
              </a:rPr>
              <a:t>5–10 times:</a:t>
            </a:r>
            <a:endParaRPr lang="en-US" dirty="0">
              <a:ea typeface="Lato"/>
              <a:cs typeface="Lato"/>
            </a:endParaRPr>
          </a:p>
          <a:p>
            <a:pPr marL="571500" indent="-342900">
              <a:spcBef>
                <a:spcPts val="100"/>
              </a:spcBef>
              <a:spcAft>
                <a:spcPts val="0"/>
              </a:spcAft>
            </a:pPr>
            <a:r>
              <a:rPr lang="en-US" b="0" i="0" u="none" strike="noStrike" dirty="0">
                <a:solidFill>
                  <a:srgbClr val="1A1A1A"/>
                </a:solidFill>
                <a:effectLst/>
                <a:latin typeface="Open Sans"/>
                <a:ea typeface="Lato"/>
                <a:cs typeface="Lato"/>
              </a:rPr>
              <a:t>Term, normal weight infant aged &lt;4 </a:t>
            </a:r>
            <a:r>
              <a:rPr lang="en-US" b="0" i="0" u="none" strike="noStrike" err="1">
                <a:solidFill>
                  <a:srgbClr val="1A1A1A"/>
                </a:solidFill>
                <a:effectLst/>
                <a:latin typeface="Open Sans"/>
                <a:ea typeface="Lato"/>
                <a:cs typeface="Lato"/>
              </a:rPr>
              <a:t>mo</a:t>
            </a:r>
            <a:r>
              <a:rPr lang="en-US" b="0" i="0" u="none" strike="noStrike" dirty="0">
                <a:solidFill>
                  <a:srgbClr val="1A1A1A"/>
                </a:solidFill>
                <a:effectLst/>
                <a:latin typeface="Open Sans"/>
                <a:ea typeface="Lato"/>
                <a:cs typeface="Lato"/>
              </a:rPr>
              <a:t>, even if neither parent smokes and even if the infant is breastfed. This is a particularly vulnerable time, so parents who choose to feed their infants aged &lt;4 </a:t>
            </a:r>
            <a:r>
              <a:rPr lang="en-US" b="0" i="0" u="none" strike="noStrike" err="1">
                <a:solidFill>
                  <a:srgbClr val="1A1A1A"/>
                </a:solidFill>
                <a:effectLst/>
                <a:latin typeface="Open Sans"/>
                <a:ea typeface="Lato"/>
                <a:cs typeface="Lato"/>
              </a:rPr>
              <a:t>mo</a:t>
            </a:r>
            <a:r>
              <a:rPr lang="en-US" b="0" i="0" u="none" strike="noStrike" dirty="0">
                <a:solidFill>
                  <a:srgbClr val="1A1A1A"/>
                </a:solidFill>
                <a:effectLst/>
                <a:latin typeface="Open Sans"/>
                <a:ea typeface="Lato"/>
                <a:cs typeface="Lato"/>
              </a:rPr>
              <a:t> in bed need to be especially vigilant to </a:t>
            </a:r>
            <a:r>
              <a:rPr lang="en-US" b="0" i="0" u="none" strike="noStrike">
                <a:solidFill>
                  <a:srgbClr val="1A1A1A"/>
                </a:solidFill>
                <a:effectLst/>
                <a:latin typeface="Open Sans"/>
                <a:ea typeface="Lato"/>
                <a:cs typeface="Lato"/>
              </a:rPr>
              <a:t>avoid falling asleep.</a:t>
            </a:r>
            <a:endParaRPr lang="en-US">
              <a:solidFill>
                <a:srgbClr val="444C55"/>
              </a:solidFill>
              <a:latin typeface="Open Sans"/>
              <a:ea typeface="Lato"/>
              <a:cs typeface="Lato"/>
            </a:endParaRPr>
          </a:p>
          <a:p>
            <a:pPr marL="571500" indent="-342900">
              <a:spcBef>
                <a:spcPts val="100"/>
              </a:spcBef>
              <a:spcAft>
                <a:spcPts val="0"/>
              </a:spcAft>
            </a:pPr>
            <a:r>
              <a:rPr lang="en-US" b="0" i="0" u="none" strike="noStrike" dirty="0">
                <a:solidFill>
                  <a:srgbClr val="1A1A1A"/>
                </a:solidFill>
                <a:effectLst/>
                <a:latin typeface="Open Sans"/>
                <a:ea typeface="Lato"/>
                <a:cs typeface="Lato"/>
              </a:rPr>
              <a:t>Bed sharing with anyone who is not the infant’s parent, including nonparental caregivers and other children.</a:t>
            </a:r>
            <a:r>
              <a:rPr lang="en-US" dirty="0">
                <a:solidFill>
                  <a:srgbClr val="1A1A1A"/>
                </a:solidFill>
                <a:latin typeface="Open Sans"/>
                <a:ea typeface="Lato"/>
                <a:cs typeface="Lato"/>
              </a:rPr>
              <a:t> </a:t>
            </a:r>
            <a:endParaRPr lang="en-US">
              <a:solidFill>
                <a:srgbClr val="444C55"/>
              </a:solidFill>
              <a:latin typeface="Open Sans"/>
              <a:ea typeface="Lato"/>
              <a:cs typeface="Lato"/>
            </a:endParaRPr>
          </a:p>
          <a:p>
            <a:pPr indent="0">
              <a:spcBef>
                <a:spcPts val="100"/>
              </a:spcBef>
              <a:spcAft>
                <a:spcPts val="0"/>
              </a:spcAft>
              <a:buNone/>
            </a:pPr>
            <a:r>
              <a:rPr lang="en-US" b="1" i="0" u="sng" dirty="0">
                <a:solidFill>
                  <a:srgbClr val="1A1A1A"/>
                </a:solidFill>
                <a:effectLst/>
                <a:latin typeface="Open Sans"/>
                <a:ea typeface="Lato"/>
                <a:cs typeface="Lato"/>
              </a:rPr>
              <a:t>2–5 times:</a:t>
            </a:r>
            <a:endParaRPr lang="en-US" dirty="0">
              <a:ea typeface="Lato"/>
              <a:cs typeface="Lato"/>
            </a:endParaRPr>
          </a:p>
          <a:p>
            <a:pPr marL="571500" indent="-342900">
              <a:spcBef>
                <a:spcPts val="100"/>
              </a:spcBef>
              <a:spcAft>
                <a:spcPts val="0"/>
              </a:spcAft>
            </a:pPr>
            <a:r>
              <a:rPr lang="en-US" b="0" i="0" u="none" strike="noStrike" dirty="0">
                <a:solidFill>
                  <a:srgbClr val="1A1A1A"/>
                </a:solidFill>
                <a:effectLst/>
                <a:latin typeface="Open Sans"/>
                <a:ea typeface="Lato"/>
                <a:cs typeface="Lato"/>
              </a:rPr>
              <a:t>Preterm or low birth weight infant, even if neither parent smokes.</a:t>
            </a:r>
            <a:endParaRPr lang="en-US" dirty="0">
              <a:solidFill>
                <a:srgbClr val="444C55"/>
              </a:solidFill>
              <a:latin typeface="Open Sans"/>
              <a:ea typeface="Lato"/>
              <a:cs typeface="Lato"/>
            </a:endParaRPr>
          </a:p>
          <a:p>
            <a:pPr marL="571500" indent="-342900">
              <a:spcBef>
                <a:spcPts val="100"/>
              </a:spcBef>
              <a:spcAft>
                <a:spcPts val="0"/>
              </a:spcAft>
            </a:pPr>
            <a:r>
              <a:rPr lang="en-US" b="0" i="0" u="none" strike="noStrike" dirty="0">
                <a:solidFill>
                  <a:srgbClr val="1A1A1A"/>
                </a:solidFill>
                <a:effectLst/>
                <a:latin typeface="Open Sans"/>
                <a:ea typeface="Lato"/>
                <a:cs typeface="Lato"/>
              </a:rPr>
              <a:t>Bed sharing with soft bedding accessories, such as pillows or blankets. </a:t>
            </a:r>
            <a:endParaRPr lang="en-US">
              <a:latin typeface="Open Sans"/>
              <a:ea typeface="Lato"/>
              <a:cs typeface="Lato"/>
            </a:endParaRPr>
          </a:p>
          <a:p>
            <a:endParaRPr lang="en-US" dirty="0"/>
          </a:p>
        </p:txBody>
      </p:sp>
    </p:spTree>
    <p:extLst>
      <p:ext uri="{BB962C8B-B14F-4D97-AF65-F5344CB8AC3E}">
        <p14:creationId xmlns:p14="http://schemas.microsoft.com/office/powerpoint/2010/main" val="42099297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3840-FDEC-E449-F7BA-E78CCEC4DD34}"/>
              </a:ext>
            </a:extLst>
          </p:cNvPr>
          <p:cNvSpPr>
            <a:spLocks noGrp="1"/>
          </p:cNvSpPr>
          <p:nvPr>
            <p:ph type="title"/>
          </p:nvPr>
        </p:nvSpPr>
        <p:spPr>
          <a:xfrm>
            <a:off x="417250" y="57789"/>
            <a:ext cx="10972800" cy="1325563"/>
          </a:xfrm>
        </p:spPr>
        <p:txBody>
          <a:bodyPr/>
          <a:lstStyle/>
          <a:p>
            <a:r>
              <a:rPr lang="en-US" b="1" dirty="0">
                <a:solidFill>
                  <a:srgbClr val="1C498B"/>
                </a:solidFill>
                <a:ea typeface="+mj-lt"/>
                <a:cs typeface="+mj-lt"/>
              </a:rPr>
              <a:t>ABP MOC Part IV (ESSI)</a:t>
            </a:r>
            <a:endParaRPr lang="en-US" b="1" dirty="0">
              <a:solidFill>
                <a:srgbClr val="1C498B"/>
              </a:solidFill>
            </a:endParaRPr>
          </a:p>
        </p:txBody>
      </p:sp>
      <p:sp>
        <p:nvSpPr>
          <p:cNvPr id="3" name="Content Placeholder 2">
            <a:extLst>
              <a:ext uri="{FF2B5EF4-FFF2-40B4-BE49-F238E27FC236}">
                <a16:creationId xmlns:a16="http://schemas.microsoft.com/office/drawing/2014/main" id="{5C26C49D-BF42-418D-9693-93ADFAD52C00}"/>
              </a:ext>
            </a:extLst>
          </p:cNvPr>
          <p:cNvSpPr>
            <a:spLocks noGrp="1"/>
          </p:cNvSpPr>
          <p:nvPr>
            <p:ph idx="1"/>
          </p:nvPr>
        </p:nvSpPr>
        <p:spPr>
          <a:xfrm>
            <a:off x="609600" y="1253248"/>
            <a:ext cx="8466524" cy="4351338"/>
          </a:xfrm>
        </p:spPr>
        <p:txBody>
          <a:bodyPr vert="horz" lIns="91440" tIns="45720" rIns="91440" bIns="45720" rtlCol="0" anchor="t">
            <a:noAutofit/>
          </a:bodyPr>
          <a:lstStyle/>
          <a:p>
            <a:pPr>
              <a:spcBef>
                <a:spcPts val="0"/>
              </a:spcBef>
              <a:spcAft>
                <a:spcPts val="0"/>
              </a:spcAft>
            </a:pPr>
            <a:r>
              <a:rPr lang="en-US" sz="2200" dirty="0">
                <a:ea typeface="+mn-lt"/>
                <a:cs typeface="+mn-lt"/>
              </a:rPr>
              <a:t>Complete an attestation form if you are an ABP-certified physician seeking </a:t>
            </a:r>
            <a:r>
              <a:rPr lang="en-US" sz="2200" dirty="0">
                <a:highlight>
                  <a:srgbClr val="FFFF00"/>
                </a:highlight>
                <a:ea typeface="+mn-lt"/>
                <a:cs typeface="+mn-lt"/>
              </a:rPr>
              <a:t>25 credits</a:t>
            </a:r>
            <a:r>
              <a:rPr lang="en-US" sz="2200" dirty="0">
                <a:ea typeface="+mn-lt"/>
                <a:cs typeface="+mn-lt"/>
              </a:rPr>
              <a:t> under </a:t>
            </a:r>
            <a:r>
              <a:rPr lang="en-US" sz="2200" b="1" dirty="0">
                <a:ea typeface="+mn-lt"/>
                <a:cs typeface="+mn-lt"/>
              </a:rPr>
              <a:t>MOC Part IV</a:t>
            </a:r>
            <a:endParaRPr lang="en-US" sz="2200" b="1" dirty="0"/>
          </a:p>
          <a:p>
            <a:r>
              <a:rPr lang="en-US" sz="2200" dirty="0">
                <a:ea typeface="+mn-lt"/>
                <a:cs typeface="+mn-lt"/>
              </a:rPr>
              <a:t>Submit the attestation form to your QI project leader for signature and send back to </a:t>
            </a:r>
            <a:r>
              <a:rPr lang="en-US" sz="2200" dirty="0">
                <a:ea typeface="+mn-lt"/>
                <a:cs typeface="+mn-lt"/>
                <a:hlinkClick r:id="rId2"/>
              </a:rPr>
              <a:t>info@ilpqc.org</a:t>
            </a:r>
            <a:r>
              <a:rPr lang="en-US" sz="2200" dirty="0">
                <a:ea typeface="+mn-lt"/>
                <a:cs typeface="+mn-lt"/>
              </a:rPr>
              <a:t> for credit in 2024 </a:t>
            </a:r>
            <a:endParaRPr lang="en-US" sz="2200" dirty="0"/>
          </a:p>
          <a:p>
            <a:r>
              <a:rPr lang="en-US" sz="2200" i="1" dirty="0">
                <a:ea typeface="+mn-lt"/>
                <a:cs typeface="+mn-lt"/>
              </a:rPr>
              <a:t>You can start submitting the attestation form in the fall </a:t>
            </a:r>
          </a:p>
          <a:p>
            <a:pPr>
              <a:spcBef>
                <a:spcPts val="0"/>
              </a:spcBef>
            </a:pPr>
            <a:endParaRPr lang="en-US" sz="2200" dirty="0">
              <a:ea typeface="+mn-lt"/>
              <a:cs typeface="+mn-lt"/>
            </a:endParaRPr>
          </a:p>
          <a:p>
            <a:pPr>
              <a:spcBef>
                <a:spcPts val="0"/>
              </a:spcBef>
              <a:spcAft>
                <a:spcPts val="0"/>
              </a:spcAft>
            </a:pPr>
            <a:r>
              <a:rPr lang="en-US" sz="2200" dirty="0">
                <a:ea typeface="+mn-lt"/>
                <a:cs typeface="+mn-lt"/>
              </a:rPr>
              <a:t>Attestation of Meaningful Participation:</a:t>
            </a:r>
            <a:endParaRPr lang="en-US" sz="2200" dirty="0"/>
          </a:p>
          <a:p>
            <a:pPr lvl="1">
              <a:spcBef>
                <a:spcPts val="0"/>
              </a:spcBef>
              <a:spcAft>
                <a:spcPts val="0"/>
              </a:spcAft>
            </a:pPr>
            <a:r>
              <a:rPr lang="en-US" sz="2200" dirty="0">
                <a:ea typeface="+mn-lt"/>
                <a:cs typeface="+mn-lt"/>
              </a:rPr>
              <a:t>Intellectually engaged in planning and executing the project</a:t>
            </a:r>
            <a:endParaRPr lang="en-US" sz="2200" dirty="0"/>
          </a:p>
          <a:p>
            <a:pPr lvl="1">
              <a:spcAft>
                <a:spcPts val="0"/>
              </a:spcAft>
            </a:pPr>
            <a:r>
              <a:rPr lang="en-US" sz="2200" dirty="0">
                <a:ea typeface="+mn-lt"/>
                <a:cs typeface="+mn-lt"/>
              </a:rPr>
              <a:t>Participated in implementing the project’s interventions - the changes designed to improve care</a:t>
            </a:r>
            <a:endParaRPr lang="en-US" sz="2200" dirty="0"/>
          </a:p>
          <a:p>
            <a:pPr lvl="1">
              <a:spcAft>
                <a:spcPts val="0"/>
              </a:spcAft>
            </a:pPr>
            <a:r>
              <a:rPr lang="en-US" sz="2200" dirty="0">
                <a:ea typeface="+mn-lt"/>
                <a:cs typeface="+mn-lt"/>
              </a:rPr>
              <a:t>Regularly reviewed data in keeping with the project’s measurement plan</a:t>
            </a:r>
            <a:endParaRPr lang="en-US" sz="2200" dirty="0"/>
          </a:p>
          <a:p>
            <a:pPr lvl="1"/>
            <a:r>
              <a:rPr lang="en-US" sz="2200" dirty="0">
                <a:ea typeface="+mn-lt"/>
                <a:cs typeface="+mn-lt"/>
              </a:rPr>
              <a:t>Collaborated in the activity by attending team meetings </a:t>
            </a:r>
            <a:endParaRPr lang="en-US" sz="2200" dirty="0"/>
          </a:p>
          <a:p>
            <a:endParaRPr lang="en-US" sz="1800"/>
          </a:p>
        </p:txBody>
      </p:sp>
      <p:sp>
        <p:nvSpPr>
          <p:cNvPr id="4" name="Slide Number Placeholder 3">
            <a:extLst>
              <a:ext uri="{FF2B5EF4-FFF2-40B4-BE49-F238E27FC236}">
                <a16:creationId xmlns:a16="http://schemas.microsoft.com/office/drawing/2014/main" id="{73F35830-C5FE-E5C4-C61D-410AD9C7A32E}"/>
              </a:ext>
            </a:extLst>
          </p:cNvPr>
          <p:cNvSpPr>
            <a:spLocks noGrp="1"/>
          </p:cNvSpPr>
          <p:nvPr>
            <p:ph type="sldNum" sz="quarter" idx="10"/>
          </p:nvPr>
        </p:nvSpPr>
        <p:spPr/>
        <p:txBody>
          <a:bodyPr/>
          <a:lstStyle/>
          <a:p>
            <a:fld id="{97033E4B-E3EB-3D46-B2D8-3159663620FA}" type="slidenum">
              <a:rPr lang="en-US" smtClean="0"/>
              <a:pPr/>
              <a:t>3</a:t>
            </a:fld>
            <a:endParaRPr lang="en-US"/>
          </a:p>
        </p:txBody>
      </p:sp>
      <p:sp>
        <p:nvSpPr>
          <p:cNvPr id="5" name="Footer Placeholder 4">
            <a:extLst>
              <a:ext uri="{FF2B5EF4-FFF2-40B4-BE49-F238E27FC236}">
                <a16:creationId xmlns:a16="http://schemas.microsoft.com/office/drawing/2014/main" id="{DA78B19A-05AA-8C14-5B7B-8A35C6FAC921}"/>
              </a:ext>
            </a:extLst>
          </p:cNvPr>
          <p:cNvSpPr>
            <a:spLocks noGrp="1"/>
          </p:cNvSpPr>
          <p:nvPr>
            <p:ph type="ftr" sz="quarter" idx="11"/>
          </p:nvPr>
        </p:nvSpPr>
        <p:spPr/>
        <p:txBody>
          <a:bodyPr/>
          <a:lstStyle/>
          <a:p>
            <a:pPr algn="l"/>
            <a:r>
              <a:rPr lang="en-US"/>
              <a:t>Illinois Perinatal Quality Collaborative</a:t>
            </a:r>
          </a:p>
        </p:txBody>
      </p:sp>
      <p:pic>
        <p:nvPicPr>
          <p:cNvPr id="6" name="Picture 6" descr="Doctor holding sign">
            <a:extLst>
              <a:ext uri="{FF2B5EF4-FFF2-40B4-BE49-F238E27FC236}">
                <a16:creationId xmlns:a16="http://schemas.microsoft.com/office/drawing/2014/main" id="{C8696215-900E-969A-3473-1717E6CDA9C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3207" y="1894043"/>
            <a:ext cx="2994102" cy="4253380"/>
          </a:xfrm>
          <a:prstGeom prst="rect">
            <a:avLst/>
          </a:prstGeom>
        </p:spPr>
      </p:pic>
      <p:sp>
        <p:nvSpPr>
          <p:cNvPr id="7" name="TextBox 6">
            <a:extLst>
              <a:ext uri="{FF2B5EF4-FFF2-40B4-BE49-F238E27FC236}">
                <a16:creationId xmlns:a16="http://schemas.microsoft.com/office/drawing/2014/main" id="{816805E0-89D4-BF27-D15D-32B88E416414}"/>
              </a:ext>
            </a:extLst>
          </p:cNvPr>
          <p:cNvSpPr txBox="1"/>
          <p:nvPr/>
        </p:nvSpPr>
        <p:spPr>
          <a:xfrm>
            <a:off x="9171578" y="3192566"/>
            <a:ext cx="222095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cs typeface="Calibri"/>
              </a:rPr>
              <a:t>Claim your credits!</a:t>
            </a:r>
            <a:endParaRPr lang="en-US" sz="2400">
              <a:cs typeface="Calibri"/>
            </a:endParaRPr>
          </a:p>
        </p:txBody>
      </p:sp>
    </p:spTree>
    <p:extLst>
      <p:ext uri="{BB962C8B-B14F-4D97-AF65-F5344CB8AC3E}">
        <p14:creationId xmlns:p14="http://schemas.microsoft.com/office/powerpoint/2010/main" val="2933543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BBBDB-2F68-64A4-2A2F-8C57EAAD26F6}"/>
              </a:ext>
            </a:extLst>
          </p:cNvPr>
          <p:cNvSpPr>
            <a:spLocks noGrp="1"/>
          </p:cNvSpPr>
          <p:nvPr>
            <p:ph type="title"/>
          </p:nvPr>
        </p:nvSpPr>
        <p:spPr>
          <a:xfrm>
            <a:off x="712940" y="500062"/>
            <a:ext cx="10515600" cy="1325563"/>
          </a:xfrm>
        </p:spPr>
        <p:txBody>
          <a:bodyPr/>
          <a:lstStyle/>
          <a:p>
            <a:r>
              <a:rPr lang="en-US" b="1" i="1" dirty="0">
                <a:latin typeface="Open Sans"/>
                <a:ea typeface="Lato Medium"/>
                <a:cs typeface="Lato Medium"/>
              </a:rPr>
              <a:t>Additionally</a:t>
            </a:r>
            <a:endParaRPr lang="en-US" b="1" i="1" dirty="0">
              <a:latin typeface="Calibri" panose="020F0502020204030204"/>
            </a:endParaRPr>
          </a:p>
        </p:txBody>
      </p:sp>
      <p:sp>
        <p:nvSpPr>
          <p:cNvPr id="3" name="Content Placeholder 2">
            <a:extLst>
              <a:ext uri="{FF2B5EF4-FFF2-40B4-BE49-F238E27FC236}">
                <a16:creationId xmlns:a16="http://schemas.microsoft.com/office/drawing/2014/main" id="{0D7B37D5-0B70-C140-851A-48C6F905BE94}"/>
              </a:ext>
            </a:extLst>
          </p:cNvPr>
          <p:cNvSpPr>
            <a:spLocks noGrp="1"/>
          </p:cNvSpPr>
          <p:nvPr>
            <p:ph idx="1"/>
          </p:nvPr>
        </p:nvSpPr>
        <p:spPr/>
        <p:txBody>
          <a:bodyPr/>
          <a:lstStyle/>
          <a:p>
            <a:r>
              <a:rPr lang="en-US" b="0" i="0" u="none" strike="noStrike" dirty="0">
                <a:solidFill>
                  <a:srgbClr val="1A1A1A"/>
                </a:solidFill>
                <a:effectLst/>
                <a:latin typeface="Open Sans" panose="020B0606030504020204" pitchFamily="34" charset="0"/>
              </a:rPr>
              <a:t>Bed sharing can occur unintentionally if parents fall asleep while feeding their infant, or at times when parents are particularly tired or infants are fussy. </a:t>
            </a:r>
            <a:endParaRPr lang="en-US" dirty="0"/>
          </a:p>
        </p:txBody>
      </p:sp>
    </p:spTree>
    <p:extLst>
      <p:ext uri="{BB962C8B-B14F-4D97-AF65-F5344CB8AC3E}">
        <p14:creationId xmlns:p14="http://schemas.microsoft.com/office/powerpoint/2010/main" val="34700659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A3CA-4C87-3E76-C797-40E1A48B7782}"/>
              </a:ext>
            </a:extLst>
          </p:cNvPr>
          <p:cNvSpPr>
            <a:spLocks noGrp="1"/>
          </p:cNvSpPr>
          <p:nvPr>
            <p:ph type="title"/>
          </p:nvPr>
        </p:nvSpPr>
        <p:spPr/>
        <p:txBody>
          <a:bodyPr/>
          <a:lstStyle/>
          <a:p>
            <a:r>
              <a:rPr lang="en-US" b="1" dirty="0">
                <a:latin typeface="Open Sans"/>
                <a:ea typeface="Lato Medium"/>
                <a:cs typeface="Lato Medium"/>
              </a:rPr>
              <a:t>Soft </a:t>
            </a:r>
            <a:r>
              <a:rPr lang="en-US" dirty="0">
                <a:latin typeface="Open Sans"/>
                <a:ea typeface="Lato Medium"/>
                <a:cs typeface="Lato Medium"/>
              </a:rPr>
              <a:t>Objects</a:t>
            </a:r>
            <a:endParaRPr lang="en-US" b="1" dirty="0">
              <a:latin typeface="Calibri" panose="020F0502020204030204"/>
            </a:endParaRPr>
          </a:p>
        </p:txBody>
      </p:sp>
      <p:sp>
        <p:nvSpPr>
          <p:cNvPr id="3" name="Content Placeholder 2">
            <a:extLst>
              <a:ext uri="{FF2B5EF4-FFF2-40B4-BE49-F238E27FC236}">
                <a16:creationId xmlns:a16="http://schemas.microsoft.com/office/drawing/2014/main" id="{109FD773-C732-A3F5-6DFF-8F970C2DA7FA}"/>
              </a:ext>
            </a:extLst>
          </p:cNvPr>
          <p:cNvSpPr>
            <a:spLocks noGrp="1"/>
          </p:cNvSpPr>
          <p:nvPr>
            <p:ph idx="1"/>
          </p:nvPr>
        </p:nvSpPr>
        <p:spPr>
          <a:xfrm>
            <a:off x="523874" y="1397000"/>
            <a:ext cx="10963275" cy="4351338"/>
          </a:xfrm>
        </p:spPr>
        <p:txBody>
          <a:bodyPr>
            <a:normAutofit/>
          </a:bodyPr>
          <a:lstStyle/>
          <a:p>
            <a:r>
              <a:rPr lang="en-US" i="0" u="none" strike="noStrike" dirty="0">
                <a:solidFill>
                  <a:srgbClr val="1A1A1A"/>
                </a:solidFill>
                <a:effectLst/>
                <a:latin typeface="Open Sans" panose="020B0606030504020204" pitchFamily="34" charset="0"/>
              </a:rPr>
              <a:t>Keep soft objects, such as pillows, pillow-like toys, quilts, comforters, mattress toppers, fur-like materials, and loose bedding, such as blankets and nonfitted sheets, away from the infant’s sleep area </a:t>
            </a:r>
            <a:r>
              <a:rPr lang="en-US" b="0" i="0" u="none" strike="noStrike" dirty="0">
                <a:solidFill>
                  <a:srgbClr val="1A1A1A"/>
                </a:solidFill>
                <a:effectLst/>
                <a:latin typeface="Open Sans" panose="020B0606030504020204" pitchFamily="34" charset="0"/>
              </a:rPr>
              <a:t>to reduce the risk of SIDS, suffocation, entrapment/wedging, and strangulation.</a:t>
            </a:r>
          </a:p>
          <a:p>
            <a:pPr lvl="1"/>
            <a:r>
              <a:rPr lang="en-US" b="0" i="0" u="none" strike="noStrike" dirty="0">
                <a:solidFill>
                  <a:srgbClr val="1A1A1A"/>
                </a:solidFill>
                <a:effectLst/>
                <a:latin typeface="Open Sans" panose="020B0606030504020204" pitchFamily="34" charset="0"/>
              </a:rPr>
              <a:t>Dressing the infant with layers of clothing is preferable to blankets and other coverings to keep the infant warm while reducing the chance of head covering or entrapment that could result from blanket use. Wearable blankets can also be used.</a:t>
            </a:r>
          </a:p>
          <a:p>
            <a:pPr lvl="1"/>
            <a:endParaRPr lang="en-US" dirty="0"/>
          </a:p>
        </p:txBody>
      </p:sp>
      <p:pic>
        <p:nvPicPr>
          <p:cNvPr id="4" name="Picture 3">
            <a:extLst>
              <a:ext uri="{FF2B5EF4-FFF2-40B4-BE49-F238E27FC236}">
                <a16:creationId xmlns:a16="http://schemas.microsoft.com/office/drawing/2014/main" id="{B2CAAF63-62FA-7620-6F1F-6A0EBD1E1556}"/>
              </a:ext>
            </a:extLst>
          </p:cNvPr>
          <p:cNvPicPr>
            <a:picLocks noChangeAspect="1"/>
          </p:cNvPicPr>
          <p:nvPr/>
        </p:nvPicPr>
        <p:blipFill>
          <a:blip r:embed="rId2"/>
          <a:stretch>
            <a:fillRect/>
          </a:stretch>
        </p:blipFill>
        <p:spPr>
          <a:xfrm>
            <a:off x="6852821" y="4107123"/>
            <a:ext cx="4300538" cy="2257782"/>
          </a:xfrm>
          <a:prstGeom prst="rect">
            <a:avLst/>
          </a:prstGeom>
        </p:spPr>
      </p:pic>
    </p:spTree>
    <p:extLst>
      <p:ext uri="{BB962C8B-B14F-4D97-AF65-F5344CB8AC3E}">
        <p14:creationId xmlns:p14="http://schemas.microsoft.com/office/powerpoint/2010/main" val="3782288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3F6B5-E2DA-A54E-82B5-A81AB59C029D}"/>
              </a:ext>
            </a:extLst>
          </p:cNvPr>
          <p:cNvSpPr>
            <a:spLocks noGrp="1"/>
          </p:cNvSpPr>
          <p:nvPr>
            <p:ph type="title"/>
          </p:nvPr>
        </p:nvSpPr>
        <p:spPr/>
        <p:txBody>
          <a:bodyPr/>
          <a:lstStyle/>
          <a:p>
            <a:r>
              <a:rPr lang="en-US" b="1" dirty="0">
                <a:latin typeface="Open Sans"/>
                <a:ea typeface="Open Sans"/>
                <a:cs typeface="Open Sans"/>
              </a:rPr>
              <a:t>Pacifiers</a:t>
            </a:r>
          </a:p>
        </p:txBody>
      </p:sp>
      <p:sp>
        <p:nvSpPr>
          <p:cNvPr id="3" name="Content Placeholder 2">
            <a:extLst>
              <a:ext uri="{FF2B5EF4-FFF2-40B4-BE49-F238E27FC236}">
                <a16:creationId xmlns:a16="http://schemas.microsoft.com/office/drawing/2014/main" id="{2E44C4D5-AB31-E7F4-25CB-E88687930ABA}"/>
              </a:ext>
            </a:extLst>
          </p:cNvPr>
          <p:cNvSpPr>
            <a:spLocks noGrp="1"/>
          </p:cNvSpPr>
          <p:nvPr>
            <p:ph idx="1"/>
          </p:nvPr>
        </p:nvSpPr>
        <p:spPr/>
        <p:txBody>
          <a:bodyPr/>
          <a:lstStyle/>
          <a:p>
            <a:r>
              <a:rPr lang="en-US" i="0" u="none" strike="noStrike" dirty="0">
                <a:solidFill>
                  <a:srgbClr val="1A1A1A"/>
                </a:solidFill>
                <a:effectLst/>
                <a:latin typeface="Open Sans" panose="020B0606030504020204" pitchFamily="34" charset="0"/>
              </a:rPr>
              <a:t>Offering a pacifier at nap time and bedtime </a:t>
            </a:r>
            <a:r>
              <a:rPr lang="en-US" b="0" i="0" u="none" strike="noStrike" dirty="0">
                <a:solidFill>
                  <a:srgbClr val="1A1A1A"/>
                </a:solidFill>
                <a:effectLst/>
                <a:latin typeface="Open Sans" panose="020B0606030504020204" pitchFamily="34" charset="0"/>
              </a:rPr>
              <a:t>is recommended to reduce the risk of SIDS.</a:t>
            </a:r>
          </a:p>
          <a:p>
            <a:pPr lvl="1"/>
            <a:r>
              <a:rPr lang="en-US" b="0" i="0" u="none" strike="noStrike" dirty="0">
                <a:solidFill>
                  <a:srgbClr val="1A1A1A"/>
                </a:solidFill>
                <a:effectLst/>
                <a:latin typeface="Open Sans" panose="020B0606030504020204" pitchFamily="34" charset="0"/>
              </a:rPr>
              <a:t>For breastfed infants, delay pacifier introduction until breastfeeding is firmly established.</a:t>
            </a:r>
            <a:r>
              <a:rPr lang="en-US" b="1" i="0" u="none" strike="noStrike" baseline="30000" dirty="0">
                <a:solidFill>
                  <a:srgbClr val="4E3774"/>
                </a:solidFill>
                <a:effectLst/>
                <a:latin typeface="Open Sans" panose="020B0606030504020204" pitchFamily="34" charset="0"/>
              </a:rPr>
              <a:t>57</a:t>
            </a:r>
            <a:r>
              <a:rPr lang="en-US" b="0" i="0" u="none" strike="noStrike" baseline="30000" dirty="0">
                <a:solidFill>
                  <a:srgbClr val="1A1A1A"/>
                </a:solidFill>
                <a:effectLst/>
                <a:latin typeface="Open Sans" panose="020B0606030504020204" pitchFamily="34" charset="0"/>
              </a:rPr>
              <a:t> </a:t>
            </a:r>
            <a:endParaRPr lang="en-US" b="0" i="0" u="none" strike="noStrike" dirty="0">
              <a:solidFill>
                <a:srgbClr val="1A1A1A"/>
              </a:solidFill>
              <a:effectLst/>
              <a:latin typeface="Open Sans" panose="020B0606030504020204" pitchFamily="34" charset="0"/>
            </a:endParaRPr>
          </a:p>
          <a:p>
            <a:pPr lvl="1"/>
            <a:r>
              <a:rPr lang="en-US" b="0" i="0" u="none" strike="noStrike" dirty="0">
                <a:solidFill>
                  <a:srgbClr val="1A1A1A"/>
                </a:solidFill>
                <a:effectLst/>
                <a:latin typeface="Open Sans" panose="020B0606030504020204" pitchFamily="34" charset="0"/>
              </a:rPr>
              <a:t>Never attach objects, such as blankets, plush or stuffed toys, and other items that may present a suffocation or choking risk, to pacifiers.</a:t>
            </a:r>
          </a:p>
          <a:p>
            <a:pPr lvl="1"/>
            <a:endParaRPr lang="en-US" dirty="0"/>
          </a:p>
        </p:txBody>
      </p:sp>
    </p:spTree>
    <p:extLst>
      <p:ext uri="{BB962C8B-B14F-4D97-AF65-F5344CB8AC3E}">
        <p14:creationId xmlns:p14="http://schemas.microsoft.com/office/powerpoint/2010/main" val="30605728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DC0B1-D200-3899-5FE0-12F82667F29E}"/>
              </a:ext>
            </a:extLst>
          </p:cNvPr>
          <p:cNvSpPr>
            <a:spLocks noGrp="1"/>
          </p:cNvSpPr>
          <p:nvPr>
            <p:ph type="title"/>
          </p:nvPr>
        </p:nvSpPr>
        <p:spPr>
          <a:xfrm>
            <a:off x="624396" y="365125"/>
            <a:ext cx="10972800" cy="1325563"/>
          </a:xfrm>
        </p:spPr>
        <p:txBody>
          <a:bodyPr/>
          <a:lstStyle/>
          <a:p>
            <a:r>
              <a:rPr lang="en-US" b="1" dirty="0">
                <a:latin typeface="Open Sans"/>
                <a:ea typeface="Lato Medium"/>
                <a:cs typeface="Lato Medium"/>
              </a:rPr>
              <a:t>Smoking and </a:t>
            </a:r>
            <a:r>
              <a:rPr lang="en-US" dirty="0">
                <a:latin typeface="Open Sans"/>
                <a:ea typeface="Lato Medium"/>
                <a:cs typeface="Lato Medium"/>
              </a:rPr>
              <a:t>Nicotine</a:t>
            </a:r>
            <a:r>
              <a:rPr lang="en-US" b="1" dirty="0">
                <a:latin typeface="Open Sans"/>
                <a:ea typeface="Lato Medium"/>
                <a:cs typeface="Lato Medium"/>
              </a:rPr>
              <a:t> </a:t>
            </a:r>
            <a:r>
              <a:rPr lang="en-US" dirty="0">
                <a:latin typeface="Open Sans"/>
                <a:ea typeface="Lato Medium"/>
                <a:cs typeface="Lato Medium"/>
              </a:rPr>
              <a:t>Use</a:t>
            </a:r>
            <a:endParaRPr lang="en-US" b="1" dirty="0">
              <a:latin typeface="Open Sans"/>
              <a:ea typeface="Lato Medium"/>
              <a:cs typeface="Lato Medium"/>
            </a:endParaRPr>
          </a:p>
        </p:txBody>
      </p:sp>
      <p:sp>
        <p:nvSpPr>
          <p:cNvPr id="3" name="Content Placeholder 2">
            <a:extLst>
              <a:ext uri="{FF2B5EF4-FFF2-40B4-BE49-F238E27FC236}">
                <a16:creationId xmlns:a16="http://schemas.microsoft.com/office/drawing/2014/main" id="{8F2BAF7C-ADE2-11A8-7365-A41A97170309}"/>
              </a:ext>
            </a:extLst>
          </p:cNvPr>
          <p:cNvSpPr>
            <a:spLocks noGrp="1"/>
          </p:cNvSpPr>
          <p:nvPr>
            <p:ph idx="1"/>
          </p:nvPr>
        </p:nvSpPr>
        <p:spPr/>
        <p:txBody>
          <a:bodyPr/>
          <a:lstStyle/>
          <a:p>
            <a:r>
              <a:rPr lang="en-US" i="0" u="none" strike="noStrike" dirty="0">
                <a:solidFill>
                  <a:srgbClr val="1A1A1A"/>
                </a:solidFill>
                <a:effectLst/>
                <a:latin typeface="Open Sans" panose="020B0606030504020204" pitchFamily="34" charset="0"/>
              </a:rPr>
              <a:t>Avoid smoke and nicotine exposure </a:t>
            </a:r>
            <a:r>
              <a:rPr lang="en-US" b="0" i="0" u="none" strike="noStrike" dirty="0">
                <a:solidFill>
                  <a:srgbClr val="1A1A1A"/>
                </a:solidFill>
                <a:effectLst/>
                <a:latin typeface="Open Sans" panose="020B0606030504020204" pitchFamily="34" charset="0"/>
              </a:rPr>
              <a:t>during pregnancy and after birth. Both smoking by pregnant people and smoke in the infant’s environment after birth are major risk factors for SIDS. </a:t>
            </a:r>
          </a:p>
          <a:p>
            <a:pPr lvl="1"/>
            <a:r>
              <a:rPr lang="en-US" b="0" i="0" u="none" strike="noStrike" dirty="0">
                <a:solidFill>
                  <a:srgbClr val="1A1A1A"/>
                </a:solidFill>
                <a:effectLst/>
                <a:latin typeface="Open Sans" panose="020B0606030504020204" pitchFamily="34" charset="0"/>
              </a:rPr>
              <a:t>Encourage families to set strict rules for smoke-free homes and cars and to eliminate secondhand tobacco smoke from all places children and other nonsmokers spend time.</a:t>
            </a:r>
            <a:r>
              <a:rPr lang="en-US" b="1" i="0" u="none" strike="noStrike" baseline="30000" dirty="0">
                <a:solidFill>
                  <a:srgbClr val="4E3774"/>
                </a:solidFill>
                <a:effectLst/>
                <a:latin typeface="Open Sans" panose="020B0606030504020204" pitchFamily="34" charset="0"/>
              </a:rPr>
              <a:t>107</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The risk of SIDS is particularly high when the infant bed shares with an adult smoker, even when the adult does not smoke in bed.</a:t>
            </a:r>
            <a:r>
              <a:rPr lang="en-US" b="1" i="0" u="none" strike="noStrike" baseline="30000" dirty="0">
                <a:solidFill>
                  <a:srgbClr val="4E3774"/>
                </a:solidFill>
                <a:effectLst/>
                <a:latin typeface="Open Sans" panose="020B0606030504020204" pitchFamily="34" charset="0"/>
              </a:rPr>
              <a:t>16</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17</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65</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69</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70</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108</a:t>
            </a:r>
            <a:r>
              <a:rPr lang="en-US" b="0" i="0" u="none" strike="noStrike" baseline="30000" dirty="0">
                <a:solidFill>
                  <a:srgbClr val="1A1A1A"/>
                </a:solidFill>
                <a:effectLst/>
                <a:latin typeface="Open Sans" panose="020B0606030504020204" pitchFamily="34" charset="0"/>
              </a:rPr>
              <a:t> </a:t>
            </a:r>
            <a:endParaRPr lang="en-US" dirty="0"/>
          </a:p>
        </p:txBody>
      </p:sp>
    </p:spTree>
    <p:extLst>
      <p:ext uri="{BB962C8B-B14F-4D97-AF65-F5344CB8AC3E}">
        <p14:creationId xmlns:p14="http://schemas.microsoft.com/office/powerpoint/2010/main" val="3116787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F3A317B-18D6-C26B-237E-A990BB2BCE1E}"/>
              </a:ext>
            </a:extLst>
          </p:cNvPr>
          <p:cNvSpPr/>
          <p:nvPr/>
        </p:nvSpPr>
        <p:spPr>
          <a:xfrm>
            <a:off x="7068145" y="-9554"/>
            <a:ext cx="5123824" cy="1665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3E95C-CA99-168E-5F6F-BFBE6C97D471}"/>
              </a:ext>
            </a:extLst>
          </p:cNvPr>
          <p:cNvSpPr>
            <a:spLocks noGrp="1"/>
          </p:cNvSpPr>
          <p:nvPr>
            <p:ph type="title"/>
          </p:nvPr>
        </p:nvSpPr>
        <p:spPr/>
        <p:txBody>
          <a:bodyPr/>
          <a:lstStyle/>
          <a:p>
            <a:r>
              <a:rPr lang="en-US" b="1" i="0" u="none" strike="noStrike" dirty="0">
                <a:solidFill>
                  <a:srgbClr val="1C498B"/>
                </a:solidFill>
                <a:effectLst/>
                <a:latin typeface="Open Sans"/>
                <a:ea typeface="Lato Medium"/>
                <a:cs typeface="Lato Medium"/>
              </a:rPr>
              <a:t>Prenatal and postnatal exposure to tobacco, alcohol, and other substances </a:t>
            </a:r>
            <a:endParaRPr lang="en-US" dirty="0">
              <a:solidFill>
                <a:srgbClr val="1C498B"/>
              </a:solidFill>
              <a:latin typeface="Open Sans"/>
              <a:ea typeface="Lato Medium"/>
              <a:cs typeface="Lato Medium"/>
            </a:endParaRPr>
          </a:p>
        </p:txBody>
      </p:sp>
      <p:sp>
        <p:nvSpPr>
          <p:cNvPr id="3" name="Content Placeholder 2">
            <a:extLst>
              <a:ext uri="{FF2B5EF4-FFF2-40B4-BE49-F238E27FC236}">
                <a16:creationId xmlns:a16="http://schemas.microsoft.com/office/drawing/2014/main" id="{DD8A3ED9-065C-C1DE-849A-C8302FED778E}"/>
              </a:ext>
            </a:extLst>
          </p:cNvPr>
          <p:cNvSpPr>
            <a:spLocks noGrp="1"/>
          </p:cNvSpPr>
          <p:nvPr>
            <p:ph idx="1"/>
          </p:nvPr>
        </p:nvSpPr>
        <p:spPr>
          <a:xfrm>
            <a:off x="609600" y="2069761"/>
            <a:ext cx="10972800" cy="4351338"/>
          </a:xfrm>
        </p:spPr>
        <p:txBody>
          <a:bodyPr/>
          <a:lstStyle/>
          <a:p>
            <a:r>
              <a:rPr lang="en-US" i="0" u="none" strike="noStrike" dirty="0">
                <a:solidFill>
                  <a:srgbClr val="1A1A1A"/>
                </a:solidFill>
                <a:effectLst/>
                <a:latin typeface="Open Sans" panose="020B0606030504020204" pitchFamily="34" charset="0"/>
              </a:rPr>
              <a:t>Avoid alcohol, marijuana, opioids, and illicit drug use</a:t>
            </a:r>
            <a:r>
              <a:rPr lang="en-US" b="1" i="0" u="none" strike="noStrike"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during pregnancy and after birth. There is an increased risk of SIDS with prenatal and postnatal exposure to alcohol or illicit drug use. Use of alcohol, marijuana, opioids, and illicit drugs periconceptionally and during pregnancy is strongly advised against.</a:t>
            </a:r>
            <a:r>
              <a:rPr lang="en-US" b="1" i="0" u="none" strike="noStrike" baseline="30000" dirty="0">
                <a:solidFill>
                  <a:srgbClr val="4E3774"/>
                </a:solidFill>
                <a:effectLst/>
                <a:latin typeface="Open Sans" panose="020B0606030504020204" pitchFamily="34" charset="0"/>
              </a:rPr>
              <a:t>109</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116</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The risk of SIDS is also significantly higher with concomitant smoking and alcohol use.</a:t>
            </a:r>
            <a:r>
              <a:rPr lang="en-US" b="1" i="0" u="none" strike="noStrike" baseline="30000" dirty="0">
                <a:solidFill>
                  <a:srgbClr val="4E3774"/>
                </a:solidFill>
                <a:effectLst/>
                <a:latin typeface="Open Sans" panose="020B0606030504020204" pitchFamily="34" charset="0"/>
              </a:rPr>
              <a:t>117</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Parental alcohol, marijuana, opioid, and/or illicit drug use in combination with bed sharing places the infant at particularly high risk for SIDS and suffocation.</a:t>
            </a:r>
            <a:r>
              <a:rPr lang="en-US" b="1" i="0" u="none" strike="noStrike" baseline="30000" dirty="0">
                <a:solidFill>
                  <a:srgbClr val="4E3774"/>
                </a:solidFill>
                <a:effectLst/>
                <a:latin typeface="Open Sans" panose="020B0606030504020204" pitchFamily="34" charset="0"/>
              </a:rPr>
              <a:t>18</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67</a:t>
            </a:r>
            <a:r>
              <a:rPr lang="en-US" b="0" i="0" u="none" strike="noStrike" baseline="30000" dirty="0">
                <a:solidFill>
                  <a:srgbClr val="1A1A1A"/>
                </a:solidFill>
                <a:effectLst/>
                <a:latin typeface="Open Sans" panose="020B0606030504020204" pitchFamily="34" charset="0"/>
              </a:rPr>
              <a:t> </a:t>
            </a:r>
            <a:endParaRPr lang="en-US" b="0" i="0" u="none" strike="noStrike" dirty="0">
              <a:solidFill>
                <a:srgbClr val="1A1A1A"/>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3988438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B9CCD-1E7B-1092-6A45-CCAE3FE28BBB}"/>
              </a:ext>
            </a:extLst>
          </p:cNvPr>
          <p:cNvSpPr>
            <a:spLocks noGrp="1"/>
          </p:cNvSpPr>
          <p:nvPr>
            <p:ph type="title"/>
          </p:nvPr>
        </p:nvSpPr>
        <p:spPr/>
        <p:txBody>
          <a:bodyPr/>
          <a:lstStyle/>
          <a:p>
            <a:r>
              <a:rPr lang="en-US" b="1" i="0" u="none" strike="noStrike" dirty="0">
                <a:solidFill>
                  <a:srgbClr val="1C498B"/>
                </a:solidFill>
                <a:effectLst/>
                <a:latin typeface="Open Sans"/>
                <a:ea typeface="Lato Medium"/>
                <a:cs typeface="Lato Medium"/>
              </a:rPr>
              <a:t>Overheating and </a:t>
            </a:r>
            <a:r>
              <a:rPr lang="en-US" dirty="0">
                <a:solidFill>
                  <a:srgbClr val="1C498B"/>
                </a:solidFill>
                <a:latin typeface="Open Sans"/>
                <a:ea typeface="Lato Medium"/>
                <a:cs typeface="Lato Medium"/>
              </a:rPr>
              <a:t>Head</a:t>
            </a:r>
            <a:r>
              <a:rPr lang="en-US" b="1" i="0" u="none" strike="noStrike" dirty="0">
                <a:solidFill>
                  <a:srgbClr val="1C498B"/>
                </a:solidFill>
                <a:effectLst/>
                <a:latin typeface="Open Sans"/>
                <a:ea typeface="Lato Medium"/>
                <a:cs typeface="Lato Medium"/>
              </a:rPr>
              <a:t> </a:t>
            </a:r>
            <a:r>
              <a:rPr lang="en-US" dirty="0">
                <a:solidFill>
                  <a:srgbClr val="1C498B"/>
                </a:solidFill>
                <a:latin typeface="Open Sans"/>
                <a:ea typeface="Lato Medium"/>
                <a:cs typeface="Lato Medium"/>
              </a:rPr>
              <a:t>Covering</a:t>
            </a:r>
            <a:r>
              <a:rPr lang="en-US" b="1" i="0" u="none" strike="noStrike" dirty="0">
                <a:solidFill>
                  <a:srgbClr val="1C498B"/>
                </a:solidFill>
                <a:effectLst/>
                <a:latin typeface="Open Sans"/>
                <a:ea typeface="Lato Medium"/>
                <a:cs typeface="Lato Medium"/>
              </a:rPr>
              <a:t> </a:t>
            </a:r>
            <a:endParaRPr lang="en-US" dirty="0">
              <a:solidFill>
                <a:srgbClr val="1C498B"/>
              </a:solidFill>
              <a:latin typeface="Open Sans"/>
              <a:ea typeface="Lato Medium"/>
              <a:cs typeface="Lato Medium"/>
            </a:endParaRPr>
          </a:p>
        </p:txBody>
      </p:sp>
      <p:sp>
        <p:nvSpPr>
          <p:cNvPr id="3" name="Content Placeholder 2">
            <a:extLst>
              <a:ext uri="{FF2B5EF4-FFF2-40B4-BE49-F238E27FC236}">
                <a16:creationId xmlns:a16="http://schemas.microsoft.com/office/drawing/2014/main" id="{BEDE4A2A-A86A-948C-03BB-7A8840B0E2C9}"/>
              </a:ext>
            </a:extLst>
          </p:cNvPr>
          <p:cNvSpPr>
            <a:spLocks noGrp="1"/>
          </p:cNvSpPr>
          <p:nvPr>
            <p:ph idx="1"/>
          </p:nvPr>
        </p:nvSpPr>
        <p:spPr/>
        <p:txBody>
          <a:bodyPr>
            <a:normAutofit fontScale="92500" lnSpcReduction="10000"/>
          </a:bodyPr>
          <a:lstStyle/>
          <a:p>
            <a:r>
              <a:rPr lang="en-US" b="0" i="0" u="none" strike="noStrike" dirty="0">
                <a:solidFill>
                  <a:srgbClr val="1A1A1A"/>
                </a:solidFill>
                <a:effectLst/>
                <a:latin typeface="Open Sans" panose="020B0606030504020204" pitchFamily="34" charset="0"/>
              </a:rPr>
              <a:t>Although studies have demonstrated an increased risk of SIDS with overheating,</a:t>
            </a:r>
            <a:r>
              <a:rPr lang="en-US" b="1" i="0" u="none" strike="noStrike" baseline="30000" dirty="0">
                <a:solidFill>
                  <a:srgbClr val="4E3774"/>
                </a:solidFill>
                <a:effectLst/>
                <a:latin typeface="Open Sans" panose="020B0606030504020204" pitchFamily="34" charset="0"/>
              </a:rPr>
              <a:t>118</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121</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the definition of overheating in these studies varies. Therefore, it is difficult to provide specific room temperature guidelines to avoid overheating.</a:t>
            </a:r>
          </a:p>
          <a:p>
            <a:r>
              <a:rPr lang="en-US" b="0" i="0" u="none" strike="noStrike" dirty="0">
                <a:solidFill>
                  <a:srgbClr val="1A1A1A"/>
                </a:solidFill>
                <a:effectLst/>
                <a:latin typeface="Open Sans" panose="020B0606030504020204" pitchFamily="34" charset="0"/>
              </a:rPr>
              <a:t>Consider the </a:t>
            </a:r>
            <a:r>
              <a:rPr lang="en-US" i="0" u="none" strike="noStrike" dirty="0">
                <a:solidFill>
                  <a:srgbClr val="1A1A1A"/>
                </a:solidFill>
                <a:effectLst/>
                <a:latin typeface="Open Sans" panose="020B0606030504020204" pitchFamily="34" charset="0"/>
              </a:rPr>
              <a:t>ambient temperature </a:t>
            </a:r>
            <a:r>
              <a:rPr lang="en-US" b="0" i="0" u="none" strike="noStrike" dirty="0">
                <a:solidFill>
                  <a:srgbClr val="1A1A1A"/>
                </a:solidFill>
                <a:effectLst/>
                <a:latin typeface="Open Sans" panose="020B0606030504020204" pitchFamily="34" charset="0"/>
              </a:rPr>
              <a:t>when dressing or bundling infants. In general, dress infants appropriately for the environment, with no &gt;1 layer more than an adult would wear to be comfortable in that environment.</a:t>
            </a:r>
          </a:p>
          <a:p>
            <a:r>
              <a:rPr lang="en-US" i="0" u="none" strike="noStrike" dirty="0">
                <a:solidFill>
                  <a:srgbClr val="1A1A1A"/>
                </a:solidFill>
                <a:effectLst/>
                <a:latin typeface="Open Sans" panose="020B0606030504020204" pitchFamily="34" charset="0"/>
              </a:rPr>
              <a:t>Avoid </a:t>
            </a:r>
            <a:r>
              <a:rPr lang="en-US" i="0" u="none" strike="noStrike" dirty="0" err="1">
                <a:solidFill>
                  <a:srgbClr val="1A1A1A"/>
                </a:solidFill>
                <a:effectLst/>
                <a:latin typeface="Open Sans" panose="020B0606030504020204" pitchFamily="34" charset="0"/>
              </a:rPr>
              <a:t>overbundling</a:t>
            </a:r>
            <a:r>
              <a:rPr lang="en-US" i="0" u="none" strike="noStrike" dirty="0">
                <a:solidFill>
                  <a:srgbClr val="1A1A1A"/>
                </a:solidFill>
                <a:effectLst/>
                <a:latin typeface="Open Sans" panose="020B0606030504020204" pitchFamily="34" charset="0"/>
              </a:rPr>
              <a:t> and covering of the face and head.</a:t>
            </a:r>
            <a:r>
              <a:rPr lang="en-US" b="1" i="0" u="none" strike="noStrike" baseline="30000" dirty="0">
                <a:solidFill>
                  <a:srgbClr val="4E3774"/>
                </a:solidFill>
                <a:effectLst/>
                <a:latin typeface="Open Sans" panose="020B0606030504020204" pitchFamily="34" charset="0"/>
              </a:rPr>
              <a:t>73</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Given the questionable benefit of hat use for the prevention of hypothermia</a:t>
            </a:r>
            <a:r>
              <a:rPr lang="en-US" b="1" i="0" u="none" strike="noStrike" baseline="30000" dirty="0">
                <a:solidFill>
                  <a:srgbClr val="4E3774"/>
                </a:solidFill>
                <a:effectLst/>
                <a:latin typeface="Open Sans" panose="020B0606030504020204" pitchFamily="34" charset="0"/>
              </a:rPr>
              <a:t>122</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and the risk of overheating, it is advised not to place hats on infants when indoors except in the first hours of life or in the NICU.</a:t>
            </a:r>
          </a:p>
          <a:p>
            <a:endParaRPr lang="en-US" dirty="0"/>
          </a:p>
        </p:txBody>
      </p:sp>
    </p:spTree>
    <p:extLst>
      <p:ext uri="{BB962C8B-B14F-4D97-AF65-F5344CB8AC3E}">
        <p14:creationId xmlns:p14="http://schemas.microsoft.com/office/powerpoint/2010/main" val="31280110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ACF7A-AA10-D4F1-9D7F-5763CC6AA637}"/>
              </a:ext>
            </a:extLst>
          </p:cNvPr>
          <p:cNvSpPr>
            <a:spLocks noGrp="1"/>
          </p:cNvSpPr>
          <p:nvPr>
            <p:ph type="title"/>
          </p:nvPr>
        </p:nvSpPr>
        <p:spPr/>
        <p:txBody>
          <a:bodyPr/>
          <a:lstStyle/>
          <a:p>
            <a:r>
              <a:rPr lang="en-US" b="1" dirty="0">
                <a:latin typeface="Open Sans"/>
                <a:ea typeface="Lato Medium"/>
                <a:cs typeface="Lato Medium"/>
              </a:rPr>
              <a:t>Prenatal </a:t>
            </a:r>
            <a:r>
              <a:rPr lang="en-US" dirty="0">
                <a:latin typeface="Open Sans"/>
                <a:ea typeface="Lato Medium"/>
                <a:cs typeface="Lato Medium"/>
              </a:rPr>
              <a:t>Care</a:t>
            </a:r>
            <a:endParaRPr lang="en-US" b="1" dirty="0">
              <a:latin typeface="Open Sans"/>
            </a:endParaRPr>
          </a:p>
        </p:txBody>
      </p:sp>
      <p:sp>
        <p:nvSpPr>
          <p:cNvPr id="3" name="Content Placeholder 2">
            <a:extLst>
              <a:ext uri="{FF2B5EF4-FFF2-40B4-BE49-F238E27FC236}">
                <a16:creationId xmlns:a16="http://schemas.microsoft.com/office/drawing/2014/main" id="{BB63A719-C215-F8B3-B56D-CA22EDB6A93D}"/>
              </a:ext>
            </a:extLst>
          </p:cNvPr>
          <p:cNvSpPr>
            <a:spLocks noGrp="1"/>
          </p:cNvSpPr>
          <p:nvPr>
            <p:ph idx="1"/>
          </p:nvPr>
        </p:nvSpPr>
        <p:spPr/>
        <p:txBody>
          <a:bodyPr/>
          <a:lstStyle/>
          <a:p>
            <a:r>
              <a:rPr lang="en-US" b="0" i="0" u="none" strike="noStrike" dirty="0">
                <a:solidFill>
                  <a:srgbClr val="1A1A1A"/>
                </a:solidFill>
                <a:effectLst/>
                <a:latin typeface="Open Sans" panose="020B0606030504020204" pitchFamily="34" charset="0"/>
              </a:rPr>
              <a:t>It is recommended that pregnant people obtain </a:t>
            </a:r>
            <a:r>
              <a:rPr lang="en-US" i="0" u="none" strike="noStrike" dirty="0">
                <a:solidFill>
                  <a:srgbClr val="1A1A1A"/>
                </a:solidFill>
                <a:effectLst/>
                <a:latin typeface="Open Sans" panose="020B0606030504020204" pitchFamily="34" charset="0"/>
              </a:rPr>
              <a:t>regular prenatal care. </a:t>
            </a:r>
            <a:r>
              <a:rPr lang="en-US" b="0" i="0" u="none" strike="noStrike" dirty="0">
                <a:solidFill>
                  <a:srgbClr val="1A1A1A"/>
                </a:solidFill>
                <a:effectLst/>
                <a:latin typeface="Open Sans" panose="020B0606030504020204" pitchFamily="34" charset="0"/>
              </a:rPr>
              <a:t>There is substantial epidemiologic evidence linking a lower risk of SIDS for infants when there has been regular prenatal care</a:t>
            </a:r>
            <a:r>
              <a:rPr lang="en-US" b="1" i="0" u="none" strike="noStrike" baseline="30000" dirty="0">
                <a:solidFill>
                  <a:srgbClr val="4E3774"/>
                </a:solidFill>
                <a:effectLst/>
                <a:latin typeface="Open Sans" panose="020B0606030504020204" pitchFamily="34" charset="0"/>
              </a:rPr>
              <a:t>103</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106</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however, limited prenatal care often results from social determinants of health that are also associated with increased risk of SIDS.</a:t>
            </a:r>
            <a:endParaRPr lang="en-US" dirty="0"/>
          </a:p>
        </p:txBody>
      </p:sp>
    </p:spTree>
    <p:extLst>
      <p:ext uri="{BB962C8B-B14F-4D97-AF65-F5344CB8AC3E}">
        <p14:creationId xmlns:p14="http://schemas.microsoft.com/office/powerpoint/2010/main" val="3952772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DE22D-2F19-8BCB-4E6D-489088DB3A37}"/>
              </a:ext>
            </a:extLst>
          </p:cNvPr>
          <p:cNvSpPr>
            <a:spLocks noGrp="1"/>
          </p:cNvSpPr>
          <p:nvPr>
            <p:ph type="title"/>
          </p:nvPr>
        </p:nvSpPr>
        <p:spPr/>
        <p:txBody>
          <a:bodyPr/>
          <a:lstStyle/>
          <a:p>
            <a:r>
              <a:rPr lang="en-US" b="1" dirty="0">
                <a:latin typeface="Open Sans"/>
                <a:ea typeface="Lato Medium"/>
                <a:cs typeface="Lato Medium"/>
              </a:rPr>
              <a:t>Immunizations</a:t>
            </a:r>
          </a:p>
        </p:txBody>
      </p:sp>
      <p:sp>
        <p:nvSpPr>
          <p:cNvPr id="3" name="Content Placeholder 2">
            <a:extLst>
              <a:ext uri="{FF2B5EF4-FFF2-40B4-BE49-F238E27FC236}">
                <a16:creationId xmlns:a16="http://schemas.microsoft.com/office/drawing/2014/main" id="{311BF2DB-B30F-9452-E79C-0472C14DA323}"/>
              </a:ext>
            </a:extLst>
          </p:cNvPr>
          <p:cNvSpPr>
            <a:spLocks noGrp="1"/>
          </p:cNvSpPr>
          <p:nvPr>
            <p:ph idx="1"/>
          </p:nvPr>
        </p:nvSpPr>
        <p:spPr/>
        <p:txBody>
          <a:bodyPr/>
          <a:lstStyle/>
          <a:p>
            <a:r>
              <a:rPr lang="en-US" b="0" i="0" u="none" strike="noStrike" dirty="0">
                <a:solidFill>
                  <a:srgbClr val="1A1A1A"/>
                </a:solidFill>
                <a:effectLst/>
                <a:latin typeface="Open Sans" panose="020B0606030504020204" pitchFamily="34" charset="0"/>
              </a:rPr>
              <a:t>It is recommended that </a:t>
            </a:r>
            <a:r>
              <a:rPr lang="en-US" i="0" u="none" strike="noStrike" dirty="0">
                <a:solidFill>
                  <a:srgbClr val="1A1A1A"/>
                </a:solidFill>
                <a:effectLst/>
                <a:latin typeface="Open Sans" panose="020B0606030504020204" pitchFamily="34" charset="0"/>
              </a:rPr>
              <a:t>infants be immunized </a:t>
            </a:r>
            <a:r>
              <a:rPr lang="en-US" b="0" i="0" u="none" strike="noStrike" dirty="0">
                <a:solidFill>
                  <a:srgbClr val="1A1A1A"/>
                </a:solidFill>
                <a:effectLst/>
                <a:latin typeface="Open Sans" panose="020B0606030504020204" pitchFamily="34" charset="0"/>
              </a:rPr>
              <a:t>in accordance with guidelines from the AAP and Centers for Disease Control and Prevention (CDC). There is no evidence that there is a causal relationship between immunizations and SIDS.</a:t>
            </a:r>
            <a:r>
              <a:rPr lang="en-US" b="1" i="0" u="none" strike="noStrike" baseline="30000" dirty="0">
                <a:solidFill>
                  <a:srgbClr val="4E3774"/>
                </a:solidFill>
                <a:effectLst/>
                <a:latin typeface="Open Sans" panose="020B0606030504020204" pitchFamily="34" charset="0"/>
              </a:rPr>
              <a:t>124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127</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Instead, vaccination may have a protective effect against SIDS.</a:t>
            </a:r>
            <a:r>
              <a:rPr lang="en-US" b="1" i="0" u="none" strike="noStrike" baseline="30000" dirty="0">
                <a:solidFill>
                  <a:srgbClr val="4E3774"/>
                </a:solidFill>
                <a:effectLst/>
                <a:latin typeface="Open Sans" panose="020B0606030504020204" pitchFamily="34" charset="0"/>
              </a:rPr>
              <a:t>128</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131</a:t>
            </a:r>
            <a:r>
              <a:rPr lang="en-US" b="0" i="0" u="none" strike="noStrike" baseline="30000" dirty="0">
                <a:solidFill>
                  <a:srgbClr val="1A1A1A"/>
                </a:solidFill>
                <a:effectLst/>
                <a:latin typeface="Open Sans" panose="020B0606030504020204" pitchFamily="34" charset="0"/>
              </a:rPr>
              <a:t> </a:t>
            </a:r>
            <a:endParaRPr lang="en-US" b="0" i="0" u="none" strike="noStrike" dirty="0">
              <a:solidFill>
                <a:srgbClr val="1A1A1A"/>
              </a:solidFill>
              <a:effectLst/>
              <a:latin typeface="Open Sans" panose="020B0606030504020204" pitchFamily="34" charset="0"/>
            </a:endParaRPr>
          </a:p>
          <a:p>
            <a:endParaRPr lang="en-US" dirty="0"/>
          </a:p>
        </p:txBody>
      </p:sp>
    </p:spTree>
    <p:extLst>
      <p:ext uri="{BB962C8B-B14F-4D97-AF65-F5344CB8AC3E}">
        <p14:creationId xmlns:p14="http://schemas.microsoft.com/office/powerpoint/2010/main" val="1408859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EC2F-2C40-8930-6A53-62343D45B891}"/>
              </a:ext>
            </a:extLst>
          </p:cNvPr>
          <p:cNvSpPr>
            <a:spLocks noGrp="1"/>
          </p:cNvSpPr>
          <p:nvPr>
            <p:ph type="title"/>
          </p:nvPr>
        </p:nvSpPr>
        <p:spPr/>
        <p:txBody>
          <a:bodyPr/>
          <a:lstStyle/>
          <a:p>
            <a:r>
              <a:rPr lang="en-US" b="1" dirty="0">
                <a:latin typeface="Open Sans"/>
                <a:ea typeface="Lato Medium"/>
                <a:cs typeface="Lato Medium"/>
              </a:rPr>
              <a:t>Home </a:t>
            </a:r>
            <a:r>
              <a:rPr lang="en-US" dirty="0">
                <a:latin typeface="Open Sans"/>
                <a:ea typeface="Lato Medium"/>
                <a:cs typeface="Lato Medium"/>
              </a:rPr>
              <a:t>Monitors</a:t>
            </a:r>
            <a:endParaRPr lang="en-US" b="1" dirty="0">
              <a:latin typeface="Calibri" panose="020F0502020204030204"/>
            </a:endParaRPr>
          </a:p>
        </p:txBody>
      </p:sp>
      <p:sp>
        <p:nvSpPr>
          <p:cNvPr id="3" name="Content Placeholder 2">
            <a:extLst>
              <a:ext uri="{FF2B5EF4-FFF2-40B4-BE49-F238E27FC236}">
                <a16:creationId xmlns:a16="http://schemas.microsoft.com/office/drawing/2014/main" id="{2BF16738-4E6C-04C7-A192-3A44C0C7248B}"/>
              </a:ext>
            </a:extLst>
          </p:cNvPr>
          <p:cNvSpPr>
            <a:spLocks noGrp="1"/>
          </p:cNvSpPr>
          <p:nvPr>
            <p:ph idx="1"/>
          </p:nvPr>
        </p:nvSpPr>
        <p:spPr/>
        <p:txBody>
          <a:bodyPr/>
          <a:lstStyle/>
          <a:p>
            <a:r>
              <a:rPr lang="en-US" i="0" u="none" strike="noStrike" dirty="0">
                <a:solidFill>
                  <a:srgbClr val="1A1A1A"/>
                </a:solidFill>
                <a:effectLst/>
                <a:latin typeface="Open Sans" panose="020B0606030504020204" pitchFamily="34" charset="0"/>
              </a:rPr>
              <a:t>Do not use home cardiorespiratory monitors </a:t>
            </a:r>
            <a:r>
              <a:rPr lang="en-US" b="0" i="0" u="none" strike="noStrike" dirty="0">
                <a:solidFill>
                  <a:srgbClr val="1A1A1A"/>
                </a:solidFill>
                <a:effectLst/>
                <a:latin typeface="Open Sans" panose="020B0606030504020204" pitchFamily="34" charset="0"/>
              </a:rPr>
              <a:t>as a strategy to reduce the risk of SIDS. Use of cardiorespiratory monitors has not been documented to decrease the incidence of SIDS.</a:t>
            </a:r>
            <a:r>
              <a:rPr lang="en-US" b="1" i="0" u="none" strike="noStrike" baseline="30000" dirty="0">
                <a:solidFill>
                  <a:srgbClr val="4E3774"/>
                </a:solidFill>
                <a:effectLst/>
                <a:latin typeface="Open Sans" panose="020B0606030504020204" pitchFamily="34" charset="0"/>
              </a:rPr>
              <a:t>132</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135</a:t>
            </a:r>
            <a:r>
              <a:rPr lang="en-US" b="0" i="0" u="none" strike="noStrike" baseline="30000" dirty="0">
                <a:solidFill>
                  <a:srgbClr val="1A1A1A"/>
                </a:solidFill>
                <a:effectLst/>
                <a:latin typeface="Open Sans" panose="020B0606030504020204" pitchFamily="34" charset="0"/>
              </a:rPr>
              <a:t> </a:t>
            </a:r>
            <a:endParaRPr lang="en-US" dirty="0"/>
          </a:p>
        </p:txBody>
      </p:sp>
    </p:spTree>
    <p:extLst>
      <p:ext uri="{BB962C8B-B14F-4D97-AF65-F5344CB8AC3E}">
        <p14:creationId xmlns:p14="http://schemas.microsoft.com/office/powerpoint/2010/main" val="20499147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6104-00FF-5F01-870F-328E072A3B15}"/>
              </a:ext>
            </a:extLst>
          </p:cNvPr>
          <p:cNvSpPr>
            <a:spLocks noGrp="1"/>
          </p:cNvSpPr>
          <p:nvPr>
            <p:ph type="title"/>
          </p:nvPr>
        </p:nvSpPr>
        <p:spPr>
          <a:xfrm>
            <a:off x="609600" y="535280"/>
            <a:ext cx="10972800" cy="1325563"/>
          </a:xfrm>
        </p:spPr>
        <p:txBody>
          <a:bodyPr/>
          <a:lstStyle/>
          <a:p>
            <a:r>
              <a:rPr lang="en-US" b="1" dirty="0">
                <a:latin typeface="Open Sans"/>
                <a:ea typeface="Lato Medium"/>
                <a:cs typeface="Lato Medium"/>
              </a:rPr>
              <a:t>Tummy time</a:t>
            </a:r>
          </a:p>
        </p:txBody>
      </p:sp>
      <p:sp>
        <p:nvSpPr>
          <p:cNvPr id="3" name="Content Placeholder 2">
            <a:extLst>
              <a:ext uri="{FF2B5EF4-FFF2-40B4-BE49-F238E27FC236}">
                <a16:creationId xmlns:a16="http://schemas.microsoft.com/office/drawing/2014/main" id="{AD4D8EC6-3BB9-718C-B693-A66108404629}"/>
              </a:ext>
            </a:extLst>
          </p:cNvPr>
          <p:cNvSpPr>
            <a:spLocks noGrp="1"/>
          </p:cNvSpPr>
          <p:nvPr>
            <p:ph idx="1"/>
          </p:nvPr>
        </p:nvSpPr>
        <p:spPr/>
        <p:txBody>
          <a:bodyPr/>
          <a:lstStyle/>
          <a:p>
            <a:r>
              <a:rPr lang="en-US" i="0" u="none" strike="noStrike" dirty="0">
                <a:solidFill>
                  <a:srgbClr val="1A1A1A"/>
                </a:solidFill>
                <a:effectLst/>
                <a:latin typeface="Open Sans" panose="020B0606030504020204" pitchFamily="34" charset="0"/>
              </a:rPr>
              <a:t>Supervised, awake tummy time </a:t>
            </a:r>
            <a:r>
              <a:rPr lang="en-US" b="0" i="0" u="none" strike="noStrike" dirty="0">
                <a:solidFill>
                  <a:srgbClr val="1A1A1A"/>
                </a:solidFill>
                <a:effectLst/>
                <a:latin typeface="Open Sans" panose="020B0606030504020204" pitchFamily="34" charset="0"/>
              </a:rPr>
              <a:t>is recommended to facilitate infant development and to minimize development of positional plagiocephaly. Parents are encouraged to place the infant in tummy time while awake and supervised for short periods of time beginning soon after hospital discharge, increasing incrementally to at least 15 to 30 minutes total daily by 7 weeks of age.</a:t>
            </a:r>
            <a:r>
              <a:rPr lang="en-US" b="1" i="0" u="none" strike="noStrike" baseline="30000" dirty="0">
                <a:solidFill>
                  <a:srgbClr val="4E3774"/>
                </a:solidFill>
                <a:effectLst/>
                <a:latin typeface="Open Sans" panose="020B0606030504020204" pitchFamily="34" charset="0"/>
              </a:rPr>
              <a:t>139</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142</a:t>
            </a:r>
            <a:r>
              <a:rPr lang="en-US" b="0" i="0" u="none" strike="noStrike" baseline="30000" dirty="0">
                <a:solidFill>
                  <a:srgbClr val="1A1A1A"/>
                </a:solidFill>
                <a:effectLst/>
                <a:latin typeface="Open Sans" panose="020B0606030504020204" pitchFamily="34" charset="0"/>
              </a:rPr>
              <a:t> </a:t>
            </a:r>
            <a:endParaRPr lang="en-US" dirty="0"/>
          </a:p>
        </p:txBody>
      </p:sp>
    </p:spTree>
    <p:extLst>
      <p:ext uri="{BB962C8B-B14F-4D97-AF65-F5344CB8AC3E}">
        <p14:creationId xmlns:p14="http://schemas.microsoft.com/office/powerpoint/2010/main" val="646367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79978-6647-EDE0-87A0-C3A213094B47}"/>
              </a:ext>
            </a:extLst>
          </p:cNvPr>
          <p:cNvSpPr>
            <a:spLocks noGrp="1"/>
          </p:cNvSpPr>
          <p:nvPr>
            <p:ph type="title"/>
          </p:nvPr>
        </p:nvSpPr>
        <p:spPr/>
        <p:txBody>
          <a:bodyPr/>
          <a:lstStyle/>
          <a:p>
            <a:r>
              <a:rPr lang="en-US" b="0">
                <a:latin typeface="DM Sans"/>
                <a:ea typeface="Lato Medium"/>
                <a:cs typeface="Prompt Bold"/>
              </a:rPr>
              <a:t>2024 Face-to-Face Meeting</a:t>
            </a:r>
            <a:endParaRPr lang="en-US" b="0">
              <a:latin typeface="DM Sans"/>
              <a:cs typeface="Prompt Bold"/>
            </a:endParaRPr>
          </a:p>
        </p:txBody>
      </p:sp>
    </p:spTree>
    <p:extLst>
      <p:ext uri="{BB962C8B-B14F-4D97-AF65-F5344CB8AC3E}">
        <p14:creationId xmlns:p14="http://schemas.microsoft.com/office/powerpoint/2010/main" val="35589601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D426E-B7F1-9127-ED1A-82A18C892AA8}"/>
              </a:ext>
            </a:extLst>
          </p:cNvPr>
          <p:cNvSpPr>
            <a:spLocks noGrp="1"/>
          </p:cNvSpPr>
          <p:nvPr>
            <p:ph type="title"/>
          </p:nvPr>
        </p:nvSpPr>
        <p:spPr>
          <a:xfrm>
            <a:off x="609600" y="172776"/>
            <a:ext cx="10972800" cy="1325563"/>
          </a:xfrm>
        </p:spPr>
        <p:txBody>
          <a:bodyPr/>
          <a:lstStyle/>
          <a:p>
            <a:r>
              <a:rPr lang="en-US" b="1" dirty="0">
                <a:latin typeface="Open Sans"/>
                <a:ea typeface="Lato Medium"/>
                <a:cs typeface="Lato Medium"/>
              </a:rPr>
              <a:t>Swaddling</a:t>
            </a:r>
          </a:p>
        </p:txBody>
      </p:sp>
      <p:sp>
        <p:nvSpPr>
          <p:cNvPr id="3" name="Content Placeholder 2">
            <a:extLst>
              <a:ext uri="{FF2B5EF4-FFF2-40B4-BE49-F238E27FC236}">
                <a16:creationId xmlns:a16="http://schemas.microsoft.com/office/drawing/2014/main" id="{155D57C2-8F09-F5B7-04B1-407200A5E4C0}"/>
              </a:ext>
            </a:extLst>
          </p:cNvPr>
          <p:cNvSpPr>
            <a:spLocks noGrp="1"/>
          </p:cNvSpPr>
          <p:nvPr>
            <p:ph idx="1"/>
          </p:nvPr>
        </p:nvSpPr>
        <p:spPr>
          <a:xfrm>
            <a:off x="838200" y="1457489"/>
            <a:ext cx="10515600" cy="5035385"/>
          </a:xfrm>
        </p:spPr>
        <p:txBody>
          <a:bodyPr>
            <a:normAutofit fontScale="92500" lnSpcReduction="10000"/>
          </a:bodyPr>
          <a:lstStyle/>
          <a:p>
            <a:r>
              <a:rPr lang="en-US" b="0" i="0" u="none" strike="noStrike" dirty="0">
                <a:solidFill>
                  <a:srgbClr val="1A1A1A"/>
                </a:solidFill>
                <a:effectLst/>
                <a:latin typeface="Open Sans" panose="020B0606030504020204" pitchFamily="34" charset="0"/>
              </a:rPr>
              <a:t>There is no evidence to recommend swaddling as a strategy to reduce the risk of SIDS. Swaddling, or wrapping the infant in a light blanket, is often used as a strategy to calm the infant and encourage use of the supine position. There is a high risk for death if a swaddled infant is placed in or rolls to the prone position.</a:t>
            </a:r>
            <a:r>
              <a:rPr lang="en-US" b="1" i="0" u="none" strike="noStrike" baseline="30000" dirty="0">
                <a:solidFill>
                  <a:srgbClr val="4E3774"/>
                </a:solidFill>
                <a:effectLst/>
                <a:latin typeface="Open Sans" panose="020B0606030504020204" pitchFamily="34" charset="0"/>
              </a:rPr>
              <a:t>120</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145</a:t>
            </a:r>
            <a:r>
              <a:rPr lang="en-US" b="0" i="0" u="none" strike="noStrike" baseline="30000" dirty="0">
                <a:solidFill>
                  <a:srgbClr val="1A1A1A"/>
                </a:solidFill>
                <a:effectLst/>
                <a:latin typeface="Open Sans" panose="020B0606030504020204" pitchFamily="34" charset="0"/>
              </a:rPr>
              <a:t> </a:t>
            </a:r>
            <a:r>
              <a:rPr lang="en-US" b="0" i="0" u="none" strike="noStrike" dirty="0">
                <a:solidFill>
                  <a:srgbClr val="1A1A1A"/>
                </a:solidFill>
                <a:effectLst/>
                <a:latin typeface="Open Sans" panose="020B0606030504020204" pitchFamily="34" charset="0"/>
              </a:rPr>
              <a:t> If infants are swaddled, always place them on the back. Swaddling should be snug around the chest but allow for ample room at the hips and knees to avoid exacerbation of hip dysplasia. </a:t>
            </a:r>
          </a:p>
          <a:p>
            <a:pPr lvl="1"/>
            <a:r>
              <a:rPr lang="en-US" b="0" i="0" u="none" strike="noStrike" dirty="0">
                <a:solidFill>
                  <a:srgbClr val="1A1A1A"/>
                </a:solidFill>
                <a:effectLst/>
                <a:latin typeface="Open Sans" panose="020B0606030504020204" pitchFamily="34" charset="0"/>
              </a:rPr>
              <a:t>There is no evidence with regard to risk of SIDS related to the arms being swaddled in or out. Parents can decide on an individual basis whether to swaddle and whether the arms are swaddled in or out, depending on the behavioral and developmental needs of the infant.</a:t>
            </a:r>
          </a:p>
          <a:p>
            <a:pPr lvl="1"/>
            <a:r>
              <a:rPr lang="en-US" b="0" i="0" u="none" strike="noStrike" dirty="0">
                <a:solidFill>
                  <a:srgbClr val="1A1A1A"/>
                </a:solidFill>
                <a:effectLst/>
                <a:latin typeface="Open Sans" panose="020B0606030504020204" pitchFamily="34" charset="0"/>
              </a:rPr>
              <a:t>When an infant exhibits signs of attempting to roll (which usually occurs at age 3 to 4 months but may occur earlier), swaddling is no longer appropriate because it could increase the risk of suffocation if the swaddled infant rolls to the prone position.</a:t>
            </a:r>
            <a:r>
              <a:rPr lang="en-US" b="1" i="0" u="none" strike="noStrike" baseline="30000" dirty="0">
                <a:solidFill>
                  <a:srgbClr val="4E3774"/>
                </a:solidFill>
                <a:effectLst/>
                <a:latin typeface="Open Sans" panose="020B0606030504020204" pitchFamily="34" charset="0"/>
              </a:rPr>
              <a:t>120</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144</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145</a:t>
            </a:r>
            <a:endParaRPr lang="en-US" dirty="0"/>
          </a:p>
        </p:txBody>
      </p:sp>
    </p:spTree>
    <p:extLst>
      <p:ext uri="{BB962C8B-B14F-4D97-AF65-F5344CB8AC3E}">
        <p14:creationId xmlns:p14="http://schemas.microsoft.com/office/powerpoint/2010/main" val="41514280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1F70D-0596-8EEC-B659-837674E4AFD2}"/>
              </a:ext>
            </a:extLst>
          </p:cNvPr>
          <p:cNvSpPr>
            <a:spLocks noGrp="1"/>
          </p:cNvSpPr>
          <p:nvPr>
            <p:ph type="title"/>
          </p:nvPr>
        </p:nvSpPr>
        <p:spPr>
          <a:xfrm>
            <a:off x="609600" y="187572"/>
            <a:ext cx="10972800" cy="1325563"/>
          </a:xfrm>
        </p:spPr>
        <p:txBody>
          <a:bodyPr/>
          <a:lstStyle/>
          <a:p>
            <a:r>
              <a:rPr lang="en-US" b="1" dirty="0">
                <a:latin typeface="Open Sans"/>
                <a:ea typeface="Lato Medium"/>
                <a:cs typeface="Lato Medium"/>
              </a:rPr>
              <a:t>Endorse and </a:t>
            </a:r>
            <a:r>
              <a:rPr lang="en-US" dirty="0">
                <a:latin typeface="Open Sans"/>
                <a:ea typeface="Lato Medium"/>
                <a:cs typeface="Lato Medium"/>
              </a:rPr>
              <a:t>Model</a:t>
            </a:r>
            <a:endParaRPr lang="en-US" b="1" dirty="0">
              <a:latin typeface="Open Sans"/>
            </a:endParaRPr>
          </a:p>
        </p:txBody>
      </p:sp>
      <p:sp>
        <p:nvSpPr>
          <p:cNvPr id="3" name="Content Placeholder 2">
            <a:extLst>
              <a:ext uri="{FF2B5EF4-FFF2-40B4-BE49-F238E27FC236}">
                <a16:creationId xmlns:a16="http://schemas.microsoft.com/office/drawing/2014/main" id="{97ABD52A-A6C6-2718-2D3D-0AB1353AC86E}"/>
              </a:ext>
            </a:extLst>
          </p:cNvPr>
          <p:cNvSpPr>
            <a:spLocks noGrp="1"/>
          </p:cNvSpPr>
          <p:nvPr>
            <p:ph idx="1"/>
          </p:nvPr>
        </p:nvSpPr>
        <p:spPr>
          <a:xfrm>
            <a:off x="735280" y="1445613"/>
            <a:ext cx="10515600" cy="5047261"/>
          </a:xfrm>
        </p:spPr>
        <p:txBody>
          <a:bodyPr>
            <a:normAutofit lnSpcReduction="10000"/>
          </a:bodyPr>
          <a:lstStyle/>
          <a:p>
            <a:r>
              <a:rPr lang="en-US" b="0" i="0" u="none" strike="noStrike" dirty="0">
                <a:solidFill>
                  <a:srgbClr val="1A1A1A"/>
                </a:solidFill>
                <a:effectLst/>
                <a:latin typeface="Open Sans" panose="020B0606030504020204" pitchFamily="34" charset="0"/>
              </a:rPr>
              <a:t>It is essential that physicians, nonphysician clinicians, hospital staff, and child care providers endorse and model safe infant sleep guidelines from the beginning of pregnancy.</a:t>
            </a:r>
            <a:r>
              <a:rPr lang="en-US" b="1" i="0" u="none" strike="noStrike" baseline="30000" dirty="0">
                <a:solidFill>
                  <a:srgbClr val="4E3774"/>
                </a:solidFill>
                <a:effectLst/>
                <a:latin typeface="Open Sans" panose="020B0606030504020204" pitchFamily="34" charset="0"/>
              </a:rPr>
              <a:t>146</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148</a:t>
            </a:r>
            <a:r>
              <a:rPr lang="en-US" b="0" i="0" u="none" strike="noStrike" baseline="30000" dirty="0">
                <a:solidFill>
                  <a:srgbClr val="1A1A1A"/>
                </a:solidFill>
                <a:effectLst/>
                <a:latin typeface="Open Sans" panose="020B0606030504020204" pitchFamily="34" charset="0"/>
              </a:rPr>
              <a:t> </a:t>
            </a:r>
          </a:p>
          <a:p>
            <a:pPr lvl="1"/>
            <a:r>
              <a:rPr lang="en-US" b="0" i="0" u="none" strike="noStrike" dirty="0">
                <a:solidFill>
                  <a:srgbClr val="1A1A1A"/>
                </a:solidFill>
                <a:effectLst/>
                <a:latin typeface="Open Sans" panose="020B0606030504020204" pitchFamily="34" charset="0"/>
              </a:rPr>
              <a:t>Hospital staff who care for infants who are medically unstable or who may have medical exceptions should model and implement all safe infant sleep recommendations as soon as the infant is medically stable and well before anticipated discharge.</a:t>
            </a:r>
          </a:p>
          <a:p>
            <a:pPr lvl="1"/>
            <a:r>
              <a:rPr lang="en-US" b="0" i="0" u="none" strike="noStrike" dirty="0">
                <a:solidFill>
                  <a:srgbClr val="1A1A1A"/>
                </a:solidFill>
                <a:effectLst/>
                <a:latin typeface="Open Sans" panose="020B0606030504020204" pitchFamily="34" charset="0"/>
              </a:rPr>
              <a:t>All physicians, nurses, and other clinicians, especially those who care for pregnant or lactating people and infants, should receive education on safe infant sleep and provide education beginning in the prenatal period. Physicians and nonphysician clinicians should screen for and recommend safe sleep practices at each visit for infants, beginning at prenatal visits and up to age 1 year.</a:t>
            </a:r>
          </a:p>
          <a:p>
            <a:pPr lvl="1"/>
            <a:r>
              <a:rPr lang="en-US" b="0" i="0" u="none" strike="noStrike" dirty="0">
                <a:solidFill>
                  <a:srgbClr val="1A1A1A"/>
                </a:solidFill>
                <a:effectLst/>
                <a:latin typeface="Open Sans" panose="020B0606030504020204" pitchFamily="34" charset="0"/>
              </a:rPr>
              <a:t>Provide families who do not have a safe sleep space for their infant with information about low-cost or free cribs or play yards.</a:t>
            </a:r>
          </a:p>
          <a:p>
            <a:pPr lvl="1"/>
            <a:endParaRPr lang="en-US" dirty="0"/>
          </a:p>
        </p:txBody>
      </p:sp>
    </p:spTree>
    <p:extLst>
      <p:ext uri="{BB962C8B-B14F-4D97-AF65-F5344CB8AC3E}">
        <p14:creationId xmlns:p14="http://schemas.microsoft.com/office/powerpoint/2010/main" val="24588443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CC6A9-CAD5-41DF-5B29-6A6166E061E7}"/>
              </a:ext>
            </a:extLst>
          </p:cNvPr>
          <p:cNvSpPr>
            <a:spLocks noGrp="1"/>
          </p:cNvSpPr>
          <p:nvPr>
            <p:ph type="title"/>
          </p:nvPr>
        </p:nvSpPr>
        <p:spPr/>
        <p:txBody>
          <a:bodyPr/>
          <a:lstStyle/>
          <a:p>
            <a:r>
              <a:rPr lang="en-US" b="1" dirty="0">
                <a:latin typeface="Open Sans"/>
                <a:ea typeface="Open Sans"/>
                <a:cs typeface="Open Sans"/>
              </a:rPr>
              <a:t>Media and </a:t>
            </a:r>
            <a:r>
              <a:rPr lang="en-US" dirty="0">
                <a:latin typeface="Open Sans"/>
                <a:ea typeface="Open Sans"/>
                <a:cs typeface="Open Sans"/>
              </a:rPr>
              <a:t>Manufacturers</a:t>
            </a:r>
            <a:endParaRPr lang="en-US" b="1" dirty="0">
              <a:latin typeface="Open Sans"/>
              <a:ea typeface="Open Sans"/>
              <a:cs typeface="Open Sans"/>
            </a:endParaRPr>
          </a:p>
        </p:txBody>
      </p:sp>
      <p:sp>
        <p:nvSpPr>
          <p:cNvPr id="3" name="Content Placeholder 2">
            <a:extLst>
              <a:ext uri="{FF2B5EF4-FFF2-40B4-BE49-F238E27FC236}">
                <a16:creationId xmlns:a16="http://schemas.microsoft.com/office/drawing/2014/main" id="{934CD982-F670-102D-8721-5BCEEC29BA5F}"/>
              </a:ext>
            </a:extLst>
          </p:cNvPr>
          <p:cNvSpPr>
            <a:spLocks noGrp="1"/>
          </p:cNvSpPr>
          <p:nvPr>
            <p:ph idx="1"/>
          </p:nvPr>
        </p:nvSpPr>
        <p:spPr/>
        <p:txBody>
          <a:bodyPr/>
          <a:lstStyle/>
          <a:p>
            <a:r>
              <a:rPr lang="en-US" b="0" i="0" u="none" strike="noStrike" dirty="0">
                <a:solidFill>
                  <a:srgbClr val="1A1A1A"/>
                </a:solidFill>
                <a:effectLst/>
                <a:latin typeface="Open Sans" panose="020B0606030504020204" pitchFamily="34" charset="0"/>
              </a:rPr>
              <a:t>It is advised that media and manufacturers follow safe sleep guidelines in their messaging, advertising, production, and sales to promote safe sleep practices as the social norm. </a:t>
            </a:r>
          </a:p>
          <a:p>
            <a:pPr lvl="1"/>
            <a:r>
              <a:rPr lang="en-US" b="0" i="0" u="none" strike="noStrike" dirty="0">
                <a:solidFill>
                  <a:srgbClr val="1A1A1A"/>
                </a:solidFill>
                <a:effectLst/>
                <a:latin typeface="Open Sans" panose="020B0606030504020204" pitchFamily="34" charset="0"/>
              </a:rPr>
              <a:t>Media images, social media posts, and advertising messages contrary to safe sleep recommendations may provide a false sense of security and create misinformation about safe sleep practices.</a:t>
            </a:r>
            <a:r>
              <a:rPr lang="en-US" b="1" i="0" u="none" strike="noStrike" baseline="30000" dirty="0">
                <a:solidFill>
                  <a:srgbClr val="4E3774"/>
                </a:solidFill>
                <a:effectLst/>
                <a:latin typeface="Open Sans" panose="020B0606030504020204" pitchFamily="34" charset="0"/>
              </a:rPr>
              <a:t>152</a:t>
            </a:r>
            <a:r>
              <a:rPr lang="en-US" b="0" i="0" u="none" strike="noStrike" baseline="30000" dirty="0">
                <a:solidFill>
                  <a:srgbClr val="1A1A1A"/>
                </a:solidFill>
                <a:effectLst/>
                <a:latin typeface="Open Sans" panose="020B0606030504020204" pitchFamily="34" charset="0"/>
              </a:rPr>
              <a:t>–</a:t>
            </a:r>
            <a:r>
              <a:rPr lang="en-US" b="1" i="0" u="none" strike="noStrike" baseline="30000" dirty="0">
                <a:solidFill>
                  <a:srgbClr val="4E3774"/>
                </a:solidFill>
                <a:effectLst/>
                <a:latin typeface="Open Sans" panose="020B0606030504020204" pitchFamily="34" charset="0"/>
              </a:rPr>
              <a:t>155</a:t>
            </a:r>
            <a:r>
              <a:rPr lang="en-US" b="0" i="0" u="none" strike="noStrike" baseline="30000" dirty="0">
                <a:solidFill>
                  <a:srgbClr val="1A1A1A"/>
                </a:solidFill>
                <a:effectLst/>
                <a:latin typeface="Open Sans" panose="020B0606030504020204" pitchFamily="34" charset="0"/>
              </a:rPr>
              <a:t> </a:t>
            </a:r>
            <a:endParaRPr lang="en-US" dirty="0"/>
          </a:p>
        </p:txBody>
      </p:sp>
    </p:spTree>
    <p:extLst>
      <p:ext uri="{BB962C8B-B14F-4D97-AF65-F5344CB8AC3E}">
        <p14:creationId xmlns:p14="http://schemas.microsoft.com/office/powerpoint/2010/main" val="28032238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1A5EB-678A-9F9D-A557-9652F76CED8A}"/>
              </a:ext>
            </a:extLst>
          </p:cNvPr>
          <p:cNvSpPr>
            <a:spLocks noGrp="1"/>
          </p:cNvSpPr>
          <p:nvPr>
            <p:ph type="title"/>
          </p:nvPr>
        </p:nvSpPr>
        <p:spPr/>
        <p:txBody>
          <a:bodyPr/>
          <a:lstStyle/>
          <a:p>
            <a:r>
              <a:rPr lang="en-US" b="1" dirty="0">
                <a:latin typeface="Open Sans"/>
                <a:ea typeface="Lato Medium"/>
                <a:cs typeface="Lato Medium"/>
              </a:rPr>
              <a:t>Education</a:t>
            </a:r>
          </a:p>
        </p:txBody>
      </p:sp>
      <p:sp>
        <p:nvSpPr>
          <p:cNvPr id="3" name="Content Placeholder 2">
            <a:extLst>
              <a:ext uri="{FF2B5EF4-FFF2-40B4-BE49-F238E27FC236}">
                <a16:creationId xmlns:a16="http://schemas.microsoft.com/office/drawing/2014/main" id="{B77E106C-8F70-00E4-2237-C820D166DEF9}"/>
              </a:ext>
            </a:extLst>
          </p:cNvPr>
          <p:cNvSpPr>
            <a:spLocks noGrp="1"/>
          </p:cNvSpPr>
          <p:nvPr>
            <p:ph idx="1"/>
          </p:nvPr>
        </p:nvSpPr>
        <p:spPr>
          <a:xfrm>
            <a:off x="609600" y="1699858"/>
            <a:ext cx="10972800" cy="4351338"/>
          </a:xfrm>
        </p:spPr>
        <p:txBody>
          <a:bodyPr>
            <a:normAutofit/>
          </a:bodyPr>
          <a:lstStyle/>
          <a:p>
            <a:r>
              <a:rPr lang="en-US" b="0" i="0" u="none" strike="noStrike" dirty="0">
                <a:solidFill>
                  <a:srgbClr val="1A1A1A"/>
                </a:solidFill>
                <a:effectLst/>
                <a:latin typeface="Open Sans" panose="020B0606030504020204" pitchFamily="34" charset="0"/>
              </a:rPr>
              <a:t>Continue public education, including strategies for overcoming barriers to behavior change, for all who care for infants, including parents, child care providers, grandparents, foster parents, and babysitters.</a:t>
            </a:r>
          </a:p>
          <a:p>
            <a:r>
              <a:rPr lang="en-US" b="0" i="0" u="none" strike="noStrike" dirty="0">
                <a:solidFill>
                  <a:srgbClr val="1A1A1A"/>
                </a:solidFill>
                <a:effectLst/>
                <a:latin typeface="Open Sans" panose="020B0606030504020204" pitchFamily="34" charset="0"/>
              </a:rPr>
              <a:t>Continue to emphasize outreach to subgroups, including Black and American Indian/Alaska Native populations, which have higher incidence of sleep-related deaths or higher prevalence of risk factors.</a:t>
            </a:r>
          </a:p>
          <a:p>
            <a:r>
              <a:rPr lang="en-US" b="0" i="0" u="none" strike="noStrike" dirty="0">
                <a:solidFill>
                  <a:srgbClr val="1A1A1A"/>
                </a:solidFill>
                <a:effectLst/>
                <a:latin typeface="Open Sans" panose="020B0606030504020204" pitchFamily="34" charset="0"/>
              </a:rPr>
              <a:t>Culturally appropriate, respectful, and nonjudgmental communication between clinicians and parents is important when discussing safe infant sleep. Language interpreters should be used as needed. </a:t>
            </a:r>
            <a:endParaRPr lang="en-US" dirty="0"/>
          </a:p>
        </p:txBody>
      </p:sp>
    </p:spTree>
    <p:extLst>
      <p:ext uri="{BB962C8B-B14F-4D97-AF65-F5344CB8AC3E}">
        <p14:creationId xmlns:p14="http://schemas.microsoft.com/office/powerpoint/2010/main" val="818324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baby crib&#10;&#10;Description automatically generated">
            <a:extLst>
              <a:ext uri="{FF2B5EF4-FFF2-40B4-BE49-F238E27FC236}">
                <a16:creationId xmlns:a16="http://schemas.microsoft.com/office/drawing/2014/main" id="{4599C42C-F482-F499-775A-C8D26CEFB98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22"/>
          <a:stretch/>
        </p:blipFill>
        <p:spPr>
          <a:xfrm>
            <a:off x="0" y="556"/>
            <a:ext cx="12247572" cy="2530071"/>
          </a:xfrm>
          <a:prstGeom prst="rect">
            <a:avLst/>
          </a:prstGeom>
        </p:spPr>
      </p:pic>
      <p:pic>
        <p:nvPicPr>
          <p:cNvPr id="3" name="Online Media 2" title="2022 American Academy of Pediatrics Safe Sleep Guidelines">
            <a:hlinkClick r:id="" action="ppaction://media"/>
            <a:extLst>
              <a:ext uri="{FF2B5EF4-FFF2-40B4-BE49-F238E27FC236}">
                <a16:creationId xmlns:a16="http://schemas.microsoft.com/office/drawing/2014/main" id="{7D49B599-2544-B97A-0112-1DA130D2D659}"/>
              </a:ext>
            </a:extLst>
          </p:cNvPr>
          <p:cNvPicPr>
            <a:picLocks noRot="1" noChangeAspect="1"/>
          </p:cNvPicPr>
          <p:nvPr>
            <a:videoFile r:link="rId1"/>
          </p:nvPr>
        </p:nvPicPr>
        <p:blipFill>
          <a:blip r:embed="rId4"/>
          <a:stretch>
            <a:fillRect/>
          </a:stretch>
        </p:blipFill>
        <p:spPr>
          <a:xfrm>
            <a:off x="2425114" y="2312680"/>
            <a:ext cx="7350758" cy="4154750"/>
          </a:xfrm>
          <a:prstGeom prst="rect">
            <a:avLst/>
          </a:prstGeom>
        </p:spPr>
      </p:pic>
    </p:spTree>
    <p:extLst>
      <p:ext uri="{BB962C8B-B14F-4D97-AF65-F5344CB8AC3E}">
        <p14:creationId xmlns:p14="http://schemas.microsoft.com/office/powerpoint/2010/main" val="51228841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6646FC9-C66D-4EC7-8310-0DD4ACC49C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221673"/>
            <a:ext cx="8384770" cy="1332634"/>
          </a:xfrm>
          <a:prstGeom prst="rect">
            <a:avLst/>
          </a:prstGeom>
          <a:ln w="12700">
            <a:solidFill>
              <a:srgbClr val="DEDEDE"/>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94C063C6-59C5-DBC7-C42A-4B3E5AAB3227}"/>
              </a:ext>
            </a:extLst>
          </p:cNvPr>
          <p:cNvSpPr txBox="1">
            <a:spLocks/>
          </p:cNvSpPr>
          <p:nvPr/>
        </p:nvSpPr>
        <p:spPr>
          <a:xfrm>
            <a:off x="2103121" y="310343"/>
            <a:ext cx="7985759" cy="86882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lgn="ctr">
              <a:lnSpc>
                <a:spcPct val="90000"/>
              </a:lnSpc>
              <a:spcAft>
                <a:spcPts val="600"/>
              </a:spcAft>
            </a:pPr>
            <a:r>
              <a:rPr lang="en-US" sz="2800">
                <a:solidFill>
                  <a:schemeClr val="tx1"/>
                </a:solidFill>
                <a:ea typeface="+mj-ea"/>
                <a:cs typeface="+mj-cs"/>
              </a:rPr>
              <a:t>Update Policy to Reflect 2022 AAP Recommendations</a:t>
            </a:r>
          </a:p>
        </p:txBody>
      </p:sp>
      <p:sp>
        <p:nvSpPr>
          <p:cNvPr id="13" name="Rectangle: Rounded Corners 1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1211407"/>
            <a:ext cx="7225780" cy="685800"/>
          </a:xfrm>
          <a:prstGeom prst="roundRect">
            <a:avLst>
              <a:gd name="adj" fmla="val 0"/>
            </a:avLst>
          </a:prstGeom>
          <a:solidFill>
            <a:srgbClr val="F56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venir Next LT Pro"/>
            </a:endParaRPr>
          </a:p>
        </p:txBody>
      </p:sp>
      <p:pic>
        <p:nvPicPr>
          <p:cNvPr id="4" name="Picture 3">
            <a:extLst>
              <a:ext uri="{FF2B5EF4-FFF2-40B4-BE49-F238E27FC236}">
                <a16:creationId xmlns:a16="http://schemas.microsoft.com/office/drawing/2014/main" id="{C7299A77-747A-18D8-5C89-EEAE3DBEFF9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5413" y="2083644"/>
            <a:ext cx="5922138" cy="4250702"/>
          </a:xfrm>
          <a:prstGeom prst="rect">
            <a:avLst/>
          </a:prstGeom>
        </p:spPr>
      </p:pic>
      <p:pic>
        <p:nvPicPr>
          <p:cNvPr id="2" name="Picture 1" descr="A close-up of a medical information&#10;&#10;Description automatically generated">
            <a:extLst>
              <a:ext uri="{FF2B5EF4-FFF2-40B4-BE49-F238E27FC236}">
                <a16:creationId xmlns:a16="http://schemas.microsoft.com/office/drawing/2014/main" id="{639FA192-00F0-4087-0158-965C0B4F587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98904" y="2922477"/>
            <a:ext cx="5812459" cy="2475672"/>
          </a:xfrm>
          <a:prstGeom prst="rect">
            <a:avLst/>
          </a:prstGeom>
        </p:spPr>
      </p:pic>
    </p:spTree>
    <p:extLst>
      <p:ext uri="{BB962C8B-B14F-4D97-AF65-F5344CB8AC3E}">
        <p14:creationId xmlns:p14="http://schemas.microsoft.com/office/powerpoint/2010/main" val="33754744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solidFill>
              <a:srgbClr val="EB7CB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Isosceles Triangle 15">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text&#10;&#10;Description automatically generated">
            <a:extLst>
              <a:ext uri="{FF2B5EF4-FFF2-40B4-BE49-F238E27FC236}">
                <a16:creationId xmlns:a16="http://schemas.microsoft.com/office/drawing/2014/main" id="{C55B1F14-7E5F-7619-F490-B41E1F22831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62808" y="643467"/>
            <a:ext cx="9866384" cy="5571065"/>
          </a:xfrm>
          <a:prstGeom prst="rect">
            <a:avLst/>
          </a:prstGeom>
          <a:ln>
            <a:noFill/>
          </a:ln>
        </p:spPr>
      </p:pic>
      <p:sp>
        <p:nvSpPr>
          <p:cNvPr id="18" name="Isosceles Triangle 17">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55026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1148553" y="1792710"/>
            <a:ext cx="9365380" cy="2014679"/>
          </a:xfrm>
        </p:spPr>
        <p:txBody>
          <a:bodyPr/>
          <a:lstStyle/>
          <a:p>
            <a:pPr>
              <a:spcBef>
                <a:spcPts val="0"/>
              </a:spcBef>
            </a:pPr>
            <a:r>
              <a:rPr lang="en-US" sz="3000">
                <a:solidFill>
                  <a:srgbClr val="1C498B"/>
                </a:solidFill>
                <a:latin typeface="DM Sans"/>
                <a:ea typeface="Lato Medium"/>
                <a:cs typeface="Arial"/>
              </a:rPr>
              <a:t>Step 2: Disseminate Guidelines and Educate Staff on Safe Sleep </a:t>
            </a:r>
          </a:p>
          <a:p>
            <a:endParaRPr lang="en-US" sz="3000">
              <a:latin typeface="DM Sans"/>
              <a:ea typeface="Lato Medium"/>
              <a:cs typeface="Prompt"/>
            </a:endParaRPr>
          </a:p>
        </p:txBody>
      </p:sp>
    </p:spTree>
    <p:extLst>
      <p:ext uri="{BB962C8B-B14F-4D97-AF65-F5344CB8AC3E}">
        <p14:creationId xmlns:p14="http://schemas.microsoft.com/office/powerpoint/2010/main" val="41523321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blue lines&#10;&#10;Description automatically generated">
            <a:extLst>
              <a:ext uri="{FF2B5EF4-FFF2-40B4-BE49-F238E27FC236}">
                <a16:creationId xmlns:a16="http://schemas.microsoft.com/office/drawing/2014/main" id="{D8560495-DAD0-3455-238D-36793E6BC205}"/>
              </a:ext>
            </a:extLst>
          </p:cNvPr>
          <p:cNvPicPr>
            <a:picLocks noChangeAspect="1"/>
          </p:cNvPicPr>
          <p:nvPr/>
        </p:nvPicPr>
        <p:blipFill>
          <a:blip r:embed="rId3" cstate="email">
            <a:alphaModFix amt="13000"/>
            <a:extLst>
              <a:ext uri="{28A0092B-C50C-407E-A947-70E740481C1C}">
                <a14:useLocalDpi xmlns:a14="http://schemas.microsoft.com/office/drawing/2010/main"/>
              </a:ext>
            </a:extLst>
          </a:blip>
          <a:stretch>
            <a:fillRect/>
          </a:stretch>
        </p:blipFill>
        <p:spPr>
          <a:xfrm>
            <a:off x="7398" y="59185"/>
            <a:ext cx="12177203" cy="6787718"/>
          </a:xfrm>
          <a:prstGeom prst="rect">
            <a:avLst/>
          </a:prstGeom>
        </p:spPr>
      </p:pic>
      <p:sp>
        <p:nvSpPr>
          <p:cNvPr id="4" name="Slide Number Placeholder 3">
            <a:extLst>
              <a:ext uri="{FF2B5EF4-FFF2-40B4-BE49-F238E27FC236}">
                <a16:creationId xmlns:a16="http://schemas.microsoft.com/office/drawing/2014/main" id="{541EB99F-1116-03FC-BA4E-22226F5EA2DA}"/>
              </a:ext>
            </a:extLst>
          </p:cNvPr>
          <p:cNvSpPr>
            <a:spLocks noGrp="1"/>
          </p:cNvSpPr>
          <p:nvPr>
            <p:ph type="sldNum" sz="quarter" idx="10"/>
          </p:nvPr>
        </p:nvSpPr>
        <p:spPr>
          <a:xfrm>
            <a:off x="216763" y="6430331"/>
            <a:ext cx="2743200" cy="365125"/>
          </a:xfrm>
        </p:spPr>
        <p:txBody>
          <a:bodyPr/>
          <a:lstStyle/>
          <a:p>
            <a:fld id="{97033E4B-E3EB-3D46-B2D8-3159663620FA}" type="slidenum">
              <a:rPr lang="en-US" smtClean="0"/>
              <a:pPr/>
              <a:t>48</a:t>
            </a:fld>
            <a:endParaRPr lang="en-US"/>
          </a:p>
        </p:txBody>
      </p:sp>
      <p:sp>
        <p:nvSpPr>
          <p:cNvPr id="5" name="Footer Placeholder 4">
            <a:extLst>
              <a:ext uri="{FF2B5EF4-FFF2-40B4-BE49-F238E27FC236}">
                <a16:creationId xmlns:a16="http://schemas.microsoft.com/office/drawing/2014/main" id="{136E40D0-3B16-E742-13AD-7890B4E6A3EE}"/>
              </a:ext>
            </a:extLst>
          </p:cNvPr>
          <p:cNvSpPr>
            <a:spLocks noGrp="1"/>
          </p:cNvSpPr>
          <p:nvPr>
            <p:ph type="ftr" sz="quarter" idx="11"/>
          </p:nvPr>
        </p:nvSpPr>
        <p:spPr>
          <a:xfrm>
            <a:off x="8305317" y="6436596"/>
            <a:ext cx="4114800" cy="365125"/>
          </a:xfrm>
        </p:spPr>
        <p:txBody>
          <a:bodyPr/>
          <a:lstStyle/>
          <a:p>
            <a:pPr algn="l"/>
            <a:r>
              <a:rPr lang="en-US"/>
              <a:t>Illinois Perinatal Quality Collaborative</a:t>
            </a:r>
          </a:p>
        </p:txBody>
      </p:sp>
      <p:sp>
        <p:nvSpPr>
          <p:cNvPr id="2" name="Title 1">
            <a:extLst>
              <a:ext uri="{FF2B5EF4-FFF2-40B4-BE49-F238E27FC236}">
                <a16:creationId xmlns:a16="http://schemas.microsoft.com/office/drawing/2014/main" id="{7D571CCB-5604-9758-6865-9FFA8C5881D3}"/>
              </a:ext>
            </a:extLst>
          </p:cNvPr>
          <p:cNvSpPr>
            <a:spLocks noGrp="1"/>
          </p:cNvSpPr>
          <p:nvPr>
            <p:ph type="title"/>
          </p:nvPr>
        </p:nvSpPr>
        <p:spPr>
          <a:xfrm>
            <a:off x="1246909" y="-133738"/>
            <a:ext cx="10287219" cy="1177602"/>
          </a:xfrm>
        </p:spPr>
        <p:txBody>
          <a:bodyPr/>
          <a:lstStyle/>
          <a:p>
            <a:r>
              <a:rPr lang="en-US" sz="3200" b="1" dirty="0">
                <a:solidFill>
                  <a:srgbClr val="1C498B"/>
                </a:solidFill>
                <a:latin typeface="DM Sans"/>
                <a:ea typeface="Lato Medium"/>
                <a:cs typeface="Lato Medium"/>
              </a:rPr>
              <a:t>ESSI Education Additional Toolkit Resources</a:t>
            </a:r>
            <a:endParaRPr lang="en-US" sz="3200" b="1" dirty="0">
              <a:solidFill>
                <a:srgbClr val="1C498B"/>
              </a:solidFill>
              <a:latin typeface="DM Sans"/>
            </a:endParaRPr>
          </a:p>
        </p:txBody>
      </p:sp>
      <p:sp>
        <p:nvSpPr>
          <p:cNvPr id="3" name="Content Placeholder 2">
            <a:extLst>
              <a:ext uri="{FF2B5EF4-FFF2-40B4-BE49-F238E27FC236}">
                <a16:creationId xmlns:a16="http://schemas.microsoft.com/office/drawing/2014/main" id="{2271128C-627A-0230-9FA6-DCAEC8830203}"/>
              </a:ext>
            </a:extLst>
          </p:cNvPr>
          <p:cNvSpPr>
            <a:spLocks noGrp="1"/>
          </p:cNvSpPr>
          <p:nvPr>
            <p:ph idx="1"/>
          </p:nvPr>
        </p:nvSpPr>
        <p:spPr>
          <a:xfrm>
            <a:off x="375478" y="635963"/>
            <a:ext cx="11559975" cy="6031416"/>
          </a:xfrm>
        </p:spPr>
        <p:txBody>
          <a:bodyPr vert="horz" lIns="91440" tIns="45720" rIns="91440" bIns="45720" rtlCol="0" anchor="t">
            <a:noAutofit/>
          </a:bodyPr>
          <a:lstStyle/>
          <a:p>
            <a:pPr>
              <a:spcAft>
                <a:spcPts val="600"/>
              </a:spcAft>
            </a:pPr>
            <a:r>
              <a:rPr lang="en-US" sz="2200" b="1">
                <a:solidFill>
                  <a:srgbClr val="EB7CBB"/>
                </a:solidFill>
                <a:latin typeface="DM Sans"/>
                <a:ea typeface="Lato"/>
                <a:cs typeface="Prompt"/>
              </a:rPr>
              <a:t> </a:t>
            </a:r>
            <a:r>
              <a:rPr lang="en-US" sz="2200" b="1">
                <a:solidFill>
                  <a:srgbClr val="000000"/>
                </a:solidFill>
                <a:latin typeface="DM Sans"/>
                <a:ea typeface="Lato"/>
                <a:cs typeface="Prompt"/>
              </a:rPr>
              <a:t>E-Modules</a:t>
            </a:r>
            <a:r>
              <a:rPr lang="en-US" sz="2200" b="1">
                <a:solidFill>
                  <a:srgbClr val="EB7CBB"/>
                </a:solidFill>
                <a:latin typeface="DM Sans"/>
                <a:ea typeface="Lato"/>
                <a:cs typeface="Prompt"/>
              </a:rPr>
              <a:t> </a:t>
            </a:r>
            <a:endParaRPr lang="en-US" sz="2200" b="1">
              <a:solidFill>
                <a:srgbClr val="EB7CBB"/>
              </a:solidFill>
              <a:latin typeface="DM Sans"/>
              <a:cs typeface="Prompt"/>
            </a:endParaRPr>
          </a:p>
          <a:p>
            <a:pPr lvl="1">
              <a:spcAft>
                <a:spcPts val="600"/>
              </a:spcAft>
              <a:buClr>
                <a:srgbClr val="1C498B"/>
              </a:buClr>
              <a:buFont typeface="Courier New" panose="020B0604020202020204" pitchFamily="34" charset="0"/>
              <a:buChar char="o"/>
            </a:pPr>
            <a:r>
              <a:rPr lang="en-US" sz="1800">
                <a:latin typeface="DM Sans"/>
                <a:ea typeface="Lato"/>
                <a:cs typeface="Prompt"/>
              </a:rPr>
              <a:t>Provide comprehensive information describing SUID, SID, AAP Recommendations, and interactive exercises</a:t>
            </a:r>
          </a:p>
          <a:p>
            <a:pPr>
              <a:spcAft>
                <a:spcPts val="600"/>
              </a:spcAft>
              <a:buClr>
                <a:srgbClr val="F5668F"/>
              </a:buClr>
            </a:pPr>
            <a:r>
              <a:rPr lang="en-US" sz="2200" b="1">
                <a:latin typeface="DM Sans"/>
                <a:ea typeface="Lato"/>
                <a:cs typeface="Prompt"/>
              </a:rPr>
              <a:t>Patient Stories </a:t>
            </a:r>
          </a:p>
          <a:p>
            <a:pPr lvl="1">
              <a:spcAft>
                <a:spcPts val="600"/>
              </a:spcAft>
              <a:buClr>
                <a:srgbClr val="1C498B"/>
              </a:buClr>
              <a:buFont typeface="Courier New" panose="020B0604020202020204" pitchFamily="34" charset="0"/>
              <a:buChar char="o"/>
            </a:pPr>
            <a:r>
              <a:rPr lang="en-US" sz="1800">
                <a:latin typeface="DM Sans"/>
                <a:ea typeface="Lato"/>
                <a:cs typeface="Prompt"/>
              </a:rPr>
              <a:t>Emphasize the importance of safe sleep practices</a:t>
            </a:r>
          </a:p>
          <a:p>
            <a:pPr>
              <a:spcAft>
                <a:spcPts val="600"/>
              </a:spcAft>
              <a:buClr>
                <a:srgbClr val="F5668F"/>
              </a:buClr>
            </a:pPr>
            <a:r>
              <a:rPr lang="en-US" sz="2200">
                <a:latin typeface="DM Sans"/>
                <a:ea typeface="Lato"/>
                <a:cs typeface="Prompt"/>
              </a:rPr>
              <a:t>Webinar Selections </a:t>
            </a:r>
          </a:p>
          <a:p>
            <a:pPr lvl="1">
              <a:spcAft>
                <a:spcPts val="600"/>
              </a:spcAft>
              <a:buClr>
                <a:srgbClr val="1C498B"/>
              </a:buClr>
              <a:buFont typeface="Courier New" panose="020B0604020202020204" pitchFamily="34" charset="0"/>
              <a:buChar char="o"/>
            </a:pPr>
            <a:r>
              <a:rPr lang="en-US" sz="1800">
                <a:latin typeface="DM Sans"/>
                <a:ea typeface="Lato"/>
                <a:cs typeface="Prompt"/>
              </a:rPr>
              <a:t>Cover a range of supplementary topics (e.g. Safe Sleep for Indigenous Families, Father Engagement, Sleep Safety in the NICU) that could be tailored to hospital's needs</a:t>
            </a:r>
          </a:p>
          <a:p>
            <a:pPr>
              <a:spcAft>
                <a:spcPts val="600"/>
              </a:spcAft>
              <a:buClr>
                <a:srgbClr val="F5668F"/>
              </a:buClr>
            </a:pPr>
            <a:r>
              <a:rPr lang="en-US" sz="2200">
                <a:latin typeface="DM Sans"/>
                <a:ea typeface="Lato"/>
                <a:cs typeface="Prompt"/>
              </a:rPr>
              <a:t>Article Selections </a:t>
            </a:r>
          </a:p>
          <a:p>
            <a:pPr lvl="1">
              <a:spcAft>
                <a:spcPts val="600"/>
              </a:spcAft>
              <a:buClr>
                <a:srgbClr val="1C498B"/>
              </a:buClr>
              <a:buFont typeface="Courier New" panose="020B0604020202020204" pitchFamily="34" charset="0"/>
              <a:buChar char="o"/>
            </a:pPr>
            <a:r>
              <a:rPr lang="en-US" sz="1800">
                <a:latin typeface="DM Sans"/>
                <a:ea typeface="Lato"/>
                <a:cs typeface="Prompt"/>
              </a:rPr>
              <a:t>Studies around quality improvement in safe sleep, integrating cultural humility into safe sleep counseling</a:t>
            </a:r>
            <a:endParaRPr lang="en-US" sz="1800">
              <a:latin typeface="DM Sans"/>
              <a:cs typeface="Prompt"/>
            </a:endParaRPr>
          </a:p>
          <a:p>
            <a:pPr>
              <a:spcAft>
                <a:spcPts val="600"/>
              </a:spcAft>
              <a:buClr>
                <a:srgbClr val="F5668F"/>
              </a:buClr>
            </a:pPr>
            <a:r>
              <a:rPr lang="en-US" sz="2200" b="1">
                <a:latin typeface="DM Sans"/>
                <a:ea typeface="Lato"/>
                <a:cs typeface="Prompt"/>
              </a:rPr>
              <a:t>Conversation Guides </a:t>
            </a:r>
          </a:p>
          <a:p>
            <a:pPr lvl="1">
              <a:spcAft>
                <a:spcPts val="600"/>
              </a:spcAft>
              <a:buClr>
                <a:srgbClr val="F5668F"/>
              </a:buClr>
              <a:buFont typeface="Courier New" panose="020B0604020202020204" pitchFamily="34" charset="0"/>
              <a:buChar char="o"/>
            </a:pPr>
            <a:r>
              <a:rPr lang="en-US" sz="1800">
                <a:latin typeface="DM Sans"/>
                <a:ea typeface="Lato"/>
                <a:cs typeface="Prompt"/>
              </a:rPr>
              <a:t>Provide scenarios, discussion points, and reflection exercises to ground the provider before engaging in conversations around safe sleep </a:t>
            </a:r>
          </a:p>
          <a:p>
            <a:pPr lvl="1">
              <a:buClr>
                <a:srgbClr val="1C498B"/>
              </a:buClr>
              <a:buFont typeface="Courier New" panose="020B0604020202020204" pitchFamily="34" charset="0"/>
              <a:buChar char="o"/>
            </a:pPr>
            <a:endParaRPr lang="en-US">
              <a:latin typeface="DM Sans"/>
              <a:ea typeface="Lato"/>
              <a:cs typeface="Prompt"/>
            </a:endParaRPr>
          </a:p>
          <a:p>
            <a:pPr>
              <a:buClr>
                <a:srgbClr val="F5668F"/>
              </a:buClr>
            </a:pPr>
            <a:endParaRPr lang="en-US">
              <a:latin typeface="DM Sans"/>
              <a:ea typeface="Lato"/>
              <a:cs typeface="Prompt"/>
            </a:endParaRPr>
          </a:p>
          <a:p>
            <a:pPr>
              <a:buClr>
                <a:srgbClr val="F5668F"/>
              </a:buClr>
            </a:pPr>
            <a:endParaRPr lang="en-US">
              <a:latin typeface="DM Sans"/>
              <a:ea typeface="Lato"/>
              <a:cs typeface="Prompt"/>
            </a:endParaRPr>
          </a:p>
          <a:p>
            <a:pPr lvl="1">
              <a:buFont typeface="Courier New" panose="020B0604020202020204" pitchFamily="34" charset="0"/>
              <a:buChar char="o"/>
            </a:pPr>
            <a:endParaRPr lang="en-US">
              <a:latin typeface="DM Sans"/>
              <a:ea typeface="Lato"/>
              <a:cs typeface="Prompt"/>
            </a:endParaRPr>
          </a:p>
          <a:p>
            <a:pPr lvl="1">
              <a:buFont typeface="Courier New" panose="020B0604020202020204" pitchFamily="34" charset="0"/>
              <a:buChar char="o"/>
            </a:pPr>
            <a:endParaRPr lang="en-US">
              <a:latin typeface="DM Sans"/>
              <a:ea typeface="Lato"/>
              <a:cs typeface="Prompt"/>
            </a:endParaRPr>
          </a:p>
          <a:p>
            <a:pPr lvl="1">
              <a:buFont typeface="Courier New" panose="020B0604020202020204" pitchFamily="34" charset="0"/>
              <a:buChar char="o"/>
            </a:pPr>
            <a:endParaRPr lang="en-US">
              <a:latin typeface="DM Sans"/>
              <a:ea typeface="Lato"/>
              <a:cs typeface="Prompt"/>
            </a:endParaRPr>
          </a:p>
        </p:txBody>
      </p:sp>
    </p:spTree>
    <p:extLst>
      <p:ext uri="{BB962C8B-B14F-4D97-AF65-F5344CB8AC3E}">
        <p14:creationId xmlns:p14="http://schemas.microsoft.com/office/powerpoint/2010/main" val="9228942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D6DEB5-8797-88BC-DDE6-E2941F308E96}"/>
              </a:ext>
            </a:extLst>
          </p:cNvPr>
          <p:cNvSpPr txBox="1">
            <a:spLocks/>
          </p:cNvSpPr>
          <p:nvPr/>
        </p:nvSpPr>
        <p:spPr>
          <a:xfrm>
            <a:off x="156185" y="156625"/>
            <a:ext cx="7155384"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1C498B"/>
                </a:solidFill>
                <a:latin typeface="DM Sans"/>
                <a:ea typeface="Lato Medium"/>
                <a:cs typeface="Lato Medium"/>
              </a:rPr>
              <a:t>Cribs for Kids – Ambassador Training</a:t>
            </a:r>
          </a:p>
        </p:txBody>
      </p:sp>
      <p:pic>
        <p:nvPicPr>
          <p:cNvPr id="4" name="Picture 3" descr="A group of people with a couple of people and numbers&#10;&#10;Description automatically generated">
            <a:extLst>
              <a:ext uri="{FF2B5EF4-FFF2-40B4-BE49-F238E27FC236}">
                <a16:creationId xmlns:a16="http://schemas.microsoft.com/office/drawing/2014/main" id="{902B4C75-A22D-A260-9DE9-B71CE4AE52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59116" y="1941006"/>
            <a:ext cx="2084335" cy="985134"/>
          </a:xfrm>
          <a:prstGeom prst="rect">
            <a:avLst/>
          </a:prstGeom>
        </p:spPr>
      </p:pic>
      <p:sp>
        <p:nvSpPr>
          <p:cNvPr id="6" name="TextBox 5">
            <a:extLst>
              <a:ext uri="{FF2B5EF4-FFF2-40B4-BE49-F238E27FC236}">
                <a16:creationId xmlns:a16="http://schemas.microsoft.com/office/drawing/2014/main" id="{8D6EAFCD-74EE-B81B-A6FC-85D532FCF16F}"/>
              </a:ext>
            </a:extLst>
          </p:cNvPr>
          <p:cNvSpPr txBox="1"/>
          <p:nvPr/>
        </p:nvSpPr>
        <p:spPr>
          <a:xfrm>
            <a:off x="154625" y="1165317"/>
            <a:ext cx="7338283" cy="18620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alibri"/>
              <a:buChar char="-"/>
            </a:pPr>
            <a:r>
              <a:rPr lang="en-US" sz="2300" b="1">
                <a:solidFill>
                  <a:srgbClr val="EB7CBB"/>
                </a:solidFill>
                <a:latin typeface="DM Sans"/>
                <a:cs typeface="Calibri"/>
              </a:rPr>
              <a:t>ILPQC Recommended </a:t>
            </a:r>
          </a:p>
          <a:p>
            <a:pPr marL="342900" indent="-342900">
              <a:buFont typeface="Calibri"/>
              <a:buChar char="-"/>
            </a:pPr>
            <a:r>
              <a:rPr lang="en-US" sz="2300">
                <a:latin typeface="DM Sans"/>
                <a:cs typeface="Calibri"/>
              </a:rPr>
              <a:t>Easily accessible, brief course that goes into depth on 12 steps to safe sleep </a:t>
            </a:r>
          </a:p>
          <a:p>
            <a:pPr marL="342900" indent="-342900">
              <a:buFont typeface="Calibri"/>
              <a:buChar char="-"/>
            </a:pPr>
            <a:r>
              <a:rPr lang="en-US" sz="2300">
                <a:latin typeface="DM Sans"/>
                <a:cs typeface="Calibri"/>
              </a:rPr>
              <a:t>Available in English and Spanish </a:t>
            </a:r>
          </a:p>
          <a:p>
            <a:pPr marL="342900" indent="-342900">
              <a:buFont typeface="Calibri"/>
              <a:buChar char="-"/>
            </a:pPr>
            <a:endParaRPr lang="en-US" sz="2300">
              <a:latin typeface="DM Sans"/>
              <a:cs typeface="Calibri"/>
            </a:endParaRPr>
          </a:p>
        </p:txBody>
      </p:sp>
      <p:pic>
        <p:nvPicPr>
          <p:cNvPr id="7" name="Picture 6" descr="A screenshot of a blue screen&#10;&#10;Description automatically generated">
            <a:extLst>
              <a:ext uri="{FF2B5EF4-FFF2-40B4-BE49-F238E27FC236}">
                <a16:creationId xmlns:a16="http://schemas.microsoft.com/office/drawing/2014/main" id="{57CACF69-31F8-7B9A-85CD-74633EEB1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2990" y="3111"/>
            <a:ext cx="4215917" cy="6851779"/>
          </a:xfrm>
          <a:prstGeom prst="rect">
            <a:avLst/>
          </a:prstGeom>
        </p:spPr>
      </p:pic>
      <p:pic>
        <p:nvPicPr>
          <p:cNvPr id="2" name="Picture 1" descr="A screenshot of a course&#10;&#10;Description automatically generated">
            <a:extLst>
              <a:ext uri="{FF2B5EF4-FFF2-40B4-BE49-F238E27FC236}">
                <a16:creationId xmlns:a16="http://schemas.microsoft.com/office/drawing/2014/main" id="{7F70FE5A-4265-D970-A719-09D511E8F6B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496" b="-145"/>
          <a:stretch/>
        </p:blipFill>
        <p:spPr>
          <a:xfrm>
            <a:off x="0" y="2924255"/>
            <a:ext cx="7134349" cy="3933371"/>
          </a:xfrm>
          <a:prstGeom prst="rect">
            <a:avLst/>
          </a:prstGeom>
        </p:spPr>
      </p:pic>
    </p:spTree>
    <p:extLst>
      <p:ext uri="{BB962C8B-B14F-4D97-AF65-F5344CB8AC3E}">
        <p14:creationId xmlns:p14="http://schemas.microsoft.com/office/powerpoint/2010/main" val="3544000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5FF"/>
        </a:solidFill>
        <a:effectLst/>
      </p:bgPr>
    </p:bg>
    <p:spTree>
      <p:nvGrpSpPr>
        <p:cNvPr id="1" name=""/>
        <p:cNvGrpSpPr/>
        <p:nvPr/>
      </p:nvGrpSpPr>
      <p:grpSpPr>
        <a:xfrm>
          <a:off x="0" y="0"/>
          <a:ext cx="0" cy="0"/>
          <a:chOff x="0" y="0"/>
          <a:chExt cx="0" cy="0"/>
        </a:xfrm>
      </p:grpSpPr>
      <p:sp>
        <p:nvSpPr>
          <p:cNvPr id="2" name="Freeform 2"/>
          <p:cNvSpPr/>
          <p:nvPr/>
        </p:nvSpPr>
        <p:spPr>
          <a:xfrm>
            <a:off x="1336674" y="1550229"/>
            <a:ext cx="3027790" cy="1416510"/>
          </a:xfrm>
          <a:custGeom>
            <a:avLst/>
            <a:gdLst/>
            <a:ahLst/>
            <a:cxnLst/>
            <a:rect l="l" t="t" r="r" b="b"/>
            <a:pathLst>
              <a:path w="4541685" h="2124765">
                <a:moveTo>
                  <a:pt x="0" y="0"/>
                </a:moveTo>
                <a:lnTo>
                  <a:pt x="4541685" y="0"/>
                </a:lnTo>
                <a:lnTo>
                  <a:pt x="4541685" y="2124765"/>
                </a:lnTo>
                <a:lnTo>
                  <a:pt x="0" y="2124765"/>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3" name="Group 3"/>
          <p:cNvGrpSpPr/>
          <p:nvPr/>
        </p:nvGrpSpPr>
        <p:grpSpPr>
          <a:xfrm>
            <a:off x="238317" y="3188989"/>
            <a:ext cx="5883121" cy="2700867"/>
            <a:chOff x="0" y="0"/>
            <a:chExt cx="2324196" cy="1067009"/>
          </a:xfrm>
        </p:grpSpPr>
        <p:sp>
          <p:nvSpPr>
            <p:cNvPr id="4" name="Freeform 4"/>
            <p:cNvSpPr/>
            <p:nvPr/>
          </p:nvSpPr>
          <p:spPr>
            <a:xfrm>
              <a:off x="0" y="0"/>
              <a:ext cx="2324196" cy="1067009"/>
            </a:xfrm>
            <a:custGeom>
              <a:avLst/>
              <a:gdLst/>
              <a:ahLst/>
              <a:cxnLst/>
              <a:rect l="l" t="t" r="r" b="b"/>
              <a:pathLst>
                <a:path w="2324196" h="1067009">
                  <a:moveTo>
                    <a:pt x="44742" y="0"/>
                  </a:moveTo>
                  <a:lnTo>
                    <a:pt x="2279454" y="0"/>
                  </a:lnTo>
                  <a:cubicBezTo>
                    <a:pt x="2304164" y="0"/>
                    <a:pt x="2324196" y="20032"/>
                    <a:pt x="2324196" y="44742"/>
                  </a:cubicBezTo>
                  <a:lnTo>
                    <a:pt x="2324196" y="1022267"/>
                  </a:lnTo>
                  <a:cubicBezTo>
                    <a:pt x="2324196" y="1046977"/>
                    <a:pt x="2304164" y="1067009"/>
                    <a:pt x="2279454" y="1067009"/>
                  </a:cubicBezTo>
                  <a:lnTo>
                    <a:pt x="44742" y="1067009"/>
                  </a:lnTo>
                  <a:cubicBezTo>
                    <a:pt x="20032" y="1067009"/>
                    <a:pt x="0" y="1046977"/>
                    <a:pt x="0" y="1022267"/>
                  </a:cubicBezTo>
                  <a:lnTo>
                    <a:pt x="0" y="44742"/>
                  </a:lnTo>
                  <a:cubicBezTo>
                    <a:pt x="0" y="20032"/>
                    <a:pt x="20032" y="0"/>
                    <a:pt x="44742" y="0"/>
                  </a:cubicBezTo>
                  <a:close/>
                </a:path>
              </a:pathLst>
            </a:custGeom>
            <a:solidFill>
              <a:srgbClr val="000000">
                <a:alpha val="0"/>
              </a:srgbClr>
            </a:solidFill>
            <a:ln w="133350" cap="rnd">
              <a:solidFill>
                <a:srgbClr val="144B90"/>
              </a:solidFill>
              <a:prstDash val="solid"/>
              <a:round/>
            </a:ln>
          </p:spPr>
          <p:txBody>
            <a:bodyPr/>
            <a:lstStyle/>
            <a:p>
              <a:endParaRPr lang="en-US"/>
            </a:p>
          </p:txBody>
        </p:sp>
        <p:sp>
          <p:nvSpPr>
            <p:cNvPr id="5" name="TextBox 5"/>
            <p:cNvSpPr txBox="1"/>
            <p:nvPr/>
          </p:nvSpPr>
          <p:spPr>
            <a:xfrm>
              <a:off x="0" y="-38100"/>
              <a:ext cx="2324196" cy="1105109"/>
            </a:xfrm>
            <a:prstGeom prst="rect">
              <a:avLst/>
            </a:prstGeom>
          </p:spPr>
          <p:txBody>
            <a:bodyPr lIns="33867" tIns="33867" rIns="33867" bIns="33867" rtlCol="0" anchor="ctr"/>
            <a:lstStyle/>
            <a:p>
              <a:pPr algn="ctr">
                <a:lnSpc>
                  <a:spcPts val="1773"/>
                </a:lnSpc>
              </a:pPr>
              <a:endParaRPr sz="800"/>
            </a:p>
          </p:txBody>
        </p:sp>
      </p:grpSp>
      <p:sp>
        <p:nvSpPr>
          <p:cNvPr id="6" name="Freeform 6"/>
          <p:cNvSpPr/>
          <p:nvPr/>
        </p:nvSpPr>
        <p:spPr>
          <a:xfrm flipH="1">
            <a:off x="7363487" y="2964610"/>
            <a:ext cx="4572936" cy="2918512"/>
          </a:xfrm>
          <a:custGeom>
            <a:avLst/>
            <a:gdLst/>
            <a:ahLst/>
            <a:cxnLst/>
            <a:rect l="l" t="t" r="r" b="b"/>
            <a:pathLst>
              <a:path w="8153368" h="2975979">
                <a:moveTo>
                  <a:pt x="8153368" y="0"/>
                </a:moveTo>
                <a:lnTo>
                  <a:pt x="0" y="0"/>
                </a:lnTo>
                <a:lnTo>
                  <a:pt x="0" y="2975979"/>
                </a:lnTo>
                <a:lnTo>
                  <a:pt x="8153368" y="2975979"/>
                </a:lnTo>
                <a:lnTo>
                  <a:pt x="8153368" y="0"/>
                </a:lnTo>
                <a:close/>
              </a:path>
            </a:pathLst>
          </a:custGeom>
          <a: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p:spPr>
        <p:txBody>
          <a:bodyPr/>
          <a:lstStyle/>
          <a:p>
            <a:endParaRPr lang="en-US"/>
          </a:p>
        </p:txBody>
      </p:sp>
      <p:sp>
        <p:nvSpPr>
          <p:cNvPr id="7" name="TextBox 7"/>
          <p:cNvSpPr txBox="1"/>
          <p:nvPr/>
        </p:nvSpPr>
        <p:spPr>
          <a:xfrm>
            <a:off x="4372039" y="1760750"/>
            <a:ext cx="7955264" cy="1103828"/>
          </a:xfrm>
          <a:prstGeom prst="rect">
            <a:avLst/>
          </a:prstGeom>
        </p:spPr>
        <p:txBody>
          <a:bodyPr lIns="0" tIns="0" rIns="0" bIns="0" rtlCol="0" anchor="t">
            <a:spAutoFit/>
          </a:bodyPr>
          <a:lstStyle/>
          <a:p>
            <a:pPr>
              <a:lnSpc>
                <a:spcPts val="4192"/>
              </a:lnSpc>
            </a:pPr>
            <a:r>
              <a:rPr lang="en-US" sz="4192" b="1" spc="318">
                <a:solidFill>
                  <a:srgbClr val="F3866A"/>
                </a:solidFill>
                <a:latin typeface="Prompt Bold"/>
              </a:rPr>
              <a:t>2024 OB &amp; Neonatal </a:t>
            </a:r>
          </a:p>
          <a:p>
            <a:pPr>
              <a:lnSpc>
                <a:spcPts val="4192"/>
              </a:lnSpc>
            </a:pPr>
            <a:r>
              <a:rPr lang="en-US" sz="4192" b="1" spc="318">
                <a:solidFill>
                  <a:srgbClr val="F3866A"/>
                </a:solidFill>
                <a:latin typeface="Prompt Bold"/>
              </a:rPr>
              <a:t>Face-to-Face Meetings</a:t>
            </a:r>
          </a:p>
        </p:txBody>
      </p:sp>
      <p:sp>
        <p:nvSpPr>
          <p:cNvPr id="8" name="TextBox 8"/>
          <p:cNvSpPr txBox="1"/>
          <p:nvPr/>
        </p:nvSpPr>
        <p:spPr>
          <a:xfrm>
            <a:off x="1494825" y="606272"/>
            <a:ext cx="9847430" cy="1038746"/>
          </a:xfrm>
          <a:prstGeom prst="rect">
            <a:avLst/>
          </a:prstGeom>
        </p:spPr>
        <p:txBody>
          <a:bodyPr wrap="square" lIns="0" tIns="0" rIns="0" bIns="0" rtlCol="0" anchor="t">
            <a:spAutoFit/>
          </a:bodyPr>
          <a:lstStyle/>
          <a:p>
            <a:pPr algn="ctr">
              <a:lnSpc>
                <a:spcPts val="8092"/>
              </a:lnSpc>
            </a:pPr>
            <a:r>
              <a:rPr lang="en-US" sz="9868" spc="957" dirty="0">
                <a:solidFill>
                  <a:srgbClr val="144B90"/>
                </a:solidFill>
                <a:latin typeface="Staatliches"/>
              </a:rPr>
              <a:t>Register Now!</a:t>
            </a:r>
          </a:p>
        </p:txBody>
      </p:sp>
      <p:sp>
        <p:nvSpPr>
          <p:cNvPr id="9" name="TextBox 9"/>
          <p:cNvSpPr txBox="1"/>
          <p:nvPr/>
        </p:nvSpPr>
        <p:spPr>
          <a:xfrm>
            <a:off x="621792" y="6209752"/>
            <a:ext cx="11307852" cy="348300"/>
          </a:xfrm>
          <a:prstGeom prst="rect">
            <a:avLst/>
          </a:prstGeom>
        </p:spPr>
        <p:txBody>
          <a:bodyPr wrap="square" lIns="0" tIns="0" rIns="0" bIns="0" rtlCol="0" anchor="t">
            <a:spAutoFit/>
          </a:bodyPr>
          <a:lstStyle/>
          <a:p>
            <a:pPr algn="ctr">
              <a:lnSpc>
                <a:spcPts val="2918"/>
              </a:lnSpc>
            </a:pPr>
            <a:r>
              <a:rPr lang="en-US" sz="2050" i="1">
                <a:solidFill>
                  <a:srgbClr val="144B90"/>
                </a:solidFill>
                <a:latin typeface="Prompt Italics"/>
              </a:rPr>
              <a:t>Join us for two interactive days of collaborative learning with the IL Perinatal Quality Collaborative!</a:t>
            </a:r>
          </a:p>
        </p:txBody>
      </p:sp>
      <p:sp>
        <p:nvSpPr>
          <p:cNvPr id="10" name="TextBox 10"/>
          <p:cNvSpPr txBox="1"/>
          <p:nvPr/>
        </p:nvSpPr>
        <p:spPr>
          <a:xfrm>
            <a:off x="575189" y="3864626"/>
            <a:ext cx="2720421" cy="360163"/>
          </a:xfrm>
          <a:prstGeom prst="rect">
            <a:avLst/>
          </a:prstGeom>
        </p:spPr>
        <p:txBody>
          <a:bodyPr lIns="0" tIns="0" rIns="0" bIns="0" rtlCol="0" anchor="t">
            <a:spAutoFit/>
          </a:bodyPr>
          <a:lstStyle/>
          <a:p>
            <a:pPr>
              <a:lnSpc>
                <a:spcPts val="2879"/>
              </a:lnSpc>
            </a:pPr>
            <a:r>
              <a:rPr lang="en-US" sz="2350">
                <a:solidFill>
                  <a:schemeClr val="accent6"/>
                </a:solidFill>
                <a:latin typeface="Cambria"/>
                <a:ea typeface="Cambria"/>
              </a:rPr>
              <a:t>MAY 22ND, 2024</a:t>
            </a:r>
          </a:p>
        </p:txBody>
      </p:sp>
      <p:sp>
        <p:nvSpPr>
          <p:cNvPr id="11" name="TextBox 11"/>
          <p:cNvSpPr txBox="1"/>
          <p:nvPr/>
        </p:nvSpPr>
        <p:spPr>
          <a:xfrm>
            <a:off x="555911" y="3539704"/>
            <a:ext cx="2108092" cy="360163"/>
          </a:xfrm>
          <a:prstGeom prst="rect">
            <a:avLst/>
          </a:prstGeom>
        </p:spPr>
        <p:txBody>
          <a:bodyPr lIns="0" tIns="0" rIns="0" bIns="0" rtlCol="0" anchor="t">
            <a:spAutoFit/>
          </a:bodyPr>
          <a:lstStyle/>
          <a:p>
            <a:pPr>
              <a:lnSpc>
                <a:spcPts val="2879"/>
              </a:lnSpc>
            </a:pPr>
            <a:r>
              <a:rPr lang="en-US" sz="2350" b="1">
                <a:solidFill>
                  <a:srgbClr val="144B90"/>
                </a:solidFill>
                <a:latin typeface="Cambria"/>
                <a:ea typeface="Cambria"/>
              </a:rPr>
              <a:t>OB TEAMS:</a:t>
            </a:r>
          </a:p>
        </p:txBody>
      </p:sp>
      <p:sp>
        <p:nvSpPr>
          <p:cNvPr id="12" name="TextBox 12"/>
          <p:cNvSpPr txBox="1"/>
          <p:nvPr/>
        </p:nvSpPr>
        <p:spPr>
          <a:xfrm>
            <a:off x="555912" y="5174923"/>
            <a:ext cx="2449487" cy="360163"/>
          </a:xfrm>
          <a:prstGeom prst="rect">
            <a:avLst/>
          </a:prstGeom>
        </p:spPr>
        <p:txBody>
          <a:bodyPr lIns="0" tIns="0" rIns="0" bIns="0" rtlCol="0" anchor="t">
            <a:spAutoFit/>
          </a:bodyPr>
          <a:lstStyle/>
          <a:p>
            <a:pPr>
              <a:lnSpc>
                <a:spcPts val="2879"/>
              </a:lnSpc>
            </a:pPr>
            <a:r>
              <a:rPr lang="en-US" sz="2350">
                <a:solidFill>
                  <a:schemeClr val="accent6"/>
                </a:solidFill>
                <a:latin typeface="Cambria"/>
                <a:ea typeface="Cambria"/>
              </a:rPr>
              <a:t>MAY 23RD, 2024</a:t>
            </a:r>
          </a:p>
        </p:txBody>
      </p:sp>
      <p:sp>
        <p:nvSpPr>
          <p:cNvPr id="13" name="TextBox 13"/>
          <p:cNvSpPr txBox="1"/>
          <p:nvPr/>
        </p:nvSpPr>
        <p:spPr>
          <a:xfrm>
            <a:off x="575189" y="4451023"/>
            <a:ext cx="3468303" cy="732060"/>
          </a:xfrm>
          <a:prstGeom prst="rect">
            <a:avLst/>
          </a:prstGeom>
        </p:spPr>
        <p:txBody>
          <a:bodyPr lIns="0" tIns="0" rIns="0" bIns="0" rtlCol="0" anchor="t">
            <a:spAutoFit/>
          </a:bodyPr>
          <a:lstStyle/>
          <a:p>
            <a:pPr>
              <a:lnSpc>
                <a:spcPts val="2879"/>
              </a:lnSpc>
            </a:pPr>
            <a:r>
              <a:rPr lang="en-US" sz="2399" b="1">
                <a:solidFill>
                  <a:srgbClr val="144B90"/>
                </a:solidFill>
                <a:latin typeface="Cambria"/>
                <a:ea typeface="Cambria"/>
              </a:rPr>
              <a:t>NEONATAL </a:t>
            </a:r>
          </a:p>
          <a:p>
            <a:pPr>
              <a:lnSpc>
                <a:spcPts val="2879"/>
              </a:lnSpc>
            </a:pPr>
            <a:r>
              <a:rPr lang="en-US" sz="2399" b="1">
                <a:solidFill>
                  <a:srgbClr val="144B90"/>
                </a:solidFill>
                <a:latin typeface="Cambria"/>
                <a:ea typeface="Cambria"/>
              </a:rPr>
              <a:t>TEAMS:</a:t>
            </a:r>
          </a:p>
        </p:txBody>
      </p:sp>
      <p:sp>
        <p:nvSpPr>
          <p:cNvPr id="14" name="TextBox 14"/>
          <p:cNvSpPr txBox="1"/>
          <p:nvPr/>
        </p:nvSpPr>
        <p:spPr>
          <a:xfrm>
            <a:off x="3257602" y="3824546"/>
            <a:ext cx="2701691" cy="1565621"/>
          </a:xfrm>
          <a:prstGeom prst="rect">
            <a:avLst/>
          </a:prstGeom>
        </p:spPr>
        <p:txBody>
          <a:bodyPr lIns="0" tIns="0" rIns="0" bIns="0" rtlCol="0" anchor="t">
            <a:spAutoFit/>
          </a:bodyPr>
          <a:lstStyle/>
          <a:p>
            <a:pPr>
              <a:lnSpc>
                <a:spcPts val="3095"/>
              </a:lnSpc>
            </a:pPr>
            <a:r>
              <a:rPr lang="en-US" sz="2210">
                <a:solidFill>
                  <a:srgbClr val="6C94CD"/>
                </a:solidFill>
                <a:latin typeface="Cambria"/>
                <a:ea typeface="Cambria"/>
              </a:rPr>
              <a:t>at the</a:t>
            </a:r>
            <a:r>
              <a:rPr lang="en-US" sz="2210">
                <a:solidFill>
                  <a:srgbClr val="144B90"/>
                </a:solidFill>
                <a:latin typeface="Cambria"/>
                <a:ea typeface="Cambria"/>
              </a:rPr>
              <a:t> President Abraham Lincoln Doubletree Hotel </a:t>
            </a:r>
          </a:p>
          <a:p>
            <a:pPr>
              <a:lnSpc>
                <a:spcPts val="3095"/>
              </a:lnSpc>
            </a:pPr>
            <a:r>
              <a:rPr lang="en-US" sz="2210">
                <a:solidFill>
                  <a:srgbClr val="6C94CD"/>
                </a:solidFill>
                <a:latin typeface="Cambria"/>
                <a:ea typeface="Cambria"/>
              </a:rPr>
              <a:t>in</a:t>
            </a:r>
            <a:r>
              <a:rPr lang="en-US" sz="2210">
                <a:solidFill>
                  <a:srgbClr val="144B90"/>
                </a:solidFill>
                <a:latin typeface="Cambria"/>
                <a:ea typeface="Cambria"/>
              </a:rPr>
              <a:t> Springfield, IL </a:t>
            </a:r>
          </a:p>
        </p:txBody>
      </p:sp>
      <p:sp>
        <p:nvSpPr>
          <p:cNvPr id="15" name="TextBox 15"/>
          <p:cNvSpPr txBox="1"/>
          <p:nvPr/>
        </p:nvSpPr>
        <p:spPr>
          <a:xfrm>
            <a:off x="7582015" y="3539318"/>
            <a:ext cx="3882780" cy="1867819"/>
          </a:xfrm>
          <a:prstGeom prst="rect">
            <a:avLst/>
          </a:prstGeom>
        </p:spPr>
        <p:txBody>
          <a:bodyPr wrap="square" lIns="0" tIns="0" rIns="0" bIns="0" rtlCol="0" anchor="t">
            <a:spAutoFit/>
          </a:bodyPr>
          <a:lstStyle/>
          <a:p>
            <a:pPr algn="ctr">
              <a:lnSpc>
                <a:spcPts val="3667"/>
              </a:lnSpc>
            </a:pPr>
            <a:r>
              <a:rPr lang="en-US" sz="2600" b="1">
                <a:solidFill>
                  <a:srgbClr val="144B90"/>
                </a:solidFill>
                <a:latin typeface="Prompt"/>
              </a:rPr>
              <a:t>Calling ALL Perinatal Leaders, Providers, Nurses, Advocates, &amp; Friends!</a:t>
            </a:r>
            <a:endParaRPr lang="en-US" sz="2300" b="1">
              <a:solidFill>
                <a:srgbClr val="144B90"/>
              </a:solidFill>
              <a:latin typeface="Prompt"/>
              <a:cs typeface="Prompt"/>
            </a:endParaRPr>
          </a:p>
        </p:txBody>
      </p:sp>
      <p:pic>
        <p:nvPicPr>
          <p:cNvPr id="17" name="Picture 16" descr="A qr code with text&#10;&#10;Description automatically generated">
            <a:extLst>
              <a:ext uri="{FF2B5EF4-FFF2-40B4-BE49-F238E27FC236}">
                <a16:creationId xmlns:a16="http://schemas.microsoft.com/office/drawing/2014/main" id="{70877188-1535-93B3-206C-A6A81F0EF24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21013" y="3372504"/>
            <a:ext cx="1700491" cy="2107036"/>
          </a:xfrm>
          <a:prstGeom prst="rect">
            <a:avLst/>
          </a:prstGeom>
        </p:spPr>
      </p:pic>
      <p:pic>
        <p:nvPicPr>
          <p:cNvPr id="18" name="Graphic 17" descr="Shooting star outline">
            <a:extLst>
              <a:ext uri="{FF2B5EF4-FFF2-40B4-BE49-F238E27FC236}">
                <a16:creationId xmlns:a16="http://schemas.microsoft.com/office/drawing/2014/main" id="{44BA78AF-4E8C-32C5-BE17-FB6D70CB732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11144" y="-57773"/>
            <a:ext cx="2265871" cy="2265871"/>
          </a:xfrm>
          <a:prstGeom prst="rect">
            <a:avLst/>
          </a:prstGeom>
        </p:spPr>
      </p:pic>
    </p:spTree>
    <p:extLst>
      <p:ext uri="{BB962C8B-B14F-4D97-AF65-F5344CB8AC3E}">
        <p14:creationId xmlns:p14="http://schemas.microsoft.com/office/powerpoint/2010/main" val="3144864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y and purple wavy lines&#10;&#10;Description automatically generated">
            <a:extLst>
              <a:ext uri="{FF2B5EF4-FFF2-40B4-BE49-F238E27FC236}">
                <a16:creationId xmlns:a16="http://schemas.microsoft.com/office/drawing/2014/main" id="{98A984B5-36FC-40B0-3A96-C4A53F4B7EF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398" y="2380"/>
            <a:ext cx="12199775" cy="6861016"/>
          </a:xfrm>
          <a:prstGeom prst="rect">
            <a:avLst/>
          </a:prstGeom>
          <a:ln>
            <a:noFill/>
          </a:ln>
        </p:spPr>
      </p:pic>
      <p:sp>
        <p:nvSpPr>
          <p:cNvPr id="7" name="Title 1">
            <a:extLst>
              <a:ext uri="{FF2B5EF4-FFF2-40B4-BE49-F238E27FC236}">
                <a16:creationId xmlns:a16="http://schemas.microsoft.com/office/drawing/2014/main" id="{87128A3B-F5EA-CB8D-1385-0CE820C3740B}"/>
              </a:ext>
            </a:extLst>
          </p:cNvPr>
          <p:cNvSpPr txBox="1">
            <a:spLocks/>
          </p:cNvSpPr>
          <p:nvPr/>
        </p:nvSpPr>
        <p:spPr>
          <a:xfrm>
            <a:off x="562585" y="808994"/>
            <a:ext cx="10921841"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1C498B"/>
                </a:solidFill>
                <a:latin typeface="DM Sans"/>
                <a:ea typeface="Lato Medium"/>
                <a:cs typeface="Lato Medium"/>
              </a:rPr>
              <a:t>Initiating Conversations around Safe Sleep</a:t>
            </a:r>
          </a:p>
        </p:txBody>
      </p:sp>
      <p:sp>
        <p:nvSpPr>
          <p:cNvPr id="11" name="TextBox 10">
            <a:extLst>
              <a:ext uri="{FF2B5EF4-FFF2-40B4-BE49-F238E27FC236}">
                <a16:creationId xmlns:a16="http://schemas.microsoft.com/office/drawing/2014/main" id="{7F17BC8D-3F6B-3F43-DCD8-9BBFF59CDAF3}"/>
              </a:ext>
            </a:extLst>
          </p:cNvPr>
          <p:cNvSpPr txBox="1"/>
          <p:nvPr/>
        </p:nvSpPr>
        <p:spPr>
          <a:xfrm>
            <a:off x="1339174" y="1766625"/>
            <a:ext cx="9363025" cy="3416320"/>
          </a:xfrm>
          <a:prstGeom prst="rect">
            <a:avLst/>
          </a:prstGeom>
          <a:solidFill>
            <a:schemeClr val="bg1"/>
          </a:solidFill>
          <a:ln w="28575">
            <a:solidFill>
              <a:srgbClr val="1C498B"/>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DM Sans"/>
                <a:cs typeface="Calibri"/>
                <a:hlinkClick r:id="rId3"/>
              </a:rPr>
              <a:t>Child Safety Forward:</a:t>
            </a:r>
            <a:r>
              <a:rPr lang="en-US" sz="2400">
                <a:latin typeface="DM Sans"/>
                <a:cs typeface="Calibri"/>
              </a:rPr>
              <a:t> A reflection guide to shape provider conversations around infant sleep</a:t>
            </a:r>
            <a:endParaRPr lang="en-US"/>
          </a:p>
          <a:p>
            <a:pPr marL="342900" indent="-342900">
              <a:buFont typeface="Arial"/>
              <a:buChar char="•"/>
            </a:pPr>
            <a:r>
              <a:rPr lang="en-US" sz="2400">
                <a:ea typeface="+mn-lt"/>
                <a:cs typeface="+mn-lt"/>
              </a:rPr>
              <a:t>What is my stance as a professional on sleep practices? Am I open and receptive to others’ viewpoints? </a:t>
            </a:r>
            <a:endParaRPr lang="en-US"/>
          </a:p>
          <a:p>
            <a:pPr marL="342900" indent="-342900">
              <a:buFont typeface="Arial"/>
              <a:buChar char="•"/>
            </a:pPr>
            <a:r>
              <a:rPr lang="en-US" sz="2400">
                <a:ea typeface="+mn-lt"/>
                <a:cs typeface="+mn-lt"/>
              </a:rPr>
              <a:t>Can I take a truly nonjudgmental approach when talking about sleep safety?  </a:t>
            </a:r>
            <a:endParaRPr lang="en-US" sz="2400">
              <a:ea typeface="+mn-lt"/>
              <a:cs typeface="Calibri"/>
            </a:endParaRPr>
          </a:p>
          <a:p>
            <a:pPr marL="342900" indent="-342900">
              <a:buFont typeface="Arial"/>
              <a:buChar char="•"/>
            </a:pPr>
            <a:r>
              <a:rPr lang="en-US" sz="2400">
                <a:ea typeface="+mn-lt"/>
                <a:cs typeface="+mn-lt"/>
              </a:rPr>
              <a:t>Do I understand the power I have in this interaction because of who I am?</a:t>
            </a:r>
            <a:endParaRPr lang="en-US" sz="2400">
              <a:latin typeface="Aptos"/>
              <a:cs typeface="Calibri"/>
            </a:endParaRPr>
          </a:p>
          <a:p>
            <a:pPr marL="342900" indent="-342900">
              <a:buFont typeface="Arial"/>
              <a:buChar char="•"/>
            </a:pPr>
            <a:endParaRPr lang="en-US" sz="2400">
              <a:latin typeface="Aptos"/>
              <a:cs typeface="Calibri"/>
            </a:endParaRPr>
          </a:p>
        </p:txBody>
      </p:sp>
      <p:sp>
        <p:nvSpPr>
          <p:cNvPr id="2" name="Title 1">
            <a:extLst>
              <a:ext uri="{FF2B5EF4-FFF2-40B4-BE49-F238E27FC236}">
                <a16:creationId xmlns:a16="http://schemas.microsoft.com/office/drawing/2014/main" id="{E1B03CF6-4082-C234-0DDF-05B5FDBC8331}"/>
              </a:ext>
            </a:extLst>
          </p:cNvPr>
          <p:cNvSpPr txBox="1">
            <a:spLocks/>
          </p:cNvSpPr>
          <p:nvPr/>
        </p:nvSpPr>
        <p:spPr>
          <a:xfrm>
            <a:off x="562585" y="5499363"/>
            <a:ext cx="10921841"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i="1">
                <a:solidFill>
                  <a:srgbClr val="1C498B"/>
                </a:solidFill>
                <a:latin typeface="DM Sans"/>
                <a:ea typeface="Lato Medium"/>
                <a:cs typeface="Lato Medium"/>
              </a:rPr>
              <a:t>More to Come at Face-to-Face!</a:t>
            </a:r>
            <a:endParaRPr lang="en-US" i="1"/>
          </a:p>
        </p:txBody>
      </p:sp>
    </p:spTree>
    <p:extLst>
      <p:ext uri="{BB962C8B-B14F-4D97-AF65-F5344CB8AC3E}">
        <p14:creationId xmlns:p14="http://schemas.microsoft.com/office/powerpoint/2010/main" val="1265122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1148553" y="1792710"/>
            <a:ext cx="9365380" cy="2014679"/>
          </a:xfrm>
        </p:spPr>
        <p:txBody>
          <a:bodyPr/>
          <a:lstStyle/>
          <a:p>
            <a:pPr>
              <a:spcBef>
                <a:spcPts val="0"/>
              </a:spcBef>
            </a:pPr>
            <a:r>
              <a:rPr lang="en-US" sz="3000">
                <a:solidFill>
                  <a:srgbClr val="1C498B"/>
                </a:solidFill>
                <a:latin typeface="DM Sans"/>
                <a:ea typeface="Lato Medium"/>
                <a:cs typeface="Arial"/>
              </a:rPr>
              <a:t>Step 3: Endorse a Safe Sleep Environment</a:t>
            </a:r>
          </a:p>
          <a:p>
            <a:endParaRPr lang="en-US" sz="3000">
              <a:latin typeface="DM Sans"/>
              <a:ea typeface="Lato Medium"/>
              <a:cs typeface="Prompt"/>
            </a:endParaRPr>
          </a:p>
        </p:txBody>
      </p:sp>
    </p:spTree>
    <p:extLst>
      <p:ext uri="{BB962C8B-B14F-4D97-AF65-F5344CB8AC3E}">
        <p14:creationId xmlns:p14="http://schemas.microsoft.com/office/powerpoint/2010/main" val="29809656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26F864-3ED2-DE6D-5D21-BF216E6A3151}"/>
              </a:ext>
            </a:extLst>
          </p:cNvPr>
          <p:cNvSpPr txBox="1">
            <a:spLocks/>
          </p:cNvSpPr>
          <p:nvPr/>
        </p:nvSpPr>
        <p:spPr>
          <a:xfrm>
            <a:off x="360415" y="358436"/>
            <a:ext cx="8099224"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rgbClr val="1C498B"/>
                </a:solidFill>
                <a:latin typeface="DM Sans"/>
                <a:ea typeface="Lato Medium"/>
                <a:cs typeface="Lato Medium"/>
              </a:rPr>
              <a:t>Honoring Patient Stories </a:t>
            </a:r>
          </a:p>
        </p:txBody>
      </p:sp>
      <p:sp>
        <p:nvSpPr>
          <p:cNvPr id="5" name="TextBox 4">
            <a:extLst>
              <a:ext uri="{FF2B5EF4-FFF2-40B4-BE49-F238E27FC236}">
                <a16:creationId xmlns:a16="http://schemas.microsoft.com/office/drawing/2014/main" id="{7E0CC207-5463-4008-2DE8-33B0B89A430E}"/>
              </a:ext>
            </a:extLst>
          </p:cNvPr>
          <p:cNvSpPr txBox="1"/>
          <p:nvPr/>
        </p:nvSpPr>
        <p:spPr>
          <a:xfrm>
            <a:off x="628797" y="3552311"/>
            <a:ext cx="6873463"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b="1" i="1">
                <a:latin typeface="DM Sans"/>
                <a:cs typeface="Calibri"/>
              </a:rPr>
              <a:t>Questions Include: </a:t>
            </a:r>
            <a:endParaRPr lang="en-US" i="1"/>
          </a:p>
          <a:p>
            <a:pPr marL="342900" indent="-342900">
              <a:buFont typeface="Calibri"/>
              <a:buChar char="-"/>
            </a:pPr>
            <a:r>
              <a:rPr lang="en-US" sz="2300">
                <a:latin typeface="DM Sans"/>
                <a:cs typeface="Calibri"/>
              </a:rPr>
              <a:t>What does this story teach you about helping families plan for what to do when they are tired? </a:t>
            </a:r>
          </a:p>
          <a:p>
            <a:pPr marL="342900" indent="-342900">
              <a:buFont typeface="Calibri"/>
              <a:buChar char="-"/>
            </a:pPr>
            <a:r>
              <a:rPr lang="en-US" sz="2300">
                <a:latin typeface="DM Sans"/>
                <a:cs typeface="Calibri"/>
              </a:rPr>
              <a:t>How does this story help you understand the importance of following the safe sleep guidelines? </a:t>
            </a:r>
          </a:p>
        </p:txBody>
      </p:sp>
      <p:sp>
        <p:nvSpPr>
          <p:cNvPr id="7" name="TextBox 6">
            <a:extLst>
              <a:ext uri="{FF2B5EF4-FFF2-40B4-BE49-F238E27FC236}">
                <a16:creationId xmlns:a16="http://schemas.microsoft.com/office/drawing/2014/main" id="{2EC30230-3F03-807F-5D56-C2421C4E5E68}"/>
              </a:ext>
            </a:extLst>
          </p:cNvPr>
          <p:cNvSpPr txBox="1"/>
          <p:nvPr/>
        </p:nvSpPr>
        <p:spPr>
          <a:xfrm>
            <a:off x="362779" y="888226"/>
            <a:ext cx="8215915" cy="256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300" b="1">
              <a:latin typeface="DM Sans"/>
              <a:cs typeface="Calibri"/>
            </a:endParaRPr>
          </a:p>
          <a:p>
            <a:pPr marL="342900" indent="-342900">
              <a:buFont typeface="Calibri"/>
              <a:buChar char="-"/>
            </a:pPr>
            <a:r>
              <a:rPr lang="en-US" sz="2300">
                <a:latin typeface="DM Sans"/>
                <a:cs typeface="Calibri"/>
                <a:hlinkClick r:id="rId2"/>
              </a:rPr>
              <a:t>Facilitation guide</a:t>
            </a:r>
            <a:r>
              <a:rPr lang="en-US" sz="2300">
                <a:latin typeface="DM Sans"/>
                <a:cs typeface="Calibri"/>
              </a:rPr>
              <a:t> for professionals who provide education on safe sleep to other professionals or parents</a:t>
            </a:r>
            <a:endParaRPr lang="en-US"/>
          </a:p>
          <a:p>
            <a:pPr marL="342900" indent="-342900">
              <a:buFont typeface="Calibri"/>
              <a:buChar char="-"/>
            </a:pPr>
            <a:r>
              <a:rPr lang="en-US" sz="2300">
                <a:latin typeface="DM Sans"/>
                <a:cs typeface="Calibri"/>
              </a:rPr>
              <a:t>Provides guidance on how to use the included digital stories in a variety of settings</a:t>
            </a:r>
            <a:r>
              <a:rPr lang="en-US" sz="2300">
                <a:solidFill>
                  <a:srgbClr val="EB7CBB"/>
                </a:solidFill>
                <a:latin typeface="DM Sans"/>
                <a:cs typeface="Calibri"/>
              </a:rPr>
              <a:t>  </a:t>
            </a:r>
          </a:p>
          <a:p>
            <a:pPr marL="342900" indent="-342900">
              <a:buFont typeface="Calibri"/>
            </a:pPr>
            <a:endParaRPr lang="en-US" sz="2300">
              <a:latin typeface="DM Sans"/>
              <a:cs typeface="Calibri"/>
            </a:endParaRPr>
          </a:p>
        </p:txBody>
      </p:sp>
      <p:pic>
        <p:nvPicPr>
          <p:cNvPr id="2" name="Picture 1" descr="A child and a baby&#10;&#10;Description automatically generated">
            <a:extLst>
              <a:ext uri="{FF2B5EF4-FFF2-40B4-BE49-F238E27FC236}">
                <a16:creationId xmlns:a16="http://schemas.microsoft.com/office/drawing/2014/main" id="{A1991BD6-4CFC-0ED4-C594-A9B20BA48B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40105" y="884685"/>
            <a:ext cx="3543300" cy="1987290"/>
          </a:xfrm>
          <a:prstGeom prst="rect">
            <a:avLst/>
          </a:prstGeom>
        </p:spPr>
      </p:pic>
      <p:sp>
        <p:nvSpPr>
          <p:cNvPr id="4" name="TextBox 3">
            <a:extLst>
              <a:ext uri="{FF2B5EF4-FFF2-40B4-BE49-F238E27FC236}">
                <a16:creationId xmlns:a16="http://schemas.microsoft.com/office/drawing/2014/main" id="{05045CAC-2A81-4889-DB54-F8FE90A27DFA}"/>
              </a:ext>
            </a:extLst>
          </p:cNvPr>
          <p:cNvSpPr txBox="1"/>
          <p:nvPr/>
        </p:nvSpPr>
        <p:spPr>
          <a:xfrm>
            <a:off x="8195569" y="2889214"/>
            <a:ext cx="3687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Video still </a:t>
            </a:r>
            <a:r>
              <a:rPr lang="en-US">
                <a:latin typeface="DM Sans"/>
              </a:rPr>
              <a:t>from</a:t>
            </a:r>
            <a:r>
              <a:rPr lang="en-US"/>
              <a:t> </a:t>
            </a:r>
            <a:r>
              <a:rPr lang="en-US" i="1">
                <a:hlinkClick r:id="rId4"/>
              </a:rPr>
              <a:t>Moments of You</a:t>
            </a:r>
            <a:endParaRPr lang="en-US" i="1"/>
          </a:p>
        </p:txBody>
      </p:sp>
      <p:pic>
        <p:nvPicPr>
          <p:cNvPr id="6" name="Picture 5" descr="A person holding a baby&#10;&#10;Description automatically generated">
            <a:extLst>
              <a:ext uri="{FF2B5EF4-FFF2-40B4-BE49-F238E27FC236}">
                <a16:creationId xmlns:a16="http://schemas.microsoft.com/office/drawing/2014/main" id="{94D7DE1E-6E53-0657-879A-2D0652C108A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6619" y="3703505"/>
            <a:ext cx="3750816" cy="2096241"/>
          </a:xfrm>
          <a:prstGeom prst="rect">
            <a:avLst/>
          </a:prstGeom>
        </p:spPr>
      </p:pic>
      <p:sp>
        <p:nvSpPr>
          <p:cNvPr id="8" name="TextBox 7">
            <a:extLst>
              <a:ext uri="{FF2B5EF4-FFF2-40B4-BE49-F238E27FC236}">
                <a16:creationId xmlns:a16="http://schemas.microsoft.com/office/drawing/2014/main" id="{6037E077-6620-2AD4-DF3F-E4736EC73C18}"/>
              </a:ext>
            </a:extLst>
          </p:cNvPr>
          <p:cNvSpPr txBox="1"/>
          <p:nvPr/>
        </p:nvSpPr>
        <p:spPr>
          <a:xfrm>
            <a:off x="8018015" y="5796651"/>
            <a:ext cx="368773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Video still </a:t>
            </a:r>
            <a:r>
              <a:rPr lang="en-US">
                <a:latin typeface="DM Sans"/>
              </a:rPr>
              <a:t>from</a:t>
            </a:r>
            <a:r>
              <a:rPr lang="en-US"/>
              <a:t> </a:t>
            </a:r>
            <a:r>
              <a:rPr lang="en-US" i="1">
                <a:hlinkClick r:id="rId6"/>
              </a:rPr>
              <a:t>Remember Xavier</a:t>
            </a:r>
            <a:endParaRPr lang="en-US" i="1"/>
          </a:p>
        </p:txBody>
      </p:sp>
    </p:spTree>
    <p:extLst>
      <p:ext uri="{BB962C8B-B14F-4D97-AF65-F5344CB8AC3E}">
        <p14:creationId xmlns:p14="http://schemas.microsoft.com/office/powerpoint/2010/main" val="3925554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white text on a blue background&#10;&#10;Description automatically generated">
            <a:extLst>
              <a:ext uri="{FF2B5EF4-FFF2-40B4-BE49-F238E27FC236}">
                <a16:creationId xmlns:a16="http://schemas.microsoft.com/office/drawing/2014/main" id="{E193D6FA-5CCE-EB5A-AD64-F94F877B41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664354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white background with black text&#10;&#10;Description automatically generated">
            <a:extLst>
              <a:ext uri="{FF2B5EF4-FFF2-40B4-BE49-F238E27FC236}">
                <a16:creationId xmlns:a16="http://schemas.microsoft.com/office/drawing/2014/main" id="{9DE9041C-EE1D-561A-7AD6-B65654D7A8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3584994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86C1D10-06DF-5AA3-A7E3-0795B870CE23}"/>
              </a:ext>
            </a:extLst>
          </p:cNvPr>
          <p:cNvSpPr txBox="1">
            <a:spLocks/>
          </p:cNvSpPr>
          <p:nvPr/>
        </p:nvSpPr>
        <p:spPr>
          <a:xfrm>
            <a:off x="251304" y="2074363"/>
            <a:ext cx="3732068" cy="2709275"/>
          </a:xfrm>
          <a:prstGeom prst="ellipse">
            <a:avLst/>
          </a:prstGeom>
          <a:solidFill>
            <a:srgbClr val="F66695"/>
          </a:solidFill>
          <a:ln w="174625" cmpd="thinThick">
            <a:solidFill>
              <a:srgbClr val="1B477A"/>
            </a:solidFill>
          </a:ln>
        </p:spPr>
        <p:txBody>
          <a:bodyPr vert="horz" lIns="91440" tIns="45720" rIns="91440" bIns="45720" rtlCol="0" anchor="ctr">
            <a:norm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lgn="ctr">
              <a:lnSpc>
                <a:spcPct val="90000"/>
              </a:lnSpc>
              <a:spcAft>
                <a:spcPts val="600"/>
              </a:spcAft>
            </a:pPr>
            <a:r>
              <a:rPr lang="en-US" sz="2600" kern="1200" dirty="0">
                <a:solidFill>
                  <a:srgbClr val="FFFFFF"/>
                </a:solidFill>
                <a:latin typeface="Aptos"/>
                <a:ea typeface="+mj-ea"/>
                <a:cs typeface="+mj-cs"/>
              </a:rPr>
              <a:t>Example Education Implementation Plan</a:t>
            </a:r>
          </a:p>
        </p:txBody>
      </p:sp>
      <p:sp>
        <p:nvSpPr>
          <p:cNvPr id="4" name="Slide Number Placeholder 3">
            <a:extLst>
              <a:ext uri="{FF2B5EF4-FFF2-40B4-BE49-F238E27FC236}">
                <a16:creationId xmlns:a16="http://schemas.microsoft.com/office/drawing/2014/main" id="{173B7267-734E-2D2B-EA6B-A913BC26269C}"/>
              </a:ext>
            </a:extLst>
          </p:cNvPr>
          <p:cNvSpPr>
            <a:spLocks noGrp="1"/>
          </p:cNvSpPr>
          <p:nvPr>
            <p:ph type="sldNum" sz="quarter" idx="10"/>
          </p:nvPr>
        </p:nvSpPr>
        <p:spPr>
          <a:xfrm>
            <a:off x="11310257" y="6356350"/>
            <a:ext cx="560009" cy="365125"/>
          </a:xfrm>
        </p:spPr>
        <p:txBody>
          <a:bodyPr vert="horz" lIns="91440" tIns="45720" rIns="91440" bIns="45720" rtlCol="0" anchor="ctr">
            <a:normAutofit/>
          </a:bodyPr>
          <a:lstStyle/>
          <a:p>
            <a:pPr>
              <a:spcAft>
                <a:spcPts val="600"/>
              </a:spcAft>
            </a:pPr>
            <a:fld id="{97033E4B-E3EB-3D46-B2D8-3159663620FA}" type="slidenum">
              <a:rPr lang="en-US">
                <a:solidFill>
                  <a:srgbClr val="898989"/>
                </a:solidFill>
              </a:rPr>
              <a:pPr>
                <a:spcAft>
                  <a:spcPts val="600"/>
                </a:spcAft>
              </a:pPr>
              <a:t>55</a:t>
            </a:fld>
            <a:endParaRPr lang="en-US">
              <a:solidFill>
                <a:srgbClr val="898989"/>
              </a:solidFill>
            </a:endParaRPr>
          </a:p>
        </p:txBody>
      </p:sp>
      <p:graphicFrame>
        <p:nvGraphicFramePr>
          <p:cNvPr id="2" name="Table 1">
            <a:extLst>
              <a:ext uri="{FF2B5EF4-FFF2-40B4-BE49-F238E27FC236}">
                <a16:creationId xmlns:a16="http://schemas.microsoft.com/office/drawing/2014/main" id="{06BEF143-BE78-A8CA-ABC3-991E25164CC8}"/>
              </a:ext>
            </a:extLst>
          </p:cNvPr>
          <p:cNvGraphicFramePr>
            <a:graphicFrameLocks noGrp="1"/>
          </p:cNvGraphicFramePr>
          <p:nvPr>
            <p:extLst>
              <p:ext uri="{D42A27DB-BD31-4B8C-83A1-F6EECF244321}">
                <p14:modId xmlns:p14="http://schemas.microsoft.com/office/powerpoint/2010/main" val="3475427873"/>
              </p:ext>
            </p:extLst>
          </p:nvPr>
        </p:nvGraphicFramePr>
        <p:xfrm>
          <a:off x="4358211" y="932155"/>
          <a:ext cx="7399679" cy="5046183"/>
        </p:xfrm>
        <a:graphic>
          <a:graphicData uri="http://schemas.openxmlformats.org/drawingml/2006/table">
            <a:tbl>
              <a:tblPr firstRow="1" bandRow="1">
                <a:tableStyleId>{5C22544A-7EE6-4342-B048-85BDC9FD1C3A}</a:tableStyleId>
              </a:tblPr>
              <a:tblGrid>
                <a:gridCol w="7399679">
                  <a:extLst>
                    <a:ext uri="{9D8B030D-6E8A-4147-A177-3AD203B41FA5}">
                      <a16:colId xmlns:a16="http://schemas.microsoft.com/office/drawing/2014/main" val="3191050412"/>
                    </a:ext>
                  </a:extLst>
                </a:gridCol>
              </a:tblGrid>
              <a:tr h="687658">
                <a:tc>
                  <a:txBody>
                    <a:bodyPr/>
                    <a:lstStyle/>
                    <a:p>
                      <a:r>
                        <a:rPr lang="en-US" b="0" dirty="0">
                          <a:solidFill>
                            <a:schemeClr val="tx1"/>
                          </a:solidFill>
                          <a:latin typeface="DM Sans"/>
                        </a:rPr>
                        <a:t>Meet with ESSI QI Team and Review Updated AAP Guidelines</a:t>
                      </a:r>
                    </a:p>
                  </a:txBody>
                  <a:tcPr>
                    <a:lnL w="12700">
                      <a:solidFill>
                        <a:schemeClr val="tx1"/>
                      </a:solidFill>
                    </a:lnL>
                    <a:lnR w="12700">
                      <a:solidFill>
                        <a:schemeClr val="tx1"/>
                      </a:solidFill>
                    </a:lnR>
                    <a:lnT w="12700">
                      <a:solidFill>
                        <a:schemeClr val="tx1"/>
                      </a:solidFill>
                    </a:lnT>
                    <a:lnB w="12700">
                      <a:solidFill>
                        <a:schemeClr val="tx1"/>
                      </a:solidFill>
                    </a:lnB>
                    <a:solidFill>
                      <a:srgbClr val="E7E9EE"/>
                    </a:solidFill>
                  </a:tcPr>
                </a:tc>
                <a:extLst>
                  <a:ext uri="{0D108BD9-81ED-4DB2-BD59-A6C34878D82A}">
                    <a16:rowId xmlns:a16="http://schemas.microsoft.com/office/drawing/2014/main" val="2247775988"/>
                  </a:ext>
                </a:extLst>
              </a:tr>
              <a:tr h="5738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DM Sans"/>
                        </a:rPr>
                        <a:t>Step 1: </a:t>
                      </a:r>
                      <a:r>
                        <a:rPr lang="en-US" dirty="0">
                          <a:latin typeface="DM Sans"/>
                        </a:rPr>
                        <a:t>Review current safe sleep policy and update policy to reflect 2022 AAP Recommendations.</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430638650"/>
                  </a:ext>
                </a:extLst>
              </a:tr>
              <a:tr h="573802">
                <a:tc>
                  <a:txBody>
                    <a:bodyPr/>
                    <a:lstStyle/>
                    <a:p>
                      <a:r>
                        <a:rPr lang="en-US" b="1" dirty="0">
                          <a:latin typeface="DM Sans"/>
                        </a:rPr>
                        <a:t>Step 2:</a:t>
                      </a:r>
                      <a:r>
                        <a:rPr lang="en-US" b="0" dirty="0">
                          <a:latin typeface="DM Sans"/>
                        </a:rPr>
                        <a:t> Education on Safe Sleep Guidelines</a:t>
                      </a:r>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1532118870"/>
                  </a:ext>
                </a:extLst>
              </a:tr>
              <a:tr h="1226634">
                <a:tc>
                  <a:txBody>
                    <a:bodyPr/>
                    <a:lstStyle/>
                    <a:p>
                      <a:pPr lvl="0">
                        <a:buNone/>
                      </a:pPr>
                      <a:r>
                        <a:rPr lang="en-US" b="0">
                          <a:latin typeface="DM Sans"/>
                        </a:rPr>
                        <a:t>Disseminate Cribs for Kids Ambassador Training and have staff email completion certificate </a:t>
                      </a:r>
                    </a:p>
                    <a:p>
                      <a:pPr lvl="0">
                        <a:buNone/>
                      </a:pPr>
                      <a:r>
                        <a:rPr lang="en-US" b="1" i="1">
                          <a:latin typeface="DM Sans"/>
                        </a:rPr>
                        <a:t>Or</a:t>
                      </a:r>
                      <a:r>
                        <a:rPr lang="en-US" b="0">
                          <a:latin typeface="DM Sans"/>
                        </a:rPr>
                        <a:t> </a:t>
                      </a:r>
                    </a:p>
                    <a:p>
                      <a:pPr lvl="0">
                        <a:buNone/>
                      </a:pPr>
                      <a:r>
                        <a:rPr lang="en-US" b="0">
                          <a:latin typeface="DM Sans"/>
                        </a:rPr>
                        <a:t>Complete updated safe-sleep E-Module offered by hospital</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33683185"/>
                  </a:ext>
                </a:extLst>
              </a:tr>
              <a:tr h="4088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DM Sans"/>
                        </a:rPr>
                        <a:t>Step 3:</a:t>
                      </a:r>
                      <a:r>
                        <a:rPr lang="en-US" b="0" dirty="0">
                          <a:latin typeface="DM Sans"/>
                        </a:rPr>
                        <a:t> </a:t>
                      </a:r>
                      <a:r>
                        <a:rPr lang="en-US" dirty="0">
                          <a:latin typeface="DM Sans"/>
                        </a:rPr>
                        <a:t>Endorse safe sleep practices and incorporate safe sleep education into orientation, annual competencies and ongoing education.</a:t>
                      </a:r>
                      <a:endParaRPr lang="en-US" dirty="0"/>
                    </a:p>
                  </a:txBody>
                  <a:tcPr>
                    <a:lnL w="12700">
                      <a:solidFill>
                        <a:schemeClr val="tx1"/>
                      </a:solidFill>
                    </a:lnL>
                    <a:lnR w="12700">
                      <a:solidFill>
                        <a:schemeClr val="tx1"/>
                      </a:solidFill>
                    </a:lnR>
                    <a:lnT w="12700">
                      <a:solidFill>
                        <a:schemeClr val="tx1"/>
                      </a:solidFill>
                    </a:lnT>
                    <a:lnB w="12700">
                      <a:solidFill>
                        <a:schemeClr val="tx1"/>
                      </a:solidFill>
                    </a:lnB>
                  </a:tcPr>
                </a:tc>
                <a:extLst>
                  <a:ext uri="{0D108BD9-81ED-4DB2-BD59-A6C34878D82A}">
                    <a16:rowId xmlns:a16="http://schemas.microsoft.com/office/drawing/2014/main" val="3426276108"/>
                  </a:ext>
                </a:extLst>
              </a:tr>
              <a:tr h="1003609">
                <a:tc>
                  <a:txBody>
                    <a:bodyPr/>
                    <a:lstStyle/>
                    <a:p>
                      <a:pPr lvl="0">
                        <a:buNone/>
                      </a:pPr>
                      <a:r>
                        <a:rPr lang="en-US" b="0" dirty="0">
                          <a:latin typeface="DM Sans"/>
                        </a:rPr>
                        <a:t>Email team patient stories </a:t>
                      </a:r>
                    </a:p>
                    <a:p>
                      <a:pPr lvl="0">
                        <a:buNone/>
                      </a:pPr>
                      <a:r>
                        <a:rPr lang="en-US" b="1" i="1" dirty="0">
                          <a:latin typeface="DM Sans"/>
                        </a:rPr>
                        <a:t>Or</a:t>
                      </a:r>
                      <a:r>
                        <a:rPr lang="en-US" b="0" dirty="0">
                          <a:latin typeface="DM Sans"/>
                        </a:rPr>
                        <a:t> </a:t>
                      </a:r>
                    </a:p>
                    <a:p>
                      <a:pPr lvl="0">
                        <a:buNone/>
                      </a:pPr>
                      <a:r>
                        <a:rPr lang="en-US" b="0" dirty="0">
                          <a:latin typeface="DM Sans"/>
                        </a:rPr>
                        <a:t>Share stories during team huddles</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574884553"/>
                  </a:ext>
                </a:extLst>
              </a:tr>
            </a:tbl>
          </a:graphicData>
        </a:graphic>
      </p:graphicFrame>
      <p:sp>
        <p:nvSpPr>
          <p:cNvPr id="3" name="Rectangle 2">
            <a:extLst>
              <a:ext uri="{FF2B5EF4-FFF2-40B4-BE49-F238E27FC236}">
                <a16:creationId xmlns:a16="http://schemas.microsoft.com/office/drawing/2014/main" id="{23D3D1C4-ED33-186D-6AF2-9D41ABB3C767}"/>
              </a:ext>
            </a:extLst>
          </p:cNvPr>
          <p:cNvSpPr/>
          <p:nvPr/>
        </p:nvSpPr>
        <p:spPr>
          <a:xfrm>
            <a:off x="14795" y="0"/>
            <a:ext cx="12228991" cy="932155"/>
          </a:xfrm>
          <a:prstGeom prst="rect">
            <a:avLst/>
          </a:prstGeom>
          <a:solidFill>
            <a:srgbClr val="1C498B"/>
          </a:solidFill>
          <a:ln>
            <a:solidFill>
              <a:srgbClr val="1C49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E998A82-02F4-0628-98CD-6F86D250B29A}"/>
              </a:ext>
            </a:extLst>
          </p:cNvPr>
          <p:cNvSpPr/>
          <p:nvPr/>
        </p:nvSpPr>
        <p:spPr>
          <a:xfrm>
            <a:off x="-73982" y="5925845"/>
            <a:ext cx="12332564" cy="932155"/>
          </a:xfrm>
          <a:prstGeom prst="rect">
            <a:avLst/>
          </a:prstGeom>
          <a:solidFill>
            <a:srgbClr val="1C498B"/>
          </a:solidFill>
          <a:ln>
            <a:solidFill>
              <a:srgbClr val="1C498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50915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B6E45B1-0EF7-F6D9-47CB-6443C7D203B8}"/>
              </a:ext>
            </a:extLst>
          </p:cNvPr>
          <p:cNvSpPr txBox="1">
            <a:spLocks/>
          </p:cNvSpPr>
          <p:nvPr/>
        </p:nvSpPr>
        <p:spPr>
          <a:xfrm>
            <a:off x="231481" y="313222"/>
            <a:ext cx="8229600"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1C498B"/>
                </a:solidFill>
                <a:latin typeface="DM Sans"/>
                <a:ea typeface="Lato Medium"/>
                <a:cs typeface="Lato Medium"/>
              </a:rPr>
              <a:t>Crib Cards</a:t>
            </a:r>
            <a:endParaRPr lang="en-US"/>
          </a:p>
          <a:p>
            <a:endParaRPr lang="en-US" b="1">
              <a:solidFill>
                <a:srgbClr val="1C498B"/>
              </a:solidFill>
              <a:latin typeface="DM Sans"/>
              <a:ea typeface="Lato Medium"/>
              <a:cs typeface="Lato Medium"/>
            </a:endParaRPr>
          </a:p>
        </p:txBody>
      </p:sp>
      <p:pic>
        <p:nvPicPr>
          <p:cNvPr id="3" name="Picture 2" descr="A baby crib with a sign&#10;&#10;Description automatically generated">
            <a:extLst>
              <a:ext uri="{FF2B5EF4-FFF2-40B4-BE49-F238E27FC236}">
                <a16:creationId xmlns:a16="http://schemas.microsoft.com/office/drawing/2014/main" id="{24C667EB-021C-04BA-2AE3-107F5AB2F48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58832" y="3363069"/>
            <a:ext cx="3832276" cy="2875245"/>
          </a:xfrm>
          <a:prstGeom prst="rect">
            <a:avLst/>
          </a:prstGeom>
        </p:spPr>
      </p:pic>
      <p:sp>
        <p:nvSpPr>
          <p:cNvPr id="6" name="Title 1">
            <a:extLst>
              <a:ext uri="{FF2B5EF4-FFF2-40B4-BE49-F238E27FC236}">
                <a16:creationId xmlns:a16="http://schemas.microsoft.com/office/drawing/2014/main" id="{CCD4EBF0-3553-4B0C-673C-0C3F5D3C72BA}"/>
              </a:ext>
            </a:extLst>
          </p:cNvPr>
          <p:cNvSpPr txBox="1">
            <a:spLocks/>
          </p:cNvSpPr>
          <p:nvPr/>
        </p:nvSpPr>
        <p:spPr>
          <a:xfrm>
            <a:off x="351431" y="1201887"/>
            <a:ext cx="5538473" cy="1512902"/>
          </a:xfrm>
          <a:prstGeom prst="rect">
            <a:avLst/>
          </a:prstGeom>
          <a:noFill/>
        </p:spPr>
        <p:txBody>
          <a:bodyPr lIns="91440" tIns="45720" rIns="91440" bIns="45720" anchor="t">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a:buChar char="•"/>
            </a:pPr>
            <a:r>
              <a:rPr lang="en-US" sz="2000" b="1">
                <a:solidFill>
                  <a:srgbClr val="1C498B"/>
                </a:solidFill>
                <a:latin typeface="DM Sans"/>
                <a:ea typeface="Lato Medium"/>
                <a:cs typeface="Lato Medium"/>
              </a:rPr>
              <a:t>Educational teaching aid for provider and family </a:t>
            </a:r>
            <a:endParaRPr lang="en-US" sz="2000">
              <a:solidFill>
                <a:srgbClr val="1C498B"/>
              </a:solidFill>
              <a:latin typeface="DM Sans"/>
            </a:endParaRPr>
          </a:p>
          <a:p>
            <a:pPr marL="571500" indent="-571500">
              <a:buFont typeface="Arial"/>
              <a:buChar char="•"/>
            </a:pPr>
            <a:endParaRPr lang="en-US" sz="2000" b="1">
              <a:solidFill>
                <a:srgbClr val="1C498B"/>
              </a:solidFill>
              <a:latin typeface="DM Sans"/>
              <a:ea typeface="Lato Medium"/>
              <a:cs typeface="Lato Medium"/>
            </a:endParaRPr>
          </a:p>
          <a:p>
            <a:pPr marL="571500" indent="-571500">
              <a:buFont typeface="Arial"/>
              <a:buChar char="•"/>
            </a:pPr>
            <a:r>
              <a:rPr lang="en-US" sz="2000">
                <a:solidFill>
                  <a:srgbClr val="1C498B"/>
                </a:solidFill>
                <a:latin typeface="DM Sans"/>
              </a:rPr>
              <a:t>Can include HIPPA information on inside of crib, sleep preferences or accommodations facing outside of crib</a:t>
            </a:r>
          </a:p>
          <a:p>
            <a:pPr marL="571500" indent="-571500">
              <a:buFont typeface="Arial"/>
              <a:buChar char="•"/>
            </a:pPr>
            <a:endParaRPr lang="en-US"/>
          </a:p>
          <a:p>
            <a:endParaRPr lang="en-US" sz="2000" b="1">
              <a:solidFill>
                <a:srgbClr val="1C498B"/>
              </a:solidFill>
              <a:latin typeface="DM Sans"/>
              <a:ea typeface="Lato Medium"/>
              <a:cs typeface="Lato Medium"/>
            </a:endParaRPr>
          </a:p>
          <a:p>
            <a:endParaRPr lang="en-US" b="1">
              <a:solidFill>
                <a:srgbClr val="1C498B"/>
              </a:solidFill>
              <a:latin typeface="DM Sans"/>
              <a:ea typeface="Lato Medium"/>
              <a:cs typeface="Lato Medium"/>
            </a:endParaRPr>
          </a:p>
        </p:txBody>
      </p:sp>
      <p:pic>
        <p:nvPicPr>
          <p:cNvPr id="9" name="Picture 8" descr="A screenshot of a crib cards&#10;&#10;Description automatically generated">
            <a:extLst>
              <a:ext uri="{FF2B5EF4-FFF2-40B4-BE49-F238E27FC236}">
                <a16:creationId xmlns:a16="http://schemas.microsoft.com/office/drawing/2014/main" id="{5D006DFC-2E57-613F-BDD1-8803B35E861E}"/>
              </a:ext>
            </a:extLst>
          </p:cNvPr>
          <p:cNvPicPr>
            <a:picLocks noChangeAspect="1"/>
          </p:cNvPicPr>
          <p:nvPr/>
        </p:nvPicPr>
        <p:blipFill>
          <a:blip r:embed="rId4"/>
          <a:stretch>
            <a:fillRect/>
          </a:stretch>
        </p:blipFill>
        <p:spPr>
          <a:xfrm>
            <a:off x="6747942" y="34327"/>
            <a:ext cx="5540060" cy="6792895"/>
          </a:xfrm>
          <a:prstGeom prst="rect">
            <a:avLst/>
          </a:prstGeom>
        </p:spPr>
      </p:pic>
    </p:spTree>
    <p:extLst>
      <p:ext uri="{BB962C8B-B14F-4D97-AF65-F5344CB8AC3E}">
        <p14:creationId xmlns:p14="http://schemas.microsoft.com/office/powerpoint/2010/main" val="32541347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791C4-9B3C-9538-F299-A006E1E9E4CE}"/>
              </a:ext>
            </a:extLst>
          </p:cNvPr>
          <p:cNvSpPr>
            <a:spLocks noGrp="1"/>
          </p:cNvSpPr>
          <p:nvPr>
            <p:ph type="title"/>
          </p:nvPr>
        </p:nvSpPr>
        <p:spPr>
          <a:xfrm>
            <a:off x="956203" y="268710"/>
            <a:ext cx="9365380" cy="2014679"/>
          </a:xfrm>
        </p:spPr>
        <p:txBody>
          <a:bodyPr/>
          <a:lstStyle/>
          <a:p>
            <a:pPr>
              <a:spcBef>
                <a:spcPts val="0"/>
              </a:spcBef>
            </a:pPr>
            <a:r>
              <a:rPr lang="en-US" sz="3000">
                <a:solidFill>
                  <a:srgbClr val="1C498B"/>
                </a:solidFill>
                <a:latin typeface="DM Sans"/>
                <a:ea typeface="Lato Medium"/>
                <a:cs typeface="Arial"/>
              </a:rPr>
              <a:t>Share: Crib Audits </a:t>
            </a:r>
          </a:p>
          <a:p>
            <a:endParaRPr lang="en-US" sz="3000">
              <a:latin typeface="DM Sans"/>
              <a:ea typeface="Lato Medium"/>
              <a:cs typeface="Prompt"/>
            </a:endParaRPr>
          </a:p>
        </p:txBody>
      </p:sp>
      <p:sp>
        <p:nvSpPr>
          <p:cNvPr id="4" name="Title 1">
            <a:extLst>
              <a:ext uri="{FF2B5EF4-FFF2-40B4-BE49-F238E27FC236}">
                <a16:creationId xmlns:a16="http://schemas.microsoft.com/office/drawing/2014/main" id="{A2A25A9A-DC09-D624-292D-71BDD126DC7B}"/>
              </a:ext>
            </a:extLst>
          </p:cNvPr>
          <p:cNvSpPr txBox="1">
            <a:spLocks/>
          </p:cNvSpPr>
          <p:nvPr/>
        </p:nvSpPr>
        <p:spPr>
          <a:xfrm>
            <a:off x="953244" y="2285421"/>
            <a:ext cx="9365380" cy="2014679"/>
          </a:xfrm>
          <a:prstGeom prst="rect">
            <a:avLst/>
          </a:prstGeom>
        </p:spPr>
        <p:txBody>
          <a:bodyPr vert="horz" lIns="91440" tIns="45720" rIns="91440" bIns="45720" rtlCol="0" anchor="b">
            <a:noAutofit/>
          </a:bodyPr>
          <a:lstStyle>
            <a:lvl1pPr algn="l" defTabSz="914400" rtl="0" eaLnBrk="1" latinLnBrk="0" hangingPunct="1">
              <a:lnSpc>
                <a:spcPct val="100000"/>
              </a:lnSpc>
              <a:spcBef>
                <a:spcPct val="0"/>
              </a:spcBef>
              <a:buNone/>
              <a:defRPr sz="3600" b="1" i="0" kern="1200">
                <a:solidFill>
                  <a:schemeClr val="accent1"/>
                </a:solidFill>
                <a:latin typeface="+mj-lt"/>
                <a:ea typeface="Lato Medium" panose="020F0502020204030203" pitchFamily="34" charset="0"/>
                <a:cs typeface="Lato Medium" panose="020F0502020204030203" pitchFamily="34" charset="0"/>
              </a:defRPr>
            </a:lvl1pPr>
          </a:lstStyle>
          <a:p>
            <a:pPr>
              <a:spcBef>
                <a:spcPts val="0"/>
              </a:spcBef>
            </a:pPr>
            <a:endParaRPr lang="en-US" sz="3000" dirty="0">
              <a:solidFill>
                <a:srgbClr val="1C498B"/>
              </a:solidFill>
              <a:latin typeface="DM Sans"/>
              <a:ea typeface="Lato Medium"/>
              <a:cs typeface="Arial"/>
            </a:endParaRPr>
          </a:p>
          <a:p>
            <a:pPr>
              <a:spcBef>
                <a:spcPts val="0"/>
              </a:spcBef>
            </a:pPr>
            <a:endParaRPr lang="en-US" sz="3000" dirty="0">
              <a:solidFill>
                <a:srgbClr val="1C498B"/>
              </a:solidFill>
              <a:latin typeface="DM Sans"/>
              <a:ea typeface="Lato Medium"/>
              <a:cs typeface="Arial"/>
            </a:endParaRPr>
          </a:p>
          <a:p>
            <a:pPr>
              <a:spcBef>
                <a:spcPts val="0"/>
              </a:spcBef>
            </a:pPr>
            <a:endParaRPr lang="en-US" sz="3000" dirty="0">
              <a:solidFill>
                <a:srgbClr val="1C498B"/>
              </a:solidFill>
              <a:latin typeface="DM Sans"/>
              <a:ea typeface="Lato Medium"/>
              <a:cs typeface="Arial"/>
            </a:endParaRPr>
          </a:p>
          <a:p>
            <a:pPr>
              <a:spcBef>
                <a:spcPts val="0"/>
              </a:spcBef>
            </a:pPr>
            <a:r>
              <a:rPr lang="en-US" sz="3000" dirty="0">
                <a:solidFill>
                  <a:srgbClr val="1C498B"/>
                </a:solidFill>
                <a:latin typeface="DM Sans"/>
                <a:ea typeface="Lato Medium"/>
                <a:cs typeface="Arial"/>
              </a:rPr>
              <a:t>What's your crib auditing process? Type into the chat below</a:t>
            </a:r>
            <a:endParaRPr lang="en-US" dirty="0"/>
          </a:p>
          <a:p>
            <a:endParaRPr lang="en-US" sz="3000" dirty="0">
              <a:latin typeface="DM Sans"/>
              <a:ea typeface="Lato Medium"/>
              <a:cs typeface="Prompt"/>
            </a:endParaRPr>
          </a:p>
        </p:txBody>
      </p:sp>
    </p:spTree>
    <p:extLst>
      <p:ext uri="{BB962C8B-B14F-4D97-AF65-F5344CB8AC3E}">
        <p14:creationId xmlns:p14="http://schemas.microsoft.com/office/powerpoint/2010/main" val="2111202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C15E382-2D31-CF39-FA4C-DC6FE05530D6}"/>
              </a:ext>
            </a:extLst>
          </p:cNvPr>
          <p:cNvSpPr txBox="1">
            <a:spLocks/>
          </p:cNvSpPr>
          <p:nvPr/>
        </p:nvSpPr>
        <p:spPr>
          <a:xfrm>
            <a:off x="1760890" y="42963"/>
            <a:ext cx="8229600" cy="1143000"/>
          </a:xfrm>
          <a:prstGeom prst="rect">
            <a:avLst/>
          </a:prstGeom>
          <a:noFill/>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a:solidFill>
                  <a:srgbClr val="1C498B"/>
                </a:solidFill>
                <a:latin typeface="DM Sans"/>
                <a:ea typeface="Lato Medium"/>
                <a:cs typeface="Lato Medium"/>
              </a:rPr>
              <a:t>Audit Tool</a:t>
            </a:r>
          </a:p>
        </p:txBody>
      </p:sp>
      <p:pic>
        <p:nvPicPr>
          <p:cNvPr id="2" name="Picture 1" descr="A chart with text on it&#10;&#10;Description automatically generated">
            <a:extLst>
              <a:ext uri="{FF2B5EF4-FFF2-40B4-BE49-F238E27FC236}">
                <a16:creationId xmlns:a16="http://schemas.microsoft.com/office/drawing/2014/main" id="{97804C9C-8246-F745-81C7-B7D92F5A12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8001" y="639152"/>
            <a:ext cx="11568403" cy="5914892"/>
          </a:xfrm>
          <a:prstGeom prst="rect">
            <a:avLst/>
          </a:prstGeom>
        </p:spPr>
      </p:pic>
      <p:sp>
        <p:nvSpPr>
          <p:cNvPr id="4" name="Rounded Rectangle 3"/>
          <p:cNvSpPr/>
          <p:nvPr/>
        </p:nvSpPr>
        <p:spPr>
          <a:xfrm>
            <a:off x="628073" y="5486400"/>
            <a:ext cx="3934691" cy="932873"/>
          </a:xfrm>
          <a:prstGeom prst="roundRect">
            <a:avLst/>
          </a:prstGeom>
          <a:solidFill>
            <a:srgbClr val="1C49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If you have an effective audit tool your team uses, please email to info@ilpqc.org</a:t>
            </a:r>
          </a:p>
        </p:txBody>
      </p:sp>
    </p:spTree>
    <p:extLst>
      <p:ext uri="{BB962C8B-B14F-4D97-AF65-F5344CB8AC3E}">
        <p14:creationId xmlns:p14="http://schemas.microsoft.com/office/powerpoint/2010/main" val="38549148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2689"/>
        <p:cNvGrpSpPr/>
        <p:nvPr/>
      </p:nvGrpSpPr>
      <p:grpSpPr>
        <a:xfrm>
          <a:off x="0" y="0"/>
          <a:ext cx="0" cy="0"/>
          <a:chOff x="0" y="0"/>
          <a:chExt cx="0" cy="0"/>
        </a:xfrm>
      </p:grpSpPr>
      <p:sp>
        <p:nvSpPr>
          <p:cNvPr id="12690" name="Google Shape;12690;p1190"/>
          <p:cNvSpPr txBox="1">
            <a:spLocks noGrp="1"/>
          </p:cNvSpPr>
          <p:nvPr>
            <p:ph type="title"/>
          </p:nvPr>
        </p:nvSpPr>
        <p:spPr>
          <a:xfrm>
            <a:off x="79803" y="55186"/>
            <a:ext cx="5336874" cy="4842116"/>
          </a:xfrm>
          <a:prstGeom prst="rect">
            <a:avLst/>
          </a:prstGeom>
          <a:noFill/>
          <a:ln>
            <a:noFill/>
          </a:ln>
        </p:spPr>
        <p:txBody>
          <a:bodyPr spcFirstLastPara="1" wrap="square" lIns="91425" tIns="45700" rIns="91425" bIns="45700" anchor="ctr" anchorCtr="0">
            <a:noAutofit/>
          </a:bodyPr>
          <a:lstStyle/>
          <a:p>
            <a:pPr algn="ctr">
              <a:spcAft>
                <a:spcPts val="700"/>
              </a:spcAft>
            </a:pPr>
            <a:r>
              <a:rPr lang="en-US" sz="3200" b="1">
                <a:solidFill>
                  <a:srgbClr val="1C498B"/>
                </a:solidFill>
                <a:latin typeface="DM Sans"/>
                <a:ea typeface="+mj-lt"/>
                <a:cs typeface="+mj-lt"/>
              </a:rPr>
              <a:t>ILPQC will be offering one seat to each ESSI hospital team to help build capacity to facilitate live discussions about equity and respectful care with your providers, nurses and staff.</a:t>
            </a:r>
          </a:p>
        </p:txBody>
      </p:sp>
      <p:sp>
        <p:nvSpPr>
          <p:cNvPr id="12691" name="Google Shape;12691;p1190"/>
          <p:cNvSpPr txBox="1">
            <a:spLocks noGrp="1"/>
          </p:cNvSpPr>
          <p:nvPr>
            <p:ph type="sldNum" idx="12"/>
          </p:nvPr>
        </p:nvSpPr>
        <p:spPr>
          <a:xfrm>
            <a:off x="88392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59</a:t>
            </a:fld>
            <a:endParaRPr/>
          </a:p>
        </p:txBody>
      </p:sp>
      <p:pic>
        <p:nvPicPr>
          <p:cNvPr id="12692" name="Google Shape;12692;p1190" descr="A white and green flyer with a qr code&#10;&#10;Description automatically generated"/>
          <p:cNvPicPr preferRelativeResize="0"/>
          <p:nvPr/>
        </p:nvPicPr>
        <p:blipFill rotWithShape="1">
          <a:blip r:embed="rId3">
            <a:alphaModFix/>
          </a:blip>
          <a:srcRect/>
          <a:stretch/>
        </p:blipFill>
        <p:spPr>
          <a:xfrm>
            <a:off x="5542260" y="6587"/>
            <a:ext cx="6652989" cy="6860580"/>
          </a:xfrm>
          <a:prstGeom prst="rect">
            <a:avLst/>
          </a:prstGeom>
          <a:noFill/>
          <a:ln>
            <a:noFill/>
          </a:ln>
        </p:spPr>
      </p:pic>
      <p:sp>
        <p:nvSpPr>
          <p:cNvPr id="4" name="TextBox 3">
            <a:extLst>
              <a:ext uri="{FF2B5EF4-FFF2-40B4-BE49-F238E27FC236}">
                <a16:creationId xmlns:a16="http://schemas.microsoft.com/office/drawing/2014/main" id="{8F22AABC-2FAE-C746-BE44-74BD0DF24816}"/>
              </a:ext>
            </a:extLst>
          </p:cNvPr>
          <p:cNvSpPr txBox="1"/>
          <p:nvPr/>
        </p:nvSpPr>
        <p:spPr>
          <a:xfrm>
            <a:off x="87039" y="5030344"/>
            <a:ext cx="5451984" cy="1569660"/>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DM Sans"/>
              </a:rPr>
              <a:t>Join the 178 ILPQC hospital-based team members who have already completed this training!</a:t>
            </a:r>
            <a:r>
              <a:rPr lang="en-US" sz="2400">
                <a:latin typeface="DM Sans"/>
                <a:cs typeface="Calibri"/>
              </a:rPr>
              <a:t>​</a:t>
            </a:r>
            <a:endParaRPr lang="en-US" sz="2400">
              <a:latin typeface="DM Sans"/>
            </a:endParaRPr>
          </a:p>
        </p:txBody>
      </p:sp>
    </p:spTree>
    <p:extLst>
      <p:ext uri="{BB962C8B-B14F-4D97-AF65-F5344CB8AC3E}">
        <p14:creationId xmlns:p14="http://schemas.microsoft.com/office/powerpoint/2010/main" val="2688480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D5D60D9-1153-A700-5802-2D8C26E7E09D}"/>
              </a:ext>
            </a:extLst>
          </p:cNvPr>
          <p:cNvSpPr>
            <a:spLocks noGrp="1"/>
          </p:cNvSpPr>
          <p:nvPr>
            <p:ph type="sldNum" sz="quarter" idx="10"/>
          </p:nvPr>
        </p:nvSpPr>
        <p:spPr/>
        <p:txBody>
          <a:bodyPr/>
          <a:lstStyle/>
          <a:p>
            <a:fld id="{97033E4B-E3EB-3D46-B2D8-3159663620FA}" type="slidenum">
              <a:rPr lang="en-US" smtClean="0"/>
              <a:pPr/>
              <a:t>6</a:t>
            </a:fld>
            <a:endParaRPr lang="en-US"/>
          </a:p>
        </p:txBody>
      </p:sp>
      <p:graphicFrame>
        <p:nvGraphicFramePr>
          <p:cNvPr id="15" name="Content Placeholder 14">
            <a:extLst>
              <a:ext uri="{FF2B5EF4-FFF2-40B4-BE49-F238E27FC236}">
                <a16:creationId xmlns:a16="http://schemas.microsoft.com/office/drawing/2014/main" id="{DC353392-F952-3BF9-D767-B01AFFD9D458}"/>
              </a:ext>
            </a:extLst>
          </p:cNvPr>
          <p:cNvGraphicFramePr>
            <a:graphicFrameLocks noGrp="1"/>
          </p:cNvGraphicFramePr>
          <p:nvPr>
            <p:ph idx="1"/>
            <p:extLst>
              <p:ext uri="{D42A27DB-BD31-4B8C-83A1-F6EECF244321}">
                <p14:modId xmlns:p14="http://schemas.microsoft.com/office/powerpoint/2010/main" val="4180194972"/>
              </p:ext>
            </p:extLst>
          </p:nvPr>
        </p:nvGraphicFramePr>
        <p:xfrm>
          <a:off x="2471" y="1293518"/>
          <a:ext cx="6379567" cy="5590266"/>
        </p:xfrm>
        <a:graphic>
          <a:graphicData uri="http://schemas.openxmlformats.org/drawingml/2006/table">
            <a:tbl>
              <a:tblPr firstRow="1" bandRow="1">
                <a:tableStyleId>{5C22544A-7EE6-4342-B048-85BDC9FD1C3A}</a:tableStyleId>
              </a:tblPr>
              <a:tblGrid>
                <a:gridCol w="1554298">
                  <a:extLst>
                    <a:ext uri="{9D8B030D-6E8A-4147-A177-3AD203B41FA5}">
                      <a16:colId xmlns:a16="http://schemas.microsoft.com/office/drawing/2014/main" val="683782182"/>
                    </a:ext>
                  </a:extLst>
                </a:gridCol>
                <a:gridCol w="4825269">
                  <a:extLst>
                    <a:ext uri="{9D8B030D-6E8A-4147-A177-3AD203B41FA5}">
                      <a16:colId xmlns:a16="http://schemas.microsoft.com/office/drawing/2014/main" val="4129381965"/>
                    </a:ext>
                  </a:extLst>
                </a:gridCol>
              </a:tblGrid>
              <a:tr h="509868">
                <a:tc>
                  <a:txBody>
                    <a:bodyPr/>
                    <a:lstStyle/>
                    <a:p>
                      <a:pPr algn="l" rtl="0" fontAlgn="base"/>
                      <a:r>
                        <a:rPr lang="en-US" sz="1600" dirty="0">
                          <a:effectLst/>
                        </a:rPr>
                        <a:t>Time </a:t>
                      </a:r>
                      <a:endParaRPr lang="en-US" sz="2800" b="1" i="0" dirty="0">
                        <a:solidFill>
                          <a:srgbClr val="365F91"/>
                        </a:solidFill>
                        <a:effectLst/>
                      </a:endParaRPr>
                    </a:p>
                  </a:txBody>
                  <a:tcPr/>
                </a:tc>
                <a:tc>
                  <a:txBody>
                    <a:bodyPr/>
                    <a:lstStyle/>
                    <a:p>
                      <a:pPr algn="l" rtl="0" fontAlgn="base"/>
                      <a:r>
                        <a:rPr lang="en-US" sz="1600" dirty="0">
                          <a:effectLst/>
                        </a:rPr>
                        <a:t>ILPQC 2024 Neonatal  Face-to-Face Meeting </a:t>
                      </a:r>
                      <a:endParaRPr lang="en-US" sz="2800" b="0" i="0" dirty="0">
                        <a:solidFill>
                          <a:srgbClr val="365F91"/>
                        </a:solidFill>
                        <a:effectLst/>
                      </a:endParaRPr>
                    </a:p>
                  </a:txBody>
                  <a:tcPr/>
                </a:tc>
                <a:extLst>
                  <a:ext uri="{0D108BD9-81ED-4DB2-BD59-A6C34878D82A}">
                    <a16:rowId xmlns:a16="http://schemas.microsoft.com/office/drawing/2014/main" val="4119589559"/>
                  </a:ext>
                </a:extLst>
              </a:tr>
              <a:tr h="657146">
                <a:tc>
                  <a:txBody>
                    <a:bodyPr/>
                    <a:lstStyle/>
                    <a:p>
                      <a:pPr algn="l" rtl="0" fontAlgn="base"/>
                      <a:r>
                        <a:rPr lang="en-US" sz="1500" b="1" dirty="0">
                          <a:solidFill>
                            <a:schemeClr val="accent1"/>
                          </a:solidFill>
                          <a:effectLst/>
                        </a:rPr>
                        <a:t>9:00-9:15am </a:t>
                      </a:r>
                      <a:endParaRPr lang="en-US" sz="1500" dirty="0"/>
                    </a:p>
                  </a:txBody>
                  <a:tcPr/>
                </a:tc>
                <a:tc>
                  <a:txBody>
                    <a:bodyPr/>
                    <a:lstStyle/>
                    <a:p>
                      <a:pPr algn="l" rtl="0" fontAlgn="base"/>
                      <a:r>
                        <a:rPr lang="en-US" sz="1500" b="1">
                          <a:solidFill>
                            <a:schemeClr val="accent1"/>
                          </a:solidFill>
                          <a:effectLst/>
                        </a:rPr>
                        <a:t>Welcome and Overview of Day  </a:t>
                      </a:r>
                    </a:p>
                    <a:p>
                      <a:pPr marL="0" lvl="0" indent="0" algn="l">
                        <a:lnSpc>
                          <a:spcPct val="100000"/>
                        </a:lnSpc>
                        <a:buNone/>
                      </a:pPr>
                      <a:r>
                        <a:rPr lang="en-US" sz="1500" b="0" i="0" u="none" strike="noStrike" baseline="0" noProof="0">
                          <a:solidFill>
                            <a:srgbClr val="F58366"/>
                          </a:solidFill>
                          <a:effectLst/>
                          <a:latin typeface="Calibri"/>
                        </a:rPr>
                        <a:t>Justin Josephsen, MD and Leslie Caldarelli, MD </a:t>
                      </a:r>
                    </a:p>
                  </a:txBody>
                  <a:tcPr/>
                </a:tc>
                <a:extLst>
                  <a:ext uri="{0D108BD9-81ED-4DB2-BD59-A6C34878D82A}">
                    <a16:rowId xmlns:a16="http://schemas.microsoft.com/office/drawing/2014/main" val="2809843415"/>
                  </a:ext>
                </a:extLst>
              </a:tr>
              <a:tr h="657146">
                <a:tc>
                  <a:txBody>
                    <a:bodyPr/>
                    <a:lstStyle/>
                    <a:p>
                      <a:pPr lvl="0" algn="l">
                        <a:buNone/>
                      </a:pPr>
                      <a:r>
                        <a:rPr lang="en-US" sz="1500" b="1">
                          <a:solidFill>
                            <a:schemeClr val="accent1"/>
                          </a:solidFill>
                          <a:effectLst/>
                        </a:rPr>
                        <a:t>9:15-9:45am </a:t>
                      </a:r>
                      <a:endParaRPr lang="en-US" sz="1500" b="1" i="0">
                        <a:solidFill>
                          <a:schemeClr val="accent1"/>
                        </a:solidFill>
                        <a:effectLst/>
                      </a:endParaRPr>
                    </a:p>
                  </a:txBody>
                  <a:tcPr/>
                </a:tc>
                <a:tc>
                  <a:txBody>
                    <a:bodyPr/>
                    <a:lstStyle/>
                    <a:p>
                      <a:pPr lvl="0" algn="l">
                        <a:buNone/>
                      </a:pPr>
                      <a:r>
                        <a:rPr lang="en-US" sz="1500" b="1" i="0" u="none" strike="noStrike" baseline="0" noProof="0">
                          <a:solidFill>
                            <a:srgbClr val="1C498B"/>
                          </a:solidFill>
                          <a:effectLst/>
                          <a:latin typeface="Calibri"/>
                        </a:rPr>
                        <a:t>We’ve Launched! Getting our “Booties” to Work with ESSI</a:t>
                      </a:r>
                      <a:endParaRPr lang="en-US"/>
                    </a:p>
                    <a:p>
                      <a:pPr lvl="0" algn="l">
                        <a:buNone/>
                      </a:pPr>
                      <a:r>
                        <a:rPr lang="en-US" sz="1500" b="0" i="0" u="none" strike="noStrike" noProof="0">
                          <a:solidFill>
                            <a:srgbClr val="F58366"/>
                          </a:solidFill>
                          <a:effectLst/>
                          <a:latin typeface="Calibri"/>
                        </a:rPr>
                        <a:t>Justin Josephsen, MD and Leslie Caldarelli, MD </a:t>
                      </a:r>
                      <a:endParaRPr lang="en-US" b="0" i="0" u="none" strike="noStrike" noProof="0">
                        <a:solidFill>
                          <a:srgbClr val="F58366"/>
                        </a:solidFill>
                        <a:latin typeface="Calibri"/>
                      </a:endParaRPr>
                    </a:p>
                  </a:txBody>
                  <a:tcPr/>
                </a:tc>
                <a:extLst>
                  <a:ext uri="{0D108BD9-81ED-4DB2-BD59-A6C34878D82A}">
                    <a16:rowId xmlns:a16="http://schemas.microsoft.com/office/drawing/2014/main" val="2925562079"/>
                  </a:ext>
                </a:extLst>
              </a:tr>
              <a:tr h="742951">
                <a:tc>
                  <a:txBody>
                    <a:bodyPr/>
                    <a:lstStyle/>
                    <a:p>
                      <a:pPr algn="l" rtl="0" fontAlgn="base"/>
                      <a:r>
                        <a:rPr lang="en-US" sz="1500" b="1">
                          <a:solidFill>
                            <a:schemeClr val="accent1"/>
                          </a:solidFill>
                          <a:effectLst/>
                        </a:rPr>
                        <a:t>9:45-10:40am</a:t>
                      </a:r>
                    </a:p>
                  </a:txBody>
                  <a:tcPr/>
                </a:tc>
                <a:tc>
                  <a:txBody>
                    <a:bodyPr/>
                    <a:lstStyle/>
                    <a:p>
                      <a:pPr lvl="0" algn="l">
                        <a:buNone/>
                      </a:pPr>
                      <a:r>
                        <a:rPr lang="en-US" sz="1500" b="1" i="0" u="none" strike="noStrike" kern="1200" baseline="0" noProof="0">
                          <a:solidFill>
                            <a:srgbClr val="1C498B"/>
                          </a:solidFill>
                          <a:effectLst/>
                          <a:latin typeface="Calibri"/>
                        </a:rPr>
                        <a:t>Steps to Addressing Social Determinants of Health </a:t>
                      </a:r>
                      <a:endParaRPr lang="en-US"/>
                    </a:p>
                    <a:p>
                      <a:pPr lvl="0" algn="l">
                        <a:buNone/>
                      </a:pPr>
                      <a:r>
                        <a:rPr lang="en-US" sz="1500" b="1" i="0" u="none" strike="noStrike" kern="1200" baseline="0" noProof="0">
                          <a:solidFill>
                            <a:srgbClr val="1C498B"/>
                          </a:solidFill>
                          <a:effectLst/>
                          <a:latin typeface="Calibri"/>
                        </a:rPr>
                        <a:t>in the Newborn Setting</a:t>
                      </a:r>
                      <a:endParaRPr lang="en-US"/>
                    </a:p>
                    <a:p>
                      <a:pPr lvl="0" algn="l">
                        <a:buNone/>
                      </a:pPr>
                      <a:r>
                        <a:rPr lang="en-US" sz="1500" b="0" i="0" u="none" strike="noStrike" kern="1200" baseline="0" noProof="0">
                          <a:solidFill>
                            <a:srgbClr val="F58366"/>
                          </a:solidFill>
                          <a:latin typeface="Calibri"/>
                        </a:rPr>
                        <a:t>Meg Parker, MD, MPH</a:t>
                      </a:r>
                      <a:r>
                        <a:rPr lang="en-US" sz="1500" b="1" i="0" u="none" strike="noStrike" kern="1200" baseline="0" noProof="0">
                          <a:solidFill>
                            <a:srgbClr val="F58366"/>
                          </a:solidFill>
                          <a:latin typeface="Calibri"/>
                        </a:rPr>
                        <a:t> </a:t>
                      </a:r>
                      <a:endParaRPr lang="en-US"/>
                    </a:p>
                  </a:txBody>
                  <a:tcPr/>
                </a:tc>
                <a:extLst>
                  <a:ext uri="{0D108BD9-81ED-4DB2-BD59-A6C34878D82A}">
                    <a16:rowId xmlns:a16="http://schemas.microsoft.com/office/drawing/2014/main" val="343747297"/>
                  </a:ext>
                </a:extLst>
              </a:tr>
              <a:tr h="305921">
                <a:tc>
                  <a:txBody>
                    <a:bodyPr/>
                    <a:lstStyle/>
                    <a:p>
                      <a:pPr algn="l" rtl="0" fontAlgn="base"/>
                      <a:r>
                        <a:rPr lang="en-US" sz="1500" b="1">
                          <a:solidFill>
                            <a:schemeClr val="accent1"/>
                          </a:solidFill>
                          <a:effectLst/>
                        </a:rPr>
                        <a:t>10:40-10:55am</a:t>
                      </a:r>
                    </a:p>
                  </a:txBody>
                  <a:tcPr/>
                </a:tc>
                <a:tc>
                  <a:txBody>
                    <a:bodyPr/>
                    <a:lstStyle/>
                    <a:p>
                      <a:pPr algn="l" rtl="0" fontAlgn="base"/>
                      <a:r>
                        <a:rPr lang="en-US" sz="1500" b="1">
                          <a:solidFill>
                            <a:schemeClr val="accent1"/>
                          </a:solidFill>
                          <a:effectLst/>
                        </a:rPr>
                        <a:t>Break</a:t>
                      </a:r>
                      <a:endParaRPr lang="en-US" sz="1500" b="1" i="0">
                        <a:solidFill>
                          <a:schemeClr val="accent1"/>
                        </a:solidFill>
                        <a:effectLst/>
                      </a:endParaRPr>
                    </a:p>
                  </a:txBody>
                  <a:tcPr/>
                </a:tc>
                <a:extLst>
                  <a:ext uri="{0D108BD9-81ED-4DB2-BD59-A6C34878D82A}">
                    <a16:rowId xmlns:a16="http://schemas.microsoft.com/office/drawing/2014/main" val="2973891167"/>
                  </a:ext>
                </a:extLst>
              </a:tr>
              <a:tr h="961466">
                <a:tc>
                  <a:txBody>
                    <a:bodyPr/>
                    <a:lstStyle/>
                    <a:p>
                      <a:pPr algn="l" rtl="0" fontAlgn="base"/>
                      <a:r>
                        <a:rPr lang="en-US" sz="1500" b="1">
                          <a:solidFill>
                            <a:schemeClr val="accent1"/>
                          </a:solidFill>
                          <a:effectLst/>
                        </a:rPr>
                        <a:t>10:55 –11:25am </a:t>
                      </a:r>
                      <a:endParaRPr lang="en-US" sz="1500" b="1" i="0">
                        <a:solidFill>
                          <a:schemeClr val="accent1"/>
                        </a:solidFill>
                        <a:effectLst/>
                      </a:endParaRPr>
                    </a:p>
                  </a:txBody>
                  <a:tcPr/>
                </a:tc>
                <a:tc>
                  <a:txBody>
                    <a:bodyPr/>
                    <a:lstStyle/>
                    <a:p>
                      <a:pPr lvl="0" algn="l">
                        <a:buNone/>
                      </a:pPr>
                      <a:r>
                        <a:rPr lang="en-US" sz="1500" b="1" i="0" u="none" strike="noStrike" kern="1200" baseline="0" noProof="0">
                          <a:solidFill>
                            <a:srgbClr val="1C498B"/>
                          </a:solidFill>
                          <a:effectLst/>
                          <a:latin typeface="Calibri"/>
                          <a:ea typeface="+mn-ea"/>
                          <a:cs typeface="+mn-cs"/>
                        </a:rPr>
                        <a:t>Promoting Safe Sleep in Illinois Hospitals</a:t>
                      </a:r>
                    </a:p>
                    <a:p>
                      <a:pPr lvl="0" algn="l">
                        <a:buNone/>
                      </a:pPr>
                      <a:r>
                        <a:rPr lang="en-US" sz="1500" b="0" i="0" u="none" strike="noStrike" kern="1200" baseline="0" noProof="0">
                          <a:solidFill>
                            <a:srgbClr val="F58366"/>
                          </a:solidFill>
                          <a:latin typeface="Calibri"/>
                          <a:ea typeface="+mn-ea"/>
                          <a:cs typeface="+mn-cs"/>
                        </a:rPr>
                        <a:t>Gina Lowell, MD, MPH</a:t>
                      </a:r>
                    </a:p>
                    <a:p>
                      <a:pPr lvl="0" algn="l">
                        <a:lnSpc>
                          <a:spcPct val="100000"/>
                        </a:lnSpc>
                        <a:spcBef>
                          <a:spcPts val="0"/>
                        </a:spcBef>
                        <a:spcAft>
                          <a:spcPts val="0"/>
                        </a:spcAft>
                        <a:buNone/>
                      </a:pPr>
                      <a:r>
                        <a:rPr lang="en-US" sz="1500" b="0" i="0" u="none" strike="noStrike" kern="1200" baseline="0">
                          <a:solidFill>
                            <a:srgbClr val="F58366"/>
                          </a:solidFill>
                          <a:latin typeface="Calibri"/>
                          <a:ea typeface="+mn-ea"/>
                          <a:cs typeface="+mn-cs"/>
                        </a:rPr>
                        <a:t>Christie Lawrence, DNP, RNC-NIC, APN/CNS</a:t>
                      </a:r>
                    </a:p>
                    <a:p>
                      <a:pPr lvl="0" algn="l">
                        <a:lnSpc>
                          <a:spcPct val="100000"/>
                        </a:lnSpc>
                        <a:spcBef>
                          <a:spcPts val="0"/>
                        </a:spcBef>
                        <a:spcAft>
                          <a:spcPts val="0"/>
                        </a:spcAft>
                        <a:buNone/>
                      </a:pPr>
                      <a:r>
                        <a:rPr lang="en-US" sz="1500" b="0" i="0" u="none" strike="noStrike" kern="1200" baseline="0" noProof="0">
                          <a:solidFill>
                            <a:srgbClr val="F58366"/>
                          </a:solidFill>
                        </a:rPr>
                        <a:t>Bryanne Colvin, MD</a:t>
                      </a:r>
                      <a:endParaRPr lang="en-US"/>
                    </a:p>
                  </a:txBody>
                  <a:tcPr/>
                </a:tc>
                <a:extLst>
                  <a:ext uri="{0D108BD9-81ED-4DB2-BD59-A6C34878D82A}">
                    <a16:rowId xmlns:a16="http://schemas.microsoft.com/office/drawing/2014/main" val="455968319"/>
                  </a:ext>
                </a:extLst>
              </a:tr>
              <a:tr h="961466">
                <a:tc>
                  <a:txBody>
                    <a:bodyPr/>
                    <a:lstStyle/>
                    <a:p>
                      <a:pPr algn="l" rtl="0" fontAlgn="base"/>
                      <a:r>
                        <a:rPr lang="en-US" sz="1500" b="1">
                          <a:solidFill>
                            <a:schemeClr val="accent1"/>
                          </a:solidFill>
                          <a:effectLst/>
                        </a:rPr>
                        <a:t>11:55-12:55pm </a:t>
                      </a:r>
                      <a:endParaRPr lang="en-US" sz="1500" b="1" i="0">
                        <a:solidFill>
                          <a:schemeClr val="accent1"/>
                        </a:solidFill>
                        <a:effectLst/>
                      </a:endParaRPr>
                    </a:p>
                  </a:txBody>
                  <a:tcPr/>
                </a:tc>
                <a:tc>
                  <a:txBody>
                    <a:bodyPr/>
                    <a:lstStyle/>
                    <a:p>
                      <a:pPr marL="0" lvl="0" indent="0" algn="l">
                        <a:lnSpc>
                          <a:spcPct val="100000"/>
                        </a:lnSpc>
                        <a:buNone/>
                      </a:pPr>
                      <a:r>
                        <a:rPr lang="en-US" sz="1500" b="1" i="0" u="none" strike="noStrike" baseline="0" noProof="0">
                          <a:solidFill>
                            <a:srgbClr val="1C498B"/>
                          </a:solidFill>
                          <a:effectLst/>
                          <a:latin typeface="Calibri"/>
                        </a:rPr>
                        <a:t>Team Storyboard Session: </a:t>
                      </a:r>
                      <a:endParaRPr lang="en-US"/>
                    </a:p>
                    <a:p>
                      <a:pPr marL="0" lvl="0" indent="0" algn="l">
                        <a:lnSpc>
                          <a:spcPct val="100000"/>
                        </a:lnSpc>
                        <a:buNone/>
                      </a:pPr>
                      <a:r>
                        <a:rPr lang="en-US" sz="1500" b="1" i="0" u="none" strike="noStrike" baseline="0" noProof="0">
                          <a:solidFill>
                            <a:srgbClr val="1C498B"/>
                          </a:solidFill>
                          <a:effectLst/>
                          <a:latin typeface="Calibri"/>
                        </a:rPr>
                        <a:t>An Opportunity to Share and Learn</a:t>
                      </a:r>
                    </a:p>
                    <a:p>
                      <a:pPr marL="0" lvl="0" indent="0" algn="l">
                        <a:lnSpc>
                          <a:spcPct val="100000"/>
                        </a:lnSpc>
                        <a:buNone/>
                      </a:pPr>
                      <a:endParaRPr lang="en-US" sz="1500" b="1" i="0" u="none" strike="noStrike" baseline="0" noProof="0">
                        <a:solidFill>
                          <a:srgbClr val="1C498B"/>
                        </a:solidFill>
                        <a:effectLst/>
                        <a:latin typeface="Calibri"/>
                      </a:endParaRPr>
                    </a:p>
                    <a:p>
                      <a:pPr marL="0" lvl="0" indent="0" algn="l">
                        <a:lnSpc>
                          <a:spcPct val="100000"/>
                        </a:lnSpc>
                        <a:buNone/>
                      </a:pPr>
                      <a:r>
                        <a:rPr lang="en-US" sz="1500" b="1" i="0" u="none" strike="noStrike" baseline="0" noProof="0">
                          <a:solidFill>
                            <a:srgbClr val="1C498B"/>
                          </a:solidFill>
                          <a:effectLst/>
                          <a:latin typeface="Calibri"/>
                        </a:rPr>
                        <a:t>Networking Lunch</a:t>
                      </a:r>
                      <a:endParaRPr lang="en-US"/>
                    </a:p>
                  </a:txBody>
                  <a:tcPr/>
                </a:tc>
                <a:extLst>
                  <a:ext uri="{0D108BD9-81ED-4DB2-BD59-A6C34878D82A}">
                    <a16:rowId xmlns:a16="http://schemas.microsoft.com/office/drawing/2014/main" val="4290523175"/>
                  </a:ext>
                </a:extLst>
              </a:tr>
              <a:tr h="657146">
                <a:tc>
                  <a:txBody>
                    <a:bodyPr/>
                    <a:lstStyle/>
                    <a:p>
                      <a:pPr lvl="0" algn="l">
                        <a:buNone/>
                      </a:pPr>
                      <a:r>
                        <a:rPr lang="en-US" sz="1500" b="1">
                          <a:solidFill>
                            <a:schemeClr val="accent1"/>
                          </a:solidFill>
                          <a:effectLst/>
                        </a:rPr>
                        <a:t>12:55-1:40pm</a:t>
                      </a:r>
                    </a:p>
                  </a:txBody>
                  <a:tcPr/>
                </a:tc>
                <a:tc>
                  <a:txBody>
                    <a:bodyPr/>
                    <a:lstStyle/>
                    <a:p>
                      <a:pPr marL="0" lvl="0" indent="0" algn="l" defTabSz="914400" rtl="0" eaLnBrk="1" latinLnBrk="0" hangingPunct="1">
                        <a:lnSpc>
                          <a:spcPct val="100000"/>
                        </a:lnSpc>
                        <a:spcBef>
                          <a:spcPts val="0"/>
                        </a:spcBef>
                        <a:spcAft>
                          <a:spcPts val="0"/>
                        </a:spcAft>
                        <a:buNone/>
                      </a:pPr>
                      <a:r>
                        <a:rPr lang="en-US" sz="1500" b="1" i="0" u="none" strike="noStrike" kern="1200" baseline="0" noProof="0" dirty="0">
                          <a:solidFill>
                            <a:srgbClr val="7030A0"/>
                          </a:solidFill>
                          <a:effectLst/>
                          <a:latin typeface="Calibri"/>
                          <a:ea typeface="+mn-ea"/>
                          <a:cs typeface="+mn-cs"/>
                        </a:rPr>
                        <a:t>Breakout Session #1: </a:t>
                      </a:r>
                    </a:p>
                    <a:p>
                      <a:pPr marL="0" lvl="0" indent="0" algn="l" defTabSz="914400" rtl="0" eaLnBrk="1" latinLnBrk="0" hangingPunct="1">
                        <a:lnSpc>
                          <a:spcPct val="100000"/>
                        </a:lnSpc>
                        <a:spcBef>
                          <a:spcPts val="0"/>
                        </a:spcBef>
                        <a:spcAft>
                          <a:spcPts val="0"/>
                        </a:spcAft>
                        <a:buNone/>
                      </a:pPr>
                      <a:r>
                        <a:rPr lang="en-US" sz="1500" b="1" i="0" u="none" strike="noStrike" kern="1200" baseline="0" noProof="0" dirty="0">
                          <a:solidFill>
                            <a:srgbClr val="1C498B"/>
                          </a:solidFill>
                          <a:effectLst/>
                          <a:latin typeface="Calibri"/>
                          <a:ea typeface="+mn-ea"/>
                          <a:cs typeface="+mn-cs"/>
                        </a:rPr>
                        <a:t>Sharing Strategies for Effective Equity Education</a:t>
                      </a:r>
                      <a:endParaRPr lang="en-US" sz="1500" b="1" i="0" u="none" strike="noStrike" baseline="0" noProof="0" dirty="0">
                        <a:solidFill>
                          <a:srgbClr val="1C498B"/>
                        </a:solidFill>
                        <a:effectLst/>
                        <a:latin typeface="Calibri"/>
                      </a:endParaRPr>
                    </a:p>
                  </a:txBody>
                  <a:tcPr/>
                </a:tc>
                <a:extLst>
                  <a:ext uri="{0D108BD9-81ED-4DB2-BD59-A6C34878D82A}">
                    <a16:rowId xmlns:a16="http://schemas.microsoft.com/office/drawing/2014/main" val="2424571024"/>
                  </a:ext>
                </a:extLst>
              </a:tr>
            </a:tbl>
          </a:graphicData>
        </a:graphic>
      </p:graphicFrame>
      <p:graphicFrame>
        <p:nvGraphicFramePr>
          <p:cNvPr id="17" name="Content Placeholder 7">
            <a:extLst>
              <a:ext uri="{FF2B5EF4-FFF2-40B4-BE49-F238E27FC236}">
                <a16:creationId xmlns:a16="http://schemas.microsoft.com/office/drawing/2014/main" id="{319315ED-FE26-46EC-8BD9-E533D7284CF9}"/>
              </a:ext>
            </a:extLst>
          </p:cNvPr>
          <p:cNvGraphicFramePr>
            <a:graphicFrameLocks/>
          </p:cNvGraphicFramePr>
          <p:nvPr>
            <p:extLst>
              <p:ext uri="{D42A27DB-BD31-4B8C-83A1-F6EECF244321}">
                <p14:modId xmlns:p14="http://schemas.microsoft.com/office/powerpoint/2010/main" val="266289885"/>
              </p:ext>
            </p:extLst>
          </p:nvPr>
        </p:nvGraphicFramePr>
        <p:xfrm>
          <a:off x="6499011" y="1293518"/>
          <a:ext cx="5692989" cy="5590267"/>
        </p:xfrm>
        <a:graphic>
          <a:graphicData uri="http://schemas.openxmlformats.org/drawingml/2006/table">
            <a:tbl>
              <a:tblPr firstRow="1" bandRow="1">
                <a:tableStyleId>{5C22544A-7EE6-4342-B048-85BDC9FD1C3A}</a:tableStyleId>
              </a:tblPr>
              <a:tblGrid>
                <a:gridCol w="1271400">
                  <a:extLst>
                    <a:ext uri="{9D8B030D-6E8A-4147-A177-3AD203B41FA5}">
                      <a16:colId xmlns:a16="http://schemas.microsoft.com/office/drawing/2014/main" val="2891568701"/>
                    </a:ext>
                  </a:extLst>
                </a:gridCol>
                <a:gridCol w="4421589">
                  <a:extLst>
                    <a:ext uri="{9D8B030D-6E8A-4147-A177-3AD203B41FA5}">
                      <a16:colId xmlns:a16="http://schemas.microsoft.com/office/drawing/2014/main" val="2893197933"/>
                    </a:ext>
                  </a:extLst>
                </a:gridCol>
              </a:tblGrid>
              <a:tr h="478063">
                <a:tc>
                  <a:txBody>
                    <a:bodyPr/>
                    <a:lstStyle/>
                    <a:p>
                      <a:pPr algn="l" rtl="0" fontAlgn="base"/>
                      <a:r>
                        <a:rPr lang="en-US" sz="1600" dirty="0">
                          <a:effectLst/>
                        </a:rPr>
                        <a:t>Time </a:t>
                      </a:r>
                      <a:endParaRPr lang="en-US" sz="2800" b="1" i="0" dirty="0">
                        <a:solidFill>
                          <a:srgbClr val="365F91"/>
                        </a:solidFill>
                        <a:effectLst/>
                      </a:endParaRPr>
                    </a:p>
                  </a:txBody>
                  <a:tcPr>
                    <a:solidFill>
                      <a:schemeClr val="accent1"/>
                    </a:solidFill>
                  </a:tcPr>
                </a:tc>
                <a:tc>
                  <a:txBody>
                    <a:bodyPr/>
                    <a:lstStyle/>
                    <a:p>
                      <a:pPr algn="l" rtl="0" fontAlgn="base"/>
                      <a:r>
                        <a:rPr lang="en-US" sz="1600" dirty="0">
                          <a:effectLst/>
                        </a:rPr>
                        <a:t>ILPQC 2024 Neonatal  Face-to-Face Meeting </a:t>
                      </a:r>
                      <a:endParaRPr lang="en-US" sz="2800" b="0" i="0" dirty="0">
                        <a:solidFill>
                          <a:srgbClr val="365F91"/>
                        </a:solidFill>
                        <a:effectLst/>
                      </a:endParaRPr>
                    </a:p>
                  </a:txBody>
                  <a:tcPr>
                    <a:solidFill>
                      <a:schemeClr val="accent1"/>
                    </a:solidFill>
                  </a:tcPr>
                </a:tc>
                <a:extLst>
                  <a:ext uri="{0D108BD9-81ED-4DB2-BD59-A6C34878D82A}">
                    <a16:rowId xmlns:a16="http://schemas.microsoft.com/office/drawing/2014/main" val="288208241"/>
                  </a:ext>
                </a:extLst>
              </a:tr>
              <a:tr h="797446">
                <a:tc>
                  <a:txBody>
                    <a:bodyPr/>
                    <a:lstStyle/>
                    <a:p>
                      <a:pPr algn="l" rtl="0" fontAlgn="base"/>
                      <a:r>
                        <a:rPr lang="en-US" sz="1500" b="1">
                          <a:solidFill>
                            <a:schemeClr val="accent1"/>
                          </a:solidFill>
                          <a:effectLst/>
                        </a:rPr>
                        <a:t>1:40-1:50p</a:t>
                      </a:r>
                    </a:p>
                  </a:txBody>
                  <a:tcPr>
                    <a:solidFill>
                      <a:srgbClr val="E7E9EE"/>
                    </a:solidFill>
                  </a:tcPr>
                </a:tc>
                <a:tc>
                  <a:txBody>
                    <a:bodyPr/>
                    <a:lstStyle/>
                    <a:p>
                      <a:pPr lvl="0" algn="l">
                        <a:buNone/>
                      </a:pPr>
                      <a:r>
                        <a:rPr lang="en-US" sz="1500" b="1" i="0" u="none" strike="noStrike" kern="1200" baseline="0" noProof="0">
                          <a:solidFill>
                            <a:srgbClr val="1C498B"/>
                          </a:solidFill>
                          <a:effectLst/>
                          <a:latin typeface="Calibri"/>
                        </a:rPr>
                        <a:t>Transition to Breakout Sessions </a:t>
                      </a:r>
                      <a:endParaRPr lang="en-US" sz="1500" b="1" i="0" u="none" strike="noStrike" kern="1200" baseline="0" noProof="0">
                        <a:solidFill>
                          <a:srgbClr val="1C498B"/>
                        </a:solidFill>
                        <a:effectLst/>
                        <a:latin typeface="Calibri"/>
                        <a:ea typeface="+mn-ea"/>
                        <a:cs typeface="+mn-cs"/>
                      </a:endParaRPr>
                    </a:p>
                    <a:p>
                      <a:pPr lvl="0" algn="l">
                        <a:buNone/>
                      </a:pPr>
                      <a:endParaRPr lang="en-US" sz="1500" b="1" kern="1200">
                        <a:solidFill>
                          <a:schemeClr val="accent1"/>
                        </a:solidFill>
                        <a:effectLst/>
                        <a:latin typeface="+mn-lt"/>
                        <a:ea typeface="+mn-ea"/>
                        <a:cs typeface="+mn-cs"/>
                      </a:endParaRPr>
                    </a:p>
                  </a:txBody>
                  <a:tcPr>
                    <a:solidFill>
                      <a:srgbClr val="E7E9EE"/>
                    </a:solidFill>
                  </a:tcPr>
                </a:tc>
                <a:extLst>
                  <a:ext uri="{0D108BD9-81ED-4DB2-BD59-A6C34878D82A}">
                    <a16:rowId xmlns:a16="http://schemas.microsoft.com/office/drawing/2014/main" val="3072989986"/>
                  </a:ext>
                </a:extLst>
              </a:tr>
              <a:tr h="1110730">
                <a:tc>
                  <a:txBody>
                    <a:bodyPr/>
                    <a:lstStyle/>
                    <a:p>
                      <a:pPr algn="l" rtl="0" fontAlgn="base"/>
                      <a:r>
                        <a:rPr lang="en-US" sz="1500" b="1">
                          <a:solidFill>
                            <a:schemeClr val="accent1"/>
                          </a:solidFill>
                          <a:effectLst/>
                        </a:rPr>
                        <a:t>1:50-2:35p</a:t>
                      </a:r>
                    </a:p>
                  </a:txBody>
                  <a:tcPr/>
                </a:tc>
                <a:tc>
                  <a:txBody>
                    <a:bodyPr/>
                    <a:lstStyle/>
                    <a:p>
                      <a:pPr marL="0" lvl="0" indent="0" algn="l">
                        <a:lnSpc>
                          <a:spcPct val="100000"/>
                        </a:lnSpc>
                        <a:buNone/>
                      </a:pPr>
                      <a:r>
                        <a:rPr lang="en-US" sz="1500" b="1" i="0" u="none" strike="noStrike" kern="1200" baseline="0" noProof="0" dirty="0">
                          <a:solidFill>
                            <a:srgbClr val="7030A0"/>
                          </a:solidFill>
                          <a:effectLst/>
                          <a:latin typeface="Calibri"/>
                        </a:rPr>
                        <a:t>Breakout Session #2: </a:t>
                      </a:r>
                    </a:p>
                    <a:p>
                      <a:pPr marL="0" lvl="0" indent="0" algn="l">
                        <a:lnSpc>
                          <a:spcPct val="100000"/>
                        </a:lnSpc>
                        <a:buNone/>
                      </a:pPr>
                      <a:r>
                        <a:rPr lang="en-US" sz="1500" b="1" i="0" u="none" strike="noStrike" kern="1200" baseline="0" noProof="0" dirty="0">
                          <a:solidFill>
                            <a:srgbClr val="1C498B"/>
                          </a:solidFill>
                          <a:effectLst/>
                          <a:latin typeface="Calibri"/>
                        </a:rPr>
                        <a:t>Safe Sleep: Beyond the ABCs</a:t>
                      </a:r>
                    </a:p>
                    <a:p>
                      <a:pPr lvl="0" algn="l">
                        <a:buNone/>
                      </a:pPr>
                      <a:endParaRPr lang="en-US" sz="1500" b="1" kern="1200" dirty="0">
                        <a:solidFill>
                          <a:schemeClr val="accent1"/>
                        </a:solidFill>
                        <a:effectLst/>
                        <a:latin typeface="+mn-lt"/>
                        <a:ea typeface="+mn-ea"/>
                        <a:cs typeface="+mn-cs"/>
                      </a:endParaRPr>
                    </a:p>
                  </a:txBody>
                  <a:tcPr/>
                </a:tc>
                <a:extLst>
                  <a:ext uri="{0D108BD9-81ED-4DB2-BD59-A6C34878D82A}">
                    <a16:rowId xmlns:a16="http://schemas.microsoft.com/office/drawing/2014/main" val="454026735"/>
                  </a:ext>
                </a:extLst>
              </a:tr>
              <a:tr h="925608">
                <a:tc>
                  <a:txBody>
                    <a:bodyPr/>
                    <a:lstStyle/>
                    <a:p>
                      <a:pPr fontAlgn="t"/>
                      <a:r>
                        <a:rPr lang="en-US" sz="1500" b="1">
                          <a:solidFill>
                            <a:schemeClr val="accent1"/>
                          </a:solidFill>
                          <a:effectLst/>
                        </a:rPr>
                        <a:t>2:35-2:45p</a:t>
                      </a:r>
                    </a:p>
                  </a:txBody>
                  <a:tcPr/>
                </a:tc>
                <a:tc>
                  <a:txBody>
                    <a:bodyPr/>
                    <a:lstStyle/>
                    <a:p>
                      <a:pPr lvl="0" algn="l">
                        <a:buNone/>
                      </a:pPr>
                      <a:r>
                        <a:rPr lang="en-US" sz="1500" b="1" i="0" u="none" strike="noStrike" noProof="0">
                          <a:solidFill>
                            <a:srgbClr val="1C498B"/>
                          </a:solidFill>
                          <a:effectLst/>
                          <a:latin typeface="Calibri"/>
                        </a:rPr>
                        <a:t>Transition to Breakout Sessions </a:t>
                      </a:r>
                      <a:endParaRPr lang="en-US" sz="1500" b="1"/>
                    </a:p>
                  </a:txBody>
                  <a:tcPr/>
                </a:tc>
                <a:extLst>
                  <a:ext uri="{0D108BD9-81ED-4DB2-BD59-A6C34878D82A}">
                    <a16:rowId xmlns:a16="http://schemas.microsoft.com/office/drawing/2014/main" val="3507649981"/>
                  </a:ext>
                </a:extLst>
              </a:tr>
              <a:tr h="1395532">
                <a:tc>
                  <a:txBody>
                    <a:bodyPr/>
                    <a:lstStyle/>
                    <a:p>
                      <a:pPr algn="l" rtl="0" fontAlgn="base"/>
                      <a:r>
                        <a:rPr lang="en-US" sz="1500" b="1">
                          <a:solidFill>
                            <a:schemeClr val="accent1"/>
                          </a:solidFill>
                          <a:effectLst/>
                        </a:rPr>
                        <a:t>2:45-3:30p </a:t>
                      </a:r>
                      <a:endParaRPr lang="en-US" sz="1500" b="1" i="0">
                        <a:solidFill>
                          <a:schemeClr val="accent1"/>
                        </a:solidFill>
                        <a:effectLst/>
                      </a:endParaRPr>
                    </a:p>
                  </a:txBody>
                  <a:tcPr/>
                </a:tc>
                <a:tc>
                  <a:txBody>
                    <a:bodyPr/>
                    <a:lstStyle/>
                    <a:p>
                      <a:pPr marL="0" lvl="0" indent="0" algn="l">
                        <a:lnSpc>
                          <a:spcPct val="100000"/>
                        </a:lnSpc>
                        <a:buNone/>
                      </a:pPr>
                      <a:r>
                        <a:rPr lang="en-US" sz="1500" b="1" i="0" u="none" strike="noStrike" baseline="0" noProof="0">
                          <a:solidFill>
                            <a:srgbClr val="7030A0"/>
                          </a:solidFill>
                          <a:effectLst/>
                          <a:latin typeface="Calibri"/>
                        </a:rPr>
                        <a:t>Breakout Session #3: </a:t>
                      </a:r>
                    </a:p>
                    <a:p>
                      <a:pPr marL="0" lvl="0" indent="0" algn="l">
                        <a:lnSpc>
                          <a:spcPct val="100000"/>
                        </a:lnSpc>
                        <a:buNone/>
                      </a:pPr>
                      <a:r>
                        <a:rPr lang="en-US" sz="1500" b="1" i="0" u="none" strike="noStrike" baseline="0" noProof="0">
                          <a:solidFill>
                            <a:srgbClr val="1C498B"/>
                          </a:solidFill>
                          <a:effectLst/>
                          <a:latin typeface="Calibri"/>
                        </a:rPr>
                        <a:t>Parent Partners and Respectful Care Breakfasts: Lessons Learned from Birth Equity Teams</a:t>
                      </a:r>
                    </a:p>
                    <a:p>
                      <a:pPr lvl="0" algn="l">
                        <a:buNone/>
                      </a:pPr>
                      <a:endParaRPr lang="en-US" sz="1500" b="1">
                        <a:solidFill>
                          <a:schemeClr val="accent1"/>
                        </a:solidFill>
                        <a:effectLst/>
                      </a:endParaRPr>
                    </a:p>
                  </a:txBody>
                  <a:tcPr/>
                </a:tc>
                <a:extLst>
                  <a:ext uri="{0D108BD9-81ED-4DB2-BD59-A6C34878D82A}">
                    <a16:rowId xmlns:a16="http://schemas.microsoft.com/office/drawing/2014/main" val="2150093263"/>
                  </a:ext>
                </a:extLst>
              </a:tr>
              <a:tr h="882888">
                <a:tc>
                  <a:txBody>
                    <a:bodyPr/>
                    <a:lstStyle/>
                    <a:p>
                      <a:pPr algn="l" rtl="0" fontAlgn="base"/>
                      <a:r>
                        <a:rPr lang="en-US" sz="1500" b="1">
                          <a:solidFill>
                            <a:schemeClr val="accent1"/>
                          </a:solidFill>
                          <a:effectLst/>
                        </a:rPr>
                        <a:t>3:00-3:45p</a:t>
                      </a:r>
                    </a:p>
                  </a:txBody>
                  <a:tcPr/>
                </a:tc>
                <a:tc>
                  <a:txBody>
                    <a:bodyPr/>
                    <a:lstStyle/>
                    <a:p>
                      <a:pPr algn="l" rtl="0" fontAlgn="base"/>
                      <a:r>
                        <a:rPr lang="en-US" sz="1500" b="1" dirty="0">
                          <a:solidFill>
                            <a:schemeClr val="accent1"/>
                          </a:solidFill>
                          <a:effectLst/>
                        </a:rPr>
                        <a:t>Wrap-up, Next steps for 2024</a:t>
                      </a:r>
                    </a:p>
                    <a:p>
                      <a:pPr lvl="0" algn="l">
                        <a:buNone/>
                      </a:pPr>
                      <a:r>
                        <a:rPr lang="en-US" sz="1500" b="0" i="0" u="none" strike="noStrike" noProof="0" dirty="0">
                          <a:solidFill>
                            <a:srgbClr val="F58366"/>
                          </a:solidFill>
                          <a:effectLst/>
                          <a:latin typeface="Calibri"/>
                        </a:rPr>
                        <a:t>Justin </a:t>
                      </a:r>
                      <a:r>
                        <a:rPr lang="en-US" sz="1500" b="0" i="0" u="none" strike="noStrike" noProof="0" dirty="0" err="1">
                          <a:solidFill>
                            <a:srgbClr val="F58366"/>
                          </a:solidFill>
                          <a:effectLst/>
                          <a:latin typeface="Calibri"/>
                        </a:rPr>
                        <a:t>Josephsen</a:t>
                      </a:r>
                      <a:r>
                        <a:rPr lang="en-US" sz="1500" b="0" i="0" u="none" strike="noStrike" noProof="0" dirty="0">
                          <a:solidFill>
                            <a:srgbClr val="F58366"/>
                          </a:solidFill>
                          <a:effectLst/>
                          <a:latin typeface="Calibri"/>
                        </a:rPr>
                        <a:t>, MD and Leslie </a:t>
                      </a:r>
                      <a:r>
                        <a:rPr lang="en-US" sz="1500" b="0" i="0" u="none" strike="noStrike" noProof="0" dirty="0" err="1">
                          <a:solidFill>
                            <a:srgbClr val="F58366"/>
                          </a:solidFill>
                          <a:effectLst/>
                          <a:latin typeface="Calibri"/>
                        </a:rPr>
                        <a:t>Caldarelli</a:t>
                      </a:r>
                      <a:r>
                        <a:rPr lang="en-US" sz="1500" b="0" i="0" u="none" strike="noStrike" noProof="0" dirty="0">
                          <a:solidFill>
                            <a:srgbClr val="F58366"/>
                          </a:solidFill>
                          <a:effectLst/>
                          <a:latin typeface="Calibri"/>
                        </a:rPr>
                        <a:t>, MD </a:t>
                      </a:r>
                      <a:endParaRPr lang="en-US" b="0" i="0" u="none" strike="noStrike" noProof="0" dirty="0">
                        <a:solidFill>
                          <a:srgbClr val="F58366"/>
                        </a:solidFill>
                        <a:latin typeface="Calibri"/>
                      </a:endParaRPr>
                    </a:p>
                  </a:txBody>
                  <a:tcPr/>
                </a:tc>
                <a:extLst>
                  <a:ext uri="{0D108BD9-81ED-4DB2-BD59-A6C34878D82A}">
                    <a16:rowId xmlns:a16="http://schemas.microsoft.com/office/drawing/2014/main" val="645826317"/>
                  </a:ext>
                </a:extLst>
              </a:tr>
            </a:tbl>
          </a:graphicData>
        </a:graphic>
      </p:graphicFrame>
      <p:sp>
        <p:nvSpPr>
          <p:cNvPr id="2" name="Title 1">
            <a:extLst>
              <a:ext uri="{FF2B5EF4-FFF2-40B4-BE49-F238E27FC236}">
                <a16:creationId xmlns:a16="http://schemas.microsoft.com/office/drawing/2014/main" id="{75A99F7A-DFB3-982C-88DF-E5DEA9784AC0}"/>
              </a:ext>
            </a:extLst>
          </p:cNvPr>
          <p:cNvSpPr>
            <a:spLocks noGrp="1"/>
          </p:cNvSpPr>
          <p:nvPr>
            <p:ph type="title"/>
          </p:nvPr>
        </p:nvSpPr>
        <p:spPr>
          <a:xfrm>
            <a:off x="203214" y="195741"/>
            <a:ext cx="4747404" cy="692960"/>
          </a:xfrm>
          <a:solidFill>
            <a:schemeClr val="accent1">
              <a:lumMod val="20000"/>
              <a:lumOff val="80000"/>
            </a:schemeClr>
          </a:solidFill>
        </p:spPr>
        <p:txBody>
          <a:bodyPr/>
          <a:lstStyle/>
          <a:p>
            <a:pPr algn="ctr"/>
            <a:r>
              <a:rPr lang="en-US" sz="3500">
                <a:solidFill>
                  <a:schemeClr val="accent3"/>
                </a:solidFill>
                <a:ea typeface="Lato Medium"/>
                <a:cs typeface="Lato Medium"/>
              </a:rPr>
              <a:t>ILPQC F2F Agenda</a:t>
            </a:r>
            <a:endParaRPr lang="en-US" sz="3500">
              <a:solidFill>
                <a:schemeClr val="accent3"/>
              </a:solidFill>
            </a:endParaRPr>
          </a:p>
        </p:txBody>
      </p:sp>
    </p:spTree>
    <p:extLst>
      <p:ext uri="{BB962C8B-B14F-4D97-AF65-F5344CB8AC3E}">
        <p14:creationId xmlns:p14="http://schemas.microsoft.com/office/powerpoint/2010/main" val="41682482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58709" y="1308390"/>
            <a:ext cx="10193962" cy="2014679"/>
          </a:xfrm>
        </p:spPr>
        <p:txBody>
          <a:bodyPr/>
          <a:lstStyle/>
          <a:p>
            <a:r>
              <a:rPr lang="en-US" dirty="0">
                <a:ea typeface="Lato Medium"/>
                <a:cs typeface="Lato Medium"/>
              </a:rPr>
              <a:t>Upcoming Opportunities of Interest to ESSI Teams</a:t>
            </a:r>
            <a:endParaRPr lang="en-US" dirty="0"/>
          </a:p>
        </p:txBody>
      </p:sp>
    </p:spTree>
    <p:extLst>
      <p:ext uri="{BB962C8B-B14F-4D97-AF65-F5344CB8AC3E}">
        <p14:creationId xmlns:p14="http://schemas.microsoft.com/office/powerpoint/2010/main" val="3099045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3DD673-DFAE-08BC-A992-C7D6110202A3}"/>
              </a:ext>
            </a:extLst>
          </p:cNvPr>
          <p:cNvSpPr/>
          <p:nvPr/>
        </p:nvSpPr>
        <p:spPr>
          <a:xfrm>
            <a:off x="7068145" y="-24350"/>
            <a:ext cx="5123824" cy="16654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F160F7-71A0-4C9F-59D0-7843249B4200}"/>
              </a:ext>
            </a:extLst>
          </p:cNvPr>
          <p:cNvSpPr>
            <a:spLocks noGrp="1"/>
          </p:cNvSpPr>
          <p:nvPr>
            <p:ph type="title"/>
          </p:nvPr>
        </p:nvSpPr>
        <p:spPr>
          <a:xfrm>
            <a:off x="257002" y="93693"/>
            <a:ext cx="11686309" cy="1325563"/>
          </a:xfrm>
        </p:spPr>
        <p:txBody>
          <a:bodyPr/>
          <a:lstStyle/>
          <a:p>
            <a:pPr algn="ctr"/>
            <a:r>
              <a:rPr lang="en-US" sz="4000" b="1" dirty="0">
                <a:solidFill>
                  <a:srgbClr val="000000"/>
                </a:solidFill>
                <a:latin typeface="DM Sans"/>
              </a:rPr>
              <a:t>Preventing Sudden Unexpected Infant Death (SUID) Webinar</a:t>
            </a:r>
            <a:br>
              <a:rPr lang="en-US" sz="4000" b="1" dirty="0">
                <a:solidFill>
                  <a:srgbClr val="000000"/>
                </a:solidFill>
                <a:latin typeface="DM Sans"/>
              </a:rPr>
            </a:br>
            <a:r>
              <a:rPr lang="en-US" sz="1400" dirty="0"/>
              <a:t>Felicia Clark D-ABMDI, Prevention Coordinator, CPASS Chicago Gina Lowell MD, MPH, FAAP Associate Professor, Rush University Children's Hospital </a:t>
            </a:r>
            <a:r>
              <a:rPr lang="en-US" sz="1400" dirty="0" err="1"/>
              <a:t>Kyran</a:t>
            </a:r>
            <a:r>
              <a:rPr lang="en-US" sz="1400" dirty="0"/>
              <a:t> Quinlan MD, MPH, FAAP Pediatric Medical Advisor, Illinois Department of Public Health</a:t>
            </a:r>
            <a:endParaRPr lang="en-US" sz="4000" b="1" dirty="0">
              <a:solidFill>
                <a:srgbClr val="000000"/>
              </a:solidFill>
              <a:latin typeface="DM Sans"/>
            </a:endParaRPr>
          </a:p>
        </p:txBody>
      </p:sp>
      <p:sp>
        <p:nvSpPr>
          <p:cNvPr id="3" name="Text Placeholder 2">
            <a:extLst>
              <a:ext uri="{FF2B5EF4-FFF2-40B4-BE49-F238E27FC236}">
                <a16:creationId xmlns:a16="http://schemas.microsoft.com/office/drawing/2014/main" id="{B8D52290-7DFF-B69C-4D1D-645948776E35}"/>
              </a:ext>
            </a:extLst>
          </p:cNvPr>
          <p:cNvSpPr>
            <a:spLocks noGrp="1"/>
          </p:cNvSpPr>
          <p:nvPr>
            <p:ph type="body" idx="1"/>
          </p:nvPr>
        </p:nvSpPr>
        <p:spPr>
          <a:xfrm>
            <a:off x="494227" y="1715961"/>
            <a:ext cx="11697742" cy="3842621"/>
          </a:xfrm>
        </p:spPr>
        <p:txBody>
          <a:bodyPr/>
          <a:lstStyle/>
          <a:p>
            <a:pPr marL="114300" indent="0">
              <a:buNone/>
            </a:pPr>
            <a:r>
              <a:rPr lang="en-US" sz="2500" i="1" dirty="0">
                <a:latin typeface="DM Sans"/>
                <a:ea typeface="+mn-lt"/>
                <a:cs typeface="+mn-lt"/>
              </a:rPr>
              <a:t>Learning Objectives:  </a:t>
            </a:r>
            <a:endParaRPr lang="en-US" sz="2500" i="1" dirty="0">
              <a:latin typeface="DM Sans"/>
            </a:endParaRPr>
          </a:p>
          <a:p>
            <a:pPr marL="457200" indent="-342900"/>
            <a:r>
              <a:rPr lang="en-US" sz="2100" dirty="0">
                <a:solidFill>
                  <a:srgbClr val="232333"/>
                </a:solidFill>
                <a:latin typeface="DM Sans"/>
                <a:ea typeface="+mn-lt"/>
                <a:cs typeface="+mn-lt"/>
              </a:rPr>
              <a:t>Describe SUID epidemiology, disparities, risk and the role of risk perception in preventing SUID </a:t>
            </a:r>
          </a:p>
          <a:p>
            <a:pPr marL="457200" indent="-342900"/>
            <a:r>
              <a:rPr lang="en-US" sz="2100" dirty="0">
                <a:solidFill>
                  <a:srgbClr val="232333"/>
                </a:solidFill>
                <a:latin typeface="DM Sans"/>
                <a:ea typeface="+mn-lt"/>
                <a:cs typeface="+mn-lt"/>
              </a:rPr>
              <a:t>Develop communication approaches that value and center families and considers harm reduction. </a:t>
            </a:r>
          </a:p>
          <a:p>
            <a:pPr marL="457200" indent="-342900"/>
            <a:r>
              <a:rPr lang="en-US" sz="2100" dirty="0">
                <a:solidFill>
                  <a:srgbClr val="232333"/>
                </a:solidFill>
                <a:latin typeface="DM Sans"/>
                <a:ea typeface="+mn-lt"/>
                <a:cs typeface="+mn-lt"/>
              </a:rPr>
              <a:t>Recognize the value of partnering with birth hospitals, MCH stakeholders and SUID prevention advocates to promote safe sleep during clinical and community-based encounters with pregnant and parenting families </a:t>
            </a:r>
          </a:p>
          <a:p>
            <a:pPr marL="114300" indent="0">
              <a:buNone/>
            </a:pPr>
            <a:endParaRPr lang="en-US" dirty="0">
              <a:solidFill>
                <a:srgbClr val="000000"/>
              </a:solidFill>
              <a:latin typeface="DM Sans"/>
              <a:ea typeface="+mn-lt"/>
              <a:cs typeface="+mn-lt"/>
            </a:endParaRPr>
          </a:p>
        </p:txBody>
      </p:sp>
      <p:sp>
        <p:nvSpPr>
          <p:cNvPr id="5" name="Text Placeholder 2">
            <a:extLst>
              <a:ext uri="{FF2B5EF4-FFF2-40B4-BE49-F238E27FC236}">
                <a16:creationId xmlns:a16="http://schemas.microsoft.com/office/drawing/2014/main" id="{6836B8AB-7EF5-460D-05F8-D71F42B5C0D2}"/>
              </a:ext>
            </a:extLst>
          </p:cNvPr>
          <p:cNvSpPr txBox="1">
            <a:spLocks/>
          </p:cNvSpPr>
          <p:nvPr/>
        </p:nvSpPr>
        <p:spPr>
          <a:xfrm>
            <a:off x="1574172" y="5724067"/>
            <a:ext cx="8859982" cy="1393393"/>
          </a:xfrm>
          <a:prstGeom prst="rect">
            <a:avLst/>
          </a:prstGeom>
          <a:noFill/>
          <a:ln>
            <a:noFill/>
          </a:ln>
        </p:spPr>
        <p:txBody>
          <a:bodyPr spcFirstLastPara="1" vert="horz" wrap="square" lIns="91425" tIns="45700" rIns="91425" bIns="45700" rtlCol="0" anchor="t" anchorCtr="0">
            <a:noAutofit/>
          </a:bodyPr>
          <a:lstStyle>
            <a:lvl1pPr marL="457223" lvl="0"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2800" kern="1200">
                <a:solidFill>
                  <a:schemeClr val="tx1"/>
                </a:solidFill>
                <a:latin typeface="+mn-lt"/>
                <a:ea typeface="+mn-ea"/>
                <a:cs typeface="+mn-cs"/>
              </a:defRPr>
            </a:lvl1pPr>
            <a:lvl2pPr marL="914446" lvl="1"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2400" kern="1200">
                <a:solidFill>
                  <a:schemeClr val="tx1"/>
                </a:solidFill>
                <a:latin typeface="+mn-lt"/>
                <a:ea typeface="+mn-ea"/>
                <a:cs typeface="+mn-cs"/>
              </a:defRPr>
            </a:lvl2pPr>
            <a:lvl3pPr marL="1371669" lvl="2"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2000" kern="1200">
                <a:solidFill>
                  <a:schemeClr val="tx1"/>
                </a:solidFill>
                <a:latin typeface="+mn-lt"/>
                <a:ea typeface="+mn-ea"/>
                <a:cs typeface="+mn-cs"/>
              </a:defRPr>
            </a:lvl3pPr>
            <a:lvl4pPr marL="1828891" lvl="3"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1800" kern="1200">
                <a:solidFill>
                  <a:schemeClr val="tx1"/>
                </a:solidFill>
                <a:latin typeface="+mn-lt"/>
                <a:ea typeface="+mn-ea"/>
                <a:cs typeface="+mn-cs"/>
              </a:defRPr>
            </a:lvl4pPr>
            <a:lvl5pPr marL="2286114" lvl="4" indent="-342917" algn="l" defTabSz="914400" rtl="0" eaLnBrk="1" latinLnBrk="0" hangingPunct="1">
              <a:lnSpc>
                <a:spcPct val="100000"/>
              </a:lnSpc>
              <a:spcBef>
                <a:spcPts val="1000"/>
              </a:spcBef>
              <a:spcAft>
                <a:spcPts val="0"/>
              </a:spcAft>
              <a:buSzPts val="1800"/>
              <a:buFont typeface="Arial" panose="020B0604020202020204" pitchFamily="34" charset="0"/>
              <a:buChar char="•"/>
              <a:defRPr sz="1800" kern="1200">
                <a:solidFill>
                  <a:schemeClr val="tx1"/>
                </a:solidFill>
                <a:latin typeface="+mn-lt"/>
                <a:ea typeface="+mn-ea"/>
                <a:cs typeface="+mn-cs"/>
              </a:defRPr>
            </a:lvl5pPr>
            <a:lvl6pPr marL="2743337" lvl="5" indent="-342917" algn="l" defTabSz="914400" rtl="0" eaLnBrk="1" latinLnBrk="0" hangingPunct="1">
              <a:lnSpc>
                <a:spcPct val="90000"/>
              </a:lnSpc>
              <a:spcBef>
                <a:spcPts val="10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560" lvl="6" indent="-342917"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783" lvl="7" indent="-342917"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5006" lvl="8" indent="-342917"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114300" indent="0" algn="ctr">
              <a:buNone/>
            </a:pPr>
            <a:r>
              <a:rPr lang="en-US" i="1" dirty="0">
                <a:latin typeface="DM Sans"/>
                <a:ea typeface="+mn-lt"/>
                <a:cs typeface="+mn-lt"/>
                <a:hlinkClick r:id="rId2"/>
              </a:rPr>
              <a:t>April 18th - Register here.</a:t>
            </a:r>
            <a:endParaRPr lang="en-US" i="1" dirty="0">
              <a:latin typeface="DM Sans"/>
            </a:endParaRPr>
          </a:p>
        </p:txBody>
      </p:sp>
      <p:pic>
        <p:nvPicPr>
          <p:cNvPr id="8" name="Picture 7" descr="A stack of blankets with a fringe&#10;&#10;Description automatically generated">
            <a:extLst>
              <a:ext uri="{FF2B5EF4-FFF2-40B4-BE49-F238E27FC236}">
                <a16:creationId xmlns:a16="http://schemas.microsoft.com/office/drawing/2014/main" id="{17FE42BA-712D-78E1-C010-7931D6AAE2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6062" y="4308923"/>
            <a:ext cx="2377360" cy="2531616"/>
          </a:xfrm>
          <a:prstGeom prst="rect">
            <a:avLst/>
          </a:prstGeom>
          <a:ln>
            <a:noFill/>
          </a:ln>
        </p:spPr>
      </p:pic>
      <p:pic>
        <p:nvPicPr>
          <p:cNvPr id="9" name="Picture 8" descr="A brown crib with a star&#10;&#10;Description automatically generated">
            <a:extLst>
              <a:ext uri="{FF2B5EF4-FFF2-40B4-BE49-F238E27FC236}">
                <a16:creationId xmlns:a16="http://schemas.microsoft.com/office/drawing/2014/main" id="{52A4DE61-3384-4F57-3372-5B59C5A0A6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72769" y="3905821"/>
            <a:ext cx="2660936" cy="3241830"/>
          </a:xfrm>
          <a:prstGeom prst="rect">
            <a:avLst/>
          </a:prstGeom>
          <a:ln>
            <a:noFill/>
          </a:ln>
        </p:spPr>
      </p:pic>
    </p:spTree>
    <p:extLst>
      <p:ext uri="{BB962C8B-B14F-4D97-AF65-F5344CB8AC3E}">
        <p14:creationId xmlns:p14="http://schemas.microsoft.com/office/powerpoint/2010/main" val="2847716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logo with blue and green swirls&#10;&#10;Description automatically generated">
            <a:extLst>
              <a:ext uri="{FF2B5EF4-FFF2-40B4-BE49-F238E27FC236}">
                <a16:creationId xmlns:a16="http://schemas.microsoft.com/office/drawing/2014/main" id="{1D758721-06DA-6197-756F-E5039E3BB2F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140825" y="4592968"/>
            <a:ext cx="3052998" cy="2266950"/>
          </a:xfrm>
          <a:prstGeom prst="rect">
            <a:avLst/>
          </a:prstGeom>
        </p:spPr>
      </p:pic>
      <p:sp>
        <p:nvSpPr>
          <p:cNvPr id="4" name="Title 1">
            <a:extLst>
              <a:ext uri="{FF2B5EF4-FFF2-40B4-BE49-F238E27FC236}">
                <a16:creationId xmlns:a16="http://schemas.microsoft.com/office/drawing/2014/main" id="{2C9EA3AC-02AA-4694-94DB-ED22023CF29B}"/>
              </a:ext>
            </a:extLst>
          </p:cNvPr>
          <p:cNvSpPr txBox="1">
            <a:spLocks/>
          </p:cNvSpPr>
          <p:nvPr/>
        </p:nvSpPr>
        <p:spPr>
          <a:xfrm>
            <a:off x="495676" y="134135"/>
            <a:ext cx="11063234" cy="1143000"/>
          </a:xfrm>
          <a:prstGeom prst="rect">
            <a:avLst/>
          </a:prstGeom>
          <a:noFill/>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1C498B"/>
                </a:solidFill>
                <a:latin typeface="DM Sans"/>
                <a:ea typeface="Lato Medium"/>
                <a:cs typeface="Lato Medium"/>
              </a:rPr>
              <a:t>Illinois CLC/S Mapping Project Survey 2024</a:t>
            </a:r>
          </a:p>
        </p:txBody>
      </p:sp>
      <p:sp>
        <p:nvSpPr>
          <p:cNvPr id="5" name="TextBox 4">
            <a:extLst>
              <a:ext uri="{FF2B5EF4-FFF2-40B4-BE49-F238E27FC236}">
                <a16:creationId xmlns:a16="http://schemas.microsoft.com/office/drawing/2014/main" id="{D075ECF0-4789-5CB8-7175-0AEB9AAF39C6}"/>
              </a:ext>
            </a:extLst>
          </p:cNvPr>
          <p:cNvSpPr txBox="1"/>
          <p:nvPr/>
        </p:nvSpPr>
        <p:spPr>
          <a:xfrm>
            <a:off x="497346" y="1094740"/>
            <a:ext cx="7650340" cy="2677656"/>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Calibri"/>
              <a:buChar char="-"/>
            </a:pPr>
            <a:r>
              <a:rPr lang="en-US" sz="2400" dirty="0">
                <a:latin typeface="DM Sans"/>
                <a:cs typeface="Calibri"/>
              </a:rPr>
              <a:t>Surveying </a:t>
            </a:r>
            <a:r>
              <a:rPr lang="en-US" sz="2400" b="1" dirty="0">
                <a:latin typeface="DM Sans"/>
                <a:cs typeface="Calibri"/>
              </a:rPr>
              <a:t>Certified Lactation Consultants and Specialists</a:t>
            </a:r>
            <a:r>
              <a:rPr lang="en-US" sz="2400" dirty="0">
                <a:latin typeface="DM Sans"/>
                <a:cs typeface="Calibri"/>
              </a:rPr>
              <a:t> across Illinois  </a:t>
            </a:r>
            <a:endParaRPr lang="en-US" dirty="0"/>
          </a:p>
          <a:p>
            <a:pPr marL="800100" lvl="1" indent="-342900">
              <a:buFont typeface="Calibri,Sans-Serif"/>
              <a:buChar char="-"/>
            </a:pPr>
            <a:r>
              <a:rPr lang="en-US" sz="2400" dirty="0">
                <a:latin typeface="Arial"/>
                <a:cs typeface="Arial"/>
              </a:rPr>
              <a:t>Learn about service gaps </a:t>
            </a:r>
          </a:p>
          <a:p>
            <a:pPr marL="800100" lvl="1" indent="-342900">
              <a:buFont typeface="Calibri,Sans-Serif"/>
              <a:buChar char="-"/>
            </a:pPr>
            <a:r>
              <a:rPr lang="en-US" sz="2400" dirty="0">
                <a:latin typeface="Arial"/>
                <a:cs typeface="Arial"/>
              </a:rPr>
              <a:t>Consider opportunities for promoting a diverse lactation support professional network </a:t>
            </a:r>
            <a:endParaRPr lang="en-US" dirty="0"/>
          </a:p>
          <a:p>
            <a:pPr marL="342900" indent="-342900">
              <a:buFont typeface="Calibri"/>
              <a:buChar char="-"/>
            </a:pPr>
            <a:r>
              <a:rPr lang="en-US" sz="2400" dirty="0">
                <a:latin typeface="DM Sans"/>
                <a:cs typeface="Calibri"/>
              </a:rPr>
              <a:t>Only </a:t>
            </a:r>
            <a:r>
              <a:rPr lang="en-US" sz="2400" b="1" dirty="0">
                <a:latin typeface="DM Sans"/>
                <a:cs typeface="Calibri"/>
              </a:rPr>
              <a:t>5 minutes! </a:t>
            </a:r>
          </a:p>
          <a:p>
            <a:pPr marL="800100" lvl="1" indent="-342900">
              <a:buFont typeface="Calibri"/>
              <a:buChar char="-"/>
            </a:pPr>
            <a:endParaRPr lang="en-US" sz="2400" dirty="0">
              <a:latin typeface="DM Sans"/>
              <a:cs typeface="Calibri"/>
            </a:endParaRPr>
          </a:p>
        </p:txBody>
      </p:sp>
      <p:sp>
        <p:nvSpPr>
          <p:cNvPr id="6" name="TextBox 5">
            <a:extLst>
              <a:ext uri="{FF2B5EF4-FFF2-40B4-BE49-F238E27FC236}">
                <a16:creationId xmlns:a16="http://schemas.microsoft.com/office/drawing/2014/main" id="{C6419558-FCD1-10BB-8DD8-B0F91B41E94D}"/>
              </a:ext>
            </a:extLst>
          </p:cNvPr>
          <p:cNvSpPr txBox="1"/>
          <p:nvPr/>
        </p:nvSpPr>
        <p:spPr>
          <a:xfrm>
            <a:off x="4326884" y="6207675"/>
            <a:ext cx="733828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latin typeface="DM Sans"/>
                <a:cs typeface="Calibri"/>
              </a:rPr>
              <a:t>Take this </a:t>
            </a:r>
            <a:r>
              <a:rPr lang="en-US" sz="2400">
                <a:latin typeface="DM Sans"/>
                <a:cs typeface="Calibri"/>
                <a:hlinkClick r:id="rId4"/>
              </a:rPr>
              <a:t>survey</a:t>
            </a:r>
            <a:r>
              <a:rPr lang="en-US" sz="2400">
                <a:latin typeface="DM Sans"/>
                <a:cs typeface="Calibri"/>
              </a:rPr>
              <a:t> by May 31st. </a:t>
            </a:r>
          </a:p>
        </p:txBody>
      </p:sp>
      <p:pic>
        <p:nvPicPr>
          <p:cNvPr id="7" name="Picture 6">
            <a:extLst>
              <a:ext uri="{FF2B5EF4-FFF2-40B4-BE49-F238E27FC236}">
                <a16:creationId xmlns:a16="http://schemas.microsoft.com/office/drawing/2014/main" id="{763F56EA-DB1E-3119-5561-4685333332E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59470" y="1025211"/>
            <a:ext cx="2178652" cy="3294185"/>
          </a:xfrm>
          <a:prstGeom prst="rect">
            <a:avLst/>
          </a:prstGeom>
        </p:spPr>
      </p:pic>
      <p:pic>
        <p:nvPicPr>
          <p:cNvPr id="8" name="Graphic 7" descr="Marker outline">
            <a:extLst>
              <a:ext uri="{FF2B5EF4-FFF2-40B4-BE49-F238E27FC236}">
                <a16:creationId xmlns:a16="http://schemas.microsoft.com/office/drawing/2014/main" id="{DEEB641A-4B46-C3DF-B668-43586BCE6259}"/>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222524" y="1481852"/>
            <a:ext cx="582247" cy="582247"/>
          </a:xfrm>
          <a:prstGeom prst="rect">
            <a:avLst/>
          </a:prstGeom>
        </p:spPr>
      </p:pic>
      <p:pic>
        <p:nvPicPr>
          <p:cNvPr id="9" name="Graphic 8" descr="Marker outline">
            <a:extLst>
              <a:ext uri="{FF2B5EF4-FFF2-40B4-BE49-F238E27FC236}">
                <a16:creationId xmlns:a16="http://schemas.microsoft.com/office/drawing/2014/main" id="{5C315D7E-C404-1CAD-254E-4CC61CCD819E}"/>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289513" y="3136481"/>
            <a:ext cx="582247" cy="582247"/>
          </a:xfrm>
          <a:prstGeom prst="rect">
            <a:avLst/>
          </a:prstGeom>
        </p:spPr>
      </p:pic>
      <p:pic>
        <p:nvPicPr>
          <p:cNvPr id="10" name="Graphic 9" descr="Marker outline">
            <a:extLst>
              <a:ext uri="{FF2B5EF4-FFF2-40B4-BE49-F238E27FC236}">
                <a16:creationId xmlns:a16="http://schemas.microsoft.com/office/drawing/2014/main" id="{E6E5445F-F38E-87B4-E494-759D858F2F24}"/>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9307007" y="2010507"/>
            <a:ext cx="582247" cy="582247"/>
          </a:xfrm>
          <a:prstGeom prst="rect">
            <a:avLst/>
          </a:prstGeom>
        </p:spPr>
      </p:pic>
      <p:pic>
        <p:nvPicPr>
          <p:cNvPr id="3" name="Picture 2" descr="A screenshot of a questionnaire&#10;&#10;Description automatically generated">
            <a:extLst>
              <a:ext uri="{FF2B5EF4-FFF2-40B4-BE49-F238E27FC236}">
                <a16:creationId xmlns:a16="http://schemas.microsoft.com/office/drawing/2014/main" id="{317CF6F4-FD4F-5E24-2DC8-C25C93593E02}"/>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b="-342"/>
          <a:stretch/>
        </p:blipFill>
        <p:spPr>
          <a:xfrm>
            <a:off x="653143" y="3575077"/>
            <a:ext cx="6096000" cy="2466877"/>
          </a:xfrm>
          <a:prstGeom prst="rect">
            <a:avLst/>
          </a:prstGeom>
        </p:spPr>
      </p:pic>
    </p:spTree>
    <p:extLst>
      <p:ext uri="{BB962C8B-B14F-4D97-AF65-F5344CB8AC3E}">
        <p14:creationId xmlns:p14="http://schemas.microsoft.com/office/powerpoint/2010/main" val="2882187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pic>
        <p:nvPicPr>
          <p:cNvPr id="9" name="Picture 8" descr="A blue circle with a black background&#10;&#10;Description automatically generated">
            <a:extLst>
              <a:ext uri="{FF2B5EF4-FFF2-40B4-BE49-F238E27FC236}">
                <a16:creationId xmlns:a16="http://schemas.microsoft.com/office/drawing/2014/main" id="{15236187-932A-891E-B925-E2F185B83582}"/>
              </a:ext>
            </a:extLst>
          </p:cNvPr>
          <p:cNvPicPr>
            <a:picLocks noChangeAspect="1"/>
          </p:cNvPicPr>
          <p:nvPr/>
        </p:nvPicPr>
        <p:blipFill>
          <a:blip r:embed="rId3"/>
          <a:stretch>
            <a:fillRect/>
          </a:stretch>
        </p:blipFill>
        <p:spPr>
          <a:xfrm>
            <a:off x="10096139" y="1717169"/>
            <a:ext cx="1981200" cy="2514600"/>
          </a:xfrm>
          <a:prstGeom prst="rect">
            <a:avLst/>
          </a:prstGeom>
          <a:ln>
            <a:noFill/>
          </a:ln>
        </p:spPr>
      </p:pic>
      <p:pic>
        <p:nvPicPr>
          <p:cNvPr id="2" name="Picture 1" descr="A blue background with white text&#10;&#10;Description automatically generated">
            <a:extLst>
              <a:ext uri="{FF2B5EF4-FFF2-40B4-BE49-F238E27FC236}">
                <a16:creationId xmlns:a16="http://schemas.microsoft.com/office/drawing/2014/main" id="{FB919D06-B29E-630F-A603-3C45FB8DF3A3}"/>
              </a:ext>
            </a:extLst>
          </p:cNvPr>
          <p:cNvPicPr>
            <a:picLocks noChangeAspect="1"/>
          </p:cNvPicPr>
          <p:nvPr/>
        </p:nvPicPr>
        <p:blipFill>
          <a:blip r:embed="rId4"/>
          <a:stretch>
            <a:fillRect/>
          </a:stretch>
        </p:blipFill>
        <p:spPr>
          <a:xfrm>
            <a:off x="6018570" y="-806"/>
            <a:ext cx="6171313" cy="2551813"/>
          </a:xfrm>
          <a:prstGeom prst="rect">
            <a:avLst/>
          </a:prstGeom>
        </p:spPr>
      </p:pic>
      <p:sp>
        <p:nvSpPr>
          <p:cNvPr id="5" name="Content Placeholder 2">
            <a:extLst>
              <a:ext uri="{FF2B5EF4-FFF2-40B4-BE49-F238E27FC236}">
                <a16:creationId xmlns:a16="http://schemas.microsoft.com/office/drawing/2014/main" id="{58E671B3-515D-0AE8-68F5-1AF9BA1A81DE}"/>
              </a:ext>
            </a:extLst>
          </p:cNvPr>
          <p:cNvSpPr txBox="1">
            <a:spLocks/>
          </p:cNvSpPr>
          <p:nvPr/>
        </p:nvSpPr>
        <p:spPr>
          <a:xfrm>
            <a:off x="124374" y="370952"/>
            <a:ext cx="5838220" cy="5198004"/>
          </a:xfrm>
          <a:prstGeom prst="rect">
            <a:avLst/>
          </a:prstGeom>
        </p:spPr>
        <p:txBody>
          <a:bodyPr vert="horz" lIns="91440" tIns="45720" rIns="91440" bIns="45720" rtlCol="0" anchor="t">
            <a:noAutofit/>
          </a:bodyPr>
          <a:lstStyle>
            <a:lvl1pPr marL="228600" indent="-228600" algn="l" defTabSz="914400" rtl="0" eaLnBrk="1" latinLnBrk="0" hangingPunct="1">
              <a:lnSpc>
                <a:spcPct val="100000"/>
              </a:lnSpc>
              <a:spcBef>
                <a:spcPts val="1000"/>
              </a:spcBef>
              <a:spcAft>
                <a:spcPts val="1000"/>
              </a:spcAft>
              <a:buClr>
                <a:schemeClr val="accent2"/>
              </a:buClr>
              <a:buFont typeface="Arial" panose="020B0604020202020204" pitchFamily="34" charset="0"/>
              <a:buChar char="•"/>
              <a:defRPr sz="2400" b="0" i="0" kern="1200">
                <a:solidFill>
                  <a:schemeClr val="tx1"/>
                </a:solidFill>
                <a:latin typeface="+mn-lt"/>
                <a:ea typeface="Lato" panose="020F0502020204030203" pitchFamily="34" charset="0"/>
                <a:cs typeface="Lato" panose="020F0502020204030203" pitchFamily="34" charset="0"/>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000" b="0" i="0" kern="1200">
                <a:solidFill>
                  <a:schemeClr val="tx1"/>
                </a:solidFill>
                <a:latin typeface="+mn-lt"/>
                <a:ea typeface="Lato" panose="020F0502020204030203" pitchFamily="34" charset="0"/>
                <a:cs typeface="Lato" panose="020F0502020204030203" pitchFamily="34" charset="0"/>
              </a:defRPr>
            </a:lvl2pPr>
            <a:lvl3pPr marL="11430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800" b="0" i="0" kern="1200">
                <a:solidFill>
                  <a:schemeClr val="tx1"/>
                </a:solidFill>
                <a:latin typeface="+mn-lt"/>
                <a:ea typeface="Lato" panose="020F0502020204030203" pitchFamily="34" charset="0"/>
                <a:cs typeface="Lato" panose="020F0502020204030203" pitchFamily="34" charset="0"/>
              </a:defRPr>
            </a:lvl3pPr>
            <a:lvl4pPr marL="16002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4pPr>
            <a:lvl5pPr marL="2057400" indent="-228600" algn="l" defTabSz="914400" rtl="0" eaLnBrk="1" latinLnBrk="0" hangingPunct="1">
              <a:lnSpc>
                <a:spcPct val="100000"/>
              </a:lnSpc>
              <a:spcBef>
                <a:spcPts val="500"/>
              </a:spcBef>
              <a:spcAft>
                <a:spcPts val="1000"/>
              </a:spcAft>
              <a:buClr>
                <a:schemeClr val="accent2"/>
              </a:buClr>
              <a:buFont typeface="Arial" panose="020B0604020202020204" pitchFamily="34" charset="0"/>
              <a:buChar char="•"/>
              <a:defRPr sz="1600" b="0" i="0" kern="1200">
                <a:solidFill>
                  <a:schemeClr val="tx1"/>
                </a:solidFill>
                <a:latin typeface="+mn-lt"/>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rgbClr val="00B050"/>
                </a:solidFill>
                <a:latin typeface="DM Sans"/>
                <a:ea typeface="Lato"/>
                <a:cs typeface="Lato"/>
              </a:rPr>
              <a:t>Opportunity: </a:t>
            </a:r>
            <a:r>
              <a:rPr lang="en-US">
                <a:latin typeface="DM Sans"/>
                <a:ea typeface="Lato"/>
                <a:cs typeface="Lato"/>
              </a:rPr>
              <a:t>Looking to enroll </a:t>
            </a:r>
            <a:r>
              <a:rPr lang="en-US" b="1">
                <a:latin typeface="DM Sans"/>
                <a:ea typeface="Lato"/>
                <a:cs typeface="Lato"/>
              </a:rPr>
              <a:t>100 Hospitals </a:t>
            </a:r>
            <a:r>
              <a:rPr lang="en-US">
                <a:latin typeface="DM Sans"/>
                <a:ea typeface="Lato"/>
                <a:cs typeface="Lato"/>
              </a:rPr>
              <a:t> </a:t>
            </a:r>
          </a:p>
          <a:p>
            <a:pPr lvl="1">
              <a:buClr>
                <a:srgbClr val="156082"/>
              </a:buClr>
              <a:buFont typeface="Courier New" panose="020B0604020202020204" pitchFamily="34" charset="0"/>
              <a:buChar char="o"/>
            </a:pPr>
            <a:r>
              <a:rPr lang="en-US">
                <a:latin typeface="DM Sans"/>
                <a:ea typeface="Lato"/>
                <a:cs typeface="Lato"/>
              </a:rPr>
              <a:t>Free training and support from a diverse team of interdisciplinary experts to implement the </a:t>
            </a:r>
            <a:r>
              <a:rPr lang="en-US" b="1">
                <a:latin typeface="DM Sans"/>
                <a:ea typeface="Lato"/>
                <a:cs typeface="Lato"/>
              </a:rPr>
              <a:t>Ten Steps to Successful Breastfeeding </a:t>
            </a:r>
          </a:p>
          <a:p>
            <a:pPr lvl="1">
              <a:buClr>
                <a:srgbClr val="156082"/>
              </a:buClr>
              <a:buFont typeface="Courier New" panose="020B0604020202020204" pitchFamily="34" charset="0"/>
              <a:buChar char="o"/>
            </a:pPr>
            <a:r>
              <a:rPr lang="en-US" b="1">
                <a:latin typeface="DM Sans"/>
                <a:ea typeface="Lato"/>
                <a:cs typeface="Lato"/>
              </a:rPr>
              <a:t>25 Hospitals </a:t>
            </a:r>
            <a:r>
              <a:rPr lang="en-US">
                <a:latin typeface="DM Sans"/>
                <a:ea typeface="Lato"/>
                <a:cs typeface="Lato"/>
              </a:rPr>
              <a:t>already enrolled,</a:t>
            </a:r>
            <a:r>
              <a:rPr lang="en-US" b="1">
                <a:latin typeface="DM Sans"/>
                <a:ea typeface="Lato"/>
                <a:cs typeface="Lato"/>
              </a:rPr>
              <a:t> 0 in </a:t>
            </a:r>
            <a:r>
              <a:rPr lang="en-US">
                <a:latin typeface="DM Sans"/>
                <a:ea typeface="Lato"/>
                <a:cs typeface="Lato"/>
              </a:rPr>
              <a:t>Illinois</a:t>
            </a:r>
            <a:r>
              <a:rPr lang="en-US" b="1">
                <a:latin typeface="DM Sans"/>
                <a:ea typeface="Lato"/>
                <a:cs typeface="Lato"/>
              </a:rPr>
              <a:t> </a:t>
            </a:r>
          </a:p>
          <a:p>
            <a:pPr lvl="1">
              <a:buClr>
                <a:srgbClr val="156082"/>
              </a:buClr>
              <a:buFont typeface="Courier New" panose="020B0604020202020204" pitchFamily="34" charset="0"/>
              <a:buChar char="o"/>
            </a:pPr>
            <a:r>
              <a:rPr lang="en-US" b="1">
                <a:latin typeface="DM Sans"/>
                <a:ea typeface="Lato"/>
                <a:cs typeface="Lato"/>
              </a:rPr>
              <a:t>View their informational webinar </a:t>
            </a:r>
            <a:r>
              <a:rPr lang="en-US" b="1">
                <a:latin typeface="DM Sans"/>
                <a:ea typeface="Lato"/>
                <a:cs typeface="Lato"/>
                <a:hlinkClick r:id="rId5"/>
              </a:rPr>
              <a:t>here.</a:t>
            </a:r>
          </a:p>
          <a:p>
            <a:endParaRPr lang="en-US">
              <a:latin typeface="DM Sans"/>
              <a:ea typeface="Lato"/>
              <a:cs typeface="Lato"/>
            </a:endParaRPr>
          </a:p>
        </p:txBody>
      </p:sp>
      <p:pic>
        <p:nvPicPr>
          <p:cNvPr id="6" name="Picture 5" descr="A screenshot of a computer screen&#10;&#10;Description automatically generated">
            <a:extLst>
              <a:ext uri="{FF2B5EF4-FFF2-40B4-BE49-F238E27FC236}">
                <a16:creationId xmlns:a16="http://schemas.microsoft.com/office/drawing/2014/main" id="{C8C0844A-5A99-4779-A0E7-14F1C499F481}"/>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17025" y="2491298"/>
            <a:ext cx="6177715" cy="4363227"/>
          </a:xfrm>
          <a:prstGeom prst="rect">
            <a:avLst/>
          </a:prstGeom>
        </p:spPr>
      </p:pic>
      <p:pic>
        <p:nvPicPr>
          <p:cNvPr id="7" name="Picture 6" descr="A person kissing a baby&#10;&#10;Description automatically generated">
            <a:extLst>
              <a:ext uri="{FF2B5EF4-FFF2-40B4-BE49-F238E27FC236}">
                <a16:creationId xmlns:a16="http://schemas.microsoft.com/office/drawing/2014/main" id="{3A02A1E4-2D12-375F-8142-5E949180331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63326" y="3748021"/>
            <a:ext cx="3357819" cy="2923713"/>
          </a:xfrm>
          <a:prstGeom prst="rect">
            <a:avLst/>
          </a:prstGeom>
        </p:spPr>
      </p:pic>
    </p:spTree>
    <p:extLst>
      <p:ext uri="{BB962C8B-B14F-4D97-AF65-F5344CB8AC3E}">
        <p14:creationId xmlns:p14="http://schemas.microsoft.com/office/powerpoint/2010/main" val="10182218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FC3E6-8E03-4AD0-DC5A-624DF52B6ED0}"/>
              </a:ext>
            </a:extLst>
          </p:cNvPr>
          <p:cNvSpPr>
            <a:spLocks noGrp="1"/>
          </p:cNvSpPr>
          <p:nvPr>
            <p:ph type="title"/>
          </p:nvPr>
        </p:nvSpPr>
        <p:spPr/>
        <p:txBody>
          <a:bodyPr/>
          <a:lstStyle/>
          <a:p>
            <a:r>
              <a:rPr lang="en-US" b="1">
                <a:solidFill>
                  <a:srgbClr val="1C498B"/>
                </a:solidFill>
                <a:latin typeface="DM Sans"/>
                <a:ea typeface="Lato Medium"/>
                <a:cs typeface="Lato Medium"/>
              </a:rPr>
              <a:t>ESSI Data Collection</a:t>
            </a:r>
          </a:p>
        </p:txBody>
      </p:sp>
    </p:spTree>
    <p:extLst>
      <p:ext uri="{BB962C8B-B14F-4D97-AF65-F5344CB8AC3E}">
        <p14:creationId xmlns:p14="http://schemas.microsoft.com/office/powerpoint/2010/main" val="1341783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E3F33-C3B5-E055-DCEE-2F9C85028D71}"/>
              </a:ext>
            </a:extLst>
          </p:cNvPr>
          <p:cNvSpPr>
            <a:spLocks noGrp="1"/>
          </p:cNvSpPr>
          <p:nvPr>
            <p:ph type="title"/>
          </p:nvPr>
        </p:nvSpPr>
        <p:spPr>
          <a:xfrm>
            <a:off x="612422" y="383940"/>
            <a:ext cx="10515600" cy="1325563"/>
          </a:xfrm>
        </p:spPr>
        <p:txBody>
          <a:bodyPr>
            <a:normAutofit/>
          </a:bodyPr>
          <a:lstStyle/>
          <a:p>
            <a:r>
              <a:rPr lang="en-US" sz="4000" b="1">
                <a:solidFill>
                  <a:srgbClr val="1C498B"/>
                </a:solidFill>
                <a:latin typeface="DM Sans"/>
                <a:ea typeface="Lato Medium"/>
                <a:cs typeface="Lato Medium"/>
              </a:rPr>
              <a:t>Data Collection Timelines</a:t>
            </a:r>
            <a:endParaRPr lang="en-US" b="1">
              <a:solidFill>
                <a:srgbClr val="1C498B"/>
              </a:solidFill>
              <a:latin typeface="DM Sans"/>
            </a:endParaRPr>
          </a:p>
        </p:txBody>
      </p:sp>
      <p:sp>
        <p:nvSpPr>
          <p:cNvPr id="3" name="Content Placeholder 2">
            <a:extLst>
              <a:ext uri="{FF2B5EF4-FFF2-40B4-BE49-F238E27FC236}">
                <a16:creationId xmlns:a16="http://schemas.microsoft.com/office/drawing/2014/main" id="{A8FB859F-8E0E-956F-2CC7-6B79360725AD}"/>
              </a:ext>
            </a:extLst>
          </p:cNvPr>
          <p:cNvSpPr>
            <a:spLocks noGrp="1"/>
          </p:cNvSpPr>
          <p:nvPr>
            <p:ph idx="1"/>
          </p:nvPr>
        </p:nvSpPr>
        <p:spPr>
          <a:xfrm>
            <a:off x="609600" y="1556684"/>
            <a:ext cx="7007355" cy="4620279"/>
          </a:xfrm>
        </p:spPr>
        <p:txBody>
          <a:bodyPr vert="horz" lIns="91440" tIns="45720" rIns="91440" bIns="45720" rtlCol="0" anchor="t">
            <a:noAutofit/>
          </a:bodyPr>
          <a:lstStyle/>
          <a:p>
            <a:pPr>
              <a:lnSpc>
                <a:spcPct val="100000"/>
              </a:lnSpc>
            </a:pPr>
            <a:endParaRPr lang="en-US" b="1">
              <a:latin typeface="DM Sans"/>
              <a:ea typeface="Lato"/>
              <a:cs typeface="Lato"/>
            </a:endParaRPr>
          </a:p>
          <a:p>
            <a:pPr>
              <a:lnSpc>
                <a:spcPct val="100000"/>
              </a:lnSpc>
            </a:pPr>
            <a:r>
              <a:rPr lang="en-US">
                <a:latin typeface="DM Sans"/>
                <a:ea typeface="Lato"/>
                <a:cs typeface="Calibri"/>
              </a:rPr>
              <a:t>Ongoing data, due on the final day of the following month:</a:t>
            </a:r>
          </a:p>
          <a:p>
            <a:pPr lvl="1">
              <a:lnSpc>
                <a:spcPct val="100000"/>
              </a:lnSpc>
              <a:buClr>
                <a:srgbClr val="1C498B"/>
              </a:buClr>
              <a:buFont typeface="Courier New,monospace" panose="020B0604020202020204" pitchFamily="34" charset="0"/>
              <a:buChar char="o"/>
            </a:pPr>
            <a:r>
              <a:rPr lang="en-US" b="1" i="1">
                <a:latin typeface="DM Sans"/>
                <a:ea typeface="Lato"/>
                <a:cs typeface="Calibri"/>
              </a:rPr>
              <a:t>February</a:t>
            </a:r>
            <a:r>
              <a:rPr lang="en-US">
                <a:latin typeface="DM Sans"/>
                <a:ea typeface="Lato"/>
                <a:cs typeface="Calibri"/>
              </a:rPr>
              <a:t> Data Due </a:t>
            </a:r>
            <a:r>
              <a:rPr lang="en-US" b="1">
                <a:solidFill>
                  <a:srgbClr val="FF0000"/>
                </a:solidFill>
                <a:latin typeface="DM Sans"/>
                <a:ea typeface="Lato"/>
                <a:cs typeface="Calibri"/>
              </a:rPr>
              <a:t>March 31st</a:t>
            </a:r>
          </a:p>
          <a:p>
            <a:pPr lvl="1">
              <a:lnSpc>
                <a:spcPct val="100000"/>
              </a:lnSpc>
              <a:buClr>
                <a:srgbClr val="1C498B"/>
              </a:buClr>
              <a:buFont typeface="Courier New,monospace" panose="020B0604020202020204" pitchFamily="34" charset="0"/>
              <a:buChar char="o"/>
            </a:pPr>
            <a:r>
              <a:rPr lang="en-US" b="1" i="1">
                <a:latin typeface="DM Sans"/>
                <a:ea typeface="Lato"/>
                <a:cs typeface="Calibri"/>
              </a:rPr>
              <a:t>March</a:t>
            </a:r>
            <a:r>
              <a:rPr lang="en-US">
                <a:latin typeface="DM Sans"/>
                <a:ea typeface="Lato"/>
                <a:cs typeface="Calibri"/>
              </a:rPr>
              <a:t> Data Due </a:t>
            </a:r>
            <a:r>
              <a:rPr lang="en-US" b="1">
                <a:solidFill>
                  <a:srgbClr val="FF0000"/>
                </a:solidFill>
                <a:latin typeface="DM Sans"/>
                <a:ea typeface="Lato"/>
                <a:cs typeface="Calibri"/>
              </a:rPr>
              <a:t>April 30th</a:t>
            </a:r>
            <a:endParaRPr lang="en-US" b="1">
              <a:solidFill>
                <a:srgbClr val="FF0000"/>
              </a:solidFill>
              <a:latin typeface="DM Sans"/>
            </a:endParaRPr>
          </a:p>
          <a:p>
            <a:pPr marL="457200" lvl="1" indent="0">
              <a:lnSpc>
                <a:spcPct val="100000"/>
              </a:lnSpc>
              <a:buClr>
                <a:srgbClr val="1C498B"/>
              </a:buClr>
              <a:buNone/>
            </a:pPr>
            <a:endParaRPr lang="en-US">
              <a:solidFill>
                <a:srgbClr val="000000"/>
              </a:solidFill>
              <a:latin typeface="DM Sans"/>
              <a:ea typeface="Lato"/>
              <a:cs typeface="Calibri"/>
            </a:endParaRPr>
          </a:p>
          <a:p>
            <a:pPr marL="0" indent="0" algn="ctr">
              <a:lnSpc>
                <a:spcPct val="100000"/>
              </a:lnSpc>
              <a:buNone/>
            </a:pPr>
            <a:r>
              <a:rPr lang="en-US" b="1">
                <a:solidFill>
                  <a:srgbClr val="FF0000"/>
                </a:solidFill>
                <a:latin typeface="DM Sans"/>
                <a:ea typeface="Lato"/>
                <a:cs typeface="Lato"/>
              </a:rPr>
              <a:t>Award Data</a:t>
            </a:r>
            <a:r>
              <a:rPr lang="en-US">
                <a:latin typeface="DM Sans"/>
                <a:ea typeface="Lato"/>
                <a:cs typeface="Lato"/>
              </a:rPr>
              <a:t> (B</a:t>
            </a:r>
            <a:r>
              <a:rPr lang="en-US">
                <a:solidFill>
                  <a:srgbClr val="000000"/>
                </a:solidFill>
                <a:latin typeface="DM Sans"/>
                <a:ea typeface="Lato"/>
                <a:cs typeface="Lato"/>
              </a:rPr>
              <a:t>aseline</a:t>
            </a:r>
            <a:r>
              <a:rPr lang="en-US">
                <a:latin typeface="DM Sans"/>
                <a:ea typeface="Lato"/>
                <a:cs typeface="Lato"/>
              </a:rPr>
              <a:t> – March 2024):      Due </a:t>
            </a:r>
            <a:r>
              <a:rPr lang="en-US" b="1">
                <a:solidFill>
                  <a:srgbClr val="FF0000"/>
                </a:solidFill>
                <a:latin typeface="DM Sans"/>
                <a:ea typeface="Lato"/>
                <a:cs typeface="Lato"/>
              </a:rPr>
              <a:t>April 30th</a:t>
            </a:r>
            <a:endParaRPr lang="en-US" b="1">
              <a:solidFill>
                <a:srgbClr val="FF0000"/>
              </a:solidFill>
              <a:ea typeface="Lato"/>
              <a:cs typeface="Lato"/>
            </a:endParaRPr>
          </a:p>
        </p:txBody>
      </p:sp>
      <p:sp>
        <p:nvSpPr>
          <p:cNvPr id="4" name="Slide Number Placeholder 3">
            <a:extLst>
              <a:ext uri="{FF2B5EF4-FFF2-40B4-BE49-F238E27FC236}">
                <a16:creationId xmlns:a16="http://schemas.microsoft.com/office/drawing/2014/main" id="{578FBD2C-EF0D-27DE-A30C-E3B2A26CD63A}"/>
              </a:ext>
            </a:extLst>
          </p:cNvPr>
          <p:cNvSpPr>
            <a:spLocks noGrp="1"/>
          </p:cNvSpPr>
          <p:nvPr>
            <p:ph type="sldNum" sz="quarter" idx="10"/>
          </p:nvPr>
        </p:nvSpPr>
        <p:spPr/>
        <p:txBody>
          <a:bodyPr/>
          <a:lstStyle/>
          <a:p>
            <a:fld id="{97033E4B-E3EB-3D46-B2D8-3159663620FA}" type="slidenum">
              <a:rPr lang="en-US" smtClean="0"/>
              <a:pPr/>
              <a:t>65</a:t>
            </a:fld>
            <a:endParaRPr lang="en-US"/>
          </a:p>
        </p:txBody>
      </p:sp>
      <p:sp>
        <p:nvSpPr>
          <p:cNvPr id="6" name="Rectangle: Rounded Corners 5">
            <a:extLst>
              <a:ext uri="{FF2B5EF4-FFF2-40B4-BE49-F238E27FC236}">
                <a16:creationId xmlns:a16="http://schemas.microsoft.com/office/drawing/2014/main" id="{3BEB7261-6CAD-A586-63E2-7EFA2E7C8857}"/>
              </a:ext>
            </a:extLst>
          </p:cNvPr>
          <p:cNvSpPr/>
          <p:nvPr/>
        </p:nvSpPr>
        <p:spPr>
          <a:xfrm>
            <a:off x="7953892" y="1399422"/>
            <a:ext cx="3950389" cy="4200386"/>
          </a:xfrm>
          <a:prstGeom prst="roundRect">
            <a:avLst/>
          </a:prstGeom>
          <a:solidFill>
            <a:srgbClr val="1C498B"/>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000" b="1">
                <a:latin typeface="DM Sans"/>
                <a:cs typeface="Calibri"/>
              </a:rPr>
              <a:t> Need clarification about ESSI Data? </a:t>
            </a:r>
            <a:endParaRPr lang="en-US" sz="3000">
              <a:latin typeface="DM Sans"/>
            </a:endParaRPr>
          </a:p>
          <a:p>
            <a:pPr algn="ctr"/>
            <a:r>
              <a:rPr lang="en-US" sz="3000" b="1">
                <a:latin typeface="DM Sans"/>
                <a:cs typeface="Calibri"/>
              </a:rPr>
              <a:t>Watch the ESSI Data training Webinar recording</a:t>
            </a:r>
            <a:endParaRPr lang="en-US" sz="3000">
              <a:latin typeface="DM Sans"/>
            </a:endParaRPr>
          </a:p>
        </p:txBody>
      </p:sp>
      <p:sp>
        <p:nvSpPr>
          <p:cNvPr id="8" name="Footer Placeholder 4">
            <a:extLst>
              <a:ext uri="{FF2B5EF4-FFF2-40B4-BE49-F238E27FC236}">
                <a16:creationId xmlns:a16="http://schemas.microsoft.com/office/drawing/2014/main" id="{D264C5B4-96BC-52D9-4761-56A7E9B3FFB0}"/>
              </a:ext>
            </a:extLst>
          </p:cNvPr>
          <p:cNvSpPr>
            <a:spLocks noGrp="1"/>
          </p:cNvSpPr>
          <p:nvPr>
            <p:ph type="ftr" sz="quarter" idx="11"/>
          </p:nvPr>
        </p:nvSpPr>
        <p:spPr>
          <a:xfrm>
            <a:off x="4842933" y="6391628"/>
            <a:ext cx="4114800" cy="365125"/>
          </a:xfrm>
        </p:spPr>
        <p:txBody>
          <a:bodyPr/>
          <a:lstStyle/>
          <a:p>
            <a:pPr algn="l"/>
            <a:r>
              <a:rPr lang="en-US">
                <a:latin typeface="Calibri"/>
                <a:cs typeface="Calibri"/>
              </a:rPr>
              <a:t>Illinois Perinatal Quality Collaborative</a:t>
            </a:r>
          </a:p>
        </p:txBody>
      </p:sp>
      <p:pic>
        <p:nvPicPr>
          <p:cNvPr id="5" name="Graphic 4" descr="Questions outline">
            <a:extLst>
              <a:ext uri="{FF2B5EF4-FFF2-40B4-BE49-F238E27FC236}">
                <a16:creationId xmlns:a16="http://schemas.microsoft.com/office/drawing/2014/main" id="{8B33EB59-604B-4C20-B41F-710AE570BE3B}"/>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552800" y="5801248"/>
            <a:ext cx="914400" cy="914400"/>
          </a:xfrm>
          <a:prstGeom prst="rect">
            <a:avLst/>
          </a:prstGeom>
        </p:spPr>
      </p:pic>
    </p:spTree>
    <p:extLst>
      <p:ext uri="{BB962C8B-B14F-4D97-AF65-F5344CB8AC3E}">
        <p14:creationId xmlns:p14="http://schemas.microsoft.com/office/powerpoint/2010/main" val="13831536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2912"/>
            <a:ext cx="10515600" cy="1325563"/>
          </a:xfrm>
        </p:spPr>
        <p:txBody>
          <a:bodyPr>
            <a:normAutofit/>
          </a:bodyPr>
          <a:lstStyle/>
          <a:p>
            <a:pPr algn="ctr"/>
            <a:r>
              <a:rPr lang="en-US" sz="4000" b="1">
                <a:solidFill>
                  <a:srgbClr val="1C498B"/>
                </a:solidFill>
                <a:latin typeface="DM Sans"/>
                <a:ea typeface="Lato Medium"/>
                <a:cs typeface="Lato Medium"/>
              </a:rPr>
              <a:t> Two ESSI Data Forms</a:t>
            </a:r>
            <a:endParaRPr lang="en-US" sz="4000" b="1">
              <a:solidFill>
                <a:srgbClr val="1C498B"/>
              </a:solidFill>
              <a:latin typeface="DM Sans"/>
            </a:endParaRPr>
          </a:p>
        </p:txBody>
      </p:sp>
      <p:graphicFrame>
        <p:nvGraphicFramePr>
          <p:cNvPr id="7" name="Content Placeholder 2">
            <a:extLst>
              <a:ext uri="{FF2B5EF4-FFF2-40B4-BE49-F238E27FC236}">
                <a16:creationId xmlns:a16="http://schemas.microsoft.com/office/drawing/2014/main" id="{D93EF601-CA84-ECB1-08DF-C8BAEC274FE9}"/>
              </a:ext>
            </a:extLst>
          </p:cNvPr>
          <p:cNvGraphicFramePr>
            <a:graphicFrameLocks noGrp="1"/>
          </p:cNvGraphicFramePr>
          <p:nvPr>
            <p:ph idx="1"/>
            <p:extLst>
              <p:ext uri="{D42A27DB-BD31-4B8C-83A1-F6EECF244321}">
                <p14:modId xmlns:p14="http://schemas.microsoft.com/office/powerpoint/2010/main" val="1287519508"/>
              </p:ext>
            </p:extLst>
          </p:nvPr>
        </p:nvGraphicFramePr>
        <p:xfrm>
          <a:off x="609600" y="1215516"/>
          <a:ext cx="11255021" cy="51408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033E4B-E3EB-3D46-B2D8-3159663620FA}" type="slidenum">
              <a:rPr kumimoji="0" lang="en-US" sz="1200" b="0" i="0" u="none" strike="noStrike" kern="1200" cap="none" spc="0" normalizeH="0" baseline="0" noProof="0" smtClean="0">
                <a:ln>
                  <a:noFill/>
                </a:ln>
                <a:solidFill>
                  <a:srgbClr val="79818A">
                    <a:lumMod val="60000"/>
                    <a:lumOff val="40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79818A">
                  <a:lumMod val="60000"/>
                  <a:lumOff val="40000"/>
                </a:srgbClr>
              </a:solidFill>
              <a:effectLst/>
              <a:uLnTx/>
              <a:uFillTx/>
              <a:latin typeface="Calibri" panose="020F0502020204030204"/>
              <a:ea typeface="+mn-ea"/>
              <a:cs typeface="+mn-cs"/>
            </a:endParaRPr>
          </a:p>
        </p:txBody>
      </p:sp>
      <p:pic>
        <p:nvPicPr>
          <p:cNvPr id="46" name="Graphic 45" descr="Hospital with solid fill">
            <a:extLst>
              <a:ext uri="{FF2B5EF4-FFF2-40B4-BE49-F238E27FC236}">
                <a16:creationId xmlns:a16="http://schemas.microsoft.com/office/drawing/2014/main" id="{5E04828F-545E-7B88-1CDE-A6B8BD1213E3}"/>
              </a:ext>
            </a:extLst>
          </p:cNvPr>
          <p:cNvPicPr>
            <a:picLocks noChangeAspect="1"/>
          </p:cNvPicPr>
          <p:nvPr/>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57476" y="805257"/>
            <a:ext cx="914400" cy="914400"/>
          </a:xfrm>
          <a:prstGeom prst="rect">
            <a:avLst/>
          </a:prstGeom>
        </p:spPr>
      </p:pic>
      <p:pic>
        <p:nvPicPr>
          <p:cNvPr id="47" name="Graphic 46" descr="Baby with solid fill">
            <a:extLst>
              <a:ext uri="{FF2B5EF4-FFF2-40B4-BE49-F238E27FC236}">
                <a16:creationId xmlns:a16="http://schemas.microsoft.com/office/drawing/2014/main" id="{C13E9A9E-F1C1-0883-4F89-871783B27D2F}"/>
              </a:ext>
            </a:extLst>
          </p:cNvPr>
          <p:cNvPicPr>
            <a:picLocks noChangeAspect="1"/>
          </p:cNvPicPr>
          <p:nvPr/>
        </p:nvPicPr>
        <p:blipFill>
          <a:blip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52835" y="925279"/>
            <a:ext cx="914400" cy="914400"/>
          </a:xfrm>
          <a:prstGeom prst="rect">
            <a:avLst/>
          </a:prstGeom>
        </p:spPr>
      </p:pic>
      <p:sp>
        <p:nvSpPr>
          <p:cNvPr id="17" name="Footer Placeholder 4">
            <a:extLst>
              <a:ext uri="{FF2B5EF4-FFF2-40B4-BE49-F238E27FC236}">
                <a16:creationId xmlns:a16="http://schemas.microsoft.com/office/drawing/2014/main" id="{7BC6E56A-CF12-B196-067F-25EE24D1BADF}"/>
              </a:ext>
            </a:extLst>
          </p:cNvPr>
          <p:cNvSpPr>
            <a:spLocks noGrp="1"/>
          </p:cNvSpPr>
          <p:nvPr>
            <p:ph type="ftr" sz="quarter" idx="11"/>
          </p:nvPr>
        </p:nvSpPr>
        <p:spPr>
          <a:xfrm>
            <a:off x="4842933" y="6391628"/>
            <a:ext cx="4114800" cy="365125"/>
          </a:xfrm>
        </p:spPr>
        <p:txBody>
          <a:bodyPr/>
          <a:lstStyle/>
          <a:p>
            <a:pPr algn="l"/>
            <a:r>
              <a:rPr lang="en-US">
                <a:latin typeface="DM Sans"/>
                <a:cs typeface="Calibri"/>
              </a:rPr>
              <a:t>Illinois Perinatal Quality Collaborative</a:t>
            </a:r>
          </a:p>
        </p:txBody>
      </p:sp>
    </p:spTree>
    <p:extLst>
      <p:ext uri="{BB962C8B-B14F-4D97-AF65-F5344CB8AC3E}">
        <p14:creationId xmlns:p14="http://schemas.microsoft.com/office/powerpoint/2010/main" val="27017601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AD3F6-4276-9857-871F-5D56FB426C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5610D5-0922-E3FB-2E32-5E2628A0D3BB}"/>
              </a:ext>
            </a:extLst>
          </p:cNvPr>
          <p:cNvSpPr>
            <a:spLocks noGrp="1"/>
          </p:cNvSpPr>
          <p:nvPr>
            <p:ph type="title"/>
          </p:nvPr>
        </p:nvSpPr>
        <p:spPr>
          <a:xfrm>
            <a:off x="606267" y="606414"/>
            <a:ext cx="10972800" cy="1325563"/>
          </a:xfrm>
        </p:spPr>
        <p:txBody>
          <a:bodyPr/>
          <a:lstStyle/>
          <a:p>
            <a:r>
              <a:rPr lang="en-US">
                <a:solidFill>
                  <a:srgbClr val="F37150"/>
                </a:solidFill>
                <a:latin typeface="DM Sans"/>
                <a:ea typeface="Lato Medium"/>
                <a:cs typeface="Lato Medium"/>
              </a:rPr>
              <a:t>Upcoming ESSI Calls</a:t>
            </a:r>
            <a:endParaRPr lang="en-US">
              <a:solidFill>
                <a:srgbClr val="F37150"/>
              </a:solidFill>
              <a:latin typeface="DM Sans"/>
            </a:endParaRPr>
          </a:p>
        </p:txBody>
      </p:sp>
      <p:graphicFrame>
        <p:nvGraphicFramePr>
          <p:cNvPr id="6" name="Table 6">
            <a:extLst>
              <a:ext uri="{FF2B5EF4-FFF2-40B4-BE49-F238E27FC236}">
                <a16:creationId xmlns:a16="http://schemas.microsoft.com/office/drawing/2014/main" id="{3349F207-60F4-234D-4729-00A6824BBB25}"/>
              </a:ext>
            </a:extLst>
          </p:cNvPr>
          <p:cNvGraphicFramePr>
            <a:graphicFrameLocks noGrp="1"/>
          </p:cNvGraphicFramePr>
          <p:nvPr>
            <p:ph idx="1"/>
            <p:extLst>
              <p:ext uri="{D42A27DB-BD31-4B8C-83A1-F6EECF244321}">
                <p14:modId xmlns:p14="http://schemas.microsoft.com/office/powerpoint/2010/main" val="196635987"/>
              </p:ext>
            </p:extLst>
          </p:nvPr>
        </p:nvGraphicFramePr>
        <p:xfrm>
          <a:off x="610162" y="1897931"/>
          <a:ext cx="10972800" cy="2842260"/>
        </p:xfrm>
        <a:graphic>
          <a:graphicData uri="http://schemas.openxmlformats.org/drawingml/2006/table">
            <a:tbl>
              <a:tblPr firstRow="1" bandRow="1">
                <a:tableStyleId>{5C22544A-7EE6-4342-B048-85BDC9FD1C3A}</a:tableStyleId>
              </a:tblPr>
              <a:tblGrid>
                <a:gridCol w="5486400">
                  <a:extLst>
                    <a:ext uri="{9D8B030D-6E8A-4147-A177-3AD203B41FA5}">
                      <a16:colId xmlns:a16="http://schemas.microsoft.com/office/drawing/2014/main" val="2818186165"/>
                    </a:ext>
                  </a:extLst>
                </a:gridCol>
                <a:gridCol w="5486400">
                  <a:extLst>
                    <a:ext uri="{9D8B030D-6E8A-4147-A177-3AD203B41FA5}">
                      <a16:colId xmlns:a16="http://schemas.microsoft.com/office/drawing/2014/main" val="1021936841"/>
                    </a:ext>
                  </a:extLst>
                </a:gridCol>
              </a:tblGrid>
              <a:tr h="952500">
                <a:tc>
                  <a:txBody>
                    <a:bodyPr/>
                    <a:lstStyle/>
                    <a:p>
                      <a:pPr algn="ctr"/>
                      <a:r>
                        <a:rPr lang="en-US" sz="2800">
                          <a:latin typeface="DM Sans"/>
                        </a:rPr>
                        <a:t>Date</a:t>
                      </a:r>
                    </a:p>
                  </a:txBody>
                  <a:tcPr anchor="ctr">
                    <a:solidFill>
                      <a:srgbClr val="ED7D31"/>
                    </a:solidFill>
                  </a:tcPr>
                </a:tc>
                <a:tc>
                  <a:txBody>
                    <a:bodyPr/>
                    <a:lstStyle/>
                    <a:p>
                      <a:pPr algn="ctr"/>
                      <a:r>
                        <a:rPr lang="en-US" sz="2800">
                          <a:latin typeface="DM Sans"/>
                        </a:rPr>
                        <a:t>Topic</a:t>
                      </a:r>
                    </a:p>
                  </a:txBody>
                  <a:tcPr anchor="ctr">
                    <a:solidFill>
                      <a:srgbClr val="ED7D31"/>
                    </a:solidFill>
                  </a:tcPr>
                </a:tc>
                <a:extLst>
                  <a:ext uri="{0D108BD9-81ED-4DB2-BD59-A6C34878D82A}">
                    <a16:rowId xmlns:a16="http://schemas.microsoft.com/office/drawing/2014/main" val="4266940731"/>
                  </a:ext>
                </a:extLst>
              </a:tr>
              <a:tr h="861985">
                <a:tc>
                  <a:txBody>
                    <a:bodyPr/>
                    <a:lstStyle/>
                    <a:p>
                      <a:pPr marL="0" lvl="0" indent="0" algn="ctr">
                        <a:lnSpc>
                          <a:spcPct val="100000"/>
                        </a:lnSpc>
                        <a:spcBef>
                          <a:spcPts val="0"/>
                        </a:spcBef>
                        <a:spcAft>
                          <a:spcPts val="0"/>
                        </a:spcAft>
                        <a:buNone/>
                      </a:pPr>
                      <a:r>
                        <a:rPr lang="en-US" sz="2800" b="1" i="0" u="none" strike="noStrike" noProof="0">
                          <a:solidFill>
                            <a:schemeClr val="bg2">
                              <a:lumMod val="10000"/>
                            </a:schemeClr>
                          </a:solidFill>
                          <a:latin typeface="DM Sans"/>
                        </a:rPr>
                        <a:t>April 15th, 2024</a:t>
                      </a:r>
                    </a:p>
                    <a:p>
                      <a:pPr marL="0" lvl="0" indent="0" algn="ctr">
                        <a:lnSpc>
                          <a:spcPct val="100000"/>
                        </a:lnSpc>
                        <a:spcBef>
                          <a:spcPts val="0"/>
                        </a:spcBef>
                        <a:spcAft>
                          <a:spcPts val="0"/>
                        </a:spcAft>
                        <a:buNone/>
                      </a:pPr>
                      <a:r>
                        <a:rPr lang="en-US" sz="2800" b="1" i="0" u="none" strike="noStrike" noProof="0">
                          <a:solidFill>
                            <a:schemeClr val="bg2">
                              <a:lumMod val="10000"/>
                            </a:schemeClr>
                          </a:solidFill>
                          <a:latin typeface="DM Sans"/>
                        </a:rPr>
                        <a:t>2:00 PM</a:t>
                      </a:r>
                    </a:p>
                  </a:txBody>
                  <a:tcPr/>
                </a:tc>
                <a:tc>
                  <a:txBody>
                    <a:bodyPr/>
                    <a:lstStyle/>
                    <a:p>
                      <a:pPr lvl="0" algn="ctr">
                        <a:buNone/>
                      </a:pPr>
                      <a:r>
                        <a:rPr lang="en-US" sz="2800" b="0" i="0" u="none" strike="noStrike" baseline="0" noProof="0">
                          <a:solidFill>
                            <a:schemeClr val="bg2">
                              <a:lumMod val="10000"/>
                            </a:schemeClr>
                          </a:solidFill>
                          <a:latin typeface="DM Sans"/>
                        </a:rPr>
                        <a:t>ESSI Webinar</a:t>
                      </a:r>
                    </a:p>
                  </a:txBody>
                  <a:tcPr anchor="ctr"/>
                </a:tc>
                <a:extLst>
                  <a:ext uri="{0D108BD9-81ED-4DB2-BD59-A6C34878D82A}">
                    <a16:rowId xmlns:a16="http://schemas.microsoft.com/office/drawing/2014/main" val="3776935563"/>
                  </a:ext>
                </a:extLst>
              </a:tr>
              <a:tr h="861985">
                <a:tc>
                  <a:txBody>
                    <a:bodyPr/>
                    <a:lstStyle/>
                    <a:p>
                      <a:pPr marL="0" lvl="0" indent="0" algn="ctr">
                        <a:lnSpc>
                          <a:spcPct val="100000"/>
                        </a:lnSpc>
                        <a:spcBef>
                          <a:spcPts val="0"/>
                        </a:spcBef>
                        <a:spcAft>
                          <a:spcPts val="0"/>
                        </a:spcAft>
                        <a:buNone/>
                      </a:pPr>
                      <a:r>
                        <a:rPr lang="en-US" sz="2800" b="1" i="0" u="none" strike="noStrike" noProof="0">
                          <a:solidFill>
                            <a:schemeClr val="bg2">
                              <a:lumMod val="10000"/>
                            </a:schemeClr>
                          </a:solidFill>
                          <a:latin typeface="DM Sans"/>
                        </a:rPr>
                        <a:t>May 22nd, 2024</a:t>
                      </a:r>
                    </a:p>
                    <a:p>
                      <a:pPr marL="0" lvl="0" indent="0" algn="ctr">
                        <a:lnSpc>
                          <a:spcPct val="100000"/>
                        </a:lnSpc>
                        <a:spcBef>
                          <a:spcPts val="0"/>
                        </a:spcBef>
                        <a:spcAft>
                          <a:spcPts val="0"/>
                        </a:spcAft>
                        <a:buNone/>
                      </a:pPr>
                      <a:r>
                        <a:rPr lang="en-US" sz="2800" b="1" i="0" u="none" strike="noStrike" noProof="0">
                          <a:solidFill>
                            <a:schemeClr val="bg2">
                              <a:lumMod val="10000"/>
                            </a:schemeClr>
                          </a:solidFill>
                          <a:latin typeface="DM Sans"/>
                        </a:rPr>
                        <a:t> May 23rd, 2024</a:t>
                      </a:r>
                    </a:p>
                  </a:txBody>
                  <a:tcPr/>
                </a:tc>
                <a:tc>
                  <a:txBody>
                    <a:bodyPr/>
                    <a:lstStyle/>
                    <a:p>
                      <a:pPr lvl="0" algn="ctr">
                        <a:buNone/>
                      </a:pPr>
                      <a:r>
                        <a:rPr lang="en-US" sz="2800" b="0" i="0" u="none" strike="noStrike" baseline="0" noProof="0">
                          <a:solidFill>
                            <a:schemeClr val="bg2">
                              <a:lumMod val="10000"/>
                            </a:schemeClr>
                          </a:solidFill>
                          <a:latin typeface="DM Sans"/>
                        </a:rPr>
                        <a:t>ILPQC Face-to-Face</a:t>
                      </a:r>
                    </a:p>
                    <a:p>
                      <a:pPr lvl="0" algn="ctr">
                        <a:buNone/>
                      </a:pPr>
                      <a:r>
                        <a:rPr lang="en-US" sz="2800" b="0" i="0" u="none" strike="noStrike" baseline="0" noProof="0">
                          <a:solidFill>
                            <a:schemeClr val="bg2">
                              <a:lumMod val="10000"/>
                            </a:schemeClr>
                          </a:solidFill>
                          <a:latin typeface="DM Sans"/>
                        </a:rPr>
                        <a:t>Springfield, IL</a:t>
                      </a:r>
                    </a:p>
                  </a:txBody>
                  <a:tcPr anchor="ctr"/>
                </a:tc>
                <a:extLst>
                  <a:ext uri="{0D108BD9-81ED-4DB2-BD59-A6C34878D82A}">
                    <a16:rowId xmlns:a16="http://schemas.microsoft.com/office/drawing/2014/main" val="4177761713"/>
                  </a:ext>
                </a:extLst>
              </a:tr>
            </a:tbl>
          </a:graphicData>
        </a:graphic>
      </p:graphicFrame>
      <p:sp>
        <p:nvSpPr>
          <p:cNvPr id="4" name="Slide Number Placeholder 3">
            <a:extLst>
              <a:ext uri="{FF2B5EF4-FFF2-40B4-BE49-F238E27FC236}">
                <a16:creationId xmlns:a16="http://schemas.microsoft.com/office/drawing/2014/main" id="{5224628E-DEC7-C9E6-9EF3-F80B5E996A67}"/>
              </a:ext>
            </a:extLst>
          </p:cNvPr>
          <p:cNvSpPr>
            <a:spLocks noGrp="1"/>
          </p:cNvSpPr>
          <p:nvPr>
            <p:ph type="sldNum" sz="quarter" idx="10"/>
          </p:nvPr>
        </p:nvSpPr>
        <p:spPr/>
        <p:txBody>
          <a:bodyPr/>
          <a:lstStyle/>
          <a:p>
            <a:fld id="{97033E4B-E3EB-3D46-B2D8-3159663620FA}" type="slidenum">
              <a:rPr lang="en-US" smtClean="0"/>
              <a:pPr/>
              <a:t>67</a:t>
            </a:fld>
            <a:endParaRPr lang="en-US"/>
          </a:p>
        </p:txBody>
      </p:sp>
      <p:sp>
        <p:nvSpPr>
          <p:cNvPr id="7" name="Footer Placeholder 4">
            <a:extLst>
              <a:ext uri="{FF2B5EF4-FFF2-40B4-BE49-F238E27FC236}">
                <a16:creationId xmlns:a16="http://schemas.microsoft.com/office/drawing/2014/main" id="{A742BC3D-6CDA-121F-6028-CA1546518FC2}"/>
              </a:ext>
            </a:extLst>
          </p:cNvPr>
          <p:cNvSpPr>
            <a:spLocks noGrp="1"/>
          </p:cNvSpPr>
          <p:nvPr>
            <p:ph type="ftr" sz="quarter" idx="11"/>
          </p:nvPr>
        </p:nvSpPr>
        <p:spPr>
          <a:xfrm>
            <a:off x="4842933" y="6391628"/>
            <a:ext cx="4114800" cy="365125"/>
          </a:xfrm>
        </p:spPr>
        <p:txBody>
          <a:bodyPr/>
          <a:lstStyle/>
          <a:p>
            <a:pPr algn="l"/>
            <a:r>
              <a:rPr lang="en-US">
                <a:latin typeface="Calibri"/>
                <a:cs typeface="Calibri"/>
              </a:rPr>
              <a:t>Illinois Perinatal Quality Collaborative</a:t>
            </a:r>
          </a:p>
        </p:txBody>
      </p:sp>
    </p:spTree>
    <p:extLst>
      <p:ext uri="{BB962C8B-B14F-4D97-AF65-F5344CB8AC3E}">
        <p14:creationId xmlns:p14="http://schemas.microsoft.com/office/powerpoint/2010/main" val="311763465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2723"/>
        <p:cNvGrpSpPr/>
        <p:nvPr/>
      </p:nvGrpSpPr>
      <p:grpSpPr>
        <a:xfrm>
          <a:off x="0" y="0"/>
          <a:ext cx="0" cy="0"/>
          <a:chOff x="0" y="0"/>
          <a:chExt cx="0" cy="0"/>
        </a:xfrm>
      </p:grpSpPr>
      <p:sp>
        <p:nvSpPr>
          <p:cNvPr id="12724" name="Google Shape;12724;p1192"/>
          <p:cNvSpPr txBox="1">
            <a:spLocks noGrp="1"/>
          </p:cNvSpPr>
          <p:nvPr>
            <p:ph type="sldNum" idx="12"/>
          </p:nvPr>
        </p:nvSpPr>
        <p:spPr>
          <a:xfrm>
            <a:off x="8839200" y="6356351"/>
            <a:ext cx="2743200" cy="365200"/>
          </a:xfrm>
          <a:prstGeom prst="rect">
            <a:avLst/>
          </a:prstGeom>
          <a:noFill/>
          <a:ln>
            <a:noFill/>
          </a:ln>
        </p:spPr>
        <p:txBody>
          <a:bodyPr spcFirstLastPara="1" wrap="square" lIns="91425" tIns="45700" rIns="91425" bIns="45700" anchor="ctr" anchorCtr="0">
            <a:normAutofit/>
          </a:bodyPr>
          <a:lstStyle/>
          <a:p>
            <a:pPr marL="0" lvl="0" indent="0" algn="r" rtl="0">
              <a:lnSpc>
                <a:spcPct val="100000"/>
              </a:lnSpc>
              <a:spcBef>
                <a:spcPts val="0"/>
              </a:spcBef>
              <a:spcAft>
                <a:spcPts val="0"/>
              </a:spcAft>
              <a:buClr>
                <a:srgbClr val="AEB3B7"/>
              </a:buClr>
              <a:buSzPts val="900"/>
              <a:buNone/>
            </a:pPr>
            <a:fld id="{00000000-1234-1234-1234-123412341234}" type="slidenum">
              <a:rPr lang="en-US" dirty="0"/>
              <a:t>68</a:t>
            </a:fld>
            <a:endParaRPr/>
          </a:p>
        </p:txBody>
      </p:sp>
      <p:pic>
        <p:nvPicPr>
          <p:cNvPr id="12726" name="Google Shape;12726;p1192"/>
          <p:cNvPicPr preferRelativeResize="0"/>
          <p:nvPr/>
        </p:nvPicPr>
        <p:blipFill rotWithShape="1">
          <a:blip r:embed="rId3">
            <a:alphaModFix/>
          </a:blip>
          <a:srcRect/>
          <a:stretch/>
        </p:blipFill>
        <p:spPr>
          <a:xfrm>
            <a:off x="-5438" y="0"/>
            <a:ext cx="6173327" cy="6397191"/>
          </a:xfrm>
          <a:prstGeom prst="rect">
            <a:avLst/>
          </a:prstGeom>
          <a:noFill/>
          <a:ln>
            <a:noFill/>
          </a:ln>
        </p:spPr>
      </p:pic>
      <p:pic>
        <p:nvPicPr>
          <p:cNvPr id="12727" name="Google Shape;12727;p1192" descr="A text on a black background&#10;&#10;Description automatically generated"/>
          <p:cNvPicPr preferRelativeResize="0"/>
          <p:nvPr/>
        </p:nvPicPr>
        <p:blipFill rotWithShape="1">
          <a:blip r:embed="rId4">
            <a:alphaModFix/>
          </a:blip>
          <a:srcRect/>
          <a:stretch/>
        </p:blipFill>
        <p:spPr>
          <a:xfrm>
            <a:off x="6162136" y="2198002"/>
            <a:ext cx="6107502" cy="4201655"/>
          </a:xfrm>
          <a:prstGeom prst="rect">
            <a:avLst/>
          </a:prstGeom>
          <a:noFill/>
          <a:ln>
            <a:noFill/>
          </a:ln>
        </p:spPr>
      </p:pic>
      <p:sp>
        <p:nvSpPr>
          <p:cNvPr id="12728" name="Google Shape;12728;p1192"/>
          <p:cNvSpPr/>
          <p:nvPr/>
        </p:nvSpPr>
        <p:spPr>
          <a:xfrm>
            <a:off x="6799951" y="-90"/>
            <a:ext cx="5391508" cy="1437735"/>
          </a:xfrm>
          <a:prstGeom prst="roundRect">
            <a:avLst>
              <a:gd name="adj" fmla="val 16667"/>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2729" name="Google Shape;12729;p1192"/>
          <p:cNvSpPr txBox="1"/>
          <p:nvPr/>
        </p:nvSpPr>
        <p:spPr>
          <a:xfrm>
            <a:off x="7506329" y="574195"/>
            <a:ext cx="3245149" cy="129266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3900" b="1" i="0" u="none" strike="noStrike" cap="none">
                <a:solidFill>
                  <a:srgbClr val="083C92"/>
                </a:solidFill>
                <a:latin typeface="DM Sans"/>
                <a:ea typeface="Arial"/>
                <a:cs typeface="Arial"/>
                <a:sym typeface="Arial"/>
              </a:rPr>
              <a:t>ILPQC </a:t>
            </a:r>
            <a:endParaRPr lang="en-US" sz="3900" b="0" i="0" u="none" strike="noStrike" cap="none">
              <a:solidFill>
                <a:srgbClr val="083C92"/>
              </a:solidFill>
              <a:latin typeface="DM Sans"/>
              <a:ea typeface="Arial"/>
              <a:cs typeface="Arial"/>
            </a:endParaRPr>
          </a:p>
          <a:p>
            <a:pPr marL="0" marR="0" lvl="0" indent="0" algn="l" rtl="0">
              <a:lnSpc>
                <a:spcPct val="100000"/>
              </a:lnSpc>
              <a:spcBef>
                <a:spcPts val="0"/>
              </a:spcBef>
              <a:spcAft>
                <a:spcPts val="0"/>
              </a:spcAft>
              <a:buNone/>
            </a:pPr>
            <a:r>
              <a:rPr lang="en-US" sz="3900" b="1" i="0" u="none" strike="noStrike" cap="none">
                <a:solidFill>
                  <a:srgbClr val="083C92"/>
                </a:solidFill>
                <a:latin typeface="DM Sans"/>
                <a:ea typeface="Arial"/>
                <a:cs typeface="Arial"/>
                <a:sym typeface="Arial"/>
              </a:rPr>
              <a:t>2024 Events</a:t>
            </a:r>
            <a:endParaRPr sz="3900" b="0" i="0" u="none" strike="noStrike" cap="none">
              <a:solidFill>
                <a:srgbClr val="083C92"/>
              </a:solidFill>
              <a:latin typeface="DM Sans"/>
              <a:ea typeface="Arial"/>
              <a:cs typeface="Arial"/>
              <a:sym typeface="Arial"/>
            </a:endParaRPr>
          </a:p>
        </p:txBody>
      </p:sp>
      <p:pic>
        <p:nvPicPr>
          <p:cNvPr id="12730" name="Google Shape;12730;p1192" descr="Balloons outline"/>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487064" y="139460"/>
            <a:ext cx="914400" cy="914400"/>
          </a:xfrm>
          <a:prstGeom prst="rect">
            <a:avLst/>
          </a:prstGeom>
          <a:noFill/>
          <a:ln>
            <a:noFill/>
          </a:ln>
        </p:spPr>
      </p:pic>
      <p:pic>
        <p:nvPicPr>
          <p:cNvPr id="12731" name="Google Shape;12731;p1192" descr="Dance outlin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0234" y="1289649"/>
            <a:ext cx="914400" cy="914400"/>
          </a:xfrm>
          <a:prstGeom prst="rect">
            <a:avLst/>
          </a:prstGeom>
          <a:noFill/>
          <a:ln>
            <a:noFill/>
          </a:ln>
        </p:spPr>
      </p:pic>
      <p:sp>
        <p:nvSpPr>
          <p:cNvPr id="3" name="Footer Placeholder 4">
            <a:extLst>
              <a:ext uri="{FF2B5EF4-FFF2-40B4-BE49-F238E27FC236}">
                <a16:creationId xmlns:a16="http://schemas.microsoft.com/office/drawing/2014/main" id="{80BDAA27-2B2B-7C1B-EFFA-E96DF2430B73}"/>
              </a:ext>
            </a:extLst>
          </p:cNvPr>
          <p:cNvSpPr>
            <a:spLocks noGrp="1"/>
          </p:cNvSpPr>
          <p:nvPr>
            <p:ph type="ftr" idx="11"/>
          </p:nvPr>
        </p:nvSpPr>
        <p:spPr>
          <a:xfrm>
            <a:off x="4842933" y="6391628"/>
            <a:ext cx="4114800" cy="365125"/>
          </a:xfrm>
        </p:spPr>
        <p:txBody>
          <a:bodyPr/>
          <a:lstStyle/>
          <a:p>
            <a:pPr algn="l"/>
            <a:r>
              <a:rPr lang="en-US">
                <a:latin typeface="Calibri"/>
                <a:cs typeface="Calibri"/>
              </a:rPr>
              <a:t>Illinois Perinatal Quality Collaborative</a:t>
            </a:r>
          </a:p>
        </p:txBody>
      </p:sp>
    </p:spTree>
    <p:extLst>
      <p:ext uri="{BB962C8B-B14F-4D97-AF65-F5344CB8AC3E}">
        <p14:creationId xmlns:p14="http://schemas.microsoft.com/office/powerpoint/2010/main" val="29786481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D2CC"/>
        </a:solidFill>
        <a:effectLst/>
      </p:bgPr>
    </p:bg>
    <p:spTree>
      <p:nvGrpSpPr>
        <p:cNvPr id="1" name=""/>
        <p:cNvGrpSpPr/>
        <p:nvPr/>
      </p:nvGrpSpPr>
      <p:grpSpPr>
        <a:xfrm>
          <a:off x="0" y="0"/>
          <a:ext cx="0" cy="0"/>
          <a:chOff x="0" y="0"/>
          <a:chExt cx="0" cy="0"/>
        </a:xfrm>
      </p:grpSpPr>
      <p:grpSp>
        <p:nvGrpSpPr>
          <p:cNvPr id="2" name="Group 2"/>
          <p:cNvGrpSpPr/>
          <p:nvPr/>
        </p:nvGrpSpPr>
        <p:grpSpPr>
          <a:xfrm>
            <a:off x="755252" y="-42351"/>
            <a:ext cx="8647912" cy="6941844"/>
            <a:chOff x="0" y="0"/>
            <a:chExt cx="1149350" cy="1149350"/>
          </a:xfrm>
        </p:grpSpPr>
        <p:sp>
          <p:nvSpPr>
            <p:cNvPr id="3" name="Freeform 3"/>
            <p:cNvSpPr/>
            <p:nvPr/>
          </p:nvSpPr>
          <p:spPr>
            <a:xfrm>
              <a:off x="0" y="0"/>
              <a:ext cx="9478270" cy="7608388"/>
            </a:xfrm>
            <a:custGeom>
              <a:avLst/>
              <a:gdLst/>
              <a:ahLst/>
              <a:cxnLst/>
              <a:rect l="l" t="t" r="r" b="b"/>
              <a:pathLst>
                <a:path w="9478270" h="7608388">
                  <a:moveTo>
                    <a:pt x="9478270" y="84071"/>
                  </a:moveTo>
                  <a:lnTo>
                    <a:pt x="9478270" y="0"/>
                  </a:lnTo>
                  <a:lnTo>
                    <a:pt x="52366" y="0"/>
                  </a:lnTo>
                  <a:lnTo>
                    <a:pt x="52366" y="42035"/>
                  </a:lnTo>
                  <a:lnTo>
                    <a:pt x="0" y="42035"/>
                  </a:lnTo>
                  <a:lnTo>
                    <a:pt x="0" y="7608388"/>
                  </a:lnTo>
                  <a:lnTo>
                    <a:pt x="104732" y="7608388"/>
                  </a:lnTo>
                  <a:lnTo>
                    <a:pt x="104732" y="6137152"/>
                  </a:lnTo>
                  <a:lnTo>
                    <a:pt x="1885181" y="6137152"/>
                  </a:lnTo>
                  <a:lnTo>
                    <a:pt x="1885181" y="7608388"/>
                  </a:lnTo>
                  <a:lnTo>
                    <a:pt x="1989913" y="7608388"/>
                  </a:lnTo>
                  <a:lnTo>
                    <a:pt x="1989913" y="6137152"/>
                  </a:lnTo>
                  <a:lnTo>
                    <a:pt x="3770362" y="6137152"/>
                  </a:lnTo>
                  <a:lnTo>
                    <a:pt x="3770362" y="7608388"/>
                  </a:lnTo>
                  <a:lnTo>
                    <a:pt x="3875094" y="7608388"/>
                  </a:lnTo>
                  <a:lnTo>
                    <a:pt x="3875094" y="6137152"/>
                  </a:lnTo>
                  <a:lnTo>
                    <a:pt x="5655542" y="6137152"/>
                  </a:lnTo>
                  <a:lnTo>
                    <a:pt x="5655542" y="7608388"/>
                  </a:lnTo>
                  <a:lnTo>
                    <a:pt x="5760275" y="7608388"/>
                  </a:lnTo>
                  <a:lnTo>
                    <a:pt x="5760275" y="6137152"/>
                  </a:lnTo>
                  <a:lnTo>
                    <a:pt x="7540723" y="6137152"/>
                  </a:lnTo>
                  <a:lnTo>
                    <a:pt x="7540723" y="7608388"/>
                  </a:lnTo>
                  <a:lnTo>
                    <a:pt x="7645456" y="7608388"/>
                  </a:lnTo>
                  <a:lnTo>
                    <a:pt x="7645456" y="6137152"/>
                  </a:lnTo>
                  <a:lnTo>
                    <a:pt x="9478270" y="6137152"/>
                  </a:lnTo>
                  <a:lnTo>
                    <a:pt x="9478270" y="6053082"/>
                  </a:lnTo>
                  <a:lnTo>
                    <a:pt x="7645456" y="6053082"/>
                  </a:lnTo>
                  <a:lnTo>
                    <a:pt x="7645456" y="4623882"/>
                  </a:lnTo>
                  <a:lnTo>
                    <a:pt x="9478270" y="4623882"/>
                  </a:lnTo>
                  <a:lnTo>
                    <a:pt x="9478270" y="4539811"/>
                  </a:lnTo>
                  <a:lnTo>
                    <a:pt x="7645456" y="4539811"/>
                  </a:lnTo>
                  <a:lnTo>
                    <a:pt x="7645456" y="3110611"/>
                  </a:lnTo>
                  <a:lnTo>
                    <a:pt x="9478270" y="3110611"/>
                  </a:lnTo>
                  <a:lnTo>
                    <a:pt x="9478270" y="3026541"/>
                  </a:lnTo>
                  <a:lnTo>
                    <a:pt x="7645456" y="3026541"/>
                  </a:lnTo>
                  <a:lnTo>
                    <a:pt x="7645456" y="1597341"/>
                  </a:lnTo>
                  <a:lnTo>
                    <a:pt x="9478270" y="1597341"/>
                  </a:lnTo>
                  <a:lnTo>
                    <a:pt x="9478270" y="1513270"/>
                  </a:lnTo>
                  <a:lnTo>
                    <a:pt x="7645456" y="1513270"/>
                  </a:lnTo>
                  <a:lnTo>
                    <a:pt x="7645456" y="84071"/>
                  </a:lnTo>
                  <a:lnTo>
                    <a:pt x="9478270" y="84071"/>
                  </a:lnTo>
                  <a:close/>
                  <a:moveTo>
                    <a:pt x="1989913" y="1513270"/>
                  </a:moveTo>
                  <a:lnTo>
                    <a:pt x="1989913" y="84071"/>
                  </a:lnTo>
                  <a:lnTo>
                    <a:pt x="3770362" y="84071"/>
                  </a:lnTo>
                  <a:lnTo>
                    <a:pt x="3770362" y="1513270"/>
                  </a:lnTo>
                  <a:lnTo>
                    <a:pt x="1989913" y="1513270"/>
                  </a:lnTo>
                  <a:close/>
                  <a:moveTo>
                    <a:pt x="3770362" y="1597341"/>
                  </a:moveTo>
                  <a:lnTo>
                    <a:pt x="3770362" y="3026541"/>
                  </a:lnTo>
                  <a:lnTo>
                    <a:pt x="1989913" y="3026541"/>
                  </a:lnTo>
                  <a:lnTo>
                    <a:pt x="1989913" y="1597341"/>
                  </a:lnTo>
                  <a:lnTo>
                    <a:pt x="3770362" y="1597341"/>
                  </a:lnTo>
                  <a:close/>
                  <a:moveTo>
                    <a:pt x="1885181" y="1513270"/>
                  </a:moveTo>
                  <a:lnTo>
                    <a:pt x="104732" y="1513270"/>
                  </a:lnTo>
                  <a:lnTo>
                    <a:pt x="104732" y="84071"/>
                  </a:lnTo>
                  <a:lnTo>
                    <a:pt x="1885181" y="84071"/>
                  </a:lnTo>
                  <a:lnTo>
                    <a:pt x="1885181" y="1513270"/>
                  </a:lnTo>
                  <a:close/>
                  <a:moveTo>
                    <a:pt x="1885181" y="1597341"/>
                  </a:moveTo>
                  <a:lnTo>
                    <a:pt x="1885181" y="3026541"/>
                  </a:lnTo>
                  <a:lnTo>
                    <a:pt x="104732" y="3026541"/>
                  </a:lnTo>
                  <a:lnTo>
                    <a:pt x="104732" y="1597341"/>
                  </a:lnTo>
                  <a:lnTo>
                    <a:pt x="1885181" y="1597341"/>
                  </a:lnTo>
                  <a:close/>
                  <a:moveTo>
                    <a:pt x="1885181" y="3110611"/>
                  </a:moveTo>
                  <a:lnTo>
                    <a:pt x="1885181" y="4539811"/>
                  </a:lnTo>
                  <a:lnTo>
                    <a:pt x="104732" y="4539811"/>
                  </a:lnTo>
                  <a:lnTo>
                    <a:pt x="104732" y="3110611"/>
                  </a:lnTo>
                  <a:lnTo>
                    <a:pt x="1885181" y="3110611"/>
                  </a:lnTo>
                  <a:close/>
                  <a:moveTo>
                    <a:pt x="1989913" y="3110611"/>
                  </a:moveTo>
                  <a:lnTo>
                    <a:pt x="3770362" y="3110611"/>
                  </a:lnTo>
                  <a:lnTo>
                    <a:pt x="3770362" y="4539811"/>
                  </a:lnTo>
                  <a:lnTo>
                    <a:pt x="1989913" y="4539811"/>
                  </a:lnTo>
                  <a:lnTo>
                    <a:pt x="1989913" y="3110611"/>
                  </a:lnTo>
                  <a:close/>
                  <a:moveTo>
                    <a:pt x="3875094" y="3110611"/>
                  </a:moveTo>
                  <a:lnTo>
                    <a:pt x="5655542" y="3110611"/>
                  </a:lnTo>
                  <a:lnTo>
                    <a:pt x="5655542" y="4539811"/>
                  </a:lnTo>
                  <a:lnTo>
                    <a:pt x="3875094" y="4539811"/>
                  </a:lnTo>
                  <a:lnTo>
                    <a:pt x="3875094" y="3110611"/>
                  </a:lnTo>
                  <a:close/>
                  <a:moveTo>
                    <a:pt x="3875094" y="3026541"/>
                  </a:moveTo>
                  <a:lnTo>
                    <a:pt x="3875094" y="1597341"/>
                  </a:lnTo>
                  <a:lnTo>
                    <a:pt x="5655542" y="1597341"/>
                  </a:lnTo>
                  <a:lnTo>
                    <a:pt x="5655542" y="3026541"/>
                  </a:lnTo>
                  <a:lnTo>
                    <a:pt x="3875094" y="3026541"/>
                  </a:lnTo>
                  <a:close/>
                  <a:moveTo>
                    <a:pt x="3875094" y="1513270"/>
                  </a:moveTo>
                  <a:lnTo>
                    <a:pt x="3875094" y="84071"/>
                  </a:lnTo>
                  <a:lnTo>
                    <a:pt x="5655542" y="84071"/>
                  </a:lnTo>
                  <a:lnTo>
                    <a:pt x="5655542" y="1513270"/>
                  </a:lnTo>
                  <a:lnTo>
                    <a:pt x="3875094" y="1513270"/>
                  </a:lnTo>
                  <a:close/>
                  <a:moveTo>
                    <a:pt x="104732" y="6053082"/>
                  </a:moveTo>
                  <a:lnTo>
                    <a:pt x="104732" y="4623882"/>
                  </a:lnTo>
                  <a:lnTo>
                    <a:pt x="1885181" y="4623882"/>
                  </a:lnTo>
                  <a:lnTo>
                    <a:pt x="1885181" y="6053082"/>
                  </a:lnTo>
                  <a:lnTo>
                    <a:pt x="104732" y="6053082"/>
                  </a:lnTo>
                  <a:close/>
                  <a:moveTo>
                    <a:pt x="1989913" y="6053082"/>
                  </a:moveTo>
                  <a:lnTo>
                    <a:pt x="1989913" y="4623882"/>
                  </a:lnTo>
                  <a:lnTo>
                    <a:pt x="3770362" y="4623882"/>
                  </a:lnTo>
                  <a:lnTo>
                    <a:pt x="3770362" y="6053082"/>
                  </a:lnTo>
                  <a:lnTo>
                    <a:pt x="1989913" y="6053082"/>
                  </a:lnTo>
                  <a:close/>
                  <a:moveTo>
                    <a:pt x="3875094" y="6053082"/>
                  </a:moveTo>
                  <a:lnTo>
                    <a:pt x="3875094" y="4623882"/>
                  </a:lnTo>
                  <a:lnTo>
                    <a:pt x="5655542" y="4623882"/>
                  </a:lnTo>
                  <a:lnTo>
                    <a:pt x="5655542" y="6053082"/>
                  </a:lnTo>
                  <a:lnTo>
                    <a:pt x="3875094" y="6053082"/>
                  </a:lnTo>
                  <a:close/>
                  <a:moveTo>
                    <a:pt x="7540723" y="6053082"/>
                  </a:moveTo>
                  <a:lnTo>
                    <a:pt x="5760275" y="6053082"/>
                  </a:lnTo>
                  <a:lnTo>
                    <a:pt x="5760275" y="4623882"/>
                  </a:lnTo>
                  <a:lnTo>
                    <a:pt x="7540723" y="4623882"/>
                  </a:lnTo>
                  <a:lnTo>
                    <a:pt x="7540723" y="6053082"/>
                  </a:lnTo>
                  <a:close/>
                  <a:moveTo>
                    <a:pt x="7540723" y="4539811"/>
                  </a:moveTo>
                  <a:lnTo>
                    <a:pt x="5760275" y="4539811"/>
                  </a:lnTo>
                  <a:lnTo>
                    <a:pt x="5760275" y="3110611"/>
                  </a:lnTo>
                  <a:lnTo>
                    <a:pt x="7540723" y="3110611"/>
                  </a:lnTo>
                  <a:lnTo>
                    <a:pt x="7540723" y="4539811"/>
                  </a:lnTo>
                  <a:close/>
                  <a:moveTo>
                    <a:pt x="7540723" y="3026541"/>
                  </a:moveTo>
                  <a:lnTo>
                    <a:pt x="5760275" y="3026541"/>
                  </a:lnTo>
                  <a:lnTo>
                    <a:pt x="5760275" y="1597341"/>
                  </a:lnTo>
                  <a:lnTo>
                    <a:pt x="7540723" y="1597341"/>
                  </a:lnTo>
                  <a:lnTo>
                    <a:pt x="7540723" y="3026541"/>
                  </a:lnTo>
                  <a:close/>
                  <a:moveTo>
                    <a:pt x="7540723" y="1513270"/>
                  </a:moveTo>
                  <a:lnTo>
                    <a:pt x="5760275" y="1513270"/>
                  </a:lnTo>
                  <a:lnTo>
                    <a:pt x="5760275" y="84071"/>
                  </a:lnTo>
                  <a:lnTo>
                    <a:pt x="7540723" y="84071"/>
                  </a:lnTo>
                  <a:lnTo>
                    <a:pt x="7540723" y="1513270"/>
                  </a:lnTo>
                  <a:close/>
                </a:path>
              </a:pathLst>
            </a:custGeom>
            <a:solidFill>
              <a:srgbClr val="FF5757">
                <a:alpha val="19608"/>
              </a:srgbClr>
            </a:solidFill>
          </p:spPr>
          <p:txBody>
            <a:bodyPr/>
            <a:lstStyle/>
            <a:p>
              <a:endParaRPr lang="en-US"/>
            </a:p>
          </p:txBody>
        </p:sp>
      </p:grpSp>
      <p:grpSp>
        <p:nvGrpSpPr>
          <p:cNvPr id="4" name="Group 4"/>
          <p:cNvGrpSpPr>
            <a:grpSpLocks noChangeAspect="1"/>
          </p:cNvGrpSpPr>
          <p:nvPr/>
        </p:nvGrpSpPr>
        <p:grpSpPr>
          <a:xfrm>
            <a:off x="2206229" y="2120342"/>
            <a:ext cx="2529988" cy="3892648"/>
            <a:chOff x="0" y="0"/>
            <a:chExt cx="4128770" cy="6352540"/>
          </a:xfrm>
        </p:grpSpPr>
        <p:sp>
          <p:nvSpPr>
            <p:cNvPr id="5" name="Freeform 5"/>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endParaRPr lang="en-US"/>
            </a:p>
          </p:txBody>
        </p:sp>
        <p:sp>
          <p:nvSpPr>
            <p:cNvPr id="6" name="Freeform 6"/>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7" name="Freeform 7"/>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endParaRPr lang="en-US"/>
            </a:p>
          </p:txBody>
        </p:sp>
        <p:sp>
          <p:nvSpPr>
            <p:cNvPr id="8" name="Freeform 8"/>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9" name="Freeform 9"/>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10" name="Freeform 10"/>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00C6CA"/>
            </a:solidFill>
          </p:spPr>
          <p:txBody>
            <a:bodyPr/>
            <a:lstStyle/>
            <a:p>
              <a:endParaRPr lang="en-US"/>
            </a:p>
          </p:txBody>
        </p:sp>
        <p:sp>
          <p:nvSpPr>
            <p:cNvPr id="11" name="Freeform 11"/>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endParaRPr lang="en-US"/>
            </a:p>
          </p:txBody>
        </p:sp>
      </p:grpSp>
      <p:grpSp>
        <p:nvGrpSpPr>
          <p:cNvPr id="12" name="Group 12"/>
          <p:cNvGrpSpPr>
            <a:grpSpLocks noChangeAspect="1"/>
          </p:cNvGrpSpPr>
          <p:nvPr/>
        </p:nvGrpSpPr>
        <p:grpSpPr>
          <a:xfrm>
            <a:off x="4838982" y="2120342"/>
            <a:ext cx="2529988" cy="3892648"/>
            <a:chOff x="0" y="0"/>
            <a:chExt cx="4128770" cy="6352540"/>
          </a:xfrm>
        </p:grpSpPr>
        <p:sp>
          <p:nvSpPr>
            <p:cNvPr id="13" name="Freeform 13"/>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endParaRPr lang="en-US"/>
            </a:p>
          </p:txBody>
        </p:sp>
        <p:sp>
          <p:nvSpPr>
            <p:cNvPr id="14" name="Freeform 14"/>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15" name="Freeform 15"/>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endParaRPr lang="en-US"/>
            </a:p>
          </p:txBody>
        </p:sp>
        <p:sp>
          <p:nvSpPr>
            <p:cNvPr id="16" name="Freeform 16"/>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17" name="Freeform 17"/>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18" name="Freeform 18"/>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56AEFF"/>
            </a:solidFill>
          </p:spPr>
          <p:txBody>
            <a:bodyPr/>
            <a:lstStyle/>
            <a:p>
              <a:endParaRPr lang="en-US"/>
            </a:p>
          </p:txBody>
        </p:sp>
        <p:sp>
          <p:nvSpPr>
            <p:cNvPr id="19" name="Freeform 19"/>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endParaRPr lang="en-US"/>
            </a:p>
          </p:txBody>
        </p:sp>
      </p:grpSp>
      <p:grpSp>
        <p:nvGrpSpPr>
          <p:cNvPr id="20" name="Group 20"/>
          <p:cNvGrpSpPr>
            <a:grpSpLocks noChangeAspect="1"/>
          </p:cNvGrpSpPr>
          <p:nvPr/>
        </p:nvGrpSpPr>
        <p:grpSpPr>
          <a:xfrm>
            <a:off x="7516090" y="2094079"/>
            <a:ext cx="2529988" cy="3892648"/>
            <a:chOff x="0" y="0"/>
            <a:chExt cx="4128770" cy="6352540"/>
          </a:xfrm>
        </p:grpSpPr>
        <p:sp>
          <p:nvSpPr>
            <p:cNvPr id="21" name="Freeform 21"/>
            <p:cNvSpPr/>
            <p:nvPr/>
          </p:nvSpPr>
          <p:spPr>
            <a:xfrm>
              <a:off x="0" y="0"/>
              <a:ext cx="4130040" cy="6352540"/>
            </a:xfrm>
            <a:custGeom>
              <a:avLst/>
              <a:gdLst/>
              <a:ahLst/>
              <a:cxnLst/>
              <a:rect l="l" t="t" r="r" b="b"/>
              <a:pathLst>
                <a:path w="4130040" h="6352540">
                  <a:moveTo>
                    <a:pt x="4130040" y="8890"/>
                  </a:moveTo>
                  <a:lnTo>
                    <a:pt x="4130040" y="6344920"/>
                  </a:lnTo>
                  <a:cubicBezTo>
                    <a:pt x="4128770" y="6348730"/>
                    <a:pt x="4124960" y="6352540"/>
                    <a:pt x="4119880" y="6352540"/>
                  </a:cubicBezTo>
                  <a:lnTo>
                    <a:pt x="8890" y="6352540"/>
                  </a:lnTo>
                  <a:cubicBezTo>
                    <a:pt x="3810" y="6352540"/>
                    <a:pt x="0" y="6348730"/>
                    <a:pt x="0" y="6343650"/>
                  </a:cubicBezTo>
                  <a:lnTo>
                    <a:pt x="0" y="8890"/>
                  </a:lnTo>
                  <a:cubicBezTo>
                    <a:pt x="0" y="3810"/>
                    <a:pt x="3810" y="0"/>
                    <a:pt x="8890" y="0"/>
                  </a:cubicBezTo>
                  <a:lnTo>
                    <a:pt x="4121150" y="0"/>
                  </a:lnTo>
                  <a:cubicBezTo>
                    <a:pt x="4126230" y="0"/>
                    <a:pt x="4130040" y="3810"/>
                    <a:pt x="4130040" y="8890"/>
                  </a:cubicBezTo>
                  <a:close/>
                </a:path>
              </a:pathLst>
            </a:custGeom>
            <a:solidFill>
              <a:srgbClr val="1B1464"/>
            </a:solidFill>
          </p:spPr>
          <p:txBody>
            <a:bodyPr/>
            <a:lstStyle/>
            <a:p>
              <a:endParaRPr lang="en-US"/>
            </a:p>
          </p:txBody>
        </p:sp>
        <p:sp>
          <p:nvSpPr>
            <p:cNvPr id="22" name="Freeform 22"/>
            <p:cNvSpPr/>
            <p:nvPr/>
          </p:nvSpPr>
          <p:spPr>
            <a:xfrm>
              <a:off x="67437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23" name="Freeform 23"/>
            <p:cNvSpPr/>
            <p:nvPr/>
          </p:nvSpPr>
          <p:spPr>
            <a:xfrm>
              <a:off x="3806190" y="87630"/>
              <a:ext cx="179070" cy="179070"/>
            </a:xfrm>
            <a:custGeom>
              <a:avLst/>
              <a:gdLst/>
              <a:ahLst/>
              <a:cxnLst/>
              <a:rect l="l" t="t" r="r" b="b"/>
              <a:pathLst>
                <a:path w="179070" h="179070">
                  <a:moveTo>
                    <a:pt x="179070" y="179070"/>
                  </a:moveTo>
                  <a:lnTo>
                    <a:pt x="179070" y="0"/>
                  </a:lnTo>
                  <a:lnTo>
                    <a:pt x="0" y="0"/>
                  </a:lnTo>
                  <a:lnTo>
                    <a:pt x="0" y="179070"/>
                  </a:lnTo>
                  <a:lnTo>
                    <a:pt x="179070" y="179070"/>
                  </a:lnTo>
                  <a:close/>
                  <a:moveTo>
                    <a:pt x="36830" y="49530"/>
                  </a:moveTo>
                  <a:cubicBezTo>
                    <a:pt x="33020" y="46990"/>
                    <a:pt x="33020" y="41910"/>
                    <a:pt x="36830" y="38100"/>
                  </a:cubicBezTo>
                  <a:cubicBezTo>
                    <a:pt x="39370" y="34290"/>
                    <a:pt x="44450" y="34290"/>
                    <a:pt x="48260" y="38100"/>
                  </a:cubicBezTo>
                  <a:lnTo>
                    <a:pt x="88900" y="78740"/>
                  </a:lnTo>
                  <a:lnTo>
                    <a:pt x="129540" y="38100"/>
                  </a:lnTo>
                  <a:cubicBezTo>
                    <a:pt x="132080" y="34290"/>
                    <a:pt x="137160" y="34290"/>
                    <a:pt x="140970" y="38100"/>
                  </a:cubicBezTo>
                  <a:cubicBezTo>
                    <a:pt x="144780" y="40640"/>
                    <a:pt x="144780" y="45720"/>
                    <a:pt x="140970" y="49530"/>
                  </a:cubicBezTo>
                  <a:lnTo>
                    <a:pt x="100330" y="90170"/>
                  </a:lnTo>
                  <a:lnTo>
                    <a:pt x="140970" y="130810"/>
                  </a:lnTo>
                  <a:cubicBezTo>
                    <a:pt x="144780" y="133350"/>
                    <a:pt x="144780" y="138430"/>
                    <a:pt x="140970" y="142240"/>
                  </a:cubicBezTo>
                  <a:cubicBezTo>
                    <a:pt x="139700" y="143510"/>
                    <a:pt x="137160" y="143510"/>
                    <a:pt x="135890" y="144780"/>
                  </a:cubicBezTo>
                  <a:cubicBezTo>
                    <a:pt x="133350" y="144780"/>
                    <a:pt x="130810" y="143510"/>
                    <a:pt x="129540" y="142240"/>
                  </a:cubicBezTo>
                  <a:lnTo>
                    <a:pt x="88900" y="101600"/>
                  </a:lnTo>
                  <a:lnTo>
                    <a:pt x="48260" y="142240"/>
                  </a:lnTo>
                  <a:cubicBezTo>
                    <a:pt x="45720" y="143510"/>
                    <a:pt x="44450" y="143510"/>
                    <a:pt x="43180" y="144780"/>
                  </a:cubicBezTo>
                  <a:cubicBezTo>
                    <a:pt x="40640" y="144780"/>
                    <a:pt x="38100" y="143510"/>
                    <a:pt x="36830" y="142240"/>
                  </a:cubicBezTo>
                  <a:cubicBezTo>
                    <a:pt x="33020" y="139700"/>
                    <a:pt x="33020" y="134620"/>
                    <a:pt x="36830" y="130810"/>
                  </a:cubicBezTo>
                  <a:lnTo>
                    <a:pt x="77470" y="90170"/>
                  </a:lnTo>
                  <a:lnTo>
                    <a:pt x="36830" y="49530"/>
                  </a:lnTo>
                  <a:close/>
                </a:path>
              </a:pathLst>
            </a:custGeom>
            <a:solidFill>
              <a:srgbClr val="FAF2E9"/>
            </a:solidFill>
          </p:spPr>
          <p:txBody>
            <a:bodyPr/>
            <a:lstStyle/>
            <a:p>
              <a:endParaRPr lang="en-US"/>
            </a:p>
          </p:txBody>
        </p:sp>
        <p:sp>
          <p:nvSpPr>
            <p:cNvPr id="24" name="Freeform 24"/>
            <p:cNvSpPr/>
            <p:nvPr/>
          </p:nvSpPr>
          <p:spPr>
            <a:xfrm>
              <a:off x="163830" y="115570"/>
              <a:ext cx="124460" cy="124460"/>
            </a:xfrm>
            <a:custGeom>
              <a:avLst/>
              <a:gdLst/>
              <a:ahLst/>
              <a:cxnLst/>
              <a:rect l="l" t="t" r="r" b="b"/>
              <a:pathLst>
                <a:path w="124460" h="124460">
                  <a:moveTo>
                    <a:pt x="62230" y="0"/>
                  </a:moveTo>
                  <a:cubicBezTo>
                    <a:pt x="49530" y="26670"/>
                    <a:pt x="2667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25" name="Freeform 25"/>
            <p:cNvSpPr/>
            <p:nvPr/>
          </p:nvSpPr>
          <p:spPr>
            <a:xfrm>
              <a:off x="419100" y="115570"/>
              <a:ext cx="124460" cy="124460"/>
            </a:xfrm>
            <a:custGeom>
              <a:avLst/>
              <a:gdLst/>
              <a:ahLst/>
              <a:cxnLst/>
              <a:rect l="l" t="t" r="r" b="b"/>
              <a:pathLst>
                <a:path w="124460" h="124460">
                  <a:moveTo>
                    <a:pt x="62230" y="0"/>
                  </a:moveTo>
                  <a:cubicBezTo>
                    <a:pt x="50800" y="26670"/>
                    <a:pt x="27940" y="49530"/>
                    <a:pt x="0" y="62230"/>
                  </a:cubicBezTo>
                  <a:cubicBezTo>
                    <a:pt x="26670" y="73660"/>
                    <a:pt x="49530" y="96520"/>
                    <a:pt x="62230" y="124460"/>
                  </a:cubicBezTo>
                  <a:cubicBezTo>
                    <a:pt x="73660" y="97790"/>
                    <a:pt x="96520" y="74930"/>
                    <a:pt x="124460" y="62230"/>
                  </a:cubicBezTo>
                  <a:cubicBezTo>
                    <a:pt x="97790" y="50800"/>
                    <a:pt x="74930" y="27940"/>
                    <a:pt x="62230" y="0"/>
                  </a:cubicBezTo>
                  <a:close/>
                </a:path>
              </a:pathLst>
            </a:custGeom>
            <a:solidFill>
              <a:srgbClr val="FAF2E9"/>
            </a:solidFill>
          </p:spPr>
          <p:txBody>
            <a:bodyPr/>
            <a:lstStyle/>
            <a:p>
              <a:endParaRPr lang="en-US"/>
            </a:p>
          </p:txBody>
        </p:sp>
        <p:sp>
          <p:nvSpPr>
            <p:cNvPr id="26" name="Freeform 26"/>
            <p:cNvSpPr/>
            <p:nvPr/>
          </p:nvSpPr>
          <p:spPr>
            <a:xfrm>
              <a:off x="16510" y="16510"/>
              <a:ext cx="4094480" cy="321310"/>
            </a:xfrm>
            <a:custGeom>
              <a:avLst/>
              <a:gdLst/>
              <a:ahLst/>
              <a:cxnLst/>
              <a:rect l="l" t="t" r="r" b="b"/>
              <a:pathLst>
                <a:path w="4094480" h="321310">
                  <a:moveTo>
                    <a:pt x="0" y="0"/>
                  </a:moveTo>
                  <a:lnTo>
                    <a:pt x="0" y="321310"/>
                  </a:lnTo>
                  <a:lnTo>
                    <a:pt x="4094480" y="321310"/>
                  </a:lnTo>
                  <a:lnTo>
                    <a:pt x="4094480" y="0"/>
                  </a:lnTo>
                  <a:lnTo>
                    <a:pt x="0" y="0"/>
                  </a:lnTo>
                  <a:close/>
                  <a:moveTo>
                    <a:pt x="311150" y="168910"/>
                  </a:moveTo>
                  <a:cubicBezTo>
                    <a:pt x="264160" y="168910"/>
                    <a:pt x="218440" y="214630"/>
                    <a:pt x="218440" y="261620"/>
                  </a:cubicBezTo>
                  <a:cubicBezTo>
                    <a:pt x="217170" y="266700"/>
                    <a:pt x="213360" y="270510"/>
                    <a:pt x="209550" y="270510"/>
                  </a:cubicBezTo>
                  <a:cubicBezTo>
                    <a:pt x="204470" y="270510"/>
                    <a:pt x="200660" y="266700"/>
                    <a:pt x="200660" y="261620"/>
                  </a:cubicBezTo>
                  <a:cubicBezTo>
                    <a:pt x="200660" y="214630"/>
                    <a:pt x="154940" y="168910"/>
                    <a:pt x="107950" y="168910"/>
                  </a:cubicBezTo>
                  <a:cubicBezTo>
                    <a:pt x="102870" y="168910"/>
                    <a:pt x="99060" y="165100"/>
                    <a:pt x="99060" y="160020"/>
                  </a:cubicBezTo>
                  <a:cubicBezTo>
                    <a:pt x="99060" y="154940"/>
                    <a:pt x="102870" y="151130"/>
                    <a:pt x="107950" y="151130"/>
                  </a:cubicBezTo>
                  <a:cubicBezTo>
                    <a:pt x="154940" y="151130"/>
                    <a:pt x="200660" y="105410"/>
                    <a:pt x="200660" y="58420"/>
                  </a:cubicBezTo>
                  <a:cubicBezTo>
                    <a:pt x="200660" y="53340"/>
                    <a:pt x="204470" y="49530"/>
                    <a:pt x="209550" y="49530"/>
                  </a:cubicBezTo>
                  <a:cubicBezTo>
                    <a:pt x="214630" y="49530"/>
                    <a:pt x="218440" y="53340"/>
                    <a:pt x="218440" y="58420"/>
                  </a:cubicBezTo>
                  <a:cubicBezTo>
                    <a:pt x="218440" y="105410"/>
                    <a:pt x="264160" y="151130"/>
                    <a:pt x="311150" y="151130"/>
                  </a:cubicBezTo>
                  <a:cubicBezTo>
                    <a:pt x="316230" y="151130"/>
                    <a:pt x="320040" y="154940"/>
                    <a:pt x="320040" y="160020"/>
                  </a:cubicBezTo>
                  <a:cubicBezTo>
                    <a:pt x="320040" y="165100"/>
                    <a:pt x="316230" y="168910"/>
                    <a:pt x="311150" y="168910"/>
                  </a:cubicBezTo>
                  <a:close/>
                  <a:moveTo>
                    <a:pt x="566420" y="168910"/>
                  </a:moveTo>
                  <a:cubicBezTo>
                    <a:pt x="519430" y="168910"/>
                    <a:pt x="473710" y="214630"/>
                    <a:pt x="473710" y="261620"/>
                  </a:cubicBezTo>
                  <a:cubicBezTo>
                    <a:pt x="473710" y="266700"/>
                    <a:pt x="469900" y="270510"/>
                    <a:pt x="464820" y="270510"/>
                  </a:cubicBezTo>
                  <a:cubicBezTo>
                    <a:pt x="459740" y="270510"/>
                    <a:pt x="455930" y="266700"/>
                    <a:pt x="455930" y="261620"/>
                  </a:cubicBezTo>
                  <a:cubicBezTo>
                    <a:pt x="455930" y="214630"/>
                    <a:pt x="410210" y="168910"/>
                    <a:pt x="363220" y="168910"/>
                  </a:cubicBezTo>
                  <a:cubicBezTo>
                    <a:pt x="358140" y="168910"/>
                    <a:pt x="354330" y="165100"/>
                    <a:pt x="354330" y="160020"/>
                  </a:cubicBezTo>
                  <a:cubicBezTo>
                    <a:pt x="354330" y="154940"/>
                    <a:pt x="358140" y="151130"/>
                    <a:pt x="363220" y="151130"/>
                  </a:cubicBezTo>
                  <a:cubicBezTo>
                    <a:pt x="410210" y="151130"/>
                    <a:pt x="455930" y="105410"/>
                    <a:pt x="455930" y="58420"/>
                  </a:cubicBezTo>
                  <a:cubicBezTo>
                    <a:pt x="455930" y="53340"/>
                    <a:pt x="459740" y="49530"/>
                    <a:pt x="464820" y="49530"/>
                  </a:cubicBezTo>
                  <a:cubicBezTo>
                    <a:pt x="469900" y="49530"/>
                    <a:pt x="473710" y="53340"/>
                    <a:pt x="473710" y="58420"/>
                  </a:cubicBezTo>
                  <a:cubicBezTo>
                    <a:pt x="473710" y="105410"/>
                    <a:pt x="519430" y="151130"/>
                    <a:pt x="566420" y="151130"/>
                  </a:cubicBezTo>
                  <a:cubicBezTo>
                    <a:pt x="571500" y="151130"/>
                    <a:pt x="575310" y="154940"/>
                    <a:pt x="575310" y="160020"/>
                  </a:cubicBezTo>
                  <a:cubicBezTo>
                    <a:pt x="575310" y="165100"/>
                    <a:pt x="571500" y="168910"/>
                    <a:pt x="566420" y="168910"/>
                  </a:cubicBezTo>
                  <a:close/>
                  <a:moveTo>
                    <a:pt x="821690" y="168910"/>
                  </a:moveTo>
                  <a:cubicBezTo>
                    <a:pt x="774700" y="168910"/>
                    <a:pt x="728980" y="214630"/>
                    <a:pt x="728980" y="261620"/>
                  </a:cubicBezTo>
                  <a:cubicBezTo>
                    <a:pt x="728980" y="266700"/>
                    <a:pt x="725170" y="270510"/>
                    <a:pt x="720090" y="270510"/>
                  </a:cubicBezTo>
                  <a:cubicBezTo>
                    <a:pt x="715010" y="270510"/>
                    <a:pt x="711200" y="266700"/>
                    <a:pt x="711200" y="261620"/>
                  </a:cubicBezTo>
                  <a:cubicBezTo>
                    <a:pt x="711200" y="214630"/>
                    <a:pt x="665480" y="168910"/>
                    <a:pt x="618490" y="168910"/>
                  </a:cubicBezTo>
                  <a:cubicBezTo>
                    <a:pt x="613410" y="168910"/>
                    <a:pt x="609600" y="165100"/>
                    <a:pt x="609600" y="160020"/>
                  </a:cubicBezTo>
                  <a:cubicBezTo>
                    <a:pt x="609600" y="154940"/>
                    <a:pt x="613410" y="151130"/>
                    <a:pt x="618490" y="151130"/>
                  </a:cubicBezTo>
                  <a:cubicBezTo>
                    <a:pt x="665480" y="151130"/>
                    <a:pt x="711200" y="105410"/>
                    <a:pt x="711200" y="58420"/>
                  </a:cubicBezTo>
                  <a:cubicBezTo>
                    <a:pt x="711200" y="53340"/>
                    <a:pt x="715010" y="49530"/>
                    <a:pt x="720090" y="49530"/>
                  </a:cubicBezTo>
                  <a:cubicBezTo>
                    <a:pt x="725170" y="49530"/>
                    <a:pt x="728980" y="53340"/>
                    <a:pt x="728980" y="58420"/>
                  </a:cubicBezTo>
                  <a:cubicBezTo>
                    <a:pt x="728980" y="105410"/>
                    <a:pt x="774700" y="151130"/>
                    <a:pt x="821690" y="151130"/>
                  </a:cubicBezTo>
                  <a:cubicBezTo>
                    <a:pt x="826770" y="151130"/>
                    <a:pt x="830580" y="154940"/>
                    <a:pt x="830580" y="160020"/>
                  </a:cubicBezTo>
                  <a:cubicBezTo>
                    <a:pt x="830580" y="165100"/>
                    <a:pt x="826770" y="168910"/>
                    <a:pt x="821690" y="168910"/>
                  </a:cubicBezTo>
                  <a:close/>
                  <a:moveTo>
                    <a:pt x="3986530" y="259080"/>
                  </a:moveTo>
                  <a:cubicBezTo>
                    <a:pt x="3985260" y="264160"/>
                    <a:pt x="3981450" y="267970"/>
                    <a:pt x="3976370" y="267970"/>
                  </a:cubicBezTo>
                  <a:lnTo>
                    <a:pt x="3780790" y="267970"/>
                  </a:lnTo>
                  <a:cubicBezTo>
                    <a:pt x="3775710" y="267970"/>
                    <a:pt x="3771900" y="264160"/>
                    <a:pt x="3771900" y="259080"/>
                  </a:cubicBezTo>
                  <a:lnTo>
                    <a:pt x="3771900" y="62230"/>
                  </a:lnTo>
                  <a:cubicBezTo>
                    <a:pt x="3771900" y="57150"/>
                    <a:pt x="3775710" y="53340"/>
                    <a:pt x="3780790" y="53340"/>
                  </a:cubicBezTo>
                  <a:lnTo>
                    <a:pt x="3977640" y="53340"/>
                  </a:lnTo>
                  <a:cubicBezTo>
                    <a:pt x="3982720" y="53340"/>
                    <a:pt x="3986530" y="57150"/>
                    <a:pt x="3986530" y="62230"/>
                  </a:cubicBezTo>
                  <a:lnTo>
                    <a:pt x="3986530" y="259080"/>
                  </a:lnTo>
                  <a:close/>
                </a:path>
              </a:pathLst>
            </a:custGeom>
            <a:solidFill>
              <a:srgbClr val="F9C041"/>
            </a:solidFill>
          </p:spPr>
          <p:txBody>
            <a:bodyPr/>
            <a:lstStyle/>
            <a:p>
              <a:endParaRPr lang="en-US"/>
            </a:p>
          </p:txBody>
        </p:sp>
        <p:sp>
          <p:nvSpPr>
            <p:cNvPr id="27" name="Freeform 27"/>
            <p:cNvSpPr/>
            <p:nvPr/>
          </p:nvSpPr>
          <p:spPr>
            <a:xfrm>
              <a:off x="16510" y="354330"/>
              <a:ext cx="4094480" cy="5981700"/>
            </a:xfrm>
            <a:custGeom>
              <a:avLst/>
              <a:gdLst/>
              <a:ahLst/>
              <a:cxnLst/>
              <a:rect l="l" t="t" r="r" b="b"/>
              <a:pathLst>
                <a:path w="4094480" h="5981700">
                  <a:moveTo>
                    <a:pt x="0" y="0"/>
                  </a:moveTo>
                  <a:lnTo>
                    <a:pt x="4094480" y="0"/>
                  </a:lnTo>
                  <a:lnTo>
                    <a:pt x="4094480" y="5981700"/>
                  </a:lnTo>
                  <a:lnTo>
                    <a:pt x="0" y="5981700"/>
                  </a:lnTo>
                  <a:close/>
                </a:path>
              </a:pathLst>
            </a:custGeom>
            <a:solidFill>
              <a:srgbClr val="000000">
                <a:alpha val="0"/>
              </a:srgbClr>
            </a:solidFill>
            <a:ln w="12700">
              <a:solidFill>
                <a:srgbClr val="000000"/>
              </a:solidFill>
            </a:ln>
          </p:spPr>
          <p:txBody>
            <a:bodyPr/>
            <a:lstStyle/>
            <a:p>
              <a:endParaRPr lang="en-US"/>
            </a:p>
          </p:txBody>
        </p:sp>
      </p:grpSp>
      <p:grpSp>
        <p:nvGrpSpPr>
          <p:cNvPr id="28" name="Group 28"/>
          <p:cNvGrpSpPr>
            <a:grpSpLocks noChangeAspect="1"/>
          </p:cNvGrpSpPr>
          <p:nvPr/>
        </p:nvGrpSpPr>
        <p:grpSpPr>
          <a:xfrm>
            <a:off x="4079933" y="424713"/>
            <a:ext cx="4040136" cy="1455300"/>
            <a:chOff x="0" y="0"/>
            <a:chExt cx="18938240" cy="6350000"/>
          </a:xfrm>
        </p:grpSpPr>
        <p:sp>
          <p:nvSpPr>
            <p:cNvPr id="29" name="Freeform 29"/>
            <p:cNvSpPr/>
            <p:nvPr/>
          </p:nvSpPr>
          <p:spPr>
            <a:xfrm>
              <a:off x="27940" y="27940"/>
              <a:ext cx="18883630" cy="916940"/>
            </a:xfrm>
            <a:custGeom>
              <a:avLst/>
              <a:gdLst/>
              <a:ahLst/>
              <a:cxnLst/>
              <a:rect l="l" t="t" r="r" b="b"/>
              <a:pathLst>
                <a:path w="18883630" h="916940">
                  <a:moveTo>
                    <a:pt x="18883630" y="670560"/>
                  </a:moveTo>
                  <a:lnTo>
                    <a:pt x="18883630" y="916940"/>
                  </a:lnTo>
                  <a:lnTo>
                    <a:pt x="0" y="916940"/>
                  </a:lnTo>
                  <a:lnTo>
                    <a:pt x="0" y="0"/>
                  </a:lnTo>
                  <a:lnTo>
                    <a:pt x="18883630" y="0"/>
                  </a:lnTo>
                  <a:lnTo>
                    <a:pt x="18883630" y="271780"/>
                  </a:lnTo>
                  <a:moveTo>
                    <a:pt x="18883630" y="271780"/>
                  </a:moveTo>
                  <a:lnTo>
                    <a:pt x="18883630" y="670560"/>
                  </a:lnTo>
                </a:path>
              </a:pathLst>
            </a:custGeom>
            <a:solidFill>
              <a:srgbClr val="FA7D9D"/>
            </a:solidFill>
          </p:spPr>
          <p:txBody>
            <a:bodyPr/>
            <a:lstStyle/>
            <a:p>
              <a:endParaRPr lang="en-US"/>
            </a:p>
          </p:txBody>
        </p:sp>
        <p:sp>
          <p:nvSpPr>
            <p:cNvPr id="30" name="Freeform 30"/>
            <p:cNvSpPr/>
            <p:nvPr/>
          </p:nvSpPr>
          <p:spPr>
            <a:xfrm>
              <a:off x="27940" y="944880"/>
              <a:ext cx="18883630" cy="5377180"/>
            </a:xfrm>
            <a:custGeom>
              <a:avLst/>
              <a:gdLst/>
              <a:ahLst/>
              <a:cxnLst/>
              <a:rect l="l" t="t" r="r" b="b"/>
              <a:pathLst>
                <a:path w="18883630" h="5377180">
                  <a:moveTo>
                    <a:pt x="18883630" y="1172210"/>
                  </a:moveTo>
                  <a:lnTo>
                    <a:pt x="18883630" y="5377180"/>
                  </a:lnTo>
                  <a:lnTo>
                    <a:pt x="10957560" y="5377180"/>
                  </a:lnTo>
                  <a:moveTo>
                    <a:pt x="10957560" y="5377180"/>
                  </a:moveTo>
                  <a:lnTo>
                    <a:pt x="0" y="5377180"/>
                  </a:lnTo>
                  <a:lnTo>
                    <a:pt x="0" y="0"/>
                  </a:lnTo>
                  <a:lnTo>
                    <a:pt x="18883630" y="0"/>
                  </a:lnTo>
                  <a:lnTo>
                    <a:pt x="18883630" y="1172210"/>
                  </a:lnTo>
                </a:path>
              </a:pathLst>
            </a:custGeom>
            <a:solidFill>
              <a:srgbClr val="FAF2E9"/>
            </a:solidFill>
            <a:ln w="12700">
              <a:solidFill>
                <a:srgbClr val="000000"/>
              </a:solidFill>
            </a:ln>
          </p:spPr>
          <p:txBody>
            <a:bodyPr/>
            <a:lstStyle/>
            <a:p>
              <a:endParaRPr lang="en-US"/>
            </a:p>
          </p:txBody>
        </p:sp>
        <p:sp>
          <p:nvSpPr>
            <p:cNvPr id="31" name="Freeform 31"/>
            <p:cNvSpPr/>
            <p:nvPr/>
          </p:nvSpPr>
          <p:spPr>
            <a:xfrm>
              <a:off x="317500" y="299720"/>
              <a:ext cx="1515110" cy="369570"/>
            </a:xfrm>
            <a:custGeom>
              <a:avLst/>
              <a:gdLst/>
              <a:ahLst/>
              <a:cxnLst/>
              <a:rect l="l" t="t" r="r" b="b"/>
              <a:pathLst>
                <a:path w="1515110" h="369570">
                  <a:moveTo>
                    <a:pt x="368300" y="185420"/>
                  </a:moveTo>
                  <a:cubicBezTo>
                    <a:pt x="368300" y="287020"/>
                    <a:pt x="285750" y="369570"/>
                    <a:pt x="184150" y="369570"/>
                  </a:cubicBezTo>
                  <a:cubicBezTo>
                    <a:pt x="82550" y="369570"/>
                    <a:pt x="0" y="287020"/>
                    <a:pt x="0" y="185420"/>
                  </a:cubicBezTo>
                  <a:cubicBezTo>
                    <a:pt x="0" y="83820"/>
                    <a:pt x="82550" y="1270"/>
                    <a:pt x="184150" y="1270"/>
                  </a:cubicBezTo>
                  <a:cubicBezTo>
                    <a:pt x="285750" y="1270"/>
                    <a:pt x="368300" y="82550"/>
                    <a:pt x="368300" y="185420"/>
                  </a:cubicBezTo>
                  <a:close/>
                  <a:moveTo>
                    <a:pt x="756920" y="0"/>
                  </a:moveTo>
                  <a:cubicBezTo>
                    <a:pt x="655320" y="0"/>
                    <a:pt x="572770" y="82550"/>
                    <a:pt x="572770" y="184150"/>
                  </a:cubicBezTo>
                  <a:cubicBezTo>
                    <a:pt x="572770" y="285750"/>
                    <a:pt x="655320" y="368300"/>
                    <a:pt x="756920" y="368300"/>
                  </a:cubicBezTo>
                  <a:cubicBezTo>
                    <a:pt x="858520" y="368300"/>
                    <a:pt x="941070" y="285750"/>
                    <a:pt x="941070" y="184150"/>
                  </a:cubicBezTo>
                  <a:cubicBezTo>
                    <a:pt x="941070" y="82550"/>
                    <a:pt x="858520" y="0"/>
                    <a:pt x="756920" y="0"/>
                  </a:cubicBezTo>
                  <a:close/>
                  <a:moveTo>
                    <a:pt x="1330960" y="0"/>
                  </a:moveTo>
                  <a:cubicBezTo>
                    <a:pt x="1229360" y="0"/>
                    <a:pt x="1146810" y="82550"/>
                    <a:pt x="1146810" y="184150"/>
                  </a:cubicBezTo>
                  <a:cubicBezTo>
                    <a:pt x="1146810" y="285750"/>
                    <a:pt x="1229360" y="368300"/>
                    <a:pt x="1330960" y="368300"/>
                  </a:cubicBezTo>
                  <a:cubicBezTo>
                    <a:pt x="1432560" y="368300"/>
                    <a:pt x="1515110" y="285750"/>
                    <a:pt x="1515110" y="184150"/>
                  </a:cubicBezTo>
                  <a:cubicBezTo>
                    <a:pt x="1515110" y="82550"/>
                    <a:pt x="1432560" y="0"/>
                    <a:pt x="1330960" y="0"/>
                  </a:cubicBezTo>
                  <a:close/>
                </a:path>
              </a:pathLst>
            </a:custGeom>
            <a:solidFill>
              <a:srgbClr val="FAF2E9"/>
            </a:solidFill>
          </p:spPr>
          <p:txBody>
            <a:bodyPr/>
            <a:lstStyle/>
            <a:p>
              <a:endParaRPr lang="en-US"/>
            </a:p>
          </p:txBody>
        </p:sp>
        <p:sp>
          <p:nvSpPr>
            <p:cNvPr id="32" name="Freeform 32"/>
            <p:cNvSpPr/>
            <p:nvPr/>
          </p:nvSpPr>
          <p:spPr>
            <a:xfrm>
              <a:off x="0" y="0"/>
              <a:ext cx="18939509" cy="6350000"/>
            </a:xfrm>
            <a:custGeom>
              <a:avLst/>
              <a:gdLst/>
              <a:ahLst/>
              <a:cxnLst/>
              <a:rect l="l" t="t" r="r" b="b"/>
              <a:pathLst>
                <a:path w="18939509" h="6350000">
                  <a:moveTo>
                    <a:pt x="18911570" y="6350000"/>
                  </a:moveTo>
                  <a:lnTo>
                    <a:pt x="27940" y="6350000"/>
                  </a:lnTo>
                  <a:cubicBezTo>
                    <a:pt x="12700" y="6350000"/>
                    <a:pt x="0" y="6337300"/>
                    <a:pt x="0" y="6322060"/>
                  </a:cubicBezTo>
                  <a:lnTo>
                    <a:pt x="0" y="27940"/>
                  </a:lnTo>
                  <a:cubicBezTo>
                    <a:pt x="0" y="12700"/>
                    <a:pt x="12700" y="0"/>
                    <a:pt x="27940" y="0"/>
                  </a:cubicBezTo>
                  <a:lnTo>
                    <a:pt x="18911570" y="0"/>
                  </a:lnTo>
                  <a:cubicBezTo>
                    <a:pt x="18926809" y="0"/>
                    <a:pt x="18939509" y="12700"/>
                    <a:pt x="18939509" y="27940"/>
                  </a:cubicBezTo>
                  <a:lnTo>
                    <a:pt x="18939509" y="6322060"/>
                  </a:lnTo>
                  <a:cubicBezTo>
                    <a:pt x="18938239" y="6337300"/>
                    <a:pt x="18926811" y="6350000"/>
                    <a:pt x="18911570" y="6350000"/>
                  </a:cubicBezTo>
                  <a:close/>
                  <a:moveTo>
                    <a:pt x="55880" y="6294120"/>
                  </a:moveTo>
                  <a:lnTo>
                    <a:pt x="18883630" y="6294120"/>
                  </a:lnTo>
                  <a:lnTo>
                    <a:pt x="18883630" y="55880"/>
                  </a:lnTo>
                  <a:lnTo>
                    <a:pt x="55880" y="55880"/>
                  </a:lnTo>
                  <a:lnTo>
                    <a:pt x="55880" y="6294120"/>
                  </a:lnTo>
                  <a:close/>
                  <a:moveTo>
                    <a:pt x="18911570" y="972820"/>
                  </a:moveTo>
                  <a:lnTo>
                    <a:pt x="27940" y="972820"/>
                  </a:lnTo>
                  <a:cubicBezTo>
                    <a:pt x="12700" y="972820"/>
                    <a:pt x="0" y="960120"/>
                    <a:pt x="0" y="944880"/>
                  </a:cubicBezTo>
                  <a:lnTo>
                    <a:pt x="0" y="27940"/>
                  </a:lnTo>
                  <a:cubicBezTo>
                    <a:pt x="0" y="12700"/>
                    <a:pt x="12700" y="0"/>
                    <a:pt x="27940" y="0"/>
                  </a:cubicBezTo>
                  <a:lnTo>
                    <a:pt x="18911570" y="0"/>
                  </a:lnTo>
                  <a:cubicBezTo>
                    <a:pt x="18926809" y="0"/>
                    <a:pt x="18939509" y="12700"/>
                    <a:pt x="18939509" y="27940"/>
                  </a:cubicBezTo>
                  <a:lnTo>
                    <a:pt x="18939509" y="944880"/>
                  </a:lnTo>
                  <a:cubicBezTo>
                    <a:pt x="18938239" y="960120"/>
                    <a:pt x="18926811" y="972820"/>
                    <a:pt x="18911570" y="972820"/>
                  </a:cubicBezTo>
                  <a:close/>
                  <a:moveTo>
                    <a:pt x="55880" y="916940"/>
                  </a:moveTo>
                  <a:lnTo>
                    <a:pt x="18883630" y="916940"/>
                  </a:lnTo>
                  <a:lnTo>
                    <a:pt x="18883630" y="55880"/>
                  </a:lnTo>
                  <a:lnTo>
                    <a:pt x="55880" y="55880"/>
                  </a:lnTo>
                  <a:lnTo>
                    <a:pt x="55880" y="916940"/>
                  </a:lnTo>
                  <a:close/>
                  <a:moveTo>
                    <a:pt x="501650" y="695960"/>
                  </a:moveTo>
                  <a:cubicBezTo>
                    <a:pt x="384810" y="695960"/>
                    <a:pt x="289560" y="600710"/>
                    <a:pt x="289560" y="483870"/>
                  </a:cubicBezTo>
                  <a:cubicBezTo>
                    <a:pt x="289560" y="367030"/>
                    <a:pt x="384810" y="271780"/>
                    <a:pt x="501650" y="271780"/>
                  </a:cubicBezTo>
                  <a:cubicBezTo>
                    <a:pt x="618490" y="271780"/>
                    <a:pt x="713740" y="367030"/>
                    <a:pt x="713740" y="483870"/>
                  </a:cubicBezTo>
                  <a:cubicBezTo>
                    <a:pt x="713740" y="600710"/>
                    <a:pt x="618490" y="695960"/>
                    <a:pt x="501650" y="695960"/>
                  </a:cubicBezTo>
                  <a:close/>
                  <a:moveTo>
                    <a:pt x="501650" y="327660"/>
                  </a:moveTo>
                  <a:cubicBezTo>
                    <a:pt x="415290" y="327660"/>
                    <a:pt x="345440" y="397510"/>
                    <a:pt x="345440" y="483870"/>
                  </a:cubicBezTo>
                  <a:cubicBezTo>
                    <a:pt x="345440" y="570230"/>
                    <a:pt x="415290" y="640080"/>
                    <a:pt x="501650" y="640080"/>
                  </a:cubicBezTo>
                  <a:cubicBezTo>
                    <a:pt x="588010" y="640080"/>
                    <a:pt x="657860" y="570230"/>
                    <a:pt x="657860" y="483870"/>
                  </a:cubicBezTo>
                  <a:cubicBezTo>
                    <a:pt x="657860" y="397510"/>
                    <a:pt x="588010" y="327660"/>
                    <a:pt x="501650" y="327660"/>
                  </a:cubicBezTo>
                  <a:close/>
                  <a:moveTo>
                    <a:pt x="1074420" y="695960"/>
                  </a:moveTo>
                  <a:cubicBezTo>
                    <a:pt x="957580" y="695960"/>
                    <a:pt x="862330" y="600710"/>
                    <a:pt x="862330" y="483870"/>
                  </a:cubicBezTo>
                  <a:cubicBezTo>
                    <a:pt x="862330" y="367030"/>
                    <a:pt x="957580" y="271780"/>
                    <a:pt x="1074420" y="271780"/>
                  </a:cubicBezTo>
                  <a:cubicBezTo>
                    <a:pt x="1191260" y="271780"/>
                    <a:pt x="1286510" y="367030"/>
                    <a:pt x="1286510" y="483870"/>
                  </a:cubicBezTo>
                  <a:cubicBezTo>
                    <a:pt x="1286510" y="600710"/>
                    <a:pt x="1191260" y="695960"/>
                    <a:pt x="1074420" y="695960"/>
                  </a:cubicBezTo>
                  <a:close/>
                  <a:moveTo>
                    <a:pt x="1074420" y="327660"/>
                  </a:moveTo>
                  <a:cubicBezTo>
                    <a:pt x="988060" y="327660"/>
                    <a:pt x="918210" y="397510"/>
                    <a:pt x="918210" y="483870"/>
                  </a:cubicBezTo>
                  <a:cubicBezTo>
                    <a:pt x="918210" y="570230"/>
                    <a:pt x="988060" y="640080"/>
                    <a:pt x="1074420" y="640080"/>
                  </a:cubicBezTo>
                  <a:cubicBezTo>
                    <a:pt x="1160780" y="640080"/>
                    <a:pt x="1230630" y="570230"/>
                    <a:pt x="1230630" y="483870"/>
                  </a:cubicBezTo>
                  <a:cubicBezTo>
                    <a:pt x="1230630" y="397510"/>
                    <a:pt x="1160780" y="327660"/>
                    <a:pt x="1074420" y="327660"/>
                  </a:cubicBezTo>
                  <a:close/>
                  <a:moveTo>
                    <a:pt x="1648460" y="695960"/>
                  </a:moveTo>
                  <a:cubicBezTo>
                    <a:pt x="1531620" y="695960"/>
                    <a:pt x="1436370" y="600710"/>
                    <a:pt x="1436370" y="483870"/>
                  </a:cubicBezTo>
                  <a:cubicBezTo>
                    <a:pt x="1436370" y="367030"/>
                    <a:pt x="1531620" y="271780"/>
                    <a:pt x="1648460" y="271780"/>
                  </a:cubicBezTo>
                  <a:cubicBezTo>
                    <a:pt x="1765300" y="271780"/>
                    <a:pt x="1860550" y="367030"/>
                    <a:pt x="1860550" y="483870"/>
                  </a:cubicBezTo>
                  <a:cubicBezTo>
                    <a:pt x="1860550" y="600710"/>
                    <a:pt x="1765300" y="695960"/>
                    <a:pt x="1648460" y="695960"/>
                  </a:cubicBezTo>
                  <a:close/>
                  <a:moveTo>
                    <a:pt x="1648460" y="327660"/>
                  </a:moveTo>
                  <a:cubicBezTo>
                    <a:pt x="1562100" y="327660"/>
                    <a:pt x="1492250" y="397510"/>
                    <a:pt x="1492250" y="483870"/>
                  </a:cubicBezTo>
                  <a:cubicBezTo>
                    <a:pt x="1492250" y="570230"/>
                    <a:pt x="1562100" y="640080"/>
                    <a:pt x="1648460" y="640080"/>
                  </a:cubicBezTo>
                  <a:cubicBezTo>
                    <a:pt x="1734820" y="640080"/>
                    <a:pt x="1804670" y="570230"/>
                    <a:pt x="1804670" y="483870"/>
                  </a:cubicBezTo>
                  <a:cubicBezTo>
                    <a:pt x="1804670" y="397510"/>
                    <a:pt x="1733550" y="327660"/>
                    <a:pt x="1648460" y="327660"/>
                  </a:cubicBezTo>
                  <a:close/>
                  <a:moveTo>
                    <a:pt x="18501361" y="670560"/>
                  </a:moveTo>
                  <a:lnTo>
                    <a:pt x="18501361" y="302260"/>
                  </a:lnTo>
                  <a:cubicBezTo>
                    <a:pt x="18501361" y="287020"/>
                    <a:pt x="18488661" y="274320"/>
                    <a:pt x="18473421" y="274320"/>
                  </a:cubicBezTo>
                  <a:cubicBezTo>
                    <a:pt x="18458182" y="274320"/>
                    <a:pt x="18445482" y="287020"/>
                    <a:pt x="18445482" y="302260"/>
                  </a:cubicBezTo>
                  <a:lnTo>
                    <a:pt x="18445482" y="670560"/>
                  </a:lnTo>
                  <a:cubicBezTo>
                    <a:pt x="18445482" y="685800"/>
                    <a:pt x="18458182" y="698500"/>
                    <a:pt x="18473421" y="698500"/>
                  </a:cubicBezTo>
                  <a:cubicBezTo>
                    <a:pt x="18488661" y="698500"/>
                    <a:pt x="18501361" y="685800"/>
                    <a:pt x="18501361" y="670560"/>
                  </a:cubicBezTo>
                  <a:close/>
                  <a:moveTo>
                    <a:pt x="18685511" y="488950"/>
                  </a:moveTo>
                  <a:cubicBezTo>
                    <a:pt x="18685511" y="473710"/>
                    <a:pt x="18672811" y="461010"/>
                    <a:pt x="18657571" y="461010"/>
                  </a:cubicBezTo>
                  <a:lnTo>
                    <a:pt x="18289271" y="458470"/>
                  </a:lnTo>
                  <a:cubicBezTo>
                    <a:pt x="18275302" y="457200"/>
                    <a:pt x="18261332" y="471170"/>
                    <a:pt x="18261332" y="486410"/>
                  </a:cubicBezTo>
                  <a:cubicBezTo>
                    <a:pt x="18261332" y="501650"/>
                    <a:pt x="18274032" y="514350"/>
                    <a:pt x="18289271" y="514350"/>
                  </a:cubicBezTo>
                  <a:lnTo>
                    <a:pt x="18657571" y="516890"/>
                  </a:lnTo>
                  <a:lnTo>
                    <a:pt x="18657571" y="516890"/>
                  </a:lnTo>
                  <a:cubicBezTo>
                    <a:pt x="18672811" y="516890"/>
                    <a:pt x="18685511" y="504190"/>
                    <a:pt x="18685511" y="488950"/>
                  </a:cubicBezTo>
                  <a:close/>
                </a:path>
              </a:pathLst>
            </a:custGeom>
            <a:solidFill>
              <a:srgbClr val="1B1464"/>
            </a:solidFill>
          </p:spPr>
          <p:txBody>
            <a:bodyPr/>
            <a:lstStyle/>
            <a:p>
              <a:endParaRPr lang="en-US"/>
            </a:p>
          </p:txBody>
        </p:sp>
      </p:grpSp>
      <p:grpSp>
        <p:nvGrpSpPr>
          <p:cNvPr id="33" name="Group 33"/>
          <p:cNvGrpSpPr/>
          <p:nvPr/>
        </p:nvGrpSpPr>
        <p:grpSpPr>
          <a:xfrm>
            <a:off x="2205136" y="5698528"/>
            <a:ext cx="2531080" cy="652530"/>
            <a:chOff x="0" y="0"/>
            <a:chExt cx="40419286" cy="10420374"/>
          </a:xfrm>
        </p:grpSpPr>
        <p:sp>
          <p:nvSpPr>
            <p:cNvPr id="34" name="Freeform 34"/>
            <p:cNvSpPr/>
            <p:nvPr/>
          </p:nvSpPr>
          <p:spPr>
            <a:xfrm>
              <a:off x="72390" y="72390"/>
              <a:ext cx="40274505" cy="10275594"/>
            </a:xfrm>
            <a:custGeom>
              <a:avLst/>
              <a:gdLst/>
              <a:ahLst/>
              <a:cxnLst/>
              <a:rect l="l" t="t" r="r" b="b"/>
              <a:pathLst>
                <a:path w="40274505" h="10275594">
                  <a:moveTo>
                    <a:pt x="0" y="0"/>
                  </a:moveTo>
                  <a:lnTo>
                    <a:pt x="40274505" y="0"/>
                  </a:lnTo>
                  <a:lnTo>
                    <a:pt x="40274505" y="10275594"/>
                  </a:lnTo>
                  <a:lnTo>
                    <a:pt x="0" y="10275594"/>
                  </a:lnTo>
                  <a:lnTo>
                    <a:pt x="0" y="0"/>
                  </a:lnTo>
                  <a:close/>
                </a:path>
              </a:pathLst>
            </a:custGeom>
            <a:solidFill>
              <a:srgbClr val="FAF2E9"/>
            </a:solidFill>
          </p:spPr>
          <p:txBody>
            <a:bodyPr/>
            <a:lstStyle/>
            <a:p>
              <a:endParaRPr lang="en-US"/>
            </a:p>
          </p:txBody>
        </p:sp>
        <p:sp>
          <p:nvSpPr>
            <p:cNvPr id="35" name="Freeform 35"/>
            <p:cNvSpPr/>
            <p:nvPr/>
          </p:nvSpPr>
          <p:spPr>
            <a:xfrm>
              <a:off x="0" y="0"/>
              <a:ext cx="40419285" cy="10420373"/>
            </a:xfrm>
            <a:custGeom>
              <a:avLst/>
              <a:gdLst/>
              <a:ahLst/>
              <a:cxnLst/>
              <a:rect l="l" t="t" r="r" b="b"/>
              <a:pathLst>
                <a:path w="40419285" h="10420373">
                  <a:moveTo>
                    <a:pt x="40274506" y="10275594"/>
                  </a:moveTo>
                  <a:lnTo>
                    <a:pt x="40419285" y="10275594"/>
                  </a:lnTo>
                  <a:lnTo>
                    <a:pt x="40419285" y="10420373"/>
                  </a:lnTo>
                  <a:lnTo>
                    <a:pt x="40274506" y="10420373"/>
                  </a:lnTo>
                  <a:lnTo>
                    <a:pt x="40274506"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0274506" y="144780"/>
                  </a:moveTo>
                  <a:lnTo>
                    <a:pt x="40419285" y="144780"/>
                  </a:lnTo>
                  <a:lnTo>
                    <a:pt x="40419285" y="10275594"/>
                  </a:lnTo>
                  <a:lnTo>
                    <a:pt x="40274506" y="10275594"/>
                  </a:lnTo>
                  <a:lnTo>
                    <a:pt x="40274506" y="144780"/>
                  </a:lnTo>
                  <a:close/>
                  <a:moveTo>
                    <a:pt x="144780" y="10275594"/>
                  </a:moveTo>
                  <a:lnTo>
                    <a:pt x="40274506" y="10275594"/>
                  </a:lnTo>
                  <a:lnTo>
                    <a:pt x="40274506" y="10420373"/>
                  </a:lnTo>
                  <a:lnTo>
                    <a:pt x="144780" y="10420373"/>
                  </a:lnTo>
                  <a:lnTo>
                    <a:pt x="144780" y="10275594"/>
                  </a:lnTo>
                  <a:close/>
                  <a:moveTo>
                    <a:pt x="40274506" y="0"/>
                  </a:moveTo>
                  <a:lnTo>
                    <a:pt x="40419285" y="0"/>
                  </a:lnTo>
                  <a:lnTo>
                    <a:pt x="40419285" y="144780"/>
                  </a:lnTo>
                  <a:lnTo>
                    <a:pt x="40274506" y="144780"/>
                  </a:lnTo>
                  <a:lnTo>
                    <a:pt x="40274506" y="0"/>
                  </a:lnTo>
                  <a:close/>
                  <a:moveTo>
                    <a:pt x="0" y="0"/>
                  </a:moveTo>
                  <a:lnTo>
                    <a:pt x="144780" y="0"/>
                  </a:lnTo>
                  <a:lnTo>
                    <a:pt x="144780" y="144780"/>
                  </a:lnTo>
                  <a:lnTo>
                    <a:pt x="0" y="144780"/>
                  </a:lnTo>
                  <a:lnTo>
                    <a:pt x="0" y="0"/>
                  </a:lnTo>
                  <a:close/>
                  <a:moveTo>
                    <a:pt x="144780" y="0"/>
                  </a:moveTo>
                  <a:lnTo>
                    <a:pt x="40274506" y="0"/>
                  </a:lnTo>
                  <a:lnTo>
                    <a:pt x="40274506" y="144780"/>
                  </a:lnTo>
                  <a:lnTo>
                    <a:pt x="144780" y="144780"/>
                  </a:lnTo>
                  <a:lnTo>
                    <a:pt x="144780" y="0"/>
                  </a:lnTo>
                  <a:close/>
                </a:path>
              </a:pathLst>
            </a:custGeom>
            <a:solidFill>
              <a:srgbClr val="1B1464"/>
            </a:solidFill>
          </p:spPr>
          <p:txBody>
            <a:bodyPr/>
            <a:lstStyle/>
            <a:p>
              <a:endParaRPr lang="en-US"/>
            </a:p>
          </p:txBody>
        </p:sp>
      </p:grpSp>
      <p:grpSp>
        <p:nvGrpSpPr>
          <p:cNvPr id="36" name="Group 36"/>
          <p:cNvGrpSpPr/>
          <p:nvPr/>
        </p:nvGrpSpPr>
        <p:grpSpPr>
          <a:xfrm>
            <a:off x="4838435" y="5698528"/>
            <a:ext cx="2531080" cy="652530"/>
            <a:chOff x="0" y="0"/>
            <a:chExt cx="40419286" cy="10420374"/>
          </a:xfrm>
        </p:grpSpPr>
        <p:sp>
          <p:nvSpPr>
            <p:cNvPr id="37" name="Freeform 37"/>
            <p:cNvSpPr/>
            <p:nvPr/>
          </p:nvSpPr>
          <p:spPr>
            <a:xfrm>
              <a:off x="72390" y="72390"/>
              <a:ext cx="40274505" cy="10275594"/>
            </a:xfrm>
            <a:custGeom>
              <a:avLst/>
              <a:gdLst/>
              <a:ahLst/>
              <a:cxnLst/>
              <a:rect l="l" t="t" r="r" b="b"/>
              <a:pathLst>
                <a:path w="40274505" h="10275594">
                  <a:moveTo>
                    <a:pt x="0" y="0"/>
                  </a:moveTo>
                  <a:lnTo>
                    <a:pt x="40274505" y="0"/>
                  </a:lnTo>
                  <a:lnTo>
                    <a:pt x="40274505" y="10275594"/>
                  </a:lnTo>
                  <a:lnTo>
                    <a:pt x="0" y="10275594"/>
                  </a:lnTo>
                  <a:lnTo>
                    <a:pt x="0" y="0"/>
                  </a:lnTo>
                  <a:close/>
                </a:path>
              </a:pathLst>
            </a:custGeom>
            <a:solidFill>
              <a:srgbClr val="FAF2E9"/>
            </a:solidFill>
          </p:spPr>
          <p:txBody>
            <a:bodyPr/>
            <a:lstStyle/>
            <a:p>
              <a:endParaRPr lang="en-US"/>
            </a:p>
          </p:txBody>
        </p:sp>
        <p:sp>
          <p:nvSpPr>
            <p:cNvPr id="38" name="Freeform 38"/>
            <p:cNvSpPr/>
            <p:nvPr/>
          </p:nvSpPr>
          <p:spPr>
            <a:xfrm>
              <a:off x="0" y="0"/>
              <a:ext cx="40419285" cy="10420373"/>
            </a:xfrm>
            <a:custGeom>
              <a:avLst/>
              <a:gdLst/>
              <a:ahLst/>
              <a:cxnLst/>
              <a:rect l="l" t="t" r="r" b="b"/>
              <a:pathLst>
                <a:path w="40419285" h="10420373">
                  <a:moveTo>
                    <a:pt x="40274506" y="10275594"/>
                  </a:moveTo>
                  <a:lnTo>
                    <a:pt x="40419285" y="10275594"/>
                  </a:lnTo>
                  <a:lnTo>
                    <a:pt x="40419285" y="10420373"/>
                  </a:lnTo>
                  <a:lnTo>
                    <a:pt x="40274506" y="10420373"/>
                  </a:lnTo>
                  <a:lnTo>
                    <a:pt x="40274506"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0274506" y="144780"/>
                  </a:moveTo>
                  <a:lnTo>
                    <a:pt x="40419285" y="144780"/>
                  </a:lnTo>
                  <a:lnTo>
                    <a:pt x="40419285" y="10275594"/>
                  </a:lnTo>
                  <a:lnTo>
                    <a:pt x="40274506" y="10275594"/>
                  </a:lnTo>
                  <a:lnTo>
                    <a:pt x="40274506" y="144780"/>
                  </a:lnTo>
                  <a:close/>
                  <a:moveTo>
                    <a:pt x="144780" y="10275594"/>
                  </a:moveTo>
                  <a:lnTo>
                    <a:pt x="40274506" y="10275594"/>
                  </a:lnTo>
                  <a:lnTo>
                    <a:pt x="40274506" y="10420373"/>
                  </a:lnTo>
                  <a:lnTo>
                    <a:pt x="144780" y="10420373"/>
                  </a:lnTo>
                  <a:lnTo>
                    <a:pt x="144780" y="10275594"/>
                  </a:lnTo>
                  <a:close/>
                  <a:moveTo>
                    <a:pt x="40274506" y="0"/>
                  </a:moveTo>
                  <a:lnTo>
                    <a:pt x="40419285" y="0"/>
                  </a:lnTo>
                  <a:lnTo>
                    <a:pt x="40419285" y="144780"/>
                  </a:lnTo>
                  <a:lnTo>
                    <a:pt x="40274506" y="144780"/>
                  </a:lnTo>
                  <a:lnTo>
                    <a:pt x="40274506" y="0"/>
                  </a:lnTo>
                  <a:close/>
                  <a:moveTo>
                    <a:pt x="0" y="0"/>
                  </a:moveTo>
                  <a:lnTo>
                    <a:pt x="144780" y="0"/>
                  </a:lnTo>
                  <a:lnTo>
                    <a:pt x="144780" y="144780"/>
                  </a:lnTo>
                  <a:lnTo>
                    <a:pt x="0" y="144780"/>
                  </a:lnTo>
                  <a:lnTo>
                    <a:pt x="0" y="0"/>
                  </a:lnTo>
                  <a:close/>
                  <a:moveTo>
                    <a:pt x="144780" y="0"/>
                  </a:moveTo>
                  <a:lnTo>
                    <a:pt x="40274506" y="0"/>
                  </a:lnTo>
                  <a:lnTo>
                    <a:pt x="40274506" y="144780"/>
                  </a:lnTo>
                  <a:lnTo>
                    <a:pt x="144780" y="144780"/>
                  </a:lnTo>
                  <a:lnTo>
                    <a:pt x="144780" y="0"/>
                  </a:lnTo>
                  <a:close/>
                </a:path>
              </a:pathLst>
            </a:custGeom>
            <a:solidFill>
              <a:srgbClr val="1B1464"/>
            </a:solidFill>
          </p:spPr>
          <p:txBody>
            <a:bodyPr/>
            <a:lstStyle/>
            <a:p>
              <a:endParaRPr lang="en-US"/>
            </a:p>
          </p:txBody>
        </p:sp>
      </p:grpSp>
      <p:grpSp>
        <p:nvGrpSpPr>
          <p:cNvPr id="39" name="Group 39"/>
          <p:cNvGrpSpPr/>
          <p:nvPr/>
        </p:nvGrpSpPr>
        <p:grpSpPr>
          <a:xfrm>
            <a:off x="7516975" y="5697332"/>
            <a:ext cx="2540045" cy="652530"/>
            <a:chOff x="0" y="0"/>
            <a:chExt cx="40419286" cy="10420374"/>
          </a:xfrm>
        </p:grpSpPr>
        <p:sp>
          <p:nvSpPr>
            <p:cNvPr id="40" name="Freeform 40"/>
            <p:cNvSpPr/>
            <p:nvPr/>
          </p:nvSpPr>
          <p:spPr>
            <a:xfrm>
              <a:off x="72390" y="72390"/>
              <a:ext cx="40274505" cy="10275594"/>
            </a:xfrm>
            <a:custGeom>
              <a:avLst/>
              <a:gdLst/>
              <a:ahLst/>
              <a:cxnLst/>
              <a:rect l="l" t="t" r="r" b="b"/>
              <a:pathLst>
                <a:path w="40274505" h="10275594">
                  <a:moveTo>
                    <a:pt x="0" y="0"/>
                  </a:moveTo>
                  <a:lnTo>
                    <a:pt x="40274505" y="0"/>
                  </a:lnTo>
                  <a:lnTo>
                    <a:pt x="40274505" y="10275594"/>
                  </a:lnTo>
                  <a:lnTo>
                    <a:pt x="0" y="10275594"/>
                  </a:lnTo>
                  <a:lnTo>
                    <a:pt x="0" y="0"/>
                  </a:lnTo>
                  <a:close/>
                </a:path>
              </a:pathLst>
            </a:custGeom>
            <a:solidFill>
              <a:srgbClr val="FAF2E9"/>
            </a:solidFill>
          </p:spPr>
          <p:txBody>
            <a:bodyPr/>
            <a:lstStyle/>
            <a:p>
              <a:endParaRPr lang="en-US"/>
            </a:p>
          </p:txBody>
        </p:sp>
        <p:sp>
          <p:nvSpPr>
            <p:cNvPr id="41" name="Freeform 41"/>
            <p:cNvSpPr/>
            <p:nvPr/>
          </p:nvSpPr>
          <p:spPr>
            <a:xfrm>
              <a:off x="0" y="0"/>
              <a:ext cx="40419285" cy="10420373"/>
            </a:xfrm>
            <a:custGeom>
              <a:avLst/>
              <a:gdLst/>
              <a:ahLst/>
              <a:cxnLst/>
              <a:rect l="l" t="t" r="r" b="b"/>
              <a:pathLst>
                <a:path w="40419285" h="10420373">
                  <a:moveTo>
                    <a:pt x="40274506" y="10275594"/>
                  </a:moveTo>
                  <a:lnTo>
                    <a:pt x="40419285" y="10275594"/>
                  </a:lnTo>
                  <a:lnTo>
                    <a:pt x="40419285" y="10420373"/>
                  </a:lnTo>
                  <a:lnTo>
                    <a:pt x="40274506" y="10420373"/>
                  </a:lnTo>
                  <a:lnTo>
                    <a:pt x="40274506" y="10275594"/>
                  </a:lnTo>
                  <a:close/>
                  <a:moveTo>
                    <a:pt x="0" y="144780"/>
                  </a:moveTo>
                  <a:lnTo>
                    <a:pt x="144780" y="144780"/>
                  </a:lnTo>
                  <a:lnTo>
                    <a:pt x="144780" y="10275594"/>
                  </a:lnTo>
                  <a:lnTo>
                    <a:pt x="0" y="10275594"/>
                  </a:lnTo>
                  <a:lnTo>
                    <a:pt x="0" y="144780"/>
                  </a:lnTo>
                  <a:close/>
                  <a:moveTo>
                    <a:pt x="0" y="10275594"/>
                  </a:moveTo>
                  <a:lnTo>
                    <a:pt x="144780" y="10275594"/>
                  </a:lnTo>
                  <a:lnTo>
                    <a:pt x="144780" y="10420373"/>
                  </a:lnTo>
                  <a:lnTo>
                    <a:pt x="0" y="10420373"/>
                  </a:lnTo>
                  <a:lnTo>
                    <a:pt x="0" y="10275594"/>
                  </a:lnTo>
                  <a:close/>
                  <a:moveTo>
                    <a:pt x="40274506" y="144780"/>
                  </a:moveTo>
                  <a:lnTo>
                    <a:pt x="40419285" y="144780"/>
                  </a:lnTo>
                  <a:lnTo>
                    <a:pt x="40419285" y="10275594"/>
                  </a:lnTo>
                  <a:lnTo>
                    <a:pt x="40274506" y="10275594"/>
                  </a:lnTo>
                  <a:lnTo>
                    <a:pt x="40274506" y="144780"/>
                  </a:lnTo>
                  <a:close/>
                  <a:moveTo>
                    <a:pt x="144780" y="10275594"/>
                  </a:moveTo>
                  <a:lnTo>
                    <a:pt x="40274506" y="10275594"/>
                  </a:lnTo>
                  <a:lnTo>
                    <a:pt x="40274506" y="10420373"/>
                  </a:lnTo>
                  <a:lnTo>
                    <a:pt x="144780" y="10420373"/>
                  </a:lnTo>
                  <a:lnTo>
                    <a:pt x="144780" y="10275594"/>
                  </a:lnTo>
                  <a:close/>
                  <a:moveTo>
                    <a:pt x="40274506" y="0"/>
                  </a:moveTo>
                  <a:lnTo>
                    <a:pt x="40419285" y="0"/>
                  </a:lnTo>
                  <a:lnTo>
                    <a:pt x="40419285" y="144780"/>
                  </a:lnTo>
                  <a:lnTo>
                    <a:pt x="40274506" y="144780"/>
                  </a:lnTo>
                  <a:lnTo>
                    <a:pt x="40274506" y="0"/>
                  </a:lnTo>
                  <a:close/>
                  <a:moveTo>
                    <a:pt x="0" y="0"/>
                  </a:moveTo>
                  <a:lnTo>
                    <a:pt x="144780" y="0"/>
                  </a:lnTo>
                  <a:lnTo>
                    <a:pt x="144780" y="144780"/>
                  </a:lnTo>
                  <a:lnTo>
                    <a:pt x="0" y="144780"/>
                  </a:lnTo>
                  <a:lnTo>
                    <a:pt x="0" y="0"/>
                  </a:lnTo>
                  <a:close/>
                  <a:moveTo>
                    <a:pt x="144780" y="0"/>
                  </a:moveTo>
                  <a:lnTo>
                    <a:pt x="40274506" y="0"/>
                  </a:lnTo>
                  <a:lnTo>
                    <a:pt x="40274506" y="144780"/>
                  </a:lnTo>
                  <a:lnTo>
                    <a:pt x="144780" y="144780"/>
                  </a:lnTo>
                  <a:lnTo>
                    <a:pt x="144780" y="0"/>
                  </a:lnTo>
                  <a:close/>
                </a:path>
              </a:pathLst>
            </a:custGeom>
            <a:solidFill>
              <a:srgbClr val="1B1464"/>
            </a:solidFill>
          </p:spPr>
          <p:txBody>
            <a:bodyPr/>
            <a:lstStyle/>
            <a:p>
              <a:endParaRPr lang="en-US"/>
            </a:p>
          </p:txBody>
        </p:sp>
      </p:grpSp>
      <p:sp>
        <p:nvSpPr>
          <p:cNvPr id="42" name="Freeform 42"/>
          <p:cNvSpPr/>
          <p:nvPr/>
        </p:nvSpPr>
        <p:spPr>
          <a:xfrm>
            <a:off x="1603691" y="527665"/>
            <a:ext cx="1073750" cy="462558"/>
          </a:xfrm>
          <a:custGeom>
            <a:avLst/>
            <a:gdLst/>
            <a:ahLst/>
            <a:cxnLst/>
            <a:rect l="l" t="t" r="r" b="b"/>
            <a:pathLst>
              <a:path w="1127438" h="485686">
                <a:moveTo>
                  <a:pt x="0" y="0"/>
                </a:moveTo>
                <a:lnTo>
                  <a:pt x="1127438" y="0"/>
                </a:lnTo>
                <a:lnTo>
                  <a:pt x="1127438" y="485686"/>
                </a:lnTo>
                <a:lnTo>
                  <a:pt x="0" y="485686"/>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grpSp>
        <p:nvGrpSpPr>
          <p:cNvPr id="44" name="Group 44"/>
          <p:cNvGrpSpPr/>
          <p:nvPr/>
        </p:nvGrpSpPr>
        <p:grpSpPr>
          <a:xfrm>
            <a:off x="4212578" y="782219"/>
            <a:ext cx="3774844" cy="1025224"/>
            <a:chOff x="0" y="57149"/>
            <a:chExt cx="5284782" cy="1435314"/>
          </a:xfrm>
        </p:grpSpPr>
        <p:sp>
          <p:nvSpPr>
            <p:cNvPr id="45" name="TextBox 45"/>
            <p:cNvSpPr txBox="1"/>
            <p:nvPr/>
          </p:nvSpPr>
          <p:spPr>
            <a:xfrm>
              <a:off x="0" y="1213063"/>
              <a:ext cx="5284782" cy="279400"/>
            </a:xfrm>
            <a:prstGeom prst="rect">
              <a:avLst/>
            </a:prstGeom>
          </p:spPr>
          <p:txBody>
            <a:bodyPr lIns="0" tIns="0" rIns="0" bIns="0" rtlCol="0" anchor="t">
              <a:spAutoFit/>
            </a:bodyPr>
            <a:lstStyle/>
            <a:p>
              <a:pPr algn="ctr">
                <a:lnSpc>
                  <a:spcPts val="1599"/>
                </a:lnSpc>
              </a:pPr>
              <a:r>
                <a:rPr lang="en-US" sz="1332">
                  <a:solidFill>
                    <a:srgbClr val="1B1464"/>
                  </a:solidFill>
                  <a:latin typeface="HK Grotesk"/>
                </a:rPr>
                <a:t>Share the great work that your ESSI Team is doing! </a:t>
              </a:r>
            </a:p>
          </p:txBody>
        </p:sp>
        <p:sp>
          <p:nvSpPr>
            <p:cNvPr id="46" name="TextBox 46"/>
            <p:cNvSpPr txBox="1"/>
            <p:nvPr/>
          </p:nvSpPr>
          <p:spPr>
            <a:xfrm>
              <a:off x="0" y="57149"/>
              <a:ext cx="5284782" cy="946606"/>
            </a:xfrm>
            <a:prstGeom prst="rect">
              <a:avLst/>
            </a:prstGeom>
          </p:spPr>
          <p:txBody>
            <a:bodyPr lIns="0" tIns="0" rIns="0" bIns="0" rtlCol="0" anchor="t">
              <a:spAutoFit/>
            </a:bodyPr>
            <a:lstStyle/>
            <a:p>
              <a:pPr algn="ctr">
                <a:lnSpc>
                  <a:spcPts val="2537"/>
                </a:lnSpc>
              </a:pPr>
              <a:r>
                <a:rPr lang="en-US" sz="3400">
                  <a:solidFill>
                    <a:srgbClr val="1B1464"/>
                  </a:solidFill>
                  <a:latin typeface="TAN Tangkiwood"/>
                </a:rPr>
                <a:t>2024 F2F Neonatal Storyboards</a:t>
              </a:r>
            </a:p>
          </p:txBody>
        </p:sp>
      </p:grpSp>
      <p:sp>
        <p:nvSpPr>
          <p:cNvPr id="47" name="TextBox 47"/>
          <p:cNvSpPr txBox="1"/>
          <p:nvPr/>
        </p:nvSpPr>
        <p:spPr>
          <a:xfrm>
            <a:off x="2309031" y="5820685"/>
            <a:ext cx="2323291" cy="404150"/>
          </a:xfrm>
          <a:prstGeom prst="rect">
            <a:avLst/>
          </a:prstGeom>
        </p:spPr>
        <p:txBody>
          <a:bodyPr wrap="square" lIns="0" tIns="0" rIns="0" bIns="0" rtlCol="0" anchor="t">
            <a:spAutoFit/>
          </a:bodyPr>
          <a:lstStyle/>
          <a:p>
            <a:pPr algn="ctr">
              <a:lnSpc>
                <a:spcPts val="1599"/>
              </a:lnSpc>
              <a:spcBef>
                <a:spcPct val="0"/>
              </a:spcBef>
            </a:pPr>
            <a:r>
              <a:rPr lang="en-US" sz="1300" b="1">
                <a:solidFill>
                  <a:srgbClr val="1B1464"/>
                </a:solidFill>
                <a:ea typeface="+mn-lt"/>
                <a:cs typeface="+mn-lt"/>
              </a:rPr>
              <a:t>Introduce your hospital and ESSI QI Team</a:t>
            </a:r>
            <a:endParaRPr lang="en-US">
              <a:ea typeface="+mn-lt"/>
              <a:cs typeface="+mn-lt"/>
            </a:endParaRPr>
          </a:p>
        </p:txBody>
      </p:sp>
      <p:sp>
        <p:nvSpPr>
          <p:cNvPr id="48" name="TextBox 48"/>
          <p:cNvSpPr txBox="1"/>
          <p:nvPr/>
        </p:nvSpPr>
        <p:spPr>
          <a:xfrm>
            <a:off x="4837376" y="5762183"/>
            <a:ext cx="2559683" cy="492314"/>
          </a:xfrm>
          <a:prstGeom prst="rect">
            <a:avLst/>
          </a:prstGeom>
        </p:spPr>
        <p:txBody>
          <a:bodyPr wrap="square" lIns="0" tIns="0" rIns="0" bIns="0" rtlCol="0" anchor="t">
            <a:spAutoFit/>
          </a:bodyPr>
          <a:lstStyle/>
          <a:p>
            <a:pPr algn="ctr">
              <a:lnSpc>
                <a:spcPts val="1256"/>
              </a:lnSpc>
              <a:spcBef>
                <a:spcPct val="0"/>
              </a:spcBef>
            </a:pPr>
            <a:r>
              <a:rPr lang="en-US" sz="1000" b="1">
                <a:solidFill>
                  <a:srgbClr val="1B1464"/>
                </a:solidFill>
                <a:latin typeface="HK Grotesk Bold"/>
              </a:rPr>
              <a:t>Kickstarting ESSI at your hospital. Share successes, opportunities of Equitable and Respectful Care Education implementation.</a:t>
            </a:r>
          </a:p>
        </p:txBody>
      </p:sp>
      <p:sp>
        <p:nvSpPr>
          <p:cNvPr id="49" name="TextBox 49"/>
          <p:cNvSpPr txBox="1"/>
          <p:nvPr/>
        </p:nvSpPr>
        <p:spPr>
          <a:xfrm>
            <a:off x="7573013" y="5764079"/>
            <a:ext cx="2423185" cy="493918"/>
          </a:xfrm>
          <a:prstGeom prst="rect">
            <a:avLst/>
          </a:prstGeom>
        </p:spPr>
        <p:txBody>
          <a:bodyPr wrap="square" lIns="0" tIns="0" rIns="0" bIns="0" rtlCol="0" anchor="t">
            <a:spAutoFit/>
          </a:bodyPr>
          <a:lstStyle/>
          <a:p>
            <a:pPr algn="ctr">
              <a:lnSpc>
                <a:spcPts val="1256"/>
              </a:lnSpc>
              <a:spcBef>
                <a:spcPct val="0"/>
              </a:spcBef>
            </a:pPr>
            <a:r>
              <a:rPr lang="en-US" sz="1000" b="1">
                <a:solidFill>
                  <a:srgbClr val="1B1464"/>
                </a:solidFill>
                <a:latin typeface="HK Grotesk Bold"/>
              </a:rPr>
              <a:t>Share successes, opportunities of Safe Sleep Education implementation. Share ESSI 2024 Summer Planning goals. </a:t>
            </a:r>
            <a:endParaRPr lang="en-US"/>
          </a:p>
        </p:txBody>
      </p:sp>
      <p:pic>
        <p:nvPicPr>
          <p:cNvPr id="51" name="Picture 50" descr="A logo with black text&#10;&#10;Description automatically generated">
            <a:extLst>
              <a:ext uri="{FF2B5EF4-FFF2-40B4-BE49-F238E27FC236}">
                <a16:creationId xmlns:a16="http://schemas.microsoft.com/office/drawing/2014/main" id="{71B05762-4A76-D29F-133E-F13A5499E9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9336" y="2393740"/>
            <a:ext cx="1788723" cy="963463"/>
          </a:xfrm>
          <a:prstGeom prst="rect">
            <a:avLst/>
          </a:prstGeom>
        </p:spPr>
      </p:pic>
      <p:pic>
        <p:nvPicPr>
          <p:cNvPr id="52" name="Picture 51" descr="A map with a red star&#10;&#10;Description automatically generated">
            <a:extLst>
              <a:ext uri="{FF2B5EF4-FFF2-40B4-BE49-F238E27FC236}">
                <a16:creationId xmlns:a16="http://schemas.microsoft.com/office/drawing/2014/main" id="{FF9C82C7-C243-8E0C-A242-7926AA63ACB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4753" y="3419386"/>
            <a:ext cx="1754758" cy="1097533"/>
          </a:xfrm>
          <a:prstGeom prst="rect">
            <a:avLst/>
          </a:prstGeom>
        </p:spPr>
      </p:pic>
      <p:pic>
        <p:nvPicPr>
          <p:cNvPr id="53" name="Picture 52" descr="A group of text on a white background&#10;&#10;Description automatically generated">
            <a:extLst>
              <a:ext uri="{FF2B5EF4-FFF2-40B4-BE49-F238E27FC236}">
                <a16:creationId xmlns:a16="http://schemas.microsoft.com/office/drawing/2014/main" id="{00766143-BFDB-8FFA-19C2-6FCEBEF26B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4844" y="4588893"/>
            <a:ext cx="1783332" cy="972630"/>
          </a:xfrm>
          <a:prstGeom prst="rect">
            <a:avLst/>
          </a:prstGeom>
        </p:spPr>
      </p:pic>
      <p:pic>
        <p:nvPicPr>
          <p:cNvPr id="54" name="Picture 53" descr="A white background with black text&#10;&#10;Description automatically generated">
            <a:extLst>
              <a:ext uri="{FF2B5EF4-FFF2-40B4-BE49-F238E27FC236}">
                <a16:creationId xmlns:a16="http://schemas.microsoft.com/office/drawing/2014/main" id="{428A8923-5FB8-ADFB-D22A-E7B8C29FD8A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58015" y="2398143"/>
            <a:ext cx="1880189" cy="958683"/>
          </a:xfrm>
          <a:prstGeom prst="rect">
            <a:avLst/>
          </a:prstGeom>
        </p:spPr>
      </p:pic>
      <p:pic>
        <p:nvPicPr>
          <p:cNvPr id="55" name="Picture 54" descr="A white background with black text&#10;&#10;Description automatically generated">
            <a:extLst>
              <a:ext uri="{FF2B5EF4-FFF2-40B4-BE49-F238E27FC236}">
                <a16:creationId xmlns:a16="http://schemas.microsoft.com/office/drawing/2014/main" id="{73D7FCE7-01C8-0330-52E0-F8C124DFE84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59237" y="3396807"/>
            <a:ext cx="1883686" cy="1111634"/>
          </a:xfrm>
          <a:prstGeom prst="rect">
            <a:avLst/>
          </a:prstGeom>
        </p:spPr>
      </p:pic>
      <p:pic>
        <p:nvPicPr>
          <p:cNvPr id="56" name="Picture 55" descr="A white background with black text&#10;&#10;Description automatically generated">
            <a:extLst>
              <a:ext uri="{FF2B5EF4-FFF2-40B4-BE49-F238E27FC236}">
                <a16:creationId xmlns:a16="http://schemas.microsoft.com/office/drawing/2014/main" id="{9700AD06-56E4-9B57-2D22-2D73CD00CAB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156852" y="4581278"/>
            <a:ext cx="1903431" cy="1031985"/>
          </a:xfrm>
          <a:prstGeom prst="rect">
            <a:avLst/>
          </a:prstGeom>
        </p:spPr>
      </p:pic>
      <p:pic>
        <p:nvPicPr>
          <p:cNvPr id="57" name="Picture 56" descr="A white background with black text&#10;&#10;Description automatically generated">
            <a:extLst>
              <a:ext uri="{FF2B5EF4-FFF2-40B4-BE49-F238E27FC236}">
                <a16:creationId xmlns:a16="http://schemas.microsoft.com/office/drawing/2014/main" id="{E310F409-131D-0C7A-00F2-2C9DDC84FBD6}"/>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3269" y="4585910"/>
            <a:ext cx="1851793" cy="1050675"/>
          </a:xfrm>
          <a:prstGeom prst="rect">
            <a:avLst/>
          </a:prstGeom>
        </p:spPr>
      </p:pic>
      <p:pic>
        <p:nvPicPr>
          <p:cNvPr id="59" name="Picture 58">
            <a:extLst>
              <a:ext uri="{FF2B5EF4-FFF2-40B4-BE49-F238E27FC236}">
                <a16:creationId xmlns:a16="http://schemas.microsoft.com/office/drawing/2014/main" id="{FE465F86-4EE0-F185-62E4-3DD367A2806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76210" y="2396490"/>
            <a:ext cx="1871980" cy="1008380"/>
          </a:xfrm>
          <a:prstGeom prst="rect">
            <a:avLst/>
          </a:prstGeom>
        </p:spPr>
      </p:pic>
      <p:pic>
        <p:nvPicPr>
          <p:cNvPr id="60" name="Picture 59" descr="A white text with black text&#10;&#10;Description automatically generated">
            <a:extLst>
              <a:ext uri="{FF2B5EF4-FFF2-40B4-BE49-F238E27FC236}">
                <a16:creationId xmlns:a16="http://schemas.microsoft.com/office/drawing/2014/main" id="{533608E3-E6BE-2EF9-A207-F8DC4C239BC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801927" y="3468370"/>
            <a:ext cx="1851025" cy="1069340"/>
          </a:xfrm>
          <a:prstGeom prst="rect">
            <a:avLst/>
          </a:prstGeom>
        </p:spPr>
      </p:pic>
      <p:sp>
        <p:nvSpPr>
          <p:cNvPr id="43" name="Freeform 43"/>
          <p:cNvSpPr/>
          <p:nvPr/>
        </p:nvSpPr>
        <p:spPr>
          <a:xfrm>
            <a:off x="9117377" y="2870736"/>
            <a:ext cx="3121749" cy="3033601"/>
          </a:xfrm>
          <a:custGeom>
            <a:avLst/>
            <a:gdLst/>
            <a:ahLst/>
            <a:cxnLst/>
            <a:rect l="l" t="t" r="r" b="b"/>
            <a:pathLst>
              <a:path w="1260606" h="1170788">
                <a:moveTo>
                  <a:pt x="0" y="0"/>
                </a:moveTo>
                <a:lnTo>
                  <a:pt x="1260605" y="0"/>
                </a:lnTo>
                <a:lnTo>
                  <a:pt x="1260605" y="1170787"/>
                </a:lnTo>
                <a:lnTo>
                  <a:pt x="0" y="1170787"/>
                </a:lnTo>
                <a:lnTo>
                  <a:pt x="0" y="0"/>
                </a:lnTo>
                <a:close/>
              </a:path>
            </a:pathLst>
          </a:custGeom>
          <a: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a:blipFill>
        </p:spPr>
        <p:txBody>
          <a:bodyPr/>
          <a:lstStyle/>
          <a:p>
            <a:endParaRPr lang="en-US"/>
          </a:p>
        </p:txBody>
      </p:sp>
      <p:sp>
        <p:nvSpPr>
          <p:cNvPr id="50" name="TextBox 50"/>
          <p:cNvSpPr txBox="1"/>
          <p:nvPr/>
        </p:nvSpPr>
        <p:spPr>
          <a:xfrm>
            <a:off x="9504218" y="2930537"/>
            <a:ext cx="2356653" cy="1384995"/>
          </a:xfrm>
          <a:prstGeom prst="rect">
            <a:avLst/>
          </a:prstGeom>
        </p:spPr>
        <p:txBody>
          <a:bodyPr wrap="square" lIns="0" tIns="0" rIns="0" bIns="0" rtlCol="0" anchor="t">
            <a:spAutoFit/>
          </a:bodyPr>
          <a:lstStyle/>
          <a:p>
            <a:pPr algn="ctr">
              <a:spcBef>
                <a:spcPts val="200"/>
              </a:spcBef>
            </a:pPr>
            <a:r>
              <a:rPr lang="en-US" b="1" dirty="0">
                <a:solidFill>
                  <a:srgbClr val="FF0000"/>
                </a:solidFill>
                <a:latin typeface="Canva Sans Bold"/>
              </a:rPr>
              <a:t>See the chat for the Storyboard templates! Also available on F2F Webpage and in newsletter</a:t>
            </a:r>
            <a:endParaRPr lang="en-US" dirty="0">
              <a:cs typeface="Calibri" panose="020F0502020204030204"/>
            </a:endParaRPr>
          </a:p>
        </p:txBody>
      </p:sp>
    </p:spTree>
    <p:extLst>
      <p:ext uri="{BB962C8B-B14F-4D97-AF65-F5344CB8AC3E}">
        <p14:creationId xmlns:p14="http://schemas.microsoft.com/office/powerpoint/2010/main" val="237636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54"/>
        <p:cNvGrpSpPr/>
        <p:nvPr/>
      </p:nvGrpSpPr>
      <p:grpSpPr>
        <a:xfrm>
          <a:off x="0" y="0"/>
          <a:ext cx="0" cy="0"/>
          <a:chOff x="0" y="0"/>
          <a:chExt cx="0" cy="0"/>
        </a:xfrm>
      </p:grpSpPr>
      <p:sp>
        <p:nvSpPr>
          <p:cNvPr id="11955" name="Google Shape;11955;p5"/>
          <p:cNvSpPr/>
          <p:nvPr/>
        </p:nvSpPr>
        <p:spPr>
          <a:xfrm>
            <a:off x="0"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56" name="Google Shape;11956;p5"/>
          <p:cNvSpPr txBox="1">
            <a:spLocks noGrp="1"/>
          </p:cNvSpPr>
          <p:nvPr>
            <p:ph type="title"/>
          </p:nvPr>
        </p:nvSpPr>
        <p:spPr>
          <a:xfrm>
            <a:off x="255289" y="65729"/>
            <a:ext cx="3783994" cy="5583148"/>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chemeClr val="accent1"/>
              </a:buClr>
              <a:buSzPts val="5400"/>
              <a:buFont typeface="Calibri"/>
              <a:buNone/>
            </a:pPr>
            <a:r>
              <a:rPr lang="en-US" sz="5400"/>
              <a:t>Upcoming Face-to-Face 2024 Prep</a:t>
            </a:r>
            <a:endParaRPr sz="5400"/>
          </a:p>
        </p:txBody>
      </p:sp>
      <p:sp>
        <p:nvSpPr>
          <p:cNvPr id="11957" name="Google Shape;11957;p5"/>
          <p:cNvSpPr/>
          <p:nvPr/>
        </p:nvSpPr>
        <p:spPr>
          <a:xfrm rot="5400000">
            <a:off x="1627450" y="3462719"/>
            <a:ext cx="5410200" cy="18288"/>
          </a:xfrm>
          <a:custGeom>
            <a:avLst/>
            <a:gdLst/>
            <a:ahLst/>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58" name="Google Shape;11958;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None/>
            </a:pPr>
            <a:r>
              <a:rPr lang="en-US"/>
              <a:t>Illinois Perinatal Quality Collaborative</a:t>
            </a:r>
            <a:endParaRPr/>
          </a:p>
        </p:txBody>
      </p:sp>
      <p:sp>
        <p:nvSpPr>
          <p:cNvPr id="11959" name="Google Shape;11959;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rmAutofit/>
          </a:bodyPr>
          <a:lstStyle/>
          <a:p>
            <a:pPr marL="0" lvl="0" indent="0" algn="r" rtl="0">
              <a:spcBef>
                <a:spcPts val="0"/>
              </a:spcBef>
              <a:spcAft>
                <a:spcPts val="0"/>
              </a:spcAft>
              <a:buNone/>
            </a:pPr>
            <a:fld id="{00000000-1234-1234-1234-123412341234}" type="slidenum">
              <a:rPr lang="en-US"/>
              <a:t>8</a:t>
            </a:fld>
            <a:endParaRPr/>
          </a:p>
        </p:txBody>
      </p:sp>
      <p:grpSp>
        <p:nvGrpSpPr>
          <p:cNvPr id="11960" name="Google Shape;11960;p5"/>
          <p:cNvGrpSpPr/>
          <p:nvPr/>
        </p:nvGrpSpPr>
        <p:grpSpPr>
          <a:xfrm>
            <a:off x="4705527" y="619341"/>
            <a:ext cx="7101795" cy="5924160"/>
            <a:chOff x="0" y="64782"/>
            <a:chExt cx="7101795" cy="5924160"/>
          </a:xfrm>
        </p:grpSpPr>
        <p:sp>
          <p:nvSpPr>
            <p:cNvPr id="11961" name="Google Shape;11961;p5"/>
            <p:cNvSpPr/>
            <p:nvPr/>
          </p:nvSpPr>
          <p:spPr>
            <a:xfrm>
              <a:off x="0" y="389502"/>
              <a:ext cx="7101795" cy="1247400"/>
            </a:xfrm>
            <a:prstGeom prst="rect">
              <a:avLst/>
            </a:prstGeom>
            <a:solidFill>
              <a:schemeClr val="lt1">
                <a:alpha val="89803"/>
              </a:schemeClr>
            </a:solidFill>
            <a:ln w="12700" cap="flat" cmpd="sng">
              <a:solidFill>
                <a:srgbClr val="F5658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2" name="Google Shape;11962;p5"/>
            <p:cNvSpPr txBox="1"/>
            <p:nvPr/>
          </p:nvSpPr>
          <p:spPr>
            <a:xfrm>
              <a:off x="0" y="389502"/>
              <a:ext cx="7101795" cy="1247400"/>
            </a:xfrm>
            <a:prstGeom prst="rect">
              <a:avLst/>
            </a:prstGeom>
            <a:noFill/>
            <a:ln>
              <a:noFill/>
            </a:ln>
          </p:spPr>
          <p:txBody>
            <a:bodyPr spcFirstLastPara="1" wrap="square" lIns="551175" tIns="458200" rIns="551175" bIns="156450" anchor="t" anchorCtr="0">
              <a:noAutofit/>
            </a:bodyPr>
            <a:lstStyle/>
            <a:p>
              <a:pPr marL="228600" lvl="1" indent="-228600">
                <a:lnSpc>
                  <a:spcPct val="90000"/>
                </a:lnSpc>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All </a:t>
              </a:r>
              <a:r>
                <a:rPr lang="en-US" sz="2200">
                  <a:solidFill>
                    <a:schemeClr val="dk1"/>
                  </a:solidFill>
                  <a:latin typeface="Calibri"/>
                  <a:ea typeface="Calibri"/>
                  <a:cs typeface="Calibri"/>
                  <a:sym typeface="Calibri"/>
                </a:rPr>
                <a:t>ESSI data</a:t>
              </a:r>
              <a:r>
                <a:rPr lang="en-US" sz="2200" b="0" i="0" u="none" strike="noStrike" cap="none">
                  <a:solidFill>
                    <a:schemeClr val="dk1"/>
                  </a:solidFill>
                  <a:latin typeface="Calibri"/>
                  <a:ea typeface="Calibri"/>
                  <a:cs typeface="Calibri"/>
                  <a:sym typeface="Calibri"/>
                </a:rPr>
                <a:t> baseline-March 2024 will be </a:t>
              </a:r>
              <a:r>
                <a:rPr lang="en-US" sz="2200" b="1" i="0" u="none" strike="noStrike" cap="none">
                  <a:solidFill>
                    <a:schemeClr val="dk1"/>
                  </a:solidFill>
                  <a:latin typeface="Calibri"/>
                  <a:ea typeface="Calibri"/>
                  <a:cs typeface="Calibri"/>
                  <a:sym typeface="Calibri"/>
                </a:rPr>
                <a:t>due on April </a:t>
              </a:r>
              <a:r>
                <a:rPr lang="en-US" sz="2200" b="1">
                  <a:solidFill>
                    <a:schemeClr val="dk1"/>
                  </a:solidFill>
                  <a:latin typeface="Calibri"/>
                  <a:ea typeface="Calibri"/>
                  <a:cs typeface="Calibri"/>
                  <a:sym typeface="Calibri"/>
                </a:rPr>
                <a:t>30</a:t>
              </a:r>
              <a:r>
                <a:rPr lang="en-US" sz="2200" b="1" i="0" u="none" strike="noStrike" cap="none">
                  <a:solidFill>
                    <a:schemeClr val="dk1"/>
                  </a:solidFill>
                  <a:latin typeface="Calibri"/>
                  <a:ea typeface="Calibri"/>
                  <a:cs typeface="Calibri"/>
                  <a:sym typeface="Calibri"/>
                </a:rPr>
                <a:t>, 2024,</a:t>
              </a:r>
              <a:r>
                <a:rPr lang="en-US" sz="2200" b="0" i="0" u="none" strike="noStrike" cap="none">
                  <a:solidFill>
                    <a:schemeClr val="dk1"/>
                  </a:solidFill>
                  <a:latin typeface="Calibri"/>
                  <a:ea typeface="Calibri"/>
                  <a:cs typeface="Calibri"/>
                  <a:sym typeface="Calibri"/>
                </a:rPr>
                <a:t> for award consideration.</a:t>
              </a:r>
              <a:endParaRPr sz="2200" b="1" i="0" u="none" strike="noStrike" cap="none">
                <a:solidFill>
                  <a:schemeClr val="dk1"/>
                </a:solidFill>
                <a:latin typeface="Calibri"/>
                <a:ea typeface="Calibri"/>
                <a:cs typeface="Calibri"/>
                <a:sym typeface="Calibri"/>
              </a:endParaRPr>
            </a:p>
          </p:txBody>
        </p:sp>
        <p:sp>
          <p:nvSpPr>
            <p:cNvPr id="11963" name="Google Shape;11963;p5"/>
            <p:cNvSpPr/>
            <p:nvPr/>
          </p:nvSpPr>
          <p:spPr>
            <a:xfrm>
              <a:off x="355089" y="64782"/>
              <a:ext cx="4971256" cy="649440"/>
            </a:xfrm>
            <a:prstGeom prst="roundRect">
              <a:avLst>
                <a:gd name="adj" fmla="val 16667"/>
              </a:avLst>
            </a:prstGeom>
            <a:solidFill>
              <a:srgbClr val="F5658F"/>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4" name="Google Shape;11964;p5"/>
            <p:cNvSpPr txBox="1"/>
            <p:nvPr/>
          </p:nvSpPr>
          <p:spPr>
            <a:xfrm>
              <a:off x="386792" y="96485"/>
              <a:ext cx="4907850" cy="586034"/>
            </a:xfrm>
            <a:prstGeom prst="rect">
              <a:avLst/>
            </a:prstGeom>
            <a:noFill/>
            <a:ln>
              <a:noFill/>
            </a:ln>
          </p:spPr>
          <p:txBody>
            <a:bodyPr spcFirstLastPara="1" wrap="square" lIns="187900" tIns="0" rIns="187900" bIns="0" anchor="ctr" anchorCtr="0">
              <a:noAutofit/>
            </a:bodyPr>
            <a:lstStyle/>
            <a:p>
              <a:pPr marL="0" marR="0" lvl="0" indent="0" algn="l"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 </a:t>
              </a:r>
              <a:r>
                <a:rPr lang="en-US" sz="2200" b="1">
                  <a:solidFill>
                    <a:schemeClr val="accent1"/>
                  </a:solidFill>
                  <a:latin typeface="Calibri"/>
                  <a:ea typeface="Calibri"/>
                  <a:cs typeface="Calibri"/>
                  <a:sym typeface="Calibri"/>
                </a:rPr>
                <a:t>Submit your Data!</a:t>
              </a:r>
              <a:r>
                <a:rPr lang="en-US" sz="2200" b="1">
                  <a:solidFill>
                    <a:schemeClr val="lt1"/>
                  </a:solidFill>
                  <a:latin typeface="Calibri"/>
                  <a:ea typeface="Calibri"/>
                  <a:cs typeface="Calibri"/>
                  <a:sym typeface="Calibri"/>
                </a:rPr>
                <a:t> </a:t>
              </a:r>
              <a:endParaRPr sz="2200" b="1">
                <a:solidFill>
                  <a:schemeClr val="accent1"/>
                </a:solidFill>
                <a:latin typeface="Calibri"/>
                <a:ea typeface="Calibri"/>
                <a:cs typeface="Calibri"/>
                <a:sym typeface="Calibri"/>
              </a:endParaRPr>
            </a:p>
          </p:txBody>
        </p:sp>
        <p:sp>
          <p:nvSpPr>
            <p:cNvPr id="11965" name="Google Shape;11965;p5"/>
            <p:cNvSpPr/>
            <p:nvPr/>
          </p:nvSpPr>
          <p:spPr>
            <a:xfrm>
              <a:off x="0" y="2080422"/>
              <a:ext cx="7101795" cy="1559250"/>
            </a:xfrm>
            <a:prstGeom prst="rect">
              <a:avLst/>
            </a:prstGeom>
            <a:solidFill>
              <a:schemeClr val="lt1">
                <a:alpha val="89803"/>
              </a:schemeClr>
            </a:solidFill>
            <a:ln w="12700" cap="flat" cmpd="sng">
              <a:solidFill>
                <a:srgbClr val="65F5E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6" name="Google Shape;11966;p5"/>
            <p:cNvSpPr txBox="1"/>
            <p:nvPr/>
          </p:nvSpPr>
          <p:spPr>
            <a:xfrm>
              <a:off x="0" y="2080422"/>
              <a:ext cx="7101795" cy="1559250"/>
            </a:xfrm>
            <a:prstGeom prst="rect">
              <a:avLst/>
            </a:prstGeom>
            <a:noFill/>
            <a:ln>
              <a:noFill/>
            </a:ln>
          </p:spPr>
          <p:txBody>
            <a:bodyPr spcFirstLastPara="1" wrap="square" lIns="551175" tIns="458200" rIns="551175" bIns="156450" anchor="t" anchorCtr="0">
              <a:noAutofit/>
            </a:bodyPr>
            <a:lstStyle/>
            <a:p>
              <a:pPr marL="228600" marR="0" lvl="1" indent="-228600" algn="l" rtl="0">
                <a:lnSpc>
                  <a:spcPct val="90000"/>
                </a:lnSpc>
                <a:spcBef>
                  <a:spcPts val="0"/>
                </a:spcBef>
                <a:spcAft>
                  <a:spcPts val="0"/>
                </a:spcAft>
                <a:buClr>
                  <a:schemeClr val="dk1"/>
                </a:buClr>
                <a:buSzPts val="2200"/>
                <a:buFont typeface="Calibri"/>
                <a:buChar char="•"/>
              </a:pPr>
              <a:r>
                <a:rPr lang="en-US" sz="2200" b="0" i="0" u="none" strike="noStrike" cap="none">
                  <a:solidFill>
                    <a:schemeClr val="dk1"/>
                  </a:solidFill>
                  <a:latin typeface="Calibri"/>
                  <a:ea typeface="Calibri"/>
                  <a:cs typeface="Calibri"/>
                  <a:sym typeface="Calibri"/>
                </a:rPr>
                <a:t> </a:t>
              </a:r>
              <a:r>
                <a:rPr lang="en-US" sz="2200" b="1" i="0" u="none" strike="noStrike" cap="none">
                  <a:solidFill>
                    <a:schemeClr val="dk1"/>
                  </a:solidFill>
                  <a:latin typeface="Calibri"/>
                  <a:ea typeface="Calibri"/>
                  <a:cs typeface="Calibri"/>
                  <a:sym typeface="Calibri"/>
                </a:rPr>
                <a:t>Templates coming soon!</a:t>
              </a:r>
              <a:r>
                <a:rPr lang="en-US" sz="2200" b="0" i="0" u="none" strike="noStrike" cap="none">
                  <a:solidFill>
                    <a:schemeClr val="dk1"/>
                  </a:solidFill>
                  <a:latin typeface="Calibri"/>
                  <a:ea typeface="Calibri"/>
                  <a:cs typeface="Calibri"/>
                  <a:sym typeface="Calibri"/>
                </a:rPr>
                <a:t> All hospital teams are asked to create a storyboard on QI work (can be in progress).</a:t>
              </a:r>
              <a:endParaRPr sz="2200" b="0" i="0" u="none" strike="noStrike" cap="none">
                <a:solidFill>
                  <a:schemeClr val="dk1"/>
                </a:solidFill>
                <a:latin typeface="Calibri"/>
                <a:ea typeface="Calibri"/>
                <a:cs typeface="Calibri"/>
                <a:sym typeface="Calibri"/>
              </a:endParaRPr>
            </a:p>
          </p:txBody>
        </p:sp>
        <p:sp>
          <p:nvSpPr>
            <p:cNvPr id="11967" name="Google Shape;11967;p5"/>
            <p:cNvSpPr/>
            <p:nvPr/>
          </p:nvSpPr>
          <p:spPr>
            <a:xfrm>
              <a:off x="355089" y="1755702"/>
              <a:ext cx="4971256" cy="649440"/>
            </a:xfrm>
            <a:prstGeom prst="roundRect">
              <a:avLst>
                <a:gd name="adj" fmla="val 16667"/>
              </a:avLst>
            </a:prstGeom>
            <a:solidFill>
              <a:srgbClr val="65F5E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8" name="Google Shape;11968;p5"/>
            <p:cNvSpPr txBox="1"/>
            <p:nvPr/>
          </p:nvSpPr>
          <p:spPr>
            <a:xfrm>
              <a:off x="386792" y="1787405"/>
              <a:ext cx="4907850" cy="586034"/>
            </a:xfrm>
            <a:prstGeom prst="rect">
              <a:avLst/>
            </a:prstGeom>
            <a:noFill/>
            <a:ln>
              <a:noFill/>
            </a:ln>
          </p:spPr>
          <p:txBody>
            <a:bodyPr spcFirstLastPara="1" wrap="square" lIns="187900" tIns="0" rIns="187900" bIns="0" anchor="ctr" anchorCtr="0">
              <a:noAutofit/>
            </a:bodyPr>
            <a:lstStyle/>
            <a:p>
              <a:pPr marL="0" marR="0" lvl="0" indent="0" algn="l" rtl="0">
                <a:lnSpc>
                  <a:spcPct val="90000"/>
                </a:lnSpc>
                <a:spcBef>
                  <a:spcPts val="0"/>
                </a:spcBef>
                <a:spcAft>
                  <a:spcPts val="0"/>
                </a:spcAft>
                <a:buClr>
                  <a:schemeClr val="accent1"/>
                </a:buClr>
                <a:buSzPts val="2200"/>
                <a:buFont typeface="Calibri"/>
                <a:buNone/>
              </a:pPr>
              <a:r>
                <a:rPr lang="en-US" sz="2200" b="1">
                  <a:solidFill>
                    <a:schemeClr val="accent1"/>
                  </a:solidFill>
                  <a:latin typeface="Calibri"/>
                  <a:ea typeface="Calibri"/>
                  <a:cs typeface="Calibri"/>
                  <a:sym typeface="Calibri"/>
                </a:rPr>
                <a:t>Call for Storyboards!</a:t>
              </a:r>
              <a:endParaRPr sz="2200" b="1">
                <a:solidFill>
                  <a:schemeClr val="accent1"/>
                </a:solidFill>
                <a:latin typeface="Calibri"/>
                <a:ea typeface="Calibri"/>
                <a:cs typeface="Calibri"/>
                <a:sym typeface="Calibri"/>
              </a:endParaRPr>
            </a:p>
          </p:txBody>
        </p:sp>
        <p:sp>
          <p:nvSpPr>
            <p:cNvPr id="11969" name="Google Shape;11969;p5"/>
            <p:cNvSpPr/>
            <p:nvPr/>
          </p:nvSpPr>
          <p:spPr>
            <a:xfrm>
              <a:off x="0" y="4083192"/>
              <a:ext cx="7101795" cy="1905750"/>
            </a:xfrm>
            <a:prstGeom prst="rect">
              <a:avLst/>
            </a:prstGeom>
            <a:solidFill>
              <a:schemeClr val="lt1">
                <a:alpha val="89803"/>
              </a:schemeClr>
            </a:solidFill>
            <a:ln w="12700" cap="flat" cmpd="sng">
              <a:solidFill>
                <a:srgbClr val="F58365"/>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0" name="Google Shape;11970;p5"/>
            <p:cNvSpPr txBox="1"/>
            <p:nvPr/>
          </p:nvSpPr>
          <p:spPr>
            <a:xfrm>
              <a:off x="0" y="4083192"/>
              <a:ext cx="7049841" cy="1897091"/>
            </a:xfrm>
            <a:prstGeom prst="rect">
              <a:avLst/>
            </a:prstGeom>
            <a:noFill/>
            <a:ln>
              <a:noFill/>
            </a:ln>
          </p:spPr>
          <p:txBody>
            <a:bodyPr spcFirstLastPara="1" wrap="square" lIns="551175" tIns="458200" rIns="551175" bIns="156450" anchor="t" anchorCtr="0">
              <a:noAutofit/>
            </a:bodyPr>
            <a:lstStyle/>
            <a:p>
              <a:pPr marL="228600" lvl="1" indent="-228600">
                <a:lnSpc>
                  <a:spcPct val="90000"/>
                </a:lnSpc>
                <a:buClr>
                  <a:schemeClr val="dk1"/>
                </a:buClr>
                <a:buSzPts val="2200"/>
                <a:buFont typeface="Calibri"/>
                <a:buChar char="•"/>
              </a:pPr>
              <a:r>
                <a:rPr lang="en-US" sz="2000" b="0" i="0" u="none" strike="noStrike" cap="none">
                  <a:solidFill>
                    <a:schemeClr val="dk1"/>
                  </a:solidFill>
                  <a:latin typeface="Calibri"/>
                  <a:ea typeface="Calibri"/>
                  <a:cs typeface="Calibri"/>
                  <a:sym typeface="Calibri"/>
                </a:rPr>
                <a:t>Early Bird Registration: March 11</a:t>
              </a:r>
              <a:r>
                <a:rPr lang="en-US" sz="2000" b="0" i="0" u="none" strike="noStrike" cap="none" baseline="30000">
                  <a:solidFill>
                    <a:schemeClr val="dk1"/>
                  </a:solidFill>
                  <a:latin typeface="Calibri"/>
                  <a:ea typeface="Calibri"/>
                  <a:cs typeface="Calibri"/>
                  <a:sym typeface="Calibri"/>
                </a:rPr>
                <a:t>th</a:t>
              </a:r>
              <a:r>
                <a:rPr lang="en-US" sz="2000" b="0" i="0" u="none" strike="noStrike" cap="none">
                  <a:solidFill>
                    <a:schemeClr val="dk1"/>
                  </a:solidFill>
                  <a:latin typeface="Calibri"/>
                  <a:ea typeface="Calibri"/>
                  <a:cs typeface="Calibri"/>
                  <a:sym typeface="Calibri"/>
                </a:rPr>
                <a:t> – April 8</a:t>
              </a:r>
              <a:r>
                <a:rPr lang="en-US" sz="2000" b="0" i="0" u="none" strike="noStrike" cap="none" baseline="30000">
                  <a:solidFill>
                    <a:schemeClr val="dk1"/>
                  </a:solidFill>
                  <a:latin typeface="Calibri"/>
                  <a:ea typeface="Calibri"/>
                  <a:cs typeface="Calibri"/>
                  <a:sym typeface="Calibri"/>
                </a:rPr>
                <a:t>th</a:t>
              </a:r>
              <a:r>
                <a:rPr lang="en-US" sz="2000">
                  <a:solidFill>
                    <a:schemeClr val="dk1"/>
                  </a:solidFill>
                  <a:latin typeface="Calibri"/>
                  <a:ea typeface="Calibri"/>
                  <a:cs typeface="Calibri"/>
                  <a:sym typeface="Calibri"/>
                </a:rPr>
                <a:t> </a:t>
              </a:r>
              <a:endParaRPr lang="en-US" sz="2000" b="0" i="0" u="none" strike="noStrike" cap="none" baseline="30000">
                <a:solidFill>
                  <a:schemeClr val="dk1"/>
                </a:solidFill>
                <a:latin typeface="Calibri"/>
                <a:ea typeface="Calibri"/>
                <a:cs typeface="Calibri"/>
              </a:endParaRPr>
            </a:p>
            <a:p>
              <a:pPr lvl="3">
                <a:lnSpc>
                  <a:spcPct val="90000"/>
                </a:lnSpc>
                <a:buClr>
                  <a:schemeClr val="dk1"/>
                </a:buClr>
                <a:buSzPts val="2200"/>
              </a:pPr>
              <a:r>
                <a:rPr lang="en-US" sz="2000" b="1">
                  <a:solidFill>
                    <a:schemeClr val="dk1"/>
                  </a:solidFill>
                  <a:latin typeface="Calibri"/>
                  <a:ea typeface="Calibri"/>
                  <a:cs typeface="Calibri"/>
                  <a:sym typeface="Calibri"/>
                </a:rPr>
                <a:t>$75/day or $145/both days</a:t>
              </a:r>
              <a:endParaRPr lang="en-US" sz="2000" b="1" i="0" u="none" strike="noStrike" cap="none">
                <a:solidFill>
                  <a:schemeClr val="dk1"/>
                </a:solidFill>
                <a:latin typeface="Calibri"/>
                <a:ea typeface="Calibri"/>
                <a:cs typeface="Calibri"/>
              </a:endParaRPr>
            </a:p>
            <a:p>
              <a:pPr marL="228600" lvl="1" indent="-228600">
                <a:lnSpc>
                  <a:spcPct val="90000"/>
                </a:lnSpc>
                <a:buClr>
                  <a:schemeClr val="dk1"/>
                </a:buClr>
                <a:buSzPts val="2200"/>
                <a:buFont typeface="Calibri"/>
                <a:buChar char="•"/>
              </a:pPr>
              <a:r>
                <a:rPr lang="en-US" sz="2000">
                  <a:solidFill>
                    <a:schemeClr val="dk1"/>
                  </a:solidFill>
                  <a:latin typeface="Calibri"/>
                  <a:ea typeface="Calibri"/>
                  <a:cs typeface="Calibri"/>
                  <a:sym typeface="Calibri"/>
                </a:rPr>
                <a:t>Regular Registration: April 9</a:t>
              </a:r>
              <a:r>
                <a:rPr lang="en-US" sz="2000" baseline="30000">
                  <a:solidFill>
                    <a:schemeClr val="dk1"/>
                  </a:solidFill>
                  <a:latin typeface="Calibri"/>
                  <a:ea typeface="Calibri"/>
                  <a:cs typeface="Calibri"/>
                  <a:sym typeface="Calibri"/>
                </a:rPr>
                <a:t>th</a:t>
              </a:r>
              <a:r>
                <a:rPr lang="en-US" sz="2000">
                  <a:solidFill>
                    <a:schemeClr val="dk1"/>
                  </a:solidFill>
                  <a:latin typeface="Calibri"/>
                  <a:ea typeface="Calibri"/>
                  <a:cs typeface="Calibri"/>
                  <a:sym typeface="Calibri"/>
                </a:rPr>
                <a:t> – April 26</a:t>
              </a:r>
              <a:r>
                <a:rPr lang="en-US" sz="2000" baseline="30000">
                  <a:solidFill>
                    <a:schemeClr val="dk1"/>
                  </a:solidFill>
                  <a:latin typeface="Calibri"/>
                  <a:ea typeface="Calibri"/>
                  <a:cs typeface="Calibri"/>
                  <a:sym typeface="Calibri"/>
                </a:rPr>
                <a:t>th</a:t>
              </a:r>
              <a:r>
                <a:rPr lang="en-US" sz="2000">
                  <a:solidFill>
                    <a:schemeClr val="dk1"/>
                  </a:solidFill>
                  <a:latin typeface="Calibri"/>
                  <a:ea typeface="Calibri"/>
                  <a:cs typeface="Calibri"/>
                  <a:sym typeface="Calibri"/>
                </a:rPr>
                <a:t>   </a:t>
              </a:r>
              <a:endParaRPr lang="en-US" sz="2000" b="0" i="0" u="none" strike="noStrike" cap="none">
                <a:solidFill>
                  <a:schemeClr val="dk1"/>
                </a:solidFill>
                <a:latin typeface="Calibri" panose="020F0502020204030204" pitchFamily="34" charset="0"/>
                <a:ea typeface="Calibri"/>
                <a:cs typeface="Calibri" panose="020F0502020204030204" pitchFamily="34" charset="0"/>
              </a:endParaRPr>
            </a:p>
            <a:p>
              <a:pPr lvl="2">
                <a:lnSpc>
                  <a:spcPct val="90000"/>
                </a:lnSpc>
                <a:buClr>
                  <a:schemeClr val="dk1"/>
                </a:buClr>
                <a:buSzPts val="2200"/>
              </a:pPr>
              <a:r>
                <a:rPr lang="en-US" sz="2000" b="1">
                  <a:latin typeface="Calibri"/>
                  <a:cs typeface="Calibri"/>
                </a:rPr>
                <a:t>$100/day or $200/both days</a:t>
              </a:r>
              <a:endParaRPr sz="2000" b="1">
                <a:latin typeface="Calibri"/>
                <a:cs typeface="Calibri"/>
              </a:endParaRPr>
            </a:p>
          </p:txBody>
        </p:sp>
        <p:sp>
          <p:nvSpPr>
            <p:cNvPr id="11971" name="Google Shape;11971;p5"/>
            <p:cNvSpPr/>
            <p:nvPr/>
          </p:nvSpPr>
          <p:spPr>
            <a:xfrm>
              <a:off x="355089" y="3758472"/>
              <a:ext cx="4971256" cy="649440"/>
            </a:xfrm>
            <a:prstGeom prst="roundRect">
              <a:avLst>
                <a:gd name="adj" fmla="val 16667"/>
              </a:avLst>
            </a:prstGeom>
            <a:solidFill>
              <a:srgbClr val="F5836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2" name="Google Shape;11972;p5"/>
            <p:cNvSpPr txBox="1"/>
            <p:nvPr/>
          </p:nvSpPr>
          <p:spPr>
            <a:xfrm>
              <a:off x="386792" y="3790175"/>
              <a:ext cx="4907850" cy="586034"/>
            </a:xfrm>
            <a:prstGeom prst="rect">
              <a:avLst/>
            </a:prstGeom>
            <a:noFill/>
            <a:ln>
              <a:noFill/>
            </a:ln>
          </p:spPr>
          <p:txBody>
            <a:bodyPr spcFirstLastPara="1" wrap="square" lIns="187900" tIns="0" rIns="187900" bIns="0" anchor="ctr" anchorCtr="0">
              <a:noAutofit/>
            </a:bodyPr>
            <a:lstStyle/>
            <a:p>
              <a:pPr marL="0" marR="0" lvl="0" indent="0" algn="l" rtl="0">
                <a:lnSpc>
                  <a:spcPct val="90000"/>
                </a:lnSpc>
                <a:spcBef>
                  <a:spcPts val="0"/>
                </a:spcBef>
                <a:spcAft>
                  <a:spcPts val="0"/>
                </a:spcAft>
                <a:buClr>
                  <a:schemeClr val="accent1"/>
                </a:buClr>
                <a:buSzPts val="2200"/>
                <a:buFont typeface="Calibri"/>
                <a:buNone/>
              </a:pPr>
              <a:r>
                <a:rPr lang="en-US" sz="2200" b="1" u="none">
                  <a:solidFill>
                    <a:schemeClr val="accent1"/>
                  </a:solidFill>
                  <a:latin typeface="Calibri"/>
                  <a:ea typeface="Calibri"/>
                  <a:cs typeface="Calibri"/>
                  <a:sym typeface="Calibri"/>
                </a:rPr>
                <a:t>Register for F2F 2024! </a:t>
              </a:r>
              <a:endParaRPr/>
            </a:p>
          </p:txBody>
        </p:sp>
      </p:grpSp>
      <p:sp>
        <p:nvSpPr>
          <p:cNvPr id="11973" name="Google Shape;11973;p5"/>
          <p:cNvSpPr/>
          <p:nvPr/>
        </p:nvSpPr>
        <p:spPr>
          <a:xfrm>
            <a:off x="184777" y="4670353"/>
            <a:ext cx="3925017" cy="1653396"/>
          </a:xfrm>
          <a:prstGeom prst="roundRect">
            <a:avLst>
              <a:gd name="adj" fmla="val 16667"/>
            </a:avLst>
          </a:prstGeom>
          <a:solidFill>
            <a:schemeClr val="lt1"/>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chemeClr val="dk1"/>
                </a:solidFill>
                <a:latin typeface="Calibri"/>
                <a:ea typeface="Calibri"/>
                <a:cs typeface="Calibri"/>
                <a:sym typeface="Calibri"/>
              </a:rPr>
              <a:t>Data Due: </a:t>
            </a:r>
            <a:endParaRPr sz="2000"/>
          </a:p>
          <a:p>
            <a:pPr algn="ctr"/>
            <a:r>
              <a:rPr lang="en-US" sz="3200" b="1">
                <a:solidFill>
                  <a:srgbClr val="FF0000"/>
                </a:solidFill>
                <a:latin typeface="Calibri"/>
                <a:ea typeface="Calibri"/>
                <a:cs typeface="Calibri"/>
                <a:sym typeface="Calibri"/>
              </a:rPr>
              <a:t>Tuesday </a:t>
            </a:r>
          </a:p>
          <a:p>
            <a:pPr marL="0" marR="0" lvl="0" indent="0" algn="ctr">
              <a:spcBef>
                <a:spcPts val="0"/>
              </a:spcBef>
              <a:spcAft>
                <a:spcPts val="0"/>
              </a:spcAft>
              <a:buNone/>
            </a:pPr>
            <a:r>
              <a:rPr lang="en-US" sz="3200" b="1">
                <a:solidFill>
                  <a:srgbClr val="FF0000"/>
                </a:solidFill>
                <a:latin typeface="Calibri"/>
                <a:ea typeface="Calibri"/>
                <a:cs typeface="Calibri"/>
                <a:sym typeface="Calibri"/>
              </a:rPr>
              <a:t>April 30</a:t>
            </a:r>
            <a:r>
              <a:rPr lang="en-US" sz="3200" b="1" baseline="30000">
                <a:solidFill>
                  <a:srgbClr val="FF0000"/>
                </a:solidFill>
                <a:latin typeface="Calibri"/>
                <a:ea typeface="Calibri"/>
                <a:cs typeface="Calibri"/>
                <a:sym typeface="Calibri"/>
              </a:rPr>
              <a:t>th</a:t>
            </a:r>
            <a:r>
              <a:rPr lang="en-US" sz="3200" b="1">
                <a:solidFill>
                  <a:srgbClr val="FF0000"/>
                </a:solidFill>
                <a:latin typeface="Calibri"/>
                <a:ea typeface="Calibri"/>
                <a:cs typeface="Calibri"/>
                <a:sym typeface="Calibri"/>
              </a:rPr>
              <a:t>, 2024</a:t>
            </a:r>
            <a:endParaRPr sz="2000">
              <a:solidFill>
                <a:schemeClr val="dk1"/>
              </a:solidFill>
            </a:endParaRPr>
          </a:p>
        </p:txBody>
      </p:sp>
      <p:pic>
        <p:nvPicPr>
          <p:cNvPr id="2" name="Picture 1" descr="A qr code with text&#10;&#10;Description automatically generated">
            <a:extLst>
              <a:ext uri="{FF2B5EF4-FFF2-40B4-BE49-F238E27FC236}">
                <a16:creationId xmlns:a16="http://schemas.microsoft.com/office/drawing/2014/main" id="{F3D724F6-6F8E-69BE-F733-C68DB4BF1D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19843" y="4307032"/>
            <a:ext cx="1944906" cy="2408960"/>
          </a:xfrm>
          <a:prstGeom prst="rect">
            <a:avLst/>
          </a:prstGeom>
        </p:spPr>
      </p:pic>
    </p:spTree>
    <p:extLst>
      <p:ext uri="{BB962C8B-B14F-4D97-AF65-F5344CB8AC3E}">
        <p14:creationId xmlns:p14="http://schemas.microsoft.com/office/powerpoint/2010/main" val="1821043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0E6DC-BCB6-7021-74E4-A553695C7B5E}"/>
              </a:ext>
            </a:extLst>
          </p:cNvPr>
          <p:cNvSpPr>
            <a:spLocks noGrp="1"/>
          </p:cNvSpPr>
          <p:nvPr>
            <p:ph type="title"/>
          </p:nvPr>
        </p:nvSpPr>
        <p:spPr>
          <a:xfrm>
            <a:off x="479394" y="1070800"/>
            <a:ext cx="3939688" cy="5583126"/>
          </a:xfrm>
        </p:spPr>
        <p:txBody>
          <a:bodyPr>
            <a:normAutofit/>
          </a:bodyPr>
          <a:lstStyle/>
          <a:p>
            <a:pPr algn="r"/>
            <a:r>
              <a:rPr lang="en-US" sz="8000">
                <a:solidFill>
                  <a:srgbClr val="1C498B"/>
                </a:solidFill>
                <a:latin typeface="Prompt"/>
                <a:ea typeface="Lato Medium"/>
                <a:cs typeface="Prompt"/>
              </a:rPr>
              <a:t>ESSI Launch Award Criteria</a:t>
            </a:r>
            <a:endParaRPr lang="en-US" sz="8000">
              <a:solidFill>
                <a:srgbClr val="1C498B"/>
              </a:solidFill>
              <a:latin typeface="Prompt"/>
              <a:cs typeface="Prompt"/>
            </a:endParaRPr>
          </a:p>
        </p:txBody>
      </p:sp>
      <p:sp>
        <p:nvSpPr>
          <p:cNvPr id="5" name="Footer Placeholder 4">
            <a:extLst>
              <a:ext uri="{FF2B5EF4-FFF2-40B4-BE49-F238E27FC236}">
                <a16:creationId xmlns:a16="http://schemas.microsoft.com/office/drawing/2014/main" id="{C6B0E1BB-D0B5-7D22-2E3B-1C4FE9EB1BDD}"/>
              </a:ext>
            </a:extLst>
          </p:cNvPr>
          <p:cNvSpPr>
            <a:spLocks noGrp="1"/>
          </p:cNvSpPr>
          <p:nvPr>
            <p:ph type="ftr" sz="quarter" idx="11"/>
          </p:nvPr>
        </p:nvSpPr>
        <p:spPr>
          <a:xfrm>
            <a:off x="4038600" y="320400"/>
            <a:ext cx="4114800" cy="365125"/>
          </a:xfrm>
        </p:spPr>
        <p:txBody>
          <a:bodyPr>
            <a:normAutofit/>
          </a:bodyPr>
          <a:lstStyle/>
          <a:p>
            <a:pPr>
              <a:spcAft>
                <a:spcPts val="600"/>
              </a:spcAft>
            </a:pPr>
            <a:r>
              <a:rPr lang="en-US">
                <a:solidFill>
                  <a:schemeClr val="tx1">
                    <a:alpha val="60000"/>
                  </a:schemeClr>
                </a:solidFill>
              </a:rPr>
              <a:t>Illinois Perinatal Quality Collaborative</a:t>
            </a:r>
          </a:p>
        </p:txBody>
      </p:sp>
      <p:sp>
        <p:nvSpPr>
          <p:cNvPr id="4" name="Slide Number Placeholder 3">
            <a:extLst>
              <a:ext uri="{FF2B5EF4-FFF2-40B4-BE49-F238E27FC236}">
                <a16:creationId xmlns:a16="http://schemas.microsoft.com/office/drawing/2014/main" id="{72BFD39A-017D-DA82-0009-376839B3F9A9}"/>
              </a:ext>
            </a:extLst>
          </p:cNvPr>
          <p:cNvSpPr>
            <a:spLocks noGrp="1"/>
          </p:cNvSpPr>
          <p:nvPr>
            <p:ph type="sldNum" sz="quarter" idx="10"/>
          </p:nvPr>
        </p:nvSpPr>
        <p:spPr>
          <a:xfrm>
            <a:off x="8610600" y="320400"/>
            <a:ext cx="2743200" cy="365125"/>
          </a:xfrm>
        </p:spPr>
        <p:txBody>
          <a:bodyPr>
            <a:normAutofit/>
          </a:bodyPr>
          <a:lstStyle/>
          <a:p>
            <a:pPr>
              <a:spcAft>
                <a:spcPts val="600"/>
              </a:spcAft>
            </a:pPr>
            <a:fld id="{97033E4B-E3EB-3D46-B2D8-3159663620FA}" type="slidenum">
              <a:rPr lang="en-US">
                <a:solidFill>
                  <a:schemeClr val="tx1">
                    <a:alpha val="60000"/>
                  </a:schemeClr>
                </a:solidFill>
              </a:rPr>
              <a:pPr>
                <a:spcAft>
                  <a:spcPts val="600"/>
                </a:spcAft>
              </a:pPr>
              <a:t>9</a:t>
            </a:fld>
            <a:endParaRPr lang="en-US">
              <a:solidFill>
                <a:schemeClr val="tx1">
                  <a:alpha val="60000"/>
                </a:schemeClr>
              </a:solidFill>
            </a:endParaRPr>
          </a:p>
        </p:txBody>
      </p:sp>
      <p:graphicFrame>
        <p:nvGraphicFramePr>
          <p:cNvPr id="7" name="Content Placeholder 2">
            <a:extLst>
              <a:ext uri="{FF2B5EF4-FFF2-40B4-BE49-F238E27FC236}">
                <a16:creationId xmlns:a16="http://schemas.microsoft.com/office/drawing/2014/main" id="{D6C0E3B9-AD38-3062-92BA-93FBC89260BC}"/>
              </a:ext>
            </a:extLst>
          </p:cNvPr>
          <p:cNvGraphicFramePr>
            <a:graphicFrameLocks noGrp="1"/>
          </p:cNvGraphicFramePr>
          <p:nvPr>
            <p:ph idx="1"/>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27840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ILPQC">
      <a:dk1>
        <a:srgbClr val="444C55"/>
      </a:dk1>
      <a:lt1>
        <a:srgbClr val="FFFFFF"/>
      </a:lt1>
      <a:dk2>
        <a:srgbClr val="79818A"/>
      </a:dk2>
      <a:lt2>
        <a:srgbClr val="F3F6FB"/>
      </a:lt2>
      <a:accent1>
        <a:srgbClr val="1C498B"/>
      </a:accent1>
      <a:accent2>
        <a:srgbClr val="F5668F"/>
      </a:accent2>
      <a:accent3>
        <a:srgbClr val="F58366"/>
      </a:accent3>
      <a:accent4>
        <a:srgbClr val="FDD702"/>
      </a:accent4>
      <a:accent5>
        <a:srgbClr val="6B95FD"/>
      </a:accent5>
      <a:accent6>
        <a:srgbClr val="A3B745"/>
      </a:accent6>
      <a:hlink>
        <a:srgbClr val="6B95FD"/>
      </a:hlink>
      <a:folHlink>
        <a:srgbClr val="6B95F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TotalTime>
  <Words>5412</Words>
  <Application>Microsoft Macintosh PowerPoint</Application>
  <PresentationFormat>Widescreen</PresentationFormat>
  <Paragraphs>462</Paragraphs>
  <Slides>68</Slides>
  <Notes>15</Notes>
  <HiddenSlides>0</HiddenSlides>
  <MMClips>1</MMClips>
  <ScaleCrop>false</ScaleCrop>
  <HeadingPairs>
    <vt:vector size="8" baseType="variant">
      <vt:variant>
        <vt:lpstr>Fonts Used</vt:lpstr>
      </vt:variant>
      <vt:variant>
        <vt:i4>29</vt:i4>
      </vt:variant>
      <vt:variant>
        <vt:lpstr>Theme</vt:lpstr>
      </vt:variant>
      <vt:variant>
        <vt:i4>2</vt:i4>
      </vt:variant>
      <vt:variant>
        <vt:lpstr>Embedded OLE Servers</vt:lpstr>
      </vt:variant>
      <vt:variant>
        <vt:i4>1</vt:i4>
      </vt:variant>
      <vt:variant>
        <vt:lpstr>Slide Titles</vt:lpstr>
      </vt:variant>
      <vt:variant>
        <vt:i4>68</vt:i4>
      </vt:variant>
    </vt:vector>
  </HeadingPairs>
  <TitlesOfParts>
    <vt:vector size="100" baseType="lpstr">
      <vt:lpstr>Aptos</vt:lpstr>
      <vt:lpstr>Aptos Display</vt:lpstr>
      <vt:lpstr>Arial</vt:lpstr>
      <vt:lpstr>Avenir Next LT Pro</vt:lpstr>
      <vt:lpstr>Barlow Bold</vt:lpstr>
      <vt:lpstr>Bierstadt Display</vt:lpstr>
      <vt:lpstr>Calibri</vt:lpstr>
      <vt:lpstr>Calibri,Sans-Serif</vt:lpstr>
      <vt:lpstr>Cambria</vt:lpstr>
      <vt:lpstr>Canva Sans 2 Bold</vt:lpstr>
      <vt:lpstr>Canva Sans Bold</vt:lpstr>
      <vt:lpstr>Courier New</vt:lpstr>
      <vt:lpstr>Courier New,monospace</vt:lpstr>
      <vt:lpstr>DM Sans</vt:lpstr>
      <vt:lpstr>Helvetica Neue Medium</vt:lpstr>
      <vt:lpstr>HK Grotesk</vt:lpstr>
      <vt:lpstr>HK Grotesk Bold</vt:lpstr>
      <vt:lpstr>Kollektif Bold</vt:lpstr>
      <vt:lpstr>Lato</vt:lpstr>
      <vt:lpstr>Lato Medium</vt:lpstr>
      <vt:lpstr>Open Sans</vt:lpstr>
      <vt:lpstr>Prompt</vt:lpstr>
      <vt:lpstr>Prompt Bold</vt:lpstr>
      <vt:lpstr>Prompt Italics</vt:lpstr>
      <vt:lpstr>Staatliches</vt:lpstr>
      <vt:lpstr>TAN Tangkiwood</vt:lpstr>
      <vt:lpstr>Times New Roman</vt:lpstr>
      <vt:lpstr>Verdana</vt:lpstr>
      <vt:lpstr>Wingdings</vt:lpstr>
      <vt:lpstr>office theme</vt:lpstr>
      <vt:lpstr>1_Office Theme</vt:lpstr>
      <vt:lpstr>think-cell Slide</vt:lpstr>
      <vt:lpstr>Equity and Safe Sleep for Infants Safe Sleep Environment Education and Implementation </vt:lpstr>
      <vt:lpstr>Overview</vt:lpstr>
      <vt:lpstr>ABP MOC Part IV (ESSI)</vt:lpstr>
      <vt:lpstr>2024 Face-to-Face Meeting</vt:lpstr>
      <vt:lpstr>PowerPoint Presentation</vt:lpstr>
      <vt:lpstr>ILPQC F2F Agenda</vt:lpstr>
      <vt:lpstr>PowerPoint Presentation</vt:lpstr>
      <vt:lpstr>Upcoming Face-to-Face 2024 Prep</vt:lpstr>
      <vt:lpstr>ESSI Launch Award Criteria</vt:lpstr>
      <vt:lpstr>ESSI Aims and Measures</vt:lpstr>
      <vt:lpstr>ESSI Initiative Aims</vt:lpstr>
      <vt:lpstr>PowerPoint Presentation</vt:lpstr>
      <vt:lpstr>Key Driver Diagram</vt:lpstr>
      <vt:lpstr>Safe Sleep Environment Education and Implementation</vt:lpstr>
      <vt:lpstr>PowerPoint Presentation</vt:lpstr>
      <vt:lpstr>PowerPoint Presentation</vt:lpstr>
      <vt:lpstr>ESSI Safe Sleep Education Plan – Get to Green</vt:lpstr>
      <vt:lpstr>Step 1: Review current safe sleep policy and update policy to reflect 2022 AAP Recommendations.  </vt:lpstr>
      <vt:lpstr>PowerPoint Presentation</vt:lpstr>
      <vt:lpstr>PowerPoint Presentation</vt:lpstr>
      <vt:lpstr>Definition of Terms</vt:lpstr>
      <vt:lpstr>Definition of Terms</vt:lpstr>
      <vt:lpstr>PowerPoint Presentation</vt:lpstr>
      <vt:lpstr>Back to sleep</vt:lpstr>
      <vt:lpstr>Sleep surface</vt:lpstr>
      <vt:lpstr>Human Milk</vt:lpstr>
      <vt:lpstr>Sleep Location</vt:lpstr>
      <vt:lpstr>Bed Sharing</vt:lpstr>
      <vt:lpstr>Factors that increase the risk when bed sharing</vt:lpstr>
      <vt:lpstr>Additionally</vt:lpstr>
      <vt:lpstr>Soft Objects</vt:lpstr>
      <vt:lpstr>Pacifiers</vt:lpstr>
      <vt:lpstr>Smoking and Nicotine Use</vt:lpstr>
      <vt:lpstr>Prenatal and postnatal exposure to tobacco, alcohol, and other substances </vt:lpstr>
      <vt:lpstr>Overheating and Head Covering </vt:lpstr>
      <vt:lpstr>Prenatal Care</vt:lpstr>
      <vt:lpstr>Immunizations</vt:lpstr>
      <vt:lpstr>Home Monitors</vt:lpstr>
      <vt:lpstr>Tummy time</vt:lpstr>
      <vt:lpstr>Swaddling</vt:lpstr>
      <vt:lpstr>Endorse and Model</vt:lpstr>
      <vt:lpstr>Media and Manufacturers</vt:lpstr>
      <vt:lpstr>Education</vt:lpstr>
      <vt:lpstr>PowerPoint Presentation</vt:lpstr>
      <vt:lpstr>PowerPoint Presentation</vt:lpstr>
      <vt:lpstr>PowerPoint Presentation</vt:lpstr>
      <vt:lpstr>Step 2: Disseminate Guidelines and Educate Staff on Safe Sleep  </vt:lpstr>
      <vt:lpstr>ESSI Education Additional Toolkit Resources</vt:lpstr>
      <vt:lpstr>PowerPoint Presentation</vt:lpstr>
      <vt:lpstr>PowerPoint Presentation</vt:lpstr>
      <vt:lpstr>Step 3: Endorse a Safe Sleep Environment </vt:lpstr>
      <vt:lpstr>PowerPoint Presentation</vt:lpstr>
      <vt:lpstr>PowerPoint Presentation</vt:lpstr>
      <vt:lpstr>PowerPoint Presentation</vt:lpstr>
      <vt:lpstr>PowerPoint Presentation</vt:lpstr>
      <vt:lpstr>PowerPoint Presentation</vt:lpstr>
      <vt:lpstr>Share: Crib Audits  </vt:lpstr>
      <vt:lpstr>PowerPoint Presentation</vt:lpstr>
      <vt:lpstr>ILPQC will be offering one seat to each ESSI hospital team to help build capacity to facilitate live discussions about equity and respectful care with your providers, nurses and staff.</vt:lpstr>
      <vt:lpstr>Upcoming Opportunities of Interest to ESSI Teams</vt:lpstr>
      <vt:lpstr>Preventing Sudden Unexpected Infant Death (SUID) Webinar Felicia Clark D-ABMDI, Prevention Coordinator, CPASS Chicago Gina Lowell MD, MPH, FAAP Associate Professor, Rush University Children's Hospital Kyran Quinlan MD, MPH, FAAP Pediatric Medical Advisor, Illinois Department of Public Health</vt:lpstr>
      <vt:lpstr>PowerPoint Presentation</vt:lpstr>
      <vt:lpstr>PowerPoint Presentation</vt:lpstr>
      <vt:lpstr>ESSI Data Collection</vt:lpstr>
      <vt:lpstr>Data Collection Timelines</vt:lpstr>
      <vt:lpstr> Two ESSI Data Forms</vt:lpstr>
      <vt:lpstr>Upcoming ESSI Calls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Kiela Karina Moreno</cp:lastModifiedBy>
  <cp:revision>197</cp:revision>
  <dcterms:created xsi:type="dcterms:W3CDTF">2024-01-25T18:05:32Z</dcterms:created>
  <dcterms:modified xsi:type="dcterms:W3CDTF">2024-03-22T21:18:21Z</dcterms:modified>
</cp:coreProperties>
</file>