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omments/modernComment_362_721EF672.xml" ContentType="application/vnd.ms-powerpoint.comment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omments/modernComment_35B_5C6057F3.xml" ContentType="application/vnd.ms-powerpoint.comments+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ink/ink1.xml" ContentType="application/inkml+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omments/modernComment_37D_27E2FA96.xml" ContentType="application/vnd.ms-powerpoint.comment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omments/modernComment_367_A4A34649.xml" ContentType="application/vnd.ms-powerpoint.comment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8246" r:id="rId1"/>
    <p:sldMasterId id="2147483756" r:id="rId2"/>
    <p:sldMasterId id="2147483648" r:id="rId3"/>
  </p:sldMasterIdLst>
  <p:notesMasterIdLst>
    <p:notesMasterId r:id="rId61"/>
  </p:notesMasterIdLst>
  <p:sldIdLst>
    <p:sldId id="280" r:id="rId4"/>
    <p:sldId id="283" r:id="rId5"/>
    <p:sldId id="849" r:id="rId6"/>
    <p:sldId id="876" r:id="rId7"/>
    <p:sldId id="875" r:id="rId8"/>
    <p:sldId id="884" r:id="rId9"/>
    <p:sldId id="874" r:id="rId10"/>
    <p:sldId id="878" r:id="rId11"/>
    <p:sldId id="880" r:id="rId12"/>
    <p:sldId id="737" r:id="rId13"/>
    <p:sldId id="858" r:id="rId14"/>
    <p:sldId id="829" r:id="rId15"/>
    <p:sldId id="869" r:id="rId16"/>
    <p:sldId id="895" r:id="rId17"/>
    <p:sldId id="863" r:id="rId18"/>
    <p:sldId id="888" r:id="rId19"/>
    <p:sldId id="890" r:id="rId20"/>
    <p:sldId id="821" r:id="rId21"/>
    <p:sldId id="865" r:id="rId22"/>
    <p:sldId id="881" r:id="rId23"/>
    <p:sldId id="866" r:id="rId24"/>
    <p:sldId id="892" r:id="rId25"/>
    <p:sldId id="894" r:id="rId26"/>
    <p:sldId id="886" r:id="rId27"/>
    <p:sldId id="860" r:id="rId28"/>
    <p:sldId id="859" r:id="rId29"/>
    <p:sldId id="861" r:id="rId30"/>
    <p:sldId id="868" r:id="rId31"/>
    <p:sldId id="906" r:id="rId32"/>
    <p:sldId id="882" r:id="rId33"/>
    <p:sldId id="873" r:id="rId34"/>
    <p:sldId id="856" r:id="rId35"/>
    <p:sldId id="877" r:id="rId36"/>
    <p:sldId id="787" r:id="rId37"/>
    <p:sldId id="867" r:id="rId38"/>
    <p:sldId id="893" r:id="rId39"/>
    <p:sldId id="896" r:id="rId40"/>
    <p:sldId id="855" r:id="rId41"/>
    <p:sldId id="871" r:id="rId42"/>
    <p:sldId id="872" r:id="rId43"/>
    <p:sldId id="830" r:id="rId44"/>
    <p:sldId id="851" r:id="rId45"/>
    <p:sldId id="905" r:id="rId46"/>
    <p:sldId id="904" r:id="rId47"/>
    <p:sldId id="903" r:id="rId48"/>
    <p:sldId id="902" r:id="rId49"/>
    <p:sldId id="901" r:id="rId50"/>
    <p:sldId id="900" r:id="rId51"/>
    <p:sldId id="899" r:id="rId52"/>
    <p:sldId id="898" r:id="rId53"/>
    <p:sldId id="897" r:id="rId54"/>
    <p:sldId id="885" r:id="rId55"/>
    <p:sldId id="848" r:id="rId56"/>
    <p:sldId id="832" r:id="rId57"/>
    <p:sldId id="833" r:id="rId58"/>
    <p:sldId id="845" r:id="rId59"/>
    <p:sldId id="852" r:id="rId6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FCF8223C-610E-2BBA-F33B-0E1F55F6BB33}" name="Patricia Ann Lee King" initials="PK" userId="S::pal094@ads.northwestern.edu::dbab7ec2-5444-4d21-afe7-a39974533ddc" providerId="AD"/>
  <p188:author id="{B1E8E1CE-C373-4BDB-0D3F-F84FE1DA86D4}" name="Eileen Fleming Suse" initials="ES" userId="S::efs3844@ads.northwestern.edu::725c94ef-d051-42d7-9d33-8572765d592b" providerId="AD"/>
  <p188:author id="{1BCA7BFC-F11C-3E9E-95B3-FA7A4B2C0B61}" name="Kiela Karina Moreno" initials="KM" userId="S::mpg7143@ads.northwestern.edu::1e897b35-0dd4-497a-9ab7-7a37e6c39d5b"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1C498B"/>
    <a:srgbClr val="F5668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7227570-3E3B-234F-EF1F-4904A854AE99}" v="1" dt="2024-02-18T01:48:03.037"/>
    <p1510:client id="{17382AE7-4E34-BC78-555B-076CB91C9F94}" v="2" dt="2024-02-19T14:05:18.611"/>
    <p1510:client id="{4BABADCB-C4D4-2101-74DA-F9FF95648C3E}" v="1" dt="2024-02-19T16:52:12.847"/>
    <p1510:client id="{6F2910FC-2D10-8C5B-E7AC-04F905F708FB}" v="1" dt="2024-02-19T13:44:06.792"/>
    <p1510:client id="{8B8C1314-ED7C-BBE8-A71D-E1D81772AB25}" v="70" dt="2024-02-19T16:33:42.301"/>
    <p1510:client id="{9981645A-FCE3-75E3-E9A8-BE2C8F35E842}" v="1758" dt="2024-02-18T01:39:34.012"/>
    <p1510:client id="{AC3D0699-0717-22AA-75B0-2E3766A51918}" v="1" dt="2024-02-18T01:43:47.180"/>
    <p1510:client id="{B4E53A6E-E1F4-D5D8-80F2-17C9D229D6CD}" v="21" dt="2024-02-18T22:00:34.617"/>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microsoft.com/office/2015/10/relationships/revisionInfo" Target="revisionInfo.xml"/><Relationship Id="rId5" Type="http://schemas.openxmlformats.org/officeDocument/2006/relationships/slide" Target="slides/slide2.xml"/><Relationship Id="rId61" Type="http://schemas.openxmlformats.org/officeDocument/2006/relationships/notesMaster" Target="notesMasters/notesMaster1.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microsoft.com/office/2018/10/relationships/authors" Target="author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comments/modernComment_35B_5C6057F3.xml><?xml version="1.0" encoding="utf-8"?>
<p188:cmLst xmlns:a="http://schemas.openxmlformats.org/drawingml/2006/main" xmlns:r="http://schemas.openxmlformats.org/officeDocument/2006/relationships" xmlns:p188="http://schemas.microsoft.com/office/powerpoint/2018/8/main">
  <p188:cm id="{871CD6B5-C642-41C2-994D-168230D8AF95}" authorId="{1BCA7BFC-F11C-3E9E-95B3-FA7A4B2C0B61}" status="resolved" created="2024-02-18T01:39:34.012" complete="100000">
    <pc:sldMkLst xmlns:pc="http://schemas.microsoft.com/office/powerpoint/2013/main/command">
      <pc:docMk/>
      <pc:sldMk cId="1549817843" sldId="859"/>
    </pc:sldMkLst>
    <p188:replyLst>
      <p188:reply id="{DD849B2F-D329-41C4-BF68-E02CD65EB640}" authorId="{1BCA7BFC-F11C-3E9E-95B3-FA7A4B2C0B61}" created="2024-02-18T01:48:03.037">
        <p188:txBody>
          <a:bodyPr/>
          <a:lstStyle/>
          <a:p>
            <a:r>
              <a:rPr lang="en-US"/>
              <a:t>[@Eileen Fleming Suse] [@Patricia Ann Lee King] </a:t>
            </a:r>
          </a:p>
        </p188:txBody>
      </p188:reply>
      <p188:reply id="{FD976FDD-5842-4238-BB15-8946D969A711}" authorId="{B1E8E1CE-C373-4BDB-0D3F-F84FE1DA86D4}" created="2024-02-18T21:59:48.772">
        <p188:txBody>
          <a:bodyPr/>
          <a:lstStyle/>
          <a:p>
            <a:r>
              <a:rPr lang="en-US"/>
              <a:t>looks good!</a:t>
            </a:r>
          </a:p>
        </p188:txBody>
      </p188:reply>
    </p188:replyLst>
    <p188:txBody>
      <a:bodyPr/>
      <a:lstStyle/>
      <a:p>
        <a:r>
          <a:rPr lang="en-US"/>
          <a:t>I removed the literature review component to simplify. Let me know if you think this seems more feasible for teams. When I went through the appendices regarding the timeline, planning took 3-4 months so I feel like that could also be a bit overwhelming.  </a:t>
        </a:r>
      </a:p>
    </p188:txBody>
  </p188:cm>
  <p188:cm id="{5FCFC664-3D67-4394-B678-64E69722E1D3}" authorId="{FCF8223C-610E-2BBA-F33B-0E1F55F6BB33}" status="resolved" created="2024-02-19T16:33:42.301" complete="100000">
    <ac:deMkLst xmlns:ac="http://schemas.microsoft.com/office/drawing/2013/main/command">
      <pc:docMk xmlns:pc="http://schemas.microsoft.com/office/powerpoint/2013/main/command"/>
      <pc:sldMk xmlns:pc="http://schemas.microsoft.com/office/powerpoint/2013/main/command" cId="1549817843" sldId="859"/>
      <ac:graphicFrameMk id="8" creationId="{B54B6C90-20D5-70F5-C8AE-13CFC82096BE}"/>
    </ac:deMkLst>
    <p188:txBody>
      <a:bodyPr/>
      <a:lstStyle/>
      <a:p>
        <a:r>
          <a:rPr lang="en-US"/>
          <a:t>[@Kiela Karina Moreno] I made edits to 25 and 26. they look good. </a:t>
        </a:r>
      </a:p>
    </p188:txBody>
  </p188:cm>
</p188:cmLst>
</file>

<file path=ppt/comments/modernComment_362_721EF672.xml><?xml version="1.0" encoding="utf-8"?>
<p188:cmLst xmlns:a="http://schemas.openxmlformats.org/drawingml/2006/main" xmlns:r="http://schemas.openxmlformats.org/officeDocument/2006/relationships" xmlns:p188="http://schemas.microsoft.com/office/powerpoint/2018/8/main">
  <p188:cm id="{055220EF-C451-452D-B486-A3B69B6D5E9E}" authorId="{E5FBE01E-7B92-B9C0-0995-5C3FE74E91A1}" status="resolved" created="2024-02-15T17:36:56.477" complete="100000">
    <ac:txMkLst xmlns:ac="http://schemas.microsoft.com/office/drawing/2013/main/command">
      <pc:docMk xmlns:pc="http://schemas.microsoft.com/office/powerpoint/2013/main/command"/>
      <pc:sldMk xmlns:pc="http://schemas.microsoft.com/office/powerpoint/2013/main/command" cId="1914631794" sldId="866"/>
      <ac:spMk id="8" creationId="{E47F76B0-6B6E-EEFB-EB7C-CF553EF99CB9}"/>
      <ac:txMk cp="0" len="43">
        <ac:context len="44" hash="398630702"/>
      </ac:txMk>
    </ac:txMkLst>
    <p188:pos x="4408714" y="566057"/>
    <p188:txBody>
      <a:bodyPr/>
      <a:lstStyle/>
      <a:p>
        <a:r>
          <a:rPr lang="en-US"/>
          <a:t>[@Kiela Karina Moreno] are there anymore we can list here?</a:t>
        </a:r>
      </a:p>
    </p188:txBody>
  </p188:cm>
</p188:cmLst>
</file>

<file path=ppt/comments/modernComment_367_A4A34649.xml><?xml version="1.0" encoding="utf-8"?>
<p188:cmLst xmlns:a="http://schemas.openxmlformats.org/drawingml/2006/main" xmlns:r="http://schemas.openxmlformats.org/officeDocument/2006/relationships" xmlns:p188="http://schemas.microsoft.com/office/powerpoint/2018/8/main">
  <p188:cm id="{85F21DAC-FF06-48D7-8B0B-C8A5023DD6B3}" authorId="{E5FBE01E-7B92-B9C0-0995-5C3FE74E91A1}" status="resolved" created="2024-02-15T18:04:19.714" complete="100000">
    <ac:deMkLst xmlns:ac="http://schemas.microsoft.com/office/drawing/2013/main/command">
      <pc:docMk xmlns:pc="http://schemas.microsoft.com/office/powerpoint/2013/main/command"/>
      <pc:sldMk xmlns:pc="http://schemas.microsoft.com/office/powerpoint/2013/main/command" cId="2762163785" sldId="871"/>
      <ac:spMk id="5" creationId="{29762A30-9E95-E9C4-E801-80ED83B5069F}"/>
    </ac:deMkLst>
    <p188:txBody>
      <a:bodyPr/>
      <a:lstStyle/>
      <a:p>
        <a:r>
          <a:rPr lang="en-US"/>
          <a:t>[@Kiela Karina Moreno] [@Eileen Fleming Suse] [@Aleena Lida Surenian]  should we make this more visually appealing, instead of listing? </a:t>
        </a:r>
      </a:p>
    </p188:txBody>
  </p188:cm>
</p188:cmLst>
</file>

<file path=ppt/comments/modernComment_37D_27E2FA96.xml><?xml version="1.0" encoding="utf-8"?>
<p188:cmLst xmlns:a="http://schemas.openxmlformats.org/drawingml/2006/main" xmlns:r="http://schemas.openxmlformats.org/officeDocument/2006/relationships" xmlns:p188="http://schemas.microsoft.com/office/powerpoint/2018/8/main">
  <p188:cm id="{1E42278D-D952-44AD-8EF6-2C0F110B051C}" authorId="{1BCA7BFC-F11C-3E9E-95B3-FA7A4B2C0B61}" status="resolved" created="2024-02-17T00:41:34.591" complete="100000">
    <pc:sldMkLst xmlns:pc="http://schemas.microsoft.com/office/powerpoint/2013/main/command">
      <pc:docMk/>
      <pc:sldMk cId="669186710" sldId="893"/>
    </pc:sldMkLst>
    <p188:replyLst>
      <p188:reply id="{C887E3BC-5959-431C-8CC4-84250BF83B20}" authorId="{B1E8E1CE-C373-4BDB-0D3F-F84FE1DA86D4}" created="2024-02-17T01:56:53.521">
        <p188:txBody>
          <a:bodyPr/>
          <a:lstStyle/>
          <a:p>
            <a:r>
              <a:rPr lang="en-US"/>
              <a:t>Thanks! Both polls have been added to the zoom</a:t>
            </a:r>
          </a:p>
        </p188:txBody>
      </p188:reply>
    </p188:replyLst>
    <p188:txBody>
      <a:bodyPr/>
      <a:lstStyle/>
      <a:p>
        <a:r>
          <a:rPr lang="en-US"/>
          <a:t>Addition of ILPQC Respectful Care Practices Poll [@Eileen Fleming Suse] </a:t>
        </a:r>
      </a:p>
    </p188:txBody>
  </p188:cm>
</p188:cmLst>
</file>

<file path=ppt/diagrams/_rels/data1.xml.rels><?xml version="1.0" encoding="UTF-8" standalone="yes"?>
<Relationships xmlns="http://schemas.openxmlformats.org/package/2006/relationships"><Relationship Id="rId8" Type="http://schemas.openxmlformats.org/officeDocument/2006/relationships/image" Target="../media/image127.svg"/><Relationship Id="rId3" Type="http://schemas.openxmlformats.org/officeDocument/2006/relationships/image" Target="../media/image122.png"/><Relationship Id="rId7" Type="http://schemas.openxmlformats.org/officeDocument/2006/relationships/image" Target="../media/image126.png"/><Relationship Id="rId2" Type="http://schemas.openxmlformats.org/officeDocument/2006/relationships/image" Target="../media/image121.svg"/><Relationship Id="rId1" Type="http://schemas.openxmlformats.org/officeDocument/2006/relationships/image" Target="../media/image120.png"/><Relationship Id="rId6" Type="http://schemas.openxmlformats.org/officeDocument/2006/relationships/image" Target="../media/image125.svg"/><Relationship Id="rId5" Type="http://schemas.openxmlformats.org/officeDocument/2006/relationships/image" Target="../media/image124.png"/><Relationship Id="rId10" Type="http://schemas.openxmlformats.org/officeDocument/2006/relationships/image" Target="../media/image129.svg"/><Relationship Id="rId4" Type="http://schemas.openxmlformats.org/officeDocument/2006/relationships/image" Target="../media/image123.svg"/><Relationship Id="rId9" Type="http://schemas.openxmlformats.org/officeDocument/2006/relationships/image" Target="../media/image128.png"/></Relationships>
</file>

<file path=ppt/diagrams/_rels/drawing1.xml.rels><?xml version="1.0" encoding="UTF-8" standalone="yes"?>
<Relationships xmlns="http://schemas.openxmlformats.org/package/2006/relationships"><Relationship Id="rId8" Type="http://schemas.openxmlformats.org/officeDocument/2006/relationships/image" Target="../media/image127.svg"/><Relationship Id="rId3" Type="http://schemas.openxmlformats.org/officeDocument/2006/relationships/image" Target="../media/image122.png"/><Relationship Id="rId7" Type="http://schemas.openxmlformats.org/officeDocument/2006/relationships/image" Target="../media/image126.png"/><Relationship Id="rId2" Type="http://schemas.openxmlformats.org/officeDocument/2006/relationships/image" Target="../media/image121.svg"/><Relationship Id="rId1" Type="http://schemas.openxmlformats.org/officeDocument/2006/relationships/image" Target="../media/image120.png"/><Relationship Id="rId6" Type="http://schemas.openxmlformats.org/officeDocument/2006/relationships/image" Target="../media/image125.svg"/><Relationship Id="rId5" Type="http://schemas.openxmlformats.org/officeDocument/2006/relationships/image" Target="../media/image124.png"/><Relationship Id="rId10" Type="http://schemas.openxmlformats.org/officeDocument/2006/relationships/image" Target="../media/image129.svg"/><Relationship Id="rId4" Type="http://schemas.openxmlformats.org/officeDocument/2006/relationships/image" Target="../media/image123.svg"/><Relationship Id="rId9" Type="http://schemas.openxmlformats.org/officeDocument/2006/relationships/image" Target="../media/image128.png"/></Relationships>
</file>

<file path=ppt/diagrams/colors1.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6_3">
  <dgm:title val=""/>
  <dgm:desc val=""/>
  <dgm:catLst>
    <dgm:cat type="accent6" pri="11300"/>
  </dgm:catLst>
  <dgm:styleLbl name="node0">
    <dgm:fillClrLst meth="repeat">
      <a:schemeClr val="accent6">
        <a:shade val="80000"/>
      </a:schemeClr>
    </dgm:fillClrLst>
    <dgm:linClrLst meth="repeat">
      <a:schemeClr val="lt1"/>
    </dgm:linClrLst>
    <dgm:effectClrLst/>
    <dgm:txLinClrLst/>
    <dgm:txFillClrLst/>
    <dgm:txEffectClrLst/>
  </dgm:styleLbl>
  <dgm:styleLbl name="node1">
    <dgm:fillClrLst>
      <a:schemeClr val="accent6">
        <a:shade val="80000"/>
      </a:schemeClr>
      <a:schemeClr val="accent6">
        <a:tint val="70000"/>
      </a:schemeClr>
    </dgm:fillClrLst>
    <dgm:linClrLst meth="repeat">
      <a:schemeClr val="lt1"/>
    </dgm:linClrLst>
    <dgm:effectClrLst/>
    <dgm:txLinClrLst/>
    <dgm:txFillClrLst/>
    <dgm:txEffectClrLst/>
  </dgm:styleLbl>
  <dgm:styleLbl name="alignNode1">
    <dgm:fillClrLst>
      <a:schemeClr val="accent6">
        <a:shade val="80000"/>
      </a:schemeClr>
      <a:schemeClr val="accent6">
        <a:tint val="70000"/>
      </a:schemeClr>
    </dgm:fillClrLst>
    <dgm:linClrLst>
      <a:schemeClr val="accent6">
        <a:shade val="80000"/>
      </a:schemeClr>
      <a:schemeClr val="accent6">
        <a:tint val="70000"/>
      </a:schemeClr>
    </dgm:linClrLst>
    <dgm:effectClrLst/>
    <dgm:txLinClrLst/>
    <dgm:txFillClrLst/>
    <dgm:txEffectClrLst/>
  </dgm:styleLbl>
  <dgm:styleLbl name="lnNode1">
    <dgm:fillClrLst>
      <a:schemeClr val="accent6">
        <a:shade val="80000"/>
      </a:schemeClr>
      <a:schemeClr val="accent6">
        <a:tint val="70000"/>
      </a:schemeClr>
    </dgm:fillClrLst>
    <dgm:linClrLst meth="repeat">
      <a:schemeClr val="lt1"/>
    </dgm:linClrLst>
    <dgm:effectClrLst/>
    <dgm:txLinClrLst/>
    <dgm:txFillClrLst/>
    <dgm:txEffectClrLst/>
  </dgm:styleLbl>
  <dgm:styleLbl name="vennNode1">
    <dgm:fillClrLst>
      <a:schemeClr val="accent6">
        <a:shade val="80000"/>
        <a:alpha val="50000"/>
      </a:schemeClr>
      <a:schemeClr val="accent6">
        <a:tint val="70000"/>
        <a:alpha val="50000"/>
      </a:schemeClr>
    </dgm:fillClrLst>
    <dgm:linClrLst meth="repeat">
      <a:schemeClr val="lt1"/>
    </dgm:linClrLst>
    <dgm:effectClrLst/>
    <dgm:txLinClrLst/>
    <dgm:txFillClrLst/>
    <dgm:txEffectClrLst/>
  </dgm:styleLbl>
  <dgm:styleLbl name="node2">
    <dgm:fillClrLst>
      <a:schemeClr val="accent6">
        <a:tint val="99000"/>
      </a:schemeClr>
    </dgm:fillClrLst>
    <dgm:linClrLst meth="repeat">
      <a:schemeClr val="lt1"/>
    </dgm:linClrLst>
    <dgm:effectClrLst/>
    <dgm:txLinClrLst/>
    <dgm:txFillClrLst/>
    <dgm:txEffectClrLst/>
  </dgm:styleLbl>
  <dgm:styleLbl name="node3">
    <dgm:fillClrLst>
      <a:schemeClr val="accent6">
        <a:tint val="80000"/>
      </a:schemeClr>
    </dgm:fillClrLst>
    <dgm:linClrLst meth="repeat">
      <a:schemeClr val="lt1"/>
    </dgm:linClrLst>
    <dgm:effectClrLst/>
    <dgm:txLinClrLst/>
    <dgm:txFillClrLst/>
    <dgm:txEffectClrLst/>
  </dgm:styleLbl>
  <dgm:styleLbl name="node4">
    <dgm:fillClrLst>
      <a:schemeClr val="accent6">
        <a:tint val="70000"/>
      </a:schemeClr>
    </dgm:fillClrLst>
    <dgm:linClrLst meth="repeat">
      <a:schemeClr val="lt1"/>
    </dgm:linClrLst>
    <dgm:effectClrLst/>
    <dgm:txLinClrLst/>
    <dgm:txFillClrLst/>
    <dgm:txEffectClrLst/>
  </dgm:styleLbl>
  <dgm:styleLbl name="fgImgPlace1">
    <dgm:fillClrLst>
      <a:schemeClr val="accent6">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6">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6">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dgm:txEffectClrLst/>
  </dgm:styleLbl>
  <dgm:styleLbl name="fgSibTrans2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meth="repeat">
      <a:schemeClr val="lt1"/>
    </dgm:txFillClrLst>
    <dgm:txEffectClrLst/>
  </dgm:styleLbl>
  <dgm:styleLbl name="bgSibTrans2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meth="repeat">
      <a:schemeClr val="lt1"/>
    </dgm:txFillClrLst>
    <dgm:txEffectClrLst/>
  </dgm:styleLbl>
  <dgm:styleLbl name="sibTrans1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accent6">
        <a:shade val="80000"/>
      </a:schemeClr>
    </dgm:fillClrLst>
    <dgm:linClrLst meth="repeat">
      <a:schemeClr val="lt1"/>
    </dgm:linClrLst>
    <dgm:effectClrLst/>
    <dgm:txLinClrLst/>
    <dgm:txFillClrLst/>
    <dgm:txEffectClrLst/>
  </dgm:styleLbl>
  <dgm:styleLbl name="asst1">
    <dgm:fillClrLst meth="repeat">
      <a:schemeClr val="accent6">
        <a:shade val="80000"/>
      </a:schemeClr>
    </dgm:fillClrLst>
    <dgm:linClrLst meth="repeat">
      <a:schemeClr val="lt1"/>
    </dgm:linClrLst>
    <dgm:effectClrLst/>
    <dgm:txLinClrLst/>
    <dgm:txFillClrLst/>
    <dgm:txEffectClrLst/>
  </dgm:styleLbl>
  <dgm:styleLbl name="asst2">
    <dgm:fillClrLst>
      <a:schemeClr val="accent6">
        <a:tint val="99000"/>
      </a:schemeClr>
    </dgm:fillClrLst>
    <dgm:linClrLst meth="repeat">
      <a:schemeClr val="lt1"/>
    </dgm:linClrLst>
    <dgm:effectClrLst/>
    <dgm:txLinClrLst/>
    <dgm:txFillClrLst/>
    <dgm:txEffectClrLst/>
  </dgm:styleLbl>
  <dgm:styleLbl name="asst3">
    <dgm:fillClrLst>
      <a:schemeClr val="accent6">
        <a:tint val="80000"/>
      </a:schemeClr>
    </dgm:fillClrLst>
    <dgm:linClrLst meth="repeat">
      <a:schemeClr val="lt1"/>
    </dgm:linClrLst>
    <dgm:effectClrLst/>
    <dgm:txLinClrLst/>
    <dgm:txFillClrLst/>
    <dgm:txEffectClrLst/>
  </dgm:styleLbl>
  <dgm:styleLbl name="asst4">
    <dgm:fillClrLst>
      <a:schemeClr val="accent6">
        <a:tint val="70000"/>
      </a:schemeClr>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a:tint val="90000"/>
      </a:schemeClr>
    </dgm:fillClrLst>
    <dgm:linClrLst meth="repeat">
      <a:schemeClr val="accent6">
        <a:tint val="90000"/>
      </a:schemeClr>
    </dgm:linClrLst>
    <dgm:effectClrLst/>
    <dgm:txLinClrLst/>
    <dgm:txFillClrLst/>
    <dgm:txEffectClrLst/>
  </dgm:styleLbl>
  <dgm:styleLbl name="parChTrans2D3">
    <dgm:fillClrLst meth="repeat">
      <a:schemeClr val="accent6">
        <a:tint val="70000"/>
      </a:schemeClr>
    </dgm:fillClrLst>
    <dgm:linClrLst meth="repeat">
      <a:schemeClr val="accent6">
        <a:tint val="70000"/>
      </a:schemeClr>
    </dgm:linClrLst>
    <dgm:effectClrLst/>
    <dgm:txLinClrLst/>
    <dgm:txFillClrLst/>
    <dgm:txEffectClrLst/>
  </dgm:styleLbl>
  <dgm:styleLbl name="parChTrans2D4">
    <dgm:fillClrLst meth="repeat">
      <a:schemeClr val="accent6">
        <a:tint val="50000"/>
      </a:schemeClr>
    </dgm:fillClrLst>
    <dgm:linClrLst meth="repeat">
      <a:schemeClr val="accent6">
        <a:tint val="50000"/>
      </a:schemeClr>
    </dgm:linClrLst>
    <dgm:effectClrLst/>
    <dgm:txLinClrLst/>
    <dgm:txFillClrLst meth="repeat">
      <a:schemeClr val="lt1"/>
    </dgm:txFillClrLst>
    <dgm:txEffectClrLst/>
  </dgm:styleLbl>
  <dgm:styleLbl name="parChTrans1D1">
    <dgm:fillClrLst meth="repeat">
      <a:schemeClr val="accent6">
        <a:shade val="80000"/>
      </a:schemeClr>
    </dgm:fillClrLst>
    <dgm:linClrLst meth="repeat">
      <a:schemeClr val="accent6">
        <a:shade val="80000"/>
      </a:schemeClr>
    </dgm:linClrLst>
    <dgm:effectClrLst/>
    <dgm:txLinClrLst/>
    <dgm:txFillClrLst meth="repeat">
      <a:schemeClr val="tx1"/>
    </dgm:txFillClrLst>
    <dgm:txEffectClrLst/>
  </dgm:styleLbl>
  <dgm:styleLbl name="parChTrans1D2">
    <dgm:fillClrLst meth="repeat">
      <a:schemeClr val="accent6">
        <a:tint val="99000"/>
      </a:schemeClr>
    </dgm:fillClrLst>
    <dgm:linClrLst meth="repeat">
      <a:schemeClr val="accent6">
        <a:tint val="99000"/>
      </a:schemeClr>
    </dgm:linClrLst>
    <dgm:effectClrLst/>
    <dgm:txLinClrLst/>
    <dgm:txFillClrLst meth="repeat">
      <a:schemeClr val="tx1"/>
    </dgm:txFillClrLst>
    <dgm:txEffectClrLst/>
  </dgm:styleLbl>
  <dgm:styleLbl name="parChTrans1D3">
    <dgm:fillClrLst meth="repeat">
      <a:schemeClr val="accent6">
        <a:tint val="80000"/>
      </a:schemeClr>
    </dgm:fillClrLst>
    <dgm:linClrLst meth="repeat">
      <a:schemeClr val="accent6">
        <a:tint val="80000"/>
      </a:schemeClr>
    </dgm:linClrLst>
    <dgm:effectClrLst/>
    <dgm:txLinClrLst/>
    <dgm:txFillClrLst meth="repeat">
      <a:schemeClr val="tx1"/>
    </dgm:txFillClrLst>
    <dgm:txEffectClrLst/>
  </dgm:styleLbl>
  <dgm:styleLbl name="parChTrans1D4">
    <dgm:fillClrLst meth="repeat">
      <a:schemeClr val="accent6">
        <a:tint val="70000"/>
      </a:schemeClr>
    </dgm:fillClrLst>
    <dgm:linClrLst meth="repeat">
      <a:schemeClr val="accent6">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6">
        <a:shade val="80000"/>
      </a:schemeClr>
      <a:schemeClr val="accent6">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a:tint val="70000"/>
      </a:schemeClr>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6">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6_3">
  <dgm:title val=""/>
  <dgm:desc val=""/>
  <dgm:catLst>
    <dgm:cat type="accent6" pri="11300"/>
  </dgm:catLst>
  <dgm:styleLbl name="node0">
    <dgm:fillClrLst meth="repeat">
      <a:schemeClr val="accent6">
        <a:shade val="80000"/>
      </a:schemeClr>
    </dgm:fillClrLst>
    <dgm:linClrLst meth="repeat">
      <a:schemeClr val="lt1"/>
    </dgm:linClrLst>
    <dgm:effectClrLst/>
    <dgm:txLinClrLst/>
    <dgm:txFillClrLst/>
    <dgm:txEffectClrLst/>
  </dgm:styleLbl>
  <dgm:styleLbl name="node1">
    <dgm:fillClrLst>
      <a:schemeClr val="accent6">
        <a:shade val="80000"/>
      </a:schemeClr>
      <a:schemeClr val="accent6">
        <a:tint val="70000"/>
      </a:schemeClr>
    </dgm:fillClrLst>
    <dgm:linClrLst meth="repeat">
      <a:schemeClr val="lt1"/>
    </dgm:linClrLst>
    <dgm:effectClrLst/>
    <dgm:txLinClrLst/>
    <dgm:txFillClrLst/>
    <dgm:txEffectClrLst/>
  </dgm:styleLbl>
  <dgm:styleLbl name="alignNode1">
    <dgm:fillClrLst>
      <a:schemeClr val="accent6">
        <a:shade val="80000"/>
      </a:schemeClr>
      <a:schemeClr val="accent6">
        <a:tint val="70000"/>
      </a:schemeClr>
    </dgm:fillClrLst>
    <dgm:linClrLst>
      <a:schemeClr val="accent6">
        <a:shade val="80000"/>
      </a:schemeClr>
      <a:schemeClr val="accent6">
        <a:tint val="70000"/>
      </a:schemeClr>
    </dgm:linClrLst>
    <dgm:effectClrLst/>
    <dgm:txLinClrLst/>
    <dgm:txFillClrLst/>
    <dgm:txEffectClrLst/>
  </dgm:styleLbl>
  <dgm:styleLbl name="lnNode1">
    <dgm:fillClrLst>
      <a:schemeClr val="accent6">
        <a:shade val="80000"/>
      </a:schemeClr>
      <a:schemeClr val="accent6">
        <a:tint val="70000"/>
      </a:schemeClr>
    </dgm:fillClrLst>
    <dgm:linClrLst meth="repeat">
      <a:schemeClr val="lt1"/>
    </dgm:linClrLst>
    <dgm:effectClrLst/>
    <dgm:txLinClrLst/>
    <dgm:txFillClrLst/>
    <dgm:txEffectClrLst/>
  </dgm:styleLbl>
  <dgm:styleLbl name="vennNode1">
    <dgm:fillClrLst>
      <a:schemeClr val="accent6">
        <a:shade val="80000"/>
        <a:alpha val="50000"/>
      </a:schemeClr>
      <a:schemeClr val="accent6">
        <a:tint val="70000"/>
        <a:alpha val="50000"/>
      </a:schemeClr>
    </dgm:fillClrLst>
    <dgm:linClrLst meth="repeat">
      <a:schemeClr val="lt1"/>
    </dgm:linClrLst>
    <dgm:effectClrLst/>
    <dgm:txLinClrLst/>
    <dgm:txFillClrLst/>
    <dgm:txEffectClrLst/>
  </dgm:styleLbl>
  <dgm:styleLbl name="node2">
    <dgm:fillClrLst>
      <a:schemeClr val="accent6">
        <a:tint val="99000"/>
      </a:schemeClr>
    </dgm:fillClrLst>
    <dgm:linClrLst meth="repeat">
      <a:schemeClr val="lt1"/>
    </dgm:linClrLst>
    <dgm:effectClrLst/>
    <dgm:txLinClrLst/>
    <dgm:txFillClrLst/>
    <dgm:txEffectClrLst/>
  </dgm:styleLbl>
  <dgm:styleLbl name="node3">
    <dgm:fillClrLst>
      <a:schemeClr val="accent6">
        <a:tint val="80000"/>
      </a:schemeClr>
    </dgm:fillClrLst>
    <dgm:linClrLst meth="repeat">
      <a:schemeClr val="lt1"/>
    </dgm:linClrLst>
    <dgm:effectClrLst/>
    <dgm:txLinClrLst/>
    <dgm:txFillClrLst/>
    <dgm:txEffectClrLst/>
  </dgm:styleLbl>
  <dgm:styleLbl name="node4">
    <dgm:fillClrLst>
      <a:schemeClr val="accent6">
        <a:tint val="70000"/>
      </a:schemeClr>
    </dgm:fillClrLst>
    <dgm:linClrLst meth="repeat">
      <a:schemeClr val="lt1"/>
    </dgm:linClrLst>
    <dgm:effectClrLst/>
    <dgm:txLinClrLst/>
    <dgm:txFillClrLst/>
    <dgm:txEffectClrLst/>
  </dgm:styleLbl>
  <dgm:styleLbl name="fgImgPlace1">
    <dgm:fillClrLst>
      <a:schemeClr val="accent6">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6">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6">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dgm:txEffectClrLst/>
  </dgm:styleLbl>
  <dgm:styleLbl name="fgSibTrans2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meth="repeat">
      <a:schemeClr val="lt1"/>
    </dgm:txFillClrLst>
    <dgm:txEffectClrLst/>
  </dgm:styleLbl>
  <dgm:styleLbl name="bgSibTrans2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meth="repeat">
      <a:schemeClr val="lt1"/>
    </dgm:txFillClrLst>
    <dgm:txEffectClrLst/>
  </dgm:styleLbl>
  <dgm:styleLbl name="sibTrans1D1">
    <dgm:fillClrLst>
      <a:schemeClr val="accent6">
        <a:shade val="90000"/>
      </a:schemeClr>
      <a:schemeClr val="accent6">
        <a:tint val="70000"/>
      </a:schemeClr>
    </dgm:fillClrLst>
    <dgm:linClrLst>
      <a:schemeClr val="accent6">
        <a:shade val="90000"/>
      </a:schemeClr>
      <a:schemeClr val="accent6">
        <a:tint val="70000"/>
      </a:schemeClr>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accent6">
        <a:shade val="80000"/>
      </a:schemeClr>
    </dgm:fillClrLst>
    <dgm:linClrLst meth="repeat">
      <a:schemeClr val="lt1"/>
    </dgm:linClrLst>
    <dgm:effectClrLst/>
    <dgm:txLinClrLst/>
    <dgm:txFillClrLst/>
    <dgm:txEffectClrLst/>
  </dgm:styleLbl>
  <dgm:styleLbl name="asst1">
    <dgm:fillClrLst meth="repeat">
      <a:schemeClr val="accent6">
        <a:shade val="80000"/>
      </a:schemeClr>
    </dgm:fillClrLst>
    <dgm:linClrLst meth="repeat">
      <a:schemeClr val="lt1"/>
    </dgm:linClrLst>
    <dgm:effectClrLst/>
    <dgm:txLinClrLst/>
    <dgm:txFillClrLst/>
    <dgm:txEffectClrLst/>
  </dgm:styleLbl>
  <dgm:styleLbl name="asst2">
    <dgm:fillClrLst>
      <a:schemeClr val="accent6">
        <a:tint val="99000"/>
      </a:schemeClr>
    </dgm:fillClrLst>
    <dgm:linClrLst meth="repeat">
      <a:schemeClr val="lt1"/>
    </dgm:linClrLst>
    <dgm:effectClrLst/>
    <dgm:txLinClrLst/>
    <dgm:txFillClrLst/>
    <dgm:txEffectClrLst/>
  </dgm:styleLbl>
  <dgm:styleLbl name="asst3">
    <dgm:fillClrLst>
      <a:schemeClr val="accent6">
        <a:tint val="80000"/>
      </a:schemeClr>
    </dgm:fillClrLst>
    <dgm:linClrLst meth="repeat">
      <a:schemeClr val="lt1"/>
    </dgm:linClrLst>
    <dgm:effectClrLst/>
    <dgm:txLinClrLst/>
    <dgm:txFillClrLst/>
    <dgm:txEffectClrLst/>
  </dgm:styleLbl>
  <dgm:styleLbl name="asst4">
    <dgm:fillClrLst>
      <a:schemeClr val="accent6">
        <a:tint val="70000"/>
      </a:schemeClr>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a:tint val="90000"/>
      </a:schemeClr>
    </dgm:fillClrLst>
    <dgm:linClrLst meth="repeat">
      <a:schemeClr val="accent6">
        <a:tint val="90000"/>
      </a:schemeClr>
    </dgm:linClrLst>
    <dgm:effectClrLst/>
    <dgm:txLinClrLst/>
    <dgm:txFillClrLst/>
    <dgm:txEffectClrLst/>
  </dgm:styleLbl>
  <dgm:styleLbl name="parChTrans2D3">
    <dgm:fillClrLst meth="repeat">
      <a:schemeClr val="accent6">
        <a:tint val="70000"/>
      </a:schemeClr>
    </dgm:fillClrLst>
    <dgm:linClrLst meth="repeat">
      <a:schemeClr val="accent6">
        <a:tint val="70000"/>
      </a:schemeClr>
    </dgm:linClrLst>
    <dgm:effectClrLst/>
    <dgm:txLinClrLst/>
    <dgm:txFillClrLst/>
    <dgm:txEffectClrLst/>
  </dgm:styleLbl>
  <dgm:styleLbl name="parChTrans2D4">
    <dgm:fillClrLst meth="repeat">
      <a:schemeClr val="accent6">
        <a:tint val="50000"/>
      </a:schemeClr>
    </dgm:fillClrLst>
    <dgm:linClrLst meth="repeat">
      <a:schemeClr val="accent6">
        <a:tint val="50000"/>
      </a:schemeClr>
    </dgm:linClrLst>
    <dgm:effectClrLst/>
    <dgm:txLinClrLst/>
    <dgm:txFillClrLst meth="repeat">
      <a:schemeClr val="lt1"/>
    </dgm:txFillClrLst>
    <dgm:txEffectClrLst/>
  </dgm:styleLbl>
  <dgm:styleLbl name="parChTrans1D1">
    <dgm:fillClrLst meth="repeat">
      <a:schemeClr val="accent6">
        <a:shade val="80000"/>
      </a:schemeClr>
    </dgm:fillClrLst>
    <dgm:linClrLst meth="repeat">
      <a:schemeClr val="accent6">
        <a:shade val="80000"/>
      </a:schemeClr>
    </dgm:linClrLst>
    <dgm:effectClrLst/>
    <dgm:txLinClrLst/>
    <dgm:txFillClrLst meth="repeat">
      <a:schemeClr val="tx1"/>
    </dgm:txFillClrLst>
    <dgm:txEffectClrLst/>
  </dgm:styleLbl>
  <dgm:styleLbl name="parChTrans1D2">
    <dgm:fillClrLst meth="repeat">
      <a:schemeClr val="accent6">
        <a:tint val="99000"/>
      </a:schemeClr>
    </dgm:fillClrLst>
    <dgm:linClrLst meth="repeat">
      <a:schemeClr val="accent6">
        <a:tint val="99000"/>
      </a:schemeClr>
    </dgm:linClrLst>
    <dgm:effectClrLst/>
    <dgm:txLinClrLst/>
    <dgm:txFillClrLst meth="repeat">
      <a:schemeClr val="tx1"/>
    </dgm:txFillClrLst>
    <dgm:txEffectClrLst/>
  </dgm:styleLbl>
  <dgm:styleLbl name="parChTrans1D3">
    <dgm:fillClrLst meth="repeat">
      <a:schemeClr val="accent6">
        <a:tint val="80000"/>
      </a:schemeClr>
    </dgm:fillClrLst>
    <dgm:linClrLst meth="repeat">
      <a:schemeClr val="accent6">
        <a:tint val="80000"/>
      </a:schemeClr>
    </dgm:linClrLst>
    <dgm:effectClrLst/>
    <dgm:txLinClrLst/>
    <dgm:txFillClrLst meth="repeat">
      <a:schemeClr val="tx1"/>
    </dgm:txFillClrLst>
    <dgm:txEffectClrLst/>
  </dgm:styleLbl>
  <dgm:styleLbl name="parChTrans1D4">
    <dgm:fillClrLst meth="repeat">
      <a:schemeClr val="accent6">
        <a:tint val="70000"/>
      </a:schemeClr>
    </dgm:fillClrLst>
    <dgm:linClrLst meth="repeat">
      <a:schemeClr val="accent6">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a:schemeClr val="accent6">
        <a:shade val="80000"/>
      </a:schemeClr>
      <a:schemeClr val="accent6">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6">
        <a:shade val="80000"/>
      </a:schemeClr>
      <a:schemeClr val="accent6">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a:tint val="70000"/>
      </a:schemeClr>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6">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92B2B0B-E1EB-413E-9DDA-E947D59F25D8}"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E1C93713-C3EB-49CB-91FC-6AE222C01E06}">
      <dgm:prSet/>
      <dgm:spPr/>
      <dgm:t>
        <a:bodyPr/>
        <a:lstStyle/>
        <a:p>
          <a:pPr rtl="0"/>
          <a:r>
            <a:rPr lang="en-US" b="0" i="0"/>
            <a:t>Roster</a:t>
          </a:r>
          <a:r>
            <a:rPr lang="en-US">
              <a:latin typeface="Calibri" panose="020F0502020204030204"/>
            </a:rPr>
            <a:t> completed</a:t>
          </a:r>
          <a:endParaRPr lang="en-US"/>
        </a:p>
      </dgm:t>
    </dgm:pt>
    <dgm:pt modelId="{017DDF6E-A81F-4ED1-9A22-704725CF3315}" type="parTrans" cxnId="{417E77D2-2844-4756-B3DC-2328CC82AE64}">
      <dgm:prSet/>
      <dgm:spPr/>
      <dgm:t>
        <a:bodyPr/>
        <a:lstStyle/>
        <a:p>
          <a:endParaRPr lang="en-US"/>
        </a:p>
      </dgm:t>
    </dgm:pt>
    <dgm:pt modelId="{681B1666-B7DC-46FF-865C-E7E4408A3128}" type="sibTrans" cxnId="{417E77D2-2844-4756-B3DC-2328CC82AE64}">
      <dgm:prSet/>
      <dgm:spPr/>
      <dgm:t>
        <a:bodyPr/>
        <a:lstStyle/>
        <a:p>
          <a:endParaRPr lang="en-US"/>
        </a:p>
      </dgm:t>
    </dgm:pt>
    <dgm:pt modelId="{22A9C8C7-F5B2-47F8-9266-7D3C5B78203D}">
      <dgm:prSet/>
      <dgm:spPr/>
      <dgm:t>
        <a:bodyPr/>
        <a:lstStyle/>
        <a:p>
          <a:pPr rtl="0"/>
          <a:r>
            <a:rPr lang="en-US" b="0" i="0"/>
            <a:t>Readiness survey</a:t>
          </a:r>
          <a:r>
            <a:rPr lang="en-US">
              <a:latin typeface="Calibri" panose="020F0502020204030204"/>
            </a:rPr>
            <a:t> submitted</a:t>
          </a:r>
          <a:endParaRPr lang="en-US"/>
        </a:p>
      </dgm:t>
    </dgm:pt>
    <dgm:pt modelId="{B101DCC5-9DFD-4A6B-BA5C-685F2C04701A}" type="parTrans" cxnId="{E331CCFB-8655-40AB-A8B0-C2D8CAF50BB7}">
      <dgm:prSet/>
      <dgm:spPr/>
      <dgm:t>
        <a:bodyPr/>
        <a:lstStyle/>
        <a:p>
          <a:endParaRPr lang="en-US"/>
        </a:p>
      </dgm:t>
    </dgm:pt>
    <dgm:pt modelId="{8DD8678B-BA49-4419-9EBE-3976039D4D32}" type="sibTrans" cxnId="{E331CCFB-8655-40AB-A8B0-C2D8CAF50BB7}">
      <dgm:prSet/>
      <dgm:spPr/>
      <dgm:t>
        <a:bodyPr/>
        <a:lstStyle/>
        <a:p>
          <a:endParaRPr lang="en-US"/>
        </a:p>
      </dgm:t>
    </dgm:pt>
    <dgm:pt modelId="{ABEF426E-B491-40FF-AC15-A987673D5657}">
      <dgm:prSet/>
      <dgm:spPr/>
      <dgm:t>
        <a:bodyPr/>
        <a:lstStyle/>
        <a:p>
          <a:pPr rtl="0"/>
          <a:r>
            <a:rPr lang="en-US" b="0" i="0"/>
            <a:t>Data submission Baseline-March</a:t>
          </a:r>
          <a:r>
            <a:rPr lang="en-US">
              <a:latin typeface="Aptos Display" panose="020F0302020204030204"/>
            </a:rPr>
            <a:t> 2024</a:t>
          </a:r>
          <a:endParaRPr lang="en-US"/>
        </a:p>
      </dgm:t>
    </dgm:pt>
    <dgm:pt modelId="{030946D5-5CF2-4290-A76A-0674D8E41067}" type="parTrans" cxnId="{66D3E18C-0B0C-4B1C-B1EF-E623E12AA24C}">
      <dgm:prSet/>
      <dgm:spPr/>
      <dgm:t>
        <a:bodyPr/>
        <a:lstStyle/>
        <a:p>
          <a:endParaRPr lang="en-US"/>
        </a:p>
      </dgm:t>
    </dgm:pt>
    <dgm:pt modelId="{FD32A3B9-A8D0-4359-AAD4-1E7566649D87}" type="sibTrans" cxnId="{66D3E18C-0B0C-4B1C-B1EF-E623E12AA24C}">
      <dgm:prSet/>
      <dgm:spPr/>
      <dgm:t>
        <a:bodyPr/>
        <a:lstStyle/>
        <a:p>
          <a:endParaRPr lang="en-US"/>
        </a:p>
      </dgm:t>
    </dgm:pt>
    <dgm:pt modelId="{CCB8D15D-723C-4981-B18C-F1466BE1AAB4}">
      <dgm:prSet/>
      <dgm:spPr/>
      <dgm:t>
        <a:bodyPr/>
        <a:lstStyle/>
        <a:p>
          <a:r>
            <a:rPr lang="en-US" b="0" i="0"/>
            <a:t>Regular webinar attendance</a:t>
          </a:r>
          <a:endParaRPr lang="en-US"/>
        </a:p>
      </dgm:t>
    </dgm:pt>
    <dgm:pt modelId="{65CA7CE1-41FE-4B30-966E-96DEDA3457DA}" type="parTrans" cxnId="{1FD0491C-29F0-46D5-BCB6-432F58E9D832}">
      <dgm:prSet/>
      <dgm:spPr/>
      <dgm:t>
        <a:bodyPr/>
        <a:lstStyle/>
        <a:p>
          <a:endParaRPr lang="en-US"/>
        </a:p>
      </dgm:t>
    </dgm:pt>
    <dgm:pt modelId="{DE020A91-7E26-42CF-BA54-F258A6F62FA1}" type="sibTrans" cxnId="{1FD0491C-29F0-46D5-BCB6-432F58E9D832}">
      <dgm:prSet/>
      <dgm:spPr/>
      <dgm:t>
        <a:bodyPr/>
        <a:lstStyle/>
        <a:p>
          <a:endParaRPr lang="en-US"/>
        </a:p>
      </dgm:t>
    </dgm:pt>
    <dgm:pt modelId="{C9BE8925-93DB-4A77-A7B5-D77AAF1F7F8F}">
      <dgm:prSet/>
      <dgm:spPr/>
      <dgm:t>
        <a:bodyPr/>
        <a:lstStyle/>
        <a:p>
          <a:r>
            <a:rPr lang="en-US" b="0" i="0"/>
            <a:t>At least 1 ESSI team member registered and attended PQI Training </a:t>
          </a:r>
          <a:endParaRPr lang="en-US"/>
        </a:p>
      </dgm:t>
    </dgm:pt>
    <dgm:pt modelId="{C719A9D3-2F1E-42D8-BCE8-ACFAB380378B}" type="parTrans" cxnId="{B415BE9B-358B-4A65-B0BB-543CB2D0E032}">
      <dgm:prSet/>
      <dgm:spPr/>
      <dgm:t>
        <a:bodyPr/>
        <a:lstStyle/>
        <a:p>
          <a:endParaRPr lang="en-US"/>
        </a:p>
      </dgm:t>
    </dgm:pt>
    <dgm:pt modelId="{019C1C66-502C-4B34-9CFE-5A235A780816}" type="sibTrans" cxnId="{B415BE9B-358B-4A65-B0BB-543CB2D0E032}">
      <dgm:prSet/>
      <dgm:spPr/>
      <dgm:t>
        <a:bodyPr/>
        <a:lstStyle/>
        <a:p>
          <a:endParaRPr lang="en-US"/>
        </a:p>
      </dgm:t>
    </dgm:pt>
    <dgm:pt modelId="{9CC28595-DE9C-4D9D-A4A9-237FAAB25E9F}" type="pres">
      <dgm:prSet presAssocID="{092B2B0B-E1EB-413E-9DDA-E947D59F25D8}" presName="root" presStyleCnt="0">
        <dgm:presLayoutVars>
          <dgm:dir/>
          <dgm:resizeHandles val="exact"/>
        </dgm:presLayoutVars>
      </dgm:prSet>
      <dgm:spPr/>
    </dgm:pt>
    <dgm:pt modelId="{06304710-C377-43C6-8E6B-236B8C9860A1}" type="pres">
      <dgm:prSet presAssocID="{E1C93713-C3EB-49CB-91FC-6AE222C01E06}" presName="compNode" presStyleCnt="0"/>
      <dgm:spPr/>
    </dgm:pt>
    <dgm:pt modelId="{93202B0C-73E3-4FE0-AE31-9D4E51D7D38F}" type="pres">
      <dgm:prSet presAssocID="{E1C93713-C3EB-49CB-91FC-6AE222C01E06}" presName="bgRect" presStyleLbl="bgShp" presStyleIdx="0" presStyleCnt="5"/>
      <dgm:spPr/>
    </dgm:pt>
    <dgm:pt modelId="{77F77850-9AEC-4F25-AA31-E89395EE4FF0}" type="pres">
      <dgm:prSet presAssocID="{E1C93713-C3EB-49CB-91FC-6AE222C01E06}" presName="iconRect" presStyleLbl="node1" presStyleIdx="0" presStyleCnt="5"/>
      <dgm:spPr>
        <a:blipFill>
          <a:blip xmlns:r="http://schemas.openxmlformats.org/officeDocument/2006/relationships" r:embed="rId1" cstate="email">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Users"/>
        </a:ext>
      </dgm:extLst>
    </dgm:pt>
    <dgm:pt modelId="{4986EA0F-85C0-4BF9-AB83-958EC624E790}" type="pres">
      <dgm:prSet presAssocID="{E1C93713-C3EB-49CB-91FC-6AE222C01E06}" presName="spaceRect" presStyleCnt="0"/>
      <dgm:spPr/>
    </dgm:pt>
    <dgm:pt modelId="{0CAE225C-FE04-4CE9-A9A3-60CAC3219064}" type="pres">
      <dgm:prSet presAssocID="{E1C93713-C3EB-49CB-91FC-6AE222C01E06}" presName="parTx" presStyleLbl="revTx" presStyleIdx="0" presStyleCnt="5">
        <dgm:presLayoutVars>
          <dgm:chMax val="0"/>
          <dgm:chPref val="0"/>
        </dgm:presLayoutVars>
      </dgm:prSet>
      <dgm:spPr/>
    </dgm:pt>
    <dgm:pt modelId="{579B1BF8-459F-4645-BFA4-A14708C9DD28}" type="pres">
      <dgm:prSet presAssocID="{681B1666-B7DC-46FF-865C-E7E4408A3128}" presName="sibTrans" presStyleCnt="0"/>
      <dgm:spPr/>
    </dgm:pt>
    <dgm:pt modelId="{BADE3A05-048E-4B3E-AE6E-AF82914AC5FE}" type="pres">
      <dgm:prSet presAssocID="{22A9C8C7-F5B2-47F8-9266-7D3C5B78203D}" presName="compNode" presStyleCnt="0"/>
      <dgm:spPr/>
    </dgm:pt>
    <dgm:pt modelId="{B9A615F9-4B41-4A9E-B2E1-37E1E8A3C4E0}" type="pres">
      <dgm:prSet presAssocID="{22A9C8C7-F5B2-47F8-9266-7D3C5B78203D}" presName="bgRect" presStyleLbl="bgShp" presStyleIdx="1" presStyleCnt="5"/>
      <dgm:spPr/>
    </dgm:pt>
    <dgm:pt modelId="{4ABF02F5-C0DC-4756-9F1A-E5A4EAD919C2}" type="pres">
      <dgm:prSet presAssocID="{22A9C8C7-F5B2-47F8-9266-7D3C5B78203D}" presName="iconRect" presStyleLbl="node1" presStyleIdx="1" presStyleCnt="5"/>
      <dgm:spPr>
        <a:blipFill>
          <a:blip xmlns:r="http://schemas.openxmlformats.org/officeDocument/2006/relationships"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 List"/>
        </a:ext>
      </dgm:extLst>
    </dgm:pt>
    <dgm:pt modelId="{CC88A1C8-9C03-4BD8-9CC2-E1C354D8688C}" type="pres">
      <dgm:prSet presAssocID="{22A9C8C7-F5B2-47F8-9266-7D3C5B78203D}" presName="spaceRect" presStyleCnt="0"/>
      <dgm:spPr/>
    </dgm:pt>
    <dgm:pt modelId="{D0D8196F-B337-4AF8-AF88-96A24CCD0947}" type="pres">
      <dgm:prSet presAssocID="{22A9C8C7-F5B2-47F8-9266-7D3C5B78203D}" presName="parTx" presStyleLbl="revTx" presStyleIdx="1" presStyleCnt="5">
        <dgm:presLayoutVars>
          <dgm:chMax val="0"/>
          <dgm:chPref val="0"/>
        </dgm:presLayoutVars>
      </dgm:prSet>
      <dgm:spPr/>
    </dgm:pt>
    <dgm:pt modelId="{072046E2-E012-4B1D-BA88-3C3FFF5D161E}" type="pres">
      <dgm:prSet presAssocID="{8DD8678B-BA49-4419-9EBE-3976039D4D32}" presName="sibTrans" presStyleCnt="0"/>
      <dgm:spPr/>
    </dgm:pt>
    <dgm:pt modelId="{0BF3D3FF-D051-401A-A7E5-E54480F19EC3}" type="pres">
      <dgm:prSet presAssocID="{ABEF426E-B491-40FF-AC15-A987673D5657}" presName="compNode" presStyleCnt="0"/>
      <dgm:spPr/>
    </dgm:pt>
    <dgm:pt modelId="{C835CB1C-8BCF-4E68-BA83-388E026FD4EC}" type="pres">
      <dgm:prSet presAssocID="{ABEF426E-B491-40FF-AC15-A987673D5657}" presName="bgRect" presStyleLbl="bgShp" presStyleIdx="2" presStyleCnt="5"/>
      <dgm:spPr/>
    </dgm:pt>
    <dgm:pt modelId="{C27798A9-D92B-4B89-8A82-E4C56811104B}" type="pres">
      <dgm:prSet presAssocID="{ABEF426E-B491-40FF-AC15-A987673D5657}" presName="iconRect" presStyleLbl="node1" presStyleIdx="2" presStyleCnt="5"/>
      <dgm:spPr>
        <a:blipFill>
          <a:blip xmlns:r="http://schemas.openxmlformats.org/officeDocument/2006/relationships"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heckmark"/>
        </a:ext>
      </dgm:extLst>
    </dgm:pt>
    <dgm:pt modelId="{326636F0-E6BF-4A70-A614-08B676E89955}" type="pres">
      <dgm:prSet presAssocID="{ABEF426E-B491-40FF-AC15-A987673D5657}" presName="spaceRect" presStyleCnt="0"/>
      <dgm:spPr/>
    </dgm:pt>
    <dgm:pt modelId="{17C93FD6-FE78-4E19-8113-215B862E0B3B}" type="pres">
      <dgm:prSet presAssocID="{ABEF426E-B491-40FF-AC15-A987673D5657}" presName="parTx" presStyleLbl="revTx" presStyleIdx="2" presStyleCnt="5">
        <dgm:presLayoutVars>
          <dgm:chMax val="0"/>
          <dgm:chPref val="0"/>
        </dgm:presLayoutVars>
      </dgm:prSet>
      <dgm:spPr/>
    </dgm:pt>
    <dgm:pt modelId="{89ECC8D6-3C42-4372-9545-E1073DDBD09E}" type="pres">
      <dgm:prSet presAssocID="{FD32A3B9-A8D0-4359-AAD4-1E7566649D87}" presName="sibTrans" presStyleCnt="0"/>
      <dgm:spPr/>
    </dgm:pt>
    <dgm:pt modelId="{2C2ADB25-1C59-4816-BAB3-2E4B1D59474A}" type="pres">
      <dgm:prSet presAssocID="{CCB8D15D-723C-4981-B18C-F1466BE1AAB4}" presName="compNode" presStyleCnt="0"/>
      <dgm:spPr/>
    </dgm:pt>
    <dgm:pt modelId="{5337A328-9D44-4FD8-A65D-8843ECCBAEB9}" type="pres">
      <dgm:prSet presAssocID="{CCB8D15D-723C-4981-B18C-F1466BE1AAB4}" presName="bgRect" presStyleLbl="bgShp" presStyleIdx="3" presStyleCnt="5"/>
      <dgm:spPr/>
    </dgm:pt>
    <dgm:pt modelId="{9983B2FA-E8DD-4F67-ABC9-8F64E73C68CB}" type="pres">
      <dgm:prSet presAssocID="{CCB8D15D-723C-4981-B18C-F1466BE1AAB4}" presName="iconRect" presStyleLbl="node1" presStyleIdx="3" presStyleCnt="5"/>
      <dgm:spPr>
        <a:blipFill>
          <a:blip xmlns:r="http://schemas.openxmlformats.org/officeDocument/2006/relationships"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Laptop"/>
        </a:ext>
      </dgm:extLst>
    </dgm:pt>
    <dgm:pt modelId="{9B9AB47E-3CD7-4D80-ADC0-A5B8C980E74B}" type="pres">
      <dgm:prSet presAssocID="{CCB8D15D-723C-4981-B18C-F1466BE1AAB4}" presName="spaceRect" presStyleCnt="0"/>
      <dgm:spPr/>
    </dgm:pt>
    <dgm:pt modelId="{35C2D13B-CA3C-42DE-82A0-173555030FAA}" type="pres">
      <dgm:prSet presAssocID="{CCB8D15D-723C-4981-B18C-F1466BE1AAB4}" presName="parTx" presStyleLbl="revTx" presStyleIdx="3" presStyleCnt="5">
        <dgm:presLayoutVars>
          <dgm:chMax val="0"/>
          <dgm:chPref val="0"/>
        </dgm:presLayoutVars>
      </dgm:prSet>
      <dgm:spPr/>
    </dgm:pt>
    <dgm:pt modelId="{214C0D83-6E0E-4943-B0AF-64564C3E3B1F}" type="pres">
      <dgm:prSet presAssocID="{DE020A91-7E26-42CF-BA54-F258A6F62FA1}" presName="sibTrans" presStyleCnt="0"/>
      <dgm:spPr/>
    </dgm:pt>
    <dgm:pt modelId="{95168195-6A59-44AC-8122-BF816058F3B5}" type="pres">
      <dgm:prSet presAssocID="{C9BE8925-93DB-4A77-A7B5-D77AAF1F7F8F}" presName="compNode" presStyleCnt="0"/>
      <dgm:spPr/>
    </dgm:pt>
    <dgm:pt modelId="{5615F553-8E0E-46E9-AADF-90659E3BED77}" type="pres">
      <dgm:prSet presAssocID="{C9BE8925-93DB-4A77-A7B5-D77AAF1F7F8F}" presName="bgRect" presStyleLbl="bgShp" presStyleIdx="4" presStyleCnt="5"/>
      <dgm:spPr/>
    </dgm:pt>
    <dgm:pt modelId="{988E9CB8-CF0C-4630-B17A-A79A810C1ED3}" type="pres">
      <dgm:prSet presAssocID="{C9BE8925-93DB-4A77-A7B5-D77AAF1F7F8F}" presName="iconRect" presStyleLbl="node1" presStyleIdx="4" presStyleCnt="5"/>
      <dgm:spPr>
        <a:blipFill>
          <a:blip xmlns:r="http://schemas.openxmlformats.org/officeDocument/2006/relationships"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User"/>
        </a:ext>
      </dgm:extLst>
    </dgm:pt>
    <dgm:pt modelId="{7873AEB0-5035-448D-A86A-F7B446CA5B10}" type="pres">
      <dgm:prSet presAssocID="{C9BE8925-93DB-4A77-A7B5-D77AAF1F7F8F}" presName="spaceRect" presStyleCnt="0"/>
      <dgm:spPr/>
    </dgm:pt>
    <dgm:pt modelId="{33CD02C7-6B37-4267-AC58-EE3D761DFA40}" type="pres">
      <dgm:prSet presAssocID="{C9BE8925-93DB-4A77-A7B5-D77AAF1F7F8F}" presName="parTx" presStyleLbl="revTx" presStyleIdx="4" presStyleCnt="5">
        <dgm:presLayoutVars>
          <dgm:chMax val="0"/>
          <dgm:chPref val="0"/>
        </dgm:presLayoutVars>
      </dgm:prSet>
      <dgm:spPr/>
    </dgm:pt>
  </dgm:ptLst>
  <dgm:cxnLst>
    <dgm:cxn modelId="{E3682313-AAF8-48B5-9CAE-0EC9DBA8AC38}" type="presOf" srcId="{092B2B0B-E1EB-413E-9DDA-E947D59F25D8}" destId="{9CC28595-DE9C-4D9D-A4A9-237FAAB25E9F}" srcOrd="0" destOrd="0" presId="urn:microsoft.com/office/officeart/2018/2/layout/IconVerticalSolidList"/>
    <dgm:cxn modelId="{1FD0491C-29F0-46D5-BCB6-432F58E9D832}" srcId="{092B2B0B-E1EB-413E-9DDA-E947D59F25D8}" destId="{CCB8D15D-723C-4981-B18C-F1466BE1AAB4}" srcOrd="3" destOrd="0" parTransId="{65CA7CE1-41FE-4B30-966E-96DEDA3457DA}" sibTransId="{DE020A91-7E26-42CF-BA54-F258A6F62FA1}"/>
    <dgm:cxn modelId="{0CC5B961-7A65-4F71-A10E-085849CD1382}" type="presOf" srcId="{22A9C8C7-F5B2-47F8-9266-7D3C5B78203D}" destId="{D0D8196F-B337-4AF8-AF88-96A24CCD0947}" srcOrd="0" destOrd="0" presId="urn:microsoft.com/office/officeart/2018/2/layout/IconVerticalSolidList"/>
    <dgm:cxn modelId="{08283577-9E7F-424F-9F9B-626E2AB1D018}" type="presOf" srcId="{C9BE8925-93DB-4A77-A7B5-D77AAF1F7F8F}" destId="{33CD02C7-6B37-4267-AC58-EE3D761DFA40}" srcOrd="0" destOrd="0" presId="urn:microsoft.com/office/officeart/2018/2/layout/IconVerticalSolidList"/>
    <dgm:cxn modelId="{66D3E18C-0B0C-4B1C-B1EF-E623E12AA24C}" srcId="{092B2B0B-E1EB-413E-9DDA-E947D59F25D8}" destId="{ABEF426E-B491-40FF-AC15-A987673D5657}" srcOrd="2" destOrd="0" parTransId="{030946D5-5CF2-4290-A76A-0674D8E41067}" sibTransId="{FD32A3B9-A8D0-4359-AAD4-1E7566649D87}"/>
    <dgm:cxn modelId="{B415BE9B-358B-4A65-B0BB-543CB2D0E032}" srcId="{092B2B0B-E1EB-413E-9DDA-E947D59F25D8}" destId="{C9BE8925-93DB-4A77-A7B5-D77AAF1F7F8F}" srcOrd="4" destOrd="0" parTransId="{C719A9D3-2F1E-42D8-BCE8-ACFAB380378B}" sibTransId="{019C1C66-502C-4B34-9CFE-5A235A780816}"/>
    <dgm:cxn modelId="{4B88C9A8-A9FD-4844-94CF-A5870E537ACE}" type="presOf" srcId="{E1C93713-C3EB-49CB-91FC-6AE222C01E06}" destId="{0CAE225C-FE04-4CE9-A9A3-60CAC3219064}" srcOrd="0" destOrd="0" presId="urn:microsoft.com/office/officeart/2018/2/layout/IconVerticalSolidList"/>
    <dgm:cxn modelId="{DEFD1AA9-127B-4449-A581-39F72D42AABE}" type="presOf" srcId="{ABEF426E-B491-40FF-AC15-A987673D5657}" destId="{17C93FD6-FE78-4E19-8113-215B862E0B3B}" srcOrd="0" destOrd="0" presId="urn:microsoft.com/office/officeart/2018/2/layout/IconVerticalSolidList"/>
    <dgm:cxn modelId="{417E77D2-2844-4756-B3DC-2328CC82AE64}" srcId="{092B2B0B-E1EB-413E-9DDA-E947D59F25D8}" destId="{E1C93713-C3EB-49CB-91FC-6AE222C01E06}" srcOrd="0" destOrd="0" parTransId="{017DDF6E-A81F-4ED1-9A22-704725CF3315}" sibTransId="{681B1666-B7DC-46FF-865C-E7E4408A3128}"/>
    <dgm:cxn modelId="{68ACB6E8-AC02-4B8C-9035-41F674AA3C1B}" type="presOf" srcId="{CCB8D15D-723C-4981-B18C-F1466BE1AAB4}" destId="{35C2D13B-CA3C-42DE-82A0-173555030FAA}" srcOrd="0" destOrd="0" presId="urn:microsoft.com/office/officeart/2018/2/layout/IconVerticalSolidList"/>
    <dgm:cxn modelId="{E331CCFB-8655-40AB-A8B0-C2D8CAF50BB7}" srcId="{092B2B0B-E1EB-413E-9DDA-E947D59F25D8}" destId="{22A9C8C7-F5B2-47F8-9266-7D3C5B78203D}" srcOrd="1" destOrd="0" parTransId="{B101DCC5-9DFD-4A6B-BA5C-685F2C04701A}" sibTransId="{8DD8678B-BA49-4419-9EBE-3976039D4D32}"/>
    <dgm:cxn modelId="{1E107F34-59DC-4012-AB29-4E4FC985F8AB}" type="presParOf" srcId="{9CC28595-DE9C-4D9D-A4A9-237FAAB25E9F}" destId="{06304710-C377-43C6-8E6B-236B8C9860A1}" srcOrd="0" destOrd="0" presId="urn:microsoft.com/office/officeart/2018/2/layout/IconVerticalSolidList"/>
    <dgm:cxn modelId="{85FEACF7-A376-4C3A-A083-F240CAB11952}" type="presParOf" srcId="{06304710-C377-43C6-8E6B-236B8C9860A1}" destId="{93202B0C-73E3-4FE0-AE31-9D4E51D7D38F}" srcOrd="0" destOrd="0" presId="urn:microsoft.com/office/officeart/2018/2/layout/IconVerticalSolidList"/>
    <dgm:cxn modelId="{16A9B616-8DE4-4D0E-8789-DAE8E9228BDB}" type="presParOf" srcId="{06304710-C377-43C6-8E6B-236B8C9860A1}" destId="{77F77850-9AEC-4F25-AA31-E89395EE4FF0}" srcOrd="1" destOrd="0" presId="urn:microsoft.com/office/officeart/2018/2/layout/IconVerticalSolidList"/>
    <dgm:cxn modelId="{8401C5A2-1726-4D9F-A530-9CA8B275C4D8}" type="presParOf" srcId="{06304710-C377-43C6-8E6B-236B8C9860A1}" destId="{4986EA0F-85C0-4BF9-AB83-958EC624E790}" srcOrd="2" destOrd="0" presId="urn:microsoft.com/office/officeart/2018/2/layout/IconVerticalSolidList"/>
    <dgm:cxn modelId="{D0EDF2C1-8B15-4622-B422-32E414A243EA}" type="presParOf" srcId="{06304710-C377-43C6-8E6B-236B8C9860A1}" destId="{0CAE225C-FE04-4CE9-A9A3-60CAC3219064}" srcOrd="3" destOrd="0" presId="urn:microsoft.com/office/officeart/2018/2/layout/IconVerticalSolidList"/>
    <dgm:cxn modelId="{C0F55A2F-EEB1-4FD5-A41A-0B16AA70AEC8}" type="presParOf" srcId="{9CC28595-DE9C-4D9D-A4A9-237FAAB25E9F}" destId="{579B1BF8-459F-4645-BFA4-A14708C9DD28}" srcOrd="1" destOrd="0" presId="urn:microsoft.com/office/officeart/2018/2/layout/IconVerticalSolidList"/>
    <dgm:cxn modelId="{CEEBBE07-3F05-487E-B529-326983F01D57}" type="presParOf" srcId="{9CC28595-DE9C-4D9D-A4A9-237FAAB25E9F}" destId="{BADE3A05-048E-4B3E-AE6E-AF82914AC5FE}" srcOrd="2" destOrd="0" presId="urn:microsoft.com/office/officeart/2018/2/layout/IconVerticalSolidList"/>
    <dgm:cxn modelId="{E09F4697-5A00-4E1C-9DCE-F3932D6D4C75}" type="presParOf" srcId="{BADE3A05-048E-4B3E-AE6E-AF82914AC5FE}" destId="{B9A615F9-4B41-4A9E-B2E1-37E1E8A3C4E0}" srcOrd="0" destOrd="0" presId="urn:microsoft.com/office/officeart/2018/2/layout/IconVerticalSolidList"/>
    <dgm:cxn modelId="{B06C319E-134B-4A39-9705-E1DDD5DEB78C}" type="presParOf" srcId="{BADE3A05-048E-4B3E-AE6E-AF82914AC5FE}" destId="{4ABF02F5-C0DC-4756-9F1A-E5A4EAD919C2}" srcOrd="1" destOrd="0" presId="urn:microsoft.com/office/officeart/2018/2/layout/IconVerticalSolidList"/>
    <dgm:cxn modelId="{2855CE38-3011-4F98-AD3A-23CF6042EFE1}" type="presParOf" srcId="{BADE3A05-048E-4B3E-AE6E-AF82914AC5FE}" destId="{CC88A1C8-9C03-4BD8-9CC2-E1C354D8688C}" srcOrd="2" destOrd="0" presId="urn:microsoft.com/office/officeart/2018/2/layout/IconVerticalSolidList"/>
    <dgm:cxn modelId="{A1224ED7-EB36-4A3B-8C25-E447F138A0EE}" type="presParOf" srcId="{BADE3A05-048E-4B3E-AE6E-AF82914AC5FE}" destId="{D0D8196F-B337-4AF8-AF88-96A24CCD0947}" srcOrd="3" destOrd="0" presId="urn:microsoft.com/office/officeart/2018/2/layout/IconVerticalSolidList"/>
    <dgm:cxn modelId="{89DC460D-9F77-404B-80F1-30904CBABA4C}" type="presParOf" srcId="{9CC28595-DE9C-4D9D-A4A9-237FAAB25E9F}" destId="{072046E2-E012-4B1D-BA88-3C3FFF5D161E}" srcOrd="3" destOrd="0" presId="urn:microsoft.com/office/officeart/2018/2/layout/IconVerticalSolidList"/>
    <dgm:cxn modelId="{5EFF31E7-F649-46C2-AF8B-3D842A1EC468}" type="presParOf" srcId="{9CC28595-DE9C-4D9D-A4A9-237FAAB25E9F}" destId="{0BF3D3FF-D051-401A-A7E5-E54480F19EC3}" srcOrd="4" destOrd="0" presId="urn:microsoft.com/office/officeart/2018/2/layout/IconVerticalSolidList"/>
    <dgm:cxn modelId="{055AD89D-0AA5-42D4-83F4-DDCC51631FF8}" type="presParOf" srcId="{0BF3D3FF-D051-401A-A7E5-E54480F19EC3}" destId="{C835CB1C-8BCF-4E68-BA83-388E026FD4EC}" srcOrd="0" destOrd="0" presId="urn:microsoft.com/office/officeart/2018/2/layout/IconVerticalSolidList"/>
    <dgm:cxn modelId="{77C9ADB9-D966-4B10-A866-F4A7728D3857}" type="presParOf" srcId="{0BF3D3FF-D051-401A-A7E5-E54480F19EC3}" destId="{C27798A9-D92B-4B89-8A82-E4C56811104B}" srcOrd="1" destOrd="0" presId="urn:microsoft.com/office/officeart/2018/2/layout/IconVerticalSolidList"/>
    <dgm:cxn modelId="{66A4CF1C-2BE5-4CEA-A974-ADD7389D11CA}" type="presParOf" srcId="{0BF3D3FF-D051-401A-A7E5-E54480F19EC3}" destId="{326636F0-E6BF-4A70-A614-08B676E89955}" srcOrd="2" destOrd="0" presId="urn:microsoft.com/office/officeart/2018/2/layout/IconVerticalSolidList"/>
    <dgm:cxn modelId="{508EC50C-42EB-46D1-A24F-C4DFBC59EA03}" type="presParOf" srcId="{0BF3D3FF-D051-401A-A7E5-E54480F19EC3}" destId="{17C93FD6-FE78-4E19-8113-215B862E0B3B}" srcOrd="3" destOrd="0" presId="urn:microsoft.com/office/officeart/2018/2/layout/IconVerticalSolidList"/>
    <dgm:cxn modelId="{52AFDE7F-37E5-41CA-BC78-4E59F3DFE8CC}" type="presParOf" srcId="{9CC28595-DE9C-4D9D-A4A9-237FAAB25E9F}" destId="{89ECC8D6-3C42-4372-9545-E1073DDBD09E}" srcOrd="5" destOrd="0" presId="urn:microsoft.com/office/officeart/2018/2/layout/IconVerticalSolidList"/>
    <dgm:cxn modelId="{0D733A39-00E3-45D7-9E5B-EA7A0C7EAAD5}" type="presParOf" srcId="{9CC28595-DE9C-4D9D-A4A9-237FAAB25E9F}" destId="{2C2ADB25-1C59-4816-BAB3-2E4B1D59474A}" srcOrd="6" destOrd="0" presId="urn:microsoft.com/office/officeart/2018/2/layout/IconVerticalSolidList"/>
    <dgm:cxn modelId="{C903974A-BA35-4C3D-A0C2-FD73D657AA45}" type="presParOf" srcId="{2C2ADB25-1C59-4816-BAB3-2E4B1D59474A}" destId="{5337A328-9D44-4FD8-A65D-8843ECCBAEB9}" srcOrd="0" destOrd="0" presId="urn:microsoft.com/office/officeart/2018/2/layout/IconVerticalSolidList"/>
    <dgm:cxn modelId="{A4A68F70-E816-41C1-9B2A-0C0739850FD3}" type="presParOf" srcId="{2C2ADB25-1C59-4816-BAB3-2E4B1D59474A}" destId="{9983B2FA-E8DD-4F67-ABC9-8F64E73C68CB}" srcOrd="1" destOrd="0" presId="urn:microsoft.com/office/officeart/2018/2/layout/IconVerticalSolidList"/>
    <dgm:cxn modelId="{C35C744C-9955-4508-899C-4560DAE1B6AF}" type="presParOf" srcId="{2C2ADB25-1C59-4816-BAB3-2E4B1D59474A}" destId="{9B9AB47E-3CD7-4D80-ADC0-A5B8C980E74B}" srcOrd="2" destOrd="0" presId="urn:microsoft.com/office/officeart/2018/2/layout/IconVerticalSolidList"/>
    <dgm:cxn modelId="{915469F3-600D-46BC-B6BF-A41D4D9CE1D3}" type="presParOf" srcId="{2C2ADB25-1C59-4816-BAB3-2E4B1D59474A}" destId="{35C2D13B-CA3C-42DE-82A0-173555030FAA}" srcOrd="3" destOrd="0" presId="urn:microsoft.com/office/officeart/2018/2/layout/IconVerticalSolidList"/>
    <dgm:cxn modelId="{259454CE-43A3-4473-8C7A-83D9F346A2B5}" type="presParOf" srcId="{9CC28595-DE9C-4D9D-A4A9-237FAAB25E9F}" destId="{214C0D83-6E0E-4943-B0AF-64564C3E3B1F}" srcOrd="7" destOrd="0" presId="urn:microsoft.com/office/officeart/2018/2/layout/IconVerticalSolidList"/>
    <dgm:cxn modelId="{50FE7203-B986-4D1E-9113-AF9340462F66}" type="presParOf" srcId="{9CC28595-DE9C-4D9D-A4A9-237FAAB25E9F}" destId="{95168195-6A59-44AC-8122-BF816058F3B5}" srcOrd="8" destOrd="0" presId="urn:microsoft.com/office/officeart/2018/2/layout/IconVerticalSolidList"/>
    <dgm:cxn modelId="{0DD3EB9C-161A-4015-9A4D-C46C63ADD1DE}" type="presParOf" srcId="{95168195-6A59-44AC-8122-BF816058F3B5}" destId="{5615F553-8E0E-46E9-AADF-90659E3BED77}" srcOrd="0" destOrd="0" presId="urn:microsoft.com/office/officeart/2018/2/layout/IconVerticalSolidList"/>
    <dgm:cxn modelId="{EC25F975-AFE3-42A4-AC79-A34E4B0BA807}" type="presParOf" srcId="{95168195-6A59-44AC-8122-BF816058F3B5}" destId="{988E9CB8-CF0C-4630-B17A-A79A810C1ED3}" srcOrd="1" destOrd="0" presId="urn:microsoft.com/office/officeart/2018/2/layout/IconVerticalSolidList"/>
    <dgm:cxn modelId="{9EA8675C-3B26-4083-BC48-BA4029B2A6F9}" type="presParOf" srcId="{95168195-6A59-44AC-8122-BF816058F3B5}" destId="{7873AEB0-5035-448D-A86A-F7B446CA5B10}" srcOrd="2" destOrd="0" presId="urn:microsoft.com/office/officeart/2018/2/layout/IconVerticalSolidList"/>
    <dgm:cxn modelId="{BE25714D-04B7-4C10-BEF8-F6509007A412}" type="presParOf" srcId="{95168195-6A59-44AC-8122-BF816058F3B5}" destId="{33CD02C7-6B37-4267-AC58-EE3D761DFA40}"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C461405-E899-4BDA-847F-F09BF45A07B4}" type="doc">
      <dgm:prSet loTypeId="urn:microsoft.com/office/officeart/2005/8/layout/matrix3" loCatId="matrix" qsTypeId="urn:microsoft.com/office/officeart/2005/8/quickstyle/simple1" qsCatId="simple" csTypeId="urn:microsoft.com/office/officeart/2005/8/colors/accent6_3" csCatId="accent6"/>
      <dgm:spPr/>
      <dgm:t>
        <a:bodyPr/>
        <a:lstStyle/>
        <a:p>
          <a:endParaRPr lang="en-US"/>
        </a:p>
      </dgm:t>
    </dgm:pt>
    <dgm:pt modelId="{C506C446-71DD-4800-B9EC-2CEA261C85FC}">
      <dgm:prSet/>
      <dgm:spPr/>
      <dgm:t>
        <a:bodyPr/>
        <a:lstStyle/>
        <a:p>
          <a:r>
            <a:rPr lang="en-US"/>
            <a:t>All physicians and providers, nurses, ancillary clinicians and hospital staff completing E-Modules</a:t>
          </a:r>
        </a:p>
      </dgm:t>
    </dgm:pt>
    <dgm:pt modelId="{4C2E3476-1054-4346-8AF3-3D194482C959}" type="parTrans" cxnId="{6308D8C5-CE60-477D-B2F1-2368EED27DEE}">
      <dgm:prSet/>
      <dgm:spPr/>
      <dgm:t>
        <a:bodyPr/>
        <a:lstStyle/>
        <a:p>
          <a:endParaRPr lang="en-US"/>
        </a:p>
      </dgm:t>
    </dgm:pt>
    <dgm:pt modelId="{5DC9CBD3-78FA-49E7-A51F-DE4246B3DA63}" type="sibTrans" cxnId="{6308D8C5-CE60-477D-B2F1-2368EED27DEE}">
      <dgm:prSet/>
      <dgm:spPr/>
      <dgm:t>
        <a:bodyPr/>
        <a:lstStyle/>
        <a:p>
          <a:endParaRPr lang="en-US"/>
        </a:p>
      </dgm:t>
    </dgm:pt>
    <dgm:pt modelId="{1DC724A3-F71F-4F3F-AFE3-F7645972F1CE}">
      <dgm:prSet/>
      <dgm:spPr/>
      <dgm:t>
        <a:bodyPr/>
        <a:lstStyle/>
        <a:p>
          <a:r>
            <a:rPr lang="en-US"/>
            <a:t>At least 1 ESSI Team Member attends PQI training</a:t>
          </a:r>
        </a:p>
      </dgm:t>
    </dgm:pt>
    <dgm:pt modelId="{67C454AB-2859-4AB7-8FB9-9BC35E3A64B3}" type="parTrans" cxnId="{21D545AB-C03E-4E70-BAEE-1FED7D8D86C7}">
      <dgm:prSet/>
      <dgm:spPr/>
      <dgm:t>
        <a:bodyPr/>
        <a:lstStyle/>
        <a:p>
          <a:endParaRPr lang="en-US"/>
        </a:p>
      </dgm:t>
    </dgm:pt>
    <dgm:pt modelId="{F556B796-6A17-4FBF-876D-33639BDC9B0C}" type="sibTrans" cxnId="{21D545AB-C03E-4E70-BAEE-1FED7D8D86C7}">
      <dgm:prSet/>
      <dgm:spPr/>
      <dgm:t>
        <a:bodyPr/>
        <a:lstStyle/>
        <a:p>
          <a:endParaRPr lang="en-US"/>
        </a:p>
      </dgm:t>
    </dgm:pt>
    <dgm:pt modelId="{96C2D5B1-7D7A-44AB-9200-C205C1AB0DB9}">
      <dgm:prSet/>
      <dgm:spPr/>
      <dgm:t>
        <a:bodyPr/>
        <a:lstStyle/>
        <a:p>
          <a:r>
            <a:rPr lang="en-US">
              <a:latin typeface="Calibri" panose="020F0502020204030204"/>
            </a:rPr>
            <a:t>Host</a:t>
          </a:r>
          <a:r>
            <a:rPr lang="en-US"/>
            <a:t> at least 1 facilitated discussion</a:t>
          </a:r>
        </a:p>
      </dgm:t>
    </dgm:pt>
    <dgm:pt modelId="{FD6D8808-A2D2-412C-A027-21AC214AC556}" type="parTrans" cxnId="{5E14390E-470A-471F-808D-6FB89FB9E32E}">
      <dgm:prSet/>
      <dgm:spPr/>
      <dgm:t>
        <a:bodyPr/>
        <a:lstStyle/>
        <a:p>
          <a:endParaRPr lang="en-US"/>
        </a:p>
      </dgm:t>
    </dgm:pt>
    <dgm:pt modelId="{F80A90AF-3AB4-4B6F-92D4-B1DADA57C58A}" type="sibTrans" cxnId="{5E14390E-470A-471F-808D-6FB89FB9E32E}">
      <dgm:prSet/>
      <dgm:spPr/>
      <dgm:t>
        <a:bodyPr/>
        <a:lstStyle/>
        <a:p>
          <a:endParaRPr lang="en-US"/>
        </a:p>
      </dgm:t>
    </dgm:pt>
    <dgm:pt modelId="{EBBB3B80-A652-4DFE-8F42-F51CB5F1ABA6}">
      <dgm:prSet/>
      <dgm:spPr/>
      <dgm:t>
        <a:bodyPr/>
        <a:lstStyle/>
        <a:p>
          <a:r>
            <a:rPr lang="en-US"/>
            <a:t>System to facilitate feedback from peers, parents and families </a:t>
          </a:r>
        </a:p>
      </dgm:t>
    </dgm:pt>
    <dgm:pt modelId="{C9CAF60A-DBCB-4185-8364-2078B6C5877C}" type="parTrans" cxnId="{FEE82698-6CFA-409B-B2DE-0542393030E1}">
      <dgm:prSet/>
      <dgm:spPr/>
      <dgm:t>
        <a:bodyPr/>
        <a:lstStyle/>
        <a:p>
          <a:endParaRPr lang="en-US"/>
        </a:p>
      </dgm:t>
    </dgm:pt>
    <dgm:pt modelId="{6A7AE82A-1D30-4856-B8D8-B577693E5F01}" type="sibTrans" cxnId="{FEE82698-6CFA-409B-B2DE-0542393030E1}">
      <dgm:prSet/>
      <dgm:spPr/>
      <dgm:t>
        <a:bodyPr/>
        <a:lstStyle/>
        <a:p>
          <a:endParaRPr lang="en-US"/>
        </a:p>
      </dgm:t>
    </dgm:pt>
    <dgm:pt modelId="{8A4FCF69-8464-4DFD-9845-403303830469}" type="pres">
      <dgm:prSet presAssocID="{9C461405-E899-4BDA-847F-F09BF45A07B4}" presName="matrix" presStyleCnt="0">
        <dgm:presLayoutVars>
          <dgm:chMax val="1"/>
          <dgm:dir/>
          <dgm:resizeHandles val="exact"/>
        </dgm:presLayoutVars>
      </dgm:prSet>
      <dgm:spPr/>
    </dgm:pt>
    <dgm:pt modelId="{57131C6F-7311-4A33-A9DE-E1E3BE163BA6}" type="pres">
      <dgm:prSet presAssocID="{9C461405-E899-4BDA-847F-F09BF45A07B4}" presName="diamond" presStyleLbl="bgShp" presStyleIdx="0" presStyleCnt="1"/>
      <dgm:spPr>
        <a:solidFill>
          <a:srgbClr val="8AE3A9"/>
        </a:solidFill>
      </dgm:spPr>
    </dgm:pt>
    <dgm:pt modelId="{D0017B62-974B-4CCC-82D4-15FD309F3A58}" type="pres">
      <dgm:prSet presAssocID="{9C461405-E899-4BDA-847F-F09BF45A07B4}" presName="quad1" presStyleLbl="node1" presStyleIdx="0" presStyleCnt="4">
        <dgm:presLayoutVars>
          <dgm:chMax val="0"/>
          <dgm:chPref val="0"/>
          <dgm:bulletEnabled val="1"/>
        </dgm:presLayoutVars>
      </dgm:prSet>
      <dgm:spPr>
        <a:solidFill>
          <a:srgbClr val="00B050"/>
        </a:solidFill>
      </dgm:spPr>
    </dgm:pt>
    <dgm:pt modelId="{67399538-B1C4-4C02-AA54-EC019EDC318E}" type="pres">
      <dgm:prSet presAssocID="{9C461405-E899-4BDA-847F-F09BF45A07B4}" presName="quad2" presStyleLbl="node1" presStyleIdx="1" presStyleCnt="4">
        <dgm:presLayoutVars>
          <dgm:chMax val="0"/>
          <dgm:chPref val="0"/>
          <dgm:bulletEnabled val="1"/>
        </dgm:presLayoutVars>
      </dgm:prSet>
      <dgm:spPr>
        <a:solidFill>
          <a:srgbClr val="00B050"/>
        </a:solidFill>
      </dgm:spPr>
    </dgm:pt>
    <dgm:pt modelId="{AD986641-CB14-4D63-8E1D-83F37749B4CF}" type="pres">
      <dgm:prSet presAssocID="{9C461405-E899-4BDA-847F-F09BF45A07B4}" presName="quad3" presStyleLbl="node1" presStyleIdx="2" presStyleCnt="4">
        <dgm:presLayoutVars>
          <dgm:chMax val="0"/>
          <dgm:chPref val="0"/>
          <dgm:bulletEnabled val="1"/>
        </dgm:presLayoutVars>
      </dgm:prSet>
      <dgm:spPr>
        <a:solidFill>
          <a:srgbClr val="00B050"/>
        </a:solidFill>
      </dgm:spPr>
    </dgm:pt>
    <dgm:pt modelId="{41B30F7D-63E8-4828-A2D7-8618F5B94D35}" type="pres">
      <dgm:prSet presAssocID="{9C461405-E899-4BDA-847F-F09BF45A07B4}" presName="quad4" presStyleLbl="node1" presStyleIdx="3" presStyleCnt="4">
        <dgm:presLayoutVars>
          <dgm:chMax val="0"/>
          <dgm:chPref val="0"/>
          <dgm:bulletEnabled val="1"/>
        </dgm:presLayoutVars>
      </dgm:prSet>
      <dgm:spPr>
        <a:solidFill>
          <a:srgbClr val="00B050"/>
        </a:solidFill>
      </dgm:spPr>
    </dgm:pt>
  </dgm:ptLst>
  <dgm:cxnLst>
    <dgm:cxn modelId="{5E14390E-470A-471F-808D-6FB89FB9E32E}" srcId="{9C461405-E899-4BDA-847F-F09BF45A07B4}" destId="{96C2D5B1-7D7A-44AB-9200-C205C1AB0DB9}" srcOrd="2" destOrd="0" parTransId="{FD6D8808-A2D2-412C-A027-21AC214AC556}" sibTransId="{F80A90AF-3AB4-4B6F-92D4-B1DADA57C58A}"/>
    <dgm:cxn modelId="{6163A62B-48A7-4DC1-B5F4-F1597CCECEFE}" type="presOf" srcId="{C506C446-71DD-4800-B9EC-2CEA261C85FC}" destId="{D0017B62-974B-4CCC-82D4-15FD309F3A58}" srcOrd="0" destOrd="0" presId="urn:microsoft.com/office/officeart/2005/8/layout/matrix3"/>
    <dgm:cxn modelId="{0758D263-0CAF-488C-9082-B3EE43A4558E}" type="presOf" srcId="{1DC724A3-F71F-4F3F-AFE3-F7645972F1CE}" destId="{67399538-B1C4-4C02-AA54-EC019EDC318E}" srcOrd="0" destOrd="0" presId="urn:microsoft.com/office/officeart/2005/8/layout/matrix3"/>
    <dgm:cxn modelId="{BB794B6B-3CB8-4C51-8C71-BBAD81A09081}" type="presOf" srcId="{96C2D5B1-7D7A-44AB-9200-C205C1AB0DB9}" destId="{AD986641-CB14-4D63-8E1D-83F37749B4CF}" srcOrd="0" destOrd="0" presId="urn:microsoft.com/office/officeart/2005/8/layout/matrix3"/>
    <dgm:cxn modelId="{F9CA6B58-6F21-4D40-999A-3466A3505006}" type="presOf" srcId="{EBBB3B80-A652-4DFE-8F42-F51CB5F1ABA6}" destId="{41B30F7D-63E8-4828-A2D7-8618F5B94D35}" srcOrd="0" destOrd="0" presId="urn:microsoft.com/office/officeart/2005/8/layout/matrix3"/>
    <dgm:cxn modelId="{FEE82698-6CFA-409B-B2DE-0542393030E1}" srcId="{9C461405-E899-4BDA-847F-F09BF45A07B4}" destId="{EBBB3B80-A652-4DFE-8F42-F51CB5F1ABA6}" srcOrd="3" destOrd="0" parTransId="{C9CAF60A-DBCB-4185-8364-2078B6C5877C}" sibTransId="{6A7AE82A-1D30-4856-B8D8-B577693E5F01}"/>
    <dgm:cxn modelId="{21D545AB-C03E-4E70-BAEE-1FED7D8D86C7}" srcId="{9C461405-E899-4BDA-847F-F09BF45A07B4}" destId="{1DC724A3-F71F-4F3F-AFE3-F7645972F1CE}" srcOrd="1" destOrd="0" parTransId="{67C454AB-2859-4AB7-8FB9-9BC35E3A64B3}" sibTransId="{F556B796-6A17-4FBF-876D-33639BDC9B0C}"/>
    <dgm:cxn modelId="{6308D8C5-CE60-477D-B2F1-2368EED27DEE}" srcId="{9C461405-E899-4BDA-847F-F09BF45A07B4}" destId="{C506C446-71DD-4800-B9EC-2CEA261C85FC}" srcOrd="0" destOrd="0" parTransId="{4C2E3476-1054-4346-8AF3-3D194482C959}" sibTransId="{5DC9CBD3-78FA-49E7-A51F-DE4246B3DA63}"/>
    <dgm:cxn modelId="{D8D9F3FF-9BD3-4727-9BE0-440405D2D04F}" type="presOf" srcId="{9C461405-E899-4BDA-847F-F09BF45A07B4}" destId="{8A4FCF69-8464-4DFD-9845-403303830469}" srcOrd="0" destOrd="0" presId="urn:microsoft.com/office/officeart/2005/8/layout/matrix3"/>
    <dgm:cxn modelId="{F8ED9327-13BC-4E5D-9B68-9B7C785559C1}" type="presParOf" srcId="{8A4FCF69-8464-4DFD-9845-403303830469}" destId="{57131C6F-7311-4A33-A9DE-E1E3BE163BA6}" srcOrd="0" destOrd="0" presId="urn:microsoft.com/office/officeart/2005/8/layout/matrix3"/>
    <dgm:cxn modelId="{3C919753-5DC8-471A-9967-9D6AD1EF2873}" type="presParOf" srcId="{8A4FCF69-8464-4DFD-9845-403303830469}" destId="{D0017B62-974B-4CCC-82D4-15FD309F3A58}" srcOrd="1" destOrd="0" presId="urn:microsoft.com/office/officeart/2005/8/layout/matrix3"/>
    <dgm:cxn modelId="{92FF728B-F551-49E1-969B-B654FD5AEF4F}" type="presParOf" srcId="{8A4FCF69-8464-4DFD-9845-403303830469}" destId="{67399538-B1C4-4C02-AA54-EC019EDC318E}" srcOrd="2" destOrd="0" presId="urn:microsoft.com/office/officeart/2005/8/layout/matrix3"/>
    <dgm:cxn modelId="{A38C6C2E-6B7A-43AF-946B-CBA9890BE76F}" type="presParOf" srcId="{8A4FCF69-8464-4DFD-9845-403303830469}" destId="{AD986641-CB14-4D63-8E1D-83F37749B4CF}" srcOrd="3" destOrd="0" presId="urn:microsoft.com/office/officeart/2005/8/layout/matrix3"/>
    <dgm:cxn modelId="{67665BB7-7355-41B9-A9E9-D59E54DB3731}" type="presParOf" srcId="{8A4FCF69-8464-4DFD-9845-403303830469}" destId="{41B30F7D-63E8-4828-A2D7-8618F5B94D35}" srcOrd="4" destOrd="0" presId="urn:microsoft.com/office/officeart/2005/8/layout/matrix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DE52023-F543-4910-8BB4-9ADD1AC2B789}" type="doc">
      <dgm:prSet loTypeId="urn:microsoft.com/office/officeart/2016/7/layout/BasicLinearProcessNumbered" loCatId="process" qsTypeId="urn:microsoft.com/office/officeart/2005/8/quickstyle/simple1" qsCatId="simple" csTypeId="urn:microsoft.com/office/officeart/2005/8/colors/colorful2" csCatId="colorful" phldr="1"/>
      <dgm:spPr/>
      <dgm:t>
        <a:bodyPr/>
        <a:lstStyle/>
        <a:p>
          <a:endParaRPr lang="en-US"/>
        </a:p>
      </dgm:t>
    </dgm:pt>
    <dgm:pt modelId="{BD685BCA-345B-4BE4-AE5F-C9CC5D4635E2}">
      <dgm:prSet phldr="0"/>
      <dgm:spPr/>
      <dgm:t>
        <a:bodyPr/>
        <a:lstStyle/>
        <a:p>
          <a:pPr rtl="0"/>
          <a:r>
            <a:rPr lang="en-US">
              <a:latin typeface="Calibri"/>
              <a:cs typeface="Calibri"/>
            </a:rPr>
            <a:t>Select cases from those solicited from residents and faculty via email where (1) implicit bias and/or racism played a role in patient outcomes and (2) that were appropriate for further explanation using implicit bias and structural racism as a lens</a:t>
          </a:r>
        </a:p>
      </dgm:t>
    </dgm:pt>
    <dgm:pt modelId="{D18499E0-6AF3-4AB4-8D40-E0D6A316DBC9}" type="parTrans" cxnId="{47534E83-72A9-4959-AB70-B5CB560D2578}">
      <dgm:prSet/>
      <dgm:spPr/>
      <dgm:t>
        <a:bodyPr/>
        <a:lstStyle/>
        <a:p>
          <a:endParaRPr lang="en-US"/>
        </a:p>
      </dgm:t>
    </dgm:pt>
    <dgm:pt modelId="{67A894A5-EB21-4A70-A353-C6F54D17B061}" type="sibTrans" cxnId="{47534E83-72A9-4959-AB70-B5CB560D2578}">
      <dgm:prSet phldrT="1" phldr="0"/>
      <dgm:spPr/>
      <dgm:t>
        <a:bodyPr/>
        <a:lstStyle/>
        <a:p>
          <a:r>
            <a:rPr lang="en-US"/>
            <a:t>1</a:t>
          </a:r>
        </a:p>
      </dgm:t>
    </dgm:pt>
    <dgm:pt modelId="{6FB3FB03-A0C0-4A25-8F8C-E07260BFE540}">
      <dgm:prSet phldr="0"/>
      <dgm:spPr/>
      <dgm:t>
        <a:bodyPr/>
        <a:lstStyle/>
        <a:p>
          <a:pPr rtl="0"/>
          <a:r>
            <a:rPr lang="en-US"/>
            <a:t>Provide advocacy tools to enhance providers' confidence in their abilities to combat bias</a:t>
          </a:r>
          <a:endParaRPr lang="en-US">
            <a:latin typeface="Calibri"/>
            <a:cs typeface="Calibri"/>
          </a:endParaRPr>
        </a:p>
      </dgm:t>
    </dgm:pt>
    <dgm:pt modelId="{78B4FB0E-D68A-404B-9A85-36E952AD2B08}" type="parTrans" cxnId="{613DBD02-6616-4CC3-85A3-2C2841919153}">
      <dgm:prSet/>
      <dgm:spPr/>
      <dgm:t>
        <a:bodyPr/>
        <a:lstStyle/>
        <a:p>
          <a:endParaRPr lang="en-US"/>
        </a:p>
      </dgm:t>
    </dgm:pt>
    <dgm:pt modelId="{58C1FCD5-A852-449E-906B-2CF5A0F473AB}" type="sibTrans" cxnId="{613DBD02-6616-4CC3-85A3-2C2841919153}">
      <dgm:prSet phldrT="3" phldr="0"/>
      <dgm:spPr/>
      <dgm:t>
        <a:bodyPr/>
        <a:lstStyle/>
        <a:p>
          <a:r>
            <a:rPr lang="en-US"/>
            <a:t>3</a:t>
          </a:r>
        </a:p>
      </dgm:t>
    </dgm:pt>
    <dgm:pt modelId="{B7C70AD9-8990-44D4-87A3-9CEA40D3D849}">
      <dgm:prSet phldr="0"/>
      <dgm:spPr/>
      <dgm:t>
        <a:bodyPr/>
        <a:lstStyle/>
        <a:p>
          <a:pPr rtl="0"/>
          <a:r>
            <a:rPr lang="en-US"/>
            <a:t>Present the</a:t>
          </a:r>
          <a:r>
            <a:rPr lang="en-US">
              <a:latin typeface="Aptos Display" panose="020F0302020204030204"/>
            </a:rPr>
            <a:t> selected</a:t>
          </a:r>
          <a:r>
            <a:rPr lang="en-US"/>
            <a:t> medical case</a:t>
          </a:r>
          <a:r>
            <a:rPr lang="en-US">
              <a:latin typeface="Aptos Display" panose="020F0302020204030204"/>
            </a:rPr>
            <a:t> in a Health</a:t>
          </a:r>
          <a:r>
            <a:rPr lang="en-US"/>
            <a:t> </a:t>
          </a:r>
          <a:r>
            <a:rPr lang="en-US">
              <a:latin typeface="Aptos Display" panose="020F0302020204030204"/>
            </a:rPr>
            <a:t>Equity Rounds during</a:t>
          </a:r>
          <a:r>
            <a:rPr lang="en-US"/>
            <a:t> existing or new departmental meetings </a:t>
          </a:r>
          <a:endParaRPr lang="en-US">
            <a:latin typeface="Calibri"/>
            <a:cs typeface="Calibri"/>
          </a:endParaRPr>
        </a:p>
      </dgm:t>
    </dgm:pt>
    <dgm:pt modelId="{EDFC8E7B-AB68-446C-A254-F817039897E7}" type="parTrans" cxnId="{F109EAC3-16E6-4CDC-95C1-8460BABC768D}">
      <dgm:prSet/>
      <dgm:spPr/>
    </dgm:pt>
    <dgm:pt modelId="{887AFE6A-6414-4828-9F61-9960FBACD51F}" type="sibTrans" cxnId="{F109EAC3-16E6-4CDC-95C1-8460BABC768D}">
      <dgm:prSet phldrT="2" phldr="0"/>
      <dgm:spPr/>
      <dgm:t>
        <a:bodyPr/>
        <a:lstStyle/>
        <a:p>
          <a:r>
            <a:rPr lang="en-US"/>
            <a:t>2</a:t>
          </a:r>
        </a:p>
      </dgm:t>
    </dgm:pt>
    <dgm:pt modelId="{9F8A526D-0FB1-4DBB-91D6-7889650AC98C}" type="pres">
      <dgm:prSet presAssocID="{ADE52023-F543-4910-8BB4-9ADD1AC2B789}" presName="Name0" presStyleCnt="0">
        <dgm:presLayoutVars>
          <dgm:animLvl val="lvl"/>
          <dgm:resizeHandles val="exact"/>
        </dgm:presLayoutVars>
      </dgm:prSet>
      <dgm:spPr/>
    </dgm:pt>
    <dgm:pt modelId="{4AAE0283-96F6-45EA-B79C-9EEC9B78D13D}" type="pres">
      <dgm:prSet presAssocID="{BD685BCA-345B-4BE4-AE5F-C9CC5D4635E2}" presName="compositeNode" presStyleCnt="0">
        <dgm:presLayoutVars>
          <dgm:bulletEnabled val="1"/>
        </dgm:presLayoutVars>
      </dgm:prSet>
      <dgm:spPr/>
    </dgm:pt>
    <dgm:pt modelId="{ADCBA07D-2FFC-4844-9439-7ACE1858F8CE}" type="pres">
      <dgm:prSet presAssocID="{BD685BCA-345B-4BE4-AE5F-C9CC5D4635E2}" presName="bgRect" presStyleLbl="bgAccFollowNode1" presStyleIdx="0" presStyleCnt="3"/>
      <dgm:spPr/>
    </dgm:pt>
    <dgm:pt modelId="{CA8BC1A7-1E17-405F-A824-4D23A6F60A0F}" type="pres">
      <dgm:prSet presAssocID="{67A894A5-EB21-4A70-A353-C6F54D17B061}" presName="sibTransNodeCircle" presStyleLbl="alignNode1" presStyleIdx="0" presStyleCnt="6">
        <dgm:presLayoutVars>
          <dgm:chMax val="0"/>
          <dgm:bulletEnabled/>
        </dgm:presLayoutVars>
      </dgm:prSet>
      <dgm:spPr/>
    </dgm:pt>
    <dgm:pt modelId="{D30B1E82-D9E1-4ED4-8BDD-1A4621C3F917}" type="pres">
      <dgm:prSet presAssocID="{BD685BCA-345B-4BE4-AE5F-C9CC5D4635E2}" presName="bottomLine" presStyleLbl="alignNode1" presStyleIdx="1" presStyleCnt="6">
        <dgm:presLayoutVars/>
      </dgm:prSet>
      <dgm:spPr/>
    </dgm:pt>
    <dgm:pt modelId="{C38B8340-0B54-4EA3-89C1-1EBA164AA54E}" type="pres">
      <dgm:prSet presAssocID="{BD685BCA-345B-4BE4-AE5F-C9CC5D4635E2}" presName="nodeText" presStyleLbl="bgAccFollowNode1" presStyleIdx="0" presStyleCnt="3">
        <dgm:presLayoutVars>
          <dgm:bulletEnabled val="1"/>
        </dgm:presLayoutVars>
      </dgm:prSet>
      <dgm:spPr/>
    </dgm:pt>
    <dgm:pt modelId="{1F4CECD1-737D-4D57-A950-1F6F5598B1A6}" type="pres">
      <dgm:prSet presAssocID="{67A894A5-EB21-4A70-A353-C6F54D17B061}" presName="sibTrans" presStyleCnt="0"/>
      <dgm:spPr/>
    </dgm:pt>
    <dgm:pt modelId="{BC1B39FF-EEEA-427F-8F58-D662FBDE0C3B}" type="pres">
      <dgm:prSet presAssocID="{B7C70AD9-8990-44D4-87A3-9CEA40D3D849}" presName="compositeNode" presStyleCnt="0">
        <dgm:presLayoutVars>
          <dgm:bulletEnabled val="1"/>
        </dgm:presLayoutVars>
      </dgm:prSet>
      <dgm:spPr/>
    </dgm:pt>
    <dgm:pt modelId="{13221FAF-1D3E-43E2-B8C1-C873E7548D72}" type="pres">
      <dgm:prSet presAssocID="{B7C70AD9-8990-44D4-87A3-9CEA40D3D849}" presName="bgRect" presStyleLbl="bgAccFollowNode1" presStyleIdx="1" presStyleCnt="3"/>
      <dgm:spPr/>
    </dgm:pt>
    <dgm:pt modelId="{EEE29602-755C-418E-AA74-75C954A25F94}" type="pres">
      <dgm:prSet presAssocID="{887AFE6A-6414-4828-9F61-9960FBACD51F}" presName="sibTransNodeCircle" presStyleLbl="alignNode1" presStyleIdx="2" presStyleCnt="6">
        <dgm:presLayoutVars>
          <dgm:chMax val="0"/>
          <dgm:bulletEnabled/>
        </dgm:presLayoutVars>
      </dgm:prSet>
      <dgm:spPr/>
    </dgm:pt>
    <dgm:pt modelId="{9F636BA9-B9C5-4782-8C62-AE4D5509E509}" type="pres">
      <dgm:prSet presAssocID="{B7C70AD9-8990-44D4-87A3-9CEA40D3D849}" presName="bottomLine" presStyleLbl="alignNode1" presStyleIdx="3" presStyleCnt="6">
        <dgm:presLayoutVars/>
      </dgm:prSet>
      <dgm:spPr/>
    </dgm:pt>
    <dgm:pt modelId="{3FD1D28C-342C-49BA-BAC4-2FB7B55ACA1D}" type="pres">
      <dgm:prSet presAssocID="{B7C70AD9-8990-44D4-87A3-9CEA40D3D849}" presName="nodeText" presStyleLbl="bgAccFollowNode1" presStyleIdx="1" presStyleCnt="3">
        <dgm:presLayoutVars>
          <dgm:bulletEnabled val="1"/>
        </dgm:presLayoutVars>
      </dgm:prSet>
      <dgm:spPr/>
    </dgm:pt>
    <dgm:pt modelId="{215F6D53-F3B0-4293-B4CA-505F22A57BE2}" type="pres">
      <dgm:prSet presAssocID="{887AFE6A-6414-4828-9F61-9960FBACD51F}" presName="sibTrans" presStyleCnt="0"/>
      <dgm:spPr/>
    </dgm:pt>
    <dgm:pt modelId="{BFBC1FE6-813A-4808-B548-68E6E0180618}" type="pres">
      <dgm:prSet presAssocID="{6FB3FB03-A0C0-4A25-8F8C-E07260BFE540}" presName="compositeNode" presStyleCnt="0">
        <dgm:presLayoutVars>
          <dgm:bulletEnabled val="1"/>
        </dgm:presLayoutVars>
      </dgm:prSet>
      <dgm:spPr/>
    </dgm:pt>
    <dgm:pt modelId="{AECCE8BF-C63F-403C-8BC5-FFC87033D9D9}" type="pres">
      <dgm:prSet presAssocID="{6FB3FB03-A0C0-4A25-8F8C-E07260BFE540}" presName="bgRect" presStyleLbl="bgAccFollowNode1" presStyleIdx="2" presStyleCnt="3"/>
      <dgm:spPr/>
    </dgm:pt>
    <dgm:pt modelId="{E2625CA3-F61B-41A4-90FE-17F1E6BD97B1}" type="pres">
      <dgm:prSet presAssocID="{58C1FCD5-A852-449E-906B-2CF5A0F473AB}" presName="sibTransNodeCircle" presStyleLbl="alignNode1" presStyleIdx="4" presStyleCnt="6">
        <dgm:presLayoutVars>
          <dgm:chMax val="0"/>
          <dgm:bulletEnabled/>
        </dgm:presLayoutVars>
      </dgm:prSet>
      <dgm:spPr/>
    </dgm:pt>
    <dgm:pt modelId="{0842CD35-F874-42CE-BD66-BE403075A66F}" type="pres">
      <dgm:prSet presAssocID="{6FB3FB03-A0C0-4A25-8F8C-E07260BFE540}" presName="bottomLine" presStyleLbl="alignNode1" presStyleIdx="5" presStyleCnt="6">
        <dgm:presLayoutVars/>
      </dgm:prSet>
      <dgm:spPr/>
    </dgm:pt>
    <dgm:pt modelId="{54778C5D-B480-4ED9-BBF2-FF49A0828518}" type="pres">
      <dgm:prSet presAssocID="{6FB3FB03-A0C0-4A25-8F8C-E07260BFE540}" presName="nodeText" presStyleLbl="bgAccFollowNode1" presStyleIdx="2" presStyleCnt="3">
        <dgm:presLayoutVars>
          <dgm:bulletEnabled val="1"/>
        </dgm:presLayoutVars>
      </dgm:prSet>
      <dgm:spPr/>
    </dgm:pt>
  </dgm:ptLst>
  <dgm:cxnLst>
    <dgm:cxn modelId="{613DBD02-6616-4CC3-85A3-2C2841919153}" srcId="{ADE52023-F543-4910-8BB4-9ADD1AC2B789}" destId="{6FB3FB03-A0C0-4A25-8F8C-E07260BFE540}" srcOrd="2" destOrd="0" parTransId="{78B4FB0E-D68A-404B-9A85-36E952AD2B08}" sibTransId="{58C1FCD5-A852-449E-906B-2CF5A0F473AB}"/>
    <dgm:cxn modelId="{7A725814-5A1E-4A8E-9788-C3F8745B4415}" type="presOf" srcId="{ADE52023-F543-4910-8BB4-9ADD1AC2B789}" destId="{9F8A526D-0FB1-4DBB-91D6-7889650AC98C}" srcOrd="0" destOrd="0" presId="urn:microsoft.com/office/officeart/2016/7/layout/BasicLinearProcessNumbered"/>
    <dgm:cxn modelId="{0C80502C-DF27-440C-8946-981F63561FF9}" type="presOf" srcId="{B7C70AD9-8990-44D4-87A3-9CEA40D3D849}" destId="{3FD1D28C-342C-49BA-BAC4-2FB7B55ACA1D}" srcOrd="1" destOrd="0" presId="urn:microsoft.com/office/officeart/2016/7/layout/BasicLinearProcessNumbered"/>
    <dgm:cxn modelId="{3971D832-EA5F-49F2-8D81-5513AF8A89D2}" type="presOf" srcId="{58C1FCD5-A852-449E-906B-2CF5A0F473AB}" destId="{E2625CA3-F61B-41A4-90FE-17F1E6BD97B1}" srcOrd="0" destOrd="0" presId="urn:microsoft.com/office/officeart/2016/7/layout/BasicLinearProcessNumbered"/>
    <dgm:cxn modelId="{53721261-0176-4845-9B55-60E3B505BAD8}" type="presOf" srcId="{6FB3FB03-A0C0-4A25-8F8C-E07260BFE540}" destId="{54778C5D-B480-4ED9-BBF2-FF49A0828518}" srcOrd="1" destOrd="0" presId="urn:microsoft.com/office/officeart/2016/7/layout/BasicLinearProcessNumbered"/>
    <dgm:cxn modelId="{E3BD9056-D661-41A1-B9C3-7B425461DBDF}" type="presOf" srcId="{67A894A5-EB21-4A70-A353-C6F54D17B061}" destId="{CA8BC1A7-1E17-405F-A824-4D23A6F60A0F}" srcOrd="0" destOrd="0" presId="urn:microsoft.com/office/officeart/2016/7/layout/BasicLinearProcessNumbered"/>
    <dgm:cxn modelId="{7A8DBA5A-D3EA-411A-98E8-B028F18D170B}" type="presOf" srcId="{BD685BCA-345B-4BE4-AE5F-C9CC5D4635E2}" destId="{C38B8340-0B54-4EA3-89C1-1EBA164AA54E}" srcOrd="1" destOrd="0" presId="urn:microsoft.com/office/officeart/2016/7/layout/BasicLinearProcessNumbered"/>
    <dgm:cxn modelId="{47534E83-72A9-4959-AB70-B5CB560D2578}" srcId="{ADE52023-F543-4910-8BB4-9ADD1AC2B789}" destId="{BD685BCA-345B-4BE4-AE5F-C9CC5D4635E2}" srcOrd="0" destOrd="0" parTransId="{D18499E0-6AF3-4AB4-8D40-E0D6A316DBC9}" sibTransId="{67A894A5-EB21-4A70-A353-C6F54D17B061}"/>
    <dgm:cxn modelId="{EB8174A8-3A82-44A3-8E0F-6282DDB2FE09}" type="presOf" srcId="{887AFE6A-6414-4828-9F61-9960FBACD51F}" destId="{EEE29602-755C-418E-AA74-75C954A25F94}" srcOrd="0" destOrd="0" presId="urn:microsoft.com/office/officeart/2016/7/layout/BasicLinearProcessNumbered"/>
    <dgm:cxn modelId="{8B465EBF-54ED-4190-BD07-1AFF3F069C4E}" type="presOf" srcId="{B7C70AD9-8990-44D4-87A3-9CEA40D3D849}" destId="{13221FAF-1D3E-43E2-B8C1-C873E7548D72}" srcOrd="0" destOrd="0" presId="urn:microsoft.com/office/officeart/2016/7/layout/BasicLinearProcessNumbered"/>
    <dgm:cxn modelId="{F109EAC3-16E6-4CDC-95C1-8460BABC768D}" srcId="{ADE52023-F543-4910-8BB4-9ADD1AC2B789}" destId="{B7C70AD9-8990-44D4-87A3-9CEA40D3D849}" srcOrd="1" destOrd="0" parTransId="{EDFC8E7B-AB68-446C-A254-F817039897E7}" sibTransId="{887AFE6A-6414-4828-9F61-9960FBACD51F}"/>
    <dgm:cxn modelId="{0C74B7CD-E7C9-432D-AE10-8A0EC1720175}" type="presOf" srcId="{6FB3FB03-A0C0-4A25-8F8C-E07260BFE540}" destId="{AECCE8BF-C63F-403C-8BC5-FFC87033D9D9}" srcOrd="0" destOrd="0" presId="urn:microsoft.com/office/officeart/2016/7/layout/BasicLinearProcessNumbered"/>
    <dgm:cxn modelId="{7438B5CE-D95C-46E0-93CF-6B8C525F7814}" type="presOf" srcId="{BD685BCA-345B-4BE4-AE5F-C9CC5D4635E2}" destId="{ADCBA07D-2FFC-4844-9439-7ACE1858F8CE}" srcOrd="0" destOrd="0" presId="urn:microsoft.com/office/officeart/2016/7/layout/BasicLinearProcessNumbered"/>
    <dgm:cxn modelId="{28BC15E5-D98C-4BA4-872B-2743C0AC5E6F}" type="presParOf" srcId="{9F8A526D-0FB1-4DBB-91D6-7889650AC98C}" destId="{4AAE0283-96F6-45EA-B79C-9EEC9B78D13D}" srcOrd="0" destOrd="0" presId="urn:microsoft.com/office/officeart/2016/7/layout/BasicLinearProcessNumbered"/>
    <dgm:cxn modelId="{BC4FB161-040D-43B2-B776-50465CB030A7}" type="presParOf" srcId="{4AAE0283-96F6-45EA-B79C-9EEC9B78D13D}" destId="{ADCBA07D-2FFC-4844-9439-7ACE1858F8CE}" srcOrd="0" destOrd="0" presId="urn:microsoft.com/office/officeart/2016/7/layout/BasicLinearProcessNumbered"/>
    <dgm:cxn modelId="{1EC00A1D-B498-49A8-B61F-46268AB44DC3}" type="presParOf" srcId="{4AAE0283-96F6-45EA-B79C-9EEC9B78D13D}" destId="{CA8BC1A7-1E17-405F-A824-4D23A6F60A0F}" srcOrd="1" destOrd="0" presId="urn:microsoft.com/office/officeart/2016/7/layout/BasicLinearProcessNumbered"/>
    <dgm:cxn modelId="{57CCAE3F-D9D5-44CF-95C7-4E0597D8F130}" type="presParOf" srcId="{4AAE0283-96F6-45EA-B79C-9EEC9B78D13D}" destId="{D30B1E82-D9E1-4ED4-8BDD-1A4621C3F917}" srcOrd="2" destOrd="0" presId="urn:microsoft.com/office/officeart/2016/7/layout/BasicLinearProcessNumbered"/>
    <dgm:cxn modelId="{F9E744E2-2890-4FD4-BA01-9B3036DF141D}" type="presParOf" srcId="{4AAE0283-96F6-45EA-B79C-9EEC9B78D13D}" destId="{C38B8340-0B54-4EA3-89C1-1EBA164AA54E}" srcOrd="3" destOrd="0" presId="urn:microsoft.com/office/officeart/2016/7/layout/BasicLinearProcessNumbered"/>
    <dgm:cxn modelId="{4D4DFA7D-C038-4C95-91A7-79933BDC88BA}" type="presParOf" srcId="{9F8A526D-0FB1-4DBB-91D6-7889650AC98C}" destId="{1F4CECD1-737D-4D57-A950-1F6F5598B1A6}" srcOrd="1" destOrd="0" presId="urn:microsoft.com/office/officeart/2016/7/layout/BasicLinearProcessNumbered"/>
    <dgm:cxn modelId="{22A6A80D-50E7-4D59-9E23-B445FACD8938}" type="presParOf" srcId="{9F8A526D-0FB1-4DBB-91D6-7889650AC98C}" destId="{BC1B39FF-EEEA-427F-8F58-D662FBDE0C3B}" srcOrd="2" destOrd="0" presId="urn:microsoft.com/office/officeart/2016/7/layout/BasicLinearProcessNumbered"/>
    <dgm:cxn modelId="{BAE5094D-92FE-4998-948D-BCB13BBCBC97}" type="presParOf" srcId="{BC1B39FF-EEEA-427F-8F58-D662FBDE0C3B}" destId="{13221FAF-1D3E-43E2-B8C1-C873E7548D72}" srcOrd="0" destOrd="0" presId="urn:microsoft.com/office/officeart/2016/7/layout/BasicLinearProcessNumbered"/>
    <dgm:cxn modelId="{A666F0F9-5288-43E5-ABF9-6E12CC43D631}" type="presParOf" srcId="{BC1B39FF-EEEA-427F-8F58-D662FBDE0C3B}" destId="{EEE29602-755C-418E-AA74-75C954A25F94}" srcOrd="1" destOrd="0" presId="urn:microsoft.com/office/officeart/2016/7/layout/BasicLinearProcessNumbered"/>
    <dgm:cxn modelId="{1B69FF80-FD16-4F01-8D88-21AB38AA8A91}" type="presParOf" srcId="{BC1B39FF-EEEA-427F-8F58-D662FBDE0C3B}" destId="{9F636BA9-B9C5-4782-8C62-AE4D5509E509}" srcOrd="2" destOrd="0" presId="urn:microsoft.com/office/officeart/2016/7/layout/BasicLinearProcessNumbered"/>
    <dgm:cxn modelId="{57C77055-34F3-4127-B51C-1768664095AA}" type="presParOf" srcId="{BC1B39FF-EEEA-427F-8F58-D662FBDE0C3B}" destId="{3FD1D28C-342C-49BA-BAC4-2FB7B55ACA1D}" srcOrd="3" destOrd="0" presId="urn:microsoft.com/office/officeart/2016/7/layout/BasicLinearProcessNumbered"/>
    <dgm:cxn modelId="{118666CC-4632-4A9B-AAC1-1AF858DE0A85}" type="presParOf" srcId="{9F8A526D-0FB1-4DBB-91D6-7889650AC98C}" destId="{215F6D53-F3B0-4293-B4CA-505F22A57BE2}" srcOrd="3" destOrd="0" presId="urn:microsoft.com/office/officeart/2016/7/layout/BasicLinearProcessNumbered"/>
    <dgm:cxn modelId="{4285E682-F8FA-4752-8669-B4C131D7D68B}" type="presParOf" srcId="{9F8A526D-0FB1-4DBB-91D6-7889650AC98C}" destId="{BFBC1FE6-813A-4808-B548-68E6E0180618}" srcOrd="4" destOrd="0" presId="urn:microsoft.com/office/officeart/2016/7/layout/BasicLinearProcessNumbered"/>
    <dgm:cxn modelId="{A9E79B17-3ABC-444E-BB6E-AAA1B80CECFF}" type="presParOf" srcId="{BFBC1FE6-813A-4808-B548-68E6E0180618}" destId="{AECCE8BF-C63F-403C-8BC5-FFC87033D9D9}" srcOrd="0" destOrd="0" presId="urn:microsoft.com/office/officeart/2016/7/layout/BasicLinearProcessNumbered"/>
    <dgm:cxn modelId="{AE916F0C-2672-4391-B2BD-E2C2755FE0BD}" type="presParOf" srcId="{BFBC1FE6-813A-4808-B548-68E6E0180618}" destId="{E2625CA3-F61B-41A4-90FE-17F1E6BD97B1}" srcOrd="1" destOrd="0" presId="urn:microsoft.com/office/officeart/2016/7/layout/BasicLinearProcessNumbered"/>
    <dgm:cxn modelId="{C97D4469-0597-444A-A784-6E30DC8FC604}" type="presParOf" srcId="{BFBC1FE6-813A-4808-B548-68E6E0180618}" destId="{0842CD35-F874-42CE-BD66-BE403075A66F}" srcOrd="2" destOrd="0" presId="urn:microsoft.com/office/officeart/2016/7/layout/BasicLinearProcessNumbered"/>
    <dgm:cxn modelId="{91B67E17-D94A-40E1-9F1F-7CC7921AD0AC}" type="presParOf" srcId="{BFBC1FE6-813A-4808-B548-68E6E0180618}" destId="{54778C5D-B480-4ED9-BBF2-FF49A0828518}" srcOrd="3" destOrd="0" presId="urn:microsoft.com/office/officeart/2016/7/layout/BasicLinearProcessNumbered"/>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C461405-E899-4BDA-847F-F09BF45A07B4}" type="doc">
      <dgm:prSet loTypeId="urn:microsoft.com/office/officeart/2005/8/layout/matrix3" loCatId="matrix" qsTypeId="urn:microsoft.com/office/officeart/2005/8/quickstyle/simple1" qsCatId="simple" csTypeId="urn:microsoft.com/office/officeart/2005/8/colors/accent6_3" csCatId="accent6"/>
      <dgm:spPr/>
      <dgm:t>
        <a:bodyPr/>
        <a:lstStyle/>
        <a:p>
          <a:endParaRPr lang="en-US"/>
        </a:p>
      </dgm:t>
    </dgm:pt>
    <dgm:pt modelId="{C506C446-71DD-4800-B9EC-2CEA261C85FC}">
      <dgm:prSet/>
      <dgm:spPr/>
      <dgm:t>
        <a:bodyPr/>
        <a:lstStyle/>
        <a:p>
          <a:r>
            <a:rPr lang="en-US"/>
            <a:t>All physicians and providers, nurses, ancillary clinicians and hospital staff completing E-Modules</a:t>
          </a:r>
        </a:p>
      </dgm:t>
    </dgm:pt>
    <dgm:pt modelId="{4C2E3476-1054-4346-8AF3-3D194482C959}" type="parTrans" cxnId="{6308D8C5-CE60-477D-B2F1-2368EED27DEE}">
      <dgm:prSet/>
      <dgm:spPr/>
      <dgm:t>
        <a:bodyPr/>
        <a:lstStyle/>
        <a:p>
          <a:endParaRPr lang="en-US"/>
        </a:p>
      </dgm:t>
    </dgm:pt>
    <dgm:pt modelId="{5DC9CBD3-78FA-49E7-A51F-DE4246B3DA63}" type="sibTrans" cxnId="{6308D8C5-CE60-477D-B2F1-2368EED27DEE}">
      <dgm:prSet/>
      <dgm:spPr/>
      <dgm:t>
        <a:bodyPr/>
        <a:lstStyle/>
        <a:p>
          <a:endParaRPr lang="en-US"/>
        </a:p>
      </dgm:t>
    </dgm:pt>
    <dgm:pt modelId="{1DC724A3-F71F-4F3F-AFE3-F7645972F1CE}">
      <dgm:prSet/>
      <dgm:spPr/>
      <dgm:t>
        <a:bodyPr/>
        <a:lstStyle/>
        <a:p>
          <a:r>
            <a:rPr lang="en-US"/>
            <a:t>At least 1 ESSI Team Member attends PQI training</a:t>
          </a:r>
        </a:p>
      </dgm:t>
    </dgm:pt>
    <dgm:pt modelId="{67C454AB-2859-4AB7-8FB9-9BC35E3A64B3}" type="parTrans" cxnId="{21D545AB-C03E-4E70-BAEE-1FED7D8D86C7}">
      <dgm:prSet/>
      <dgm:spPr/>
      <dgm:t>
        <a:bodyPr/>
        <a:lstStyle/>
        <a:p>
          <a:endParaRPr lang="en-US"/>
        </a:p>
      </dgm:t>
    </dgm:pt>
    <dgm:pt modelId="{F556B796-6A17-4FBF-876D-33639BDC9B0C}" type="sibTrans" cxnId="{21D545AB-C03E-4E70-BAEE-1FED7D8D86C7}">
      <dgm:prSet/>
      <dgm:spPr/>
      <dgm:t>
        <a:bodyPr/>
        <a:lstStyle/>
        <a:p>
          <a:endParaRPr lang="en-US"/>
        </a:p>
      </dgm:t>
    </dgm:pt>
    <dgm:pt modelId="{96C2D5B1-7D7A-44AB-9200-C205C1AB0DB9}">
      <dgm:prSet/>
      <dgm:spPr/>
      <dgm:t>
        <a:bodyPr/>
        <a:lstStyle/>
        <a:p>
          <a:r>
            <a:rPr lang="en-US">
              <a:latin typeface="Calibri" panose="020F0502020204030204"/>
            </a:rPr>
            <a:t>Host</a:t>
          </a:r>
          <a:r>
            <a:rPr lang="en-US"/>
            <a:t> at least 1 facilitated discussion</a:t>
          </a:r>
        </a:p>
      </dgm:t>
    </dgm:pt>
    <dgm:pt modelId="{FD6D8808-A2D2-412C-A027-21AC214AC556}" type="parTrans" cxnId="{5E14390E-470A-471F-808D-6FB89FB9E32E}">
      <dgm:prSet/>
      <dgm:spPr/>
      <dgm:t>
        <a:bodyPr/>
        <a:lstStyle/>
        <a:p>
          <a:endParaRPr lang="en-US"/>
        </a:p>
      </dgm:t>
    </dgm:pt>
    <dgm:pt modelId="{F80A90AF-3AB4-4B6F-92D4-B1DADA57C58A}" type="sibTrans" cxnId="{5E14390E-470A-471F-808D-6FB89FB9E32E}">
      <dgm:prSet/>
      <dgm:spPr/>
      <dgm:t>
        <a:bodyPr/>
        <a:lstStyle/>
        <a:p>
          <a:endParaRPr lang="en-US"/>
        </a:p>
      </dgm:t>
    </dgm:pt>
    <dgm:pt modelId="{EBBB3B80-A652-4DFE-8F42-F51CB5F1ABA6}">
      <dgm:prSet/>
      <dgm:spPr/>
      <dgm:t>
        <a:bodyPr/>
        <a:lstStyle/>
        <a:p>
          <a:r>
            <a:rPr lang="en-US"/>
            <a:t>System to facilitate feedback from peers, parents and families </a:t>
          </a:r>
        </a:p>
      </dgm:t>
    </dgm:pt>
    <dgm:pt modelId="{C9CAF60A-DBCB-4185-8364-2078B6C5877C}" type="parTrans" cxnId="{FEE82698-6CFA-409B-B2DE-0542393030E1}">
      <dgm:prSet/>
      <dgm:spPr/>
      <dgm:t>
        <a:bodyPr/>
        <a:lstStyle/>
        <a:p>
          <a:endParaRPr lang="en-US"/>
        </a:p>
      </dgm:t>
    </dgm:pt>
    <dgm:pt modelId="{6A7AE82A-1D30-4856-B8D8-B577693E5F01}" type="sibTrans" cxnId="{FEE82698-6CFA-409B-B2DE-0542393030E1}">
      <dgm:prSet/>
      <dgm:spPr/>
      <dgm:t>
        <a:bodyPr/>
        <a:lstStyle/>
        <a:p>
          <a:endParaRPr lang="en-US"/>
        </a:p>
      </dgm:t>
    </dgm:pt>
    <dgm:pt modelId="{8A4FCF69-8464-4DFD-9845-403303830469}" type="pres">
      <dgm:prSet presAssocID="{9C461405-E899-4BDA-847F-F09BF45A07B4}" presName="matrix" presStyleCnt="0">
        <dgm:presLayoutVars>
          <dgm:chMax val="1"/>
          <dgm:dir/>
          <dgm:resizeHandles val="exact"/>
        </dgm:presLayoutVars>
      </dgm:prSet>
      <dgm:spPr/>
    </dgm:pt>
    <dgm:pt modelId="{57131C6F-7311-4A33-A9DE-E1E3BE163BA6}" type="pres">
      <dgm:prSet presAssocID="{9C461405-E899-4BDA-847F-F09BF45A07B4}" presName="diamond" presStyleLbl="bgShp" presStyleIdx="0" presStyleCnt="1"/>
      <dgm:spPr>
        <a:solidFill>
          <a:srgbClr val="8AE3A9"/>
        </a:solidFill>
      </dgm:spPr>
    </dgm:pt>
    <dgm:pt modelId="{D0017B62-974B-4CCC-82D4-15FD309F3A58}" type="pres">
      <dgm:prSet presAssocID="{9C461405-E899-4BDA-847F-F09BF45A07B4}" presName="quad1" presStyleLbl="node1" presStyleIdx="0" presStyleCnt="4">
        <dgm:presLayoutVars>
          <dgm:chMax val="0"/>
          <dgm:chPref val="0"/>
          <dgm:bulletEnabled val="1"/>
        </dgm:presLayoutVars>
      </dgm:prSet>
      <dgm:spPr>
        <a:solidFill>
          <a:srgbClr val="00B050"/>
        </a:solidFill>
      </dgm:spPr>
    </dgm:pt>
    <dgm:pt modelId="{67399538-B1C4-4C02-AA54-EC019EDC318E}" type="pres">
      <dgm:prSet presAssocID="{9C461405-E899-4BDA-847F-F09BF45A07B4}" presName="quad2" presStyleLbl="node1" presStyleIdx="1" presStyleCnt="4">
        <dgm:presLayoutVars>
          <dgm:chMax val="0"/>
          <dgm:chPref val="0"/>
          <dgm:bulletEnabled val="1"/>
        </dgm:presLayoutVars>
      </dgm:prSet>
      <dgm:spPr>
        <a:solidFill>
          <a:srgbClr val="00B050"/>
        </a:solidFill>
      </dgm:spPr>
    </dgm:pt>
    <dgm:pt modelId="{AD986641-CB14-4D63-8E1D-83F37749B4CF}" type="pres">
      <dgm:prSet presAssocID="{9C461405-E899-4BDA-847F-F09BF45A07B4}" presName="quad3" presStyleLbl="node1" presStyleIdx="2" presStyleCnt="4">
        <dgm:presLayoutVars>
          <dgm:chMax val="0"/>
          <dgm:chPref val="0"/>
          <dgm:bulletEnabled val="1"/>
        </dgm:presLayoutVars>
      </dgm:prSet>
      <dgm:spPr>
        <a:solidFill>
          <a:srgbClr val="00B050"/>
        </a:solidFill>
      </dgm:spPr>
    </dgm:pt>
    <dgm:pt modelId="{41B30F7D-63E8-4828-A2D7-8618F5B94D35}" type="pres">
      <dgm:prSet presAssocID="{9C461405-E899-4BDA-847F-F09BF45A07B4}" presName="quad4" presStyleLbl="node1" presStyleIdx="3" presStyleCnt="4">
        <dgm:presLayoutVars>
          <dgm:chMax val="0"/>
          <dgm:chPref val="0"/>
          <dgm:bulletEnabled val="1"/>
        </dgm:presLayoutVars>
      </dgm:prSet>
      <dgm:spPr>
        <a:solidFill>
          <a:srgbClr val="00B050"/>
        </a:solidFill>
      </dgm:spPr>
    </dgm:pt>
  </dgm:ptLst>
  <dgm:cxnLst>
    <dgm:cxn modelId="{5E14390E-470A-471F-808D-6FB89FB9E32E}" srcId="{9C461405-E899-4BDA-847F-F09BF45A07B4}" destId="{96C2D5B1-7D7A-44AB-9200-C205C1AB0DB9}" srcOrd="2" destOrd="0" parTransId="{FD6D8808-A2D2-412C-A027-21AC214AC556}" sibTransId="{F80A90AF-3AB4-4B6F-92D4-B1DADA57C58A}"/>
    <dgm:cxn modelId="{6163A62B-48A7-4DC1-B5F4-F1597CCECEFE}" type="presOf" srcId="{C506C446-71DD-4800-B9EC-2CEA261C85FC}" destId="{D0017B62-974B-4CCC-82D4-15FD309F3A58}" srcOrd="0" destOrd="0" presId="urn:microsoft.com/office/officeart/2005/8/layout/matrix3"/>
    <dgm:cxn modelId="{0758D263-0CAF-488C-9082-B3EE43A4558E}" type="presOf" srcId="{1DC724A3-F71F-4F3F-AFE3-F7645972F1CE}" destId="{67399538-B1C4-4C02-AA54-EC019EDC318E}" srcOrd="0" destOrd="0" presId="urn:microsoft.com/office/officeart/2005/8/layout/matrix3"/>
    <dgm:cxn modelId="{BB794B6B-3CB8-4C51-8C71-BBAD81A09081}" type="presOf" srcId="{96C2D5B1-7D7A-44AB-9200-C205C1AB0DB9}" destId="{AD986641-CB14-4D63-8E1D-83F37749B4CF}" srcOrd="0" destOrd="0" presId="urn:microsoft.com/office/officeart/2005/8/layout/matrix3"/>
    <dgm:cxn modelId="{F9CA6B58-6F21-4D40-999A-3466A3505006}" type="presOf" srcId="{EBBB3B80-A652-4DFE-8F42-F51CB5F1ABA6}" destId="{41B30F7D-63E8-4828-A2D7-8618F5B94D35}" srcOrd="0" destOrd="0" presId="urn:microsoft.com/office/officeart/2005/8/layout/matrix3"/>
    <dgm:cxn modelId="{FEE82698-6CFA-409B-B2DE-0542393030E1}" srcId="{9C461405-E899-4BDA-847F-F09BF45A07B4}" destId="{EBBB3B80-A652-4DFE-8F42-F51CB5F1ABA6}" srcOrd="3" destOrd="0" parTransId="{C9CAF60A-DBCB-4185-8364-2078B6C5877C}" sibTransId="{6A7AE82A-1D30-4856-B8D8-B577693E5F01}"/>
    <dgm:cxn modelId="{21D545AB-C03E-4E70-BAEE-1FED7D8D86C7}" srcId="{9C461405-E899-4BDA-847F-F09BF45A07B4}" destId="{1DC724A3-F71F-4F3F-AFE3-F7645972F1CE}" srcOrd="1" destOrd="0" parTransId="{67C454AB-2859-4AB7-8FB9-9BC35E3A64B3}" sibTransId="{F556B796-6A17-4FBF-876D-33639BDC9B0C}"/>
    <dgm:cxn modelId="{6308D8C5-CE60-477D-B2F1-2368EED27DEE}" srcId="{9C461405-E899-4BDA-847F-F09BF45A07B4}" destId="{C506C446-71DD-4800-B9EC-2CEA261C85FC}" srcOrd="0" destOrd="0" parTransId="{4C2E3476-1054-4346-8AF3-3D194482C959}" sibTransId="{5DC9CBD3-78FA-49E7-A51F-DE4246B3DA63}"/>
    <dgm:cxn modelId="{D8D9F3FF-9BD3-4727-9BE0-440405D2D04F}" type="presOf" srcId="{9C461405-E899-4BDA-847F-F09BF45A07B4}" destId="{8A4FCF69-8464-4DFD-9845-403303830469}" srcOrd="0" destOrd="0" presId="urn:microsoft.com/office/officeart/2005/8/layout/matrix3"/>
    <dgm:cxn modelId="{F8ED9327-13BC-4E5D-9B68-9B7C785559C1}" type="presParOf" srcId="{8A4FCF69-8464-4DFD-9845-403303830469}" destId="{57131C6F-7311-4A33-A9DE-E1E3BE163BA6}" srcOrd="0" destOrd="0" presId="urn:microsoft.com/office/officeart/2005/8/layout/matrix3"/>
    <dgm:cxn modelId="{3C919753-5DC8-471A-9967-9D6AD1EF2873}" type="presParOf" srcId="{8A4FCF69-8464-4DFD-9845-403303830469}" destId="{D0017B62-974B-4CCC-82D4-15FD309F3A58}" srcOrd="1" destOrd="0" presId="urn:microsoft.com/office/officeart/2005/8/layout/matrix3"/>
    <dgm:cxn modelId="{92FF728B-F551-49E1-969B-B654FD5AEF4F}" type="presParOf" srcId="{8A4FCF69-8464-4DFD-9845-403303830469}" destId="{67399538-B1C4-4C02-AA54-EC019EDC318E}" srcOrd="2" destOrd="0" presId="urn:microsoft.com/office/officeart/2005/8/layout/matrix3"/>
    <dgm:cxn modelId="{A38C6C2E-6B7A-43AF-946B-CBA9890BE76F}" type="presParOf" srcId="{8A4FCF69-8464-4DFD-9845-403303830469}" destId="{AD986641-CB14-4D63-8E1D-83F37749B4CF}" srcOrd="3" destOrd="0" presId="urn:microsoft.com/office/officeart/2005/8/layout/matrix3"/>
    <dgm:cxn modelId="{67665BB7-7355-41B9-A9E9-D59E54DB3731}" type="presParOf" srcId="{8A4FCF69-8464-4DFD-9845-403303830469}" destId="{41B30F7D-63E8-4828-A2D7-8618F5B94D35}" srcOrd="4" destOrd="0" presId="urn:microsoft.com/office/officeart/2005/8/layout/matrix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F2803A7-90A0-4BC6-BC05-28FBD2D976FA}" type="doc">
      <dgm:prSet loTypeId="urn:microsoft.com/office/officeart/2005/8/layout/hList1" loCatId="list" qsTypeId="urn:microsoft.com/office/officeart/2005/8/quickstyle/simple1" qsCatId="simple" csTypeId="urn:microsoft.com/office/officeart/2005/8/colors/colorful1" csCatId="colorful"/>
      <dgm:spPr/>
      <dgm:t>
        <a:bodyPr/>
        <a:lstStyle/>
        <a:p>
          <a:endParaRPr lang="en-US"/>
        </a:p>
      </dgm:t>
    </dgm:pt>
    <dgm:pt modelId="{1E7551E2-F93B-47D4-9821-DD67FEBEF221}">
      <dgm:prSet/>
      <dgm:spPr/>
      <dgm:t>
        <a:bodyPr/>
        <a:lstStyle/>
        <a:p>
          <a:r>
            <a:rPr lang="en-US">
              <a:latin typeface="DM Sans"/>
              <a:cs typeface="Calibri"/>
            </a:rPr>
            <a:t>Hospital Level Data form</a:t>
          </a:r>
        </a:p>
      </dgm:t>
    </dgm:pt>
    <dgm:pt modelId="{35D105FF-3E6E-4E68-A8E2-85AC789B699F}" type="parTrans" cxnId="{81F77749-EF3F-41D4-B107-045C3634334D}">
      <dgm:prSet/>
      <dgm:spPr/>
      <dgm:t>
        <a:bodyPr/>
        <a:lstStyle/>
        <a:p>
          <a:endParaRPr lang="en-US"/>
        </a:p>
      </dgm:t>
    </dgm:pt>
    <dgm:pt modelId="{3482EDDA-887F-4535-922A-A7894AA6FF27}" type="sibTrans" cxnId="{81F77749-EF3F-41D4-B107-045C3634334D}">
      <dgm:prSet/>
      <dgm:spPr/>
      <dgm:t>
        <a:bodyPr/>
        <a:lstStyle/>
        <a:p>
          <a:endParaRPr lang="en-US"/>
        </a:p>
      </dgm:t>
    </dgm:pt>
    <dgm:pt modelId="{CDE93A3B-D304-4BF9-B63C-A18A03CC1339}">
      <dgm:prSet/>
      <dgm:spPr/>
      <dgm:t>
        <a:bodyPr/>
        <a:lstStyle/>
        <a:p>
          <a:pPr rtl="0"/>
          <a:r>
            <a:rPr lang="en-US">
              <a:latin typeface="DM Sans"/>
              <a:cs typeface="Calibri"/>
            </a:rPr>
            <a:t>Structure Measures </a:t>
          </a:r>
        </a:p>
      </dgm:t>
    </dgm:pt>
    <dgm:pt modelId="{AC4E72F0-4302-408C-9916-58033F307E66}" type="parTrans" cxnId="{2455CDAC-E222-43F9-9142-8813BE8A5C89}">
      <dgm:prSet/>
      <dgm:spPr/>
      <dgm:t>
        <a:bodyPr/>
        <a:lstStyle/>
        <a:p>
          <a:endParaRPr lang="en-US"/>
        </a:p>
      </dgm:t>
    </dgm:pt>
    <dgm:pt modelId="{B75563AB-8B5A-40CF-949E-A56EF8A4FEBC}" type="sibTrans" cxnId="{2455CDAC-E222-43F9-9142-8813BE8A5C89}">
      <dgm:prSet/>
      <dgm:spPr/>
      <dgm:t>
        <a:bodyPr/>
        <a:lstStyle/>
        <a:p>
          <a:endParaRPr lang="en-US"/>
        </a:p>
      </dgm:t>
    </dgm:pt>
    <dgm:pt modelId="{E048B95C-A001-4DC8-A7B9-E10A52BE0629}">
      <dgm:prSet/>
      <dgm:spPr/>
      <dgm:t>
        <a:bodyPr/>
        <a:lstStyle/>
        <a:p>
          <a:r>
            <a:rPr lang="en-US">
              <a:latin typeface="DM Sans"/>
              <a:cs typeface="Calibri"/>
            </a:rPr>
            <a:t>Education Measures</a:t>
          </a:r>
        </a:p>
      </dgm:t>
    </dgm:pt>
    <dgm:pt modelId="{D46A2253-7F42-4F35-A6D0-B92212B2AA93}" type="parTrans" cxnId="{340CA8D4-8C91-4151-8F19-CD102E3F8CCC}">
      <dgm:prSet/>
      <dgm:spPr/>
      <dgm:t>
        <a:bodyPr/>
        <a:lstStyle/>
        <a:p>
          <a:endParaRPr lang="en-US"/>
        </a:p>
      </dgm:t>
    </dgm:pt>
    <dgm:pt modelId="{5FA6BCB9-9FAB-401C-AADA-2BAB1285B0E6}" type="sibTrans" cxnId="{340CA8D4-8C91-4151-8F19-CD102E3F8CCC}">
      <dgm:prSet/>
      <dgm:spPr/>
      <dgm:t>
        <a:bodyPr/>
        <a:lstStyle/>
        <a:p>
          <a:endParaRPr lang="en-US"/>
        </a:p>
      </dgm:t>
    </dgm:pt>
    <dgm:pt modelId="{2F96AE4C-80EE-42F0-9C1C-F09A8B9EB6B1}">
      <dgm:prSet/>
      <dgm:spPr/>
      <dgm:t>
        <a:bodyPr/>
        <a:lstStyle/>
        <a:p>
          <a:r>
            <a:rPr lang="en-US">
              <a:latin typeface="DM Sans"/>
              <a:cs typeface="Calibri"/>
            </a:rPr>
            <a:t>Crib Audits</a:t>
          </a:r>
        </a:p>
      </dgm:t>
    </dgm:pt>
    <dgm:pt modelId="{993F732A-4C89-4B04-949B-565AF25BC9C1}" type="parTrans" cxnId="{B966FE98-A212-43A6-9A1C-E4F1F6105032}">
      <dgm:prSet/>
      <dgm:spPr/>
      <dgm:t>
        <a:bodyPr/>
        <a:lstStyle/>
        <a:p>
          <a:endParaRPr lang="en-US"/>
        </a:p>
      </dgm:t>
    </dgm:pt>
    <dgm:pt modelId="{840B5B38-E302-4593-A113-A37975CD5192}" type="sibTrans" cxnId="{B966FE98-A212-43A6-9A1C-E4F1F6105032}">
      <dgm:prSet/>
      <dgm:spPr/>
      <dgm:t>
        <a:bodyPr/>
        <a:lstStyle/>
        <a:p>
          <a:endParaRPr lang="en-US"/>
        </a:p>
      </dgm:t>
    </dgm:pt>
    <dgm:pt modelId="{22D5BD7D-2E8D-478E-A9E9-F93DFD60822F}">
      <dgm:prSet/>
      <dgm:spPr/>
      <dgm:t>
        <a:bodyPr/>
        <a:lstStyle/>
        <a:p>
          <a:r>
            <a:rPr lang="en-US">
              <a:latin typeface="DM Sans"/>
              <a:cs typeface="Calibri"/>
            </a:rPr>
            <a:t>Patient Level Data form</a:t>
          </a:r>
        </a:p>
      </dgm:t>
    </dgm:pt>
    <dgm:pt modelId="{0FC81F1A-D000-4B5D-A9D6-601EF1AA153F}" type="parTrans" cxnId="{7A17557C-68F8-460B-B2DB-AD1E9B339C1D}">
      <dgm:prSet/>
      <dgm:spPr/>
      <dgm:t>
        <a:bodyPr/>
        <a:lstStyle/>
        <a:p>
          <a:endParaRPr lang="en-US"/>
        </a:p>
      </dgm:t>
    </dgm:pt>
    <dgm:pt modelId="{514469A3-F785-4FB7-8162-EBEDC6170801}" type="sibTrans" cxnId="{7A17557C-68F8-460B-B2DB-AD1E9B339C1D}">
      <dgm:prSet/>
      <dgm:spPr/>
      <dgm:t>
        <a:bodyPr/>
        <a:lstStyle/>
        <a:p>
          <a:endParaRPr lang="en-US"/>
        </a:p>
      </dgm:t>
    </dgm:pt>
    <dgm:pt modelId="{29A9AEB3-1C54-4E12-B059-0D2F8ED1614B}">
      <dgm:prSet/>
      <dgm:spPr/>
      <dgm:t>
        <a:bodyPr/>
        <a:lstStyle/>
        <a:p>
          <a:pPr rtl="0"/>
          <a:r>
            <a:rPr lang="en-US">
              <a:latin typeface="DM Sans"/>
              <a:cs typeface="Calibri"/>
            </a:rPr>
            <a:t>Random sample of 20 newborns discharged each month​ per unit</a:t>
          </a:r>
        </a:p>
      </dgm:t>
    </dgm:pt>
    <dgm:pt modelId="{9FF34403-9B14-437A-8A20-24E31C6152CA}" type="parTrans" cxnId="{48C76931-764E-4E46-B9AE-F6A5150A8A32}">
      <dgm:prSet/>
      <dgm:spPr/>
      <dgm:t>
        <a:bodyPr/>
        <a:lstStyle/>
        <a:p>
          <a:endParaRPr lang="en-US"/>
        </a:p>
      </dgm:t>
    </dgm:pt>
    <dgm:pt modelId="{E12A0EB6-A256-4A0E-AA7A-712D58EA38F9}" type="sibTrans" cxnId="{48C76931-764E-4E46-B9AE-F6A5150A8A32}">
      <dgm:prSet/>
      <dgm:spPr/>
      <dgm:t>
        <a:bodyPr/>
        <a:lstStyle/>
        <a:p>
          <a:endParaRPr lang="en-US"/>
        </a:p>
      </dgm:t>
    </dgm:pt>
    <dgm:pt modelId="{8DD8113F-3048-40A9-8EC1-48C9434AE9D5}">
      <dgm:prSet/>
      <dgm:spPr/>
      <dgm:t>
        <a:bodyPr/>
        <a:lstStyle/>
        <a:p>
          <a:r>
            <a:rPr lang="en-US">
              <a:latin typeface="DM Sans"/>
              <a:cs typeface="Calibri"/>
            </a:rPr>
            <a:t>Newborn and birthing person demographic data​</a:t>
          </a:r>
        </a:p>
      </dgm:t>
    </dgm:pt>
    <dgm:pt modelId="{A6A15F87-D059-4B54-9240-8FA6FAB1AA11}" type="parTrans" cxnId="{88BDBB16-3955-4632-B83B-21BDC6B2FAB9}">
      <dgm:prSet/>
      <dgm:spPr/>
      <dgm:t>
        <a:bodyPr/>
        <a:lstStyle/>
        <a:p>
          <a:endParaRPr lang="en-US"/>
        </a:p>
      </dgm:t>
    </dgm:pt>
    <dgm:pt modelId="{7E72E34E-F8D6-4976-8500-1FDB964A1093}" type="sibTrans" cxnId="{88BDBB16-3955-4632-B83B-21BDC6B2FAB9}">
      <dgm:prSet/>
      <dgm:spPr/>
      <dgm:t>
        <a:bodyPr/>
        <a:lstStyle/>
        <a:p>
          <a:endParaRPr lang="en-US"/>
        </a:p>
      </dgm:t>
    </dgm:pt>
    <dgm:pt modelId="{DB53729D-64B6-4E6A-A7E6-341E0B9CA7DB}">
      <dgm:prSet/>
      <dgm:spPr/>
      <dgm:t>
        <a:bodyPr/>
        <a:lstStyle/>
        <a:p>
          <a:r>
            <a:rPr lang="en-US">
              <a:latin typeface="DM Sans"/>
              <a:cs typeface="Calibri"/>
            </a:rPr>
            <a:t>Safe sleep education​</a:t>
          </a:r>
        </a:p>
      </dgm:t>
    </dgm:pt>
    <dgm:pt modelId="{2B6E623A-0592-48CF-A16E-27E8AAD8108A}" type="parTrans" cxnId="{83A9A204-B95F-4184-BEA3-9C14208F3645}">
      <dgm:prSet/>
      <dgm:spPr/>
      <dgm:t>
        <a:bodyPr/>
        <a:lstStyle/>
        <a:p>
          <a:endParaRPr lang="en-US"/>
        </a:p>
      </dgm:t>
    </dgm:pt>
    <dgm:pt modelId="{FBE4F8C7-319D-4B26-8309-872454126917}" type="sibTrans" cxnId="{83A9A204-B95F-4184-BEA3-9C14208F3645}">
      <dgm:prSet/>
      <dgm:spPr/>
      <dgm:t>
        <a:bodyPr/>
        <a:lstStyle/>
        <a:p>
          <a:endParaRPr lang="en-US"/>
        </a:p>
      </dgm:t>
    </dgm:pt>
    <dgm:pt modelId="{EAB071E8-CDD2-4E4F-8F34-A669EEE4D813}">
      <dgm:prSet/>
      <dgm:spPr/>
      <dgm:t>
        <a:bodyPr/>
        <a:lstStyle/>
        <a:p>
          <a:r>
            <a:rPr lang="en-US">
              <a:latin typeface="DM Sans"/>
              <a:cs typeface="Calibri"/>
            </a:rPr>
            <a:t>Transfer of care documentation​</a:t>
          </a:r>
        </a:p>
      </dgm:t>
    </dgm:pt>
    <dgm:pt modelId="{88AECF3A-DA6F-4E01-9F6E-DC956428531F}" type="parTrans" cxnId="{AF69837F-3867-4E2F-B39B-191E07FEEA4F}">
      <dgm:prSet/>
      <dgm:spPr/>
      <dgm:t>
        <a:bodyPr/>
        <a:lstStyle/>
        <a:p>
          <a:endParaRPr lang="en-US"/>
        </a:p>
      </dgm:t>
    </dgm:pt>
    <dgm:pt modelId="{36C97ABB-C9CF-47D0-9358-749D9FADA06A}" type="sibTrans" cxnId="{AF69837F-3867-4E2F-B39B-191E07FEEA4F}">
      <dgm:prSet/>
      <dgm:spPr/>
      <dgm:t>
        <a:bodyPr/>
        <a:lstStyle/>
        <a:p>
          <a:endParaRPr lang="en-US"/>
        </a:p>
      </dgm:t>
    </dgm:pt>
    <dgm:pt modelId="{CA9A1851-BC48-4982-B52D-BC9989FB78D2}" type="pres">
      <dgm:prSet presAssocID="{9F2803A7-90A0-4BC6-BC05-28FBD2D976FA}" presName="Name0" presStyleCnt="0">
        <dgm:presLayoutVars>
          <dgm:dir/>
          <dgm:animLvl val="lvl"/>
          <dgm:resizeHandles val="exact"/>
        </dgm:presLayoutVars>
      </dgm:prSet>
      <dgm:spPr/>
    </dgm:pt>
    <dgm:pt modelId="{9129533E-A104-45C5-A3B3-305C27EB86D4}" type="pres">
      <dgm:prSet presAssocID="{1E7551E2-F93B-47D4-9821-DD67FEBEF221}" presName="composite" presStyleCnt="0"/>
      <dgm:spPr/>
    </dgm:pt>
    <dgm:pt modelId="{0A6E60D1-F877-47D4-8B41-F856165E7A80}" type="pres">
      <dgm:prSet presAssocID="{1E7551E2-F93B-47D4-9821-DD67FEBEF221}" presName="parTx" presStyleLbl="alignNode1" presStyleIdx="0" presStyleCnt="2">
        <dgm:presLayoutVars>
          <dgm:chMax val="0"/>
          <dgm:chPref val="0"/>
          <dgm:bulletEnabled val="1"/>
        </dgm:presLayoutVars>
      </dgm:prSet>
      <dgm:spPr/>
    </dgm:pt>
    <dgm:pt modelId="{9CDF1165-2B21-4627-8D70-B6E057345958}" type="pres">
      <dgm:prSet presAssocID="{1E7551E2-F93B-47D4-9821-DD67FEBEF221}" presName="desTx" presStyleLbl="alignAccFollowNode1" presStyleIdx="0" presStyleCnt="2">
        <dgm:presLayoutVars>
          <dgm:bulletEnabled val="1"/>
        </dgm:presLayoutVars>
      </dgm:prSet>
      <dgm:spPr/>
    </dgm:pt>
    <dgm:pt modelId="{BA2F7A74-7A3D-4692-B18C-DEEE183052BE}" type="pres">
      <dgm:prSet presAssocID="{3482EDDA-887F-4535-922A-A7894AA6FF27}" presName="space" presStyleCnt="0"/>
      <dgm:spPr/>
    </dgm:pt>
    <dgm:pt modelId="{28FDC6B1-63B4-4B80-8398-8943F315BE9C}" type="pres">
      <dgm:prSet presAssocID="{22D5BD7D-2E8D-478E-A9E9-F93DFD60822F}" presName="composite" presStyleCnt="0"/>
      <dgm:spPr/>
    </dgm:pt>
    <dgm:pt modelId="{72E90577-3D0A-44A9-802D-7402B1482B47}" type="pres">
      <dgm:prSet presAssocID="{22D5BD7D-2E8D-478E-A9E9-F93DFD60822F}" presName="parTx" presStyleLbl="alignNode1" presStyleIdx="1" presStyleCnt="2">
        <dgm:presLayoutVars>
          <dgm:chMax val="0"/>
          <dgm:chPref val="0"/>
          <dgm:bulletEnabled val="1"/>
        </dgm:presLayoutVars>
      </dgm:prSet>
      <dgm:spPr/>
    </dgm:pt>
    <dgm:pt modelId="{CF05495E-421B-40F8-91AB-BC717C052FA2}" type="pres">
      <dgm:prSet presAssocID="{22D5BD7D-2E8D-478E-A9E9-F93DFD60822F}" presName="desTx" presStyleLbl="alignAccFollowNode1" presStyleIdx="1" presStyleCnt="2">
        <dgm:presLayoutVars>
          <dgm:bulletEnabled val="1"/>
        </dgm:presLayoutVars>
      </dgm:prSet>
      <dgm:spPr/>
    </dgm:pt>
  </dgm:ptLst>
  <dgm:cxnLst>
    <dgm:cxn modelId="{FE096E00-CE66-4981-9D15-0A3D8AD2388C}" type="presOf" srcId="{EAB071E8-CDD2-4E4F-8F34-A669EEE4D813}" destId="{CF05495E-421B-40F8-91AB-BC717C052FA2}" srcOrd="0" destOrd="3" presId="urn:microsoft.com/office/officeart/2005/8/layout/hList1"/>
    <dgm:cxn modelId="{83A9A204-B95F-4184-BEA3-9C14208F3645}" srcId="{22D5BD7D-2E8D-478E-A9E9-F93DFD60822F}" destId="{DB53729D-64B6-4E6A-A7E6-341E0B9CA7DB}" srcOrd="2" destOrd="0" parTransId="{2B6E623A-0592-48CF-A16E-27E8AAD8108A}" sibTransId="{FBE4F8C7-319D-4B26-8309-872454126917}"/>
    <dgm:cxn modelId="{EFD36A07-2EFF-410F-9378-FDC95117018C}" type="presOf" srcId="{DB53729D-64B6-4E6A-A7E6-341E0B9CA7DB}" destId="{CF05495E-421B-40F8-91AB-BC717C052FA2}" srcOrd="0" destOrd="2" presId="urn:microsoft.com/office/officeart/2005/8/layout/hList1"/>
    <dgm:cxn modelId="{88BDBB16-3955-4632-B83B-21BDC6B2FAB9}" srcId="{22D5BD7D-2E8D-478E-A9E9-F93DFD60822F}" destId="{8DD8113F-3048-40A9-8EC1-48C9434AE9D5}" srcOrd="1" destOrd="0" parTransId="{A6A15F87-D059-4B54-9240-8FA6FAB1AA11}" sibTransId="{7E72E34E-F8D6-4976-8500-1FDB964A1093}"/>
    <dgm:cxn modelId="{48C76931-764E-4E46-B9AE-F6A5150A8A32}" srcId="{22D5BD7D-2E8D-478E-A9E9-F93DFD60822F}" destId="{29A9AEB3-1C54-4E12-B059-0D2F8ED1614B}" srcOrd="0" destOrd="0" parTransId="{9FF34403-9B14-437A-8A20-24E31C6152CA}" sibTransId="{E12A0EB6-A256-4A0E-AA7A-712D58EA38F9}"/>
    <dgm:cxn modelId="{81F77749-EF3F-41D4-B107-045C3634334D}" srcId="{9F2803A7-90A0-4BC6-BC05-28FBD2D976FA}" destId="{1E7551E2-F93B-47D4-9821-DD67FEBEF221}" srcOrd="0" destOrd="0" parTransId="{35D105FF-3E6E-4E68-A8E2-85AC789B699F}" sibTransId="{3482EDDA-887F-4535-922A-A7894AA6FF27}"/>
    <dgm:cxn modelId="{B00CE04B-5B7D-42FA-81C6-EC6C82D6C67B}" type="presOf" srcId="{2F96AE4C-80EE-42F0-9C1C-F09A8B9EB6B1}" destId="{9CDF1165-2B21-4627-8D70-B6E057345958}" srcOrd="0" destOrd="2" presId="urn:microsoft.com/office/officeart/2005/8/layout/hList1"/>
    <dgm:cxn modelId="{7165D74D-6BFD-4210-8ABA-77B18A6E3AC1}" type="presOf" srcId="{22D5BD7D-2E8D-478E-A9E9-F93DFD60822F}" destId="{72E90577-3D0A-44A9-802D-7402B1482B47}" srcOrd="0" destOrd="0" presId="urn:microsoft.com/office/officeart/2005/8/layout/hList1"/>
    <dgm:cxn modelId="{C7531579-4B3E-4E9C-A637-CB5355321A5E}" type="presOf" srcId="{9F2803A7-90A0-4BC6-BC05-28FBD2D976FA}" destId="{CA9A1851-BC48-4982-B52D-BC9989FB78D2}" srcOrd="0" destOrd="0" presId="urn:microsoft.com/office/officeart/2005/8/layout/hList1"/>
    <dgm:cxn modelId="{6C1E4979-0D1B-4298-B1D9-B252DC74106A}" type="presOf" srcId="{E048B95C-A001-4DC8-A7B9-E10A52BE0629}" destId="{9CDF1165-2B21-4627-8D70-B6E057345958}" srcOrd="0" destOrd="1" presId="urn:microsoft.com/office/officeart/2005/8/layout/hList1"/>
    <dgm:cxn modelId="{7A17557C-68F8-460B-B2DB-AD1E9B339C1D}" srcId="{9F2803A7-90A0-4BC6-BC05-28FBD2D976FA}" destId="{22D5BD7D-2E8D-478E-A9E9-F93DFD60822F}" srcOrd="1" destOrd="0" parTransId="{0FC81F1A-D000-4B5D-A9D6-601EF1AA153F}" sibTransId="{514469A3-F785-4FB7-8162-EBEDC6170801}"/>
    <dgm:cxn modelId="{0590D27C-00A3-46A1-B525-278D462D6D9B}" type="presOf" srcId="{29A9AEB3-1C54-4E12-B059-0D2F8ED1614B}" destId="{CF05495E-421B-40F8-91AB-BC717C052FA2}" srcOrd="0" destOrd="0" presId="urn:microsoft.com/office/officeart/2005/8/layout/hList1"/>
    <dgm:cxn modelId="{AF69837F-3867-4E2F-B39B-191E07FEEA4F}" srcId="{22D5BD7D-2E8D-478E-A9E9-F93DFD60822F}" destId="{EAB071E8-CDD2-4E4F-8F34-A669EEE4D813}" srcOrd="3" destOrd="0" parTransId="{88AECF3A-DA6F-4E01-9F6E-DC956428531F}" sibTransId="{36C97ABB-C9CF-47D0-9358-749D9FADA06A}"/>
    <dgm:cxn modelId="{45D2B28C-15A1-44B9-9119-17C11CDEBD07}" type="presOf" srcId="{1E7551E2-F93B-47D4-9821-DD67FEBEF221}" destId="{0A6E60D1-F877-47D4-8B41-F856165E7A80}" srcOrd="0" destOrd="0" presId="urn:microsoft.com/office/officeart/2005/8/layout/hList1"/>
    <dgm:cxn modelId="{B966FE98-A212-43A6-9A1C-E4F1F6105032}" srcId="{1E7551E2-F93B-47D4-9821-DD67FEBEF221}" destId="{2F96AE4C-80EE-42F0-9C1C-F09A8B9EB6B1}" srcOrd="2" destOrd="0" parTransId="{993F732A-4C89-4B04-949B-565AF25BC9C1}" sibTransId="{840B5B38-E302-4593-A113-A37975CD5192}"/>
    <dgm:cxn modelId="{2455CDAC-E222-43F9-9142-8813BE8A5C89}" srcId="{1E7551E2-F93B-47D4-9821-DD67FEBEF221}" destId="{CDE93A3B-D304-4BF9-B63C-A18A03CC1339}" srcOrd="0" destOrd="0" parTransId="{AC4E72F0-4302-408C-9916-58033F307E66}" sibTransId="{B75563AB-8B5A-40CF-949E-A56EF8A4FEBC}"/>
    <dgm:cxn modelId="{687232AD-801E-49C7-A659-6917DB7391DF}" type="presOf" srcId="{CDE93A3B-D304-4BF9-B63C-A18A03CC1339}" destId="{9CDF1165-2B21-4627-8D70-B6E057345958}" srcOrd="0" destOrd="0" presId="urn:microsoft.com/office/officeart/2005/8/layout/hList1"/>
    <dgm:cxn modelId="{340CA8D4-8C91-4151-8F19-CD102E3F8CCC}" srcId="{1E7551E2-F93B-47D4-9821-DD67FEBEF221}" destId="{E048B95C-A001-4DC8-A7B9-E10A52BE0629}" srcOrd="1" destOrd="0" parTransId="{D46A2253-7F42-4F35-A6D0-B92212B2AA93}" sibTransId="{5FA6BCB9-9FAB-401C-AADA-2BAB1285B0E6}"/>
    <dgm:cxn modelId="{371B7BD9-6F73-40A3-9216-7B800D8FFB25}" type="presOf" srcId="{8DD8113F-3048-40A9-8EC1-48C9434AE9D5}" destId="{CF05495E-421B-40F8-91AB-BC717C052FA2}" srcOrd="0" destOrd="1" presId="urn:microsoft.com/office/officeart/2005/8/layout/hList1"/>
    <dgm:cxn modelId="{89902445-5C9C-4DEC-AF52-A6FEF9EB696B}" type="presParOf" srcId="{CA9A1851-BC48-4982-B52D-BC9989FB78D2}" destId="{9129533E-A104-45C5-A3B3-305C27EB86D4}" srcOrd="0" destOrd="0" presId="urn:microsoft.com/office/officeart/2005/8/layout/hList1"/>
    <dgm:cxn modelId="{DF7AF739-0732-4AA9-9990-97583BB98171}" type="presParOf" srcId="{9129533E-A104-45C5-A3B3-305C27EB86D4}" destId="{0A6E60D1-F877-47D4-8B41-F856165E7A80}" srcOrd="0" destOrd="0" presId="urn:microsoft.com/office/officeart/2005/8/layout/hList1"/>
    <dgm:cxn modelId="{BA89DBE8-F864-41DC-B5B3-EE7E81A28A4D}" type="presParOf" srcId="{9129533E-A104-45C5-A3B3-305C27EB86D4}" destId="{9CDF1165-2B21-4627-8D70-B6E057345958}" srcOrd="1" destOrd="0" presId="urn:microsoft.com/office/officeart/2005/8/layout/hList1"/>
    <dgm:cxn modelId="{BBF643C8-4331-4499-B743-2FE207F17EB9}" type="presParOf" srcId="{CA9A1851-BC48-4982-B52D-BC9989FB78D2}" destId="{BA2F7A74-7A3D-4692-B18C-DEEE183052BE}" srcOrd="1" destOrd="0" presId="urn:microsoft.com/office/officeart/2005/8/layout/hList1"/>
    <dgm:cxn modelId="{27CCB225-6587-49D5-A4FA-EAD3CC97C905}" type="presParOf" srcId="{CA9A1851-BC48-4982-B52D-BC9989FB78D2}" destId="{28FDC6B1-63B4-4B80-8398-8943F315BE9C}" srcOrd="2" destOrd="0" presId="urn:microsoft.com/office/officeart/2005/8/layout/hList1"/>
    <dgm:cxn modelId="{76BF201C-395D-46F7-9054-A027AFFD8F08}" type="presParOf" srcId="{28FDC6B1-63B4-4B80-8398-8943F315BE9C}" destId="{72E90577-3D0A-44A9-802D-7402B1482B47}" srcOrd="0" destOrd="0" presId="urn:microsoft.com/office/officeart/2005/8/layout/hList1"/>
    <dgm:cxn modelId="{0B39C839-4462-4100-BB73-959B02A80F29}" type="presParOf" srcId="{28FDC6B1-63B4-4B80-8398-8943F315BE9C}" destId="{CF05495E-421B-40F8-91AB-BC717C052FA2}"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202B0C-73E3-4FE0-AE31-9D4E51D7D38F}">
      <dsp:nvSpPr>
        <dsp:cNvPr id="0" name=""/>
        <dsp:cNvSpPr/>
      </dsp:nvSpPr>
      <dsp:spPr>
        <a:xfrm>
          <a:off x="0" y="4366"/>
          <a:ext cx="6245265" cy="930102"/>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7F77850-9AEC-4F25-AA31-E89395EE4FF0}">
      <dsp:nvSpPr>
        <dsp:cNvPr id="0" name=""/>
        <dsp:cNvSpPr/>
      </dsp:nvSpPr>
      <dsp:spPr>
        <a:xfrm>
          <a:off x="281355" y="213639"/>
          <a:ext cx="511556" cy="511556"/>
        </a:xfrm>
        <a:prstGeom prst="rect">
          <a:avLst/>
        </a:prstGeom>
        <a:blipFill>
          <a:blip xmlns:r="http://schemas.openxmlformats.org/officeDocument/2006/relationships" r:embed="rId1" cstate="email">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CAE225C-FE04-4CE9-A9A3-60CAC3219064}">
      <dsp:nvSpPr>
        <dsp:cNvPr id="0" name=""/>
        <dsp:cNvSpPr/>
      </dsp:nvSpPr>
      <dsp:spPr>
        <a:xfrm>
          <a:off x="1074268" y="4366"/>
          <a:ext cx="5170996" cy="9301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436" tIns="98436" rIns="98436" bIns="98436" numCol="1" spcCol="1270" anchor="ctr" anchorCtr="0">
          <a:noAutofit/>
        </a:bodyPr>
        <a:lstStyle/>
        <a:p>
          <a:pPr marL="0" lvl="0" indent="0" algn="l" defTabSz="844550" rtl="0">
            <a:lnSpc>
              <a:spcPct val="90000"/>
            </a:lnSpc>
            <a:spcBef>
              <a:spcPct val="0"/>
            </a:spcBef>
            <a:spcAft>
              <a:spcPct val="35000"/>
            </a:spcAft>
            <a:buNone/>
          </a:pPr>
          <a:r>
            <a:rPr lang="en-US" sz="1900" b="0" i="0" kern="1200"/>
            <a:t>Roster</a:t>
          </a:r>
          <a:r>
            <a:rPr lang="en-US" sz="1900" kern="1200">
              <a:latin typeface="Calibri" panose="020F0502020204030204"/>
            </a:rPr>
            <a:t> completed</a:t>
          </a:r>
          <a:endParaRPr lang="en-US" sz="1900" kern="1200"/>
        </a:p>
      </dsp:txBody>
      <dsp:txXfrm>
        <a:off x="1074268" y="4366"/>
        <a:ext cx="5170996" cy="930102"/>
      </dsp:txXfrm>
    </dsp:sp>
    <dsp:sp modelId="{B9A615F9-4B41-4A9E-B2E1-37E1E8A3C4E0}">
      <dsp:nvSpPr>
        <dsp:cNvPr id="0" name=""/>
        <dsp:cNvSpPr/>
      </dsp:nvSpPr>
      <dsp:spPr>
        <a:xfrm>
          <a:off x="0" y="1166994"/>
          <a:ext cx="6245265" cy="930102"/>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ABF02F5-C0DC-4756-9F1A-E5A4EAD919C2}">
      <dsp:nvSpPr>
        <dsp:cNvPr id="0" name=""/>
        <dsp:cNvSpPr/>
      </dsp:nvSpPr>
      <dsp:spPr>
        <a:xfrm>
          <a:off x="281355" y="1376267"/>
          <a:ext cx="511556" cy="511556"/>
        </a:xfrm>
        <a:prstGeom prst="rect">
          <a:avLst/>
        </a:prstGeom>
        <a:blipFill>
          <a:blip xmlns:r="http://schemas.openxmlformats.org/officeDocument/2006/relationships"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0D8196F-B337-4AF8-AF88-96A24CCD0947}">
      <dsp:nvSpPr>
        <dsp:cNvPr id="0" name=""/>
        <dsp:cNvSpPr/>
      </dsp:nvSpPr>
      <dsp:spPr>
        <a:xfrm>
          <a:off x="1074268" y="1166994"/>
          <a:ext cx="5170996" cy="9301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436" tIns="98436" rIns="98436" bIns="98436" numCol="1" spcCol="1270" anchor="ctr" anchorCtr="0">
          <a:noAutofit/>
        </a:bodyPr>
        <a:lstStyle/>
        <a:p>
          <a:pPr marL="0" lvl="0" indent="0" algn="l" defTabSz="844550" rtl="0">
            <a:lnSpc>
              <a:spcPct val="90000"/>
            </a:lnSpc>
            <a:spcBef>
              <a:spcPct val="0"/>
            </a:spcBef>
            <a:spcAft>
              <a:spcPct val="35000"/>
            </a:spcAft>
            <a:buNone/>
          </a:pPr>
          <a:r>
            <a:rPr lang="en-US" sz="1900" b="0" i="0" kern="1200"/>
            <a:t>Readiness survey</a:t>
          </a:r>
          <a:r>
            <a:rPr lang="en-US" sz="1900" kern="1200">
              <a:latin typeface="Calibri" panose="020F0502020204030204"/>
            </a:rPr>
            <a:t> submitted</a:t>
          </a:r>
          <a:endParaRPr lang="en-US" sz="1900" kern="1200"/>
        </a:p>
      </dsp:txBody>
      <dsp:txXfrm>
        <a:off x="1074268" y="1166994"/>
        <a:ext cx="5170996" cy="930102"/>
      </dsp:txXfrm>
    </dsp:sp>
    <dsp:sp modelId="{C835CB1C-8BCF-4E68-BA83-388E026FD4EC}">
      <dsp:nvSpPr>
        <dsp:cNvPr id="0" name=""/>
        <dsp:cNvSpPr/>
      </dsp:nvSpPr>
      <dsp:spPr>
        <a:xfrm>
          <a:off x="0" y="2329622"/>
          <a:ext cx="6245265" cy="930102"/>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27798A9-D92B-4B89-8A82-E4C56811104B}">
      <dsp:nvSpPr>
        <dsp:cNvPr id="0" name=""/>
        <dsp:cNvSpPr/>
      </dsp:nvSpPr>
      <dsp:spPr>
        <a:xfrm>
          <a:off x="281355" y="2538895"/>
          <a:ext cx="511556" cy="511556"/>
        </a:xfrm>
        <a:prstGeom prst="rect">
          <a:avLst/>
        </a:prstGeom>
        <a:blipFill>
          <a:blip xmlns:r="http://schemas.openxmlformats.org/officeDocument/2006/relationships"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7C93FD6-FE78-4E19-8113-215B862E0B3B}">
      <dsp:nvSpPr>
        <dsp:cNvPr id="0" name=""/>
        <dsp:cNvSpPr/>
      </dsp:nvSpPr>
      <dsp:spPr>
        <a:xfrm>
          <a:off x="1074268" y="2329622"/>
          <a:ext cx="5170996" cy="9301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436" tIns="98436" rIns="98436" bIns="98436" numCol="1" spcCol="1270" anchor="ctr" anchorCtr="0">
          <a:noAutofit/>
        </a:bodyPr>
        <a:lstStyle/>
        <a:p>
          <a:pPr marL="0" lvl="0" indent="0" algn="l" defTabSz="844550" rtl="0">
            <a:lnSpc>
              <a:spcPct val="90000"/>
            </a:lnSpc>
            <a:spcBef>
              <a:spcPct val="0"/>
            </a:spcBef>
            <a:spcAft>
              <a:spcPct val="35000"/>
            </a:spcAft>
            <a:buNone/>
          </a:pPr>
          <a:r>
            <a:rPr lang="en-US" sz="1900" b="0" i="0" kern="1200"/>
            <a:t>Data submission Baseline-March</a:t>
          </a:r>
          <a:r>
            <a:rPr lang="en-US" sz="1900" kern="1200">
              <a:latin typeface="Aptos Display" panose="020F0302020204030204"/>
            </a:rPr>
            <a:t> 2024</a:t>
          </a:r>
          <a:endParaRPr lang="en-US" sz="1900" kern="1200"/>
        </a:p>
      </dsp:txBody>
      <dsp:txXfrm>
        <a:off x="1074268" y="2329622"/>
        <a:ext cx="5170996" cy="930102"/>
      </dsp:txXfrm>
    </dsp:sp>
    <dsp:sp modelId="{5337A328-9D44-4FD8-A65D-8843ECCBAEB9}">
      <dsp:nvSpPr>
        <dsp:cNvPr id="0" name=""/>
        <dsp:cNvSpPr/>
      </dsp:nvSpPr>
      <dsp:spPr>
        <a:xfrm>
          <a:off x="0" y="3492250"/>
          <a:ext cx="6245265" cy="930102"/>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983B2FA-E8DD-4F67-ABC9-8F64E73C68CB}">
      <dsp:nvSpPr>
        <dsp:cNvPr id="0" name=""/>
        <dsp:cNvSpPr/>
      </dsp:nvSpPr>
      <dsp:spPr>
        <a:xfrm>
          <a:off x="281355" y="3701523"/>
          <a:ext cx="511556" cy="511556"/>
        </a:xfrm>
        <a:prstGeom prst="rect">
          <a:avLst/>
        </a:prstGeom>
        <a:blipFill>
          <a:blip xmlns:r="http://schemas.openxmlformats.org/officeDocument/2006/relationships"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5C2D13B-CA3C-42DE-82A0-173555030FAA}">
      <dsp:nvSpPr>
        <dsp:cNvPr id="0" name=""/>
        <dsp:cNvSpPr/>
      </dsp:nvSpPr>
      <dsp:spPr>
        <a:xfrm>
          <a:off x="1074268" y="3492250"/>
          <a:ext cx="5170996" cy="9301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436" tIns="98436" rIns="98436" bIns="98436" numCol="1" spcCol="1270" anchor="ctr" anchorCtr="0">
          <a:noAutofit/>
        </a:bodyPr>
        <a:lstStyle/>
        <a:p>
          <a:pPr marL="0" lvl="0" indent="0" algn="l" defTabSz="844550">
            <a:lnSpc>
              <a:spcPct val="90000"/>
            </a:lnSpc>
            <a:spcBef>
              <a:spcPct val="0"/>
            </a:spcBef>
            <a:spcAft>
              <a:spcPct val="35000"/>
            </a:spcAft>
            <a:buNone/>
          </a:pPr>
          <a:r>
            <a:rPr lang="en-US" sz="1900" b="0" i="0" kern="1200"/>
            <a:t>Regular webinar attendance</a:t>
          </a:r>
          <a:endParaRPr lang="en-US" sz="1900" kern="1200"/>
        </a:p>
      </dsp:txBody>
      <dsp:txXfrm>
        <a:off x="1074268" y="3492250"/>
        <a:ext cx="5170996" cy="930102"/>
      </dsp:txXfrm>
    </dsp:sp>
    <dsp:sp modelId="{5615F553-8E0E-46E9-AADF-90659E3BED77}">
      <dsp:nvSpPr>
        <dsp:cNvPr id="0" name=""/>
        <dsp:cNvSpPr/>
      </dsp:nvSpPr>
      <dsp:spPr>
        <a:xfrm>
          <a:off x="0" y="4654878"/>
          <a:ext cx="6245265" cy="930102"/>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88E9CB8-CF0C-4630-B17A-A79A810C1ED3}">
      <dsp:nvSpPr>
        <dsp:cNvPr id="0" name=""/>
        <dsp:cNvSpPr/>
      </dsp:nvSpPr>
      <dsp:spPr>
        <a:xfrm>
          <a:off x="281355" y="4864151"/>
          <a:ext cx="511556" cy="511556"/>
        </a:xfrm>
        <a:prstGeom prst="rect">
          <a:avLst/>
        </a:prstGeom>
        <a:blipFill>
          <a:blip xmlns:r="http://schemas.openxmlformats.org/officeDocument/2006/relationships"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3CD02C7-6B37-4267-AC58-EE3D761DFA40}">
      <dsp:nvSpPr>
        <dsp:cNvPr id="0" name=""/>
        <dsp:cNvSpPr/>
      </dsp:nvSpPr>
      <dsp:spPr>
        <a:xfrm>
          <a:off x="1074268" y="4654878"/>
          <a:ext cx="5170996" cy="9301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436" tIns="98436" rIns="98436" bIns="98436" numCol="1" spcCol="1270" anchor="ctr" anchorCtr="0">
          <a:noAutofit/>
        </a:bodyPr>
        <a:lstStyle/>
        <a:p>
          <a:pPr marL="0" lvl="0" indent="0" algn="l" defTabSz="844550">
            <a:lnSpc>
              <a:spcPct val="90000"/>
            </a:lnSpc>
            <a:spcBef>
              <a:spcPct val="0"/>
            </a:spcBef>
            <a:spcAft>
              <a:spcPct val="35000"/>
            </a:spcAft>
            <a:buNone/>
          </a:pPr>
          <a:r>
            <a:rPr lang="en-US" sz="1900" b="0" i="0" kern="1200"/>
            <a:t>At least 1 ESSI team member registered and attended PQI Training </a:t>
          </a:r>
          <a:endParaRPr lang="en-US" sz="1900" kern="1200"/>
        </a:p>
      </dsp:txBody>
      <dsp:txXfrm>
        <a:off x="1074268" y="4654878"/>
        <a:ext cx="5170996" cy="93010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131C6F-7311-4A33-A9DE-E1E3BE163BA6}">
      <dsp:nvSpPr>
        <dsp:cNvPr id="0" name=""/>
        <dsp:cNvSpPr/>
      </dsp:nvSpPr>
      <dsp:spPr>
        <a:xfrm>
          <a:off x="1068905" y="0"/>
          <a:ext cx="4351338" cy="4351338"/>
        </a:xfrm>
        <a:prstGeom prst="diamond">
          <a:avLst/>
        </a:prstGeom>
        <a:solidFill>
          <a:srgbClr val="8AE3A9"/>
        </a:solidFill>
        <a:ln>
          <a:noFill/>
        </a:ln>
        <a:effectLst/>
      </dsp:spPr>
      <dsp:style>
        <a:lnRef idx="0">
          <a:scrgbClr r="0" g="0" b="0"/>
        </a:lnRef>
        <a:fillRef idx="1">
          <a:scrgbClr r="0" g="0" b="0"/>
        </a:fillRef>
        <a:effectRef idx="0">
          <a:scrgbClr r="0" g="0" b="0"/>
        </a:effectRef>
        <a:fontRef idx="minor"/>
      </dsp:style>
    </dsp:sp>
    <dsp:sp modelId="{D0017B62-974B-4CCC-82D4-15FD309F3A58}">
      <dsp:nvSpPr>
        <dsp:cNvPr id="0" name=""/>
        <dsp:cNvSpPr/>
      </dsp:nvSpPr>
      <dsp:spPr>
        <a:xfrm>
          <a:off x="1482282" y="413377"/>
          <a:ext cx="1697021" cy="1697021"/>
        </a:xfrm>
        <a:prstGeom prst="roundRect">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All physicians and providers, nurses, ancillary clinicians and hospital staff completing E-Modules</a:t>
          </a:r>
        </a:p>
      </dsp:txBody>
      <dsp:txXfrm>
        <a:off x="1565124" y="496219"/>
        <a:ext cx="1531337" cy="1531337"/>
      </dsp:txXfrm>
    </dsp:sp>
    <dsp:sp modelId="{67399538-B1C4-4C02-AA54-EC019EDC318E}">
      <dsp:nvSpPr>
        <dsp:cNvPr id="0" name=""/>
        <dsp:cNvSpPr/>
      </dsp:nvSpPr>
      <dsp:spPr>
        <a:xfrm>
          <a:off x="3309844" y="413377"/>
          <a:ext cx="1697021" cy="1697021"/>
        </a:xfrm>
        <a:prstGeom prst="roundRect">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At least 1 ESSI Team Member attends PQI training</a:t>
          </a:r>
        </a:p>
      </dsp:txBody>
      <dsp:txXfrm>
        <a:off x="3392686" y="496219"/>
        <a:ext cx="1531337" cy="1531337"/>
      </dsp:txXfrm>
    </dsp:sp>
    <dsp:sp modelId="{AD986641-CB14-4D63-8E1D-83F37749B4CF}">
      <dsp:nvSpPr>
        <dsp:cNvPr id="0" name=""/>
        <dsp:cNvSpPr/>
      </dsp:nvSpPr>
      <dsp:spPr>
        <a:xfrm>
          <a:off x="1482282" y="2240939"/>
          <a:ext cx="1697021" cy="1697021"/>
        </a:xfrm>
        <a:prstGeom prst="roundRect">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latin typeface="Calibri" panose="020F0502020204030204"/>
            </a:rPr>
            <a:t>Host</a:t>
          </a:r>
          <a:r>
            <a:rPr lang="en-US" sz="1500" kern="1200"/>
            <a:t> at least 1 facilitated discussion</a:t>
          </a:r>
        </a:p>
      </dsp:txBody>
      <dsp:txXfrm>
        <a:off x="1565124" y="2323781"/>
        <a:ext cx="1531337" cy="1531337"/>
      </dsp:txXfrm>
    </dsp:sp>
    <dsp:sp modelId="{41B30F7D-63E8-4828-A2D7-8618F5B94D35}">
      <dsp:nvSpPr>
        <dsp:cNvPr id="0" name=""/>
        <dsp:cNvSpPr/>
      </dsp:nvSpPr>
      <dsp:spPr>
        <a:xfrm>
          <a:off x="3309844" y="2240939"/>
          <a:ext cx="1697021" cy="1697021"/>
        </a:xfrm>
        <a:prstGeom prst="roundRect">
          <a:avLst/>
        </a:prstGeom>
        <a:solidFill>
          <a:srgbClr val="00B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a:t>System to facilitate feedback from peers, parents and families </a:t>
          </a:r>
        </a:p>
      </dsp:txBody>
      <dsp:txXfrm>
        <a:off x="3392686" y="2323781"/>
        <a:ext cx="1531337" cy="153133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CBA07D-2FFC-4844-9439-7ACE1858F8CE}">
      <dsp:nvSpPr>
        <dsp:cNvPr id="0" name=""/>
        <dsp:cNvSpPr/>
      </dsp:nvSpPr>
      <dsp:spPr>
        <a:xfrm>
          <a:off x="0" y="0"/>
          <a:ext cx="3380267" cy="4185239"/>
        </a:xfrm>
        <a:prstGeom prst="rect">
          <a:avLst/>
        </a:prstGeom>
        <a:solidFill>
          <a:schemeClr val="accent2">
            <a:tint val="40000"/>
            <a:alpha val="90000"/>
            <a:hueOff val="0"/>
            <a:satOff val="0"/>
            <a:lumOff val="0"/>
            <a:alphaOff val="0"/>
          </a:schemeClr>
        </a:solidFill>
        <a:ln w="1905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3539" tIns="330200" rIns="263539" bIns="330200" numCol="1" spcCol="1270" anchor="t" anchorCtr="0">
          <a:noAutofit/>
        </a:bodyPr>
        <a:lstStyle/>
        <a:p>
          <a:pPr marL="0" lvl="0" indent="0" algn="l" defTabSz="711200" rtl="0">
            <a:lnSpc>
              <a:spcPct val="90000"/>
            </a:lnSpc>
            <a:spcBef>
              <a:spcPct val="0"/>
            </a:spcBef>
            <a:spcAft>
              <a:spcPct val="35000"/>
            </a:spcAft>
            <a:buNone/>
          </a:pPr>
          <a:r>
            <a:rPr lang="en-US" sz="1600" kern="1200">
              <a:latin typeface="Calibri"/>
              <a:cs typeface="Calibri"/>
            </a:rPr>
            <a:t>Select cases from those solicited from residents and faculty via email where (1) implicit bias and/or racism played a role in patient outcomes and (2) that were appropriate for further explanation using implicit bias and structural racism as a lens</a:t>
          </a:r>
        </a:p>
      </dsp:txBody>
      <dsp:txXfrm>
        <a:off x="0" y="1590390"/>
        <a:ext cx="3380267" cy="2511143"/>
      </dsp:txXfrm>
    </dsp:sp>
    <dsp:sp modelId="{CA8BC1A7-1E17-405F-A824-4D23A6F60A0F}">
      <dsp:nvSpPr>
        <dsp:cNvPr id="0" name=""/>
        <dsp:cNvSpPr/>
      </dsp:nvSpPr>
      <dsp:spPr>
        <a:xfrm>
          <a:off x="1062347" y="418523"/>
          <a:ext cx="1255571" cy="1255571"/>
        </a:xfrm>
        <a:prstGeom prst="ellipse">
          <a:avLst/>
        </a:prstGeom>
        <a:solidFill>
          <a:schemeClr val="accent2">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7889" tIns="12700" rIns="97889" bIns="12700" numCol="1" spcCol="1270" anchor="ctr" anchorCtr="0">
          <a:noAutofit/>
        </a:bodyPr>
        <a:lstStyle/>
        <a:p>
          <a:pPr marL="0" lvl="0" indent="0" algn="ctr" defTabSz="2133600">
            <a:lnSpc>
              <a:spcPct val="90000"/>
            </a:lnSpc>
            <a:spcBef>
              <a:spcPct val="0"/>
            </a:spcBef>
            <a:spcAft>
              <a:spcPct val="35000"/>
            </a:spcAft>
            <a:buNone/>
          </a:pPr>
          <a:r>
            <a:rPr lang="en-US" sz="4800" kern="1200"/>
            <a:t>1</a:t>
          </a:r>
        </a:p>
      </dsp:txBody>
      <dsp:txXfrm>
        <a:off x="1246221" y="602397"/>
        <a:ext cx="887823" cy="887823"/>
      </dsp:txXfrm>
    </dsp:sp>
    <dsp:sp modelId="{D30B1E82-D9E1-4ED4-8BDD-1A4621C3F917}">
      <dsp:nvSpPr>
        <dsp:cNvPr id="0" name=""/>
        <dsp:cNvSpPr/>
      </dsp:nvSpPr>
      <dsp:spPr>
        <a:xfrm>
          <a:off x="0" y="4185167"/>
          <a:ext cx="3380267" cy="72"/>
        </a:xfrm>
        <a:prstGeom prst="rect">
          <a:avLst/>
        </a:prstGeom>
        <a:solidFill>
          <a:schemeClr val="accent2">
            <a:hueOff val="1288723"/>
            <a:satOff val="-3699"/>
            <a:lumOff val="-5922"/>
            <a:alphaOff val="0"/>
          </a:schemeClr>
        </a:solidFill>
        <a:ln w="19050" cap="flat" cmpd="sng" algn="ctr">
          <a:solidFill>
            <a:schemeClr val="accent2">
              <a:hueOff val="1288723"/>
              <a:satOff val="-3699"/>
              <a:lumOff val="-5922"/>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3221FAF-1D3E-43E2-B8C1-C873E7548D72}">
      <dsp:nvSpPr>
        <dsp:cNvPr id="0" name=""/>
        <dsp:cNvSpPr/>
      </dsp:nvSpPr>
      <dsp:spPr>
        <a:xfrm>
          <a:off x="3718293" y="0"/>
          <a:ext cx="3380267" cy="4185239"/>
        </a:xfrm>
        <a:prstGeom prst="rect">
          <a:avLst/>
        </a:prstGeom>
        <a:solidFill>
          <a:schemeClr val="accent2">
            <a:tint val="40000"/>
            <a:alpha val="90000"/>
            <a:hueOff val="3367359"/>
            <a:satOff val="-31116"/>
            <a:lumOff val="-3508"/>
            <a:alphaOff val="0"/>
          </a:schemeClr>
        </a:solidFill>
        <a:ln w="19050" cap="flat" cmpd="sng" algn="ctr">
          <a:solidFill>
            <a:schemeClr val="accent2">
              <a:tint val="40000"/>
              <a:alpha val="90000"/>
              <a:hueOff val="3367359"/>
              <a:satOff val="-31116"/>
              <a:lumOff val="-3508"/>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3539" tIns="330200" rIns="263539" bIns="330200" numCol="1" spcCol="1270" anchor="t" anchorCtr="0">
          <a:noAutofit/>
        </a:bodyPr>
        <a:lstStyle/>
        <a:p>
          <a:pPr marL="0" lvl="0" indent="0" algn="l" defTabSz="711200" rtl="0">
            <a:lnSpc>
              <a:spcPct val="90000"/>
            </a:lnSpc>
            <a:spcBef>
              <a:spcPct val="0"/>
            </a:spcBef>
            <a:spcAft>
              <a:spcPct val="35000"/>
            </a:spcAft>
            <a:buNone/>
          </a:pPr>
          <a:r>
            <a:rPr lang="en-US" sz="1600" kern="1200"/>
            <a:t>Present the</a:t>
          </a:r>
          <a:r>
            <a:rPr lang="en-US" sz="1600" kern="1200">
              <a:latin typeface="Aptos Display" panose="020F0302020204030204"/>
            </a:rPr>
            <a:t> selected</a:t>
          </a:r>
          <a:r>
            <a:rPr lang="en-US" sz="1600" kern="1200"/>
            <a:t> medical case</a:t>
          </a:r>
          <a:r>
            <a:rPr lang="en-US" sz="1600" kern="1200">
              <a:latin typeface="Aptos Display" panose="020F0302020204030204"/>
            </a:rPr>
            <a:t> in a Health</a:t>
          </a:r>
          <a:r>
            <a:rPr lang="en-US" sz="1600" kern="1200"/>
            <a:t> </a:t>
          </a:r>
          <a:r>
            <a:rPr lang="en-US" sz="1600" kern="1200">
              <a:latin typeface="Aptos Display" panose="020F0302020204030204"/>
            </a:rPr>
            <a:t>Equity Rounds during</a:t>
          </a:r>
          <a:r>
            <a:rPr lang="en-US" sz="1600" kern="1200"/>
            <a:t> existing or new departmental meetings </a:t>
          </a:r>
          <a:endParaRPr lang="en-US" sz="1600" kern="1200">
            <a:latin typeface="Calibri"/>
            <a:cs typeface="Calibri"/>
          </a:endParaRPr>
        </a:p>
      </dsp:txBody>
      <dsp:txXfrm>
        <a:off x="3718293" y="1590390"/>
        <a:ext cx="3380267" cy="2511143"/>
      </dsp:txXfrm>
    </dsp:sp>
    <dsp:sp modelId="{EEE29602-755C-418E-AA74-75C954A25F94}">
      <dsp:nvSpPr>
        <dsp:cNvPr id="0" name=""/>
        <dsp:cNvSpPr/>
      </dsp:nvSpPr>
      <dsp:spPr>
        <a:xfrm>
          <a:off x="4780641" y="418523"/>
          <a:ext cx="1255571" cy="1255571"/>
        </a:xfrm>
        <a:prstGeom prst="ellipse">
          <a:avLst/>
        </a:prstGeom>
        <a:solidFill>
          <a:schemeClr val="accent2">
            <a:hueOff val="2577445"/>
            <a:satOff val="-7397"/>
            <a:lumOff val="-11844"/>
            <a:alphaOff val="0"/>
          </a:schemeClr>
        </a:solidFill>
        <a:ln w="19050" cap="flat" cmpd="sng" algn="ctr">
          <a:solidFill>
            <a:schemeClr val="accent2">
              <a:hueOff val="2577445"/>
              <a:satOff val="-7397"/>
              <a:lumOff val="-11844"/>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7889" tIns="12700" rIns="97889" bIns="12700" numCol="1" spcCol="1270" anchor="ctr" anchorCtr="0">
          <a:noAutofit/>
        </a:bodyPr>
        <a:lstStyle/>
        <a:p>
          <a:pPr marL="0" lvl="0" indent="0" algn="ctr" defTabSz="2133600">
            <a:lnSpc>
              <a:spcPct val="90000"/>
            </a:lnSpc>
            <a:spcBef>
              <a:spcPct val="0"/>
            </a:spcBef>
            <a:spcAft>
              <a:spcPct val="35000"/>
            </a:spcAft>
            <a:buNone/>
          </a:pPr>
          <a:r>
            <a:rPr lang="en-US" sz="4800" kern="1200"/>
            <a:t>2</a:t>
          </a:r>
        </a:p>
      </dsp:txBody>
      <dsp:txXfrm>
        <a:off x="4964515" y="602397"/>
        <a:ext cx="887823" cy="887823"/>
      </dsp:txXfrm>
    </dsp:sp>
    <dsp:sp modelId="{9F636BA9-B9C5-4782-8C62-AE4D5509E509}">
      <dsp:nvSpPr>
        <dsp:cNvPr id="0" name=""/>
        <dsp:cNvSpPr/>
      </dsp:nvSpPr>
      <dsp:spPr>
        <a:xfrm>
          <a:off x="3718293" y="4185167"/>
          <a:ext cx="3380267" cy="72"/>
        </a:xfrm>
        <a:prstGeom prst="rect">
          <a:avLst/>
        </a:prstGeom>
        <a:solidFill>
          <a:schemeClr val="accent2">
            <a:hueOff val="3866169"/>
            <a:satOff val="-11096"/>
            <a:lumOff val="-17765"/>
            <a:alphaOff val="0"/>
          </a:schemeClr>
        </a:solidFill>
        <a:ln w="19050" cap="flat" cmpd="sng" algn="ctr">
          <a:solidFill>
            <a:schemeClr val="accent2">
              <a:hueOff val="3866169"/>
              <a:satOff val="-11096"/>
              <a:lumOff val="-1776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ECCE8BF-C63F-403C-8BC5-FFC87033D9D9}">
      <dsp:nvSpPr>
        <dsp:cNvPr id="0" name=""/>
        <dsp:cNvSpPr/>
      </dsp:nvSpPr>
      <dsp:spPr>
        <a:xfrm>
          <a:off x="7436587" y="0"/>
          <a:ext cx="3380267" cy="4185239"/>
        </a:xfrm>
        <a:prstGeom prst="rect">
          <a:avLst/>
        </a:prstGeom>
        <a:solidFill>
          <a:schemeClr val="accent2">
            <a:tint val="40000"/>
            <a:alpha val="90000"/>
            <a:hueOff val="6734718"/>
            <a:satOff val="-62232"/>
            <a:lumOff val="-7015"/>
            <a:alphaOff val="0"/>
          </a:schemeClr>
        </a:solidFill>
        <a:ln w="19050" cap="flat" cmpd="sng" algn="ctr">
          <a:solidFill>
            <a:schemeClr val="accent2">
              <a:tint val="40000"/>
              <a:alpha val="90000"/>
              <a:hueOff val="6734718"/>
              <a:satOff val="-62232"/>
              <a:lumOff val="-701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3539" tIns="330200" rIns="263539" bIns="330200" numCol="1" spcCol="1270" anchor="t" anchorCtr="0">
          <a:noAutofit/>
        </a:bodyPr>
        <a:lstStyle/>
        <a:p>
          <a:pPr marL="0" lvl="0" indent="0" algn="l" defTabSz="711200" rtl="0">
            <a:lnSpc>
              <a:spcPct val="90000"/>
            </a:lnSpc>
            <a:spcBef>
              <a:spcPct val="0"/>
            </a:spcBef>
            <a:spcAft>
              <a:spcPct val="35000"/>
            </a:spcAft>
            <a:buNone/>
          </a:pPr>
          <a:r>
            <a:rPr lang="en-US" sz="1600" kern="1200"/>
            <a:t>Provide advocacy tools to enhance providers' confidence in their abilities to combat bias</a:t>
          </a:r>
          <a:endParaRPr lang="en-US" sz="1600" kern="1200">
            <a:latin typeface="Calibri"/>
            <a:cs typeface="Calibri"/>
          </a:endParaRPr>
        </a:p>
      </dsp:txBody>
      <dsp:txXfrm>
        <a:off x="7436587" y="1590390"/>
        <a:ext cx="3380267" cy="2511143"/>
      </dsp:txXfrm>
    </dsp:sp>
    <dsp:sp modelId="{E2625CA3-F61B-41A4-90FE-17F1E6BD97B1}">
      <dsp:nvSpPr>
        <dsp:cNvPr id="0" name=""/>
        <dsp:cNvSpPr/>
      </dsp:nvSpPr>
      <dsp:spPr>
        <a:xfrm>
          <a:off x="8498935" y="418523"/>
          <a:ext cx="1255571" cy="1255571"/>
        </a:xfrm>
        <a:prstGeom prst="ellipse">
          <a:avLst/>
        </a:prstGeom>
        <a:solidFill>
          <a:schemeClr val="accent2">
            <a:hueOff val="5154891"/>
            <a:satOff val="-14794"/>
            <a:lumOff val="-23687"/>
            <a:alphaOff val="0"/>
          </a:schemeClr>
        </a:solidFill>
        <a:ln w="19050" cap="flat" cmpd="sng" algn="ctr">
          <a:solidFill>
            <a:schemeClr val="accent2">
              <a:hueOff val="5154891"/>
              <a:satOff val="-14794"/>
              <a:lumOff val="-23687"/>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7889" tIns="12700" rIns="97889" bIns="12700" numCol="1" spcCol="1270" anchor="ctr" anchorCtr="0">
          <a:noAutofit/>
        </a:bodyPr>
        <a:lstStyle/>
        <a:p>
          <a:pPr marL="0" lvl="0" indent="0" algn="ctr" defTabSz="2133600">
            <a:lnSpc>
              <a:spcPct val="90000"/>
            </a:lnSpc>
            <a:spcBef>
              <a:spcPct val="0"/>
            </a:spcBef>
            <a:spcAft>
              <a:spcPct val="35000"/>
            </a:spcAft>
            <a:buNone/>
          </a:pPr>
          <a:r>
            <a:rPr lang="en-US" sz="4800" kern="1200"/>
            <a:t>3</a:t>
          </a:r>
        </a:p>
      </dsp:txBody>
      <dsp:txXfrm>
        <a:off x="8682809" y="602397"/>
        <a:ext cx="887823" cy="887823"/>
      </dsp:txXfrm>
    </dsp:sp>
    <dsp:sp modelId="{0842CD35-F874-42CE-BD66-BE403075A66F}">
      <dsp:nvSpPr>
        <dsp:cNvPr id="0" name=""/>
        <dsp:cNvSpPr/>
      </dsp:nvSpPr>
      <dsp:spPr>
        <a:xfrm>
          <a:off x="7436587" y="4185167"/>
          <a:ext cx="3380267" cy="72"/>
        </a:xfrm>
        <a:prstGeom prst="rect">
          <a:avLst/>
        </a:prstGeom>
        <a:solidFill>
          <a:schemeClr val="accent2">
            <a:hueOff val="6443614"/>
            <a:satOff val="-18493"/>
            <a:lumOff val="-29609"/>
            <a:alphaOff val="0"/>
          </a:schemeClr>
        </a:solidFill>
        <a:ln w="19050" cap="flat" cmpd="sng" algn="ctr">
          <a:solidFill>
            <a:schemeClr val="accent2">
              <a:hueOff val="6443614"/>
              <a:satOff val="-18493"/>
              <a:lumOff val="-29609"/>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131C6F-7311-4A33-A9DE-E1E3BE163BA6}">
      <dsp:nvSpPr>
        <dsp:cNvPr id="0" name=""/>
        <dsp:cNvSpPr/>
      </dsp:nvSpPr>
      <dsp:spPr>
        <a:xfrm>
          <a:off x="1068905" y="0"/>
          <a:ext cx="4351338" cy="4351338"/>
        </a:xfrm>
        <a:prstGeom prst="diamond">
          <a:avLst/>
        </a:prstGeom>
        <a:solidFill>
          <a:srgbClr val="8AE3A9"/>
        </a:solidFill>
        <a:ln>
          <a:noFill/>
        </a:ln>
        <a:effectLst/>
      </dsp:spPr>
      <dsp:style>
        <a:lnRef idx="0">
          <a:scrgbClr r="0" g="0" b="0"/>
        </a:lnRef>
        <a:fillRef idx="1">
          <a:scrgbClr r="0" g="0" b="0"/>
        </a:fillRef>
        <a:effectRef idx="0">
          <a:scrgbClr r="0" g="0" b="0"/>
        </a:effectRef>
        <a:fontRef idx="minor"/>
      </dsp:style>
    </dsp:sp>
    <dsp:sp modelId="{D0017B62-974B-4CCC-82D4-15FD309F3A58}">
      <dsp:nvSpPr>
        <dsp:cNvPr id="0" name=""/>
        <dsp:cNvSpPr/>
      </dsp:nvSpPr>
      <dsp:spPr>
        <a:xfrm>
          <a:off x="1482282" y="413377"/>
          <a:ext cx="1697021" cy="1697021"/>
        </a:xfrm>
        <a:prstGeom prst="roundRect">
          <a:avLst/>
        </a:prstGeom>
        <a:solidFill>
          <a:srgbClr val="00B050"/>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All physicians and providers, nurses, ancillary clinicians and hospital staff completing E-Modules</a:t>
          </a:r>
        </a:p>
      </dsp:txBody>
      <dsp:txXfrm>
        <a:off x="1565124" y="496219"/>
        <a:ext cx="1531337" cy="1531337"/>
      </dsp:txXfrm>
    </dsp:sp>
    <dsp:sp modelId="{67399538-B1C4-4C02-AA54-EC019EDC318E}">
      <dsp:nvSpPr>
        <dsp:cNvPr id="0" name=""/>
        <dsp:cNvSpPr/>
      </dsp:nvSpPr>
      <dsp:spPr>
        <a:xfrm>
          <a:off x="3309844" y="413377"/>
          <a:ext cx="1697021" cy="1697021"/>
        </a:xfrm>
        <a:prstGeom prst="roundRect">
          <a:avLst/>
        </a:prstGeom>
        <a:solidFill>
          <a:srgbClr val="00B050"/>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At least 1 ESSI Team Member attends PQI training</a:t>
          </a:r>
        </a:p>
      </dsp:txBody>
      <dsp:txXfrm>
        <a:off x="3392686" y="496219"/>
        <a:ext cx="1531337" cy="1531337"/>
      </dsp:txXfrm>
    </dsp:sp>
    <dsp:sp modelId="{AD986641-CB14-4D63-8E1D-83F37749B4CF}">
      <dsp:nvSpPr>
        <dsp:cNvPr id="0" name=""/>
        <dsp:cNvSpPr/>
      </dsp:nvSpPr>
      <dsp:spPr>
        <a:xfrm>
          <a:off x="1482282" y="2240939"/>
          <a:ext cx="1697021" cy="1697021"/>
        </a:xfrm>
        <a:prstGeom prst="roundRect">
          <a:avLst/>
        </a:prstGeom>
        <a:solidFill>
          <a:srgbClr val="00B050"/>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latin typeface="Calibri" panose="020F0502020204030204"/>
            </a:rPr>
            <a:t>Host</a:t>
          </a:r>
          <a:r>
            <a:rPr lang="en-US" sz="1400" kern="1200"/>
            <a:t> at least 1 facilitated discussion</a:t>
          </a:r>
        </a:p>
      </dsp:txBody>
      <dsp:txXfrm>
        <a:off x="1565124" y="2323781"/>
        <a:ext cx="1531337" cy="1531337"/>
      </dsp:txXfrm>
    </dsp:sp>
    <dsp:sp modelId="{41B30F7D-63E8-4828-A2D7-8618F5B94D35}">
      <dsp:nvSpPr>
        <dsp:cNvPr id="0" name=""/>
        <dsp:cNvSpPr/>
      </dsp:nvSpPr>
      <dsp:spPr>
        <a:xfrm>
          <a:off x="3309844" y="2240939"/>
          <a:ext cx="1697021" cy="1697021"/>
        </a:xfrm>
        <a:prstGeom prst="roundRect">
          <a:avLst/>
        </a:prstGeom>
        <a:solidFill>
          <a:srgbClr val="00B050"/>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a:t>System to facilitate feedback from peers, parents and families </a:t>
          </a:r>
        </a:p>
      </dsp:txBody>
      <dsp:txXfrm>
        <a:off x="3392686" y="2323781"/>
        <a:ext cx="1531337" cy="153133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6E60D1-F877-47D4-8B41-F856165E7A80}">
      <dsp:nvSpPr>
        <dsp:cNvPr id="0" name=""/>
        <dsp:cNvSpPr/>
      </dsp:nvSpPr>
      <dsp:spPr>
        <a:xfrm>
          <a:off x="54" y="21764"/>
          <a:ext cx="5259304" cy="864000"/>
        </a:xfrm>
        <a:prstGeom prst="rect">
          <a:avLst/>
        </a:prstGeom>
        <a:solidFill>
          <a:schemeClr val="accent2">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121920" rIns="213360" bIns="121920" numCol="1" spcCol="1270" anchor="ctr" anchorCtr="0">
          <a:noAutofit/>
        </a:bodyPr>
        <a:lstStyle/>
        <a:p>
          <a:pPr marL="0" lvl="0" indent="0" algn="ctr" defTabSz="1333500">
            <a:lnSpc>
              <a:spcPct val="90000"/>
            </a:lnSpc>
            <a:spcBef>
              <a:spcPct val="0"/>
            </a:spcBef>
            <a:spcAft>
              <a:spcPct val="35000"/>
            </a:spcAft>
            <a:buNone/>
          </a:pPr>
          <a:r>
            <a:rPr lang="en-US" sz="3000" kern="1200">
              <a:latin typeface="DM Sans"/>
              <a:cs typeface="Calibri"/>
            </a:rPr>
            <a:t>Hospital Level Data form</a:t>
          </a:r>
        </a:p>
      </dsp:txBody>
      <dsp:txXfrm>
        <a:off x="54" y="21764"/>
        <a:ext cx="5259304" cy="864000"/>
      </dsp:txXfrm>
    </dsp:sp>
    <dsp:sp modelId="{9CDF1165-2B21-4627-8D70-B6E057345958}">
      <dsp:nvSpPr>
        <dsp:cNvPr id="0" name=""/>
        <dsp:cNvSpPr/>
      </dsp:nvSpPr>
      <dsp:spPr>
        <a:xfrm>
          <a:off x="54" y="885764"/>
          <a:ext cx="5259304" cy="4233304"/>
        </a:xfrm>
        <a:prstGeom prst="rect">
          <a:avLst/>
        </a:prstGeom>
        <a:solidFill>
          <a:schemeClr val="accent2">
            <a:tint val="40000"/>
            <a:alpha val="90000"/>
            <a:hueOff val="0"/>
            <a:satOff val="0"/>
            <a:lumOff val="0"/>
            <a:alphaOff val="0"/>
          </a:schemeClr>
        </a:solidFill>
        <a:ln w="1905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60020" tIns="160020" rIns="213360" bIns="240030" numCol="1" spcCol="1270" anchor="t" anchorCtr="0">
          <a:noAutofit/>
        </a:bodyPr>
        <a:lstStyle/>
        <a:p>
          <a:pPr marL="285750" lvl="1" indent="-285750" algn="l" defTabSz="1333500" rtl="0">
            <a:lnSpc>
              <a:spcPct val="90000"/>
            </a:lnSpc>
            <a:spcBef>
              <a:spcPct val="0"/>
            </a:spcBef>
            <a:spcAft>
              <a:spcPct val="15000"/>
            </a:spcAft>
            <a:buChar char="•"/>
          </a:pPr>
          <a:r>
            <a:rPr lang="en-US" sz="3000" kern="1200">
              <a:latin typeface="DM Sans"/>
              <a:cs typeface="Calibri"/>
            </a:rPr>
            <a:t>Structure Measures </a:t>
          </a:r>
        </a:p>
        <a:p>
          <a:pPr marL="285750" lvl="1" indent="-285750" algn="l" defTabSz="1333500">
            <a:lnSpc>
              <a:spcPct val="90000"/>
            </a:lnSpc>
            <a:spcBef>
              <a:spcPct val="0"/>
            </a:spcBef>
            <a:spcAft>
              <a:spcPct val="15000"/>
            </a:spcAft>
            <a:buChar char="•"/>
          </a:pPr>
          <a:r>
            <a:rPr lang="en-US" sz="3000" kern="1200">
              <a:latin typeface="DM Sans"/>
              <a:cs typeface="Calibri"/>
            </a:rPr>
            <a:t>Education Measures</a:t>
          </a:r>
        </a:p>
        <a:p>
          <a:pPr marL="285750" lvl="1" indent="-285750" algn="l" defTabSz="1333500">
            <a:lnSpc>
              <a:spcPct val="90000"/>
            </a:lnSpc>
            <a:spcBef>
              <a:spcPct val="0"/>
            </a:spcBef>
            <a:spcAft>
              <a:spcPct val="15000"/>
            </a:spcAft>
            <a:buChar char="•"/>
          </a:pPr>
          <a:r>
            <a:rPr lang="en-US" sz="3000" kern="1200">
              <a:latin typeface="DM Sans"/>
              <a:cs typeface="Calibri"/>
            </a:rPr>
            <a:t>Crib Audits</a:t>
          </a:r>
        </a:p>
      </dsp:txBody>
      <dsp:txXfrm>
        <a:off x="54" y="885764"/>
        <a:ext cx="5259304" cy="4233304"/>
      </dsp:txXfrm>
    </dsp:sp>
    <dsp:sp modelId="{72E90577-3D0A-44A9-802D-7402B1482B47}">
      <dsp:nvSpPr>
        <dsp:cNvPr id="0" name=""/>
        <dsp:cNvSpPr/>
      </dsp:nvSpPr>
      <dsp:spPr>
        <a:xfrm>
          <a:off x="5995661" y="21764"/>
          <a:ext cx="5259304" cy="864000"/>
        </a:xfrm>
        <a:prstGeom prst="rect">
          <a:avLst/>
        </a:prstGeom>
        <a:solidFill>
          <a:schemeClr val="accent3">
            <a:hueOff val="0"/>
            <a:satOff val="0"/>
            <a:lumOff val="0"/>
            <a:alphaOff val="0"/>
          </a:schemeClr>
        </a:solidFill>
        <a:ln w="1905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121920" rIns="213360" bIns="121920" numCol="1" spcCol="1270" anchor="ctr" anchorCtr="0">
          <a:noAutofit/>
        </a:bodyPr>
        <a:lstStyle/>
        <a:p>
          <a:pPr marL="0" lvl="0" indent="0" algn="ctr" defTabSz="1333500">
            <a:lnSpc>
              <a:spcPct val="90000"/>
            </a:lnSpc>
            <a:spcBef>
              <a:spcPct val="0"/>
            </a:spcBef>
            <a:spcAft>
              <a:spcPct val="35000"/>
            </a:spcAft>
            <a:buNone/>
          </a:pPr>
          <a:r>
            <a:rPr lang="en-US" sz="3000" kern="1200">
              <a:latin typeface="DM Sans"/>
              <a:cs typeface="Calibri"/>
            </a:rPr>
            <a:t>Patient Level Data form</a:t>
          </a:r>
        </a:p>
      </dsp:txBody>
      <dsp:txXfrm>
        <a:off x="5995661" y="21764"/>
        <a:ext cx="5259304" cy="864000"/>
      </dsp:txXfrm>
    </dsp:sp>
    <dsp:sp modelId="{CF05495E-421B-40F8-91AB-BC717C052FA2}">
      <dsp:nvSpPr>
        <dsp:cNvPr id="0" name=""/>
        <dsp:cNvSpPr/>
      </dsp:nvSpPr>
      <dsp:spPr>
        <a:xfrm>
          <a:off x="5995661" y="885764"/>
          <a:ext cx="5259304" cy="4233304"/>
        </a:xfrm>
        <a:prstGeom prst="rect">
          <a:avLst/>
        </a:prstGeom>
        <a:solidFill>
          <a:schemeClr val="accent3">
            <a:tint val="40000"/>
            <a:alpha val="90000"/>
            <a:hueOff val="0"/>
            <a:satOff val="0"/>
            <a:lumOff val="0"/>
            <a:alphaOff val="0"/>
          </a:schemeClr>
        </a:solidFill>
        <a:ln w="1905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60020" tIns="160020" rIns="213360" bIns="240030" numCol="1" spcCol="1270" anchor="t" anchorCtr="0">
          <a:noAutofit/>
        </a:bodyPr>
        <a:lstStyle/>
        <a:p>
          <a:pPr marL="285750" lvl="1" indent="-285750" algn="l" defTabSz="1333500" rtl="0">
            <a:lnSpc>
              <a:spcPct val="90000"/>
            </a:lnSpc>
            <a:spcBef>
              <a:spcPct val="0"/>
            </a:spcBef>
            <a:spcAft>
              <a:spcPct val="15000"/>
            </a:spcAft>
            <a:buChar char="•"/>
          </a:pPr>
          <a:r>
            <a:rPr lang="en-US" sz="3000" kern="1200">
              <a:latin typeface="DM Sans"/>
              <a:cs typeface="Calibri"/>
            </a:rPr>
            <a:t>Random sample of 20 newborns discharged each month​ per unit</a:t>
          </a:r>
        </a:p>
        <a:p>
          <a:pPr marL="285750" lvl="1" indent="-285750" algn="l" defTabSz="1333500">
            <a:lnSpc>
              <a:spcPct val="90000"/>
            </a:lnSpc>
            <a:spcBef>
              <a:spcPct val="0"/>
            </a:spcBef>
            <a:spcAft>
              <a:spcPct val="15000"/>
            </a:spcAft>
            <a:buChar char="•"/>
          </a:pPr>
          <a:r>
            <a:rPr lang="en-US" sz="3000" kern="1200">
              <a:latin typeface="DM Sans"/>
              <a:cs typeface="Calibri"/>
            </a:rPr>
            <a:t>Newborn and birthing person demographic data​</a:t>
          </a:r>
        </a:p>
        <a:p>
          <a:pPr marL="285750" lvl="1" indent="-285750" algn="l" defTabSz="1333500">
            <a:lnSpc>
              <a:spcPct val="90000"/>
            </a:lnSpc>
            <a:spcBef>
              <a:spcPct val="0"/>
            </a:spcBef>
            <a:spcAft>
              <a:spcPct val="15000"/>
            </a:spcAft>
            <a:buChar char="•"/>
          </a:pPr>
          <a:r>
            <a:rPr lang="en-US" sz="3000" kern="1200">
              <a:latin typeface="DM Sans"/>
              <a:cs typeface="Calibri"/>
            </a:rPr>
            <a:t>Safe sleep education​</a:t>
          </a:r>
        </a:p>
        <a:p>
          <a:pPr marL="285750" lvl="1" indent="-285750" algn="l" defTabSz="1333500">
            <a:lnSpc>
              <a:spcPct val="90000"/>
            </a:lnSpc>
            <a:spcBef>
              <a:spcPct val="0"/>
            </a:spcBef>
            <a:spcAft>
              <a:spcPct val="15000"/>
            </a:spcAft>
            <a:buChar char="•"/>
          </a:pPr>
          <a:r>
            <a:rPr lang="en-US" sz="3000" kern="1200">
              <a:latin typeface="DM Sans"/>
              <a:cs typeface="Calibri"/>
            </a:rPr>
            <a:t>Transfer of care documentation​</a:t>
          </a:r>
        </a:p>
      </dsp:txBody>
      <dsp:txXfrm>
        <a:off x="5995661" y="885764"/>
        <a:ext cx="5259304" cy="4233304"/>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16/7/layout/BasicLinearProcessNumbered">
  <dgm:title val="Basic Linear Process Numbered"/>
  <dgm:desc val="Used to show a progression; a timeline; sequential steps in a task, process, or workflow; or to emphasize movement or direction. Automatic numbers have been introduced to show the steps of the process which appears in a circle. Level 1 and Level 2 text appear in a rectangle."/>
  <dgm:catLst>
    <dgm:cat type="process"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101" type="sibTrans" cxnId="4">
          <dgm:prSet phldrT="1"/>
          <dgm:t>
            <a:bodyPr/>
            <a:lstStyle/>
            <a:p>
              <a:r>
                <a:t>1</a:t>
              </a:r>
            </a:p>
          </dgm:t>
        </dgm:pt>
        <dgm:pt modelId="201" type="sibTrans" cxnId="5">
          <dgm:prSet phldrT="2"/>
          <dgm:t>
            <a:bodyPr/>
            <a:lstStyle/>
            <a:p>
              <a:r>
                <a:t>2</a:t>
              </a:r>
            </a:p>
          </dgm:t>
        </dgm:pt>
        <dgm:pt modelId="301" type="sibTrans" cxnId="6">
          <dgm:prSet phldrT="3"/>
          <dgm:t>
            <a:bodyPr/>
            <a:lstStyle/>
            <a:p>
              <a:r>
                <a:t>3</a:t>
              </a:r>
            </a:p>
          </dgm:t>
        </dgm:pt>
      </dgm:ptLst>
      <dgm:cxnLst>
        <dgm:cxn modelId="4" srcId="0" destId="1" srcOrd="0" destOrd="0" sibTransId="101"/>
        <dgm:cxn modelId="5" srcId="0" destId="2" srcOrd="1" destOrd="0" sibTransId="201"/>
        <dgm:cxn modelId="6" srcId="0" destId="3" srcOrd="2" destOrd="0" sibTransId="301"/>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animLvl val="lvl"/>
      <dgm:resizeHandles val="exact"/>
    </dgm:varLst>
    <dgm:alg type="lin">
      <dgm:param type="linDir" val="fromL"/>
      <dgm:param type="nodeVertAlign" val="t"/>
    </dgm:alg>
    <dgm:shape xmlns:r="http://schemas.openxmlformats.org/officeDocument/2006/relationships" r:blip="">
      <dgm:adjLst/>
    </dgm:shape>
    <dgm:presOf/>
    <dgm:constrLst>
      <dgm:constr type="h" for="ch" forName="compositeNode" refType="h"/>
      <dgm:constr type="w" for="ch" forName="compositeNode" refType="w"/>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1"/>
      <dgm:constr type="primFontSz" for="des" forName="sibTransNodeCircle" op="equ"/>
      <dgm:constr type="primFontSz" for="des" forName="nodeText" op="equ"/>
      <dgm:constr type="h" for="des" forName="sibTransNodeCircle" op="equ"/>
      <dgm:constr type="w" for="des" forName="sibTransNodeCircle" op="equ"/>
    </dgm:constrLst>
    <dgm:ruleLst>
      <dgm:rule type="h" val="NaN" fact="1.2" max="NaN"/>
    </dgm:ruleLst>
    <dgm:forEach name="Name4" axis="ch" ptType="node">
      <dgm:layoutNode name="compositeNode">
        <dgm:varLst>
          <dgm:bulletEnabled val="1"/>
        </dgm:varLst>
        <dgm:alg type="composite"/>
        <dgm:constrLst>
          <dgm:constr type="h" refType="w" op="lte" fact="1.4"/>
          <dgm:constr type="w" for="ch" forName="bgRect" refType="w"/>
          <dgm:constr type="h" for="ch" forName="bgRect" refType="h"/>
          <dgm:constr type="t" for="ch" forName="bgRect"/>
          <dgm:constr type="l" for="ch" forName="bgRect"/>
          <dgm:constr type="h" for="ch" forName="sibTransNodeCircle" refType="h" refFor="ch" refForName="bgRect" fact="0.3"/>
          <dgm:constr type="w" for="ch" forName="sibTransNodeCircle" refType="h" refFor="ch" refForName="sibTransNodeCircle"/>
          <dgm:constr type="ctrX" for="ch" forName="sibTransNodeCircle" refType="w" fact="0.5"/>
          <dgm:constr type="ctrY" for="ch" forName="sibTransNodeCircle" refType="h" fact="0.25"/>
          <dgm:constr type="r" for="ch" forName="nodeText" refType="r" refFor="ch" refForName="bgRect"/>
          <dgm:constr type="h" for="ch" forName="nodeText" refType="h" refFor="ch" refForName="bgRect" fact="0.6"/>
          <dgm:constr type="t" for="ch" forName="nodeText" refType="h" refFor="ch" refForName="bgRect" fact="0.38"/>
          <dgm:constr type="b" for="ch" forName="bottomLine" refType="b" refFor="ch" refForName="bgRect"/>
          <dgm:constr type="w" for="ch" forName="bottomLine" refType="w" refFor="ch" refForName="bgRect"/>
          <dgm:constr type="h" for="ch" forName="bottomLine" val="0.002"/>
        </dgm:constrLst>
        <dgm:ruleLst/>
        <dgm:layoutNode name="bgRect" styleLbl="bgAccFollowNode1">
          <dgm:alg type="sp"/>
          <dgm:shape xmlns:r="http://schemas.openxmlformats.org/officeDocument/2006/relationships" type="rect" r:blip="">
            <dgm:adjLst/>
          </dgm:shape>
          <dgm:presOf axis="self"/>
          <dgm:constrLst/>
          <dgm:ruleLst/>
        </dgm:layoutNode>
        <dgm:forEach name="Name19" axis="followSib" ptType="sibTrans" hideLastTrans="0" cnt="1">
          <dgm:layoutNode name="sibTransNodeCircle" styleLbl="alignNode1">
            <dgm:varLst>
              <dgm:chMax val="0"/>
              <dgm:bulletEnabled/>
            </dgm:varLst>
            <dgm:presOf axis="self" ptType="sibTrans"/>
            <dgm:alg type="tx">
              <dgm:param type="txAnchorVert" val="mid"/>
              <dgm:param type="txAnchorHorzCh" val="ctr"/>
            </dgm:alg>
            <dgm:shape xmlns:r="http://schemas.openxmlformats.org/officeDocument/2006/relationships" type="ellipse" r:blip="">
              <dgm:adjLst/>
            </dgm:shape>
            <dgm:constrLst>
              <dgm:constr type="w" refType="h" op="lte"/>
              <dgm:constr type="primFontSz" val="48"/>
              <dgm:constr type="tMarg" val="1"/>
              <dgm:constr type="lMarg" refType="w" fact="0.221"/>
              <dgm:constr type="rMarg" refType="w" fact="0.221"/>
              <dgm:constr type="bMarg" val="1"/>
            </dgm:constrLst>
            <dgm:ruleLst>
              <dgm:rule type="primFontSz" val="14" fact="NaN" max="NaN"/>
            </dgm:ruleLst>
          </dgm:layoutNode>
        </dgm:forEach>
        <dgm:layoutNode name="bottomLine" styleLbl="alignNode1">
          <dgm:varLst/>
          <dgm:presOf/>
          <dgm:alg type="sp"/>
          <dgm:shape xmlns:r="http://schemas.openxmlformats.org/officeDocument/2006/relationships" type="rect" r:blip="">
            <dgm:adjLst/>
          </dgm:shape>
          <dgm:constrLst/>
          <dgm:ruleLst/>
        </dgm:layoutNode>
        <dgm:layoutNode name="nodeText" styleLbl="bgAccFollowNode1" moveWith="bgRect">
          <dgm:varLst>
            <dgm:bulletEnabled val="1"/>
          </dgm:varLst>
          <dgm:alg type="tx">
            <dgm:param type="parTxLTRAlign" val="l"/>
            <dgm:param type="parTxRTLAlign" val="r"/>
            <dgm:param type="txAnchorVert" val="t"/>
          </dgm:alg>
          <dgm:shape xmlns:r="http://schemas.openxmlformats.org/officeDocument/2006/relationships" type="rect" r:blip="" zOrderOff="-1" hideGeom="1">
            <dgm:adjLst/>
          </dgm:shape>
          <dgm:presOf axis="desOrSelf" ptType="node"/>
          <dgm:constrLst>
            <dgm:constr type="primFontSz" val="26"/>
            <dgm:constr type="tMarg" val="26"/>
            <dgm:constr type="lMarg" refType="w" fact="0.221"/>
            <dgm:constr type="rMarg" refType="w" fact="0.221"/>
            <dgm:constr type="bMarg" val="26"/>
          </dgm:constrLst>
          <dgm:ruleLst>
            <dgm:rule type="primFontSz" val="11" fact="NaN" max="NaN"/>
          </dgm:ruleLst>
        </dgm:layoutNode>
      </dgm:layoutNode>
      <dgm:forEach name="Name14" axis="followSib" ptType="sibTrans" cnt="1">
        <dgm:layoutNode name="sibTrans">
          <dgm:alg type="sp"/>
          <dgm:shape xmlns:r="http://schemas.openxmlformats.org/officeDocument/2006/relationships" r:blip="">
            <dgm:adjLst/>
          </dgm:shape>
          <dgm:presOf/>
          <dgm:constrLst/>
          <dgm:ruleLst/>
        </dgm:layoutNode>
      </dgm:forEach>
    </dgm:forEach>
  </dgm:layoutNode>
  <dgm:extLst>
    <a:ext uri="{4F341089-5ED1-44EC-B178-C955D00A3D55}">
      <dgm1611:autoBuNodeInfoLst xmlns:dgm1611="http://schemas.microsoft.com/office/drawing/2016/11/diagram">
        <dgm1611:autoBuNodeInfo lvl="1" ptType="sibTrans">
          <dgm1611:buPr prefix="" leadZeros="0">
            <a:buAutoNum type="arabicParenBoth"/>
          </dgm1611:buPr>
        </dgm1611:autoBuNodeInfo>
      </dgm1611:autoBuNodeInfoLst>
    </a:ext>
  </dgm:extLst>
</dgm:layoutDef>
</file>

<file path=ppt/diagrams/layout4.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5.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4-01-26T01:11:36.566"/>
    </inkml:context>
    <inkml:brush xml:id="br0">
      <inkml:brushProperty name="width" value="0.1" units="cm"/>
      <inkml:brushProperty name="height" value="0.1" units="cm"/>
    </inkml:brush>
  </inkml:definitions>
  <inkml:trace contextRef="#ctx0" brushRef="#br0">6586 7064 16383 0 0,'-8'0'0'0'0,"-12"0"0"0"0,-3 0 0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75BBA65-082A-4B12-8C12-008467D70980}" type="datetimeFigureOut">
              <a:t>2/20/2024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392C71E-C066-413C-8B82-ED7EB3E3A740}" type="slidenum">
              <a:t>‹#›</a:t>
            </a:fld>
            <a:endParaRPr lang="en-US"/>
          </a:p>
        </p:txBody>
      </p:sp>
    </p:spTree>
    <p:extLst>
      <p:ext uri="{BB962C8B-B14F-4D97-AF65-F5344CB8AC3E}">
        <p14:creationId xmlns:p14="http://schemas.microsoft.com/office/powerpoint/2010/main" val="250033089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blog.aboveboard.com/dei-discussion-questions" TargetMode="External"/><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blog.aboveboard.com/dei-discussion-questions" TargetMode="External"/><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2</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r>
              <a:rPr lang="en-US">
                <a:cs typeface="Calibri"/>
              </a:rPr>
              <a:t>Make </a:t>
            </a:r>
            <a:r>
              <a:rPr lang="en-US" err="1">
                <a:cs typeface="Calibri"/>
              </a:rPr>
              <a:t>timline</a:t>
            </a:r>
            <a:r>
              <a:rPr lang="en-US">
                <a:cs typeface="Calibri"/>
              </a:rPr>
              <a:t> its own slide</a:t>
            </a:r>
          </a:p>
        </p:txBody>
      </p:sp>
      <p:sp>
        <p:nvSpPr>
          <p:cNvPr id="4" name="Slide Number Placeholder 3"/>
          <p:cNvSpPr>
            <a:spLocks noGrp="1"/>
          </p:cNvSpPr>
          <p:nvPr>
            <p:ph type="sldNum" sz="quarter" idx="5"/>
          </p:nvPr>
        </p:nvSpPr>
        <p:spPr/>
        <p:txBody>
          <a:bodyPr/>
          <a:lstStyle/>
          <a:p>
            <a:fld id="{B392C71E-C066-413C-8B82-ED7EB3E3A740}" type="slidenum">
              <a:rPr lang="en-US"/>
              <a:t>25</a:t>
            </a:fld>
            <a:endParaRPr lang="en-US"/>
          </a:p>
        </p:txBody>
      </p:sp>
    </p:spTree>
    <p:extLst>
      <p:ext uri="{BB962C8B-B14F-4D97-AF65-F5344CB8AC3E}">
        <p14:creationId xmlns:p14="http://schemas.microsoft.com/office/powerpoint/2010/main" val="33289326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Case Selection: Solicited cases from residents and faculty with the department via email asking for cases (1) where implicit bias and/or racism played a role in patient outcomes and (2) that were appropriate for further exploration using implicit bias and structural racism as a lens.</a:t>
            </a:r>
          </a:p>
        </p:txBody>
      </p:sp>
      <p:sp>
        <p:nvSpPr>
          <p:cNvPr id="4" name="Slide Number Placeholder 3"/>
          <p:cNvSpPr>
            <a:spLocks noGrp="1"/>
          </p:cNvSpPr>
          <p:nvPr>
            <p:ph type="sldNum" sz="quarter" idx="5"/>
          </p:nvPr>
        </p:nvSpPr>
        <p:spPr/>
        <p:txBody>
          <a:bodyPr/>
          <a:lstStyle/>
          <a:p>
            <a:fld id="{B392C71E-C066-413C-8B82-ED7EB3E3A740}" type="slidenum">
              <a:rPr lang="en-US"/>
              <a:t>26</a:t>
            </a:fld>
            <a:endParaRPr lang="en-US"/>
          </a:p>
        </p:txBody>
      </p:sp>
    </p:spTree>
    <p:extLst>
      <p:ext uri="{BB962C8B-B14F-4D97-AF65-F5344CB8AC3E}">
        <p14:creationId xmlns:p14="http://schemas.microsoft.com/office/powerpoint/2010/main" val="33855612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Using scenarios from your own hospital </a:t>
            </a:r>
          </a:p>
        </p:txBody>
      </p:sp>
      <p:sp>
        <p:nvSpPr>
          <p:cNvPr id="4" name="Slide Number Placeholder 3"/>
          <p:cNvSpPr>
            <a:spLocks noGrp="1"/>
          </p:cNvSpPr>
          <p:nvPr>
            <p:ph type="sldNum" sz="quarter" idx="5"/>
          </p:nvPr>
        </p:nvSpPr>
        <p:spPr/>
        <p:txBody>
          <a:bodyPr/>
          <a:lstStyle/>
          <a:p>
            <a:fld id="{B392C71E-C066-413C-8B82-ED7EB3E3A740}" type="slidenum">
              <a:rPr lang="en-US"/>
              <a:t>27</a:t>
            </a:fld>
            <a:endParaRPr lang="en-US"/>
          </a:p>
        </p:txBody>
      </p:sp>
    </p:spTree>
    <p:extLst>
      <p:ext uri="{BB962C8B-B14F-4D97-AF65-F5344CB8AC3E}">
        <p14:creationId xmlns:p14="http://schemas.microsoft.com/office/powerpoint/2010/main" val="41570617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F93A94-4013-D87A-4F59-2686D52CDE7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522EEB1-6A24-403D-66CA-9834A301EEC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BCE7CD8-5AD3-3913-ADE1-21E42E4065B7}"/>
              </a:ext>
            </a:extLst>
          </p:cNvPr>
          <p:cNvSpPr>
            <a:spLocks noGrp="1"/>
          </p:cNvSpPr>
          <p:nvPr>
            <p:ph type="body" idx="1"/>
          </p:nvPr>
        </p:nvSpPr>
        <p:spPr/>
        <p:txBody>
          <a:bodyPr/>
          <a:lstStyle/>
          <a:p>
            <a:endParaRPr lang="en-US">
              <a:ea typeface="Calibri"/>
              <a:cs typeface="Calibri"/>
            </a:endParaRPr>
          </a:p>
        </p:txBody>
      </p:sp>
      <p:sp>
        <p:nvSpPr>
          <p:cNvPr id="4" name="Slide Number Placeholder 3">
            <a:extLst>
              <a:ext uri="{FF2B5EF4-FFF2-40B4-BE49-F238E27FC236}">
                <a16:creationId xmlns:a16="http://schemas.microsoft.com/office/drawing/2014/main" id="{51B82EC3-59C0-5D57-30D7-3787A079D9B3}"/>
              </a:ext>
            </a:extLst>
          </p:cNvPr>
          <p:cNvSpPr>
            <a:spLocks noGrp="1"/>
          </p:cNvSpPr>
          <p:nvPr>
            <p:ph type="sldNum" sz="quarter" idx="5"/>
          </p:nvPr>
        </p:nvSpPr>
        <p:spPr/>
        <p:txBody>
          <a:bodyPr/>
          <a:lstStyle/>
          <a:p>
            <a:fld id="{3356CA2D-DEC8-4DCF-B290-1C0640AFF2DE}" type="slidenum">
              <a:rPr lang="en-US"/>
              <a:t>28</a:t>
            </a:fld>
            <a:endParaRPr lang="en-US"/>
          </a:p>
        </p:txBody>
      </p:sp>
    </p:spTree>
    <p:extLst>
      <p:ext uri="{BB962C8B-B14F-4D97-AF65-F5344CB8AC3E}">
        <p14:creationId xmlns:p14="http://schemas.microsoft.com/office/powerpoint/2010/main" val="30050412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As a reminder, here are the four components of getting to green. </a:t>
            </a:r>
          </a:p>
        </p:txBody>
      </p:sp>
      <p:sp>
        <p:nvSpPr>
          <p:cNvPr id="4" name="Slide Number Placeholder 3"/>
          <p:cNvSpPr>
            <a:spLocks noGrp="1"/>
          </p:cNvSpPr>
          <p:nvPr>
            <p:ph type="sldNum" sz="quarter" idx="5"/>
          </p:nvPr>
        </p:nvSpPr>
        <p:spPr/>
        <p:txBody>
          <a:bodyPr/>
          <a:lstStyle/>
          <a:p>
            <a:fld id="{3356CA2D-DEC8-4DCF-B290-1C0640AFF2DE}" type="slidenum">
              <a:t>29</a:t>
            </a:fld>
            <a:endParaRPr lang="en-US"/>
          </a:p>
        </p:txBody>
      </p:sp>
    </p:spTree>
    <p:extLst>
      <p:ext uri="{BB962C8B-B14F-4D97-AF65-F5344CB8AC3E}">
        <p14:creationId xmlns:p14="http://schemas.microsoft.com/office/powerpoint/2010/main" val="331208509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Highlight neo staff sign off –Respectful Care Commitment </a:t>
            </a:r>
          </a:p>
        </p:txBody>
      </p:sp>
      <p:sp>
        <p:nvSpPr>
          <p:cNvPr id="4" name="Slide Number Placeholder 3"/>
          <p:cNvSpPr>
            <a:spLocks noGrp="1"/>
          </p:cNvSpPr>
          <p:nvPr>
            <p:ph type="sldNum" sz="quarter" idx="5"/>
          </p:nvPr>
        </p:nvSpPr>
        <p:spPr/>
        <p:txBody>
          <a:bodyPr/>
          <a:lstStyle/>
          <a:p>
            <a:fld id="{B392C71E-C066-413C-8B82-ED7EB3E3A740}" type="slidenum">
              <a:rPr lang="en-US"/>
              <a:t>31</a:t>
            </a:fld>
            <a:endParaRPr lang="en-US"/>
          </a:p>
        </p:txBody>
      </p:sp>
    </p:spTree>
    <p:extLst>
      <p:ext uri="{BB962C8B-B14F-4D97-AF65-F5344CB8AC3E}">
        <p14:creationId xmlns:p14="http://schemas.microsoft.com/office/powerpoint/2010/main" val="123382226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B392C71E-C066-413C-8B82-ED7EB3E3A740}" type="slidenum">
              <a:t>32</a:t>
            </a:fld>
            <a:endParaRPr lang="en-US"/>
          </a:p>
        </p:txBody>
      </p:sp>
    </p:spTree>
    <p:extLst>
      <p:ext uri="{BB962C8B-B14F-4D97-AF65-F5344CB8AC3E}">
        <p14:creationId xmlns:p14="http://schemas.microsoft.com/office/powerpoint/2010/main" val="19231637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r>
              <a:rPr lang="en-US">
                <a:cs typeface="Calibri"/>
              </a:rPr>
              <a:t>How many BE teams have hosted one?</a:t>
            </a:r>
          </a:p>
        </p:txBody>
      </p:sp>
      <p:sp>
        <p:nvSpPr>
          <p:cNvPr id="4" name="Slide Number Placeholder 3"/>
          <p:cNvSpPr>
            <a:spLocks noGrp="1"/>
          </p:cNvSpPr>
          <p:nvPr>
            <p:ph type="sldNum" sz="quarter" idx="5"/>
          </p:nvPr>
        </p:nvSpPr>
        <p:spPr/>
        <p:txBody>
          <a:bodyPr/>
          <a:lstStyle/>
          <a:p>
            <a:fld id="{B392C71E-C066-413C-8B82-ED7EB3E3A740}" type="slidenum">
              <a:rPr lang="en-US"/>
              <a:t>35</a:t>
            </a:fld>
            <a:endParaRPr lang="en-US"/>
          </a:p>
        </p:txBody>
      </p:sp>
    </p:spTree>
    <p:extLst>
      <p:ext uri="{BB962C8B-B14F-4D97-AF65-F5344CB8AC3E}">
        <p14:creationId xmlns:p14="http://schemas.microsoft.com/office/powerpoint/2010/main" val="141059263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Neo focus, are films to maternal focused? </a:t>
            </a:r>
          </a:p>
          <a:p>
            <a:r>
              <a:rPr lang="en-US">
                <a:hlinkClick r:id="rId3"/>
              </a:rPr>
              <a:t>https://blog.aboveboard.com/dei-discussion-questions</a:t>
            </a:r>
            <a:r>
              <a:rPr lang="en-US"/>
              <a:t> </a:t>
            </a:r>
          </a:p>
        </p:txBody>
      </p:sp>
      <p:sp>
        <p:nvSpPr>
          <p:cNvPr id="4" name="Slide Number Placeholder 3"/>
          <p:cNvSpPr>
            <a:spLocks noGrp="1"/>
          </p:cNvSpPr>
          <p:nvPr>
            <p:ph type="sldNum" sz="quarter" idx="5"/>
          </p:nvPr>
        </p:nvSpPr>
        <p:spPr/>
        <p:txBody>
          <a:bodyPr/>
          <a:lstStyle/>
          <a:p>
            <a:fld id="{B392C71E-C066-413C-8B82-ED7EB3E3A740}" type="slidenum">
              <a:rPr lang="en-US"/>
              <a:t>37</a:t>
            </a:fld>
            <a:endParaRPr lang="en-US"/>
          </a:p>
        </p:txBody>
      </p:sp>
    </p:spTree>
    <p:extLst>
      <p:ext uri="{BB962C8B-B14F-4D97-AF65-F5344CB8AC3E}">
        <p14:creationId xmlns:p14="http://schemas.microsoft.com/office/powerpoint/2010/main" val="26978993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3356CA2D-DEC8-4DCF-B290-1C0640AFF2DE}" type="slidenum">
              <a:rPr lang="en-US"/>
              <a:t>38</a:t>
            </a:fld>
            <a:endParaRPr lang="en-US"/>
          </a:p>
        </p:txBody>
      </p:sp>
    </p:spTree>
    <p:extLst>
      <p:ext uri="{BB962C8B-B14F-4D97-AF65-F5344CB8AC3E}">
        <p14:creationId xmlns:p14="http://schemas.microsoft.com/office/powerpoint/2010/main" val="16644724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9</a:t>
            </a:fld>
            <a:endParaRPr lang="en-US"/>
          </a:p>
        </p:txBody>
      </p:sp>
    </p:spTree>
    <p:extLst>
      <p:ext uri="{BB962C8B-B14F-4D97-AF65-F5344CB8AC3E}">
        <p14:creationId xmlns:p14="http://schemas.microsoft.com/office/powerpoint/2010/main" val="148633951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B392C71E-C066-413C-8B82-ED7EB3E3A740}" type="slidenum">
              <a:rPr lang="en-US"/>
              <a:t>40</a:t>
            </a:fld>
            <a:endParaRPr lang="en-US"/>
          </a:p>
        </p:txBody>
      </p:sp>
    </p:spTree>
    <p:extLst>
      <p:ext uri="{BB962C8B-B14F-4D97-AF65-F5344CB8AC3E}">
        <p14:creationId xmlns:p14="http://schemas.microsoft.com/office/powerpoint/2010/main" val="48946109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0F09D18-EB49-094A-868B-44F9DCDBE273}" type="slidenum">
              <a:rPr lang="en-US" smtClean="0"/>
              <a:t>43</a:t>
            </a:fld>
            <a:endParaRPr lang="en-US"/>
          </a:p>
        </p:txBody>
      </p:sp>
    </p:spTree>
    <p:extLst>
      <p:ext uri="{BB962C8B-B14F-4D97-AF65-F5344CB8AC3E}">
        <p14:creationId xmlns:p14="http://schemas.microsoft.com/office/powerpoint/2010/main" val="63218385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0F09D18-EB49-094A-868B-44F9DCDBE273}" type="slidenum">
              <a:rPr lang="en-US" smtClean="0"/>
              <a:t>44</a:t>
            </a:fld>
            <a:endParaRPr lang="en-US"/>
          </a:p>
        </p:txBody>
      </p:sp>
    </p:spTree>
    <p:extLst>
      <p:ext uri="{BB962C8B-B14F-4D97-AF65-F5344CB8AC3E}">
        <p14:creationId xmlns:p14="http://schemas.microsoft.com/office/powerpoint/2010/main" val="10870547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a:latin typeface="Calibri" panose="020F0502020204030204" pitchFamily="34" charset="0"/>
                <a:cs typeface="Calibri" panose="020F0502020204030204" pitchFamily="34" charset="0"/>
              </a:rPr>
              <a:t>The easiest and most available resource to begin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a:solidFill>
                  <a:schemeClr val="accent1"/>
                </a:solidFill>
              </a:rPr>
              <a:t>Implemented on all 4 WS units (including NICU) – partnered with Mission in Action Team and posted hospital-wide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a:solidFill>
                  <a:schemeClr val="accent1"/>
                </a:solidFill>
                <a:latin typeface="Calibri" panose="020F0502020204030204" pitchFamily="34" charset="0"/>
                <a:cs typeface="Calibri" panose="020F0502020204030204" pitchFamily="34" charset="0"/>
              </a:rPr>
              <a:t>P</a:t>
            </a:r>
            <a:r>
              <a:rPr lang="en-US">
                <a:solidFill>
                  <a:schemeClr val="accent1"/>
                </a:solidFill>
                <a:latin typeface="Calibri" panose="020F0502020204030204" pitchFamily="34" charset="0"/>
                <a:cs typeface="Calibri" panose="020F0502020204030204" pitchFamily="34" charset="0"/>
              </a:rPr>
              <a:t>osted on our Performance boards daily</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schemeClr val="accent1"/>
                </a:solidFill>
              </a:rPr>
              <a:t>Read during shift huddles</a:t>
            </a:r>
            <a:endParaRPr lang="en-US">
              <a:solidFill>
                <a:schemeClr val="accent1"/>
              </a:solidFill>
              <a:latin typeface="Calibri" panose="020F050202020403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endParaRPr lang="en-US"/>
          </a:p>
        </p:txBody>
      </p:sp>
      <p:sp>
        <p:nvSpPr>
          <p:cNvPr id="4" name="Slide Number Placeholder 3"/>
          <p:cNvSpPr>
            <a:spLocks noGrp="1"/>
          </p:cNvSpPr>
          <p:nvPr>
            <p:ph type="sldNum" sz="quarter" idx="5"/>
          </p:nvPr>
        </p:nvSpPr>
        <p:spPr/>
        <p:txBody>
          <a:bodyPr/>
          <a:lstStyle/>
          <a:p>
            <a:fld id="{F0F09D18-EB49-094A-868B-44F9DCDBE273}" type="slidenum">
              <a:rPr lang="en-US" smtClean="0"/>
              <a:t>45</a:t>
            </a:fld>
            <a:endParaRPr lang="en-US"/>
          </a:p>
        </p:txBody>
      </p:sp>
    </p:spTree>
    <p:extLst>
      <p:ext uri="{BB962C8B-B14F-4D97-AF65-F5344CB8AC3E}">
        <p14:creationId xmlns:p14="http://schemas.microsoft.com/office/powerpoint/2010/main" val="340480098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chemeClr val="tx1"/>
                </a:solidFill>
              </a:rPr>
              <a:t>- S</a:t>
            </a:r>
            <a:r>
              <a:rPr lang="en-US" sz="1200" b="0">
                <a:solidFill>
                  <a:schemeClr val="tx1"/>
                </a:solidFill>
              </a:rPr>
              <a:t>ubmitted and approved to have Diversity Science modules on LMS for RN/support staff – now required education for all staff upon hire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a:solidFill>
                  <a:schemeClr val="tx1"/>
                </a:solidFill>
              </a:rPr>
              <a:t>- Created implicit bias education lectures</a:t>
            </a:r>
            <a:r>
              <a:rPr lang="en-US" sz="1200" b="0">
                <a:solidFill>
                  <a:schemeClr val="tx1"/>
                </a:solidFill>
              </a:rPr>
              <a:t>, presented to 300 RN staff during skills days – they are a captive audience, and smaller groups has allowed some discussion among staff; now integrated into all skills days sessions, which is required for all staff to complete (RN and support staff)- included annually in April/May/June; using different sources for education, including Diversity Science, CDC Hear Her Campaign,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a:solidFill>
                  <a:schemeClr val="tx1"/>
                </a:solidFill>
              </a:rPr>
              <a:t>- Grand Rounds for Physicians:</a:t>
            </a:r>
          </a:p>
          <a:p>
            <a:pPr marL="628650" marR="0" lvl="1" indent="-171450" algn="l" defTabSz="914400" rtl="0" eaLnBrk="1" fontAlgn="auto" latinLnBrk="0" hangingPunct="1">
              <a:lnSpc>
                <a:spcPct val="100000"/>
              </a:lnSpc>
              <a:spcBef>
                <a:spcPts val="0"/>
              </a:spcBef>
              <a:spcAft>
                <a:spcPts val="0"/>
              </a:spcAft>
              <a:buClrTx/>
              <a:buSzTx/>
              <a:buFontTx/>
              <a:buChar char="-"/>
              <a:tabLst/>
              <a:defRPr/>
            </a:pPr>
            <a:r>
              <a:rPr lang="en-US" sz="1200" b="0">
                <a:solidFill>
                  <a:schemeClr val="tx1"/>
                </a:solidFill>
              </a:rPr>
              <a:t>Met Meredith Shockley Smith at an ILPQC conference (great resource!!) – asked her to be a speaker for a Grand Rounds, spoke on </a:t>
            </a:r>
            <a:r>
              <a:rPr lang="en-US" sz="1800" b="1" i="1">
                <a:solidFill>
                  <a:srgbClr val="0F6FC6"/>
                </a:solidFill>
                <a:effectLst/>
                <a:latin typeface="Cambria" panose="02040503050406030204" pitchFamily="18" charset="0"/>
                <a:ea typeface="Calibri" panose="020F0502020204030204" pitchFamily="34" charset="0"/>
                <a:cs typeface="Times New Roman" panose="02020603050405020304" pitchFamily="18" charset="0"/>
              </a:rPr>
              <a:t>Centering Black Women: Integrating a Community Engagement Initiative into Prenatal Care Spaces to Reduce Disparities in Maternal &amp; Infant Health</a:t>
            </a:r>
          </a:p>
          <a:p>
            <a:pPr marL="628650" marR="0" lvl="1" indent="-171450" algn="l" defTabSz="914400" rtl="0" eaLnBrk="1" fontAlgn="auto" latinLnBrk="0" hangingPunct="1">
              <a:lnSpc>
                <a:spcPct val="100000"/>
              </a:lnSpc>
              <a:spcBef>
                <a:spcPts val="0"/>
              </a:spcBef>
              <a:spcAft>
                <a:spcPts val="0"/>
              </a:spcAft>
              <a:buClrTx/>
              <a:buSzTx/>
              <a:buFontTx/>
              <a:buChar char="-"/>
              <a:tabLst/>
              <a:defRPr/>
            </a:pPr>
            <a:r>
              <a:rPr lang="en-US" sz="1800" b="0" i="0">
                <a:solidFill>
                  <a:srgbClr val="0F6FC6"/>
                </a:solidFill>
                <a:effectLst/>
                <a:latin typeface="Cambria" panose="02040503050406030204" pitchFamily="18" charset="0"/>
                <a:cs typeface="Times New Roman" panose="02020603050405020304" pitchFamily="18" charset="0"/>
              </a:rPr>
              <a:t>Recruited 2</a:t>
            </a:r>
            <a:r>
              <a:rPr lang="en-US" sz="1800" b="0" i="0" baseline="30000">
                <a:solidFill>
                  <a:srgbClr val="0F6FC6"/>
                </a:solidFill>
                <a:effectLst/>
                <a:latin typeface="Cambria" panose="02040503050406030204" pitchFamily="18" charset="0"/>
                <a:cs typeface="Times New Roman" panose="02020603050405020304" pitchFamily="18" charset="0"/>
              </a:rPr>
              <a:t>nd</a:t>
            </a:r>
            <a:r>
              <a:rPr lang="en-US" sz="1800" b="0" i="0">
                <a:solidFill>
                  <a:srgbClr val="0F6FC6"/>
                </a:solidFill>
                <a:effectLst/>
                <a:latin typeface="Cambria" panose="02040503050406030204" pitchFamily="18" charset="0"/>
                <a:cs typeface="Times New Roman" panose="02020603050405020304" pitchFamily="18" charset="0"/>
              </a:rPr>
              <a:t> speaker from Agency “Alive and Well Communities” that does trauma informed care and anti-bias education for healthcare organizations</a:t>
            </a:r>
          </a:p>
          <a:p>
            <a:pPr marL="628650" marR="0" lvl="1" indent="-171450" algn="l" defTabSz="914400" rtl="0" eaLnBrk="1" fontAlgn="auto" latinLnBrk="0" hangingPunct="1">
              <a:lnSpc>
                <a:spcPct val="100000"/>
              </a:lnSpc>
              <a:spcBef>
                <a:spcPts val="0"/>
              </a:spcBef>
              <a:spcAft>
                <a:spcPts val="0"/>
              </a:spcAft>
              <a:buClrTx/>
              <a:buSzTx/>
              <a:buFontTx/>
              <a:buChar char="-"/>
              <a:tabLst/>
              <a:defRPr/>
            </a:pPr>
            <a:r>
              <a:rPr lang="en-US" sz="1800" b="0" i="0">
                <a:solidFill>
                  <a:srgbClr val="0F6FC6"/>
                </a:solidFill>
                <a:effectLst/>
                <a:latin typeface="Cambria" panose="02040503050406030204" pitchFamily="18" charset="0"/>
                <a:cs typeface="Times New Roman" panose="02020603050405020304" pitchFamily="18" charset="0"/>
              </a:rPr>
              <a:t>Spoke on </a:t>
            </a:r>
            <a:r>
              <a:rPr lang="en-US" sz="1800" b="1" i="1" kern="1400">
                <a:solidFill>
                  <a:srgbClr val="0F6FC6"/>
                </a:solidFill>
                <a:effectLst/>
                <a:latin typeface="Cambria" panose="02040503050406030204" pitchFamily="18" charset="0"/>
                <a:ea typeface="Times New Roman" panose="02020603050405020304" pitchFamily="18" charset="0"/>
                <a:cs typeface="Cambria" panose="02040503050406030204" pitchFamily="18" charset="0"/>
              </a:rPr>
              <a:t>Missouri Model of Equity-Centered Trauma-Informed Care, </a:t>
            </a:r>
            <a:r>
              <a:rPr lang="en-US" sz="1800" b="0" i="1" kern="1400">
                <a:solidFill>
                  <a:srgbClr val="0F6FC6"/>
                </a:solidFill>
                <a:effectLst/>
                <a:latin typeface="Cambria" panose="02040503050406030204" pitchFamily="18" charset="0"/>
                <a:ea typeface="Times New Roman" panose="02020603050405020304" pitchFamily="18" charset="0"/>
                <a:cs typeface="Cambria" panose="02040503050406030204" pitchFamily="18" charset="0"/>
              </a:rPr>
              <a:t>and bias in documentation</a:t>
            </a:r>
            <a:endParaRPr lang="en-US" sz="1800" b="0" kern="1400">
              <a:solidFill>
                <a:srgbClr val="000000"/>
              </a:solidFill>
              <a:effectLst/>
              <a:latin typeface="Times New Roman" panose="02020603050405020304" pitchFamily="18" charset="0"/>
              <a:ea typeface="Times New Roman" panose="02020603050405020304" pitchFamily="18" charset="0"/>
            </a:endParaRPr>
          </a:p>
          <a:p>
            <a:pPr marL="628650" marR="0" lvl="1" indent="-171450" algn="l" defTabSz="914400" rtl="0" eaLnBrk="1" fontAlgn="auto" latinLnBrk="0" hangingPunct="1">
              <a:lnSpc>
                <a:spcPct val="100000"/>
              </a:lnSpc>
              <a:spcBef>
                <a:spcPts val="0"/>
              </a:spcBef>
              <a:spcAft>
                <a:spcPts val="0"/>
              </a:spcAft>
              <a:buClrTx/>
              <a:buSzTx/>
              <a:buFontTx/>
              <a:buChar char="-"/>
              <a:tabLst/>
              <a:defRPr/>
            </a:pPr>
            <a:endParaRPr lang="en-US" sz="1200" b="0" i="0">
              <a:solidFill>
                <a:schemeClr val="tx1"/>
              </a:solidFill>
            </a:endParaRPr>
          </a:p>
          <a:p>
            <a:endParaRPr lang="en-US"/>
          </a:p>
        </p:txBody>
      </p:sp>
      <p:sp>
        <p:nvSpPr>
          <p:cNvPr id="4" name="Slide Number Placeholder 3"/>
          <p:cNvSpPr>
            <a:spLocks noGrp="1"/>
          </p:cNvSpPr>
          <p:nvPr>
            <p:ph type="sldNum" sz="quarter" idx="5"/>
          </p:nvPr>
        </p:nvSpPr>
        <p:spPr/>
        <p:txBody>
          <a:bodyPr/>
          <a:lstStyle/>
          <a:p>
            <a:fld id="{F0F09D18-EB49-094A-868B-44F9DCDBE273}" type="slidenum">
              <a:rPr lang="en-US" smtClean="0"/>
              <a:t>46</a:t>
            </a:fld>
            <a:endParaRPr lang="en-US"/>
          </a:p>
        </p:txBody>
      </p:sp>
    </p:spTree>
    <p:extLst>
      <p:ext uri="{BB962C8B-B14F-4D97-AF65-F5344CB8AC3E}">
        <p14:creationId xmlns:p14="http://schemas.microsoft.com/office/powerpoint/2010/main" val="298796525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1</a:t>
            </a:r>
            <a:r>
              <a:rPr lang="en-US" baseline="30000"/>
              <a:t>st</a:t>
            </a:r>
            <a:r>
              <a:rPr lang="en-US"/>
              <a:t> showing – Aftershock: Held community/staff showing and had audience discussion afterwards – used Poll everywhere to put questions on screen and show anonymous answers – sparked great conversation; low resource need – played online, used discussion guide, 2 staff acted as moderators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2</a:t>
            </a:r>
            <a:r>
              <a:rPr lang="en-US" baseline="30000"/>
              <a:t>nd</a:t>
            </a:r>
            <a:r>
              <a:rPr lang="en-US"/>
              <a:t> showing – Held community/staff showing, followed by multidisciplinary panel discussion with OB Providers, Community Leaders, and Doulas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3</a:t>
            </a:r>
            <a:r>
              <a:rPr lang="en-US" baseline="30000"/>
              <a:t>rd</a:t>
            </a:r>
            <a:r>
              <a:rPr lang="en-US"/>
              <a:t> showing - Toxic Moving Viewing and Discussion held for all OB Providers – by OB committee champions, small discussion to promote comfort in difficult conversations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endParaRPr lang="en-US"/>
          </a:p>
        </p:txBody>
      </p:sp>
      <p:sp>
        <p:nvSpPr>
          <p:cNvPr id="4" name="Slide Number Placeholder 3"/>
          <p:cNvSpPr>
            <a:spLocks noGrp="1"/>
          </p:cNvSpPr>
          <p:nvPr>
            <p:ph type="sldNum" sz="quarter" idx="5"/>
          </p:nvPr>
        </p:nvSpPr>
        <p:spPr/>
        <p:txBody>
          <a:bodyPr/>
          <a:lstStyle/>
          <a:p>
            <a:fld id="{F0F09D18-EB49-094A-868B-44F9DCDBE273}" type="slidenum">
              <a:rPr lang="en-US" smtClean="0"/>
              <a:t>47</a:t>
            </a:fld>
            <a:endParaRPr lang="en-US"/>
          </a:p>
        </p:txBody>
      </p:sp>
    </p:spTree>
    <p:extLst>
      <p:ext uri="{BB962C8B-B14F-4D97-AF65-F5344CB8AC3E}">
        <p14:creationId xmlns:p14="http://schemas.microsoft.com/office/powerpoint/2010/main" val="414903411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800">
                <a:solidFill>
                  <a:schemeClr val="tx1"/>
                </a:solidFill>
              </a:rPr>
              <a:t>Implementation of PREM Survey – shared at Staff meetings, Multidisciplinary OB Operations meetings with leadership</a:t>
            </a:r>
          </a:p>
        </p:txBody>
      </p:sp>
      <p:sp>
        <p:nvSpPr>
          <p:cNvPr id="4" name="Slide Number Placeholder 3"/>
          <p:cNvSpPr>
            <a:spLocks noGrp="1"/>
          </p:cNvSpPr>
          <p:nvPr>
            <p:ph type="sldNum" sz="quarter" idx="5"/>
          </p:nvPr>
        </p:nvSpPr>
        <p:spPr/>
        <p:txBody>
          <a:bodyPr/>
          <a:lstStyle/>
          <a:p>
            <a:fld id="{F0F09D18-EB49-094A-868B-44F9DCDBE273}" type="slidenum">
              <a:rPr lang="en-US" smtClean="0"/>
              <a:t>48</a:t>
            </a:fld>
            <a:endParaRPr lang="en-US"/>
          </a:p>
        </p:txBody>
      </p:sp>
    </p:spTree>
    <p:extLst>
      <p:ext uri="{BB962C8B-B14F-4D97-AF65-F5344CB8AC3E}">
        <p14:creationId xmlns:p14="http://schemas.microsoft.com/office/powerpoint/2010/main" val="166715677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a:t>Feedback from some community partners was that it would be very impactful to see partnership and a more united front from hospital systems in the region towards the commitment to improving maternal health outcomes </a:t>
            </a:r>
          </a:p>
          <a:p>
            <a:pPr marL="171450" indent="-171450">
              <a:buFontTx/>
              <a:buChar char="-"/>
            </a:pPr>
            <a:r>
              <a:rPr lang="en-US"/>
              <a:t>We partnered with another major hospital system in the region as well as a key community organization to provide a community forum to discuss respectful care for the first event, then just with our hospital for the second</a:t>
            </a:r>
          </a:p>
          <a:p>
            <a:pPr marL="171450" indent="-171450">
              <a:buFontTx/>
              <a:buChar char="-"/>
            </a:pPr>
            <a:r>
              <a:rPr lang="en-US"/>
              <a:t>50 attendees for the first, 48 for the 2</a:t>
            </a:r>
            <a:r>
              <a:rPr lang="en-US" baseline="30000"/>
              <a:t>nd</a:t>
            </a:r>
            <a:r>
              <a:rPr lang="en-US"/>
              <a:t>; multidisciplinary – including hospital administration, physicians, staff nurses, community members, former patients, CHWs, Doulas, reps from state agencies</a:t>
            </a:r>
          </a:p>
          <a:p>
            <a:pPr marL="171450" indent="-171450">
              <a:buFontTx/>
              <a:buChar char="-"/>
            </a:pPr>
            <a:r>
              <a:rPr lang="en-US"/>
              <a:t>We began with food and networking at small tables</a:t>
            </a:r>
          </a:p>
          <a:p>
            <a:pPr marL="171450" indent="-171450">
              <a:buFontTx/>
              <a:buChar char="-"/>
            </a:pPr>
            <a:r>
              <a:rPr lang="en-US"/>
              <a:t>The small tables had discussion questions that a moderator prompted and set time for discussion – this allowed for more intimate discussion and expression of feelings regarding experiences and respectful care</a:t>
            </a:r>
          </a:p>
          <a:p>
            <a:pPr marL="171450" indent="-171450">
              <a:buFontTx/>
              <a:buChar char="-"/>
            </a:pPr>
            <a:r>
              <a:rPr lang="en-US"/>
              <a:t>Each table took notes </a:t>
            </a:r>
          </a:p>
          <a:p>
            <a:pPr marL="171450" indent="-171450">
              <a:buFontTx/>
              <a:buChar char="-"/>
            </a:pPr>
            <a:r>
              <a:rPr lang="en-US"/>
              <a:t>We began a larger group discussion including feedback and report out from the smaller discussion groups</a:t>
            </a:r>
          </a:p>
          <a:p>
            <a:pPr marL="171450" indent="-171450">
              <a:buFontTx/>
              <a:buChar char="-"/>
            </a:pPr>
            <a:r>
              <a:rPr lang="en-US"/>
              <a:t>This was a very engaged conversation that generated a great deal of enthusiasm for both events</a:t>
            </a:r>
          </a:p>
        </p:txBody>
      </p:sp>
      <p:sp>
        <p:nvSpPr>
          <p:cNvPr id="4" name="Slide Number Placeholder 3"/>
          <p:cNvSpPr>
            <a:spLocks noGrp="1"/>
          </p:cNvSpPr>
          <p:nvPr>
            <p:ph type="sldNum" sz="quarter" idx="5"/>
          </p:nvPr>
        </p:nvSpPr>
        <p:spPr/>
        <p:txBody>
          <a:bodyPr/>
          <a:lstStyle/>
          <a:p>
            <a:fld id="{9AEF1CA4-6A72-486C-8A5D-154F56316662}" type="slidenum">
              <a:rPr lang="en-US" smtClean="0"/>
              <a:t>49</a:t>
            </a:fld>
            <a:endParaRPr lang="en-US"/>
          </a:p>
        </p:txBody>
      </p:sp>
    </p:spTree>
    <p:extLst>
      <p:ext uri="{BB962C8B-B14F-4D97-AF65-F5344CB8AC3E}">
        <p14:creationId xmlns:p14="http://schemas.microsoft.com/office/powerpoint/2010/main" val="7592911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a:t>Notes from the discussion at the RCP Lunch were summarized and disseminated among the hospital leaders from the 2 hospitals</a:t>
            </a:r>
          </a:p>
          <a:p>
            <a:pPr marL="171450" indent="-171450">
              <a:buFontTx/>
              <a:buChar char="-"/>
            </a:pPr>
            <a:r>
              <a:rPr lang="en-US"/>
              <a:t>Discussion of results was done with L&amp;D staff meetings</a:t>
            </a:r>
          </a:p>
          <a:p>
            <a:pPr marL="171450" indent="-171450">
              <a:buFontTx/>
              <a:buChar char="-"/>
            </a:pPr>
            <a:r>
              <a:rPr lang="en-US"/>
              <a:t>Shared learnings in a newsletter to the remainder of our physician staff, nursing staff and administration</a:t>
            </a:r>
          </a:p>
          <a:p>
            <a:pPr marL="171450" indent="-171450">
              <a:buFontTx/>
              <a:buChar char="-"/>
            </a:pPr>
            <a:endParaRPr lang="en-US"/>
          </a:p>
        </p:txBody>
      </p:sp>
      <p:sp>
        <p:nvSpPr>
          <p:cNvPr id="4" name="Slide Number Placeholder 3"/>
          <p:cNvSpPr>
            <a:spLocks noGrp="1"/>
          </p:cNvSpPr>
          <p:nvPr>
            <p:ph type="sldNum" sz="quarter" idx="5"/>
          </p:nvPr>
        </p:nvSpPr>
        <p:spPr/>
        <p:txBody>
          <a:bodyPr/>
          <a:lstStyle/>
          <a:p>
            <a:fld id="{9AEF1CA4-6A72-486C-8A5D-154F56316662}" type="slidenum">
              <a:rPr lang="en-US" smtClean="0"/>
              <a:t>50</a:t>
            </a:fld>
            <a:endParaRPr lang="en-US"/>
          </a:p>
        </p:txBody>
      </p:sp>
    </p:spTree>
    <p:extLst>
      <p:ext uri="{BB962C8B-B14F-4D97-AF65-F5344CB8AC3E}">
        <p14:creationId xmlns:p14="http://schemas.microsoft.com/office/powerpoint/2010/main" val="11794935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0F09D18-EB49-094A-868B-44F9DCDBE273}" type="slidenum">
              <a:rPr lang="en-US" smtClean="0"/>
              <a:t>51</a:t>
            </a:fld>
            <a:endParaRPr lang="en-US"/>
          </a:p>
        </p:txBody>
      </p:sp>
    </p:spTree>
    <p:extLst>
      <p:ext uri="{BB962C8B-B14F-4D97-AF65-F5344CB8AC3E}">
        <p14:creationId xmlns:p14="http://schemas.microsoft.com/office/powerpoint/2010/main" val="24351874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10</a:t>
            </a:fld>
            <a:endParaRPr lang="en-US"/>
          </a:p>
        </p:txBody>
      </p:sp>
    </p:spTree>
    <p:extLst>
      <p:ext uri="{BB962C8B-B14F-4D97-AF65-F5344CB8AC3E}">
        <p14:creationId xmlns:p14="http://schemas.microsoft.com/office/powerpoint/2010/main" val="221235598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t>Note:</a:t>
            </a:r>
            <a:r>
              <a:rPr lang="en-US"/>
              <a:t> In September 2023, the CHAMPS program entered into a 3-year cooperative agreement with the Centers for Disease Control and Prevention (CDC) to enroll and work with 100 hospitals across the US and territories on reducing racial disparities in breastfeeding rates and maternal-child health practices.</a:t>
            </a:r>
          </a:p>
        </p:txBody>
      </p:sp>
      <p:sp>
        <p:nvSpPr>
          <p:cNvPr id="4" name="Slide Number Placeholder 3"/>
          <p:cNvSpPr>
            <a:spLocks noGrp="1"/>
          </p:cNvSpPr>
          <p:nvPr>
            <p:ph type="sldNum" sz="quarter" idx="5"/>
          </p:nvPr>
        </p:nvSpPr>
        <p:spPr/>
        <p:txBody>
          <a:bodyPr/>
          <a:lstStyle/>
          <a:p>
            <a:fld id="{B392C71E-C066-413C-8B82-ED7EB3E3A740}" type="slidenum">
              <a:rPr lang="en-US"/>
              <a:t>52</a:t>
            </a:fld>
            <a:endParaRPr lang="en-US"/>
          </a:p>
        </p:txBody>
      </p:sp>
    </p:spTree>
    <p:extLst>
      <p:ext uri="{BB962C8B-B14F-4D97-AF65-F5344CB8AC3E}">
        <p14:creationId xmlns:p14="http://schemas.microsoft.com/office/powerpoint/2010/main" val="300253233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B392C71E-C066-413C-8B82-ED7EB3E3A740}" type="slidenum">
              <a:rPr lang="en-US"/>
              <a:t>54</a:t>
            </a:fld>
            <a:endParaRPr lang="en-US"/>
          </a:p>
        </p:txBody>
      </p:sp>
    </p:spTree>
    <p:extLst>
      <p:ext uri="{BB962C8B-B14F-4D97-AF65-F5344CB8AC3E}">
        <p14:creationId xmlns:p14="http://schemas.microsoft.com/office/powerpoint/2010/main" val="36556507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30B010-FF72-F22C-89F5-6F969D8952A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7FBDAC9-7258-171C-50F1-43D1301BBF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9B4A6D2-AE17-E5D3-89D8-CFCA2DF12597}"/>
              </a:ext>
            </a:extLst>
          </p:cNvPr>
          <p:cNvSpPr>
            <a:spLocks noGrp="1"/>
          </p:cNvSpPr>
          <p:nvPr>
            <p:ph type="body" idx="1"/>
          </p:nvPr>
        </p:nvSpPr>
        <p:spPr/>
        <p:txBody>
          <a:bodyPr/>
          <a:lstStyle/>
          <a:p>
            <a:endParaRPr lang="en-US">
              <a:cs typeface="Calibri"/>
            </a:endParaRPr>
          </a:p>
        </p:txBody>
      </p:sp>
      <p:sp>
        <p:nvSpPr>
          <p:cNvPr id="4" name="Slide Number Placeholder 3">
            <a:extLst>
              <a:ext uri="{FF2B5EF4-FFF2-40B4-BE49-F238E27FC236}">
                <a16:creationId xmlns:a16="http://schemas.microsoft.com/office/drawing/2014/main" id="{998F5BFF-47B7-6110-D5DA-510AAD240A82}"/>
              </a:ext>
            </a:extLst>
          </p:cNvPr>
          <p:cNvSpPr>
            <a:spLocks noGrp="1"/>
          </p:cNvSpPr>
          <p:nvPr>
            <p:ph type="sldNum" sz="quarter" idx="10"/>
          </p:nvPr>
        </p:nvSpPr>
        <p:spPr/>
        <p:txBody>
          <a:bodyPr/>
          <a:lstStyle/>
          <a:p>
            <a:fld id="{48B47C4E-2555-48D5-B810-2EFF142F540E}" type="slidenum">
              <a:rPr lang="en-US" smtClean="0"/>
              <a:t>56</a:t>
            </a:fld>
            <a:endParaRPr lang="en-US"/>
          </a:p>
        </p:txBody>
      </p:sp>
    </p:spTree>
    <p:extLst>
      <p:ext uri="{BB962C8B-B14F-4D97-AF65-F5344CB8AC3E}">
        <p14:creationId xmlns:p14="http://schemas.microsoft.com/office/powerpoint/2010/main" val="107177280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9"/>
        <p:cNvGrpSpPr/>
        <p:nvPr/>
      </p:nvGrpSpPr>
      <p:grpSpPr>
        <a:xfrm>
          <a:off x="0" y="0"/>
          <a:ext cx="0" cy="0"/>
          <a:chOff x="0" y="0"/>
          <a:chExt cx="0" cy="0"/>
        </a:xfrm>
      </p:grpSpPr>
      <p:sp>
        <p:nvSpPr>
          <p:cNvPr id="12720" name="Google Shape;12720;p119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721" name="Google Shape;12721;p1192: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2722" name="Google Shape;12722;p1192: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57</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Today we'll be talking about </a:t>
            </a:r>
            <a:r>
              <a:rPr lang="en-US" b="1">
                <a:cs typeface="Calibri"/>
              </a:rPr>
              <a:t>Tools to Facilitate Discussions </a:t>
            </a:r>
            <a:r>
              <a:rPr lang="en-US">
                <a:cs typeface="Calibri"/>
              </a:rPr>
              <a:t>and </a:t>
            </a:r>
            <a:r>
              <a:rPr lang="en-US" b="1">
                <a:cs typeface="Calibri"/>
              </a:rPr>
              <a:t>Resources for Respectful Care Practices. </a:t>
            </a:r>
            <a:endParaRPr lang="en-US"/>
          </a:p>
        </p:txBody>
      </p:sp>
      <p:sp>
        <p:nvSpPr>
          <p:cNvPr id="4" name="Slide Number Placeholder 3"/>
          <p:cNvSpPr>
            <a:spLocks noGrp="1"/>
          </p:cNvSpPr>
          <p:nvPr>
            <p:ph type="sldNum" sz="quarter" idx="5"/>
          </p:nvPr>
        </p:nvSpPr>
        <p:spPr/>
        <p:txBody>
          <a:bodyPr/>
          <a:lstStyle/>
          <a:p>
            <a:fld id="{B392C71E-C066-413C-8B82-ED7EB3E3A740}" type="slidenum">
              <a:rPr lang="en-US"/>
              <a:t>15</a:t>
            </a:fld>
            <a:endParaRPr lang="en-US"/>
          </a:p>
        </p:txBody>
      </p:sp>
    </p:spTree>
    <p:extLst>
      <p:ext uri="{BB962C8B-B14F-4D97-AF65-F5344CB8AC3E}">
        <p14:creationId xmlns:p14="http://schemas.microsoft.com/office/powerpoint/2010/main" val="6514301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As a reminder, here are the four components of getting to green. </a:t>
            </a:r>
          </a:p>
        </p:txBody>
      </p:sp>
      <p:sp>
        <p:nvSpPr>
          <p:cNvPr id="4" name="Slide Number Placeholder 3"/>
          <p:cNvSpPr>
            <a:spLocks noGrp="1"/>
          </p:cNvSpPr>
          <p:nvPr>
            <p:ph type="sldNum" sz="quarter" idx="5"/>
          </p:nvPr>
        </p:nvSpPr>
        <p:spPr/>
        <p:txBody>
          <a:bodyPr/>
          <a:lstStyle/>
          <a:p>
            <a:fld id="{3356CA2D-DEC8-4DCF-B290-1C0640AFF2DE}" type="slidenum">
              <a:t>16</a:t>
            </a:fld>
            <a:endParaRPr lang="en-US"/>
          </a:p>
        </p:txBody>
      </p:sp>
    </p:spTree>
    <p:extLst>
      <p:ext uri="{BB962C8B-B14F-4D97-AF65-F5344CB8AC3E}">
        <p14:creationId xmlns:p14="http://schemas.microsoft.com/office/powerpoint/2010/main" val="33120850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B392C71E-C066-413C-8B82-ED7EB3E3A740}" type="slidenum">
              <a:rPr lang="en-US"/>
              <a:t>17</a:t>
            </a:fld>
            <a:endParaRPr lang="en-US"/>
          </a:p>
        </p:txBody>
      </p:sp>
    </p:spTree>
    <p:extLst>
      <p:ext uri="{BB962C8B-B14F-4D97-AF65-F5344CB8AC3E}">
        <p14:creationId xmlns:p14="http://schemas.microsoft.com/office/powerpoint/2010/main" val="12432728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6"/>
        <p:cNvGrpSpPr/>
        <p:nvPr/>
      </p:nvGrpSpPr>
      <p:grpSpPr>
        <a:xfrm>
          <a:off x="0" y="0"/>
          <a:ext cx="0" cy="0"/>
          <a:chOff x="0" y="0"/>
          <a:chExt cx="0" cy="0"/>
        </a:xfrm>
      </p:grpSpPr>
      <p:sp>
        <p:nvSpPr>
          <p:cNvPr id="12687" name="Google Shape;12687;p119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r>
              <a:rPr lang="en-US">
                <a:cs typeface="Calibri"/>
              </a:rPr>
              <a:t>Note: This training opportunity is to help facilitate the discussion with tools recommended. </a:t>
            </a:r>
            <a:endParaRPr lang="en-US"/>
          </a:p>
        </p:txBody>
      </p:sp>
      <p:sp>
        <p:nvSpPr>
          <p:cNvPr id="12688" name="Google Shape;12688;p119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B392C71E-C066-413C-8B82-ED7EB3E3A740}" type="slidenum">
              <a:rPr lang="en-US"/>
              <a:t>21</a:t>
            </a:fld>
            <a:endParaRPr lang="en-US"/>
          </a:p>
        </p:txBody>
      </p:sp>
    </p:spTree>
    <p:extLst>
      <p:ext uri="{BB962C8B-B14F-4D97-AF65-F5344CB8AC3E}">
        <p14:creationId xmlns:p14="http://schemas.microsoft.com/office/powerpoint/2010/main" val="20753123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Neo focus, are films to maternal focused? </a:t>
            </a:r>
          </a:p>
          <a:p>
            <a:r>
              <a:rPr lang="en-US">
                <a:hlinkClick r:id="rId3"/>
              </a:rPr>
              <a:t>https://blog.aboveboard.com/dei-discussion-questions</a:t>
            </a:r>
            <a:r>
              <a:rPr lang="en-US"/>
              <a:t> </a:t>
            </a:r>
          </a:p>
        </p:txBody>
      </p:sp>
      <p:sp>
        <p:nvSpPr>
          <p:cNvPr id="4" name="Slide Number Placeholder 3"/>
          <p:cNvSpPr>
            <a:spLocks noGrp="1"/>
          </p:cNvSpPr>
          <p:nvPr>
            <p:ph type="sldNum" sz="quarter" idx="5"/>
          </p:nvPr>
        </p:nvSpPr>
        <p:spPr/>
        <p:txBody>
          <a:bodyPr/>
          <a:lstStyle/>
          <a:p>
            <a:fld id="{B392C71E-C066-413C-8B82-ED7EB3E3A740}" type="slidenum">
              <a:rPr lang="en-US"/>
              <a:t>24</a:t>
            </a:fld>
            <a:endParaRPr lang="en-US"/>
          </a:p>
        </p:txBody>
      </p:sp>
    </p:spTree>
    <p:extLst>
      <p:ext uri="{BB962C8B-B14F-4D97-AF65-F5344CB8AC3E}">
        <p14:creationId xmlns:p14="http://schemas.microsoft.com/office/powerpoint/2010/main" val="341469518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6.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85.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413.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2.xml"/><Relationship Id="rId1" Type="http://schemas.openxmlformats.org/officeDocument/2006/relationships/tags" Target="../tags/tag6.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2.xml"/><Relationship Id="rId1" Type="http://schemas.openxmlformats.org/officeDocument/2006/relationships/tags" Target="../tags/tag7.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4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0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5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6.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84.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xml"/><Relationship Id="rId1" Type="http://schemas.openxmlformats.org/officeDocument/2006/relationships/tags" Target="../tags/tag8.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85.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0.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8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2.xml"/></Relationships>
</file>

<file path=ppt/slideLayouts/_rels/slideLayout59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2.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602.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2.xml"/><Relationship Id="rId1" Type="http://schemas.openxmlformats.org/officeDocument/2006/relationships/tags" Target="../tags/tag1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03.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9.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618.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2.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2.xml"/><Relationship Id="rId1" Type="http://schemas.openxmlformats.org/officeDocument/2006/relationships/tags" Target="../tags/tag16.xml"/></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2.xml"/><Relationship Id="rId1" Type="http://schemas.openxmlformats.org/officeDocument/2006/relationships/tags" Target="../tags/tag17.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18.xml"/></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2.xml"/><Relationship Id="rId1" Type="http://schemas.openxmlformats.org/officeDocument/2006/relationships/tags" Target="../tags/tag19.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5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2.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2.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2.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2.xml"/></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2.xml"/></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2.png"/><Relationship Id="rId1" Type="http://schemas.openxmlformats.org/officeDocument/2006/relationships/slideMaster" Target="../slideMasters/slideMaster2.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2.xml"/></Relationships>
</file>

<file path=ppt/slideLayouts/_rels/slideLayout66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2.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6.png"/><Relationship Id="rId1" Type="http://schemas.openxmlformats.org/officeDocument/2006/relationships/slideMaster" Target="../slideMasters/slideMaster2.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87.png"/><Relationship Id="rId1" Type="http://schemas.openxmlformats.org/officeDocument/2006/relationships/slideMaster" Target="../slideMasters/slideMaster2.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67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2.xml"/><Relationship Id="rId1" Type="http://schemas.openxmlformats.org/officeDocument/2006/relationships/tags" Target="../tags/tag2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74.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2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2.xml"/><Relationship Id="rId1" Type="http://schemas.openxmlformats.org/officeDocument/2006/relationships/tags" Target="../tags/tag24.xml"/></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6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jpeg"/><Relationship Id="rId1" Type="http://schemas.openxmlformats.org/officeDocument/2006/relationships/slideMaster" Target="../slideMasters/slideMaster3.xml"/><Relationship Id="rId4" Type="http://schemas.openxmlformats.org/officeDocument/2006/relationships/image" Target="../media/image91.png"/></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Master" Target="../slideMasters/slideMaster3.xml"/></Relationships>
</file>

<file path=ppt/slideLayouts/_rels/slideLayout71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4.jpeg"/><Relationship Id="rId1" Type="http://schemas.openxmlformats.org/officeDocument/2006/relationships/slideMaster" Target="../slideMasters/slideMaster3.xml"/></Relationships>
</file>

<file path=ppt/slideLayouts/_rels/slideLayout71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4.jpeg"/><Relationship Id="rId1" Type="http://schemas.openxmlformats.org/officeDocument/2006/relationships/slideMaster" Target="../slideMasters/slideMaster3.xml"/></Relationships>
</file>

<file path=ppt/slideLayouts/_rels/slideLayout71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5.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72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6.jpeg"/><Relationship Id="rId1" Type="http://schemas.openxmlformats.org/officeDocument/2006/relationships/slideMaster" Target="../slideMasters/slideMaster3.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jpe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6CE7D5-CF57-46EF-B807-FDD0502418D4}"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3853878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20290545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47944565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3984267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04397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6227465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424913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6033178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550536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2/20/2024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195588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058273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5879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0908461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422117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418468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9491384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876459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980005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158550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274610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569400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905929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59152452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46CE7D5-CF57-46EF-B807-FDD0502418D4}" type="datetimeFigureOut">
              <a:rPr lang="en-US" smtClean="0"/>
              <a:t>2/20/2024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0309203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2/20/2024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2/20/2024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2/20/2024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2/20/2024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46CE7D5-CF57-46EF-B807-FDD0502418D4}" type="datetimeFigureOut">
              <a:rPr lang="en-US" smtClean="0"/>
              <a:t>2/20/2024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73317233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67063077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2"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87265278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2/20/2024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450066"/>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6CE7D5-CF57-46EF-B807-FDD0502418D4}" type="datetimeFigureOut">
              <a:rPr lang="en-US" smtClean="0"/>
              <a:t>2/20/2024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21031255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232593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7298154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247993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629670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543231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905666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6769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44646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10798543"/>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867553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2/20/2024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2/20/2024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079820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2/20/2024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2/20/2024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4638898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1685166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userDrawn="1">
  <p:cSld name="1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2"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0" y="533969"/>
            <a:ext cx="8867787" cy="488537"/>
          </a:xfrm>
          <a:prstGeom prst="rect">
            <a:avLst/>
          </a:prstGeom>
        </p:spPr>
        <p:txBody>
          <a:bodyPr anchor="ctr"/>
          <a:lstStyle>
            <a:lvl1pPr marL="0" indent="0">
              <a:buNone/>
              <a:defRPr b="1">
                <a:solidFill>
                  <a:srgbClr val="8C2347"/>
                </a:solidFill>
              </a:defRPr>
            </a:lvl1pPr>
            <a:lvl2pPr marL="342900" indent="0">
              <a:buNone/>
              <a:defRPr b="1">
                <a:solidFill>
                  <a:srgbClr val="8C2347"/>
                </a:solidFill>
              </a:defRPr>
            </a:lvl2pPr>
            <a:lvl3pPr marL="685800" indent="0">
              <a:buNone/>
              <a:defRPr b="1">
                <a:solidFill>
                  <a:srgbClr val="8C2347"/>
                </a:solidFill>
              </a:defRPr>
            </a:lvl3pPr>
            <a:lvl4pPr marL="1028700" indent="0">
              <a:buNone/>
              <a:defRPr b="1">
                <a:solidFill>
                  <a:srgbClr val="8C2347"/>
                </a:solidFill>
              </a:defRPr>
            </a:lvl4pPr>
            <a:lvl5pPr marL="1371600" indent="0">
              <a:buNone/>
              <a:defRPr b="1">
                <a:solidFill>
                  <a:srgbClr val="8C2347"/>
                </a:solidFill>
              </a:defRPr>
            </a:lvl5pPr>
          </a:lstStyle>
          <a:p>
            <a:pPr lvl="0"/>
            <a:r>
              <a:rPr lang="en-US"/>
              <a:t>28PT TITLE HERE</a:t>
            </a:r>
          </a:p>
        </p:txBody>
      </p:sp>
      <p:sp>
        <p:nvSpPr>
          <p:cNvPr id="17" name="Rectangle 16"/>
          <p:cNvSpPr/>
          <p:nvPr userDrawn="1"/>
        </p:nvSpPr>
        <p:spPr>
          <a:xfrm>
            <a:off x="9815334" y="5955178"/>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4"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97747" y="317115"/>
            <a:ext cx="1653863" cy="574078"/>
          </a:xfrm>
          <a:prstGeom prst="rect">
            <a:avLst/>
          </a:prstGeom>
        </p:spPr>
      </p:pic>
    </p:spTree>
    <p:extLst>
      <p:ext uri="{BB962C8B-B14F-4D97-AF65-F5344CB8AC3E}">
        <p14:creationId xmlns:p14="http://schemas.microsoft.com/office/powerpoint/2010/main" val="291898506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userDrawn="1">
  <p:cSld name="1 Line Title (Logo UR)">
    <p:spTree>
      <p:nvGrpSpPr>
        <p:cNvPr id="1" name=""/>
        <p:cNvGrpSpPr/>
        <p:nvPr/>
      </p:nvGrpSpPr>
      <p:grpSpPr>
        <a:xfrm>
          <a:off x="0" y="0"/>
          <a:ext cx="0" cy="0"/>
          <a:chOff x="0" y="0"/>
          <a:chExt cx="0" cy="0"/>
        </a:xfrm>
      </p:grpSpPr>
      <p:cxnSp>
        <p:nvCxnSpPr>
          <p:cNvPr id="14" name="Straight Connector 13"/>
          <p:cNvCxnSpPr/>
          <p:nvPr userDrawn="1"/>
        </p:nvCxnSpPr>
        <p:spPr>
          <a:xfrm>
            <a:off x="1"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19" y="533967"/>
            <a:ext cx="8867787" cy="488537"/>
          </a:xfrm>
          <a:prstGeom prst="rect">
            <a:avLst/>
          </a:prstGeom>
        </p:spPr>
        <p:txBody>
          <a:bodyPr anchor="ctr"/>
          <a:lstStyle>
            <a:lvl1pPr marL="0" indent="0">
              <a:buNone/>
              <a:defRPr b="1">
                <a:solidFill>
                  <a:srgbClr val="8C2347"/>
                </a:solidFill>
              </a:defRPr>
            </a:lvl1pPr>
            <a:lvl2pPr marL="457200" indent="0">
              <a:buNone/>
              <a:defRPr b="1">
                <a:solidFill>
                  <a:srgbClr val="8C2347"/>
                </a:solidFill>
              </a:defRPr>
            </a:lvl2pPr>
            <a:lvl3pPr marL="914400" indent="0">
              <a:buNone/>
              <a:defRPr b="1">
                <a:solidFill>
                  <a:srgbClr val="8C2347"/>
                </a:solidFill>
              </a:defRPr>
            </a:lvl3pPr>
            <a:lvl4pPr marL="1371600" indent="0">
              <a:buNone/>
              <a:defRPr b="1">
                <a:solidFill>
                  <a:srgbClr val="8C2347"/>
                </a:solidFill>
              </a:defRPr>
            </a:lvl4pPr>
            <a:lvl5pPr marL="1828800" indent="0">
              <a:buNone/>
              <a:defRPr b="1">
                <a:solidFill>
                  <a:srgbClr val="8C2347"/>
                </a:solidFill>
              </a:defRPr>
            </a:lvl5pPr>
          </a:lstStyle>
          <a:p>
            <a:pPr lvl="0"/>
            <a:r>
              <a:rPr lang="en-US"/>
              <a:t>28PT TITLE HERE</a:t>
            </a:r>
          </a:p>
        </p:txBody>
      </p:sp>
      <p:sp>
        <p:nvSpPr>
          <p:cNvPr id="17" name="Rectangle 16"/>
          <p:cNvSpPr/>
          <p:nvPr userDrawn="1"/>
        </p:nvSpPr>
        <p:spPr>
          <a:xfrm>
            <a:off x="9815333" y="5694745"/>
            <a:ext cx="2376668" cy="1163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 Placeholder 2"/>
          <p:cNvSpPr>
            <a:spLocks noGrp="1"/>
          </p:cNvSpPr>
          <p:nvPr>
            <p:ph type="body" sz="quarter" idx="10" hasCustomPrompt="1"/>
          </p:nvPr>
        </p:nvSpPr>
        <p:spPr>
          <a:xfrm>
            <a:off x="700619" y="1359436"/>
            <a:ext cx="10768892" cy="4982097"/>
          </a:xfrm>
          <a:prstGeom prst="rect">
            <a:avLst/>
          </a:prstGeom>
        </p:spPr>
        <p:txBody>
          <a:bodyPr anchor="t" anchorCtr="0"/>
          <a:lstStyle>
            <a:lvl1pPr marL="0" indent="0">
              <a:buNone/>
              <a:defRPr sz="1800" b="0" i="0">
                <a:solidFill>
                  <a:schemeClr val="tx1"/>
                </a:solidFill>
                <a:latin typeface="Arial"/>
                <a:ea typeface="Times New Roman" charset="0"/>
                <a:cs typeface="Arial"/>
              </a:defRPr>
            </a:lvl1pPr>
            <a:lvl2pPr marL="457200" indent="0">
              <a:buNone/>
              <a:defRPr sz="2000" i="1">
                <a:solidFill>
                  <a:schemeClr val="tx1">
                    <a:lumMod val="50000"/>
                    <a:lumOff val="50000"/>
                  </a:schemeClr>
                </a:solidFill>
                <a:latin typeface="Times New Roman" charset="0"/>
                <a:ea typeface="Times New Roman" charset="0"/>
                <a:cs typeface="Times New Roman" charset="0"/>
              </a:defRPr>
            </a:lvl2pPr>
            <a:lvl3pPr marL="914400" indent="0">
              <a:buNone/>
              <a:defRPr sz="2000" i="1">
                <a:solidFill>
                  <a:schemeClr val="tx1">
                    <a:lumMod val="50000"/>
                    <a:lumOff val="50000"/>
                  </a:schemeClr>
                </a:solidFill>
                <a:latin typeface="Times New Roman" charset="0"/>
                <a:ea typeface="Times New Roman" charset="0"/>
                <a:cs typeface="Times New Roman" charset="0"/>
              </a:defRPr>
            </a:lvl3pPr>
            <a:lvl4pPr marL="1371600" indent="0">
              <a:buNone/>
              <a:defRPr sz="2000" i="1">
                <a:solidFill>
                  <a:schemeClr val="tx1">
                    <a:lumMod val="50000"/>
                    <a:lumOff val="50000"/>
                  </a:schemeClr>
                </a:solidFill>
                <a:latin typeface="Times New Roman" charset="0"/>
                <a:ea typeface="Times New Roman" charset="0"/>
                <a:cs typeface="Times New Roman" charset="0"/>
              </a:defRPr>
            </a:lvl4pPr>
            <a:lvl5pPr marL="1828800" indent="0">
              <a:buNone/>
              <a:defRPr sz="2000" i="1">
                <a:solidFill>
                  <a:schemeClr val="tx1">
                    <a:lumMod val="50000"/>
                    <a:lumOff val="50000"/>
                  </a:schemeClr>
                </a:solidFill>
                <a:latin typeface="Times New Roman" charset="0"/>
                <a:ea typeface="Times New Roman" charset="0"/>
                <a:cs typeface="Times New Roman" charset="0"/>
              </a:defRPr>
            </a:lvl5pPr>
          </a:lstStyle>
          <a:p>
            <a:pPr lvl="0"/>
            <a:r>
              <a:rPr lang="en-US"/>
              <a:t>Sample text goes here</a:t>
            </a:r>
          </a:p>
        </p:txBody>
      </p:sp>
    </p:spTree>
    <p:extLst>
      <p:ext uri="{BB962C8B-B14F-4D97-AF65-F5344CB8AC3E}">
        <p14:creationId xmlns:p14="http://schemas.microsoft.com/office/powerpoint/2010/main" val="84217909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72AFD1-971D-AB8C-2400-64A0BA2A75F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E8C0AD9-2DEF-5C28-842E-29C45A543C4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C463C2E-53F2-F16B-2B36-D211EB3EC83F}"/>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5" name="Footer Placeholder 4">
            <a:extLst>
              <a:ext uri="{FF2B5EF4-FFF2-40B4-BE49-F238E27FC236}">
                <a16:creationId xmlns:a16="http://schemas.microsoft.com/office/drawing/2014/main" id="{C8490CB5-A9F6-2196-215F-D660585DDAB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3389A7B-7168-2D4C-04A6-06C36BFF633B}"/>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357102419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24C702-D7A5-BF8C-127A-7EBB74FA920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BDB9386-4BD3-6F35-7EC2-CCD645204C0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E6FEB48-4F38-F6BC-828B-B346BDBC9D5D}"/>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5" name="Footer Placeholder 4">
            <a:extLst>
              <a:ext uri="{FF2B5EF4-FFF2-40B4-BE49-F238E27FC236}">
                <a16:creationId xmlns:a16="http://schemas.microsoft.com/office/drawing/2014/main" id="{E3BB314D-B115-3CA4-DADC-23B96A5FFDE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8759574-4FA8-E2A1-41A8-1E7DD7143666}"/>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2094361594"/>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1E6338-F42A-98CB-7C5C-EB0095D8797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91A27F0-DA45-7DB5-401E-D6E673A75AF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4A53D58-501A-7955-395A-F27887E56F6F}"/>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5" name="Footer Placeholder 4">
            <a:extLst>
              <a:ext uri="{FF2B5EF4-FFF2-40B4-BE49-F238E27FC236}">
                <a16:creationId xmlns:a16="http://schemas.microsoft.com/office/drawing/2014/main" id="{C92E4161-5E62-9AE3-71CC-3F35EE0D190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D50E26B-C164-DB1F-4244-F7591C1DF9BE}"/>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184816680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FB101F-26E3-4EC5-C379-7158A34E229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278861E-3255-DB53-718C-803E684BE10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15A27A3-2D7B-FA04-5DA8-A8DDD6F0D133}"/>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78D2E13-6EC7-AE89-8463-3BFA53D79B6D}"/>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6" name="Footer Placeholder 5">
            <a:extLst>
              <a:ext uri="{FF2B5EF4-FFF2-40B4-BE49-F238E27FC236}">
                <a16:creationId xmlns:a16="http://schemas.microsoft.com/office/drawing/2014/main" id="{54C7247D-51CC-1E28-6867-5D29AE7292F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C17023B-5C90-8B32-D3A1-89278F611722}"/>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233550207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DBA1E5-8884-5A1F-6055-AD9E845A4EA8}"/>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0531BB9-2F75-E714-66E2-EA1D8126F7B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29FFD98-13DE-A821-BDB5-69BF5261E9E9}"/>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4E31A6B-49E2-99F0-160B-7AD4C543DE0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4B7314D-C5BD-DA04-6840-608387CC191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3D1F177-2053-C02B-1609-76C2B3830355}"/>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8" name="Footer Placeholder 7">
            <a:extLst>
              <a:ext uri="{FF2B5EF4-FFF2-40B4-BE49-F238E27FC236}">
                <a16:creationId xmlns:a16="http://schemas.microsoft.com/office/drawing/2014/main" id="{5542A155-C5FB-D1ED-13C4-481761491881}"/>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4B80A0C-3C8A-E046-A29B-98E14B565E9A}"/>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184203177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196F61-C98D-9058-2E6A-F2EEE808F89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89C780FF-CF09-AF31-6736-89C0AADE142E}"/>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4" name="Footer Placeholder 3">
            <a:extLst>
              <a:ext uri="{FF2B5EF4-FFF2-40B4-BE49-F238E27FC236}">
                <a16:creationId xmlns:a16="http://schemas.microsoft.com/office/drawing/2014/main" id="{A20EA766-F4C6-9ABF-54AC-CCA1DAE56F3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91E26F77-5B0A-5AE0-18F4-4956F3FCF2D6}"/>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6100444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4DE905E-4F45-B4BD-DB9A-2A578648518D}"/>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3" name="Footer Placeholder 2">
            <a:extLst>
              <a:ext uri="{FF2B5EF4-FFF2-40B4-BE49-F238E27FC236}">
                <a16:creationId xmlns:a16="http://schemas.microsoft.com/office/drawing/2014/main" id="{70985092-3D71-F3CC-4599-DD34D8A4F30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FC8F00C-B8B9-1644-71FF-A50EA75F7B41}"/>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265051592"/>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830840-6682-EFDA-4B01-705167790A4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2577650-F46B-DB57-A68C-89846FD93AD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59FD8B0-8456-F04E-D227-F4473645502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CCC6B5-0027-2953-98BE-DBF74AB2C70A}"/>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6" name="Footer Placeholder 5">
            <a:extLst>
              <a:ext uri="{FF2B5EF4-FFF2-40B4-BE49-F238E27FC236}">
                <a16:creationId xmlns:a16="http://schemas.microsoft.com/office/drawing/2014/main" id="{E4026100-99A7-8442-8922-C5830C4BA2A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3FE89C9-E5FA-C244-AC7F-DFD31A0FECC1}"/>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4050157989"/>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6F3EB6-37F0-884F-F071-E4F0CD717DC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275B9C2-E647-17A3-EFC9-A5B02141FEE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DD05081-5096-0BAD-F714-B27D84BC2CF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3C0DFDC-A196-BBEC-64EC-9CB6F7069062}"/>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6" name="Footer Placeholder 5">
            <a:extLst>
              <a:ext uri="{FF2B5EF4-FFF2-40B4-BE49-F238E27FC236}">
                <a16:creationId xmlns:a16="http://schemas.microsoft.com/office/drawing/2014/main" id="{F1401546-AD37-2699-FB63-0B5265F6903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667B1BF-1C27-E044-7D44-19482F7032CC}"/>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3291997434"/>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183E17-AAE9-28CB-97E9-FA1BF77511B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C266278D-A6AE-2D60-7998-50A64636E42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D84800C-689F-0DE5-D330-3EE4B9423B1E}"/>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5" name="Footer Placeholder 4">
            <a:extLst>
              <a:ext uri="{FF2B5EF4-FFF2-40B4-BE49-F238E27FC236}">
                <a16:creationId xmlns:a16="http://schemas.microsoft.com/office/drawing/2014/main" id="{EA6C4744-94B7-63A8-D3E0-467FC66D136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731E1E-A8EC-A328-4D91-BFCAAAB1C8DE}"/>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547243984"/>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6E1E1C4-111A-0167-2D6F-1B092814553E}"/>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F7D7062-13E6-4AFE-FB27-9F29BD8B8CA7}"/>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C517711-AB35-DC24-2386-CA293ED0DF63}"/>
              </a:ext>
            </a:extLst>
          </p:cNvPr>
          <p:cNvSpPr>
            <a:spLocks noGrp="1"/>
          </p:cNvSpPr>
          <p:nvPr>
            <p:ph type="dt" sz="half" idx="10"/>
          </p:nvPr>
        </p:nvSpPr>
        <p:spPr/>
        <p:txBody>
          <a:bodyPr/>
          <a:lstStyle/>
          <a:p>
            <a:fld id="{2BDF18F7-FB39-4683-A00D-1292A1BA6FD0}" type="datetimeFigureOut">
              <a:rPr lang="en-US" smtClean="0"/>
              <a:t>2/20/2024</a:t>
            </a:fld>
            <a:endParaRPr lang="en-US"/>
          </a:p>
        </p:txBody>
      </p:sp>
      <p:sp>
        <p:nvSpPr>
          <p:cNvPr id="5" name="Footer Placeholder 4">
            <a:extLst>
              <a:ext uri="{FF2B5EF4-FFF2-40B4-BE49-F238E27FC236}">
                <a16:creationId xmlns:a16="http://schemas.microsoft.com/office/drawing/2014/main" id="{2FB4D53B-E1DA-C55D-044F-E3BE8507582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F0BEE74-360E-7C79-B721-899F093900D5}"/>
              </a:ext>
            </a:extLst>
          </p:cNvPr>
          <p:cNvSpPr>
            <a:spLocks noGrp="1"/>
          </p:cNvSpPr>
          <p:nvPr>
            <p:ph type="sldNum" sz="quarter" idx="12"/>
          </p:nvPr>
        </p:nvSpPr>
        <p:spPr/>
        <p:txBody>
          <a:bodyPr/>
          <a:lstStyle/>
          <a:p>
            <a:fld id="{B97772B1-BFEB-4E30-B57B-BDFD3ED0D47E}" type="slidenum">
              <a:rPr lang="en-US" smtClean="0"/>
              <a:t>‹#›</a:t>
            </a:fld>
            <a:endParaRPr lang="en-US"/>
          </a:p>
        </p:txBody>
      </p:sp>
    </p:spTree>
    <p:extLst>
      <p:ext uri="{BB962C8B-B14F-4D97-AF65-F5344CB8AC3E}">
        <p14:creationId xmlns:p14="http://schemas.microsoft.com/office/powerpoint/2010/main" val="263384438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userDrawn="1">
  <p:cSld name="2_cover_1">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B5BD1EDE-17B0-1D49-A2E9-A02460C0BBB2}"/>
              </a:ext>
            </a:extLst>
          </p:cNvPr>
          <p:cNvPicPr>
            <a:picLocks noChangeAspect="1"/>
          </p:cNvPicPr>
          <p:nvPr userDrawn="1"/>
        </p:nvPicPr>
        <p:blipFill>
          <a:blip r:embed="rId2"/>
          <a:srcRect/>
          <a:stretch/>
        </p:blipFill>
        <p:spPr>
          <a:xfrm>
            <a:off x="3175" y="0"/>
            <a:ext cx="12179300" cy="6858000"/>
          </a:xfrm>
          <a:prstGeom prst="rect">
            <a:avLst/>
          </a:prstGeom>
        </p:spPr>
      </p:pic>
      <p:sp>
        <p:nvSpPr>
          <p:cNvPr id="2" name="Title 1">
            <a:extLst>
              <a:ext uri="{FF2B5EF4-FFF2-40B4-BE49-F238E27FC236}">
                <a16:creationId xmlns:a16="http://schemas.microsoft.com/office/drawing/2014/main" id="{BCFE9681-4657-7A44-8303-6BC8A656563F}"/>
              </a:ext>
            </a:extLst>
          </p:cNvPr>
          <p:cNvSpPr>
            <a:spLocks noGrp="1"/>
          </p:cNvSpPr>
          <p:nvPr>
            <p:ph type="title"/>
          </p:nvPr>
        </p:nvSpPr>
        <p:spPr>
          <a:xfrm>
            <a:off x="457200" y="1524001"/>
            <a:ext cx="4899025" cy="3848100"/>
          </a:xfrm>
        </p:spPr>
        <p:txBody>
          <a:bodyPr tIns="0" bIns="228600" anchor="b" anchorCtr="0">
            <a:noAutofit/>
          </a:bodyPr>
          <a:lstStyle>
            <a:lvl1pPr>
              <a:lnSpc>
                <a:spcPct val="100000"/>
              </a:lnSpc>
              <a:defRPr sz="4000" b="1">
                <a:solidFill>
                  <a:schemeClr val="bg1"/>
                </a:solidFill>
              </a:defRPr>
            </a:lvl1pPr>
          </a:lstStyle>
          <a:p>
            <a:r>
              <a:rPr lang="en-US"/>
              <a:t>Click to edit Master title style</a:t>
            </a:r>
          </a:p>
        </p:txBody>
      </p:sp>
      <p:sp>
        <p:nvSpPr>
          <p:cNvPr id="9" name="Text Placeholder 6">
            <a:extLst>
              <a:ext uri="{FF2B5EF4-FFF2-40B4-BE49-F238E27FC236}">
                <a16:creationId xmlns:a16="http://schemas.microsoft.com/office/drawing/2014/main" id="{6445DE1D-B262-6140-9162-47C7C8AB7FCB}"/>
              </a:ext>
            </a:extLst>
          </p:cNvPr>
          <p:cNvSpPr>
            <a:spLocks noGrp="1"/>
          </p:cNvSpPr>
          <p:nvPr>
            <p:ph type="body" sz="quarter" idx="11"/>
          </p:nvPr>
        </p:nvSpPr>
        <p:spPr>
          <a:xfrm>
            <a:off x="457200" y="5372100"/>
            <a:ext cx="4899025" cy="574676"/>
          </a:xfrm>
          <a:prstGeom prst="rect">
            <a:avLst/>
          </a:prstGeom>
        </p:spPr>
        <p:txBody>
          <a:bodyPr tIns="91440" anchor="t" anchorCtr="0">
            <a:noAutofit/>
          </a:bodyPr>
          <a:lstStyle>
            <a:lvl1pPr>
              <a:lnSpc>
                <a:spcPct val="100000"/>
              </a:lnSpc>
              <a:spcAft>
                <a:spcPts val="0"/>
              </a:spcAft>
              <a:defRPr sz="1800" b="0">
                <a:solidFill>
                  <a:schemeClr val="bg1"/>
                </a:solidFill>
              </a:defRPr>
            </a:lvl1pPr>
            <a:lvl2pPr marL="0" indent="0">
              <a:lnSpc>
                <a:spcPct val="100000"/>
              </a:lnSpc>
              <a:spcAft>
                <a:spcPts val="0"/>
              </a:spcAft>
              <a:buFontTx/>
              <a:buNone/>
              <a:defRPr sz="1800" b="0">
                <a:solidFill>
                  <a:schemeClr val="bg1"/>
                </a:solidFill>
              </a:defRPr>
            </a:lvl2pPr>
            <a:lvl3pPr marL="0" indent="0">
              <a:lnSpc>
                <a:spcPts val="2100"/>
              </a:lnSpc>
              <a:spcAft>
                <a:spcPts val="0"/>
              </a:spcAft>
              <a:buFontTx/>
              <a:buNone/>
              <a:defRPr sz="1800" b="0">
                <a:solidFill>
                  <a:schemeClr val="bg1"/>
                </a:solidFill>
              </a:defRPr>
            </a:lvl3pPr>
            <a:lvl4pPr marL="0" indent="0">
              <a:lnSpc>
                <a:spcPts val="2100"/>
              </a:lnSpc>
              <a:spcAft>
                <a:spcPts val="0"/>
              </a:spcAft>
              <a:buFontTx/>
              <a:buNone/>
              <a:defRPr sz="1800" b="0">
                <a:solidFill>
                  <a:schemeClr val="bg1"/>
                </a:solidFill>
              </a:defRPr>
            </a:lvl4pPr>
            <a:lvl5pPr marL="0" indent="0">
              <a:lnSpc>
                <a:spcPts val="2100"/>
              </a:lnSpc>
              <a:spcAft>
                <a:spcPts val="0"/>
              </a:spcAft>
              <a:buFontTx/>
              <a:buNone/>
              <a:defRPr sz="1800" b="0">
                <a:solidFill>
                  <a:schemeClr val="bg1"/>
                </a:solidFill>
              </a:defRPr>
            </a:lvl5pPr>
            <a:lvl6pPr marL="0" indent="0">
              <a:lnSpc>
                <a:spcPts val="2100"/>
              </a:lnSpc>
              <a:spcAft>
                <a:spcPts val="0"/>
              </a:spcAft>
              <a:buFontTx/>
              <a:buNone/>
              <a:defRPr sz="1800" b="0">
                <a:solidFill>
                  <a:schemeClr val="bg1"/>
                </a:solidFill>
              </a:defRPr>
            </a:lvl6pPr>
            <a:lvl7pPr marL="0" indent="0">
              <a:lnSpc>
                <a:spcPts val="2100"/>
              </a:lnSpc>
              <a:spcAft>
                <a:spcPts val="0"/>
              </a:spcAft>
              <a:buFontTx/>
              <a:buNone/>
              <a:defRPr sz="1800" b="0">
                <a:solidFill>
                  <a:schemeClr val="bg1"/>
                </a:solidFill>
              </a:defRPr>
            </a:lvl7pPr>
            <a:lvl8pPr marL="0" indent="0">
              <a:lnSpc>
                <a:spcPts val="2100"/>
              </a:lnSpc>
              <a:spcAft>
                <a:spcPts val="0"/>
              </a:spcAft>
              <a:buFontTx/>
              <a:buNone/>
              <a:defRPr sz="1800" b="0">
                <a:solidFill>
                  <a:schemeClr val="bg1"/>
                </a:solidFill>
              </a:defRPr>
            </a:lvl8pPr>
            <a:lvl9pPr marL="0" indent="0">
              <a:lnSpc>
                <a:spcPts val="2100"/>
              </a:lnSpc>
              <a:spcAft>
                <a:spcPts val="0"/>
              </a:spcAft>
              <a:buFontTx/>
              <a:buNone/>
              <a:defRPr sz="1800" b="0">
                <a:solidFill>
                  <a:schemeClr val="bg1"/>
                </a:solidFill>
              </a:defRPr>
            </a:lvl9pPr>
          </a:lstStyle>
          <a:p>
            <a:pPr lvl="0"/>
            <a:r>
              <a:rPr lang="en-US"/>
              <a:t>Click to edit Master text styles</a:t>
            </a:r>
          </a:p>
          <a:p>
            <a:pPr lvl="1"/>
            <a:r>
              <a:rPr lang="en-US"/>
              <a:t>Second level</a:t>
            </a:r>
          </a:p>
        </p:txBody>
      </p:sp>
      <p:sp>
        <p:nvSpPr>
          <p:cNvPr id="10" name="Picture Placeholder 9">
            <a:extLst>
              <a:ext uri="{FF2B5EF4-FFF2-40B4-BE49-F238E27FC236}">
                <a16:creationId xmlns:a16="http://schemas.microsoft.com/office/drawing/2014/main" id="{815C3223-E131-BB4A-8700-51420B67020B}"/>
              </a:ext>
            </a:extLst>
          </p:cNvPr>
          <p:cNvSpPr>
            <a:spLocks noGrp="1" noChangeAspect="1"/>
          </p:cNvSpPr>
          <p:nvPr>
            <p:ph type="pic" sz="quarter" idx="12"/>
          </p:nvPr>
        </p:nvSpPr>
        <p:spPr>
          <a:xfrm>
            <a:off x="2620208" y="0"/>
            <a:ext cx="9571792" cy="6858000"/>
          </a:xfrm>
          <a:custGeom>
            <a:avLst/>
            <a:gdLst>
              <a:gd name="connsiteX0" fmla="*/ 3002885 w 5064631"/>
              <a:gd name="connsiteY0" fmla="*/ 3265923 h 3628711"/>
              <a:gd name="connsiteX1" fmla="*/ 3426086 w 5064631"/>
              <a:gd name="connsiteY1" fmla="*/ 3628711 h 3628711"/>
              <a:gd name="connsiteX2" fmla="*/ 2342944 w 5064631"/>
              <a:gd name="connsiteY2" fmla="*/ 3628711 h 3628711"/>
              <a:gd name="connsiteX3" fmla="*/ 2579503 w 5064631"/>
              <a:gd name="connsiteY3" fmla="*/ 3502658 h 3628711"/>
              <a:gd name="connsiteX4" fmla="*/ 1718367 w 5064631"/>
              <a:gd name="connsiteY4" fmla="*/ 0 h 3628711"/>
              <a:gd name="connsiteX5" fmla="*/ 5064631 w 5064631"/>
              <a:gd name="connsiteY5" fmla="*/ 0 h 3628711"/>
              <a:gd name="connsiteX6" fmla="*/ 5064631 w 5064631"/>
              <a:gd name="connsiteY6" fmla="*/ 3628711 h 3628711"/>
              <a:gd name="connsiteX7" fmla="*/ 3628295 w 5064631"/>
              <a:gd name="connsiteY7" fmla="*/ 3628711 h 3628711"/>
              <a:gd name="connsiteX8" fmla="*/ 3063891 w 5064631"/>
              <a:gd name="connsiteY8" fmla="*/ 3159813 h 3628711"/>
              <a:gd name="connsiteX9" fmla="*/ 3053761 w 5064631"/>
              <a:gd name="connsiteY9" fmla="*/ 3149864 h 3628711"/>
              <a:gd name="connsiteX10" fmla="*/ 3038746 w 5064631"/>
              <a:gd name="connsiteY10" fmla="*/ 3134668 h 3628711"/>
              <a:gd name="connsiteX11" fmla="*/ 2947935 w 5064631"/>
              <a:gd name="connsiteY11" fmla="*/ 3038971 h 3628711"/>
              <a:gd name="connsiteX12" fmla="*/ 2942870 w 5064631"/>
              <a:gd name="connsiteY12" fmla="*/ 3033906 h 3628711"/>
              <a:gd name="connsiteX13" fmla="*/ 2796884 w 5064631"/>
              <a:gd name="connsiteY13" fmla="*/ 2877607 h 3628711"/>
              <a:gd name="connsiteX14" fmla="*/ 2791638 w 5064631"/>
              <a:gd name="connsiteY14" fmla="*/ 2872722 h 3628711"/>
              <a:gd name="connsiteX15" fmla="*/ 2771558 w 5064631"/>
              <a:gd name="connsiteY15" fmla="*/ 2852461 h 3628711"/>
              <a:gd name="connsiteX16" fmla="*/ 2761428 w 5064631"/>
              <a:gd name="connsiteY16" fmla="*/ 2842512 h 3628711"/>
              <a:gd name="connsiteX17" fmla="*/ 2756544 w 5064631"/>
              <a:gd name="connsiteY17" fmla="*/ 2837266 h 3628711"/>
              <a:gd name="connsiteX18" fmla="*/ 2746232 w 5064631"/>
              <a:gd name="connsiteY18" fmla="*/ 2827316 h 3628711"/>
              <a:gd name="connsiteX19" fmla="*/ 2716204 w 5064631"/>
              <a:gd name="connsiteY19" fmla="*/ 2792040 h 3628711"/>
              <a:gd name="connsiteX20" fmla="*/ 1839387 w 5064631"/>
              <a:gd name="connsiteY20" fmla="*/ 1764155 h 3628711"/>
              <a:gd name="connsiteX21" fmla="*/ 831420 w 5064631"/>
              <a:gd name="connsiteY21" fmla="*/ 665538 h 3628711"/>
              <a:gd name="connsiteX22" fmla="*/ 685253 w 5064631"/>
              <a:gd name="connsiteY22" fmla="*/ 534384 h 3628711"/>
              <a:gd name="connsiteX23" fmla="*/ 1088477 w 5064631"/>
              <a:gd name="connsiteY23" fmla="*/ 307533 h 3628711"/>
              <a:gd name="connsiteX24" fmla="*/ 1718367 w 5064631"/>
              <a:gd name="connsiteY24" fmla="*/ 0 h 3628711"/>
              <a:gd name="connsiteX25" fmla="*/ 0 w 5064631"/>
              <a:gd name="connsiteY25" fmla="*/ 0 h 3628711"/>
              <a:gd name="connsiteX26" fmla="*/ 1421381 w 5064631"/>
              <a:gd name="connsiteY26" fmla="*/ 0 h 3628711"/>
              <a:gd name="connsiteX27" fmla="*/ 1028222 w 5064631"/>
              <a:gd name="connsiteY27" fmla="*/ 201844 h 3628711"/>
              <a:gd name="connsiteX28" fmla="*/ 589649 w 5064631"/>
              <a:gd name="connsiteY28" fmla="*/ 448944 h 3628711"/>
              <a:gd name="connsiteX29" fmla="*/ 0 w 5064631"/>
              <a:gd name="connsiteY29" fmla="*/ 0 h 362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64631" h="3628711">
                <a:moveTo>
                  <a:pt x="3002885" y="3265923"/>
                </a:moveTo>
                <a:cubicBezTo>
                  <a:pt x="3143952" y="3396860"/>
                  <a:pt x="3285019" y="3517849"/>
                  <a:pt x="3426086" y="3628711"/>
                </a:cubicBezTo>
                <a:cubicBezTo>
                  <a:pt x="3426086" y="3628711"/>
                  <a:pt x="3426086" y="3628711"/>
                  <a:pt x="2342944" y="3628711"/>
                </a:cubicBezTo>
                <a:cubicBezTo>
                  <a:pt x="2488894" y="3558179"/>
                  <a:pt x="2569375" y="3507721"/>
                  <a:pt x="2579503" y="3502658"/>
                </a:cubicBezTo>
                <a:close/>
                <a:moveTo>
                  <a:pt x="1718367" y="0"/>
                </a:moveTo>
                <a:lnTo>
                  <a:pt x="5064631" y="0"/>
                </a:lnTo>
                <a:cubicBezTo>
                  <a:pt x="5064631" y="0"/>
                  <a:pt x="5064631" y="0"/>
                  <a:pt x="5064631" y="3628711"/>
                </a:cubicBezTo>
                <a:cubicBezTo>
                  <a:pt x="5064631" y="3628711"/>
                  <a:pt x="5064631" y="3628711"/>
                  <a:pt x="3628295" y="3628711"/>
                </a:cubicBezTo>
                <a:cubicBezTo>
                  <a:pt x="3436723" y="3487608"/>
                  <a:pt x="3250216" y="3331308"/>
                  <a:pt x="3063891" y="3159813"/>
                </a:cubicBezTo>
                <a:cubicBezTo>
                  <a:pt x="3063891" y="3159813"/>
                  <a:pt x="3063891" y="3159813"/>
                  <a:pt x="3053761" y="3149864"/>
                </a:cubicBezTo>
                <a:cubicBezTo>
                  <a:pt x="3048696" y="3144980"/>
                  <a:pt x="3043630" y="3139734"/>
                  <a:pt x="3038746" y="3134668"/>
                </a:cubicBezTo>
                <a:cubicBezTo>
                  <a:pt x="3008355" y="3104638"/>
                  <a:pt x="2978326" y="3074247"/>
                  <a:pt x="2947935" y="3038971"/>
                </a:cubicBezTo>
                <a:cubicBezTo>
                  <a:pt x="2947935" y="3038971"/>
                  <a:pt x="2942870" y="3038971"/>
                  <a:pt x="2942870" y="3033906"/>
                </a:cubicBezTo>
                <a:cubicBezTo>
                  <a:pt x="2892399" y="2983615"/>
                  <a:pt x="2842109" y="2933143"/>
                  <a:pt x="2796884" y="2877607"/>
                </a:cubicBezTo>
                <a:cubicBezTo>
                  <a:pt x="2791638" y="2877607"/>
                  <a:pt x="2791638" y="2877607"/>
                  <a:pt x="2791638" y="2872722"/>
                </a:cubicBezTo>
                <a:cubicBezTo>
                  <a:pt x="2786573" y="2867657"/>
                  <a:pt x="2776624" y="2862592"/>
                  <a:pt x="2771558" y="2852461"/>
                </a:cubicBezTo>
                <a:cubicBezTo>
                  <a:pt x="2766493" y="2847577"/>
                  <a:pt x="2766493" y="2847577"/>
                  <a:pt x="2761428" y="2842512"/>
                </a:cubicBezTo>
                <a:lnTo>
                  <a:pt x="2756544" y="2837266"/>
                </a:lnTo>
                <a:cubicBezTo>
                  <a:pt x="2751298" y="2832381"/>
                  <a:pt x="2751298" y="2832381"/>
                  <a:pt x="2746232" y="2827316"/>
                </a:cubicBezTo>
                <a:cubicBezTo>
                  <a:pt x="2736283" y="2817185"/>
                  <a:pt x="2726153" y="2802170"/>
                  <a:pt x="2716204" y="2792040"/>
                </a:cubicBezTo>
                <a:cubicBezTo>
                  <a:pt x="2418987" y="2469492"/>
                  <a:pt x="2126474" y="2131748"/>
                  <a:pt x="1839387" y="1764155"/>
                </a:cubicBezTo>
                <a:cubicBezTo>
                  <a:pt x="1516845" y="1355860"/>
                  <a:pt x="1179107" y="982841"/>
                  <a:pt x="831420" y="665538"/>
                </a:cubicBezTo>
                <a:cubicBezTo>
                  <a:pt x="781130" y="619951"/>
                  <a:pt x="735543" y="574725"/>
                  <a:pt x="685253" y="534384"/>
                </a:cubicBezTo>
                <a:cubicBezTo>
                  <a:pt x="685253" y="534384"/>
                  <a:pt x="685253" y="534384"/>
                  <a:pt x="1088477" y="307533"/>
                </a:cubicBezTo>
                <a:cubicBezTo>
                  <a:pt x="1093361" y="302649"/>
                  <a:pt x="1330339" y="166430"/>
                  <a:pt x="1718367" y="0"/>
                </a:cubicBezTo>
                <a:close/>
                <a:moveTo>
                  <a:pt x="0" y="0"/>
                </a:moveTo>
                <a:cubicBezTo>
                  <a:pt x="0" y="0"/>
                  <a:pt x="0" y="0"/>
                  <a:pt x="1421381" y="0"/>
                </a:cubicBezTo>
                <a:cubicBezTo>
                  <a:pt x="1179479" y="110969"/>
                  <a:pt x="1043420" y="196775"/>
                  <a:pt x="1028222" y="201844"/>
                </a:cubicBezTo>
                <a:cubicBezTo>
                  <a:pt x="1028222" y="201844"/>
                  <a:pt x="1028222" y="201844"/>
                  <a:pt x="589649" y="448944"/>
                </a:cubicBezTo>
                <a:cubicBezTo>
                  <a:pt x="393160" y="282581"/>
                  <a:pt x="196670" y="131244"/>
                  <a:pt x="0" y="0"/>
                </a:cubicBezTo>
                <a:close/>
              </a:path>
            </a:pathLst>
          </a:custGeom>
          <a:blipFill>
            <a:blip r:embed="rId3"/>
            <a:stretch>
              <a:fillRect/>
            </a:stretch>
          </a:blipFill>
        </p:spPr>
        <p:txBody>
          <a:bodyPr wrap="square" tIns="2743200">
            <a:noAutofit/>
          </a:bodyPr>
          <a:lstStyle>
            <a:lvl1pPr algn="ctr">
              <a:defRPr>
                <a:noFill/>
              </a:defRPr>
            </a:lvl1pPr>
          </a:lstStyle>
          <a:p>
            <a:r>
              <a:rPr lang="en-US"/>
              <a:t>Click icon to add picture</a:t>
            </a:r>
          </a:p>
        </p:txBody>
      </p:sp>
      <p:pic>
        <p:nvPicPr>
          <p:cNvPr id="7" name="Picture 6" descr="A black and white logo&#10;&#10;Description automatically generated with low confidence">
            <a:extLst>
              <a:ext uri="{FF2B5EF4-FFF2-40B4-BE49-F238E27FC236}">
                <a16:creationId xmlns:a16="http://schemas.microsoft.com/office/drawing/2014/main" id="{849F22EB-0190-4540-9632-EBF1F4745FEB}"/>
              </a:ext>
            </a:extLst>
          </p:cNvPr>
          <p:cNvPicPr>
            <a:picLocks noChangeAspect="1"/>
          </p:cNvPicPr>
          <p:nvPr userDrawn="1"/>
        </p:nvPicPr>
        <p:blipFill>
          <a:blip r:embed="rId4"/>
          <a:stretch>
            <a:fillRect/>
          </a:stretch>
        </p:blipFill>
        <p:spPr>
          <a:xfrm>
            <a:off x="457200" y="430469"/>
            <a:ext cx="2101903" cy="961509"/>
          </a:xfrm>
          <a:prstGeom prst="rect">
            <a:avLst/>
          </a:prstGeom>
        </p:spPr>
      </p:pic>
    </p:spTree>
    <p:extLst>
      <p:ext uri="{BB962C8B-B14F-4D97-AF65-F5344CB8AC3E}">
        <p14:creationId xmlns:p14="http://schemas.microsoft.com/office/powerpoint/2010/main" val="3496711677"/>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userDrawn="1">
  <p:cSld name="callout_image">
    <p:bg>
      <p:bgPr>
        <a:solidFill>
          <a:schemeClr val="bg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D59479C-23FD-2645-A8EC-4A5C82CC4FA1}"/>
              </a:ext>
            </a:extLst>
          </p:cNvPr>
          <p:cNvPicPr>
            <a:picLocks noChangeAspect="1"/>
          </p:cNvPicPr>
          <p:nvPr userDrawn="1"/>
        </p:nvPicPr>
        <p:blipFill>
          <a:blip r:embed="rId2"/>
          <a:srcRect/>
          <a:stretch/>
        </p:blipFill>
        <p:spPr>
          <a:xfrm>
            <a:off x="0" y="0"/>
            <a:ext cx="12192000" cy="6858000"/>
          </a:xfrm>
          <a:prstGeom prst="rect">
            <a:avLst/>
          </a:prstGeom>
        </p:spPr>
      </p:pic>
      <p:sp>
        <p:nvSpPr>
          <p:cNvPr id="10" name="Picture Placeholder 9">
            <a:extLst>
              <a:ext uri="{FF2B5EF4-FFF2-40B4-BE49-F238E27FC236}">
                <a16:creationId xmlns:a16="http://schemas.microsoft.com/office/drawing/2014/main" id="{3A613816-4C81-B643-BB57-8793025BDCD0}"/>
              </a:ext>
            </a:extLst>
          </p:cNvPr>
          <p:cNvSpPr>
            <a:spLocks noGrp="1"/>
          </p:cNvSpPr>
          <p:nvPr>
            <p:ph type="pic" sz="quarter" idx="14"/>
          </p:nvPr>
        </p:nvSpPr>
        <p:spPr>
          <a:xfrm>
            <a:off x="0" y="1"/>
            <a:ext cx="7683498" cy="6857999"/>
          </a:xfrm>
          <a:prstGeom prst="rect">
            <a:avLst/>
          </a:prstGeom>
          <a:solidFill>
            <a:schemeClr val="bg2"/>
          </a:solidFill>
        </p:spPr>
        <p:txBody>
          <a:bodyPr tIns="2834640"/>
          <a:lstStyle>
            <a:lvl1pPr algn="ctr">
              <a:defRPr/>
            </a:lvl1pPr>
          </a:lstStyle>
          <a:p>
            <a:r>
              <a:rPr lang="en-US"/>
              <a:t>Click icon to add picture</a:t>
            </a:r>
          </a:p>
        </p:txBody>
      </p:sp>
      <p:sp>
        <p:nvSpPr>
          <p:cNvPr id="11" name="Text Placeholder 6">
            <a:extLst>
              <a:ext uri="{FF2B5EF4-FFF2-40B4-BE49-F238E27FC236}">
                <a16:creationId xmlns:a16="http://schemas.microsoft.com/office/drawing/2014/main" id="{F6B05759-94FE-E140-9D8E-D32524029218}"/>
              </a:ext>
            </a:extLst>
          </p:cNvPr>
          <p:cNvSpPr>
            <a:spLocks noGrp="1"/>
          </p:cNvSpPr>
          <p:nvPr>
            <p:ph type="body" sz="quarter" idx="13"/>
          </p:nvPr>
        </p:nvSpPr>
        <p:spPr>
          <a:xfrm>
            <a:off x="8131174" y="460375"/>
            <a:ext cx="3606800" cy="5487202"/>
          </a:xfrm>
          <a:prstGeom prst="rect">
            <a:avLst/>
          </a:prstGeom>
        </p:spPr>
        <p:txBody>
          <a:bodyPr tIns="0" bIns="91440" anchor="ctr" anchorCtr="0">
            <a:noAutofit/>
          </a:bodyPr>
          <a:lstStyle>
            <a:lvl1pPr marL="0" indent="0">
              <a:lnSpc>
                <a:spcPct val="100000"/>
              </a:lnSpc>
              <a:spcAft>
                <a:spcPts val="0"/>
              </a:spcAft>
              <a:buFontTx/>
              <a:buNone/>
              <a:defRPr sz="4000" b="1">
                <a:solidFill>
                  <a:schemeClr val="accent1"/>
                </a:solidFill>
              </a:defRPr>
            </a:lvl1pPr>
            <a:lvl2pPr marL="0" indent="0">
              <a:lnSpc>
                <a:spcPts val="3400"/>
              </a:lnSpc>
              <a:spcAft>
                <a:spcPts val="0"/>
              </a:spcAft>
              <a:buFontTx/>
              <a:buNone/>
              <a:defRPr sz="3200" b="1">
                <a:solidFill>
                  <a:schemeClr val="accent1"/>
                </a:solidFill>
              </a:defRPr>
            </a:lvl2pPr>
            <a:lvl3pPr marL="0" indent="0">
              <a:lnSpc>
                <a:spcPts val="3400"/>
              </a:lnSpc>
              <a:spcAft>
                <a:spcPts val="0"/>
              </a:spcAft>
              <a:buFontTx/>
              <a:buNone/>
              <a:defRPr sz="3200" b="1">
                <a:solidFill>
                  <a:schemeClr val="accent1"/>
                </a:solidFill>
              </a:defRPr>
            </a:lvl3pPr>
            <a:lvl4pPr marL="0" indent="0">
              <a:lnSpc>
                <a:spcPts val="3400"/>
              </a:lnSpc>
              <a:spcAft>
                <a:spcPts val="0"/>
              </a:spcAft>
              <a:buFontTx/>
              <a:buNone/>
              <a:defRPr sz="3200" b="1">
                <a:solidFill>
                  <a:schemeClr val="accent1"/>
                </a:solidFill>
              </a:defRPr>
            </a:lvl4pPr>
            <a:lvl5pPr marL="0" indent="0">
              <a:lnSpc>
                <a:spcPts val="3400"/>
              </a:lnSpc>
              <a:spcAft>
                <a:spcPts val="0"/>
              </a:spcAft>
              <a:buFontTx/>
              <a:buNone/>
              <a:defRPr sz="3200" b="1">
                <a:solidFill>
                  <a:schemeClr val="accent1"/>
                </a:solidFill>
              </a:defRPr>
            </a:lvl5pPr>
            <a:lvl6pPr marL="0" indent="0">
              <a:lnSpc>
                <a:spcPts val="3400"/>
              </a:lnSpc>
              <a:spcAft>
                <a:spcPts val="0"/>
              </a:spcAft>
              <a:buFontTx/>
              <a:buNone/>
              <a:defRPr sz="3200" b="1">
                <a:solidFill>
                  <a:schemeClr val="accent1"/>
                </a:solidFill>
              </a:defRPr>
            </a:lvl6pPr>
            <a:lvl7pPr marL="0" indent="0">
              <a:lnSpc>
                <a:spcPts val="3400"/>
              </a:lnSpc>
              <a:spcAft>
                <a:spcPts val="0"/>
              </a:spcAft>
              <a:buFontTx/>
              <a:buNone/>
              <a:defRPr sz="3200" b="1">
                <a:solidFill>
                  <a:schemeClr val="accent1"/>
                </a:solidFill>
              </a:defRPr>
            </a:lvl7pPr>
            <a:lvl8pPr marL="0" indent="0">
              <a:lnSpc>
                <a:spcPts val="3400"/>
              </a:lnSpc>
              <a:spcAft>
                <a:spcPts val="0"/>
              </a:spcAft>
              <a:buFontTx/>
              <a:buNone/>
              <a:defRPr sz="3200" b="1">
                <a:solidFill>
                  <a:schemeClr val="accent1"/>
                </a:solidFill>
              </a:defRPr>
            </a:lvl8pPr>
            <a:lvl9pPr marL="0" indent="0">
              <a:lnSpc>
                <a:spcPts val="3400"/>
              </a:lnSpc>
              <a:spcAft>
                <a:spcPts val="0"/>
              </a:spcAft>
              <a:buFontTx/>
              <a:buNone/>
              <a:defRPr sz="3200" b="1">
                <a:solidFill>
                  <a:schemeClr val="accent1"/>
                </a:solidFill>
              </a:defRPr>
            </a:lvl9pPr>
          </a:lstStyle>
          <a:p>
            <a:pPr lvl="0"/>
            <a:r>
              <a:rPr lang="en-US"/>
              <a:t>Click to edit Master text styles</a:t>
            </a:r>
          </a:p>
        </p:txBody>
      </p:sp>
      <p:pic>
        <p:nvPicPr>
          <p:cNvPr id="6" name="Picture 5">
            <a:extLst>
              <a:ext uri="{FF2B5EF4-FFF2-40B4-BE49-F238E27FC236}">
                <a16:creationId xmlns:a16="http://schemas.microsoft.com/office/drawing/2014/main" id="{19D97DE9-189F-4887-87C3-F4BFE3C6FACA}"/>
              </a:ext>
            </a:extLst>
          </p:cNvPr>
          <p:cNvPicPr>
            <a:picLocks noChangeAspect="1"/>
          </p:cNvPicPr>
          <p:nvPr userDrawn="1"/>
        </p:nvPicPr>
        <p:blipFill>
          <a:blip r:embed="rId3"/>
          <a:stretch>
            <a:fillRect/>
          </a:stretch>
        </p:blipFill>
        <p:spPr>
          <a:xfrm>
            <a:off x="9810445" y="6358647"/>
            <a:ext cx="2016517" cy="235975"/>
          </a:xfrm>
          <a:prstGeom prst="rect">
            <a:avLst/>
          </a:prstGeom>
        </p:spPr>
      </p:pic>
    </p:spTree>
    <p:extLst>
      <p:ext uri="{BB962C8B-B14F-4D97-AF65-F5344CB8AC3E}">
        <p14:creationId xmlns:p14="http://schemas.microsoft.com/office/powerpoint/2010/main" val="145024269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userDrawn="1">
  <p:cSld name="content_1text_imageR">
    <p:bg>
      <p:bgPr>
        <a:solidFill>
          <a:schemeClr val="bg1"/>
        </a:solidFill>
        <a:effectLst/>
      </p:bgPr>
    </p:bg>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66181D5-F853-7B4C-8667-F4979C91F4E4}"/>
              </a:ext>
            </a:extLst>
          </p:cNvPr>
          <p:cNvPicPr>
            <a:picLocks noChangeAspect="1"/>
          </p:cNvPicPr>
          <p:nvPr userDrawn="1"/>
        </p:nvPicPr>
        <p:blipFill>
          <a:blip r:embed="rId2"/>
          <a:srcRect/>
          <a:stretch/>
        </p:blipFill>
        <p:spPr>
          <a:xfrm>
            <a:off x="0" y="0"/>
            <a:ext cx="12192000" cy="6850855"/>
          </a:xfrm>
          <a:prstGeom prst="rect">
            <a:avLst/>
          </a:prstGeom>
        </p:spPr>
      </p:pic>
      <p:sp>
        <p:nvSpPr>
          <p:cNvPr id="3" name="Date Placeholder 2">
            <a:extLst>
              <a:ext uri="{FF2B5EF4-FFF2-40B4-BE49-F238E27FC236}">
                <a16:creationId xmlns:a16="http://schemas.microsoft.com/office/drawing/2014/main" id="{D3658D06-2FEA-3944-B0CD-9B388AABF5D9}"/>
              </a:ext>
            </a:extLst>
          </p:cNvPr>
          <p:cNvSpPr>
            <a:spLocks noGrp="1"/>
          </p:cNvSpPr>
          <p:nvPr>
            <p:ph type="dt" sz="half" idx="10"/>
          </p:nvPr>
        </p:nvSpPr>
        <p:spPr/>
        <p:txBody>
          <a:bodyPr/>
          <a:lstStyle/>
          <a:p>
            <a:pPr lvl="8"/>
            <a:r>
              <a:rPr lang="en-US"/>
              <a:t>Date</a:t>
            </a:r>
          </a:p>
        </p:txBody>
      </p:sp>
      <p:sp>
        <p:nvSpPr>
          <p:cNvPr id="4" name="Footer Placeholder 3">
            <a:extLst>
              <a:ext uri="{FF2B5EF4-FFF2-40B4-BE49-F238E27FC236}">
                <a16:creationId xmlns:a16="http://schemas.microsoft.com/office/drawing/2014/main" id="{727180B0-63B5-D64F-AFC9-312A31063989}"/>
              </a:ext>
            </a:extLst>
          </p:cNvPr>
          <p:cNvSpPr>
            <a:spLocks noGrp="1"/>
          </p:cNvSpPr>
          <p:nvPr>
            <p:ph type="ftr" sz="quarter" idx="11"/>
          </p:nvPr>
        </p:nvSpPr>
        <p:spPr/>
        <p:txBody>
          <a:bodyPr/>
          <a:lstStyle/>
          <a:p>
            <a:r>
              <a:rPr lang="en-US"/>
              <a:t>Presentation Title Here &gt; Insert &gt; Header &amp; Footer</a:t>
            </a:r>
          </a:p>
        </p:txBody>
      </p:sp>
      <p:sp>
        <p:nvSpPr>
          <p:cNvPr id="5" name="Slide Number Placeholder 4">
            <a:extLst>
              <a:ext uri="{FF2B5EF4-FFF2-40B4-BE49-F238E27FC236}">
                <a16:creationId xmlns:a16="http://schemas.microsoft.com/office/drawing/2014/main" id="{54AE81AA-2929-3B4F-837F-9F7345F8C991}"/>
              </a:ext>
            </a:extLst>
          </p:cNvPr>
          <p:cNvSpPr>
            <a:spLocks noGrp="1"/>
          </p:cNvSpPr>
          <p:nvPr>
            <p:ph type="sldNum" sz="quarter" idx="12"/>
          </p:nvPr>
        </p:nvSpPr>
        <p:spPr/>
        <p:txBody>
          <a:bodyPr/>
          <a:lstStyle/>
          <a:p>
            <a:fld id="{1E3D5677-3D20-0C46-8497-54D73E689044}" type="slidenum">
              <a:rPr lang="en-US"/>
              <a:pPr/>
              <a:t>‹#›</a:t>
            </a:fld>
            <a:endParaRPr lang="en-US"/>
          </a:p>
        </p:txBody>
      </p:sp>
      <p:sp>
        <p:nvSpPr>
          <p:cNvPr id="10" name="Picture Placeholder 9">
            <a:extLst>
              <a:ext uri="{FF2B5EF4-FFF2-40B4-BE49-F238E27FC236}">
                <a16:creationId xmlns:a16="http://schemas.microsoft.com/office/drawing/2014/main" id="{F0B8B044-B05D-6A4D-837B-07CD4522850D}"/>
              </a:ext>
            </a:extLst>
          </p:cNvPr>
          <p:cNvSpPr>
            <a:spLocks noGrp="1"/>
          </p:cNvSpPr>
          <p:nvPr>
            <p:ph type="pic" sz="quarter" idx="14"/>
          </p:nvPr>
        </p:nvSpPr>
        <p:spPr>
          <a:xfrm>
            <a:off x="6219823" y="1781176"/>
            <a:ext cx="5524503" cy="4165600"/>
          </a:xfrm>
          <a:prstGeom prst="rect">
            <a:avLst/>
          </a:prstGeom>
          <a:solidFill>
            <a:schemeClr val="bg2"/>
          </a:solidFill>
        </p:spPr>
        <p:txBody>
          <a:bodyPr tIns="1554480"/>
          <a:lstStyle>
            <a:lvl1pPr algn="ctr">
              <a:defRPr/>
            </a:lvl1pPr>
          </a:lstStyle>
          <a:p>
            <a:r>
              <a:rPr lang="en-US"/>
              <a:t>Click icon to add picture</a:t>
            </a:r>
          </a:p>
        </p:txBody>
      </p:sp>
      <p:sp>
        <p:nvSpPr>
          <p:cNvPr id="6" name="Title 5">
            <a:extLst>
              <a:ext uri="{FF2B5EF4-FFF2-40B4-BE49-F238E27FC236}">
                <a16:creationId xmlns:a16="http://schemas.microsoft.com/office/drawing/2014/main" id="{7526FED9-CC22-9D47-84CE-81A20AA9CB7C}"/>
              </a:ext>
            </a:extLst>
          </p:cNvPr>
          <p:cNvSpPr>
            <a:spLocks noGrp="1"/>
          </p:cNvSpPr>
          <p:nvPr>
            <p:ph type="title"/>
          </p:nvPr>
        </p:nvSpPr>
        <p:spPr>
          <a:xfrm>
            <a:off x="457200" y="460374"/>
            <a:ext cx="10004425" cy="1063625"/>
          </a:xfrm>
        </p:spPr>
        <p:txBody>
          <a:bodyPr>
            <a:noAutofit/>
          </a:bodyPr>
          <a:lstStyle>
            <a:lvl1pPr>
              <a:defRPr sz="4000"/>
            </a:lvl1pPr>
          </a:lstStyle>
          <a:p>
            <a:r>
              <a:rPr lang="en-US"/>
              <a:t>Click to edit Master title style</a:t>
            </a:r>
          </a:p>
        </p:txBody>
      </p:sp>
      <p:pic>
        <p:nvPicPr>
          <p:cNvPr id="11" name="Picture 10">
            <a:extLst>
              <a:ext uri="{FF2B5EF4-FFF2-40B4-BE49-F238E27FC236}">
                <a16:creationId xmlns:a16="http://schemas.microsoft.com/office/drawing/2014/main" id="{11754C81-B73D-4D4C-BB20-71F8734C685B}"/>
              </a:ext>
            </a:extLst>
          </p:cNvPr>
          <p:cNvPicPr>
            <a:picLocks noChangeAspect="1"/>
          </p:cNvPicPr>
          <p:nvPr userDrawn="1"/>
        </p:nvPicPr>
        <p:blipFill>
          <a:blip r:embed="rId3"/>
          <a:stretch>
            <a:fillRect/>
          </a:stretch>
        </p:blipFill>
        <p:spPr>
          <a:xfrm>
            <a:off x="9810445" y="6358647"/>
            <a:ext cx="2016517" cy="235975"/>
          </a:xfrm>
          <a:prstGeom prst="rect">
            <a:avLst/>
          </a:prstGeom>
        </p:spPr>
      </p:pic>
      <p:sp>
        <p:nvSpPr>
          <p:cNvPr id="13" name="Text Placeholder 6">
            <a:extLst>
              <a:ext uri="{FF2B5EF4-FFF2-40B4-BE49-F238E27FC236}">
                <a16:creationId xmlns:a16="http://schemas.microsoft.com/office/drawing/2014/main" id="{D40DA681-511D-49EB-9EE4-0979C2F3D345}"/>
              </a:ext>
            </a:extLst>
          </p:cNvPr>
          <p:cNvSpPr>
            <a:spLocks noGrp="1"/>
          </p:cNvSpPr>
          <p:nvPr>
            <p:ph type="body" sz="quarter" idx="13" hasCustomPrompt="1"/>
          </p:nvPr>
        </p:nvSpPr>
        <p:spPr>
          <a:xfrm>
            <a:off x="457200" y="1781175"/>
            <a:ext cx="5518150" cy="4165600"/>
          </a:xfrm>
          <a:prstGeom prst="rect">
            <a:avLst/>
          </a:prstGeom>
        </p:spPr>
        <p:txBody>
          <a:bodyPr tIns="0"/>
          <a:lstStyle>
            <a:lvl3pPr marL="457200" indent="-174625">
              <a:defRPr/>
            </a:lvl3pPr>
            <a:lvl4pPr marL="688975" indent="-173038">
              <a:defRPr/>
            </a:lvl4pPr>
            <a:lvl5pPr marL="914400" indent="-168275">
              <a:defRPr/>
            </a:lvl5pPr>
          </a:lstStyle>
          <a:p>
            <a:r>
              <a:rPr lang="en-US" b="1">
                <a:latin typeface="Calibri" panose="020F0502020204030204" pitchFamily="34" charset="0"/>
                <a:cs typeface="Calibri" panose="020F0502020204030204" pitchFamily="34" charset="0"/>
              </a:rPr>
              <a:t>Text level 1 – 20pt Calibri bold (subheads)</a:t>
            </a:r>
          </a:p>
          <a:p>
            <a:pPr lvl="2"/>
            <a:r>
              <a:rPr lang="en-US" b="0">
                <a:latin typeface="Calibri" panose="020F0502020204030204" pitchFamily="34" charset="0"/>
                <a:cs typeface="Calibri" panose="020F0502020204030204" pitchFamily="34" charset="0"/>
              </a:rPr>
              <a:t>Text level 2 dot - 20pt Calibri (Dot point 1) </a:t>
            </a:r>
          </a:p>
          <a:p>
            <a:pPr lvl="3"/>
            <a:r>
              <a:rPr lang="en-US">
                <a:latin typeface="Calibri" panose="020F0502020204030204" pitchFamily="34" charset="0"/>
                <a:cs typeface="Calibri" panose="020F0502020204030204" pitchFamily="34" charset="0"/>
              </a:rPr>
              <a:t>Text level 3 – 18pt Calibri (Dot point 2)</a:t>
            </a:r>
            <a:r>
              <a:rPr lang="en-US" b="0">
                <a:latin typeface="Calibri" panose="020F0502020204030204" pitchFamily="34" charset="0"/>
                <a:cs typeface="Calibri" panose="020F0502020204030204" pitchFamily="34" charset="0"/>
              </a:rPr>
              <a:t> Lorem ipsum dolor sit </a:t>
            </a:r>
            <a:r>
              <a:rPr lang="en-US" b="0" err="1">
                <a:latin typeface="Calibri" panose="020F0502020204030204" pitchFamily="34" charset="0"/>
                <a:cs typeface="Calibri" panose="020F0502020204030204" pitchFamily="34" charset="0"/>
              </a:rPr>
              <a:t>amet</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consectetuer</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adipiscing</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elit</a:t>
            </a:r>
            <a:r>
              <a:rPr lang="en-US" b="0">
                <a:latin typeface="Calibri" panose="020F0502020204030204" pitchFamily="34" charset="0"/>
                <a:cs typeface="Calibri" panose="020F0502020204030204" pitchFamily="34" charset="0"/>
              </a:rPr>
              <a:t>. </a:t>
            </a:r>
          </a:p>
          <a:p>
            <a:pPr lvl="4"/>
            <a:r>
              <a:rPr lang="en-US">
                <a:latin typeface="Calibri" panose="020F0502020204030204" pitchFamily="34" charset="0"/>
                <a:cs typeface="Calibri" panose="020F0502020204030204" pitchFamily="34" charset="0"/>
              </a:rPr>
              <a:t>Text level 4 – 18pt Calibri (Dot point 3) </a:t>
            </a:r>
            <a:r>
              <a:rPr lang="en-US" b="0">
                <a:latin typeface="Calibri" panose="020F0502020204030204" pitchFamily="34" charset="0"/>
                <a:cs typeface="Calibri" panose="020F0502020204030204" pitchFamily="34" charset="0"/>
              </a:rPr>
              <a:t>Lorem ipsum dolor sit </a:t>
            </a:r>
            <a:r>
              <a:rPr lang="en-US" b="0" err="1">
                <a:latin typeface="Calibri" panose="020F0502020204030204" pitchFamily="34" charset="0"/>
                <a:cs typeface="Calibri" panose="020F0502020204030204" pitchFamily="34" charset="0"/>
              </a:rPr>
              <a:t>amet</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consectetuer</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adipiscing</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elit</a:t>
            </a:r>
            <a:r>
              <a:rPr lang="en-US" b="0">
                <a:latin typeface="Calibri" panose="020F0502020204030204" pitchFamily="34" charset="0"/>
                <a:cs typeface="Calibri" panose="020F0502020204030204" pitchFamily="34" charset="0"/>
              </a:rPr>
              <a:t>. </a:t>
            </a:r>
            <a:endParaRPr lang="en-US">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3294798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userDrawn="1">
  <p:cSld name="content_1_column">
    <p:bg>
      <p:bgPr>
        <a:solidFill>
          <a:schemeClr val="bg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9013712B-6C67-0345-B946-9E211703D889}"/>
              </a:ext>
            </a:extLst>
          </p:cNvPr>
          <p:cNvPicPr>
            <a:picLocks noChangeAspect="1"/>
          </p:cNvPicPr>
          <p:nvPr userDrawn="1"/>
        </p:nvPicPr>
        <p:blipFill>
          <a:blip r:embed="rId2"/>
          <a:srcRect/>
          <a:stretch/>
        </p:blipFill>
        <p:spPr>
          <a:xfrm>
            <a:off x="0" y="0"/>
            <a:ext cx="12192000" cy="6850855"/>
          </a:xfrm>
          <a:prstGeom prst="rect">
            <a:avLst/>
          </a:prstGeom>
        </p:spPr>
      </p:pic>
      <p:sp>
        <p:nvSpPr>
          <p:cNvPr id="3" name="Date Placeholder 2">
            <a:extLst>
              <a:ext uri="{FF2B5EF4-FFF2-40B4-BE49-F238E27FC236}">
                <a16:creationId xmlns:a16="http://schemas.microsoft.com/office/drawing/2014/main" id="{D3658D06-2FEA-3944-B0CD-9B388AABF5D9}"/>
              </a:ext>
            </a:extLst>
          </p:cNvPr>
          <p:cNvSpPr>
            <a:spLocks noGrp="1"/>
          </p:cNvSpPr>
          <p:nvPr>
            <p:ph type="dt" sz="half" idx="10"/>
          </p:nvPr>
        </p:nvSpPr>
        <p:spPr/>
        <p:txBody>
          <a:bodyPr/>
          <a:lstStyle/>
          <a:p>
            <a:pPr lvl="8"/>
            <a:r>
              <a:rPr lang="en-US"/>
              <a:t>Date</a:t>
            </a:r>
          </a:p>
        </p:txBody>
      </p:sp>
      <p:sp>
        <p:nvSpPr>
          <p:cNvPr id="4" name="Footer Placeholder 3">
            <a:extLst>
              <a:ext uri="{FF2B5EF4-FFF2-40B4-BE49-F238E27FC236}">
                <a16:creationId xmlns:a16="http://schemas.microsoft.com/office/drawing/2014/main" id="{727180B0-63B5-D64F-AFC9-312A31063989}"/>
              </a:ext>
            </a:extLst>
          </p:cNvPr>
          <p:cNvSpPr>
            <a:spLocks noGrp="1"/>
          </p:cNvSpPr>
          <p:nvPr>
            <p:ph type="ftr" sz="quarter" idx="11"/>
          </p:nvPr>
        </p:nvSpPr>
        <p:spPr/>
        <p:txBody>
          <a:bodyPr/>
          <a:lstStyle/>
          <a:p>
            <a:r>
              <a:rPr lang="en-US"/>
              <a:t>Presentation Title Here &gt; Insert &gt; Header &amp; Footer</a:t>
            </a:r>
          </a:p>
        </p:txBody>
      </p:sp>
      <p:sp>
        <p:nvSpPr>
          <p:cNvPr id="5" name="Slide Number Placeholder 4">
            <a:extLst>
              <a:ext uri="{FF2B5EF4-FFF2-40B4-BE49-F238E27FC236}">
                <a16:creationId xmlns:a16="http://schemas.microsoft.com/office/drawing/2014/main" id="{54AE81AA-2929-3B4F-837F-9F7345F8C991}"/>
              </a:ext>
            </a:extLst>
          </p:cNvPr>
          <p:cNvSpPr>
            <a:spLocks noGrp="1"/>
          </p:cNvSpPr>
          <p:nvPr>
            <p:ph type="sldNum" sz="quarter" idx="12"/>
          </p:nvPr>
        </p:nvSpPr>
        <p:spPr/>
        <p:txBody>
          <a:bodyPr/>
          <a:lstStyle/>
          <a:p>
            <a:fld id="{1E3D5677-3D20-0C46-8497-54D73E689044}" type="slidenum">
              <a:rPr lang="en-US"/>
              <a:pPr/>
              <a:t>‹#›</a:t>
            </a:fld>
            <a:endParaRPr lang="en-US"/>
          </a:p>
        </p:txBody>
      </p:sp>
      <p:sp>
        <p:nvSpPr>
          <p:cNvPr id="6" name="Title 5">
            <a:extLst>
              <a:ext uri="{FF2B5EF4-FFF2-40B4-BE49-F238E27FC236}">
                <a16:creationId xmlns:a16="http://schemas.microsoft.com/office/drawing/2014/main" id="{2D04FA55-8342-EB47-8FB5-64A8F1FA3BCB}"/>
              </a:ext>
            </a:extLst>
          </p:cNvPr>
          <p:cNvSpPr>
            <a:spLocks noGrp="1"/>
          </p:cNvSpPr>
          <p:nvPr>
            <p:ph type="title"/>
          </p:nvPr>
        </p:nvSpPr>
        <p:spPr/>
        <p:txBody>
          <a:bodyPr>
            <a:noAutofit/>
          </a:bodyPr>
          <a:lstStyle>
            <a:lvl1pPr>
              <a:lnSpc>
                <a:spcPct val="100000"/>
              </a:lnSpc>
              <a:defRPr sz="4000"/>
            </a:lvl1pPr>
          </a:lstStyle>
          <a:p>
            <a:r>
              <a:rPr lang="en-US"/>
              <a:t>Click to edit Master title style</a:t>
            </a:r>
          </a:p>
        </p:txBody>
      </p:sp>
      <p:pic>
        <p:nvPicPr>
          <p:cNvPr id="11" name="Picture 10">
            <a:extLst>
              <a:ext uri="{FF2B5EF4-FFF2-40B4-BE49-F238E27FC236}">
                <a16:creationId xmlns:a16="http://schemas.microsoft.com/office/drawing/2014/main" id="{24F5CDA1-DE12-495B-9028-8E1816F5548F}"/>
              </a:ext>
            </a:extLst>
          </p:cNvPr>
          <p:cNvPicPr>
            <a:picLocks noChangeAspect="1"/>
          </p:cNvPicPr>
          <p:nvPr userDrawn="1"/>
        </p:nvPicPr>
        <p:blipFill>
          <a:blip r:embed="rId3"/>
          <a:stretch>
            <a:fillRect/>
          </a:stretch>
        </p:blipFill>
        <p:spPr>
          <a:xfrm>
            <a:off x="9810445" y="6358647"/>
            <a:ext cx="2016517" cy="235975"/>
          </a:xfrm>
          <a:prstGeom prst="rect">
            <a:avLst/>
          </a:prstGeom>
        </p:spPr>
      </p:pic>
      <p:sp>
        <p:nvSpPr>
          <p:cNvPr id="10" name="Text Placeholder 6">
            <a:extLst>
              <a:ext uri="{FF2B5EF4-FFF2-40B4-BE49-F238E27FC236}">
                <a16:creationId xmlns:a16="http://schemas.microsoft.com/office/drawing/2014/main" id="{264E9D2F-4AB6-41EA-B54E-6C1F7F0261A9}"/>
              </a:ext>
            </a:extLst>
          </p:cNvPr>
          <p:cNvSpPr>
            <a:spLocks noGrp="1"/>
          </p:cNvSpPr>
          <p:nvPr>
            <p:ph idx="1" hasCustomPrompt="1"/>
          </p:nvPr>
        </p:nvSpPr>
        <p:spPr>
          <a:xfrm>
            <a:off x="457198" y="1781175"/>
            <a:ext cx="10004427" cy="4165600"/>
          </a:xfrm>
          <a:prstGeom prst="rect">
            <a:avLst/>
          </a:prstGeom>
        </p:spPr>
        <p:txBody>
          <a:bodyPr vert="horz" lIns="0" tIns="0" rIns="0" bIns="0" rtlCol="0">
            <a:normAutofit/>
          </a:bodyPr>
          <a:lstStyle>
            <a:lvl3pPr>
              <a:defRPr/>
            </a:lvl3pPr>
            <a:lvl4pPr>
              <a:defRPr/>
            </a:lvl4pPr>
            <a:lvl5pPr>
              <a:defRPr/>
            </a:lvl5pPr>
          </a:lstStyle>
          <a:p>
            <a:r>
              <a:rPr lang="en-US" b="1">
                <a:latin typeface="Calibri" panose="020F0502020204030204" pitchFamily="34" charset="0"/>
                <a:cs typeface="Calibri" panose="020F0502020204030204" pitchFamily="34" charset="0"/>
              </a:rPr>
              <a:t>Text level 1 – 20pt Calibri bold (subheads)</a:t>
            </a:r>
          </a:p>
          <a:p>
            <a:pPr lvl="2"/>
            <a:r>
              <a:rPr lang="en-US" b="0">
                <a:latin typeface="Calibri" panose="020F0502020204030204" pitchFamily="34" charset="0"/>
                <a:cs typeface="Calibri" panose="020F0502020204030204" pitchFamily="34" charset="0"/>
              </a:rPr>
              <a:t>Text level 2 dot - 20pt Calibri (Dot point 1) </a:t>
            </a:r>
          </a:p>
          <a:p>
            <a:pPr lvl="3"/>
            <a:r>
              <a:rPr lang="en-US">
                <a:latin typeface="Calibri" panose="020F0502020204030204" pitchFamily="34" charset="0"/>
                <a:cs typeface="Calibri" panose="020F0502020204030204" pitchFamily="34" charset="0"/>
              </a:rPr>
              <a:t>Text level 3 – 18pt Calibri (Dot point 2)</a:t>
            </a:r>
            <a:r>
              <a:rPr lang="en-US" b="0">
                <a:latin typeface="Calibri" panose="020F0502020204030204" pitchFamily="34" charset="0"/>
                <a:cs typeface="Calibri" panose="020F0502020204030204" pitchFamily="34" charset="0"/>
              </a:rPr>
              <a:t> Lorem ipsum dolor sit </a:t>
            </a:r>
            <a:r>
              <a:rPr lang="en-US" b="0" err="1">
                <a:latin typeface="Calibri" panose="020F0502020204030204" pitchFamily="34" charset="0"/>
                <a:cs typeface="Calibri" panose="020F0502020204030204" pitchFamily="34" charset="0"/>
              </a:rPr>
              <a:t>amet</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consectetuer</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adipiscing</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elit</a:t>
            </a:r>
            <a:r>
              <a:rPr lang="en-US" b="0">
                <a:latin typeface="Calibri" panose="020F0502020204030204" pitchFamily="34" charset="0"/>
                <a:cs typeface="Calibri" panose="020F0502020204030204" pitchFamily="34" charset="0"/>
              </a:rPr>
              <a:t>. </a:t>
            </a:r>
          </a:p>
          <a:p>
            <a:pPr lvl="4"/>
            <a:r>
              <a:rPr lang="en-US">
                <a:latin typeface="Calibri" panose="020F0502020204030204" pitchFamily="34" charset="0"/>
                <a:cs typeface="Calibri" panose="020F0502020204030204" pitchFamily="34" charset="0"/>
              </a:rPr>
              <a:t>Text level 4 – 18pt Calibri (Dot point 3) </a:t>
            </a:r>
            <a:r>
              <a:rPr lang="en-US" b="0">
                <a:latin typeface="Calibri" panose="020F0502020204030204" pitchFamily="34" charset="0"/>
                <a:cs typeface="Calibri" panose="020F0502020204030204" pitchFamily="34" charset="0"/>
              </a:rPr>
              <a:t>Lorem ipsum dolor sit </a:t>
            </a:r>
            <a:r>
              <a:rPr lang="en-US" b="0" err="1">
                <a:latin typeface="Calibri" panose="020F0502020204030204" pitchFamily="34" charset="0"/>
                <a:cs typeface="Calibri" panose="020F0502020204030204" pitchFamily="34" charset="0"/>
              </a:rPr>
              <a:t>amet</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consectetuer</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adipiscing</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elit</a:t>
            </a:r>
            <a:r>
              <a:rPr lang="en-US" b="0">
                <a:latin typeface="Calibri" panose="020F0502020204030204" pitchFamily="34" charset="0"/>
                <a:cs typeface="Calibri" panose="020F0502020204030204" pitchFamily="34" charset="0"/>
              </a:rPr>
              <a:t>. </a:t>
            </a:r>
            <a:endParaRPr lang="en-US">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12821105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userDrawn="1">
  <p:cSld name="callout_text">
    <p:bg>
      <p:bgPr>
        <a:solidFill>
          <a:schemeClr val="bg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D59479C-23FD-2645-A8EC-4A5C82CC4FA1}"/>
              </a:ext>
            </a:extLst>
          </p:cNvPr>
          <p:cNvPicPr>
            <a:picLocks noChangeAspect="1"/>
          </p:cNvPicPr>
          <p:nvPr userDrawn="1"/>
        </p:nvPicPr>
        <p:blipFill>
          <a:blip r:embed="rId2"/>
          <a:srcRect/>
          <a:stretch/>
        </p:blipFill>
        <p:spPr>
          <a:xfrm>
            <a:off x="0" y="0"/>
            <a:ext cx="12192000" cy="6858000"/>
          </a:xfrm>
          <a:prstGeom prst="rect">
            <a:avLst/>
          </a:prstGeom>
        </p:spPr>
      </p:pic>
      <p:sp>
        <p:nvSpPr>
          <p:cNvPr id="3" name="Date Placeholder 2">
            <a:extLst>
              <a:ext uri="{FF2B5EF4-FFF2-40B4-BE49-F238E27FC236}">
                <a16:creationId xmlns:a16="http://schemas.microsoft.com/office/drawing/2014/main" id="{D3658D06-2FEA-3944-B0CD-9B388AABF5D9}"/>
              </a:ext>
            </a:extLst>
          </p:cNvPr>
          <p:cNvSpPr>
            <a:spLocks noGrp="1"/>
          </p:cNvSpPr>
          <p:nvPr>
            <p:ph type="dt" sz="half" idx="10"/>
          </p:nvPr>
        </p:nvSpPr>
        <p:spPr/>
        <p:txBody>
          <a:bodyPr/>
          <a:lstStyle/>
          <a:p>
            <a:pPr lvl="8"/>
            <a:r>
              <a:rPr lang="en-US"/>
              <a:t>Date</a:t>
            </a:r>
          </a:p>
        </p:txBody>
      </p:sp>
      <p:sp>
        <p:nvSpPr>
          <p:cNvPr id="11" name="Text Placeholder 6">
            <a:extLst>
              <a:ext uri="{FF2B5EF4-FFF2-40B4-BE49-F238E27FC236}">
                <a16:creationId xmlns:a16="http://schemas.microsoft.com/office/drawing/2014/main" id="{F6B05759-94FE-E140-9D8E-D32524029218}"/>
              </a:ext>
            </a:extLst>
          </p:cNvPr>
          <p:cNvSpPr>
            <a:spLocks noGrp="1"/>
          </p:cNvSpPr>
          <p:nvPr>
            <p:ph type="body" sz="quarter" idx="13"/>
          </p:nvPr>
        </p:nvSpPr>
        <p:spPr>
          <a:xfrm>
            <a:off x="457201" y="460375"/>
            <a:ext cx="3848099" cy="5487202"/>
          </a:xfrm>
          <a:prstGeom prst="rect">
            <a:avLst/>
          </a:prstGeom>
        </p:spPr>
        <p:txBody>
          <a:bodyPr tIns="274320" bIns="0" anchor="ctr" anchorCtr="0">
            <a:noAutofit/>
          </a:bodyPr>
          <a:lstStyle>
            <a:lvl1pPr marL="0" indent="0">
              <a:lnSpc>
                <a:spcPct val="100000"/>
              </a:lnSpc>
              <a:spcAft>
                <a:spcPts val="0"/>
              </a:spcAft>
              <a:buFontTx/>
              <a:buNone/>
              <a:defRPr sz="4000" b="1">
                <a:solidFill>
                  <a:schemeClr val="bg1"/>
                </a:solidFill>
              </a:defRPr>
            </a:lvl1pPr>
            <a:lvl2pPr marL="0" indent="0">
              <a:lnSpc>
                <a:spcPts val="3400"/>
              </a:lnSpc>
              <a:spcAft>
                <a:spcPts val="0"/>
              </a:spcAft>
              <a:buFontTx/>
              <a:buNone/>
              <a:defRPr sz="3200" b="1">
                <a:solidFill>
                  <a:schemeClr val="bg1"/>
                </a:solidFill>
              </a:defRPr>
            </a:lvl2pPr>
            <a:lvl3pPr marL="0" indent="0">
              <a:lnSpc>
                <a:spcPts val="3400"/>
              </a:lnSpc>
              <a:spcAft>
                <a:spcPts val="0"/>
              </a:spcAft>
              <a:buFontTx/>
              <a:buNone/>
              <a:defRPr sz="3200" b="1">
                <a:solidFill>
                  <a:schemeClr val="bg1"/>
                </a:solidFill>
              </a:defRPr>
            </a:lvl3pPr>
            <a:lvl4pPr marL="0" indent="0">
              <a:lnSpc>
                <a:spcPts val="3400"/>
              </a:lnSpc>
              <a:spcAft>
                <a:spcPts val="0"/>
              </a:spcAft>
              <a:buFontTx/>
              <a:buNone/>
              <a:defRPr sz="3200" b="1">
                <a:solidFill>
                  <a:schemeClr val="bg1"/>
                </a:solidFill>
              </a:defRPr>
            </a:lvl4pPr>
            <a:lvl5pPr marL="0" indent="0">
              <a:lnSpc>
                <a:spcPts val="3400"/>
              </a:lnSpc>
              <a:spcAft>
                <a:spcPts val="0"/>
              </a:spcAft>
              <a:buFontTx/>
              <a:buNone/>
              <a:defRPr sz="3200" b="1">
                <a:solidFill>
                  <a:schemeClr val="bg1"/>
                </a:solidFill>
              </a:defRPr>
            </a:lvl5pPr>
            <a:lvl6pPr marL="0" indent="0">
              <a:lnSpc>
                <a:spcPts val="3400"/>
              </a:lnSpc>
              <a:spcAft>
                <a:spcPts val="0"/>
              </a:spcAft>
              <a:buFontTx/>
              <a:buNone/>
              <a:defRPr sz="3200" b="1">
                <a:solidFill>
                  <a:schemeClr val="bg1"/>
                </a:solidFill>
              </a:defRPr>
            </a:lvl6pPr>
            <a:lvl7pPr marL="0" indent="0">
              <a:lnSpc>
                <a:spcPts val="3400"/>
              </a:lnSpc>
              <a:spcAft>
                <a:spcPts val="0"/>
              </a:spcAft>
              <a:buFontTx/>
              <a:buNone/>
              <a:defRPr sz="3200" b="1">
                <a:solidFill>
                  <a:schemeClr val="bg1"/>
                </a:solidFill>
              </a:defRPr>
            </a:lvl7pPr>
            <a:lvl8pPr marL="0" indent="0">
              <a:lnSpc>
                <a:spcPts val="3400"/>
              </a:lnSpc>
              <a:spcAft>
                <a:spcPts val="0"/>
              </a:spcAft>
              <a:buFontTx/>
              <a:buNone/>
              <a:defRPr sz="3200" b="1">
                <a:solidFill>
                  <a:schemeClr val="bg1"/>
                </a:solidFill>
              </a:defRPr>
            </a:lvl8pPr>
            <a:lvl9pPr marL="0" indent="0">
              <a:lnSpc>
                <a:spcPts val="3400"/>
              </a:lnSpc>
              <a:spcAft>
                <a:spcPts val="0"/>
              </a:spcAft>
              <a:buFontTx/>
              <a:buNone/>
              <a:defRPr sz="3200" b="1">
                <a:solidFill>
                  <a:schemeClr val="bg1"/>
                </a:solidFill>
              </a:defRPr>
            </a:lvl9pPr>
          </a:lstStyle>
          <a:p>
            <a:pPr lvl="0"/>
            <a:r>
              <a:rPr lang="en-US"/>
              <a:t>Click to edit Master text styles</a:t>
            </a:r>
          </a:p>
        </p:txBody>
      </p:sp>
      <p:sp>
        <p:nvSpPr>
          <p:cNvPr id="7" name="Footer Placeholder 3">
            <a:extLst>
              <a:ext uri="{FF2B5EF4-FFF2-40B4-BE49-F238E27FC236}">
                <a16:creationId xmlns:a16="http://schemas.microsoft.com/office/drawing/2014/main" id="{9D8CA870-BD79-F645-8217-87CBD861AA1F}"/>
              </a:ext>
            </a:extLst>
          </p:cNvPr>
          <p:cNvSpPr>
            <a:spLocks noGrp="1"/>
          </p:cNvSpPr>
          <p:nvPr>
            <p:ph type="ftr" sz="quarter" idx="11"/>
          </p:nvPr>
        </p:nvSpPr>
        <p:spPr>
          <a:xfrm>
            <a:off x="773048" y="6364783"/>
            <a:ext cx="5202302" cy="23192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r>
              <a:rPr lang="en-US"/>
              <a:t>Presentation Title Here &gt; Insert &gt; Header &amp; Footer</a:t>
            </a:r>
          </a:p>
        </p:txBody>
      </p:sp>
      <p:sp>
        <p:nvSpPr>
          <p:cNvPr id="10" name="Slide Number Placeholder 9">
            <a:extLst>
              <a:ext uri="{FF2B5EF4-FFF2-40B4-BE49-F238E27FC236}">
                <a16:creationId xmlns:a16="http://schemas.microsoft.com/office/drawing/2014/main" id="{8FE81C9B-3101-A045-AB83-C9CD967FF3F4}"/>
              </a:ext>
            </a:extLst>
          </p:cNvPr>
          <p:cNvSpPr>
            <a:spLocks noGrp="1"/>
          </p:cNvSpPr>
          <p:nvPr>
            <p:ph type="sldNum" sz="quarter" idx="12"/>
          </p:nvPr>
        </p:nvSpPr>
        <p:spPr>
          <a:xfrm>
            <a:off x="457198" y="6362701"/>
            <a:ext cx="315849" cy="23192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fld id="{1E3D5677-3D20-0C46-8497-54D73E689044}" type="slidenum">
              <a:rPr lang="en-US"/>
              <a:pPr/>
              <a:t>‹#›</a:t>
            </a:fld>
            <a:endParaRPr lang="en-US"/>
          </a:p>
        </p:txBody>
      </p:sp>
      <p:pic>
        <p:nvPicPr>
          <p:cNvPr id="12" name="Picture 11">
            <a:extLst>
              <a:ext uri="{FF2B5EF4-FFF2-40B4-BE49-F238E27FC236}">
                <a16:creationId xmlns:a16="http://schemas.microsoft.com/office/drawing/2014/main" id="{4260D536-CA98-4A12-9C54-1703E47BB0AB}"/>
              </a:ext>
            </a:extLst>
          </p:cNvPr>
          <p:cNvPicPr>
            <a:picLocks noChangeAspect="1"/>
          </p:cNvPicPr>
          <p:nvPr userDrawn="1"/>
        </p:nvPicPr>
        <p:blipFill>
          <a:blip r:embed="rId3"/>
          <a:stretch>
            <a:fillRect/>
          </a:stretch>
        </p:blipFill>
        <p:spPr>
          <a:xfrm>
            <a:off x="9810445" y="6358647"/>
            <a:ext cx="2016517" cy="235975"/>
          </a:xfrm>
          <a:prstGeom prst="rect">
            <a:avLst/>
          </a:prstGeom>
        </p:spPr>
      </p:pic>
      <p:sp>
        <p:nvSpPr>
          <p:cNvPr id="15" name="Text Placeholder 6">
            <a:extLst>
              <a:ext uri="{FF2B5EF4-FFF2-40B4-BE49-F238E27FC236}">
                <a16:creationId xmlns:a16="http://schemas.microsoft.com/office/drawing/2014/main" id="{7ECD401F-DE40-4B15-8DBE-2B9DC34E606D}"/>
              </a:ext>
            </a:extLst>
          </p:cNvPr>
          <p:cNvSpPr>
            <a:spLocks noGrp="1"/>
          </p:cNvSpPr>
          <p:nvPr>
            <p:ph type="body" sz="quarter" idx="14" hasCustomPrompt="1"/>
          </p:nvPr>
        </p:nvSpPr>
        <p:spPr>
          <a:xfrm>
            <a:off x="5708277" y="1586192"/>
            <a:ext cx="5518150" cy="4165600"/>
          </a:xfrm>
          <a:prstGeom prst="rect">
            <a:avLst/>
          </a:prstGeom>
        </p:spPr>
        <p:txBody>
          <a:bodyPr tIns="0"/>
          <a:lstStyle>
            <a:lvl1pPr>
              <a:defRPr>
                <a:solidFill>
                  <a:schemeClr val="accent2"/>
                </a:solidFill>
              </a:defRPr>
            </a:lvl1pPr>
            <a:lvl3pPr marL="457200" indent="-174625">
              <a:defRPr/>
            </a:lvl3pPr>
            <a:lvl4pPr marL="688975" indent="-173038">
              <a:defRPr/>
            </a:lvl4pPr>
            <a:lvl5pPr marL="914400" indent="-168275">
              <a:defRPr/>
            </a:lvl5pPr>
          </a:lstStyle>
          <a:p>
            <a:r>
              <a:rPr lang="en-US" b="1">
                <a:latin typeface="Calibri" panose="020F0502020204030204" pitchFamily="34" charset="0"/>
                <a:cs typeface="Calibri" panose="020F0502020204030204" pitchFamily="34" charset="0"/>
              </a:rPr>
              <a:t>Text level 1 – 20pt Calibri bold (subheads)</a:t>
            </a:r>
          </a:p>
          <a:p>
            <a:pPr lvl="2"/>
            <a:r>
              <a:rPr lang="en-US" b="0">
                <a:latin typeface="Calibri" panose="020F0502020204030204" pitchFamily="34" charset="0"/>
                <a:cs typeface="Calibri" panose="020F0502020204030204" pitchFamily="34" charset="0"/>
              </a:rPr>
              <a:t>Text level 2 dot - 20pt Calibri (Dot point 1) </a:t>
            </a:r>
          </a:p>
          <a:p>
            <a:pPr lvl="3"/>
            <a:r>
              <a:rPr lang="en-US">
                <a:latin typeface="Calibri" panose="020F0502020204030204" pitchFamily="34" charset="0"/>
                <a:cs typeface="Calibri" panose="020F0502020204030204" pitchFamily="34" charset="0"/>
              </a:rPr>
              <a:t>Text level 3 – 18pt Calibri (Dot point 2)</a:t>
            </a:r>
            <a:r>
              <a:rPr lang="en-US" b="0">
                <a:latin typeface="Calibri" panose="020F0502020204030204" pitchFamily="34" charset="0"/>
                <a:cs typeface="Calibri" panose="020F0502020204030204" pitchFamily="34" charset="0"/>
              </a:rPr>
              <a:t> Lorem ipsum dolor sit </a:t>
            </a:r>
            <a:r>
              <a:rPr lang="en-US" b="0" err="1">
                <a:latin typeface="Calibri" panose="020F0502020204030204" pitchFamily="34" charset="0"/>
                <a:cs typeface="Calibri" panose="020F0502020204030204" pitchFamily="34" charset="0"/>
              </a:rPr>
              <a:t>amet</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consectetuer</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adipiscing</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elit</a:t>
            </a:r>
            <a:r>
              <a:rPr lang="en-US" b="0">
                <a:latin typeface="Calibri" panose="020F0502020204030204" pitchFamily="34" charset="0"/>
                <a:cs typeface="Calibri" panose="020F0502020204030204" pitchFamily="34" charset="0"/>
              </a:rPr>
              <a:t>. </a:t>
            </a:r>
          </a:p>
          <a:p>
            <a:pPr lvl="4"/>
            <a:r>
              <a:rPr lang="en-US">
                <a:latin typeface="Calibri" panose="020F0502020204030204" pitchFamily="34" charset="0"/>
                <a:cs typeface="Calibri" panose="020F0502020204030204" pitchFamily="34" charset="0"/>
              </a:rPr>
              <a:t>Text level 4 – 18pt Calibri (Dot point 3) </a:t>
            </a:r>
            <a:r>
              <a:rPr lang="en-US" b="0">
                <a:latin typeface="Calibri" panose="020F0502020204030204" pitchFamily="34" charset="0"/>
                <a:cs typeface="Calibri" panose="020F0502020204030204" pitchFamily="34" charset="0"/>
              </a:rPr>
              <a:t>Lorem ipsum dolor sit </a:t>
            </a:r>
            <a:r>
              <a:rPr lang="en-US" b="0" err="1">
                <a:latin typeface="Calibri" panose="020F0502020204030204" pitchFamily="34" charset="0"/>
                <a:cs typeface="Calibri" panose="020F0502020204030204" pitchFamily="34" charset="0"/>
              </a:rPr>
              <a:t>amet</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consectetuer</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adipiscing</a:t>
            </a:r>
            <a:r>
              <a:rPr lang="en-US" b="0">
                <a:latin typeface="Calibri" panose="020F0502020204030204" pitchFamily="34" charset="0"/>
                <a:cs typeface="Calibri" panose="020F0502020204030204" pitchFamily="34" charset="0"/>
              </a:rPr>
              <a:t> </a:t>
            </a:r>
            <a:r>
              <a:rPr lang="en-US" b="0" err="1">
                <a:latin typeface="Calibri" panose="020F0502020204030204" pitchFamily="34" charset="0"/>
                <a:cs typeface="Calibri" panose="020F0502020204030204" pitchFamily="34" charset="0"/>
              </a:rPr>
              <a:t>elit</a:t>
            </a:r>
            <a:r>
              <a:rPr lang="en-US" b="0">
                <a:latin typeface="Calibri" panose="020F0502020204030204" pitchFamily="34" charset="0"/>
                <a:cs typeface="Calibri" panose="020F0502020204030204" pitchFamily="34" charset="0"/>
              </a:rPr>
              <a:t>. </a:t>
            </a:r>
            <a:endParaRPr lang="en-US">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6497788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userDrawn="1">
  <p:cSld name="content_full_image">
    <p:bg>
      <p:bgPr>
        <a:solidFill>
          <a:schemeClr val="bg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D59479C-23FD-2645-A8EC-4A5C82CC4FA1}"/>
              </a:ext>
            </a:extLst>
          </p:cNvPr>
          <p:cNvPicPr>
            <a:picLocks noChangeAspect="1"/>
          </p:cNvPicPr>
          <p:nvPr userDrawn="1"/>
        </p:nvPicPr>
        <p:blipFill>
          <a:blip r:embed="rId2"/>
          <a:srcRect/>
          <a:stretch/>
        </p:blipFill>
        <p:spPr>
          <a:xfrm>
            <a:off x="0" y="0"/>
            <a:ext cx="12192000" cy="6858000"/>
          </a:xfrm>
          <a:prstGeom prst="rect">
            <a:avLst/>
          </a:prstGeom>
        </p:spPr>
      </p:pic>
      <p:sp>
        <p:nvSpPr>
          <p:cNvPr id="3" name="Date Placeholder 2">
            <a:extLst>
              <a:ext uri="{FF2B5EF4-FFF2-40B4-BE49-F238E27FC236}">
                <a16:creationId xmlns:a16="http://schemas.microsoft.com/office/drawing/2014/main" id="{D3658D06-2FEA-3944-B0CD-9B388AABF5D9}"/>
              </a:ext>
            </a:extLst>
          </p:cNvPr>
          <p:cNvSpPr>
            <a:spLocks noGrp="1"/>
          </p:cNvSpPr>
          <p:nvPr>
            <p:ph type="dt" sz="half" idx="10"/>
          </p:nvPr>
        </p:nvSpPr>
        <p:spPr/>
        <p:txBody>
          <a:bodyPr/>
          <a:lstStyle/>
          <a:p>
            <a:pPr lvl="8"/>
            <a:r>
              <a:rPr lang="en-US"/>
              <a:t>Date</a:t>
            </a:r>
          </a:p>
        </p:txBody>
      </p:sp>
      <p:sp>
        <p:nvSpPr>
          <p:cNvPr id="4" name="Footer Placeholder 3">
            <a:extLst>
              <a:ext uri="{FF2B5EF4-FFF2-40B4-BE49-F238E27FC236}">
                <a16:creationId xmlns:a16="http://schemas.microsoft.com/office/drawing/2014/main" id="{727180B0-63B5-D64F-AFC9-312A31063989}"/>
              </a:ext>
            </a:extLst>
          </p:cNvPr>
          <p:cNvSpPr>
            <a:spLocks noGrp="1"/>
          </p:cNvSpPr>
          <p:nvPr>
            <p:ph type="ftr" sz="quarter" idx="11"/>
          </p:nvPr>
        </p:nvSpPr>
        <p:spPr/>
        <p:txBody>
          <a:bodyPr/>
          <a:lstStyle/>
          <a:p>
            <a:r>
              <a:rPr lang="en-US"/>
              <a:t>Presentation Title Here &gt; Insert &gt; Header &amp; Footer</a:t>
            </a:r>
          </a:p>
        </p:txBody>
      </p:sp>
      <p:sp>
        <p:nvSpPr>
          <p:cNvPr id="5" name="Slide Number Placeholder 4">
            <a:extLst>
              <a:ext uri="{FF2B5EF4-FFF2-40B4-BE49-F238E27FC236}">
                <a16:creationId xmlns:a16="http://schemas.microsoft.com/office/drawing/2014/main" id="{54AE81AA-2929-3B4F-837F-9F7345F8C991}"/>
              </a:ext>
            </a:extLst>
          </p:cNvPr>
          <p:cNvSpPr>
            <a:spLocks noGrp="1"/>
          </p:cNvSpPr>
          <p:nvPr>
            <p:ph type="sldNum" sz="quarter" idx="12"/>
          </p:nvPr>
        </p:nvSpPr>
        <p:spPr/>
        <p:txBody>
          <a:bodyPr/>
          <a:lstStyle/>
          <a:p>
            <a:fld id="{1E3D5677-3D20-0C46-8497-54D73E689044}" type="slidenum">
              <a:rPr lang="en-US"/>
              <a:pPr/>
              <a:t>‹#›</a:t>
            </a:fld>
            <a:endParaRPr lang="en-US"/>
          </a:p>
        </p:txBody>
      </p:sp>
      <p:sp>
        <p:nvSpPr>
          <p:cNvPr id="10" name="Picture Placeholder 9">
            <a:extLst>
              <a:ext uri="{FF2B5EF4-FFF2-40B4-BE49-F238E27FC236}">
                <a16:creationId xmlns:a16="http://schemas.microsoft.com/office/drawing/2014/main" id="{3A613816-4C81-B643-BB57-8793025BDCD0}"/>
              </a:ext>
            </a:extLst>
          </p:cNvPr>
          <p:cNvSpPr>
            <a:spLocks noGrp="1"/>
          </p:cNvSpPr>
          <p:nvPr>
            <p:ph type="pic" sz="quarter" idx="14" hasCustomPrompt="1"/>
          </p:nvPr>
        </p:nvSpPr>
        <p:spPr>
          <a:xfrm>
            <a:off x="0" y="1"/>
            <a:ext cx="12192000" cy="5947575"/>
          </a:xfrm>
          <a:prstGeom prst="rect">
            <a:avLst/>
          </a:prstGeom>
          <a:solidFill>
            <a:schemeClr val="bg2"/>
          </a:solidFill>
        </p:spPr>
        <p:txBody>
          <a:bodyPr tIns="2560320"/>
          <a:lstStyle>
            <a:lvl1pPr algn="ctr">
              <a:defRPr/>
            </a:lvl1pPr>
          </a:lstStyle>
          <a:p>
            <a:r>
              <a:rPr lang="en-US"/>
              <a:t>Click icon to add image</a:t>
            </a:r>
          </a:p>
        </p:txBody>
      </p:sp>
      <p:sp>
        <p:nvSpPr>
          <p:cNvPr id="11" name="Text Placeholder 6">
            <a:extLst>
              <a:ext uri="{FF2B5EF4-FFF2-40B4-BE49-F238E27FC236}">
                <a16:creationId xmlns:a16="http://schemas.microsoft.com/office/drawing/2014/main" id="{F6B05759-94FE-E140-9D8E-D32524029218}"/>
              </a:ext>
            </a:extLst>
          </p:cNvPr>
          <p:cNvSpPr>
            <a:spLocks noGrp="1"/>
          </p:cNvSpPr>
          <p:nvPr>
            <p:ph type="body" sz="quarter" idx="13" hasCustomPrompt="1"/>
          </p:nvPr>
        </p:nvSpPr>
        <p:spPr>
          <a:xfrm>
            <a:off x="6845300" y="1"/>
            <a:ext cx="3841750" cy="5947576"/>
          </a:xfrm>
          <a:prstGeom prst="rect">
            <a:avLst/>
          </a:prstGeom>
        </p:spPr>
        <p:txBody>
          <a:bodyPr tIns="0" bIns="0" anchor="ctr" anchorCtr="0">
            <a:noAutofit/>
          </a:bodyPr>
          <a:lstStyle>
            <a:lvl1pPr marL="0" indent="0">
              <a:lnSpc>
                <a:spcPct val="100000"/>
              </a:lnSpc>
              <a:spcAft>
                <a:spcPts val="0"/>
              </a:spcAft>
              <a:buFontTx/>
              <a:buNone/>
              <a:defRPr sz="4000" b="1">
                <a:solidFill>
                  <a:schemeClr val="bg1"/>
                </a:solidFill>
              </a:defRPr>
            </a:lvl1pPr>
            <a:lvl2pPr marL="0" indent="0">
              <a:lnSpc>
                <a:spcPct val="150000"/>
              </a:lnSpc>
              <a:spcAft>
                <a:spcPts val="0"/>
              </a:spcAft>
              <a:buFontTx/>
              <a:buNone/>
              <a:defRPr sz="3200" b="1">
                <a:solidFill>
                  <a:schemeClr val="accent1"/>
                </a:solidFill>
              </a:defRPr>
            </a:lvl2pPr>
            <a:lvl3pPr marL="0" indent="0">
              <a:lnSpc>
                <a:spcPts val="3400"/>
              </a:lnSpc>
              <a:spcAft>
                <a:spcPts val="0"/>
              </a:spcAft>
              <a:buFontTx/>
              <a:buNone/>
              <a:defRPr sz="3200" b="1">
                <a:solidFill>
                  <a:schemeClr val="accent1"/>
                </a:solidFill>
              </a:defRPr>
            </a:lvl3pPr>
            <a:lvl4pPr marL="0" indent="0">
              <a:lnSpc>
                <a:spcPts val="3400"/>
              </a:lnSpc>
              <a:spcAft>
                <a:spcPts val="0"/>
              </a:spcAft>
              <a:buFontTx/>
              <a:buNone/>
              <a:defRPr sz="3200" b="1">
                <a:solidFill>
                  <a:schemeClr val="accent1"/>
                </a:solidFill>
              </a:defRPr>
            </a:lvl4pPr>
            <a:lvl5pPr marL="0" indent="0">
              <a:lnSpc>
                <a:spcPts val="3400"/>
              </a:lnSpc>
              <a:spcAft>
                <a:spcPts val="0"/>
              </a:spcAft>
              <a:buFontTx/>
              <a:buNone/>
              <a:defRPr sz="3200" b="1">
                <a:solidFill>
                  <a:schemeClr val="accent1"/>
                </a:solidFill>
              </a:defRPr>
            </a:lvl5pPr>
            <a:lvl6pPr marL="0" indent="0">
              <a:lnSpc>
                <a:spcPts val="3400"/>
              </a:lnSpc>
              <a:spcAft>
                <a:spcPts val="0"/>
              </a:spcAft>
              <a:buFontTx/>
              <a:buNone/>
              <a:defRPr sz="3200" b="1">
                <a:solidFill>
                  <a:schemeClr val="accent1"/>
                </a:solidFill>
              </a:defRPr>
            </a:lvl6pPr>
            <a:lvl7pPr marL="0" indent="0">
              <a:lnSpc>
                <a:spcPts val="3400"/>
              </a:lnSpc>
              <a:spcAft>
                <a:spcPts val="0"/>
              </a:spcAft>
              <a:buFontTx/>
              <a:buNone/>
              <a:defRPr sz="3200" b="1">
                <a:solidFill>
                  <a:schemeClr val="accent1"/>
                </a:solidFill>
              </a:defRPr>
            </a:lvl7pPr>
            <a:lvl8pPr marL="0" indent="0">
              <a:lnSpc>
                <a:spcPts val="3400"/>
              </a:lnSpc>
              <a:spcAft>
                <a:spcPts val="0"/>
              </a:spcAft>
              <a:buFontTx/>
              <a:buNone/>
              <a:defRPr sz="3200" b="1">
                <a:solidFill>
                  <a:schemeClr val="accent1"/>
                </a:solidFill>
              </a:defRPr>
            </a:lvl8pPr>
            <a:lvl9pPr marL="0" indent="0">
              <a:lnSpc>
                <a:spcPts val="3400"/>
              </a:lnSpc>
              <a:spcAft>
                <a:spcPts val="0"/>
              </a:spcAft>
              <a:buFontTx/>
              <a:buNone/>
              <a:defRPr sz="3200" b="1">
                <a:solidFill>
                  <a:schemeClr val="accent1"/>
                </a:solidFill>
              </a:defRPr>
            </a:lvl9pPr>
          </a:lstStyle>
          <a:p>
            <a:pPr lvl="0"/>
            <a:r>
              <a:rPr lang="en-US"/>
              <a:t>Click to edit Master text styles </a:t>
            </a:r>
          </a:p>
          <a:p>
            <a:pPr lvl="1"/>
            <a:r>
              <a:rPr lang="en-US"/>
              <a:t>Second level</a:t>
            </a:r>
          </a:p>
        </p:txBody>
      </p:sp>
      <p:pic>
        <p:nvPicPr>
          <p:cNvPr id="12" name="Picture 11">
            <a:extLst>
              <a:ext uri="{FF2B5EF4-FFF2-40B4-BE49-F238E27FC236}">
                <a16:creationId xmlns:a16="http://schemas.microsoft.com/office/drawing/2014/main" id="{355801EB-BF98-4989-92CD-91270271F872}"/>
              </a:ext>
            </a:extLst>
          </p:cNvPr>
          <p:cNvPicPr>
            <a:picLocks noChangeAspect="1"/>
          </p:cNvPicPr>
          <p:nvPr userDrawn="1"/>
        </p:nvPicPr>
        <p:blipFill>
          <a:blip r:embed="rId3"/>
          <a:stretch>
            <a:fillRect/>
          </a:stretch>
        </p:blipFill>
        <p:spPr>
          <a:xfrm>
            <a:off x="9810445" y="6358647"/>
            <a:ext cx="2016517" cy="235975"/>
          </a:xfrm>
          <a:prstGeom prst="rect">
            <a:avLst/>
          </a:prstGeom>
        </p:spPr>
      </p:pic>
    </p:spTree>
    <p:extLst>
      <p:ext uri="{BB962C8B-B14F-4D97-AF65-F5344CB8AC3E}">
        <p14:creationId xmlns:p14="http://schemas.microsoft.com/office/powerpoint/2010/main" val="3326133636"/>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userDrawn="1">
  <p:cSld name="2_closing slide">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85298C9-43D4-492E-9748-F8E727DAA2A6}"/>
              </a:ext>
            </a:extLst>
          </p:cNvPr>
          <p:cNvPicPr>
            <a:picLocks noChangeAspect="1"/>
          </p:cNvPicPr>
          <p:nvPr userDrawn="1"/>
        </p:nvPicPr>
        <p:blipFill>
          <a:blip r:embed="rId2"/>
          <a:srcRect/>
          <a:stretch/>
        </p:blipFill>
        <p:spPr>
          <a:xfrm>
            <a:off x="0" y="0"/>
            <a:ext cx="12204713" cy="6858000"/>
          </a:xfrm>
          <a:prstGeom prst="rect">
            <a:avLst/>
          </a:prstGeom>
        </p:spPr>
      </p:pic>
      <p:sp>
        <p:nvSpPr>
          <p:cNvPr id="6" name="Text Placeholder 5">
            <a:extLst>
              <a:ext uri="{FF2B5EF4-FFF2-40B4-BE49-F238E27FC236}">
                <a16:creationId xmlns:a16="http://schemas.microsoft.com/office/drawing/2014/main" id="{6CFD1512-8093-944C-A0B0-3654E6CD2486}"/>
              </a:ext>
            </a:extLst>
          </p:cNvPr>
          <p:cNvSpPr>
            <a:spLocks noGrp="1"/>
          </p:cNvSpPr>
          <p:nvPr>
            <p:ph type="body" sz="quarter" idx="14"/>
          </p:nvPr>
        </p:nvSpPr>
        <p:spPr>
          <a:xfrm>
            <a:off x="1736725" y="2835477"/>
            <a:ext cx="3619500" cy="3112885"/>
          </a:xfrm>
        </p:spPr>
        <p:txBody>
          <a:bodyPr tIns="228600"/>
          <a:lstStyle>
            <a:lvl1pPr>
              <a:lnSpc>
                <a:spcPct val="100000"/>
              </a:lnSpc>
              <a:spcAft>
                <a:spcPts val="0"/>
              </a:spcAft>
              <a:defRPr sz="2000" b="1">
                <a:solidFill>
                  <a:schemeClr val="bg1"/>
                </a:solidFill>
              </a:defRPr>
            </a:lvl1pPr>
            <a:lvl2pPr>
              <a:lnSpc>
                <a:spcPct val="100000"/>
              </a:lnSpc>
              <a:spcAft>
                <a:spcPts val="0"/>
              </a:spcAft>
              <a:defRPr sz="2000" b="0">
                <a:solidFill>
                  <a:schemeClr val="bg1"/>
                </a:solidFill>
              </a:defRPr>
            </a:lvl2pPr>
            <a:lvl3pPr marL="0" indent="0">
              <a:lnSpc>
                <a:spcPct val="100000"/>
              </a:lnSpc>
              <a:spcAft>
                <a:spcPts val="0"/>
              </a:spcAft>
              <a:buFontTx/>
              <a:buNone/>
              <a:defRPr sz="2000">
                <a:solidFill>
                  <a:schemeClr val="bg1"/>
                </a:solidFill>
              </a:defRPr>
            </a:lvl3pPr>
            <a:lvl4pPr marL="0" indent="0">
              <a:lnSpc>
                <a:spcPct val="100000"/>
              </a:lnSpc>
              <a:spcAft>
                <a:spcPts val="0"/>
              </a:spcAft>
              <a:buFontTx/>
              <a:buNone/>
              <a:defRPr sz="2000">
                <a:solidFill>
                  <a:schemeClr val="bg1"/>
                </a:solidFill>
              </a:defRPr>
            </a:lvl4pPr>
            <a:lvl5pPr marL="0" indent="0">
              <a:lnSpc>
                <a:spcPct val="100000"/>
              </a:lnSpc>
              <a:spcAft>
                <a:spcPts val="0"/>
              </a:spcAft>
              <a:buFontTx/>
              <a:buNone/>
              <a:defRPr sz="2000">
                <a:solidFill>
                  <a:schemeClr val="bg1"/>
                </a:solidFill>
              </a:defRPr>
            </a:lvl5pPr>
            <a:lvl6pPr marL="0" indent="0">
              <a:lnSpc>
                <a:spcPts val="1600"/>
              </a:lnSpc>
              <a:spcAft>
                <a:spcPts val="0"/>
              </a:spcAft>
              <a:buFontTx/>
              <a:buNone/>
              <a:defRPr sz="1400">
                <a:solidFill>
                  <a:schemeClr val="accent1"/>
                </a:solidFill>
              </a:defRPr>
            </a:lvl6pPr>
            <a:lvl7pPr marL="0" indent="0">
              <a:lnSpc>
                <a:spcPts val="1600"/>
              </a:lnSpc>
              <a:spcAft>
                <a:spcPts val="0"/>
              </a:spcAft>
              <a:buFontTx/>
              <a:buNone/>
              <a:defRPr sz="1400">
                <a:solidFill>
                  <a:schemeClr val="accent1"/>
                </a:solidFill>
              </a:defRPr>
            </a:lvl7pPr>
            <a:lvl8pPr marL="0" indent="0">
              <a:lnSpc>
                <a:spcPts val="1600"/>
              </a:lnSpc>
              <a:spcAft>
                <a:spcPts val="0"/>
              </a:spcAft>
              <a:buFontTx/>
              <a:buNone/>
              <a:defRPr sz="1400">
                <a:solidFill>
                  <a:schemeClr val="accent1"/>
                </a:solidFill>
              </a:defRPr>
            </a:lvl8pPr>
            <a:lvl9pPr marL="0" indent="0">
              <a:lnSpc>
                <a:spcPts val="1600"/>
              </a:lnSpc>
              <a:spcAft>
                <a:spcPts val="0"/>
              </a:spcAft>
              <a:buFontTx/>
              <a:buNone/>
              <a:defRPr sz="1400">
                <a:solidFill>
                  <a:schemeClr val="accent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1B64170C-453C-524B-9C59-8FB91C746E10}"/>
              </a:ext>
            </a:extLst>
          </p:cNvPr>
          <p:cNvSpPr>
            <a:spLocks noGrp="1"/>
          </p:cNvSpPr>
          <p:nvPr>
            <p:ph type="title" hasCustomPrompt="1"/>
          </p:nvPr>
        </p:nvSpPr>
        <p:spPr>
          <a:xfrm>
            <a:off x="1736725" y="460375"/>
            <a:ext cx="3619500" cy="2375103"/>
          </a:xfrm>
        </p:spPr>
        <p:txBody>
          <a:bodyPr anchor="b" anchorCtr="0">
            <a:normAutofit/>
          </a:bodyPr>
          <a:lstStyle>
            <a:lvl1pPr>
              <a:lnSpc>
                <a:spcPct val="100000"/>
              </a:lnSpc>
              <a:defRPr sz="4000">
                <a:solidFill>
                  <a:schemeClr val="bg1"/>
                </a:solidFill>
              </a:defRPr>
            </a:lvl1pPr>
          </a:lstStyle>
          <a:p>
            <a:r>
              <a:rPr lang="en-US"/>
              <a:t>Thank you</a:t>
            </a:r>
          </a:p>
        </p:txBody>
      </p:sp>
      <p:pic>
        <p:nvPicPr>
          <p:cNvPr id="8" name="Picture 7" descr="A picture containing logo&#10;&#10;Description automatically generated">
            <a:extLst>
              <a:ext uri="{FF2B5EF4-FFF2-40B4-BE49-F238E27FC236}">
                <a16:creationId xmlns:a16="http://schemas.microsoft.com/office/drawing/2014/main" id="{DB84A717-BE19-4505-AAB0-AE14AC619DE1}"/>
              </a:ext>
            </a:extLst>
          </p:cNvPr>
          <p:cNvPicPr>
            <a:picLocks noChangeAspect="1"/>
          </p:cNvPicPr>
          <p:nvPr userDrawn="1"/>
        </p:nvPicPr>
        <p:blipFill>
          <a:blip r:embed="rId3"/>
          <a:stretch>
            <a:fillRect/>
          </a:stretch>
        </p:blipFill>
        <p:spPr>
          <a:xfrm>
            <a:off x="9957743" y="5735435"/>
            <a:ext cx="2020713" cy="924369"/>
          </a:xfrm>
          <a:prstGeom prst="rect">
            <a:avLst/>
          </a:prstGeom>
        </p:spPr>
      </p:pic>
    </p:spTree>
    <p:extLst>
      <p:ext uri="{BB962C8B-B14F-4D97-AF65-F5344CB8AC3E}">
        <p14:creationId xmlns:p14="http://schemas.microsoft.com/office/powerpoint/2010/main" val="234389516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2/20/2024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7184145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2/20/2024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7189582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132.xml"/><Relationship Id="rId671" Type="http://schemas.openxmlformats.org/officeDocument/2006/relationships/slideLayout" Target="../slideLayouts/slideLayout686.xml"/><Relationship Id="rId21" Type="http://schemas.openxmlformats.org/officeDocument/2006/relationships/slideLayout" Target="../slideLayouts/slideLayout36.xml"/><Relationship Id="rId324" Type="http://schemas.openxmlformats.org/officeDocument/2006/relationships/slideLayout" Target="../slideLayouts/slideLayout339.xml"/><Relationship Id="rId531" Type="http://schemas.openxmlformats.org/officeDocument/2006/relationships/slideLayout" Target="../slideLayouts/slideLayout546.xml"/><Relationship Id="rId629" Type="http://schemas.openxmlformats.org/officeDocument/2006/relationships/slideLayout" Target="../slideLayouts/slideLayout644.xml"/><Relationship Id="rId170" Type="http://schemas.openxmlformats.org/officeDocument/2006/relationships/slideLayout" Target="../slideLayouts/slideLayout185.xml"/><Relationship Id="rId268" Type="http://schemas.openxmlformats.org/officeDocument/2006/relationships/slideLayout" Target="../slideLayouts/slideLayout283.xml"/><Relationship Id="rId475" Type="http://schemas.openxmlformats.org/officeDocument/2006/relationships/slideLayout" Target="../slideLayouts/slideLayout490.xml"/><Relationship Id="rId682" Type="http://schemas.openxmlformats.org/officeDocument/2006/relationships/slideLayout" Target="../slideLayouts/slideLayout697.xml"/><Relationship Id="rId32" Type="http://schemas.openxmlformats.org/officeDocument/2006/relationships/slideLayout" Target="../slideLayouts/slideLayout47.xml"/><Relationship Id="rId128" Type="http://schemas.openxmlformats.org/officeDocument/2006/relationships/slideLayout" Target="../slideLayouts/slideLayout143.xml"/><Relationship Id="rId335" Type="http://schemas.openxmlformats.org/officeDocument/2006/relationships/slideLayout" Target="../slideLayouts/slideLayout350.xml"/><Relationship Id="rId542" Type="http://schemas.openxmlformats.org/officeDocument/2006/relationships/slideLayout" Target="../slideLayouts/slideLayout557.xml"/><Relationship Id="rId181" Type="http://schemas.openxmlformats.org/officeDocument/2006/relationships/slideLayout" Target="../slideLayouts/slideLayout196.xml"/><Relationship Id="rId402" Type="http://schemas.openxmlformats.org/officeDocument/2006/relationships/slideLayout" Target="../slideLayouts/slideLayout417.xml"/><Relationship Id="rId279" Type="http://schemas.openxmlformats.org/officeDocument/2006/relationships/slideLayout" Target="../slideLayouts/slideLayout294.xml"/><Relationship Id="rId486" Type="http://schemas.openxmlformats.org/officeDocument/2006/relationships/slideLayout" Target="../slideLayouts/slideLayout501.xml"/><Relationship Id="rId43" Type="http://schemas.openxmlformats.org/officeDocument/2006/relationships/slideLayout" Target="../slideLayouts/slideLayout58.xml"/><Relationship Id="rId139" Type="http://schemas.openxmlformats.org/officeDocument/2006/relationships/slideLayout" Target="../slideLayouts/slideLayout154.xml"/><Relationship Id="rId346" Type="http://schemas.openxmlformats.org/officeDocument/2006/relationships/slideLayout" Target="../slideLayouts/slideLayout361.xml"/><Relationship Id="rId553" Type="http://schemas.openxmlformats.org/officeDocument/2006/relationships/slideLayout" Target="../slideLayouts/slideLayout568.xml"/><Relationship Id="rId192" Type="http://schemas.openxmlformats.org/officeDocument/2006/relationships/slideLayout" Target="../slideLayouts/slideLayout207.xml"/><Relationship Id="rId206" Type="http://schemas.openxmlformats.org/officeDocument/2006/relationships/slideLayout" Target="../slideLayouts/slideLayout221.xml"/><Relationship Id="rId413" Type="http://schemas.openxmlformats.org/officeDocument/2006/relationships/slideLayout" Target="../slideLayouts/slideLayout428.xml"/><Relationship Id="rId497" Type="http://schemas.openxmlformats.org/officeDocument/2006/relationships/slideLayout" Target="../slideLayouts/slideLayout512.xml"/><Relationship Id="rId620" Type="http://schemas.openxmlformats.org/officeDocument/2006/relationships/slideLayout" Target="../slideLayouts/slideLayout635.xml"/><Relationship Id="rId357" Type="http://schemas.openxmlformats.org/officeDocument/2006/relationships/slideLayout" Target="../slideLayouts/slideLayout372.xml"/><Relationship Id="rId54" Type="http://schemas.openxmlformats.org/officeDocument/2006/relationships/slideLayout" Target="../slideLayouts/slideLayout69.xml"/><Relationship Id="rId217" Type="http://schemas.openxmlformats.org/officeDocument/2006/relationships/slideLayout" Target="../slideLayouts/slideLayout232.xml"/><Relationship Id="rId564" Type="http://schemas.openxmlformats.org/officeDocument/2006/relationships/slideLayout" Target="../slideLayouts/slideLayout579.xml"/><Relationship Id="rId424" Type="http://schemas.openxmlformats.org/officeDocument/2006/relationships/slideLayout" Target="../slideLayouts/slideLayout439.xml"/><Relationship Id="rId631" Type="http://schemas.openxmlformats.org/officeDocument/2006/relationships/slideLayout" Target="../slideLayouts/slideLayout646.xml"/><Relationship Id="rId270" Type="http://schemas.openxmlformats.org/officeDocument/2006/relationships/slideLayout" Target="../slideLayouts/slideLayout285.xml"/><Relationship Id="rId65" Type="http://schemas.openxmlformats.org/officeDocument/2006/relationships/slideLayout" Target="../slideLayouts/slideLayout80.xml"/><Relationship Id="rId130" Type="http://schemas.openxmlformats.org/officeDocument/2006/relationships/slideLayout" Target="../slideLayouts/slideLayout145.xml"/><Relationship Id="rId368" Type="http://schemas.openxmlformats.org/officeDocument/2006/relationships/slideLayout" Target="../slideLayouts/slideLayout383.xml"/><Relationship Id="rId575" Type="http://schemas.openxmlformats.org/officeDocument/2006/relationships/slideLayout" Target="../slideLayouts/slideLayout590.xml"/><Relationship Id="rId228" Type="http://schemas.openxmlformats.org/officeDocument/2006/relationships/slideLayout" Target="../slideLayouts/slideLayout243.xml"/><Relationship Id="rId435" Type="http://schemas.openxmlformats.org/officeDocument/2006/relationships/slideLayout" Target="../slideLayouts/slideLayout450.xml"/><Relationship Id="rId642" Type="http://schemas.openxmlformats.org/officeDocument/2006/relationships/slideLayout" Target="../slideLayouts/slideLayout657.xml"/><Relationship Id="rId281" Type="http://schemas.openxmlformats.org/officeDocument/2006/relationships/slideLayout" Target="../slideLayouts/slideLayout296.xml"/><Relationship Id="rId502" Type="http://schemas.openxmlformats.org/officeDocument/2006/relationships/slideLayout" Target="../slideLayouts/slideLayout517.xml"/><Relationship Id="rId76" Type="http://schemas.openxmlformats.org/officeDocument/2006/relationships/slideLayout" Target="../slideLayouts/slideLayout91.xml"/><Relationship Id="rId141" Type="http://schemas.openxmlformats.org/officeDocument/2006/relationships/slideLayout" Target="../slideLayouts/slideLayout156.xml"/><Relationship Id="rId379" Type="http://schemas.openxmlformats.org/officeDocument/2006/relationships/slideLayout" Target="../slideLayouts/slideLayout394.xml"/><Relationship Id="rId586" Type="http://schemas.openxmlformats.org/officeDocument/2006/relationships/slideLayout" Target="../slideLayouts/slideLayout601.xml"/><Relationship Id="rId7" Type="http://schemas.openxmlformats.org/officeDocument/2006/relationships/slideLayout" Target="../slideLayouts/slideLayout22.xml"/><Relationship Id="rId239" Type="http://schemas.openxmlformats.org/officeDocument/2006/relationships/slideLayout" Target="../slideLayouts/slideLayout254.xml"/><Relationship Id="rId446" Type="http://schemas.openxmlformats.org/officeDocument/2006/relationships/slideLayout" Target="../slideLayouts/slideLayout461.xml"/><Relationship Id="rId653" Type="http://schemas.openxmlformats.org/officeDocument/2006/relationships/slideLayout" Target="../slideLayouts/slideLayout668.xml"/><Relationship Id="rId292" Type="http://schemas.openxmlformats.org/officeDocument/2006/relationships/slideLayout" Target="../slideLayouts/slideLayout307.xml"/><Relationship Id="rId306" Type="http://schemas.openxmlformats.org/officeDocument/2006/relationships/slideLayout" Target="../slideLayouts/slideLayout321.xml"/><Relationship Id="rId87" Type="http://schemas.openxmlformats.org/officeDocument/2006/relationships/slideLayout" Target="../slideLayouts/slideLayout102.xml"/><Relationship Id="rId513" Type="http://schemas.openxmlformats.org/officeDocument/2006/relationships/slideLayout" Target="../slideLayouts/slideLayout528.xml"/><Relationship Id="rId597" Type="http://schemas.openxmlformats.org/officeDocument/2006/relationships/slideLayout" Target="../slideLayouts/slideLayout612.xml"/><Relationship Id="rId152" Type="http://schemas.openxmlformats.org/officeDocument/2006/relationships/slideLayout" Target="../slideLayouts/slideLayout167.xml"/><Relationship Id="rId457" Type="http://schemas.openxmlformats.org/officeDocument/2006/relationships/slideLayout" Target="../slideLayouts/slideLayout472.xml"/><Relationship Id="rId664" Type="http://schemas.openxmlformats.org/officeDocument/2006/relationships/slideLayout" Target="../slideLayouts/slideLayout679.xml"/><Relationship Id="rId14" Type="http://schemas.openxmlformats.org/officeDocument/2006/relationships/slideLayout" Target="../slideLayouts/slideLayout29.xml"/><Relationship Id="rId317" Type="http://schemas.openxmlformats.org/officeDocument/2006/relationships/slideLayout" Target="../slideLayouts/slideLayout332.xml"/><Relationship Id="rId524" Type="http://schemas.openxmlformats.org/officeDocument/2006/relationships/slideLayout" Target="../slideLayouts/slideLayout539.xml"/><Relationship Id="rId98" Type="http://schemas.openxmlformats.org/officeDocument/2006/relationships/slideLayout" Target="../slideLayouts/slideLayout113.xml"/><Relationship Id="rId163" Type="http://schemas.openxmlformats.org/officeDocument/2006/relationships/slideLayout" Target="../slideLayouts/slideLayout178.xml"/><Relationship Id="rId370" Type="http://schemas.openxmlformats.org/officeDocument/2006/relationships/slideLayout" Target="../slideLayouts/slideLayout385.xml"/><Relationship Id="rId230" Type="http://schemas.openxmlformats.org/officeDocument/2006/relationships/slideLayout" Target="../slideLayouts/slideLayout245.xml"/><Relationship Id="rId468" Type="http://schemas.openxmlformats.org/officeDocument/2006/relationships/slideLayout" Target="../slideLayouts/slideLayout483.xml"/><Relationship Id="rId675" Type="http://schemas.openxmlformats.org/officeDocument/2006/relationships/slideLayout" Target="../slideLayouts/slideLayout690.xml"/><Relationship Id="rId25" Type="http://schemas.openxmlformats.org/officeDocument/2006/relationships/slideLayout" Target="../slideLayouts/slideLayout40.xml"/><Relationship Id="rId328" Type="http://schemas.openxmlformats.org/officeDocument/2006/relationships/slideLayout" Target="../slideLayouts/slideLayout343.xml"/><Relationship Id="rId535" Type="http://schemas.openxmlformats.org/officeDocument/2006/relationships/slideLayout" Target="../slideLayouts/slideLayout550.xml"/><Relationship Id="rId174" Type="http://schemas.openxmlformats.org/officeDocument/2006/relationships/slideLayout" Target="../slideLayouts/slideLayout189.xml"/><Relationship Id="rId381" Type="http://schemas.openxmlformats.org/officeDocument/2006/relationships/slideLayout" Target="../slideLayouts/slideLayout396.xml"/><Relationship Id="rId602" Type="http://schemas.openxmlformats.org/officeDocument/2006/relationships/slideLayout" Target="../slideLayouts/slideLayout617.xml"/><Relationship Id="rId241" Type="http://schemas.openxmlformats.org/officeDocument/2006/relationships/slideLayout" Target="../slideLayouts/slideLayout256.xml"/><Relationship Id="rId479" Type="http://schemas.openxmlformats.org/officeDocument/2006/relationships/slideLayout" Target="../slideLayouts/slideLayout494.xml"/><Relationship Id="rId686" Type="http://schemas.openxmlformats.org/officeDocument/2006/relationships/slideLayout" Target="../slideLayouts/slideLayout701.xml"/><Relationship Id="rId36" Type="http://schemas.openxmlformats.org/officeDocument/2006/relationships/slideLayout" Target="../slideLayouts/slideLayout51.xml"/><Relationship Id="rId339" Type="http://schemas.openxmlformats.org/officeDocument/2006/relationships/slideLayout" Target="../slideLayouts/slideLayout354.xml"/><Relationship Id="rId546" Type="http://schemas.openxmlformats.org/officeDocument/2006/relationships/slideLayout" Target="../slideLayouts/slideLayout561.xml"/><Relationship Id="rId101" Type="http://schemas.openxmlformats.org/officeDocument/2006/relationships/slideLayout" Target="../slideLayouts/slideLayout116.xml"/><Relationship Id="rId185" Type="http://schemas.openxmlformats.org/officeDocument/2006/relationships/slideLayout" Target="../slideLayouts/slideLayout200.xml"/><Relationship Id="rId406" Type="http://schemas.openxmlformats.org/officeDocument/2006/relationships/slideLayout" Target="../slideLayouts/slideLayout421.xml"/><Relationship Id="rId392" Type="http://schemas.openxmlformats.org/officeDocument/2006/relationships/slideLayout" Target="../slideLayouts/slideLayout407.xml"/><Relationship Id="rId613" Type="http://schemas.openxmlformats.org/officeDocument/2006/relationships/slideLayout" Target="../slideLayouts/slideLayout628.xml"/><Relationship Id="rId252" Type="http://schemas.openxmlformats.org/officeDocument/2006/relationships/slideLayout" Target="../slideLayouts/slideLayout267.xml"/><Relationship Id="rId47" Type="http://schemas.openxmlformats.org/officeDocument/2006/relationships/slideLayout" Target="../slideLayouts/slideLayout62.xml"/><Relationship Id="rId112" Type="http://schemas.openxmlformats.org/officeDocument/2006/relationships/slideLayout" Target="../slideLayouts/slideLayout127.xml"/><Relationship Id="rId557" Type="http://schemas.openxmlformats.org/officeDocument/2006/relationships/slideLayout" Target="../slideLayouts/slideLayout572.xml"/><Relationship Id="rId196" Type="http://schemas.openxmlformats.org/officeDocument/2006/relationships/slideLayout" Target="../slideLayouts/slideLayout211.xml"/><Relationship Id="rId417" Type="http://schemas.openxmlformats.org/officeDocument/2006/relationships/slideLayout" Target="../slideLayouts/slideLayout432.xml"/><Relationship Id="rId624" Type="http://schemas.openxmlformats.org/officeDocument/2006/relationships/slideLayout" Target="../slideLayouts/slideLayout639.xml"/><Relationship Id="rId263" Type="http://schemas.openxmlformats.org/officeDocument/2006/relationships/slideLayout" Target="../slideLayouts/slideLayout278.xml"/><Relationship Id="rId470" Type="http://schemas.openxmlformats.org/officeDocument/2006/relationships/slideLayout" Target="../slideLayouts/slideLayout485.xml"/><Relationship Id="rId58" Type="http://schemas.openxmlformats.org/officeDocument/2006/relationships/slideLayout" Target="../slideLayouts/slideLayout73.xml"/><Relationship Id="rId123" Type="http://schemas.openxmlformats.org/officeDocument/2006/relationships/slideLayout" Target="../slideLayouts/slideLayout138.xml"/><Relationship Id="rId330" Type="http://schemas.openxmlformats.org/officeDocument/2006/relationships/slideLayout" Target="../slideLayouts/slideLayout345.xml"/><Relationship Id="rId568" Type="http://schemas.openxmlformats.org/officeDocument/2006/relationships/slideLayout" Target="../slideLayouts/slideLayout583.xml"/><Relationship Id="rId428" Type="http://schemas.openxmlformats.org/officeDocument/2006/relationships/slideLayout" Target="../slideLayouts/slideLayout443.xml"/><Relationship Id="rId635" Type="http://schemas.openxmlformats.org/officeDocument/2006/relationships/slideLayout" Target="../slideLayouts/slideLayout650.xml"/><Relationship Id="rId274" Type="http://schemas.openxmlformats.org/officeDocument/2006/relationships/slideLayout" Target="../slideLayouts/slideLayout289.xml"/><Relationship Id="rId481" Type="http://schemas.openxmlformats.org/officeDocument/2006/relationships/slideLayout" Target="../slideLayouts/slideLayout496.xml"/><Relationship Id="rId69" Type="http://schemas.openxmlformats.org/officeDocument/2006/relationships/slideLayout" Target="../slideLayouts/slideLayout84.xml"/><Relationship Id="rId134" Type="http://schemas.openxmlformats.org/officeDocument/2006/relationships/slideLayout" Target="../slideLayouts/slideLayout149.xml"/><Relationship Id="rId579" Type="http://schemas.openxmlformats.org/officeDocument/2006/relationships/slideLayout" Target="../slideLayouts/slideLayout594.xml"/><Relationship Id="rId341" Type="http://schemas.openxmlformats.org/officeDocument/2006/relationships/slideLayout" Target="../slideLayouts/slideLayout356.xml"/><Relationship Id="rId439" Type="http://schemas.openxmlformats.org/officeDocument/2006/relationships/slideLayout" Target="../slideLayouts/slideLayout454.xml"/><Relationship Id="rId646" Type="http://schemas.openxmlformats.org/officeDocument/2006/relationships/slideLayout" Target="../slideLayouts/slideLayout661.xml"/><Relationship Id="rId201" Type="http://schemas.openxmlformats.org/officeDocument/2006/relationships/slideLayout" Target="../slideLayouts/slideLayout216.xml"/><Relationship Id="rId285" Type="http://schemas.openxmlformats.org/officeDocument/2006/relationships/slideLayout" Target="../slideLayouts/slideLayout300.xml"/><Relationship Id="rId506" Type="http://schemas.openxmlformats.org/officeDocument/2006/relationships/slideLayout" Target="../slideLayouts/slideLayout521.xml"/><Relationship Id="rId492" Type="http://schemas.openxmlformats.org/officeDocument/2006/relationships/slideLayout" Target="../slideLayouts/slideLayout507.xml"/><Relationship Id="rId145" Type="http://schemas.openxmlformats.org/officeDocument/2006/relationships/slideLayout" Target="../slideLayouts/slideLayout160.xml"/><Relationship Id="rId352" Type="http://schemas.openxmlformats.org/officeDocument/2006/relationships/slideLayout" Target="../slideLayouts/slideLayout367.xml"/><Relationship Id="rId212" Type="http://schemas.openxmlformats.org/officeDocument/2006/relationships/slideLayout" Target="../slideLayouts/slideLayout227.xml"/><Relationship Id="rId657" Type="http://schemas.openxmlformats.org/officeDocument/2006/relationships/slideLayout" Target="../slideLayouts/slideLayout672.xml"/><Relationship Id="rId49" Type="http://schemas.openxmlformats.org/officeDocument/2006/relationships/slideLayout" Target="../slideLayouts/slideLayout64.xml"/><Relationship Id="rId114" Type="http://schemas.openxmlformats.org/officeDocument/2006/relationships/slideLayout" Target="../slideLayouts/slideLayout129.xml"/><Relationship Id="rId296" Type="http://schemas.openxmlformats.org/officeDocument/2006/relationships/slideLayout" Target="../slideLayouts/slideLayout311.xml"/><Relationship Id="rId461" Type="http://schemas.openxmlformats.org/officeDocument/2006/relationships/slideLayout" Target="../slideLayouts/slideLayout476.xml"/><Relationship Id="rId517" Type="http://schemas.openxmlformats.org/officeDocument/2006/relationships/slideLayout" Target="../slideLayouts/slideLayout532.xml"/><Relationship Id="rId559" Type="http://schemas.openxmlformats.org/officeDocument/2006/relationships/slideLayout" Target="../slideLayouts/slideLayout574.xml"/><Relationship Id="rId60" Type="http://schemas.openxmlformats.org/officeDocument/2006/relationships/slideLayout" Target="../slideLayouts/slideLayout75.xml"/><Relationship Id="rId156" Type="http://schemas.openxmlformats.org/officeDocument/2006/relationships/slideLayout" Target="../slideLayouts/slideLayout171.xml"/><Relationship Id="rId198" Type="http://schemas.openxmlformats.org/officeDocument/2006/relationships/slideLayout" Target="../slideLayouts/slideLayout213.xml"/><Relationship Id="rId321" Type="http://schemas.openxmlformats.org/officeDocument/2006/relationships/slideLayout" Target="../slideLayouts/slideLayout336.xml"/><Relationship Id="rId363" Type="http://schemas.openxmlformats.org/officeDocument/2006/relationships/slideLayout" Target="../slideLayouts/slideLayout378.xml"/><Relationship Id="rId419" Type="http://schemas.openxmlformats.org/officeDocument/2006/relationships/slideLayout" Target="../slideLayouts/slideLayout434.xml"/><Relationship Id="rId570" Type="http://schemas.openxmlformats.org/officeDocument/2006/relationships/slideLayout" Target="../slideLayouts/slideLayout585.xml"/><Relationship Id="rId626" Type="http://schemas.openxmlformats.org/officeDocument/2006/relationships/slideLayout" Target="../slideLayouts/slideLayout641.xml"/><Relationship Id="rId223" Type="http://schemas.openxmlformats.org/officeDocument/2006/relationships/slideLayout" Target="../slideLayouts/slideLayout238.xml"/><Relationship Id="rId430" Type="http://schemas.openxmlformats.org/officeDocument/2006/relationships/slideLayout" Target="../slideLayouts/slideLayout445.xml"/><Relationship Id="rId668" Type="http://schemas.openxmlformats.org/officeDocument/2006/relationships/slideLayout" Target="../slideLayouts/slideLayout683.xml"/><Relationship Id="rId18" Type="http://schemas.openxmlformats.org/officeDocument/2006/relationships/slideLayout" Target="../slideLayouts/slideLayout33.xml"/><Relationship Id="rId265" Type="http://schemas.openxmlformats.org/officeDocument/2006/relationships/slideLayout" Target="../slideLayouts/slideLayout280.xml"/><Relationship Id="rId472" Type="http://schemas.openxmlformats.org/officeDocument/2006/relationships/slideLayout" Target="../slideLayouts/slideLayout487.xml"/><Relationship Id="rId528" Type="http://schemas.openxmlformats.org/officeDocument/2006/relationships/slideLayout" Target="../slideLayouts/slideLayout543.xml"/><Relationship Id="rId125" Type="http://schemas.openxmlformats.org/officeDocument/2006/relationships/slideLayout" Target="../slideLayouts/slideLayout140.xml"/><Relationship Id="rId167" Type="http://schemas.openxmlformats.org/officeDocument/2006/relationships/slideLayout" Target="../slideLayouts/slideLayout182.xml"/><Relationship Id="rId332" Type="http://schemas.openxmlformats.org/officeDocument/2006/relationships/slideLayout" Target="../slideLayouts/slideLayout347.xml"/><Relationship Id="rId374" Type="http://schemas.openxmlformats.org/officeDocument/2006/relationships/slideLayout" Target="../slideLayouts/slideLayout389.xml"/><Relationship Id="rId581" Type="http://schemas.openxmlformats.org/officeDocument/2006/relationships/slideLayout" Target="../slideLayouts/slideLayout596.xml"/><Relationship Id="rId71" Type="http://schemas.openxmlformats.org/officeDocument/2006/relationships/slideLayout" Target="../slideLayouts/slideLayout86.xml"/><Relationship Id="rId234" Type="http://schemas.openxmlformats.org/officeDocument/2006/relationships/slideLayout" Target="../slideLayouts/slideLayout249.xml"/><Relationship Id="rId637" Type="http://schemas.openxmlformats.org/officeDocument/2006/relationships/slideLayout" Target="../slideLayouts/slideLayout652.xml"/><Relationship Id="rId679" Type="http://schemas.openxmlformats.org/officeDocument/2006/relationships/slideLayout" Target="../slideLayouts/slideLayout694.xml"/><Relationship Id="rId2" Type="http://schemas.openxmlformats.org/officeDocument/2006/relationships/slideLayout" Target="../slideLayouts/slideLayout17.xml"/><Relationship Id="rId29" Type="http://schemas.openxmlformats.org/officeDocument/2006/relationships/slideLayout" Target="../slideLayouts/slideLayout44.xml"/><Relationship Id="rId276" Type="http://schemas.openxmlformats.org/officeDocument/2006/relationships/slideLayout" Target="../slideLayouts/slideLayout291.xml"/><Relationship Id="rId441" Type="http://schemas.openxmlformats.org/officeDocument/2006/relationships/slideLayout" Target="../slideLayouts/slideLayout456.xml"/><Relationship Id="rId483" Type="http://schemas.openxmlformats.org/officeDocument/2006/relationships/slideLayout" Target="../slideLayouts/slideLayout498.xml"/><Relationship Id="rId539" Type="http://schemas.openxmlformats.org/officeDocument/2006/relationships/slideLayout" Target="../slideLayouts/slideLayout554.xml"/><Relationship Id="rId40" Type="http://schemas.openxmlformats.org/officeDocument/2006/relationships/slideLayout" Target="../slideLayouts/slideLayout55.xml"/><Relationship Id="rId136" Type="http://schemas.openxmlformats.org/officeDocument/2006/relationships/slideLayout" Target="../slideLayouts/slideLayout151.xml"/><Relationship Id="rId178" Type="http://schemas.openxmlformats.org/officeDocument/2006/relationships/slideLayout" Target="../slideLayouts/slideLayout193.xml"/><Relationship Id="rId301" Type="http://schemas.openxmlformats.org/officeDocument/2006/relationships/slideLayout" Target="../slideLayouts/slideLayout316.xml"/><Relationship Id="rId343" Type="http://schemas.openxmlformats.org/officeDocument/2006/relationships/slideLayout" Target="../slideLayouts/slideLayout358.xml"/><Relationship Id="rId550" Type="http://schemas.openxmlformats.org/officeDocument/2006/relationships/slideLayout" Target="../slideLayouts/slideLayout565.xml"/><Relationship Id="rId82" Type="http://schemas.openxmlformats.org/officeDocument/2006/relationships/slideLayout" Target="../slideLayouts/slideLayout97.xml"/><Relationship Id="rId203" Type="http://schemas.openxmlformats.org/officeDocument/2006/relationships/slideLayout" Target="../slideLayouts/slideLayout218.xml"/><Relationship Id="rId385" Type="http://schemas.openxmlformats.org/officeDocument/2006/relationships/slideLayout" Target="../slideLayouts/slideLayout400.xml"/><Relationship Id="rId592" Type="http://schemas.openxmlformats.org/officeDocument/2006/relationships/slideLayout" Target="../slideLayouts/slideLayout607.xml"/><Relationship Id="rId606" Type="http://schemas.openxmlformats.org/officeDocument/2006/relationships/slideLayout" Target="../slideLayouts/slideLayout621.xml"/><Relationship Id="rId648" Type="http://schemas.openxmlformats.org/officeDocument/2006/relationships/slideLayout" Target="../slideLayouts/slideLayout663.xml"/><Relationship Id="rId245" Type="http://schemas.openxmlformats.org/officeDocument/2006/relationships/slideLayout" Target="../slideLayouts/slideLayout260.xml"/><Relationship Id="rId287" Type="http://schemas.openxmlformats.org/officeDocument/2006/relationships/slideLayout" Target="../slideLayouts/slideLayout302.xml"/><Relationship Id="rId410" Type="http://schemas.openxmlformats.org/officeDocument/2006/relationships/slideLayout" Target="../slideLayouts/slideLayout425.xml"/><Relationship Id="rId452" Type="http://schemas.openxmlformats.org/officeDocument/2006/relationships/slideLayout" Target="../slideLayouts/slideLayout467.xml"/><Relationship Id="rId494" Type="http://schemas.openxmlformats.org/officeDocument/2006/relationships/slideLayout" Target="../slideLayouts/slideLayout509.xml"/><Relationship Id="rId508" Type="http://schemas.openxmlformats.org/officeDocument/2006/relationships/slideLayout" Target="../slideLayouts/slideLayout523.xml"/><Relationship Id="rId105" Type="http://schemas.openxmlformats.org/officeDocument/2006/relationships/slideLayout" Target="../slideLayouts/slideLayout120.xml"/><Relationship Id="rId147" Type="http://schemas.openxmlformats.org/officeDocument/2006/relationships/slideLayout" Target="../slideLayouts/slideLayout162.xml"/><Relationship Id="rId312" Type="http://schemas.openxmlformats.org/officeDocument/2006/relationships/slideLayout" Target="../slideLayouts/slideLayout327.xml"/><Relationship Id="rId354" Type="http://schemas.openxmlformats.org/officeDocument/2006/relationships/slideLayout" Target="../slideLayouts/slideLayout369.xml"/><Relationship Id="rId51" Type="http://schemas.openxmlformats.org/officeDocument/2006/relationships/slideLayout" Target="../slideLayouts/slideLayout66.xml"/><Relationship Id="rId93" Type="http://schemas.openxmlformats.org/officeDocument/2006/relationships/slideLayout" Target="../slideLayouts/slideLayout108.xml"/><Relationship Id="rId189" Type="http://schemas.openxmlformats.org/officeDocument/2006/relationships/slideLayout" Target="../slideLayouts/slideLayout204.xml"/><Relationship Id="rId396" Type="http://schemas.openxmlformats.org/officeDocument/2006/relationships/slideLayout" Target="../slideLayouts/slideLayout411.xml"/><Relationship Id="rId561" Type="http://schemas.openxmlformats.org/officeDocument/2006/relationships/slideLayout" Target="../slideLayouts/slideLayout576.xml"/><Relationship Id="rId617" Type="http://schemas.openxmlformats.org/officeDocument/2006/relationships/slideLayout" Target="../slideLayouts/slideLayout632.xml"/><Relationship Id="rId659" Type="http://schemas.openxmlformats.org/officeDocument/2006/relationships/slideLayout" Target="../slideLayouts/slideLayout674.xml"/><Relationship Id="rId214" Type="http://schemas.openxmlformats.org/officeDocument/2006/relationships/slideLayout" Target="../slideLayouts/slideLayout229.xml"/><Relationship Id="rId256" Type="http://schemas.openxmlformats.org/officeDocument/2006/relationships/slideLayout" Target="../slideLayouts/slideLayout271.xml"/><Relationship Id="rId298" Type="http://schemas.openxmlformats.org/officeDocument/2006/relationships/slideLayout" Target="../slideLayouts/slideLayout313.xml"/><Relationship Id="rId421" Type="http://schemas.openxmlformats.org/officeDocument/2006/relationships/slideLayout" Target="../slideLayouts/slideLayout436.xml"/><Relationship Id="rId463" Type="http://schemas.openxmlformats.org/officeDocument/2006/relationships/slideLayout" Target="../slideLayouts/slideLayout478.xml"/><Relationship Id="rId519" Type="http://schemas.openxmlformats.org/officeDocument/2006/relationships/slideLayout" Target="../slideLayouts/slideLayout534.xml"/><Relationship Id="rId670" Type="http://schemas.openxmlformats.org/officeDocument/2006/relationships/slideLayout" Target="../slideLayouts/slideLayout685.xml"/><Relationship Id="rId116" Type="http://schemas.openxmlformats.org/officeDocument/2006/relationships/slideLayout" Target="../slideLayouts/slideLayout131.xml"/><Relationship Id="rId158" Type="http://schemas.openxmlformats.org/officeDocument/2006/relationships/slideLayout" Target="../slideLayouts/slideLayout173.xml"/><Relationship Id="rId323" Type="http://schemas.openxmlformats.org/officeDocument/2006/relationships/slideLayout" Target="../slideLayouts/slideLayout338.xml"/><Relationship Id="rId530" Type="http://schemas.openxmlformats.org/officeDocument/2006/relationships/slideLayout" Target="../slideLayouts/slideLayout545.xml"/><Relationship Id="rId20" Type="http://schemas.openxmlformats.org/officeDocument/2006/relationships/slideLayout" Target="../slideLayouts/slideLayout35.xml"/><Relationship Id="rId62" Type="http://schemas.openxmlformats.org/officeDocument/2006/relationships/slideLayout" Target="../slideLayouts/slideLayout77.xml"/><Relationship Id="rId365" Type="http://schemas.openxmlformats.org/officeDocument/2006/relationships/slideLayout" Target="../slideLayouts/slideLayout380.xml"/><Relationship Id="rId572" Type="http://schemas.openxmlformats.org/officeDocument/2006/relationships/slideLayout" Target="../slideLayouts/slideLayout587.xml"/><Relationship Id="rId628" Type="http://schemas.openxmlformats.org/officeDocument/2006/relationships/slideLayout" Target="../slideLayouts/slideLayout643.xml"/><Relationship Id="rId225" Type="http://schemas.openxmlformats.org/officeDocument/2006/relationships/slideLayout" Target="../slideLayouts/slideLayout240.xml"/><Relationship Id="rId267" Type="http://schemas.openxmlformats.org/officeDocument/2006/relationships/slideLayout" Target="../slideLayouts/slideLayout282.xml"/><Relationship Id="rId432" Type="http://schemas.openxmlformats.org/officeDocument/2006/relationships/slideLayout" Target="../slideLayouts/slideLayout447.xml"/><Relationship Id="rId474" Type="http://schemas.openxmlformats.org/officeDocument/2006/relationships/slideLayout" Target="../slideLayouts/slideLayout489.xml"/><Relationship Id="rId127" Type="http://schemas.openxmlformats.org/officeDocument/2006/relationships/slideLayout" Target="../slideLayouts/slideLayout142.xml"/><Relationship Id="rId681" Type="http://schemas.openxmlformats.org/officeDocument/2006/relationships/slideLayout" Target="../slideLayouts/slideLayout696.xml"/><Relationship Id="rId31" Type="http://schemas.openxmlformats.org/officeDocument/2006/relationships/slideLayout" Target="../slideLayouts/slideLayout46.xml"/><Relationship Id="rId73" Type="http://schemas.openxmlformats.org/officeDocument/2006/relationships/slideLayout" Target="../slideLayouts/slideLayout88.xml"/><Relationship Id="rId169" Type="http://schemas.openxmlformats.org/officeDocument/2006/relationships/slideLayout" Target="../slideLayouts/slideLayout184.xml"/><Relationship Id="rId334" Type="http://schemas.openxmlformats.org/officeDocument/2006/relationships/slideLayout" Target="../slideLayouts/slideLayout349.xml"/><Relationship Id="rId376" Type="http://schemas.openxmlformats.org/officeDocument/2006/relationships/slideLayout" Target="../slideLayouts/slideLayout391.xml"/><Relationship Id="rId541" Type="http://schemas.openxmlformats.org/officeDocument/2006/relationships/slideLayout" Target="../slideLayouts/slideLayout556.xml"/><Relationship Id="rId583" Type="http://schemas.openxmlformats.org/officeDocument/2006/relationships/slideLayout" Target="../slideLayouts/slideLayout598.xml"/><Relationship Id="rId639" Type="http://schemas.openxmlformats.org/officeDocument/2006/relationships/slideLayout" Target="../slideLayouts/slideLayout654.xml"/><Relationship Id="rId4" Type="http://schemas.openxmlformats.org/officeDocument/2006/relationships/slideLayout" Target="../slideLayouts/slideLayout19.xml"/><Relationship Id="rId180" Type="http://schemas.openxmlformats.org/officeDocument/2006/relationships/slideLayout" Target="../slideLayouts/slideLayout195.xml"/><Relationship Id="rId236" Type="http://schemas.openxmlformats.org/officeDocument/2006/relationships/slideLayout" Target="../slideLayouts/slideLayout251.xml"/><Relationship Id="rId278" Type="http://schemas.openxmlformats.org/officeDocument/2006/relationships/slideLayout" Target="../slideLayouts/slideLayout293.xml"/><Relationship Id="rId401" Type="http://schemas.openxmlformats.org/officeDocument/2006/relationships/slideLayout" Target="../slideLayouts/slideLayout416.xml"/><Relationship Id="rId443" Type="http://schemas.openxmlformats.org/officeDocument/2006/relationships/slideLayout" Target="../slideLayouts/slideLayout458.xml"/><Relationship Id="rId650" Type="http://schemas.openxmlformats.org/officeDocument/2006/relationships/slideLayout" Target="../slideLayouts/slideLayout665.xml"/><Relationship Id="rId303" Type="http://schemas.openxmlformats.org/officeDocument/2006/relationships/slideLayout" Target="../slideLayouts/slideLayout318.xml"/><Relationship Id="rId485" Type="http://schemas.openxmlformats.org/officeDocument/2006/relationships/slideLayout" Target="../slideLayouts/slideLayout500.xml"/><Relationship Id="rId42" Type="http://schemas.openxmlformats.org/officeDocument/2006/relationships/slideLayout" Target="../slideLayouts/slideLayout57.xml"/><Relationship Id="rId84" Type="http://schemas.openxmlformats.org/officeDocument/2006/relationships/slideLayout" Target="../slideLayouts/slideLayout99.xml"/><Relationship Id="rId138" Type="http://schemas.openxmlformats.org/officeDocument/2006/relationships/slideLayout" Target="../slideLayouts/slideLayout153.xml"/><Relationship Id="rId345" Type="http://schemas.openxmlformats.org/officeDocument/2006/relationships/slideLayout" Target="../slideLayouts/slideLayout360.xml"/><Relationship Id="rId387" Type="http://schemas.openxmlformats.org/officeDocument/2006/relationships/slideLayout" Target="../slideLayouts/slideLayout402.xml"/><Relationship Id="rId510" Type="http://schemas.openxmlformats.org/officeDocument/2006/relationships/slideLayout" Target="../slideLayouts/slideLayout525.xml"/><Relationship Id="rId552" Type="http://schemas.openxmlformats.org/officeDocument/2006/relationships/slideLayout" Target="../slideLayouts/slideLayout567.xml"/><Relationship Id="rId594" Type="http://schemas.openxmlformats.org/officeDocument/2006/relationships/slideLayout" Target="../slideLayouts/slideLayout609.xml"/><Relationship Id="rId608" Type="http://schemas.openxmlformats.org/officeDocument/2006/relationships/slideLayout" Target="../slideLayouts/slideLayout623.xml"/><Relationship Id="rId191" Type="http://schemas.openxmlformats.org/officeDocument/2006/relationships/slideLayout" Target="../slideLayouts/slideLayout206.xml"/><Relationship Id="rId205" Type="http://schemas.openxmlformats.org/officeDocument/2006/relationships/slideLayout" Target="../slideLayouts/slideLayout220.xml"/><Relationship Id="rId247" Type="http://schemas.openxmlformats.org/officeDocument/2006/relationships/slideLayout" Target="../slideLayouts/slideLayout262.xml"/><Relationship Id="rId412" Type="http://schemas.openxmlformats.org/officeDocument/2006/relationships/slideLayout" Target="../slideLayouts/slideLayout427.xml"/><Relationship Id="rId107" Type="http://schemas.openxmlformats.org/officeDocument/2006/relationships/slideLayout" Target="../slideLayouts/slideLayout122.xml"/><Relationship Id="rId289" Type="http://schemas.openxmlformats.org/officeDocument/2006/relationships/slideLayout" Target="../slideLayouts/slideLayout304.xml"/><Relationship Id="rId454" Type="http://schemas.openxmlformats.org/officeDocument/2006/relationships/slideLayout" Target="../slideLayouts/slideLayout469.xml"/><Relationship Id="rId496" Type="http://schemas.openxmlformats.org/officeDocument/2006/relationships/slideLayout" Target="../slideLayouts/slideLayout511.xml"/><Relationship Id="rId661" Type="http://schemas.openxmlformats.org/officeDocument/2006/relationships/slideLayout" Target="../slideLayouts/slideLayout676.xml"/><Relationship Id="rId11" Type="http://schemas.openxmlformats.org/officeDocument/2006/relationships/slideLayout" Target="../slideLayouts/slideLayout26.xml"/><Relationship Id="rId53" Type="http://schemas.openxmlformats.org/officeDocument/2006/relationships/slideLayout" Target="../slideLayouts/slideLayout68.xml"/><Relationship Id="rId149" Type="http://schemas.openxmlformats.org/officeDocument/2006/relationships/slideLayout" Target="../slideLayouts/slideLayout164.xml"/><Relationship Id="rId314" Type="http://schemas.openxmlformats.org/officeDocument/2006/relationships/slideLayout" Target="../slideLayouts/slideLayout329.xml"/><Relationship Id="rId356" Type="http://schemas.openxmlformats.org/officeDocument/2006/relationships/slideLayout" Target="../slideLayouts/slideLayout371.xml"/><Relationship Id="rId398" Type="http://schemas.openxmlformats.org/officeDocument/2006/relationships/slideLayout" Target="../slideLayouts/slideLayout413.xml"/><Relationship Id="rId521" Type="http://schemas.openxmlformats.org/officeDocument/2006/relationships/slideLayout" Target="../slideLayouts/slideLayout536.xml"/><Relationship Id="rId563" Type="http://schemas.openxmlformats.org/officeDocument/2006/relationships/slideLayout" Target="../slideLayouts/slideLayout578.xml"/><Relationship Id="rId619" Type="http://schemas.openxmlformats.org/officeDocument/2006/relationships/slideLayout" Target="../slideLayouts/slideLayout634.xml"/><Relationship Id="rId95" Type="http://schemas.openxmlformats.org/officeDocument/2006/relationships/slideLayout" Target="../slideLayouts/slideLayout110.xml"/><Relationship Id="rId160" Type="http://schemas.openxmlformats.org/officeDocument/2006/relationships/slideLayout" Target="../slideLayouts/slideLayout175.xml"/><Relationship Id="rId216" Type="http://schemas.openxmlformats.org/officeDocument/2006/relationships/slideLayout" Target="../slideLayouts/slideLayout231.xml"/><Relationship Id="rId423" Type="http://schemas.openxmlformats.org/officeDocument/2006/relationships/slideLayout" Target="../slideLayouts/slideLayout438.xml"/><Relationship Id="rId258" Type="http://schemas.openxmlformats.org/officeDocument/2006/relationships/slideLayout" Target="../slideLayouts/slideLayout273.xml"/><Relationship Id="rId465" Type="http://schemas.openxmlformats.org/officeDocument/2006/relationships/slideLayout" Target="../slideLayouts/slideLayout480.xml"/><Relationship Id="rId630" Type="http://schemas.openxmlformats.org/officeDocument/2006/relationships/slideLayout" Target="../slideLayouts/slideLayout645.xml"/><Relationship Id="rId672" Type="http://schemas.openxmlformats.org/officeDocument/2006/relationships/slideLayout" Target="../slideLayouts/slideLayout687.xml"/><Relationship Id="rId22" Type="http://schemas.openxmlformats.org/officeDocument/2006/relationships/slideLayout" Target="../slideLayouts/slideLayout37.xml"/><Relationship Id="rId64" Type="http://schemas.openxmlformats.org/officeDocument/2006/relationships/slideLayout" Target="../slideLayouts/slideLayout79.xml"/><Relationship Id="rId118" Type="http://schemas.openxmlformats.org/officeDocument/2006/relationships/slideLayout" Target="../slideLayouts/slideLayout133.xml"/><Relationship Id="rId325" Type="http://schemas.openxmlformats.org/officeDocument/2006/relationships/slideLayout" Target="../slideLayouts/slideLayout340.xml"/><Relationship Id="rId367" Type="http://schemas.openxmlformats.org/officeDocument/2006/relationships/slideLayout" Target="../slideLayouts/slideLayout382.xml"/><Relationship Id="rId532" Type="http://schemas.openxmlformats.org/officeDocument/2006/relationships/slideLayout" Target="../slideLayouts/slideLayout547.xml"/><Relationship Id="rId574" Type="http://schemas.openxmlformats.org/officeDocument/2006/relationships/slideLayout" Target="../slideLayouts/slideLayout589.xml"/><Relationship Id="rId171" Type="http://schemas.openxmlformats.org/officeDocument/2006/relationships/slideLayout" Target="../slideLayouts/slideLayout186.xml"/><Relationship Id="rId227" Type="http://schemas.openxmlformats.org/officeDocument/2006/relationships/slideLayout" Target="../slideLayouts/slideLayout242.xml"/><Relationship Id="rId269" Type="http://schemas.openxmlformats.org/officeDocument/2006/relationships/slideLayout" Target="../slideLayouts/slideLayout284.xml"/><Relationship Id="rId434" Type="http://schemas.openxmlformats.org/officeDocument/2006/relationships/slideLayout" Target="../slideLayouts/slideLayout449.xml"/><Relationship Id="rId476" Type="http://schemas.openxmlformats.org/officeDocument/2006/relationships/slideLayout" Target="../slideLayouts/slideLayout491.xml"/><Relationship Id="rId641" Type="http://schemas.openxmlformats.org/officeDocument/2006/relationships/slideLayout" Target="../slideLayouts/slideLayout656.xml"/><Relationship Id="rId683" Type="http://schemas.openxmlformats.org/officeDocument/2006/relationships/slideLayout" Target="../slideLayouts/slideLayout698.xml"/><Relationship Id="rId33" Type="http://schemas.openxmlformats.org/officeDocument/2006/relationships/slideLayout" Target="../slideLayouts/slideLayout48.xml"/><Relationship Id="rId129" Type="http://schemas.openxmlformats.org/officeDocument/2006/relationships/slideLayout" Target="../slideLayouts/slideLayout144.xml"/><Relationship Id="rId280" Type="http://schemas.openxmlformats.org/officeDocument/2006/relationships/slideLayout" Target="../slideLayouts/slideLayout295.xml"/><Relationship Id="rId336" Type="http://schemas.openxmlformats.org/officeDocument/2006/relationships/slideLayout" Target="../slideLayouts/slideLayout351.xml"/><Relationship Id="rId501" Type="http://schemas.openxmlformats.org/officeDocument/2006/relationships/slideLayout" Target="../slideLayouts/slideLayout516.xml"/><Relationship Id="rId543" Type="http://schemas.openxmlformats.org/officeDocument/2006/relationships/slideLayout" Target="../slideLayouts/slideLayout558.xml"/><Relationship Id="rId75" Type="http://schemas.openxmlformats.org/officeDocument/2006/relationships/slideLayout" Target="../slideLayouts/slideLayout90.xml"/><Relationship Id="rId140" Type="http://schemas.openxmlformats.org/officeDocument/2006/relationships/slideLayout" Target="../slideLayouts/slideLayout155.xml"/><Relationship Id="rId182" Type="http://schemas.openxmlformats.org/officeDocument/2006/relationships/slideLayout" Target="../slideLayouts/slideLayout197.xml"/><Relationship Id="rId378" Type="http://schemas.openxmlformats.org/officeDocument/2006/relationships/slideLayout" Target="../slideLayouts/slideLayout393.xml"/><Relationship Id="rId403" Type="http://schemas.openxmlformats.org/officeDocument/2006/relationships/slideLayout" Target="../slideLayouts/slideLayout418.xml"/><Relationship Id="rId585" Type="http://schemas.openxmlformats.org/officeDocument/2006/relationships/slideLayout" Target="../slideLayouts/slideLayout600.xml"/><Relationship Id="rId6" Type="http://schemas.openxmlformats.org/officeDocument/2006/relationships/slideLayout" Target="../slideLayouts/slideLayout21.xml"/><Relationship Id="rId238" Type="http://schemas.openxmlformats.org/officeDocument/2006/relationships/slideLayout" Target="../slideLayouts/slideLayout253.xml"/><Relationship Id="rId445" Type="http://schemas.openxmlformats.org/officeDocument/2006/relationships/slideLayout" Target="../slideLayouts/slideLayout460.xml"/><Relationship Id="rId487" Type="http://schemas.openxmlformats.org/officeDocument/2006/relationships/slideLayout" Target="../slideLayouts/slideLayout502.xml"/><Relationship Id="rId610" Type="http://schemas.openxmlformats.org/officeDocument/2006/relationships/slideLayout" Target="../slideLayouts/slideLayout625.xml"/><Relationship Id="rId652" Type="http://schemas.openxmlformats.org/officeDocument/2006/relationships/slideLayout" Target="../slideLayouts/slideLayout667.xml"/><Relationship Id="rId291" Type="http://schemas.openxmlformats.org/officeDocument/2006/relationships/slideLayout" Target="../slideLayouts/slideLayout306.xml"/><Relationship Id="rId305" Type="http://schemas.openxmlformats.org/officeDocument/2006/relationships/slideLayout" Target="../slideLayouts/slideLayout320.xml"/><Relationship Id="rId347" Type="http://schemas.openxmlformats.org/officeDocument/2006/relationships/slideLayout" Target="../slideLayouts/slideLayout362.xml"/><Relationship Id="rId512" Type="http://schemas.openxmlformats.org/officeDocument/2006/relationships/slideLayout" Target="../slideLayouts/slideLayout527.xml"/><Relationship Id="rId44" Type="http://schemas.openxmlformats.org/officeDocument/2006/relationships/slideLayout" Target="../slideLayouts/slideLayout59.xml"/><Relationship Id="rId86" Type="http://schemas.openxmlformats.org/officeDocument/2006/relationships/slideLayout" Target="../slideLayouts/slideLayout101.xml"/><Relationship Id="rId151" Type="http://schemas.openxmlformats.org/officeDocument/2006/relationships/slideLayout" Target="../slideLayouts/slideLayout166.xml"/><Relationship Id="rId389" Type="http://schemas.openxmlformats.org/officeDocument/2006/relationships/slideLayout" Target="../slideLayouts/slideLayout404.xml"/><Relationship Id="rId554" Type="http://schemas.openxmlformats.org/officeDocument/2006/relationships/slideLayout" Target="../slideLayouts/slideLayout569.xml"/><Relationship Id="rId596" Type="http://schemas.openxmlformats.org/officeDocument/2006/relationships/slideLayout" Target="../slideLayouts/slideLayout611.xml"/><Relationship Id="rId193" Type="http://schemas.openxmlformats.org/officeDocument/2006/relationships/slideLayout" Target="../slideLayouts/slideLayout208.xml"/><Relationship Id="rId207" Type="http://schemas.openxmlformats.org/officeDocument/2006/relationships/slideLayout" Target="../slideLayouts/slideLayout222.xml"/><Relationship Id="rId249" Type="http://schemas.openxmlformats.org/officeDocument/2006/relationships/slideLayout" Target="../slideLayouts/slideLayout264.xml"/><Relationship Id="rId414" Type="http://schemas.openxmlformats.org/officeDocument/2006/relationships/slideLayout" Target="../slideLayouts/slideLayout429.xml"/><Relationship Id="rId456" Type="http://schemas.openxmlformats.org/officeDocument/2006/relationships/slideLayout" Target="../slideLayouts/slideLayout471.xml"/><Relationship Id="rId498" Type="http://schemas.openxmlformats.org/officeDocument/2006/relationships/slideLayout" Target="../slideLayouts/slideLayout513.xml"/><Relationship Id="rId621" Type="http://schemas.openxmlformats.org/officeDocument/2006/relationships/slideLayout" Target="../slideLayouts/slideLayout636.xml"/><Relationship Id="rId663" Type="http://schemas.openxmlformats.org/officeDocument/2006/relationships/slideLayout" Target="../slideLayouts/slideLayout678.xml"/><Relationship Id="rId13" Type="http://schemas.openxmlformats.org/officeDocument/2006/relationships/slideLayout" Target="../slideLayouts/slideLayout28.xml"/><Relationship Id="rId109" Type="http://schemas.openxmlformats.org/officeDocument/2006/relationships/slideLayout" Target="../slideLayouts/slideLayout124.xml"/><Relationship Id="rId260" Type="http://schemas.openxmlformats.org/officeDocument/2006/relationships/slideLayout" Target="../slideLayouts/slideLayout275.xml"/><Relationship Id="rId316" Type="http://schemas.openxmlformats.org/officeDocument/2006/relationships/slideLayout" Target="../slideLayouts/slideLayout331.xml"/><Relationship Id="rId523" Type="http://schemas.openxmlformats.org/officeDocument/2006/relationships/slideLayout" Target="../slideLayouts/slideLayout538.xml"/><Relationship Id="rId55" Type="http://schemas.openxmlformats.org/officeDocument/2006/relationships/slideLayout" Target="../slideLayouts/slideLayout70.xml"/><Relationship Id="rId97" Type="http://schemas.openxmlformats.org/officeDocument/2006/relationships/slideLayout" Target="../slideLayouts/slideLayout112.xml"/><Relationship Id="rId120" Type="http://schemas.openxmlformats.org/officeDocument/2006/relationships/slideLayout" Target="../slideLayouts/slideLayout135.xml"/><Relationship Id="rId358" Type="http://schemas.openxmlformats.org/officeDocument/2006/relationships/slideLayout" Target="../slideLayouts/slideLayout373.xml"/><Relationship Id="rId565" Type="http://schemas.openxmlformats.org/officeDocument/2006/relationships/slideLayout" Target="../slideLayouts/slideLayout580.xml"/><Relationship Id="rId162" Type="http://schemas.openxmlformats.org/officeDocument/2006/relationships/slideLayout" Target="../slideLayouts/slideLayout177.xml"/><Relationship Id="rId218" Type="http://schemas.openxmlformats.org/officeDocument/2006/relationships/slideLayout" Target="../slideLayouts/slideLayout233.xml"/><Relationship Id="rId425" Type="http://schemas.openxmlformats.org/officeDocument/2006/relationships/slideLayout" Target="../slideLayouts/slideLayout440.xml"/><Relationship Id="rId467" Type="http://schemas.openxmlformats.org/officeDocument/2006/relationships/slideLayout" Target="../slideLayouts/slideLayout482.xml"/><Relationship Id="rId632" Type="http://schemas.openxmlformats.org/officeDocument/2006/relationships/slideLayout" Target="../slideLayouts/slideLayout647.xml"/><Relationship Id="rId271" Type="http://schemas.openxmlformats.org/officeDocument/2006/relationships/slideLayout" Target="../slideLayouts/slideLayout286.xml"/><Relationship Id="rId674" Type="http://schemas.openxmlformats.org/officeDocument/2006/relationships/slideLayout" Target="../slideLayouts/slideLayout689.xml"/><Relationship Id="rId24" Type="http://schemas.openxmlformats.org/officeDocument/2006/relationships/slideLayout" Target="../slideLayouts/slideLayout39.xml"/><Relationship Id="rId66" Type="http://schemas.openxmlformats.org/officeDocument/2006/relationships/slideLayout" Target="../slideLayouts/slideLayout81.xml"/><Relationship Id="rId131" Type="http://schemas.openxmlformats.org/officeDocument/2006/relationships/slideLayout" Target="../slideLayouts/slideLayout146.xml"/><Relationship Id="rId327" Type="http://schemas.openxmlformats.org/officeDocument/2006/relationships/slideLayout" Target="../slideLayouts/slideLayout342.xml"/><Relationship Id="rId369" Type="http://schemas.openxmlformats.org/officeDocument/2006/relationships/slideLayout" Target="../slideLayouts/slideLayout384.xml"/><Relationship Id="rId534" Type="http://schemas.openxmlformats.org/officeDocument/2006/relationships/slideLayout" Target="../slideLayouts/slideLayout549.xml"/><Relationship Id="rId576" Type="http://schemas.openxmlformats.org/officeDocument/2006/relationships/slideLayout" Target="../slideLayouts/slideLayout591.xml"/><Relationship Id="rId173" Type="http://schemas.openxmlformats.org/officeDocument/2006/relationships/slideLayout" Target="../slideLayouts/slideLayout188.xml"/><Relationship Id="rId229" Type="http://schemas.openxmlformats.org/officeDocument/2006/relationships/slideLayout" Target="../slideLayouts/slideLayout244.xml"/><Relationship Id="rId380" Type="http://schemas.openxmlformats.org/officeDocument/2006/relationships/slideLayout" Target="../slideLayouts/slideLayout395.xml"/><Relationship Id="rId436" Type="http://schemas.openxmlformats.org/officeDocument/2006/relationships/slideLayout" Target="../slideLayouts/slideLayout451.xml"/><Relationship Id="rId601" Type="http://schemas.openxmlformats.org/officeDocument/2006/relationships/slideLayout" Target="../slideLayouts/slideLayout616.xml"/><Relationship Id="rId643" Type="http://schemas.openxmlformats.org/officeDocument/2006/relationships/slideLayout" Target="../slideLayouts/slideLayout658.xml"/><Relationship Id="rId240" Type="http://schemas.openxmlformats.org/officeDocument/2006/relationships/slideLayout" Target="../slideLayouts/slideLayout255.xml"/><Relationship Id="rId478" Type="http://schemas.openxmlformats.org/officeDocument/2006/relationships/slideLayout" Target="../slideLayouts/slideLayout493.xml"/><Relationship Id="rId685" Type="http://schemas.openxmlformats.org/officeDocument/2006/relationships/slideLayout" Target="../slideLayouts/slideLayout700.xml"/><Relationship Id="rId35" Type="http://schemas.openxmlformats.org/officeDocument/2006/relationships/slideLayout" Target="../slideLayouts/slideLayout50.xml"/><Relationship Id="rId77" Type="http://schemas.openxmlformats.org/officeDocument/2006/relationships/slideLayout" Target="../slideLayouts/slideLayout92.xml"/><Relationship Id="rId100" Type="http://schemas.openxmlformats.org/officeDocument/2006/relationships/slideLayout" Target="../slideLayouts/slideLayout115.xml"/><Relationship Id="rId282" Type="http://schemas.openxmlformats.org/officeDocument/2006/relationships/slideLayout" Target="../slideLayouts/slideLayout297.xml"/><Relationship Id="rId338" Type="http://schemas.openxmlformats.org/officeDocument/2006/relationships/slideLayout" Target="../slideLayouts/slideLayout353.xml"/><Relationship Id="rId503" Type="http://schemas.openxmlformats.org/officeDocument/2006/relationships/slideLayout" Target="../slideLayouts/slideLayout518.xml"/><Relationship Id="rId545" Type="http://schemas.openxmlformats.org/officeDocument/2006/relationships/slideLayout" Target="../slideLayouts/slideLayout560.xml"/><Relationship Id="rId587" Type="http://schemas.openxmlformats.org/officeDocument/2006/relationships/slideLayout" Target="../slideLayouts/slideLayout602.xml"/><Relationship Id="rId8" Type="http://schemas.openxmlformats.org/officeDocument/2006/relationships/slideLayout" Target="../slideLayouts/slideLayout23.xml"/><Relationship Id="rId142" Type="http://schemas.openxmlformats.org/officeDocument/2006/relationships/slideLayout" Target="../slideLayouts/slideLayout157.xml"/><Relationship Id="rId184" Type="http://schemas.openxmlformats.org/officeDocument/2006/relationships/slideLayout" Target="../slideLayouts/slideLayout199.xml"/><Relationship Id="rId391" Type="http://schemas.openxmlformats.org/officeDocument/2006/relationships/slideLayout" Target="../slideLayouts/slideLayout406.xml"/><Relationship Id="rId405" Type="http://schemas.openxmlformats.org/officeDocument/2006/relationships/slideLayout" Target="../slideLayouts/slideLayout420.xml"/><Relationship Id="rId447" Type="http://schemas.openxmlformats.org/officeDocument/2006/relationships/slideLayout" Target="../slideLayouts/slideLayout462.xml"/><Relationship Id="rId612" Type="http://schemas.openxmlformats.org/officeDocument/2006/relationships/slideLayout" Target="../slideLayouts/slideLayout627.xml"/><Relationship Id="rId251" Type="http://schemas.openxmlformats.org/officeDocument/2006/relationships/slideLayout" Target="../slideLayouts/slideLayout266.xml"/><Relationship Id="rId489" Type="http://schemas.openxmlformats.org/officeDocument/2006/relationships/slideLayout" Target="../slideLayouts/slideLayout504.xml"/><Relationship Id="rId654" Type="http://schemas.openxmlformats.org/officeDocument/2006/relationships/slideLayout" Target="../slideLayouts/slideLayout669.xml"/><Relationship Id="rId46" Type="http://schemas.openxmlformats.org/officeDocument/2006/relationships/slideLayout" Target="../slideLayouts/slideLayout61.xml"/><Relationship Id="rId293" Type="http://schemas.openxmlformats.org/officeDocument/2006/relationships/slideLayout" Target="../slideLayouts/slideLayout308.xml"/><Relationship Id="rId307" Type="http://schemas.openxmlformats.org/officeDocument/2006/relationships/slideLayout" Target="../slideLayouts/slideLayout322.xml"/><Relationship Id="rId349" Type="http://schemas.openxmlformats.org/officeDocument/2006/relationships/slideLayout" Target="../slideLayouts/slideLayout364.xml"/><Relationship Id="rId514" Type="http://schemas.openxmlformats.org/officeDocument/2006/relationships/slideLayout" Target="../slideLayouts/slideLayout529.xml"/><Relationship Id="rId556" Type="http://schemas.openxmlformats.org/officeDocument/2006/relationships/slideLayout" Target="../slideLayouts/slideLayout571.xml"/><Relationship Id="rId88" Type="http://schemas.openxmlformats.org/officeDocument/2006/relationships/slideLayout" Target="../slideLayouts/slideLayout103.xml"/><Relationship Id="rId111" Type="http://schemas.openxmlformats.org/officeDocument/2006/relationships/slideLayout" Target="../slideLayouts/slideLayout126.xml"/><Relationship Id="rId153" Type="http://schemas.openxmlformats.org/officeDocument/2006/relationships/slideLayout" Target="../slideLayouts/slideLayout168.xml"/><Relationship Id="rId195" Type="http://schemas.openxmlformats.org/officeDocument/2006/relationships/slideLayout" Target="../slideLayouts/slideLayout210.xml"/><Relationship Id="rId209" Type="http://schemas.openxmlformats.org/officeDocument/2006/relationships/slideLayout" Target="../slideLayouts/slideLayout224.xml"/><Relationship Id="rId360" Type="http://schemas.openxmlformats.org/officeDocument/2006/relationships/slideLayout" Target="../slideLayouts/slideLayout375.xml"/><Relationship Id="rId416" Type="http://schemas.openxmlformats.org/officeDocument/2006/relationships/slideLayout" Target="../slideLayouts/slideLayout431.xml"/><Relationship Id="rId598" Type="http://schemas.openxmlformats.org/officeDocument/2006/relationships/slideLayout" Target="../slideLayouts/slideLayout613.xml"/><Relationship Id="rId220" Type="http://schemas.openxmlformats.org/officeDocument/2006/relationships/slideLayout" Target="../slideLayouts/slideLayout235.xml"/><Relationship Id="rId458" Type="http://schemas.openxmlformats.org/officeDocument/2006/relationships/slideLayout" Target="../slideLayouts/slideLayout473.xml"/><Relationship Id="rId623" Type="http://schemas.openxmlformats.org/officeDocument/2006/relationships/slideLayout" Target="../slideLayouts/slideLayout638.xml"/><Relationship Id="rId665" Type="http://schemas.openxmlformats.org/officeDocument/2006/relationships/slideLayout" Target="../slideLayouts/slideLayout680.xml"/><Relationship Id="rId15" Type="http://schemas.openxmlformats.org/officeDocument/2006/relationships/slideLayout" Target="../slideLayouts/slideLayout30.xml"/><Relationship Id="rId57" Type="http://schemas.openxmlformats.org/officeDocument/2006/relationships/slideLayout" Target="../slideLayouts/slideLayout72.xml"/><Relationship Id="rId262" Type="http://schemas.openxmlformats.org/officeDocument/2006/relationships/slideLayout" Target="../slideLayouts/slideLayout277.xml"/><Relationship Id="rId318" Type="http://schemas.openxmlformats.org/officeDocument/2006/relationships/slideLayout" Target="../slideLayouts/slideLayout333.xml"/><Relationship Id="rId525" Type="http://schemas.openxmlformats.org/officeDocument/2006/relationships/slideLayout" Target="../slideLayouts/slideLayout540.xml"/><Relationship Id="rId567" Type="http://schemas.openxmlformats.org/officeDocument/2006/relationships/slideLayout" Target="../slideLayouts/slideLayout582.xml"/><Relationship Id="rId99" Type="http://schemas.openxmlformats.org/officeDocument/2006/relationships/slideLayout" Target="../slideLayouts/slideLayout114.xml"/><Relationship Id="rId122" Type="http://schemas.openxmlformats.org/officeDocument/2006/relationships/slideLayout" Target="../slideLayouts/slideLayout137.xml"/><Relationship Id="rId164" Type="http://schemas.openxmlformats.org/officeDocument/2006/relationships/slideLayout" Target="../slideLayouts/slideLayout179.xml"/><Relationship Id="rId371" Type="http://schemas.openxmlformats.org/officeDocument/2006/relationships/slideLayout" Target="../slideLayouts/slideLayout386.xml"/><Relationship Id="rId427" Type="http://schemas.openxmlformats.org/officeDocument/2006/relationships/slideLayout" Target="../slideLayouts/slideLayout442.xml"/><Relationship Id="rId469" Type="http://schemas.openxmlformats.org/officeDocument/2006/relationships/slideLayout" Target="../slideLayouts/slideLayout484.xml"/><Relationship Id="rId634" Type="http://schemas.openxmlformats.org/officeDocument/2006/relationships/slideLayout" Target="../slideLayouts/slideLayout649.xml"/><Relationship Id="rId676" Type="http://schemas.openxmlformats.org/officeDocument/2006/relationships/slideLayout" Target="../slideLayouts/slideLayout691.xml"/><Relationship Id="rId26" Type="http://schemas.openxmlformats.org/officeDocument/2006/relationships/slideLayout" Target="../slideLayouts/slideLayout41.xml"/><Relationship Id="rId231" Type="http://schemas.openxmlformats.org/officeDocument/2006/relationships/slideLayout" Target="../slideLayouts/slideLayout246.xml"/><Relationship Id="rId273" Type="http://schemas.openxmlformats.org/officeDocument/2006/relationships/slideLayout" Target="../slideLayouts/slideLayout288.xml"/><Relationship Id="rId329" Type="http://schemas.openxmlformats.org/officeDocument/2006/relationships/slideLayout" Target="../slideLayouts/slideLayout344.xml"/><Relationship Id="rId480" Type="http://schemas.openxmlformats.org/officeDocument/2006/relationships/slideLayout" Target="../slideLayouts/slideLayout495.xml"/><Relationship Id="rId536" Type="http://schemas.openxmlformats.org/officeDocument/2006/relationships/slideLayout" Target="../slideLayouts/slideLayout551.xml"/><Relationship Id="rId68" Type="http://schemas.openxmlformats.org/officeDocument/2006/relationships/slideLayout" Target="../slideLayouts/slideLayout83.xml"/><Relationship Id="rId133" Type="http://schemas.openxmlformats.org/officeDocument/2006/relationships/slideLayout" Target="../slideLayouts/slideLayout148.xml"/><Relationship Id="rId175" Type="http://schemas.openxmlformats.org/officeDocument/2006/relationships/slideLayout" Target="../slideLayouts/slideLayout190.xml"/><Relationship Id="rId340" Type="http://schemas.openxmlformats.org/officeDocument/2006/relationships/slideLayout" Target="../slideLayouts/slideLayout355.xml"/><Relationship Id="rId578" Type="http://schemas.openxmlformats.org/officeDocument/2006/relationships/slideLayout" Target="../slideLayouts/slideLayout593.xml"/><Relationship Id="rId200" Type="http://schemas.openxmlformats.org/officeDocument/2006/relationships/slideLayout" Target="../slideLayouts/slideLayout215.xml"/><Relationship Id="rId382" Type="http://schemas.openxmlformats.org/officeDocument/2006/relationships/slideLayout" Target="../slideLayouts/slideLayout397.xml"/><Relationship Id="rId438" Type="http://schemas.openxmlformats.org/officeDocument/2006/relationships/slideLayout" Target="../slideLayouts/slideLayout453.xml"/><Relationship Id="rId603" Type="http://schemas.openxmlformats.org/officeDocument/2006/relationships/slideLayout" Target="../slideLayouts/slideLayout618.xml"/><Relationship Id="rId645" Type="http://schemas.openxmlformats.org/officeDocument/2006/relationships/slideLayout" Target="../slideLayouts/slideLayout660.xml"/><Relationship Id="rId687" Type="http://schemas.openxmlformats.org/officeDocument/2006/relationships/slideLayout" Target="../slideLayouts/slideLayout702.xml"/><Relationship Id="rId242" Type="http://schemas.openxmlformats.org/officeDocument/2006/relationships/slideLayout" Target="../slideLayouts/slideLayout257.xml"/><Relationship Id="rId284" Type="http://schemas.openxmlformats.org/officeDocument/2006/relationships/slideLayout" Target="../slideLayouts/slideLayout299.xml"/><Relationship Id="rId491" Type="http://schemas.openxmlformats.org/officeDocument/2006/relationships/slideLayout" Target="../slideLayouts/slideLayout506.xml"/><Relationship Id="rId505" Type="http://schemas.openxmlformats.org/officeDocument/2006/relationships/slideLayout" Target="../slideLayouts/slideLayout520.xml"/><Relationship Id="rId37" Type="http://schemas.openxmlformats.org/officeDocument/2006/relationships/slideLayout" Target="../slideLayouts/slideLayout52.xml"/><Relationship Id="rId79" Type="http://schemas.openxmlformats.org/officeDocument/2006/relationships/slideLayout" Target="../slideLayouts/slideLayout94.xml"/><Relationship Id="rId102" Type="http://schemas.openxmlformats.org/officeDocument/2006/relationships/slideLayout" Target="../slideLayouts/slideLayout117.xml"/><Relationship Id="rId144" Type="http://schemas.openxmlformats.org/officeDocument/2006/relationships/slideLayout" Target="../slideLayouts/slideLayout159.xml"/><Relationship Id="rId547" Type="http://schemas.openxmlformats.org/officeDocument/2006/relationships/slideLayout" Target="../slideLayouts/slideLayout562.xml"/><Relationship Id="rId589" Type="http://schemas.openxmlformats.org/officeDocument/2006/relationships/slideLayout" Target="../slideLayouts/slideLayout604.xml"/><Relationship Id="rId90" Type="http://schemas.openxmlformats.org/officeDocument/2006/relationships/slideLayout" Target="../slideLayouts/slideLayout105.xml"/><Relationship Id="rId186" Type="http://schemas.openxmlformats.org/officeDocument/2006/relationships/slideLayout" Target="../slideLayouts/slideLayout201.xml"/><Relationship Id="rId351" Type="http://schemas.openxmlformats.org/officeDocument/2006/relationships/slideLayout" Target="../slideLayouts/slideLayout366.xml"/><Relationship Id="rId393" Type="http://schemas.openxmlformats.org/officeDocument/2006/relationships/slideLayout" Target="../slideLayouts/slideLayout408.xml"/><Relationship Id="rId407" Type="http://schemas.openxmlformats.org/officeDocument/2006/relationships/slideLayout" Target="../slideLayouts/slideLayout422.xml"/><Relationship Id="rId449" Type="http://schemas.openxmlformats.org/officeDocument/2006/relationships/slideLayout" Target="../slideLayouts/slideLayout464.xml"/><Relationship Id="rId614" Type="http://schemas.openxmlformats.org/officeDocument/2006/relationships/slideLayout" Target="../slideLayouts/slideLayout629.xml"/><Relationship Id="rId656" Type="http://schemas.openxmlformats.org/officeDocument/2006/relationships/slideLayout" Target="../slideLayouts/slideLayout671.xml"/><Relationship Id="rId211" Type="http://schemas.openxmlformats.org/officeDocument/2006/relationships/slideLayout" Target="../slideLayouts/slideLayout226.xml"/><Relationship Id="rId253" Type="http://schemas.openxmlformats.org/officeDocument/2006/relationships/slideLayout" Target="../slideLayouts/slideLayout268.xml"/><Relationship Id="rId295" Type="http://schemas.openxmlformats.org/officeDocument/2006/relationships/slideLayout" Target="../slideLayouts/slideLayout310.xml"/><Relationship Id="rId309" Type="http://schemas.openxmlformats.org/officeDocument/2006/relationships/slideLayout" Target="../slideLayouts/slideLayout324.xml"/><Relationship Id="rId460" Type="http://schemas.openxmlformats.org/officeDocument/2006/relationships/slideLayout" Target="../slideLayouts/slideLayout475.xml"/><Relationship Id="rId516" Type="http://schemas.openxmlformats.org/officeDocument/2006/relationships/slideLayout" Target="../slideLayouts/slideLayout531.xml"/><Relationship Id="rId48" Type="http://schemas.openxmlformats.org/officeDocument/2006/relationships/slideLayout" Target="../slideLayouts/slideLayout63.xml"/><Relationship Id="rId113" Type="http://schemas.openxmlformats.org/officeDocument/2006/relationships/slideLayout" Target="../slideLayouts/slideLayout128.xml"/><Relationship Id="rId320" Type="http://schemas.openxmlformats.org/officeDocument/2006/relationships/slideLayout" Target="../slideLayouts/slideLayout335.xml"/><Relationship Id="rId558" Type="http://schemas.openxmlformats.org/officeDocument/2006/relationships/slideLayout" Target="../slideLayouts/slideLayout573.xml"/><Relationship Id="rId155" Type="http://schemas.openxmlformats.org/officeDocument/2006/relationships/slideLayout" Target="../slideLayouts/slideLayout170.xml"/><Relationship Id="rId197" Type="http://schemas.openxmlformats.org/officeDocument/2006/relationships/slideLayout" Target="../slideLayouts/slideLayout212.xml"/><Relationship Id="rId362" Type="http://schemas.openxmlformats.org/officeDocument/2006/relationships/slideLayout" Target="../slideLayouts/slideLayout377.xml"/><Relationship Id="rId418" Type="http://schemas.openxmlformats.org/officeDocument/2006/relationships/slideLayout" Target="../slideLayouts/slideLayout433.xml"/><Relationship Id="rId625" Type="http://schemas.openxmlformats.org/officeDocument/2006/relationships/slideLayout" Target="../slideLayouts/slideLayout640.xml"/><Relationship Id="rId222" Type="http://schemas.openxmlformats.org/officeDocument/2006/relationships/slideLayout" Target="../slideLayouts/slideLayout237.xml"/><Relationship Id="rId264" Type="http://schemas.openxmlformats.org/officeDocument/2006/relationships/slideLayout" Target="../slideLayouts/slideLayout279.xml"/><Relationship Id="rId471" Type="http://schemas.openxmlformats.org/officeDocument/2006/relationships/slideLayout" Target="../slideLayouts/slideLayout486.xml"/><Relationship Id="rId667" Type="http://schemas.openxmlformats.org/officeDocument/2006/relationships/slideLayout" Target="../slideLayouts/slideLayout682.xml"/><Relationship Id="rId17" Type="http://schemas.openxmlformats.org/officeDocument/2006/relationships/slideLayout" Target="../slideLayouts/slideLayout32.xml"/><Relationship Id="rId59" Type="http://schemas.openxmlformats.org/officeDocument/2006/relationships/slideLayout" Target="../slideLayouts/slideLayout74.xml"/><Relationship Id="rId124" Type="http://schemas.openxmlformats.org/officeDocument/2006/relationships/slideLayout" Target="../slideLayouts/slideLayout139.xml"/><Relationship Id="rId527" Type="http://schemas.openxmlformats.org/officeDocument/2006/relationships/slideLayout" Target="../slideLayouts/slideLayout542.xml"/><Relationship Id="rId569" Type="http://schemas.openxmlformats.org/officeDocument/2006/relationships/slideLayout" Target="../slideLayouts/slideLayout584.xml"/><Relationship Id="rId70" Type="http://schemas.openxmlformats.org/officeDocument/2006/relationships/slideLayout" Target="../slideLayouts/slideLayout85.xml"/><Relationship Id="rId166" Type="http://schemas.openxmlformats.org/officeDocument/2006/relationships/slideLayout" Target="../slideLayouts/slideLayout181.xml"/><Relationship Id="rId331" Type="http://schemas.openxmlformats.org/officeDocument/2006/relationships/slideLayout" Target="../slideLayouts/slideLayout346.xml"/><Relationship Id="rId373" Type="http://schemas.openxmlformats.org/officeDocument/2006/relationships/slideLayout" Target="../slideLayouts/slideLayout388.xml"/><Relationship Id="rId429" Type="http://schemas.openxmlformats.org/officeDocument/2006/relationships/slideLayout" Target="../slideLayouts/slideLayout444.xml"/><Relationship Id="rId580" Type="http://schemas.openxmlformats.org/officeDocument/2006/relationships/slideLayout" Target="../slideLayouts/slideLayout595.xml"/><Relationship Id="rId636" Type="http://schemas.openxmlformats.org/officeDocument/2006/relationships/slideLayout" Target="../slideLayouts/slideLayout651.xml"/><Relationship Id="rId1" Type="http://schemas.openxmlformats.org/officeDocument/2006/relationships/slideLayout" Target="../slideLayouts/slideLayout16.xml"/><Relationship Id="rId233" Type="http://schemas.openxmlformats.org/officeDocument/2006/relationships/slideLayout" Target="../slideLayouts/slideLayout248.xml"/><Relationship Id="rId440" Type="http://schemas.openxmlformats.org/officeDocument/2006/relationships/slideLayout" Target="../slideLayouts/slideLayout455.xml"/><Relationship Id="rId678" Type="http://schemas.openxmlformats.org/officeDocument/2006/relationships/slideLayout" Target="../slideLayouts/slideLayout693.xml"/><Relationship Id="rId28" Type="http://schemas.openxmlformats.org/officeDocument/2006/relationships/slideLayout" Target="../slideLayouts/slideLayout43.xml"/><Relationship Id="rId275" Type="http://schemas.openxmlformats.org/officeDocument/2006/relationships/slideLayout" Target="../slideLayouts/slideLayout290.xml"/><Relationship Id="rId300" Type="http://schemas.openxmlformats.org/officeDocument/2006/relationships/slideLayout" Target="../slideLayouts/slideLayout315.xml"/><Relationship Id="rId482" Type="http://schemas.openxmlformats.org/officeDocument/2006/relationships/slideLayout" Target="../slideLayouts/slideLayout497.xml"/><Relationship Id="rId538" Type="http://schemas.openxmlformats.org/officeDocument/2006/relationships/slideLayout" Target="../slideLayouts/slideLayout553.xml"/><Relationship Id="rId81" Type="http://schemas.openxmlformats.org/officeDocument/2006/relationships/slideLayout" Target="../slideLayouts/slideLayout96.xml"/><Relationship Id="rId135" Type="http://schemas.openxmlformats.org/officeDocument/2006/relationships/slideLayout" Target="../slideLayouts/slideLayout150.xml"/><Relationship Id="rId177" Type="http://schemas.openxmlformats.org/officeDocument/2006/relationships/slideLayout" Target="../slideLayouts/slideLayout192.xml"/><Relationship Id="rId342" Type="http://schemas.openxmlformats.org/officeDocument/2006/relationships/slideLayout" Target="../slideLayouts/slideLayout357.xml"/><Relationship Id="rId384" Type="http://schemas.openxmlformats.org/officeDocument/2006/relationships/slideLayout" Target="../slideLayouts/slideLayout399.xml"/><Relationship Id="rId591" Type="http://schemas.openxmlformats.org/officeDocument/2006/relationships/slideLayout" Target="../slideLayouts/slideLayout606.xml"/><Relationship Id="rId605" Type="http://schemas.openxmlformats.org/officeDocument/2006/relationships/slideLayout" Target="../slideLayouts/slideLayout620.xml"/><Relationship Id="rId202" Type="http://schemas.openxmlformats.org/officeDocument/2006/relationships/slideLayout" Target="../slideLayouts/slideLayout217.xml"/><Relationship Id="rId244" Type="http://schemas.openxmlformats.org/officeDocument/2006/relationships/slideLayout" Target="../slideLayouts/slideLayout259.xml"/><Relationship Id="rId647" Type="http://schemas.openxmlformats.org/officeDocument/2006/relationships/slideLayout" Target="../slideLayouts/slideLayout662.xml"/><Relationship Id="rId689" Type="http://schemas.openxmlformats.org/officeDocument/2006/relationships/theme" Target="../theme/theme2.xml"/><Relationship Id="rId39" Type="http://schemas.openxmlformats.org/officeDocument/2006/relationships/slideLayout" Target="../slideLayouts/slideLayout54.xml"/><Relationship Id="rId286" Type="http://schemas.openxmlformats.org/officeDocument/2006/relationships/slideLayout" Target="../slideLayouts/slideLayout301.xml"/><Relationship Id="rId451" Type="http://schemas.openxmlformats.org/officeDocument/2006/relationships/slideLayout" Target="../slideLayouts/slideLayout466.xml"/><Relationship Id="rId493" Type="http://schemas.openxmlformats.org/officeDocument/2006/relationships/slideLayout" Target="../slideLayouts/slideLayout508.xml"/><Relationship Id="rId507" Type="http://schemas.openxmlformats.org/officeDocument/2006/relationships/slideLayout" Target="../slideLayouts/slideLayout522.xml"/><Relationship Id="rId549" Type="http://schemas.openxmlformats.org/officeDocument/2006/relationships/slideLayout" Target="../slideLayouts/slideLayout564.xml"/><Relationship Id="rId50" Type="http://schemas.openxmlformats.org/officeDocument/2006/relationships/slideLayout" Target="../slideLayouts/slideLayout65.xml"/><Relationship Id="rId104" Type="http://schemas.openxmlformats.org/officeDocument/2006/relationships/slideLayout" Target="../slideLayouts/slideLayout119.xml"/><Relationship Id="rId146" Type="http://schemas.openxmlformats.org/officeDocument/2006/relationships/slideLayout" Target="../slideLayouts/slideLayout161.xml"/><Relationship Id="rId188" Type="http://schemas.openxmlformats.org/officeDocument/2006/relationships/slideLayout" Target="../slideLayouts/slideLayout203.xml"/><Relationship Id="rId311" Type="http://schemas.openxmlformats.org/officeDocument/2006/relationships/slideLayout" Target="../slideLayouts/slideLayout326.xml"/><Relationship Id="rId353" Type="http://schemas.openxmlformats.org/officeDocument/2006/relationships/slideLayout" Target="../slideLayouts/slideLayout368.xml"/><Relationship Id="rId395" Type="http://schemas.openxmlformats.org/officeDocument/2006/relationships/slideLayout" Target="../slideLayouts/slideLayout410.xml"/><Relationship Id="rId409" Type="http://schemas.openxmlformats.org/officeDocument/2006/relationships/slideLayout" Target="../slideLayouts/slideLayout424.xml"/><Relationship Id="rId560" Type="http://schemas.openxmlformats.org/officeDocument/2006/relationships/slideLayout" Target="../slideLayouts/slideLayout575.xml"/><Relationship Id="rId92" Type="http://schemas.openxmlformats.org/officeDocument/2006/relationships/slideLayout" Target="../slideLayouts/slideLayout107.xml"/><Relationship Id="rId213" Type="http://schemas.openxmlformats.org/officeDocument/2006/relationships/slideLayout" Target="../slideLayouts/slideLayout228.xml"/><Relationship Id="rId420" Type="http://schemas.openxmlformats.org/officeDocument/2006/relationships/slideLayout" Target="../slideLayouts/slideLayout435.xml"/><Relationship Id="rId616" Type="http://schemas.openxmlformats.org/officeDocument/2006/relationships/slideLayout" Target="../slideLayouts/slideLayout631.xml"/><Relationship Id="rId658" Type="http://schemas.openxmlformats.org/officeDocument/2006/relationships/slideLayout" Target="../slideLayouts/slideLayout673.xml"/><Relationship Id="rId255" Type="http://schemas.openxmlformats.org/officeDocument/2006/relationships/slideLayout" Target="../slideLayouts/slideLayout270.xml"/><Relationship Id="rId297" Type="http://schemas.openxmlformats.org/officeDocument/2006/relationships/slideLayout" Target="../slideLayouts/slideLayout312.xml"/><Relationship Id="rId462" Type="http://schemas.openxmlformats.org/officeDocument/2006/relationships/slideLayout" Target="../slideLayouts/slideLayout477.xml"/><Relationship Id="rId518" Type="http://schemas.openxmlformats.org/officeDocument/2006/relationships/slideLayout" Target="../slideLayouts/slideLayout533.xml"/><Relationship Id="rId115" Type="http://schemas.openxmlformats.org/officeDocument/2006/relationships/slideLayout" Target="../slideLayouts/slideLayout130.xml"/><Relationship Id="rId157" Type="http://schemas.openxmlformats.org/officeDocument/2006/relationships/slideLayout" Target="../slideLayouts/slideLayout172.xml"/><Relationship Id="rId322" Type="http://schemas.openxmlformats.org/officeDocument/2006/relationships/slideLayout" Target="../slideLayouts/slideLayout337.xml"/><Relationship Id="rId364" Type="http://schemas.openxmlformats.org/officeDocument/2006/relationships/slideLayout" Target="../slideLayouts/slideLayout379.xml"/><Relationship Id="rId61" Type="http://schemas.openxmlformats.org/officeDocument/2006/relationships/slideLayout" Target="../slideLayouts/slideLayout76.xml"/><Relationship Id="rId199" Type="http://schemas.openxmlformats.org/officeDocument/2006/relationships/slideLayout" Target="../slideLayouts/slideLayout214.xml"/><Relationship Id="rId571" Type="http://schemas.openxmlformats.org/officeDocument/2006/relationships/slideLayout" Target="../slideLayouts/slideLayout586.xml"/><Relationship Id="rId627" Type="http://schemas.openxmlformats.org/officeDocument/2006/relationships/slideLayout" Target="../slideLayouts/slideLayout642.xml"/><Relationship Id="rId669" Type="http://schemas.openxmlformats.org/officeDocument/2006/relationships/slideLayout" Target="../slideLayouts/slideLayout684.xml"/><Relationship Id="rId19" Type="http://schemas.openxmlformats.org/officeDocument/2006/relationships/slideLayout" Target="../slideLayouts/slideLayout34.xml"/><Relationship Id="rId224" Type="http://schemas.openxmlformats.org/officeDocument/2006/relationships/slideLayout" Target="../slideLayouts/slideLayout239.xml"/><Relationship Id="rId266" Type="http://schemas.openxmlformats.org/officeDocument/2006/relationships/slideLayout" Target="../slideLayouts/slideLayout281.xml"/><Relationship Id="rId431" Type="http://schemas.openxmlformats.org/officeDocument/2006/relationships/slideLayout" Target="../slideLayouts/slideLayout446.xml"/><Relationship Id="rId473" Type="http://schemas.openxmlformats.org/officeDocument/2006/relationships/slideLayout" Target="../slideLayouts/slideLayout488.xml"/><Relationship Id="rId529" Type="http://schemas.openxmlformats.org/officeDocument/2006/relationships/slideLayout" Target="../slideLayouts/slideLayout544.xml"/><Relationship Id="rId680" Type="http://schemas.openxmlformats.org/officeDocument/2006/relationships/slideLayout" Target="../slideLayouts/slideLayout695.xml"/><Relationship Id="rId30" Type="http://schemas.openxmlformats.org/officeDocument/2006/relationships/slideLayout" Target="../slideLayouts/slideLayout45.xml"/><Relationship Id="rId126" Type="http://schemas.openxmlformats.org/officeDocument/2006/relationships/slideLayout" Target="../slideLayouts/slideLayout141.xml"/><Relationship Id="rId168" Type="http://schemas.openxmlformats.org/officeDocument/2006/relationships/slideLayout" Target="../slideLayouts/slideLayout183.xml"/><Relationship Id="rId333" Type="http://schemas.openxmlformats.org/officeDocument/2006/relationships/slideLayout" Target="../slideLayouts/slideLayout348.xml"/><Relationship Id="rId540" Type="http://schemas.openxmlformats.org/officeDocument/2006/relationships/slideLayout" Target="../slideLayouts/slideLayout555.xml"/><Relationship Id="rId72" Type="http://schemas.openxmlformats.org/officeDocument/2006/relationships/slideLayout" Target="../slideLayouts/slideLayout87.xml"/><Relationship Id="rId375" Type="http://schemas.openxmlformats.org/officeDocument/2006/relationships/slideLayout" Target="../slideLayouts/slideLayout390.xml"/><Relationship Id="rId582" Type="http://schemas.openxmlformats.org/officeDocument/2006/relationships/slideLayout" Target="../slideLayouts/slideLayout597.xml"/><Relationship Id="rId638" Type="http://schemas.openxmlformats.org/officeDocument/2006/relationships/slideLayout" Target="../slideLayouts/slideLayout653.xml"/><Relationship Id="rId3" Type="http://schemas.openxmlformats.org/officeDocument/2006/relationships/slideLayout" Target="../slideLayouts/slideLayout18.xml"/><Relationship Id="rId235" Type="http://schemas.openxmlformats.org/officeDocument/2006/relationships/slideLayout" Target="../slideLayouts/slideLayout250.xml"/><Relationship Id="rId277" Type="http://schemas.openxmlformats.org/officeDocument/2006/relationships/slideLayout" Target="../slideLayouts/slideLayout292.xml"/><Relationship Id="rId400" Type="http://schemas.openxmlformats.org/officeDocument/2006/relationships/slideLayout" Target="../slideLayouts/slideLayout415.xml"/><Relationship Id="rId442" Type="http://schemas.openxmlformats.org/officeDocument/2006/relationships/slideLayout" Target="../slideLayouts/slideLayout457.xml"/><Relationship Id="rId484" Type="http://schemas.openxmlformats.org/officeDocument/2006/relationships/slideLayout" Target="../slideLayouts/slideLayout499.xml"/><Relationship Id="rId137" Type="http://schemas.openxmlformats.org/officeDocument/2006/relationships/slideLayout" Target="../slideLayouts/slideLayout152.xml"/><Relationship Id="rId302" Type="http://schemas.openxmlformats.org/officeDocument/2006/relationships/slideLayout" Target="../slideLayouts/slideLayout317.xml"/><Relationship Id="rId344" Type="http://schemas.openxmlformats.org/officeDocument/2006/relationships/slideLayout" Target="../slideLayouts/slideLayout359.xml"/><Relationship Id="rId41" Type="http://schemas.openxmlformats.org/officeDocument/2006/relationships/slideLayout" Target="../slideLayouts/slideLayout56.xml"/><Relationship Id="rId83" Type="http://schemas.openxmlformats.org/officeDocument/2006/relationships/slideLayout" Target="../slideLayouts/slideLayout98.xml"/><Relationship Id="rId179" Type="http://schemas.openxmlformats.org/officeDocument/2006/relationships/slideLayout" Target="../slideLayouts/slideLayout194.xml"/><Relationship Id="rId386" Type="http://schemas.openxmlformats.org/officeDocument/2006/relationships/slideLayout" Target="../slideLayouts/slideLayout401.xml"/><Relationship Id="rId551" Type="http://schemas.openxmlformats.org/officeDocument/2006/relationships/slideLayout" Target="../slideLayouts/slideLayout566.xml"/><Relationship Id="rId593" Type="http://schemas.openxmlformats.org/officeDocument/2006/relationships/slideLayout" Target="../slideLayouts/slideLayout608.xml"/><Relationship Id="rId607" Type="http://schemas.openxmlformats.org/officeDocument/2006/relationships/slideLayout" Target="../slideLayouts/slideLayout622.xml"/><Relationship Id="rId649" Type="http://schemas.openxmlformats.org/officeDocument/2006/relationships/slideLayout" Target="../slideLayouts/slideLayout664.xml"/><Relationship Id="rId190" Type="http://schemas.openxmlformats.org/officeDocument/2006/relationships/slideLayout" Target="../slideLayouts/slideLayout205.xml"/><Relationship Id="rId204" Type="http://schemas.openxmlformats.org/officeDocument/2006/relationships/slideLayout" Target="../slideLayouts/slideLayout219.xml"/><Relationship Id="rId246" Type="http://schemas.openxmlformats.org/officeDocument/2006/relationships/slideLayout" Target="../slideLayouts/slideLayout261.xml"/><Relationship Id="rId288" Type="http://schemas.openxmlformats.org/officeDocument/2006/relationships/slideLayout" Target="../slideLayouts/slideLayout303.xml"/><Relationship Id="rId411" Type="http://schemas.openxmlformats.org/officeDocument/2006/relationships/slideLayout" Target="../slideLayouts/slideLayout426.xml"/><Relationship Id="rId453" Type="http://schemas.openxmlformats.org/officeDocument/2006/relationships/slideLayout" Target="../slideLayouts/slideLayout468.xml"/><Relationship Id="rId509" Type="http://schemas.openxmlformats.org/officeDocument/2006/relationships/slideLayout" Target="../slideLayouts/slideLayout524.xml"/><Relationship Id="rId660" Type="http://schemas.openxmlformats.org/officeDocument/2006/relationships/slideLayout" Target="../slideLayouts/slideLayout675.xml"/><Relationship Id="rId106" Type="http://schemas.openxmlformats.org/officeDocument/2006/relationships/slideLayout" Target="../slideLayouts/slideLayout121.xml"/><Relationship Id="rId313" Type="http://schemas.openxmlformats.org/officeDocument/2006/relationships/slideLayout" Target="../slideLayouts/slideLayout328.xml"/><Relationship Id="rId495" Type="http://schemas.openxmlformats.org/officeDocument/2006/relationships/slideLayout" Target="../slideLayouts/slideLayout510.xml"/><Relationship Id="rId10" Type="http://schemas.openxmlformats.org/officeDocument/2006/relationships/slideLayout" Target="../slideLayouts/slideLayout25.xml"/><Relationship Id="rId52" Type="http://schemas.openxmlformats.org/officeDocument/2006/relationships/slideLayout" Target="../slideLayouts/slideLayout67.xml"/><Relationship Id="rId94" Type="http://schemas.openxmlformats.org/officeDocument/2006/relationships/slideLayout" Target="../slideLayouts/slideLayout109.xml"/><Relationship Id="rId148" Type="http://schemas.openxmlformats.org/officeDocument/2006/relationships/slideLayout" Target="../slideLayouts/slideLayout163.xml"/><Relationship Id="rId355" Type="http://schemas.openxmlformats.org/officeDocument/2006/relationships/slideLayout" Target="../slideLayouts/slideLayout370.xml"/><Relationship Id="rId397" Type="http://schemas.openxmlformats.org/officeDocument/2006/relationships/slideLayout" Target="../slideLayouts/slideLayout412.xml"/><Relationship Id="rId520" Type="http://schemas.openxmlformats.org/officeDocument/2006/relationships/slideLayout" Target="../slideLayouts/slideLayout535.xml"/><Relationship Id="rId562" Type="http://schemas.openxmlformats.org/officeDocument/2006/relationships/slideLayout" Target="../slideLayouts/slideLayout577.xml"/><Relationship Id="rId618" Type="http://schemas.openxmlformats.org/officeDocument/2006/relationships/slideLayout" Target="../slideLayouts/slideLayout633.xml"/><Relationship Id="rId215" Type="http://schemas.openxmlformats.org/officeDocument/2006/relationships/slideLayout" Target="../slideLayouts/slideLayout230.xml"/><Relationship Id="rId257" Type="http://schemas.openxmlformats.org/officeDocument/2006/relationships/slideLayout" Target="../slideLayouts/slideLayout272.xml"/><Relationship Id="rId422" Type="http://schemas.openxmlformats.org/officeDocument/2006/relationships/slideLayout" Target="../slideLayouts/slideLayout437.xml"/><Relationship Id="rId464" Type="http://schemas.openxmlformats.org/officeDocument/2006/relationships/slideLayout" Target="../slideLayouts/slideLayout479.xml"/><Relationship Id="rId299" Type="http://schemas.openxmlformats.org/officeDocument/2006/relationships/slideLayout" Target="../slideLayouts/slideLayout314.xml"/><Relationship Id="rId63" Type="http://schemas.openxmlformats.org/officeDocument/2006/relationships/slideLayout" Target="../slideLayouts/slideLayout78.xml"/><Relationship Id="rId159" Type="http://schemas.openxmlformats.org/officeDocument/2006/relationships/slideLayout" Target="../slideLayouts/slideLayout174.xml"/><Relationship Id="rId366" Type="http://schemas.openxmlformats.org/officeDocument/2006/relationships/slideLayout" Target="../slideLayouts/slideLayout381.xml"/><Relationship Id="rId573" Type="http://schemas.openxmlformats.org/officeDocument/2006/relationships/slideLayout" Target="../slideLayouts/slideLayout588.xml"/><Relationship Id="rId226" Type="http://schemas.openxmlformats.org/officeDocument/2006/relationships/slideLayout" Target="../slideLayouts/slideLayout241.xml"/><Relationship Id="rId433" Type="http://schemas.openxmlformats.org/officeDocument/2006/relationships/slideLayout" Target="../slideLayouts/slideLayout448.xml"/><Relationship Id="rId640" Type="http://schemas.openxmlformats.org/officeDocument/2006/relationships/slideLayout" Target="../slideLayouts/slideLayout655.xml"/><Relationship Id="rId74" Type="http://schemas.openxmlformats.org/officeDocument/2006/relationships/slideLayout" Target="../slideLayouts/slideLayout89.xml"/><Relationship Id="rId377" Type="http://schemas.openxmlformats.org/officeDocument/2006/relationships/slideLayout" Target="../slideLayouts/slideLayout392.xml"/><Relationship Id="rId500" Type="http://schemas.openxmlformats.org/officeDocument/2006/relationships/slideLayout" Target="../slideLayouts/slideLayout515.xml"/><Relationship Id="rId584" Type="http://schemas.openxmlformats.org/officeDocument/2006/relationships/slideLayout" Target="../slideLayouts/slideLayout599.xml"/><Relationship Id="rId5" Type="http://schemas.openxmlformats.org/officeDocument/2006/relationships/slideLayout" Target="../slideLayouts/slideLayout20.xml"/><Relationship Id="rId237" Type="http://schemas.openxmlformats.org/officeDocument/2006/relationships/slideLayout" Target="../slideLayouts/slideLayout252.xml"/><Relationship Id="rId444" Type="http://schemas.openxmlformats.org/officeDocument/2006/relationships/slideLayout" Target="../slideLayouts/slideLayout459.xml"/><Relationship Id="rId651" Type="http://schemas.openxmlformats.org/officeDocument/2006/relationships/slideLayout" Target="../slideLayouts/slideLayout666.xml"/><Relationship Id="rId290" Type="http://schemas.openxmlformats.org/officeDocument/2006/relationships/slideLayout" Target="../slideLayouts/slideLayout305.xml"/><Relationship Id="rId304" Type="http://schemas.openxmlformats.org/officeDocument/2006/relationships/slideLayout" Target="../slideLayouts/slideLayout319.xml"/><Relationship Id="rId388" Type="http://schemas.openxmlformats.org/officeDocument/2006/relationships/slideLayout" Target="../slideLayouts/slideLayout403.xml"/><Relationship Id="rId511" Type="http://schemas.openxmlformats.org/officeDocument/2006/relationships/slideLayout" Target="../slideLayouts/slideLayout526.xml"/><Relationship Id="rId609" Type="http://schemas.openxmlformats.org/officeDocument/2006/relationships/slideLayout" Target="../slideLayouts/slideLayout624.xml"/><Relationship Id="rId85" Type="http://schemas.openxmlformats.org/officeDocument/2006/relationships/slideLayout" Target="../slideLayouts/slideLayout100.xml"/><Relationship Id="rId150" Type="http://schemas.openxmlformats.org/officeDocument/2006/relationships/slideLayout" Target="../slideLayouts/slideLayout165.xml"/><Relationship Id="rId595" Type="http://schemas.openxmlformats.org/officeDocument/2006/relationships/slideLayout" Target="../slideLayouts/slideLayout610.xml"/><Relationship Id="rId248" Type="http://schemas.openxmlformats.org/officeDocument/2006/relationships/slideLayout" Target="../slideLayouts/slideLayout263.xml"/><Relationship Id="rId455" Type="http://schemas.openxmlformats.org/officeDocument/2006/relationships/slideLayout" Target="../slideLayouts/slideLayout470.xml"/><Relationship Id="rId662" Type="http://schemas.openxmlformats.org/officeDocument/2006/relationships/slideLayout" Target="../slideLayouts/slideLayout677.xml"/><Relationship Id="rId12" Type="http://schemas.openxmlformats.org/officeDocument/2006/relationships/slideLayout" Target="../slideLayouts/slideLayout27.xml"/><Relationship Id="rId108" Type="http://schemas.openxmlformats.org/officeDocument/2006/relationships/slideLayout" Target="../slideLayouts/slideLayout123.xml"/><Relationship Id="rId315" Type="http://schemas.openxmlformats.org/officeDocument/2006/relationships/slideLayout" Target="../slideLayouts/slideLayout330.xml"/><Relationship Id="rId522" Type="http://schemas.openxmlformats.org/officeDocument/2006/relationships/slideLayout" Target="../slideLayouts/slideLayout537.xml"/><Relationship Id="rId96" Type="http://schemas.openxmlformats.org/officeDocument/2006/relationships/slideLayout" Target="../slideLayouts/slideLayout111.xml"/><Relationship Id="rId161" Type="http://schemas.openxmlformats.org/officeDocument/2006/relationships/slideLayout" Target="../slideLayouts/slideLayout176.xml"/><Relationship Id="rId399" Type="http://schemas.openxmlformats.org/officeDocument/2006/relationships/slideLayout" Target="../slideLayouts/slideLayout414.xml"/><Relationship Id="rId259" Type="http://schemas.openxmlformats.org/officeDocument/2006/relationships/slideLayout" Target="../slideLayouts/slideLayout274.xml"/><Relationship Id="rId466" Type="http://schemas.openxmlformats.org/officeDocument/2006/relationships/slideLayout" Target="../slideLayouts/slideLayout481.xml"/><Relationship Id="rId673" Type="http://schemas.openxmlformats.org/officeDocument/2006/relationships/slideLayout" Target="../slideLayouts/slideLayout688.xml"/><Relationship Id="rId23" Type="http://schemas.openxmlformats.org/officeDocument/2006/relationships/slideLayout" Target="../slideLayouts/slideLayout38.xml"/><Relationship Id="rId119" Type="http://schemas.openxmlformats.org/officeDocument/2006/relationships/slideLayout" Target="../slideLayouts/slideLayout134.xml"/><Relationship Id="rId326" Type="http://schemas.openxmlformats.org/officeDocument/2006/relationships/slideLayout" Target="../slideLayouts/slideLayout341.xml"/><Relationship Id="rId533" Type="http://schemas.openxmlformats.org/officeDocument/2006/relationships/slideLayout" Target="../slideLayouts/slideLayout548.xml"/><Relationship Id="rId172" Type="http://schemas.openxmlformats.org/officeDocument/2006/relationships/slideLayout" Target="../slideLayouts/slideLayout187.xml"/><Relationship Id="rId477" Type="http://schemas.openxmlformats.org/officeDocument/2006/relationships/slideLayout" Target="../slideLayouts/slideLayout492.xml"/><Relationship Id="rId600" Type="http://schemas.openxmlformats.org/officeDocument/2006/relationships/slideLayout" Target="../slideLayouts/slideLayout615.xml"/><Relationship Id="rId684" Type="http://schemas.openxmlformats.org/officeDocument/2006/relationships/slideLayout" Target="../slideLayouts/slideLayout699.xml"/><Relationship Id="rId337" Type="http://schemas.openxmlformats.org/officeDocument/2006/relationships/slideLayout" Target="../slideLayouts/slideLayout352.xml"/><Relationship Id="rId34" Type="http://schemas.openxmlformats.org/officeDocument/2006/relationships/slideLayout" Target="../slideLayouts/slideLayout49.xml"/><Relationship Id="rId544" Type="http://schemas.openxmlformats.org/officeDocument/2006/relationships/slideLayout" Target="../slideLayouts/slideLayout559.xml"/><Relationship Id="rId183" Type="http://schemas.openxmlformats.org/officeDocument/2006/relationships/slideLayout" Target="../slideLayouts/slideLayout198.xml"/><Relationship Id="rId390" Type="http://schemas.openxmlformats.org/officeDocument/2006/relationships/slideLayout" Target="../slideLayouts/slideLayout405.xml"/><Relationship Id="rId404" Type="http://schemas.openxmlformats.org/officeDocument/2006/relationships/slideLayout" Target="../slideLayouts/slideLayout419.xml"/><Relationship Id="rId611" Type="http://schemas.openxmlformats.org/officeDocument/2006/relationships/slideLayout" Target="../slideLayouts/slideLayout626.xml"/><Relationship Id="rId250" Type="http://schemas.openxmlformats.org/officeDocument/2006/relationships/slideLayout" Target="../slideLayouts/slideLayout265.xml"/><Relationship Id="rId488" Type="http://schemas.openxmlformats.org/officeDocument/2006/relationships/slideLayout" Target="../slideLayouts/slideLayout503.xml"/><Relationship Id="rId45" Type="http://schemas.openxmlformats.org/officeDocument/2006/relationships/slideLayout" Target="../slideLayouts/slideLayout60.xml"/><Relationship Id="rId110" Type="http://schemas.openxmlformats.org/officeDocument/2006/relationships/slideLayout" Target="../slideLayouts/slideLayout125.xml"/><Relationship Id="rId348" Type="http://schemas.openxmlformats.org/officeDocument/2006/relationships/slideLayout" Target="../slideLayouts/slideLayout363.xml"/><Relationship Id="rId555" Type="http://schemas.openxmlformats.org/officeDocument/2006/relationships/slideLayout" Target="../slideLayouts/slideLayout570.xml"/><Relationship Id="rId194" Type="http://schemas.openxmlformats.org/officeDocument/2006/relationships/slideLayout" Target="../slideLayouts/slideLayout209.xml"/><Relationship Id="rId208" Type="http://schemas.openxmlformats.org/officeDocument/2006/relationships/slideLayout" Target="../slideLayouts/slideLayout223.xml"/><Relationship Id="rId415" Type="http://schemas.openxmlformats.org/officeDocument/2006/relationships/slideLayout" Target="../slideLayouts/slideLayout430.xml"/><Relationship Id="rId622" Type="http://schemas.openxmlformats.org/officeDocument/2006/relationships/slideLayout" Target="../slideLayouts/slideLayout637.xml"/><Relationship Id="rId261" Type="http://schemas.openxmlformats.org/officeDocument/2006/relationships/slideLayout" Target="../slideLayouts/slideLayout276.xml"/><Relationship Id="rId499" Type="http://schemas.openxmlformats.org/officeDocument/2006/relationships/slideLayout" Target="../slideLayouts/slideLayout514.xml"/><Relationship Id="rId56" Type="http://schemas.openxmlformats.org/officeDocument/2006/relationships/slideLayout" Target="../slideLayouts/slideLayout71.xml"/><Relationship Id="rId359" Type="http://schemas.openxmlformats.org/officeDocument/2006/relationships/slideLayout" Target="../slideLayouts/slideLayout374.xml"/><Relationship Id="rId566" Type="http://schemas.openxmlformats.org/officeDocument/2006/relationships/slideLayout" Target="../slideLayouts/slideLayout581.xml"/><Relationship Id="rId121" Type="http://schemas.openxmlformats.org/officeDocument/2006/relationships/slideLayout" Target="../slideLayouts/slideLayout136.xml"/><Relationship Id="rId219" Type="http://schemas.openxmlformats.org/officeDocument/2006/relationships/slideLayout" Target="../slideLayouts/slideLayout234.xml"/><Relationship Id="rId426" Type="http://schemas.openxmlformats.org/officeDocument/2006/relationships/slideLayout" Target="../slideLayouts/slideLayout441.xml"/><Relationship Id="rId633" Type="http://schemas.openxmlformats.org/officeDocument/2006/relationships/slideLayout" Target="../slideLayouts/slideLayout648.xml"/><Relationship Id="rId67" Type="http://schemas.openxmlformats.org/officeDocument/2006/relationships/slideLayout" Target="../slideLayouts/slideLayout82.xml"/><Relationship Id="rId272" Type="http://schemas.openxmlformats.org/officeDocument/2006/relationships/slideLayout" Target="../slideLayouts/slideLayout287.xml"/><Relationship Id="rId577" Type="http://schemas.openxmlformats.org/officeDocument/2006/relationships/slideLayout" Target="../slideLayouts/slideLayout592.xml"/><Relationship Id="rId132" Type="http://schemas.openxmlformats.org/officeDocument/2006/relationships/slideLayout" Target="../slideLayouts/slideLayout147.xml"/><Relationship Id="rId437" Type="http://schemas.openxmlformats.org/officeDocument/2006/relationships/slideLayout" Target="../slideLayouts/slideLayout452.xml"/><Relationship Id="rId644" Type="http://schemas.openxmlformats.org/officeDocument/2006/relationships/slideLayout" Target="../slideLayouts/slideLayout659.xml"/><Relationship Id="rId283" Type="http://schemas.openxmlformats.org/officeDocument/2006/relationships/slideLayout" Target="../slideLayouts/slideLayout298.xml"/><Relationship Id="rId490" Type="http://schemas.openxmlformats.org/officeDocument/2006/relationships/slideLayout" Target="../slideLayouts/slideLayout505.xml"/><Relationship Id="rId504" Type="http://schemas.openxmlformats.org/officeDocument/2006/relationships/slideLayout" Target="../slideLayouts/slideLayout519.xml"/><Relationship Id="rId78" Type="http://schemas.openxmlformats.org/officeDocument/2006/relationships/slideLayout" Target="../slideLayouts/slideLayout93.xml"/><Relationship Id="rId143" Type="http://schemas.openxmlformats.org/officeDocument/2006/relationships/slideLayout" Target="../slideLayouts/slideLayout158.xml"/><Relationship Id="rId350" Type="http://schemas.openxmlformats.org/officeDocument/2006/relationships/slideLayout" Target="../slideLayouts/slideLayout365.xml"/><Relationship Id="rId588" Type="http://schemas.openxmlformats.org/officeDocument/2006/relationships/slideLayout" Target="../slideLayouts/slideLayout603.xml"/><Relationship Id="rId9" Type="http://schemas.openxmlformats.org/officeDocument/2006/relationships/slideLayout" Target="../slideLayouts/slideLayout24.xml"/><Relationship Id="rId210" Type="http://schemas.openxmlformats.org/officeDocument/2006/relationships/slideLayout" Target="../slideLayouts/slideLayout225.xml"/><Relationship Id="rId448" Type="http://schemas.openxmlformats.org/officeDocument/2006/relationships/slideLayout" Target="../slideLayouts/slideLayout463.xml"/><Relationship Id="rId655" Type="http://schemas.openxmlformats.org/officeDocument/2006/relationships/slideLayout" Target="../slideLayouts/slideLayout670.xml"/><Relationship Id="rId294" Type="http://schemas.openxmlformats.org/officeDocument/2006/relationships/slideLayout" Target="../slideLayouts/slideLayout309.xml"/><Relationship Id="rId308" Type="http://schemas.openxmlformats.org/officeDocument/2006/relationships/slideLayout" Target="../slideLayouts/slideLayout323.xml"/><Relationship Id="rId515" Type="http://schemas.openxmlformats.org/officeDocument/2006/relationships/slideLayout" Target="../slideLayouts/slideLayout530.xml"/><Relationship Id="rId89" Type="http://schemas.openxmlformats.org/officeDocument/2006/relationships/slideLayout" Target="../slideLayouts/slideLayout104.xml"/><Relationship Id="rId154" Type="http://schemas.openxmlformats.org/officeDocument/2006/relationships/slideLayout" Target="../slideLayouts/slideLayout169.xml"/><Relationship Id="rId361" Type="http://schemas.openxmlformats.org/officeDocument/2006/relationships/slideLayout" Target="../slideLayouts/slideLayout376.xml"/><Relationship Id="rId599" Type="http://schemas.openxmlformats.org/officeDocument/2006/relationships/slideLayout" Target="../slideLayouts/slideLayout614.xml"/><Relationship Id="rId459" Type="http://schemas.openxmlformats.org/officeDocument/2006/relationships/slideLayout" Target="../slideLayouts/slideLayout474.xml"/><Relationship Id="rId666" Type="http://schemas.openxmlformats.org/officeDocument/2006/relationships/slideLayout" Target="../slideLayouts/slideLayout681.xml"/><Relationship Id="rId16" Type="http://schemas.openxmlformats.org/officeDocument/2006/relationships/slideLayout" Target="../slideLayouts/slideLayout31.xml"/><Relationship Id="rId221" Type="http://schemas.openxmlformats.org/officeDocument/2006/relationships/slideLayout" Target="../slideLayouts/slideLayout236.xml"/><Relationship Id="rId319" Type="http://schemas.openxmlformats.org/officeDocument/2006/relationships/slideLayout" Target="../slideLayouts/slideLayout334.xml"/><Relationship Id="rId526" Type="http://schemas.openxmlformats.org/officeDocument/2006/relationships/slideLayout" Target="../slideLayouts/slideLayout541.xml"/><Relationship Id="rId165" Type="http://schemas.openxmlformats.org/officeDocument/2006/relationships/slideLayout" Target="../slideLayouts/slideLayout180.xml"/><Relationship Id="rId372" Type="http://schemas.openxmlformats.org/officeDocument/2006/relationships/slideLayout" Target="../slideLayouts/slideLayout387.xml"/><Relationship Id="rId677" Type="http://schemas.openxmlformats.org/officeDocument/2006/relationships/slideLayout" Target="../slideLayouts/slideLayout692.xml"/><Relationship Id="rId232" Type="http://schemas.openxmlformats.org/officeDocument/2006/relationships/slideLayout" Target="../slideLayouts/slideLayout247.xml"/><Relationship Id="rId27" Type="http://schemas.openxmlformats.org/officeDocument/2006/relationships/slideLayout" Target="../slideLayouts/slideLayout42.xml"/><Relationship Id="rId537" Type="http://schemas.openxmlformats.org/officeDocument/2006/relationships/slideLayout" Target="../slideLayouts/slideLayout552.xml"/><Relationship Id="rId80" Type="http://schemas.openxmlformats.org/officeDocument/2006/relationships/slideLayout" Target="../slideLayouts/slideLayout95.xml"/><Relationship Id="rId176" Type="http://schemas.openxmlformats.org/officeDocument/2006/relationships/slideLayout" Target="../slideLayouts/slideLayout191.xml"/><Relationship Id="rId383" Type="http://schemas.openxmlformats.org/officeDocument/2006/relationships/slideLayout" Target="../slideLayouts/slideLayout398.xml"/><Relationship Id="rId590" Type="http://schemas.openxmlformats.org/officeDocument/2006/relationships/slideLayout" Target="../slideLayouts/slideLayout605.xml"/><Relationship Id="rId604" Type="http://schemas.openxmlformats.org/officeDocument/2006/relationships/slideLayout" Target="../slideLayouts/slideLayout619.xml"/><Relationship Id="rId243" Type="http://schemas.openxmlformats.org/officeDocument/2006/relationships/slideLayout" Target="../slideLayouts/slideLayout258.xml"/><Relationship Id="rId450" Type="http://schemas.openxmlformats.org/officeDocument/2006/relationships/slideLayout" Target="../slideLayouts/slideLayout465.xml"/><Relationship Id="rId688" Type="http://schemas.openxmlformats.org/officeDocument/2006/relationships/slideLayout" Target="../slideLayouts/slideLayout703.xml"/><Relationship Id="rId38" Type="http://schemas.openxmlformats.org/officeDocument/2006/relationships/slideLayout" Target="../slideLayouts/slideLayout53.xml"/><Relationship Id="rId103" Type="http://schemas.openxmlformats.org/officeDocument/2006/relationships/slideLayout" Target="../slideLayouts/slideLayout118.xml"/><Relationship Id="rId310" Type="http://schemas.openxmlformats.org/officeDocument/2006/relationships/slideLayout" Target="../slideLayouts/slideLayout325.xml"/><Relationship Id="rId548" Type="http://schemas.openxmlformats.org/officeDocument/2006/relationships/slideLayout" Target="../slideLayouts/slideLayout563.xml"/><Relationship Id="rId91" Type="http://schemas.openxmlformats.org/officeDocument/2006/relationships/slideLayout" Target="../slideLayouts/slideLayout106.xml"/><Relationship Id="rId187" Type="http://schemas.openxmlformats.org/officeDocument/2006/relationships/slideLayout" Target="../slideLayouts/slideLayout202.xml"/><Relationship Id="rId394" Type="http://schemas.openxmlformats.org/officeDocument/2006/relationships/slideLayout" Target="../slideLayouts/slideLayout409.xml"/><Relationship Id="rId408" Type="http://schemas.openxmlformats.org/officeDocument/2006/relationships/slideLayout" Target="../slideLayouts/slideLayout423.xml"/><Relationship Id="rId615" Type="http://schemas.openxmlformats.org/officeDocument/2006/relationships/slideLayout" Target="../slideLayouts/slideLayout630.xml"/><Relationship Id="rId254" Type="http://schemas.openxmlformats.org/officeDocument/2006/relationships/slideLayout" Target="../slideLayouts/slideLayout26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11.xml"/><Relationship Id="rId13" Type="http://schemas.openxmlformats.org/officeDocument/2006/relationships/slideLayout" Target="../slideLayouts/slideLayout716.xml"/><Relationship Id="rId18" Type="http://schemas.openxmlformats.org/officeDocument/2006/relationships/slideLayout" Target="../slideLayouts/slideLayout721.xml"/><Relationship Id="rId3" Type="http://schemas.openxmlformats.org/officeDocument/2006/relationships/slideLayout" Target="../slideLayouts/slideLayout706.xml"/><Relationship Id="rId7" Type="http://schemas.openxmlformats.org/officeDocument/2006/relationships/slideLayout" Target="../slideLayouts/slideLayout710.xml"/><Relationship Id="rId12" Type="http://schemas.openxmlformats.org/officeDocument/2006/relationships/slideLayout" Target="../slideLayouts/slideLayout715.xml"/><Relationship Id="rId17" Type="http://schemas.openxmlformats.org/officeDocument/2006/relationships/slideLayout" Target="../slideLayouts/slideLayout720.xml"/><Relationship Id="rId2" Type="http://schemas.openxmlformats.org/officeDocument/2006/relationships/slideLayout" Target="../slideLayouts/slideLayout705.xml"/><Relationship Id="rId16" Type="http://schemas.openxmlformats.org/officeDocument/2006/relationships/slideLayout" Target="../slideLayouts/slideLayout719.xml"/><Relationship Id="rId1" Type="http://schemas.openxmlformats.org/officeDocument/2006/relationships/slideLayout" Target="../slideLayouts/slideLayout704.xml"/><Relationship Id="rId6" Type="http://schemas.openxmlformats.org/officeDocument/2006/relationships/slideLayout" Target="../slideLayouts/slideLayout709.xml"/><Relationship Id="rId11" Type="http://schemas.openxmlformats.org/officeDocument/2006/relationships/slideLayout" Target="../slideLayouts/slideLayout714.xml"/><Relationship Id="rId5" Type="http://schemas.openxmlformats.org/officeDocument/2006/relationships/slideLayout" Target="../slideLayouts/slideLayout708.xml"/><Relationship Id="rId15" Type="http://schemas.openxmlformats.org/officeDocument/2006/relationships/slideLayout" Target="../slideLayouts/slideLayout718.xml"/><Relationship Id="rId10" Type="http://schemas.openxmlformats.org/officeDocument/2006/relationships/slideLayout" Target="../slideLayouts/slideLayout713.xml"/><Relationship Id="rId19" Type="http://schemas.openxmlformats.org/officeDocument/2006/relationships/theme" Target="../theme/theme3.xml"/><Relationship Id="rId4" Type="http://schemas.openxmlformats.org/officeDocument/2006/relationships/slideLayout" Target="../slideLayouts/slideLayout707.xml"/><Relationship Id="rId9" Type="http://schemas.openxmlformats.org/officeDocument/2006/relationships/slideLayout" Target="../slideLayouts/slideLayout712.xml"/><Relationship Id="rId14" Type="http://schemas.openxmlformats.org/officeDocument/2006/relationships/slideLayout" Target="../slideLayouts/slideLayout7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46CE7D5-CF57-46EF-B807-FDD0502418D4}" type="datetimeFigureOut">
              <a:rPr lang="en-US" smtClean="0"/>
              <a:t>2/20/2024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460954070"/>
      </p:ext>
    </p:extLst>
  </p:cSld>
  <p:clrMap bg1="lt1" tx1="dk1" bg2="lt2" tx2="dk2" accent1="accent1" accent2="accent2" accent3="accent3" accent4="accent4" accent5="accent5" accent6="accent6" hlink="hlink" folHlink="folHlink"/>
  <p:sldLayoutIdLst>
    <p:sldLayoutId id="2147488247" r:id="rId1"/>
    <p:sldLayoutId id="2147488248" r:id="rId2"/>
    <p:sldLayoutId id="2147488249" r:id="rId3"/>
    <p:sldLayoutId id="2147488250" r:id="rId4"/>
    <p:sldLayoutId id="2147488251" r:id="rId5"/>
    <p:sldLayoutId id="2147488252" r:id="rId6"/>
    <p:sldLayoutId id="2147483667" r:id="rId7"/>
    <p:sldLayoutId id="2147483668" r:id="rId8"/>
    <p:sldLayoutId id="2147483669" r:id="rId9"/>
    <p:sldLayoutId id="2147483670" r:id="rId10"/>
    <p:sldLayoutId id="2147483671" r:id="rId11"/>
    <p:sldLayoutId id="2147488242" r:id="rId12"/>
    <p:sldLayoutId id="2147488243" r:id="rId13"/>
    <p:sldLayoutId id="2147488244" r:id="rId14"/>
    <p:sldLayoutId id="2147488245"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032" r:id="rId5"/>
    <p:sldLayoutId id="2147487033" r:id="rId6"/>
    <p:sldLayoutId id="2147487034" r:id="rId7"/>
    <p:sldLayoutId id="2147487035" r:id="rId8"/>
    <p:sldLayoutId id="2147488227" r:id="rId9"/>
    <p:sldLayoutId id="2147487036" r:id="rId10"/>
    <p:sldLayoutId id="2147487037" r:id="rId11"/>
    <p:sldLayoutId id="2147487038" r:id="rId12"/>
    <p:sldLayoutId id="2147487178" r:id="rId13"/>
    <p:sldLayoutId id="2147487179" r:id="rId14"/>
    <p:sldLayoutId id="2147487180" r:id="rId15"/>
    <p:sldLayoutId id="2147487039" r:id="rId16"/>
    <p:sldLayoutId id="2147487182" r:id="rId17"/>
    <p:sldLayoutId id="2147487183" r:id="rId18"/>
    <p:sldLayoutId id="2147487184" r:id="rId19"/>
    <p:sldLayoutId id="2147487185" r:id="rId20"/>
    <p:sldLayoutId id="2147487040" r:id="rId21"/>
    <p:sldLayoutId id="2147487041" r:id="rId22"/>
    <p:sldLayoutId id="2147487188" r:id="rId23"/>
    <p:sldLayoutId id="2147487189" r:id="rId24"/>
    <p:sldLayoutId id="2147487190" r:id="rId25"/>
    <p:sldLayoutId id="2147487042" r:id="rId26"/>
    <p:sldLayoutId id="2147487192" r:id="rId27"/>
    <p:sldLayoutId id="2147487193" r:id="rId28"/>
    <p:sldLayoutId id="2147487043" r:id="rId29"/>
    <p:sldLayoutId id="2147487044" r:id="rId30"/>
    <p:sldLayoutId id="2147487045" r:id="rId31"/>
    <p:sldLayoutId id="2147487046" r:id="rId32"/>
    <p:sldLayoutId id="2147487047" r:id="rId33"/>
    <p:sldLayoutId id="2147487048" r:id="rId34"/>
    <p:sldLayoutId id="2147487049" r:id="rId35"/>
    <p:sldLayoutId id="2147487050" r:id="rId36"/>
    <p:sldLayoutId id="2147487051" r:id="rId37"/>
    <p:sldLayoutId id="2147487052" r:id="rId38"/>
    <p:sldLayoutId id="2147487053" r:id="rId39"/>
    <p:sldLayoutId id="2147487205" r:id="rId40"/>
    <p:sldLayoutId id="2147487206" r:id="rId41"/>
    <p:sldLayoutId id="2147488228" r:id="rId42"/>
    <p:sldLayoutId id="2147487207" r:id="rId43"/>
    <p:sldLayoutId id="2147487208" r:id="rId44"/>
    <p:sldLayoutId id="2147487209" r:id="rId45"/>
    <p:sldLayoutId id="2147487210" r:id="rId46"/>
    <p:sldLayoutId id="2147487211" r:id="rId47"/>
    <p:sldLayoutId id="2147487212" r:id="rId48"/>
    <p:sldLayoutId id="2147487213" r:id="rId49"/>
    <p:sldLayoutId id="2147487214" r:id="rId50"/>
    <p:sldLayoutId id="2147487215" r:id="rId51"/>
    <p:sldLayoutId id="2147487216" r:id="rId52"/>
    <p:sldLayoutId id="2147487217" r:id="rId53"/>
    <p:sldLayoutId id="2147487218" r:id="rId54"/>
    <p:sldLayoutId id="2147487219" r:id="rId55"/>
    <p:sldLayoutId id="2147487220" r:id="rId56"/>
    <p:sldLayoutId id="2147487221" r:id="rId57"/>
    <p:sldLayoutId id="2147487222" r:id="rId58"/>
    <p:sldLayoutId id="2147487223" r:id="rId59"/>
    <p:sldLayoutId id="2147487224" r:id="rId60"/>
    <p:sldLayoutId id="2147487225" r:id="rId61"/>
    <p:sldLayoutId id="2147487226" r:id="rId62"/>
    <p:sldLayoutId id="2147487227" r:id="rId63"/>
    <p:sldLayoutId id="2147487228" r:id="rId64"/>
    <p:sldLayoutId id="2147487229" r:id="rId65"/>
    <p:sldLayoutId id="2147487058" r:id="rId66"/>
    <p:sldLayoutId id="2147487231" r:id="rId67"/>
    <p:sldLayoutId id="2147487232" r:id="rId68"/>
    <p:sldLayoutId id="2147487233" r:id="rId69"/>
    <p:sldLayoutId id="2147487234" r:id="rId70"/>
    <p:sldLayoutId id="2147487235" r:id="rId71"/>
    <p:sldLayoutId id="2147487236" r:id="rId72"/>
    <p:sldLayoutId id="2147487237" r:id="rId73"/>
    <p:sldLayoutId id="2147487059" r:id="rId74"/>
    <p:sldLayoutId id="2147487060" r:id="rId75"/>
    <p:sldLayoutId id="2147487061" r:id="rId76"/>
    <p:sldLayoutId id="2147487062" r:id="rId77"/>
    <p:sldLayoutId id="2147487242" r:id="rId78"/>
    <p:sldLayoutId id="2147487063" r:id="rId79"/>
    <p:sldLayoutId id="2147487244" r:id="rId80"/>
    <p:sldLayoutId id="2147487245" r:id="rId81"/>
    <p:sldLayoutId id="2147487246" r:id="rId82"/>
    <p:sldLayoutId id="2147487064" r:id="rId83"/>
    <p:sldLayoutId id="2147487248" r:id="rId84"/>
    <p:sldLayoutId id="2147487249" r:id="rId85"/>
    <p:sldLayoutId id="2147487250" r:id="rId86"/>
    <p:sldLayoutId id="2147487251" r:id="rId87"/>
    <p:sldLayoutId id="2147487252" r:id="rId88"/>
    <p:sldLayoutId id="2147487253" r:id="rId89"/>
    <p:sldLayoutId id="2147487065" r:id="rId90"/>
    <p:sldLayoutId id="2147487066" r:id="rId91"/>
    <p:sldLayoutId id="2147487067" r:id="rId92"/>
    <p:sldLayoutId id="2147487068" r:id="rId93"/>
    <p:sldLayoutId id="2147487069" r:id="rId94"/>
    <p:sldLayoutId id="2147487070" r:id="rId95"/>
    <p:sldLayoutId id="2147487071" r:id="rId96"/>
    <p:sldLayoutId id="2147487072" r:id="rId97"/>
    <p:sldLayoutId id="2147487073" r:id="rId98"/>
    <p:sldLayoutId id="2147487074" r:id="rId99"/>
    <p:sldLayoutId id="2147487075" r:id="rId100"/>
    <p:sldLayoutId id="2147487155" r:id="rId101"/>
    <p:sldLayoutId id="2147487265" r:id="rId102"/>
    <p:sldLayoutId id="2147487266" r:id="rId103"/>
    <p:sldLayoutId id="2147487076" r:id="rId104"/>
    <p:sldLayoutId id="2147487077" r:id="rId105"/>
    <p:sldLayoutId id="2147487078" r:id="rId106"/>
    <p:sldLayoutId id="2147487270" r:id="rId107"/>
    <p:sldLayoutId id="2147487271" r:id="rId108"/>
    <p:sldLayoutId id="2147487272" r:id="rId109"/>
    <p:sldLayoutId id="2147487273" r:id="rId110"/>
    <p:sldLayoutId id="2147487274" r:id="rId111"/>
    <p:sldLayoutId id="2147487275" r:id="rId112"/>
    <p:sldLayoutId id="2147487276" r:id="rId113"/>
    <p:sldLayoutId id="2147487277" r:id="rId114"/>
    <p:sldLayoutId id="2147487079" r:id="rId115"/>
    <p:sldLayoutId id="2147487080" r:id="rId116"/>
    <p:sldLayoutId id="2147487081" r:id="rId117"/>
    <p:sldLayoutId id="2147487082" r:id="rId118"/>
    <p:sldLayoutId id="2147487083" r:id="rId119"/>
    <p:sldLayoutId id="2147487084" r:id="rId120"/>
    <p:sldLayoutId id="2147487085" r:id="rId121"/>
    <p:sldLayoutId id="2147487086" r:id="rId122"/>
    <p:sldLayoutId id="2147487087" r:id="rId123"/>
    <p:sldLayoutId id="2147487088" r:id="rId124"/>
    <p:sldLayoutId id="2147487089" r:id="rId125"/>
    <p:sldLayoutId id="2147487090" r:id="rId126"/>
    <p:sldLayoutId id="2147487290" r:id="rId127"/>
    <p:sldLayoutId id="2147487291" r:id="rId128"/>
    <p:sldLayoutId id="2147487292" r:id="rId129"/>
    <p:sldLayoutId id="2147487294" r:id="rId130"/>
    <p:sldLayoutId id="2147487295" r:id="rId131"/>
    <p:sldLayoutId id="2147487296" r:id="rId132"/>
    <p:sldLayoutId id="2147487297" r:id="rId133"/>
    <p:sldLayoutId id="2147487298" r:id="rId134"/>
    <p:sldLayoutId id="2147487299" r:id="rId135"/>
    <p:sldLayoutId id="2147487300" r:id="rId136"/>
    <p:sldLayoutId id="2147487301" r:id="rId137"/>
    <p:sldLayoutId id="2147487092" r:id="rId138"/>
    <p:sldLayoutId id="2147487303" r:id="rId139"/>
    <p:sldLayoutId id="2147487304" r:id="rId140"/>
    <p:sldLayoutId id="2147487305" r:id="rId141"/>
    <p:sldLayoutId id="2147487306" r:id="rId142"/>
    <p:sldLayoutId id="2147487307" r:id="rId143"/>
    <p:sldLayoutId id="2147487308" r:id="rId144"/>
    <p:sldLayoutId id="2147487093" r:id="rId145"/>
    <p:sldLayoutId id="2147487310" r:id="rId146"/>
    <p:sldLayoutId id="2147487311" r:id="rId147"/>
    <p:sldLayoutId id="2147487096" r:id="rId148"/>
    <p:sldLayoutId id="2147487097" r:id="rId149"/>
    <p:sldLayoutId id="2147487098" r:id="rId150"/>
    <p:sldLayoutId id="2147487099" r:id="rId151"/>
    <p:sldLayoutId id="2147487320" r:id="rId152"/>
    <p:sldLayoutId id="2147487100" r:id="rId153"/>
    <p:sldLayoutId id="2147487101" r:id="rId154"/>
    <p:sldLayoutId id="2147488229" r:id="rId155"/>
    <p:sldLayoutId id="2147487102" r:id="rId156"/>
    <p:sldLayoutId id="2147487103" r:id="rId157"/>
    <p:sldLayoutId id="2147488235" r:id="rId158"/>
    <p:sldLayoutId id="2147487104" r:id="rId159"/>
    <p:sldLayoutId id="2147487326" r:id="rId160"/>
    <p:sldLayoutId id="2147487105" r:id="rId161"/>
    <p:sldLayoutId id="2147487106" r:id="rId162"/>
    <p:sldLayoutId id="2147487107" r:id="rId163"/>
    <p:sldLayoutId id="2147487108" r:id="rId164"/>
    <p:sldLayoutId id="2147487109" r:id="rId165"/>
    <p:sldLayoutId id="2147487110" r:id="rId166"/>
    <p:sldLayoutId id="2147487111" r:id="rId167"/>
    <p:sldLayoutId id="2147487112" r:id="rId168"/>
    <p:sldLayoutId id="2147487113" r:id="rId169"/>
    <p:sldLayoutId id="2147487115" r:id="rId170"/>
    <p:sldLayoutId id="2147487116" r:id="rId171"/>
    <p:sldLayoutId id="2147487117" r:id="rId172"/>
    <p:sldLayoutId id="2147487118" r:id="rId173"/>
    <p:sldLayoutId id="2147487119" r:id="rId174"/>
    <p:sldLayoutId id="2147487120" r:id="rId175"/>
    <p:sldLayoutId id="2147487121" r:id="rId176"/>
    <p:sldLayoutId id="2147487122" r:id="rId177"/>
    <p:sldLayoutId id="2147487123" r:id="rId178"/>
    <p:sldLayoutId id="2147487346" r:id="rId179"/>
    <p:sldLayoutId id="2147487124" r:id="rId180"/>
    <p:sldLayoutId id="2147487348" r:id="rId181"/>
    <p:sldLayoutId id="2147487349" r:id="rId182"/>
    <p:sldLayoutId id="2147483847" r:id="rId183"/>
    <p:sldLayoutId id="2147483848" r:id="rId184"/>
    <p:sldLayoutId id="2147483849" r:id="rId185"/>
    <p:sldLayoutId id="2147483850" r:id="rId186"/>
    <p:sldLayoutId id="2147483851" r:id="rId187"/>
    <p:sldLayoutId id="2147483852" r:id="rId188"/>
    <p:sldLayoutId id="2147483853" r:id="rId189"/>
    <p:sldLayoutId id="2147483854" r:id="rId190"/>
    <p:sldLayoutId id="2147483855" r:id="rId191"/>
    <p:sldLayoutId id="2147483856" r:id="rId192"/>
    <p:sldLayoutId id="2147483857" r:id="rId193"/>
    <p:sldLayoutId id="2147483858" r:id="rId194"/>
    <p:sldLayoutId id="2147483859" r:id="rId195"/>
    <p:sldLayoutId id="2147487005" r:id="rId196"/>
    <p:sldLayoutId id="2147483861" r:id="rId197"/>
    <p:sldLayoutId id="2147483862" r:id="rId198"/>
    <p:sldLayoutId id="2147483863" r:id="rId199"/>
    <p:sldLayoutId id="2147483864" r:id="rId200"/>
    <p:sldLayoutId id="2147483865" r:id="rId201"/>
    <p:sldLayoutId id="2147483866" r:id="rId202"/>
    <p:sldLayoutId id="2147483867" r:id="rId203"/>
    <p:sldLayoutId id="2147483868" r:id="rId204"/>
    <p:sldLayoutId id="2147483869" r:id="rId205"/>
    <p:sldLayoutId id="2147483870" r:id="rId206"/>
    <p:sldLayoutId id="2147483871" r:id="rId207"/>
    <p:sldLayoutId id="2147483872" r:id="rId208"/>
    <p:sldLayoutId id="2147483873" r:id="rId209"/>
    <p:sldLayoutId id="2147483874" r:id="rId210"/>
    <p:sldLayoutId id="2147483875" r:id="rId211"/>
    <p:sldLayoutId id="2147483876" r:id="rId212"/>
    <p:sldLayoutId id="2147483877" r:id="rId213"/>
    <p:sldLayoutId id="2147483878" r:id="rId214"/>
    <p:sldLayoutId id="2147483879" r:id="rId215"/>
    <p:sldLayoutId id="2147483880" r:id="rId216"/>
    <p:sldLayoutId id="2147483881" r:id="rId217"/>
    <p:sldLayoutId id="2147483882" r:id="rId218"/>
    <p:sldLayoutId id="2147483883" r:id="rId219"/>
    <p:sldLayoutId id="2147483884" r:id="rId220"/>
    <p:sldLayoutId id="2147483885" r:id="rId221"/>
    <p:sldLayoutId id="2147483886" r:id="rId222"/>
    <p:sldLayoutId id="2147483887" r:id="rId223"/>
    <p:sldLayoutId id="2147483888" r:id="rId224"/>
    <p:sldLayoutId id="2147483889" r:id="rId225"/>
    <p:sldLayoutId id="2147483890" r:id="rId226"/>
    <p:sldLayoutId id="2147483891" r:id="rId227"/>
    <p:sldLayoutId id="2147483892" r:id="rId228"/>
    <p:sldLayoutId id="2147483893" r:id="rId229"/>
    <p:sldLayoutId id="2147483894" r:id="rId230"/>
    <p:sldLayoutId id="2147483895" r:id="rId231"/>
    <p:sldLayoutId id="2147483896" r:id="rId232"/>
    <p:sldLayoutId id="2147483897" r:id="rId233"/>
    <p:sldLayoutId id="2147483898" r:id="rId234"/>
    <p:sldLayoutId id="2147483899" r:id="rId235"/>
    <p:sldLayoutId id="2147488214" r:id="rId236"/>
    <p:sldLayoutId id="2147488215" r:id="rId237"/>
    <p:sldLayoutId id="2147488216" r:id="rId238"/>
    <p:sldLayoutId id="2147483900" r:id="rId239"/>
    <p:sldLayoutId id="2147483901" r:id="rId240"/>
    <p:sldLayoutId id="2147483902" r:id="rId241"/>
    <p:sldLayoutId id="2147483903" r:id="rId242"/>
    <p:sldLayoutId id="2147483904" r:id="rId243"/>
    <p:sldLayoutId id="2147483905" r:id="rId244"/>
    <p:sldLayoutId id="2147483906" r:id="rId245"/>
    <p:sldLayoutId id="2147483907" r:id="rId246"/>
    <p:sldLayoutId id="2147487126" r:id="rId247"/>
    <p:sldLayoutId id="2147487128" r:id="rId248"/>
    <p:sldLayoutId id="2147487129" r:id="rId249"/>
    <p:sldLayoutId id="2147487127" r:id="rId250"/>
    <p:sldLayoutId id="2147487131" r:id="rId251"/>
    <p:sldLayoutId id="2147487132" r:id="rId252"/>
    <p:sldLayoutId id="2147487133" r:id="rId253"/>
    <p:sldLayoutId id="2147487134" r:id="rId254"/>
    <p:sldLayoutId id="2147487135" r:id="rId255"/>
    <p:sldLayoutId id="2147487136" r:id="rId256"/>
    <p:sldLayoutId id="2147487137" r:id="rId257"/>
    <p:sldLayoutId id="2147487138" r:id="rId258"/>
    <p:sldLayoutId id="2147487139" r:id="rId259"/>
    <p:sldLayoutId id="2147487140" r:id="rId260"/>
    <p:sldLayoutId id="2147487141" r:id="rId261"/>
    <p:sldLayoutId id="2147483927" r:id="rId262"/>
    <p:sldLayoutId id="2147483928" r:id="rId263"/>
    <p:sldLayoutId id="2147483929" r:id="rId264"/>
    <p:sldLayoutId id="2147483930" r:id="rId265"/>
    <p:sldLayoutId id="2147483931" r:id="rId266"/>
    <p:sldLayoutId id="2147488234" r:id="rId267"/>
    <p:sldLayoutId id="2147483933" r:id="rId268"/>
    <p:sldLayoutId id="2147483934" r:id="rId269"/>
    <p:sldLayoutId id="2147483935" r:id="rId270"/>
    <p:sldLayoutId id="2147483936" r:id="rId271"/>
    <p:sldLayoutId id="2147487130" r:id="rId272"/>
    <p:sldLayoutId id="2147483735" r:id="rId273"/>
    <p:sldLayoutId id="2147486987" r:id="rId274"/>
    <p:sldLayoutId id="2147487355" r:id="rId275"/>
    <p:sldLayoutId id="2147487369" r:id="rId276"/>
    <p:sldLayoutId id="2147487356" r:id="rId277"/>
    <p:sldLayoutId id="2147487357" r:id="rId278"/>
    <p:sldLayoutId id="2147487358" r:id="rId279"/>
    <p:sldLayoutId id="2147485074" r:id="rId280"/>
    <p:sldLayoutId id="2147485075" r:id="rId281"/>
    <p:sldLayoutId id="2147485076" r:id="rId282"/>
    <p:sldLayoutId id="2147485077" r:id="rId283"/>
    <p:sldLayoutId id="2147485078" r:id="rId284"/>
    <p:sldLayoutId id="2147484851" r:id="rId285"/>
    <p:sldLayoutId id="2147487362" r:id="rId286"/>
    <p:sldLayoutId id="2147487360" r:id="rId287"/>
    <p:sldLayoutId id="2147483736" r:id="rId288"/>
    <p:sldLayoutId id="2147487359" r:id="rId289"/>
    <p:sldLayoutId id="2147487361" r:id="rId290"/>
    <p:sldLayoutId id="2147483758" r:id="rId291"/>
    <p:sldLayoutId id="2147483759" r:id="rId292"/>
    <p:sldLayoutId id="2147483757" r:id="rId293"/>
    <p:sldLayoutId id="2147483764" r:id="rId294"/>
    <p:sldLayoutId id="2147483765" r:id="rId295"/>
    <p:sldLayoutId id="2147483766" r:id="rId296"/>
    <p:sldLayoutId id="2147487379" r:id="rId297"/>
    <p:sldLayoutId id="2147483739" r:id="rId298"/>
    <p:sldLayoutId id="2147483750" r:id="rId299"/>
    <p:sldLayoutId id="2147484627" r:id="rId300"/>
    <p:sldLayoutId id="2147485879" r:id="rId301"/>
    <p:sldLayoutId id="2147484838" r:id="rId302"/>
    <p:sldLayoutId id="2147485857" r:id="rId303"/>
    <p:sldLayoutId id="2147485858" r:id="rId304"/>
    <p:sldLayoutId id="2147485859" r:id="rId305"/>
    <p:sldLayoutId id="2147485860" r:id="rId306"/>
    <p:sldLayoutId id="2147485861" r:id="rId307"/>
    <p:sldLayoutId id="2147484634" r:id="rId308"/>
    <p:sldLayoutId id="2147484635" r:id="rId309"/>
    <p:sldLayoutId id="2147484238" r:id="rId310"/>
    <p:sldLayoutId id="2147486915" r:id="rId311"/>
    <p:sldLayoutId id="2147484840" r:id="rId312"/>
    <p:sldLayoutId id="2147486917" r:id="rId313"/>
    <p:sldLayoutId id="2147484203" r:id="rId314"/>
    <p:sldLayoutId id="2147484204" r:id="rId315"/>
    <p:sldLayoutId id="2147484205" r:id="rId316"/>
    <p:sldLayoutId id="2147484206" r:id="rId317"/>
    <p:sldLayoutId id="2147484237" r:id="rId318"/>
    <p:sldLayoutId id="2147484208" r:id="rId319"/>
    <p:sldLayoutId id="2147485064" r:id="rId320"/>
    <p:sldLayoutId id="2147485065" r:id="rId321"/>
    <p:sldLayoutId id="2147486965" r:id="rId322"/>
    <p:sldLayoutId id="2147485066" r:id="rId323"/>
    <p:sldLayoutId id="2147485067" r:id="rId324"/>
    <p:sldLayoutId id="2147485068" r:id="rId325"/>
    <p:sldLayoutId id="2147485069" r:id="rId326"/>
    <p:sldLayoutId id="2147485352" r:id="rId327"/>
    <p:sldLayoutId id="2147485070" r:id="rId328"/>
    <p:sldLayoutId id="2147486030" r:id="rId329"/>
    <p:sldLayoutId id="2147485071" r:id="rId330"/>
    <p:sldLayoutId id="2147487168" r:id="rId331"/>
    <p:sldLayoutId id="2147484626" r:id="rId332"/>
    <p:sldLayoutId id="2147484836" r:id="rId333"/>
    <p:sldLayoutId id="2147484837" r:id="rId334"/>
    <p:sldLayoutId id="2147487169" r:id="rId335"/>
    <p:sldLayoutId id="2147484602" r:id="rId336"/>
    <p:sldLayoutId id="2147484603" r:id="rId337"/>
    <p:sldLayoutId id="2147484604" r:id="rId338"/>
    <p:sldLayoutId id="2147484839" r:id="rId339"/>
    <p:sldLayoutId id="2147485847" r:id="rId340"/>
    <p:sldLayoutId id="2147485848" r:id="rId341"/>
    <p:sldLayoutId id="2147485849" r:id="rId342"/>
    <p:sldLayoutId id="2147485850" r:id="rId343"/>
    <p:sldLayoutId id="2147485851" r:id="rId344"/>
    <p:sldLayoutId id="2147485852" r:id="rId345"/>
    <p:sldLayoutId id="2147485853" r:id="rId346"/>
    <p:sldLayoutId id="2147485854" r:id="rId347"/>
    <p:sldLayoutId id="2147485855" r:id="rId348"/>
    <p:sldLayoutId id="2147485856" r:id="rId349"/>
    <p:sldLayoutId id="2147484384" r:id="rId350"/>
    <p:sldLayoutId id="2147485405" r:id="rId351"/>
    <p:sldLayoutId id="2147484559" r:id="rId352"/>
    <p:sldLayoutId id="2147484385" r:id="rId353"/>
    <p:sldLayoutId id="2147485406" r:id="rId354"/>
    <p:sldLayoutId id="2147484387" r:id="rId355"/>
    <p:sldLayoutId id="2147484388" r:id="rId356"/>
    <p:sldLayoutId id="2147484389" r:id="rId357"/>
    <p:sldLayoutId id="2147484390" r:id="rId358"/>
    <p:sldLayoutId id="2147484391" r:id="rId359"/>
    <p:sldLayoutId id="2147484392" r:id="rId360"/>
    <p:sldLayoutId id="2147486953" r:id="rId361"/>
    <p:sldLayoutId id="2147486205" r:id="rId362"/>
    <p:sldLayoutId id="2147486206" r:id="rId363"/>
    <p:sldLayoutId id="2147486207" r:id="rId364"/>
    <p:sldLayoutId id="2147486208" r:id="rId365"/>
    <p:sldLayoutId id="2147486209" r:id="rId366"/>
    <p:sldLayoutId id="2147484766" r:id="rId367"/>
    <p:sldLayoutId id="2147486426" r:id="rId368"/>
    <p:sldLayoutId id="2147486404" r:id="rId369"/>
    <p:sldLayoutId id="2147484767" r:id="rId370"/>
    <p:sldLayoutId id="2147486405" r:id="rId371"/>
    <p:sldLayoutId id="2147486406" r:id="rId372"/>
    <p:sldLayoutId id="2147486407" r:id="rId373"/>
    <p:sldLayoutId id="2147486408" r:id="rId374"/>
    <p:sldLayoutId id="2147486409" r:id="rId375"/>
    <p:sldLayoutId id="2147484768" r:id="rId376"/>
    <p:sldLayoutId id="2147486428" r:id="rId377"/>
    <p:sldLayoutId id="2147486200" r:id="rId378"/>
    <p:sldLayoutId id="2147486201" r:id="rId379"/>
    <p:sldLayoutId id="2147486202" r:id="rId380"/>
    <p:sldLayoutId id="2147486989" r:id="rId381"/>
    <p:sldLayoutId id="2147486203" r:id="rId382"/>
    <p:sldLayoutId id="2147484842" r:id="rId383"/>
    <p:sldLayoutId id="2147483743" r:id="rId384"/>
    <p:sldLayoutId id="2147487370" r:id="rId385"/>
    <p:sldLayoutId id="2147487371" r:id="rId386"/>
    <p:sldLayoutId id="2147483751" r:id="rId387"/>
    <p:sldLayoutId id="2147483760" r:id="rId388"/>
    <p:sldLayoutId id="2147487376" r:id="rId389"/>
    <p:sldLayoutId id="2147487377" r:id="rId390"/>
    <p:sldLayoutId id="2147487378" r:id="rId391"/>
    <p:sldLayoutId id="2147487372" r:id="rId392"/>
    <p:sldLayoutId id="2147487373" r:id="rId393"/>
    <p:sldLayoutId id="2147487374" r:id="rId394"/>
    <p:sldLayoutId id="2147485878" r:id="rId395"/>
    <p:sldLayoutId id="2147484654" r:id="rId396"/>
    <p:sldLayoutId id="2147484655" r:id="rId397"/>
    <p:sldLayoutId id="2147484608" r:id="rId398"/>
    <p:sldLayoutId id="2147485213" r:id="rId399"/>
    <p:sldLayoutId id="2147485214" r:id="rId400"/>
    <p:sldLayoutId id="2147485179" r:id="rId401"/>
    <p:sldLayoutId id="2147485354" r:id="rId402"/>
    <p:sldLayoutId id="2147486926" r:id="rId403"/>
    <p:sldLayoutId id="2147486360" r:id="rId404"/>
    <p:sldLayoutId id="2147485556" r:id="rId405"/>
    <p:sldLayoutId id="2147486361" r:id="rId406"/>
    <p:sldLayoutId id="2147488236" r:id="rId407"/>
    <p:sldLayoutId id="2147487375" r:id="rId408"/>
    <p:sldLayoutId id="2147484335" r:id="rId409"/>
    <p:sldLayoutId id="2147484336" r:id="rId410"/>
    <p:sldLayoutId id="2147484337" r:id="rId411"/>
    <p:sldLayoutId id="2147484853" r:id="rId412"/>
    <p:sldLayoutId id="2147484339" r:id="rId413"/>
    <p:sldLayoutId id="2147484340" r:id="rId414"/>
    <p:sldLayoutId id="2147484341" r:id="rId415"/>
    <p:sldLayoutId id="2147484342" r:id="rId416"/>
    <p:sldLayoutId id="2147484343" r:id="rId417"/>
    <p:sldLayoutId id="2147484344" r:id="rId418"/>
    <p:sldLayoutId id="2147485468" r:id="rId419"/>
    <p:sldLayoutId id="2147485865" r:id="rId420"/>
    <p:sldLayoutId id="2147484364" r:id="rId421"/>
    <p:sldLayoutId id="2147485358" r:id="rId422"/>
    <p:sldLayoutId id="2147485868" r:id="rId423"/>
    <p:sldLayoutId id="2147485869" r:id="rId424"/>
    <p:sldLayoutId id="2147485870" r:id="rId425"/>
    <p:sldLayoutId id="2147485385" r:id="rId426"/>
    <p:sldLayoutId id="2147485871" r:id="rId427"/>
    <p:sldLayoutId id="2147485469" r:id="rId428"/>
    <p:sldLayoutId id="2147484570" r:id="rId429"/>
    <p:sldLayoutId id="2147484222" r:id="rId430"/>
    <p:sldLayoutId id="2147484854" r:id="rId431"/>
    <p:sldLayoutId id="2147484855" r:id="rId432"/>
    <p:sldLayoutId id="2147485079" r:id="rId433"/>
    <p:sldLayoutId id="2147485080" r:id="rId434"/>
    <p:sldLayoutId id="2147485081" r:id="rId435"/>
    <p:sldLayoutId id="2147485082" r:id="rId436"/>
    <p:sldLayoutId id="2147485083" r:id="rId437"/>
    <p:sldLayoutId id="2147484596" r:id="rId438"/>
    <p:sldLayoutId id="2147484835" r:id="rId439"/>
    <p:sldLayoutId id="2147484353" r:id="rId440"/>
    <p:sldLayoutId id="2147484852" r:id="rId441"/>
    <p:sldLayoutId id="2147487363" r:id="rId442"/>
    <p:sldLayoutId id="2147485093" r:id="rId443"/>
    <p:sldLayoutId id="2147486929" r:id="rId444"/>
    <p:sldLayoutId id="2147485072" r:id="rId445"/>
    <p:sldLayoutId id="2147485355" r:id="rId446"/>
    <p:sldLayoutId id="2147483726" r:id="rId447"/>
    <p:sldLayoutId id="2147487364" r:id="rId448"/>
    <p:sldLayoutId id="2147487365" r:id="rId449"/>
    <p:sldLayoutId id="2147487366" r:id="rId450"/>
    <p:sldLayoutId id="2147487367" r:id="rId451"/>
    <p:sldLayoutId id="2147483734" r:id="rId452"/>
    <p:sldLayoutId id="2147487368" r:id="rId453"/>
    <p:sldLayoutId id="2147484355" r:id="rId454"/>
    <p:sldLayoutId id="2147485444" r:id="rId455"/>
    <p:sldLayoutId id="2147484356" r:id="rId456"/>
    <p:sldLayoutId id="2147483860" r:id="rId457"/>
    <p:sldLayoutId id="2147486993" r:id="rId458"/>
    <p:sldLayoutId id="2147484357" r:id="rId459"/>
    <p:sldLayoutId id="2147484358" r:id="rId460"/>
    <p:sldLayoutId id="2147484359" r:id="rId461"/>
    <p:sldLayoutId id="2147484360" r:id="rId462"/>
    <p:sldLayoutId id="2147484361" r:id="rId463"/>
    <p:sldLayoutId id="2147484393" r:id="rId464"/>
    <p:sldLayoutId id="2147484394" r:id="rId465"/>
    <p:sldLayoutId id="2147483672" r:id="rId466"/>
    <p:sldLayoutId id="2147483673" r:id="rId467"/>
    <p:sldLayoutId id="2147486423" r:id="rId468"/>
    <p:sldLayoutId id="2147486950" r:id="rId469"/>
    <p:sldLayoutId id="2147484845" r:id="rId470"/>
    <p:sldLayoutId id="2147484846" r:id="rId471"/>
    <p:sldLayoutId id="2147484566" r:id="rId472"/>
    <p:sldLayoutId id="2147485470" r:id="rId473"/>
    <p:sldLayoutId id="2147484231" r:id="rId474"/>
    <p:sldLayoutId id="2147484268" r:id="rId475"/>
    <p:sldLayoutId id="2147484235" r:id="rId476"/>
    <p:sldLayoutId id="2147484847" r:id="rId477"/>
    <p:sldLayoutId id="2147484245" r:id="rId478"/>
    <p:sldLayoutId id="2147484262" r:id="rId479"/>
    <p:sldLayoutId id="2147486955" r:id="rId480"/>
    <p:sldLayoutId id="2147485238" r:id="rId481"/>
    <p:sldLayoutId id="2147486956" r:id="rId482"/>
    <p:sldLayoutId id="2147484233" r:id="rId483"/>
    <p:sldLayoutId id="2147486948" r:id="rId484"/>
    <p:sldLayoutId id="2147484774" r:id="rId485"/>
    <p:sldLayoutId id="2147484775" r:id="rId486"/>
    <p:sldLayoutId id="2147486425" r:id="rId487"/>
    <p:sldLayoutId id="2147484776" r:id="rId488"/>
    <p:sldLayoutId id="2147484777" r:id="rId489"/>
    <p:sldLayoutId id="2147486387" r:id="rId490"/>
    <p:sldLayoutId id="2147486389" r:id="rId491"/>
    <p:sldLayoutId id="2147486391" r:id="rId492"/>
    <p:sldLayoutId id="2147486949" r:id="rId493"/>
    <p:sldLayoutId id="2147486424" r:id="rId494"/>
    <p:sldLayoutId id="2147484821" r:id="rId495"/>
    <p:sldLayoutId id="2147486952" r:id="rId496"/>
    <p:sldLayoutId id="2147485239" r:id="rId497"/>
    <p:sldLayoutId id="2147484848" r:id="rId498"/>
    <p:sldLayoutId id="2147486048" r:id="rId499"/>
    <p:sldLayoutId id="2147486954" r:id="rId500"/>
    <p:sldLayoutId id="2147484400" r:id="rId501"/>
    <p:sldLayoutId id="2147484401" r:id="rId502"/>
    <p:sldLayoutId id="2147484402" r:id="rId503"/>
    <p:sldLayoutId id="2147484822" r:id="rId504"/>
    <p:sldLayoutId id="2147486251" r:id="rId505"/>
    <p:sldLayoutId id="2147484849" r:id="rId506"/>
    <p:sldLayoutId id="2147484850" r:id="rId507"/>
    <p:sldLayoutId id="2147487350" r:id="rId508"/>
    <p:sldLayoutId id="2147484334" r:id="rId509"/>
    <p:sldLayoutId id="2147487351" r:id="rId510"/>
    <p:sldLayoutId id="2147486990" r:id="rId511"/>
    <p:sldLayoutId id="2147484585" r:id="rId512"/>
    <p:sldLayoutId id="2147484586" r:id="rId513"/>
    <p:sldLayoutId id="2147484587" r:id="rId514"/>
    <p:sldLayoutId id="2147484588" r:id="rId515"/>
    <p:sldLayoutId id="2147484592" r:id="rId516"/>
    <p:sldLayoutId id="2147484593" r:id="rId517"/>
    <p:sldLayoutId id="2147484594" r:id="rId518"/>
    <p:sldLayoutId id="2147487156" r:id="rId519"/>
    <p:sldLayoutId id="2147485370" r:id="rId520"/>
    <p:sldLayoutId id="2147485872" r:id="rId521"/>
    <p:sldLayoutId id="2147486927" r:id="rId522"/>
    <p:sldLayoutId id="2147485367" r:id="rId523"/>
    <p:sldLayoutId id="2147485368" r:id="rId524"/>
    <p:sldLayoutId id="2147485369" r:id="rId525"/>
    <p:sldLayoutId id="2147485400" r:id="rId526"/>
    <p:sldLayoutId id="2147485401" r:id="rId527"/>
    <p:sldLayoutId id="2147485402" r:id="rId528"/>
    <p:sldLayoutId id="2147485403" r:id="rId529"/>
    <p:sldLayoutId id="2147486221" r:id="rId530"/>
    <p:sldLayoutId id="2147483752" r:id="rId531"/>
    <p:sldLayoutId id="2147483753" r:id="rId532"/>
    <p:sldLayoutId id="2147483754" r:id="rId533"/>
    <p:sldLayoutId id="2147483755" r:id="rId534"/>
    <p:sldLayoutId id="2147484386" r:id="rId535"/>
    <p:sldLayoutId id="2147484815" r:id="rId536"/>
    <p:sldLayoutId id="2147484816" r:id="rId537"/>
    <p:sldLayoutId id="2147484817" r:id="rId538"/>
    <p:sldLayoutId id="2147484329" r:id="rId539"/>
    <p:sldLayoutId id="2147486396" r:id="rId540"/>
    <p:sldLayoutId id="2147486397" r:id="rId541"/>
    <p:sldLayoutId id="2147486418" r:id="rId542"/>
    <p:sldLayoutId id="2147484330" r:id="rId543"/>
    <p:sldLayoutId id="2147484331" r:id="rId544"/>
    <p:sldLayoutId id="2147484332" r:id="rId545"/>
    <p:sldLayoutId id="2147484485" r:id="rId546"/>
    <p:sldLayoutId id="2147484486" r:id="rId547"/>
    <p:sldLayoutId id="2147484609" r:id="rId548"/>
    <p:sldLayoutId id="2147484477" r:id="rId549"/>
    <p:sldLayoutId id="2147484478" r:id="rId550"/>
    <p:sldLayoutId id="2147484260" r:id="rId551"/>
    <p:sldLayoutId id="2147484856" r:id="rId552"/>
    <p:sldLayoutId id="2147484480" r:id="rId553"/>
    <p:sldLayoutId id="2147484267" r:id="rId554"/>
    <p:sldLayoutId id="2147484481" r:id="rId555"/>
    <p:sldLayoutId id="2147484482" r:id="rId556"/>
    <p:sldLayoutId id="2147484483" r:id="rId557"/>
    <p:sldLayoutId id="2147484484" r:id="rId558"/>
    <p:sldLayoutId id="2147485270" r:id="rId559"/>
    <p:sldLayoutId id="2147485271" r:id="rId560"/>
    <p:sldLayoutId id="2147485272" r:id="rId561"/>
    <p:sldLayoutId id="2147484857" r:id="rId562"/>
    <p:sldLayoutId id="2147485273" r:id="rId563"/>
    <p:sldLayoutId id="2147485274" r:id="rId564"/>
    <p:sldLayoutId id="2147485275" r:id="rId565"/>
    <p:sldLayoutId id="2147485276" r:id="rId566"/>
    <p:sldLayoutId id="2147485277" r:id="rId567"/>
    <p:sldLayoutId id="2147485278" r:id="rId568"/>
    <p:sldLayoutId id="2147486991" r:id="rId569"/>
    <p:sldLayoutId id="2147486992" r:id="rId570"/>
    <p:sldLayoutId id="2147486252" r:id="rId571"/>
    <p:sldLayoutId id="2147486253" r:id="rId572"/>
    <p:sldLayoutId id="2147486363" r:id="rId573"/>
    <p:sldLayoutId id="2147487006" r:id="rId574"/>
    <p:sldLayoutId id="2147486364" r:id="rId575"/>
    <p:sldLayoutId id="2147486365" r:id="rId576"/>
    <p:sldLayoutId id="2147487007" r:id="rId577"/>
    <p:sldLayoutId id="2147483940" r:id="rId578"/>
    <p:sldLayoutId id="2147486366" r:id="rId579"/>
    <p:sldLayoutId id="2147486367" r:id="rId580"/>
    <p:sldLayoutId id="2147486368" r:id="rId581"/>
    <p:sldLayoutId id="2147486369" r:id="rId582"/>
    <p:sldLayoutId id="2147483944" r:id="rId583"/>
    <p:sldLayoutId id="2147483945" r:id="rId584"/>
    <p:sldLayoutId id="2147483949" r:id="rId585"/>
    <p:sldLayoutId id="2147483953" r:id="rId586"/>
    <p:sldLayoutId id="2147483954" r:id="rId587"/>
    <p:sldLayoutId id="2147483955" r:id="rId588"/>
    <p:sldLayoutId id="2147483956" r:id="rId589"/>
    <p:sldLayoutId id="2147483957" r:id="rId590"/>
    <p:sldLayoutId id="2147483958" r:id="rId591"/>
    <p:sldLayoutId id="2147483959" r:id="rId592"/>
    <p:sldLayoutId id="2147483960" r:id="rId593"/>
    <p:sldLayoutId id="2147483961" r:id="rId594"/>
    <p:sldLayoutId id="2147483962" r:id="rId595"/>
    <p:sldLayoutId id="2147483963" r:id="rId596"/>
    <p:sldLayoutId id="2147483964" r:id="rId597"/>
    <p:sldLayoutId id="2147483965" r:id="rId598"/>
    <p:sldLayoutId id="2147483966" r:id="rId599"/>
    <p:sldLayoutId id="2147483967" r:id="rId600"/>
    <p:sldLayoutId id="2147483968" r:id="rId601"/>
    <p:sldLayoutId id="2147483969" r:id="rId602"/>
    <p:sldLayoutId id="2147483970" r:id="rId603"/>
    <p:sldLayoutId id="2147483971" r:id="rId604"/>
    <p:sldLayoutId id="2147483972" r:id="rId605"/>
    <p:sldLayoutId id="2147483973" r:id="rId606"/>
    <p:sldLayoutId id="2147483974" r:id="rId607"/>
    <p:sldLayoutId id="2147483975" r:id="rId608"/>
    <p:sldLayoutId id="2147488230" r:id="rId609"/>
    <p:sldLayoutId id="2147488231" r:id="rId610"/>
    <p:sldLayoutId id="2147488232" r:id="rId611"/>
    <p:sldLayoutId id="2147488233" r:id="rId612"/>
    <p:sldLayoutId id="2147483976" r:id="rId613"/>
    <p:sldLayoutId id="2147483977" r:id="rId614"/>
    <p:sldLayoutId id="2147483978" r:id="rId615"/>
    <p:sldLayoutId id="2147483979" r:id="rId616"/>
    <p:sldLayoutId id="2147483980" r:id="rId617"/>
    <p:sldLayoutId id="2147483981" r:id="rId618"/>
    <p:sldLayoutId id="2147483982" r:id="rId619"/>
    <p:sldLayoutId id="2147488237" r:id="rId620"/>
    <p:sldLayoutId id="2147483983" r:id="rId621"/>
    <p:sldLayoutId id="2147483984" r:id="rId622"/>
    <p:sldLayoutId id="2147483985" r:id="rId623"/>
    <p:sldLayoutId id="2147483986" r:id="rId624"/>
    <p:sldLayoutId id="2147483987" r:id="rId625"/>
    <p:sldLayoutId id="2147483988" r:id="rId626"/>
    <p:sldLayoutId id="2147483989" r:id="rId627"/>
    <p:sldLayoutId id="2147483990" r:id="rId628"/>
    <p:sldLayoutId id="2147483991" r:id="rId629"/>
    <p:sldLayoutId id="2147483992" r:id="rId630"/>
    <p:sldLayoutId id="2147483993" r:id="rId631"/>
    <p:sldLayoutId id="2147483994" r:id="rId632"/>
    <p:sldLayoutId id="2147483995" r:id="rId633"/>
    <p:sldLayoutId id="2147483996" r:id="rId634"/>
    <p:sldLayoutId id="2147483997" r:id="rId635"/>
    <p:sldLayoutId id="2147483998" r:id="rId636"/>
    <p:sldLayoutId id="2147483999" r:id="rId637"/>
    <p:sldLayoutId id="2147484000" r:id="rId638"/>
    <p:sldLayoutId id="2147484001" r:id="rId639"/>
    <p:sldLayoutId id="2147484652" r:id="rId640"/>
    <p:sldLayoutId id="2147484653" r:id="rId641"/>
    <p:sldLayoutId id="2147487008" r:id="rId642"/>
    <p:sldLayoutId id="2147487009" r:id="rId643"/>
    <p:sldLayoutId id="2147487010" r:id="rId644"/>
    <p:sldLayoutId id="2147488238" r:id="rId645"/>
    <p:sldLayoutId id="2147487011" r:id="rId646"/>
    <p:sldLayoutId id="2147487012" r:id="rId647"/>
    <p:sldLayoutId id="2147487013" r:id="rId648"/>
    <p:sldLayoutId id="2147484999" r:id="rId649"/>
    <p:sldLayoutId id="2147485000" r:id="rId650"/>
    <p:sldLayoutId id="2147485001" r:id="rId651"/>
    <p:sldLayoutId id="2147485002" r:id="rId652"/>
    <p:sldLayoutId id="2147485006" r:id="rId653"/>
    <p:sldLayoutId id="2147485007" r:id="rId654"/>
    <p:sldLayoutId id="2147485008" r:id="rId655"/>
    <p:sldLayoutId id="2147488239" r:id="rId656"/>
    <p:sldLayoutId id="2147485877" r:id="rId657"/>
    <p:sldLayoutId id="2147486419" r:id="rId658"/>
    <p:sldLayoutId id="2147486079" r:id="rId659"/>
    <p:sldLayoutId id="2147487352" r:id="rId660"/>
    <p:sldLayoutId id="2147483677" r:id="rId661"/>
    <p:sldLayoutId id="2147487353" r:id="rId662"/>
    <p:sldLayoutId id="2147487354" r:id="rId663"/>
    <p:sldLayoutId id="2147485215" r:id="rId664"/>
    <p:sldLayoutId id="2147485425" r:id="rId665"/>
    <p:sldLayoutId id="2147485903" r:id="rId666"/>
    <p:sldLayoutId id="2147485904" r:id="rId667"/>
    <p:sldLayoutId id="2147484354" r:id="rId668"/>
    <p:sldLayoutId id="2147484572" r:id="rId669"/>
    <p:sldLayoutId id="2147485391" r:id="rId670"/>
    <p:sldLayoutId id="2147485392" r:id="rId671"/>
    <p:sldLayoutId id="2147484376" r:id="rId672"/>
    <p:sldLayoutId id="2147485905" r:id="rId673"/>
    <p:sldLayoutId id="2147485906" r:id="rId674"/>
    <p:sldLayoutId id="2147485880" r:id="rId675"/>
    <p:sldLayoutId id="2147485393" r:id="rId676"/>
    <p:sldLayoutId id="2147485394" r:id="rId677"/>
    <p:sldLayoutId id="2147485395" r:id="rId678"/>
    <p:sldLayoutId id="2147486284" r:id="rId679"/>
    <p:sldLayoutId id="2147484378" r:id="rId680"/>
    <p:sldLayoutId id="2147484379" r:id="rId681"/>
    <p:sldLayoutId id="2147485396" r:id="rId682"/>
    <p:sldLayoutId id="2147486222" r:id="rId683"/>
    <p:sldLayoutId id="2147486223" r:id="rId684"/>
    <p:sldLayoutId id="2147486224" r:id="rId685"/>
    <p:sldLayoutId id="2147488079" r:id="rId686"/>
    <p:sldLayoutId id="2147488240" r:id="rId687"/>
    <p:sldLayoutId id="2147488241" r:id="rId688"/>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C4D5360-9264-E02E-B93F-351D5C6015D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2D3ECC3-1394-E95A-027E-2876691BBDF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D6C17B8-B082-77F0-1EE9-3B2F04067BE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DF18F7-FB39-4683-A00D-1292A1BA6FD0}" type="datetimeFigureOut">
              <a:rPr lang="en-US" smtClean="0"/>
              <a:t>2/20/2024</a:t>
            </a:fld>
            <a:endParaRPr lang="en-US"/>
          </a:p>
        </p:txBody>
      </p:sp>
      <p:sp>
        <p:nvSpPr>
          <p:cNvPr id="5" name="Footer Placeholder 4">
            <a:extLst>
              <a:ext uri="{FF2B5EF4-FFF2-40B4-BE49-F238E27FC236}">
                <a16:creationId xmlns:a16="http://schemas.microsoft.com/office/drawing/2014/main" id="{E9E991F3-73F3-ECE0-4AB8-B8F8667B616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465A659-5F12-760F-A44C-489F2533AC9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97772B1-BFEB-4E30-B57B-BDFD3ED0D47E}" type="slidenum">
              <a:rPr lang="en-US" smtClean="0"/>
              <a:t>‹#›</a:t>
            </a:fld>
            <a:endParaRPr lang="en-US"/>
          </a:p>
        </p:txBody>
      </p:sp>
    </p:spTree>
    <p:extLst>
      <p:ext uri="{BB962C8B-B14F-4D97-AF65-F5344CB8AC3E}">
        <p14:creationId xmlns:p14="http://schemas.microsoft.com/office/powerpoint/2010/main" val="28140312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8" Type="http://schemas.openxmlformats.org/officeDocument/2006/relationships/image" Target="../media/image142.svg"/><Relationship Id="rId13" Type="http://schemas.openxmlformats.org/officeDocument/2006/relationships/image" Target="../media/image147.png"/><Relationship Id="rId18" Type="http://schemas.openxmlformats.org/officeDocument/2006/relationships/image" Target="../media/image152.png"/><Relationship Id="rId3" Type="http://schemas.openxmlformats.org/officeDocument/2006/relationships/image" Target="../media/image137.png"/><Relationship Id="rId7" Type="http://schemas.openxmlformats.org/officeDocument/2006/relationships/image" Target="../media/image141.png"/><Relationship Id="rId12" Type="http://schemas.openxmlformats.org/officeDocument/2006/relationships/image" Target="../media/image146.svg"/><Relationship Id="rId17" Type="http://schemas.openxmlformats.org/officeDocument/2006/relationships/image" Target="../media/image151.svg"/><Relationship Id="rId2" Type="http://schemas.openxmlformats.org/officeDocument/2006/relationships/notesSlide" Target="../notesSlides/notesSlide3.xml"/><Relationship Id="rId16" Type="http://schemas.openxmlformats.org/officeDocument/2006/relationships/image" Target="../media/image150.png"/><Relationship Id="rId1" Type="http://schemas.openxmlformats.org/officeDocument/2006/relationships/slideLayout" Target="../slideLayouts/slideLayout7.xml"/><Relationship Id="rId6" Type="http://schemas.openxmlformats.org/officeDocument/2006/relationships/image" Target="../media/image140.svg"/><Relationship Id="rId11" Type="http://schemas.openxmlformats.org/officeDocument/2006/relationships/image" Target="../media/image145.png"/><Relationship Id="rId5" Type="http://schemas.openxmlformats.org/officeDocument/2006/relationships/image" Target="../media/image139.png"/><Relationship Id="rId15" Type="http://schemas.openxmlformats.org/officeDocument/2006/relationships/image" Target="../media/image149.png"/><Relationship Id="rId10" Type="http://schemas.openxmlformats.org/officeDocument/2006/relationships/image" Target="../media/image144.svg"/><Relationship Id="rId4" Type="http://schemas.openxmlformats.org/officeDocument/2006/relationships/image" Target="../media/image138.svg"/><Relationship Id="rId9" Type="http://schemas.openxmlformats.org/officeDocument/2006/relationships/image" Target="../media/image143.png"/><Relationship Id="rId14" Type="http://schemas.openxmlformats.org/officeDocument/2006/relationships/image" Target="../media/image148.sv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8" Type="http://schemas.openxmlformats.org/officeDocument/2006/relationships/image" Target="../media/image157.png"/><Relationship Id="rId13" Type="http://schemas.openxmlformats.org/officeDocument/2006/relationships/image" Target="../media/image161.svg"/><Relationship Id="rId3" Type="http://schemas.openxmlformats.org/officeDocument/2006/relationships/image" Target="../media/image151.svg"/><Relationship Id="rId7" Type="http://schemas.openxmlformats.org/officeDocument/2006/relationships/image" Target="../media/image156.svg"/><Relationship Id="rId12" Type="http://schemas.openxmlformats.org/officeDocument/2006/relationships/image" Target="../media/image160.png"/><Relationship Id="rId2" Type="http://schemas.openxmlformats.org/officeDocument/2006/relationships/image" Target="../media/image150.png"/><Relationship Id="rId1" Type="http://schemas.openxmlformats.org/officeDocument/2006/relationships/slideLayout" Target="../slideLayouts/slideLayout7.xml"/><Relationship Id="rId6" Type="http://schemas.openxmlformats.org/officeDocument/2006/relationships/image" Target="../media/image155.png"/><Relationship Id="rId11" Type="http://schemas.openxmlformats.org/officeDocument/2006/relationships/image" Target="../media/image159.png"/><Relationship Id="rId5" Type="http://schemas.openxmlformats.org/officeDocument/2006/relationships/image" Target="../media/image154.svg"/><Relationship Id="rId10" Type="http://schemas.openxmlformats.org/officeDocument/2006/relationships/image" Target="../media/image158.svg"/><Relationship Id="rId4" Type="http://schemas.openxmlformats.org/officeDocument/2006/relationships/image" Target="../media/image153.png"/><Relationship Id="rId9" Type="http://schemas.openxmlformats.org/officeDocument/2006/relationships/image" Target="../media/image141.png"/></Relationships>
</file>

<file path=ppt/slides/_rels/slide1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8" Type="http://schemas.openxmlformats.org/officeDocument/2006/relationships/image" Target="../media/image163.svg"/><Relationship Id="rId13" Type="http://schemas.openxmlformats.org/officeDocument/2006/relationships/image" Target="../media/image168.png"/><Relationship Id="rId18" Type="http://schemas.openxmlformats.org/officeDocument/2006/relationships/image" Target="../media/image173.svg"/><Relationship Id="rId3" Type="http://schemas.openxmlformats.org/officeDocument/2006/relationships/image" Target="../media/image137.png"/><Relationship Id="rId7" Type="http://schemas.openxmlformats.org/officeDocument/2006/relationships/image" Target="../media/image162.png"/><Relationship Id="rId12" Type="http://schemas.openxmlformats.org/officeDocument/2006/relationships/image" Target="../media/image167.svg"/><Relationship Id="rId17" Type="http://schemas.openxmlformats.org/officeDocument/2006/relationships/image" Target="../media/image172.png"/><Relationship Id="rId2" Type="http://schemas.openxmlformats.org/officeDocument/2006/relationships/notesSlide" Target="../notesSlides/notesSlide4.xml"/><Relationship Id="rId16" Type="http://schemas.openxmlformats.org/officeDocument/2006/relationships/image" Target="../media/image171.svg"/><Relationship Id="rId1" Type="http://schemas.openxmlformats.org/officeDocument/2006/relationships/slideLayout" Target="../slideLayouts/slideLayout7.xml"/><Relationship Id="rId6" Type="http://schemas.openxmlformats.org/officeDocument/2006/relationships/image" Target="../media/image142.svg"/><Relationship Id="rId11" Type="http://schemas.openxmlformats.org/officeDocument/2006/relationships/image" Target="../media/image166.png"/><Relationship Id="rId5" Type="http://schemas.openxmlformats.org/officeDocument/2006/relationships/image" Target="../media/image141.png"/><Relationship Id="rId15" Type="http://schemas.openxmlformats.org/officeDocument/2006/relationships/image" Target="../media/image170.png"/><Relationship Id="rId10" Type="http://schemas.openxmlformats.org/officeDocument/2006/relationships/image" Target="../media/image165.svg"/><Relationship Id="rId4" Type="http://schemas.openxmlformats.org/officeDocument/2006/relationships/image" Target="../media/image138.svg"/><Relationship Id="rId9" Type="http://schemas.openxmlformats.org/officeDocument/2006/relationships/image" Target="../media/image164.png"/><Relationship Id="rId14" Type="http://schemas.openxmlformats.org/officeDocument/2006/relationships/image" Target="../media/image169.svg"/></Relationships>
</file>

<file path=ppt/slides/_rels/slide16.xml.rels><?xml version="1.0" encoding="UTF-8" standalone="yes"?>
<Relationships xmlns="http://schemas.openxmlformats.org/package/2006/relationships"><Relationship Id="rId8" Type="http://schemas.openxmlformats.org/officeDocument/2006/relationships/image" Target="../media/image174.png"/><Relationship Id="rId13" Type="http://schemas.openxmlformats.org/officeDocument/2006/relationships/image" Target="../media/image179.svg"/><Relationship Id="rId3" Type="http://schemas.openxmlformats.org/officeDocument/2006/relationships/diagramData" Target="../diagrams/data2.xml"/><Relationship Id="rId7" Type="http://schemas.microsoft.com/office/2007/relationships/diagramDrawing" Target="../diagrams/drawing2.xml"/><Relationship Id="rId12" Type="http://schemas.openxmlformats.org/officeDocument/2006/relationships/image" Target="../media/image178.png"/><Relationship Id="rId2" Type="http://schemas.openxmlformats.org/officeDocument/2006/relationships/notesSlide" Target="../notesSlides/notesSlide5.xml"/><Relationship Id="rId16" Type="http://schemas.openxmlformats.org/officeDocument/2006/relationships/image" Target="../media/image182.png"/><Relationship Id="rId1" Type="http://schemas.openxmlformats.org/officeDocument/2006/relationships/slideLayout" Target="../slideLayouts/slideLayout20.xml"/><Relationship Id="rId6" Type="http://schemas.openxmlformats.org/officeDocument/2006/relationships/diagramColors" Target="../diagrams/colors2.xml"/><Relationship Id="rId11" Type="http://schemas.openxmlformats.org/officeDocument/2006/relationships/image" Target="../media/image177.svg"/><Relationship Id="rId5" Type="http://schemas.openxmlformats.org/officeDocument/2006/relationships/diagramQuickStyle" Target="../diagrams/quickStyle2.xml"/><Relationship Id="rId15" Type="http://schemas.openxmlformats.org/officeDocument/2006/relationships/image" Target="../media/image181.svg"/><Relationship Id="rId10" Type="http://schemas.openxmlformats.org/officeDocument/2006/relationships/image" Target="../media/image176.png"/><Relationship Id="rId4" Type="http://schemas.openxmlformats.org/officeDocument/2006/relationships/diagramLayout" Target="../diagrams/layout2.xml"/><Relationship Id="rId9" Type="http://schemas.openxmlformats.org/officeDocument/2006/relationships/image" Target="../media/image175.svg"/><Relationship Id="rId14" Type="http://schemas.openxmlformats.org/officeDocument/2006/relationships/image" Target="../media/image180.png"/></Relationships>
</file>

<file path=ppt/slides/_rels/slide17.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6.xml"/><Relationship Id="rId1" Type="http://schemas.openxmlformats.org/officeDocument/2006/relationships/slideLayout" Target="../slideLayouts/slideLayout20.xml"/><Relationship Id="rId5" Type="http://schemas.openxmlformats.org/officeDocument/2006/relationships/image" Target="../media/image185.svg"/><Relationship Id="rId4" Type="http://schemas.openxmlformats.org/officeDocument/2006/relationships/image" Target="../media/image184.png"/></Relationships>
</file>

<file path=ppt/slides/_rels/slide18.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image" Target="../media/image187.pn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102.png"/><Relationship Id="rId4" Type="http://schemas.openxmlformats.org/officeDocument/2006/relationships/image" Target="../media/image101.png"/></Relationships>
</file>

<file path=ppt/slides/_rels/slide20.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png"/><Relationship Id="rId1" Type="http://schemas.openxmlformats.org/officeDocument/2006/relationships/slideLayout" Target="../slideLayouts/slideLayout20.xml"/><Relationship Id="rId4" Type="http://schemas.openxmlformats.org/officeDocument/2006/relationships/image" Target="../media/image190.png"/></Relationships>
</file>

<file path=ppt/slides/_rels/slide21.xml.rels><?xml version="1.0" encoding="UTF-8" standalone="yes"?>
<Relationships xmlns="http://schemas.openxmlformats.org/package/2006/relationships"><Relationship Id="rId3" Type="http://schemas.microsoft.com/office/2018/10/relationships/comments" Target="../comments/modernComment_362_721EF672.xml"/><Relationship Id="rId7" Type="http://schemas.openxmlformats.org/officeDocument/2006/relationships/image" Target="../media/image193.png"/><Relationship Id="rId2" Type="http://schemas.openxmlformats.org/officeDocument/2006/relationships/notesSlide" Target="../notesSlides/notesSlide8.xml"/><Relationship Id="rId1" Type="http://schemas.openxmlformats.org/officeDocument/2006/relationships/slideLayout" Target="../slideLayouts/slideLayout20.xml"/><Relationship Id="rId6" Type="http://schemas.openxmlformats.org/officeDocument/2006/relationships/image" Target="../media/image192.svg"/><Relationship Id="rId5" Type="http://schemas.openxmlformats.org/officeDocument/2006/relationships/image" Target="../media/image191.png"/><Relationship Id="rId4" Type="http://schemas.openxmlformats.org/officeDocument/2006/relationships/image" Target="../media/image100.png"/></Relationships>
</file>

<file path=ppt/slides/_rels/slide22.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image" Target="../media/image194.jpeg"/><Relationship Id="rId1" Type="http://schemas.openxmlformats.org/officeDocument/2006/relationships/slideLayout" Target="../slideLayouts/slideLayout20.xml"/><Relationship Id="rId6" Type="http://schemas.openxmlformats.org/officeDocument/2006/relationships/hyperlink" Target="https://sites.google.com/picturemotion.com/aftershock-website-toolkit/home" TargetMode="External"/><Relationship Id="rId5" Type="http://schemas.openxmlformats.org/officeDocument/2006/relationships/image" Target="../media/image100.png"/><Relationship Id="rId4" Type="http://schemas.openxmlformats.org/officeDocument/2006/relationships/image" Target="../media/image192.svg"/></Relationships>
</file>

<file path=ppt/slides/_rels/slide23.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image" Target="../media/image195.png"/><Relationship Id="rId1" Type="http://schemas.openxmlformats.org/officeDocument/2006/relationships/slideLayout" Target="../slideLayouts/slideLayout20.xml"/><Relationship Id="rId5" Type="http://schemas.openxmlformats.org/officeDocument/2006/relationships/image" Target="../media/image196.png"/><Relationship Id="rId4" Type="http://schemas.openxmlformats.org/officeDocument/2006/relationships/image" Target="../media/image192.svg"/></Relationships>
</file>

<file path=ppt/slides/_rels/slide24.xml.rels><?xml version="1.0" encoding="UTF-8" standalone="yes"?>
<Relationships xmlns="http://schemas.openxmlformats.org/package/2006/relationships"><Relationship Id="rId3" Type="http://schemas.openxmlformats.org/officeDocument/2006/relationships/hyperlink" Target="https://blog.aboveboard.com/dei-discussion-questions" TargetMode="External"/><Relationship Id="rId2" Type="http://schemas.openxmlformats.org/officeDocument/2006/relationships/notesSlide" Target="../notesSlides/notesSlide9.xml"/><Relationship Id="rId1" Type="http://schemas.openxmlformats.org/officeDocument/2006/relationships/slideLayout" Target="../slideLayouts/slideLayout20.xml"/><Relationship Id="rId4" Type="http://schemas.openxmlformats.org/officeDocument/2006/relationships/hyperlink" Target="https://www.nature.com/articles/s41372-023-01856-5" TargetMode="External"/></Relationships>
</file>

<file path=ppt/slides/_rels/slide25.xml.rels><?xml version="1.0" encoding="UTF-8" standalone="yes"?>
<Relationships xmlns="http://schemas.openxmlformats.org/package/2006/relationships"><Relationship Id="rId8" Type="http://schemas.openxmlformats.org/officeDocument/2006/relationships/image" Target="../media/image200.svg"/><Relationship Id="rId3" Type="http://schemas.openxmlformats.org/officeDocument/2006/relationships/image" Target="../media/image197.png"/><Relationship Id="rId7" Type="http://schemas.openxmlformats.org/officeDocument/2006/relationships/image" Target="../media/image199.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156.svg"/><Relationship Id="rId5" Type="http://schemas.openxmlformats.org/officeDocument/2006/relationships/image" Target="../media/image155.png"/><Relationship Id="rId4" Type="http://schemas.openxmlformats.org/officeDocument/2006/relationships/image" Target="../media/image198.png"/></Relationships>
</file>

<file path=ppt/slides/_rels/slide26.xml.rels><?xml version="1.0" encoding="UTF-8" standalone="yes"?>
<Relationships xmlns="http://schemas.openxmlformats.org/package/2006/relationships"><Relationship Id="rId8" Type="http://schemas.openxmlformats.org/officeDocument/2006/relationships/diagramQuickStyle" Target="../diagrams/quickStyle3.xml"/><Relationship Id="rId3" Type="http://schemas.microsoft.com/office/2018/10/relationships/comments" Target="../comments/modernComment_35B_5C6057F3.xml"/><Relationship Id="rId7" Type="http://schemas.openxmlformats.org/officeDocument/2006/relationships/diagramLayout" Target="../diagrams/layout3.xml"/><Relationship Id="rId12" Type="http://schemas.openxmlformats.org/officeDocument/2006/relationships/image" Target="../media/image201.pn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diagramData" Target="../diagrams/data3.xml"/><Relationship Id="rId11" Type="http://schemas.openxmlformats.org/officeDocument/2006/relationships/customXml" Target="../ink/ink1.xml"/><Relationship Id="rId5" Type="http://schemas.openxmlformats.org/officeDocument/2006/relationships/image" Target="../media/image151.svg"/><Relationship Id="rId10" Type="http://schemas.microsoft.com/office/2007/relationships/diagramDrawing" Target="../diagrams/drawing3.xml"/><Relationship Id="rId4" Type="http://schemas.openxmlformats.org/officeDocument/2006/relationships/image" Target="../media/image150.png"/><Relationship Id="rId9" Type="http://schemas.openxmlformats.org/officeDocument/2006/relationships/diagramColors" Target="../diagrams/colors3.xml"/></Relationships>
</file>

<file path=ppt/slides/_rels/slide27.xml.rels><?xml version="1.0" encoding="UTF-8" standalone="yes"?>
<Relationships xmlns="http://schemas.openxmlformats.org/package/2006/relationships"><Relationship Id="rId8" Type="http://schemas.openxmlformats.org/officeDocument/2006/relationships/image" Target="../media/image205.png"/><Relationship Id="rId3" Type="http://schemas.openxmlformats.org/officeDocument/2006/relationships/image" Target="../media/image202.png"/><Relationship Id="rId7" Type="http://schemas.openxmlformats.org/officeDocument/2006/relationships/image" Target="../media/image156.sv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155.png"/><Relationship Id="rId5" Type="http://schemas.openxmlformats.org/officeDocument/2006/relationships/image" Target="../media/image204.png"/><Relationship Id="rId10" Type="http://schemas.openxmlformats.org/officeDocument/2006/relationships/image" Target="../media/image200.svg"/><Relationship Id="rId4" Type="http://schemas.openxmlformats.org/officeDocument/2006/relationships/image" Target="../media/image203.png"/><Relationship Id="rId9" Type="http://schemas.openxmlformats.org/officeDocument/2006/relationships/image" Target="../media/image199.png"/></Relationships>
</file>

<file path=ppt/slides/_rels/slide28.xml.rels><?xml version="1.0" encoding="UTF-8" standalone="yes"?>
<Relationships xmlns="http://schemas.openxmlformats.org/package/2006/relationships"><Relationship Id="rId8" Type="http://schemas.openxmlformats.org/officeDocument/2006/relationships/image" Target="../media/image209.png"/><Relationship Id="rId3" Type="http://schemas.openxmlformats.org/officeDocument/2006/relationships/image" Target="../media/image205.png"/><Relationship Id="rId7" Type="http://schemas.openxmlformats.org/officeDocument/2006/relationships/image" Target="../media/image208.sv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207.png"/><Relationship Id="rId5" Type="http://schemas.openxmlformats.org/officeDocument/2006/relationships/image" Target="../media/image206.png"/><Relationship Id="rId4" Type="http://schemas.openxmlformats.org/officeDocument/2006/relationships/image" Target="../media/image101.png"/></Relationships>
</file>

<file path=ppt/slides/_rels/slide29.xml.rels><?xml version="1.0" encoding="UTF-8" standalone="yes"?>
<Relationships xmlns="http://schemas.openxmlformats.org/package/2006/relationships"><Relationship Id="rId8" Type="http://schemas.openxmlformats.org/officeDocument/2006/relationships/image" Target="../media/image174.png"/><Relationship Id="rId13" Type="http://schemas.openxmlformats.org/officeDocument/2006/relationships/image" Target="../media/image179.svg"/><Relationship Id="rId3" Type="http://schemas.openxmlformats.org/officeDocument/2006/relationships/diagramData" Target="../diagrams/data4.xml"/><Relationship Id="rId7" Type="http://schemas.microsoft.com/office/2007/relationships/diagramDrawing" Target="../diagrams/drawing4.xml"/><Relationship Id="rId12" Type="http://schemas.openxmlformats.org/officeDocument/2006/relationships/image" Target="../media/image178.png"/><Relationship Id="rId2" Type="http://schemas.openxmlformats.org/officeDocument/2006/relationships/notesSlide" Target="../notesSlides/notesSlide14.xml"/><Relationship Id="rId16" Type="http://schemas.openxmlformats.org/officeDocument/2006/relationships/image" Target="../media/image182.png"/><Relationship Id="rId1" Type="http://schemas.openxmlformats.org/officeDocument/2006/relationships/slideLayout" Target="../slideLayouts/slideLayout2.xml"/><Relationship Id="rId6" Type="http://schemas.openxmlformats.org/officeDocument/2006/relationships/diagramColors" Target="../diagrams/colors4.xml"/><Relationship Id="rId11" Type="http://schemas.openxmlformats.org/officeDocument/2006/relationships/image" Target="../media/image177.svg"/><Relationship Id="rId5" Type="http://schemas.openxmlformats.org/officeDocument/2006/relationships/diagramQuickStyle" Target="../diagrams/quickStyle4.xml"/><Relationship Id="rId15" Type="http://schemas.openxmlformats.org/officeDocument/2006/relationships/image" Target="../media/image181.svg"/><Relationship Id="rId10" Type="http://schemas.openxmlformats.org/officeDocument/2006/relationships/image" Target="../media/image176.png"/><Relationship Id="rId4" Type="http://schemas.openxmlformats.org/officeDocument/2006/relationships/diagramLayout" Target="../diagrams/layout4.xml"/><Relationship Id="rId9" Type="http://schemas.openxmlformats.org/officeDocument/2006/relationships/image" Target="../media/image175.svg"/><Relationship Id="rId14" Type="http://schemas.openxmlformats.org/officeDocument/2006/relationships/image" Target="../media/image180.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image" Target="../media/image187.png"/><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152.png"/><Relationship Id="rId5" Type="http://schemas.openxmlformats.org/officeDocument/2006/relationships/image" Target="../media/image212.png"/><Relationship Id="rId4" Type="http://schemas.openxmlformats.org/officeDocument/2006/relationships/image" Target="../media/image149.png"/></Relationships>
</file>

<file path=ppt/slides/_rels/slide33.xml.rels><?xml version="1.0" encoding="UTF-8" standalone="yes"?>
<Relationships xmlns="http://schemas.openxmlformats.org/package/2006/relationships"><Relationship Id="rId3" Type="http://schemas.openxmlformats.org/officeDocument/2006/relationships/image" Target="../media/image214.png"/><Relationship Id="rId7" Type="http://schemas.openxmlformats.org/officeDocument/2006/relationships/image" Target="../media/image212.png"/><Relationship Id="rId2" Type="http://schemas.openxmlformats.org/officeDocument/2006/relationships/image" Target="../media/image213.png"/><Relationship Id="rId1" Type="http://schemas.openxmlformats.org/officeDocument/2006/relationships/slideLayout" Target="../slideLayouts/slideLayout2.xml"/><Relationship Id="rId6" Type="http://schemas.openxmlformats.org/officeDocument/2006/relationships/image" Target="../media/image217.svg"/><Relationship Id="rId5" Type="http://schemas.openxmlformats.org/officeDocument/2006/relationships/image" Target="../media/image216.png"/><Relationship Id="rId4" Type="http://schemas.openxmlformats.org/officeDocument/2006/relationships/image" Target="../media/image215.sv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220.png"/><Relationship Id="rId5" Type="http://schemas.openxmlformats.org/officeDocument/2006/relationships/image" Target="../media/image219.png"/><Relationship Id="rId4" Type="http://schemas.openxmlformats.org/officeDocument/2006/relationships/image" Target="../media/image205.png"/></Relationships>
</file>

<file path=ppt/slides/_rels/slide36.xml.rels><?xml version="1.0" encoding="UTF-8" standalone="yes"?>
<Relationships xmlns="http://schemas.openxmlformats.org/package/2006/relationships"><Relationship Id="rId3" Type="http://schemas.openxmlformats.org/officeDocument/2006/relationships/image" Target="../media/image101.png"/><Relationship Id="rId2" Type="http://schemas.microsoft.com/office/2018/10/relationships/comments" Target="../comments/modernComment_37D_27E2FA9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222.svg"/><Relationship Id="rId5" Type="http://schemas.openxmlformats.org/officeDocument/2006/relationships/image" Target="../media/image221.png"/><Relationship Id="rId4" Type="http://schemas.openxmlformats.org/officeDocument/2006/relationships/image" Target="../media/image211.png"/></Relationships>
</file>

<file path=ppt/slides/_rels/slide39.xml.rels><?xml version="1.0" encoding="UTF-8" standalone="yes"?>
<Relationships xmlns="http://schemas.openxmlformats.org/package/2006/relationships"><Relationship Id="rId3" Type="http://schemas.openxmlformats.org/officeDocument/2006/relationships/image" Target="../media/image211.png"/><Relationship Id="rId2" Type="http://schemas.microsoft.com/office/2018/10/relationships/comments" Target="../comments/modernComment_367_A4A34649.xml"/><Relationship Id="rId1" Type="http://schemas.openxmlformats.org/officeDocument/2006/relationships/slideLayout" Target="../slideLayouts/slideLayout7.xml"/><Relationship Id="rId4" Type="http://schemas.openxmlformats.org/officeDocument/2006/relationships/image" Target="../media/image101.png"/></Relationships>
</file>

<file path=ppt/slides/_rels/slide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7.xml"/><Relationship Id="rId4" Type="http://schemas.openxmlformats.org/officeDocument/2006/relationships/image" Target="../media/image105.svg"/></Relationships>
</file>

<file path=ppt/slides/_rels/slide4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211.png"/></Relationships>
</file>

<file path=ppt/slides/_rels/slide41.xml.rels><?xml version="1.0" encoding="UTF-8" standalone="yes"?>
<Relationships xmlns="http://schemas.openxmlformats.org/package/2006/relationships"><Relationship Id="rId3" Type="http://schemas.openxmlformats.org/officeDocument/2006/relationships/image" Target="../media/image138.svg"/><Relationship Id="rId2" Type="http://schemas.openxmlformats.org/officeDocument/2006/relationships/image" Target="../media/image137.png"/><Relationship Id="rId1" Type="http://schemas.openxmlformats.org/officeDocument/2006/relationships/slideLayout" Target="../slideLayouts/slideLayout7.xml"/><Relationship Id="rId5" Type="http://schemas.openxmlformats.org/officeDocument/2006/relationships/image" Target="../media/image224.png"/><Relationship Id="rId4" Type="http://schemas.openxmlformats.org/officeDocument/2006/relationships/image" Target="../media/image223.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1.xml"/><Relationship Id="rId1" Type="http://schemas.openxmlformats.org/officeDocument/2006/relationships/slideLayout" Target="../slideLayouts/slideLayout715.xml"/></Relationships>
</file>

<file path=ppt/slides/_rels/slide44.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2.xml"/><Relationship Id="rId1" Type="http://schemas.openxmlformats.org/officeDocument/2006/relationships/slideLayout" Target="../slideLayouts/slideLayout716.xml"/><Relationship Id="rId4" Type="http://schemas.openxmlformats.org/officeDocument/2006/relationships/hyperlink" Target="https://preetkamal.com/22-best-encouraging-quotes-that-change-you/"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3.xml"/><Relationship Id="rId1" Type="http://schemas.openxmlformats.org/officeDocument/2006/relationships/slideLayout" Target="../slideLayouts/slideLayout717.xml"/></Relationships>
</file>

<file path=ppt/slides/_rels/slide46.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24.xml"/><Relationship Id="rId1" Type="http://schemas.openxmlformats.org/officeDocument/2006/relationships/slideLayout" Target="../slideLayouts/slideLayout718.xml"/><Relationship Id="rId5" Type="http://schemas.openxmlformats.org/officeDocument/2006/relationships/image" Target="../media/image230.png"/><Relationship Id="rId4" Type="http://schemas.openxmlformats.org/officeDocument/2006/relationships/image" Target="../media/image229.png"/></Relationships>
</file>

<file path=ppt/slides/_rels/slide47.xml.rels><?xml version="1.0" encoding="UTF-8" standalone="yes"?>
<Relationships xmlns="http://schemas.openxmlformats.org/package/2006/relationships"><Relationship Id="rId3" Type="http://schemas.openxmlformats.org/officeDocument/2006/relationships/image" Target="../media/image231.png"/><Relationship Id="rId7" Type="http://schemas.openxmlformats.org/officeDocument/2006/relationships/image" Target="../media/image235.png"/><Relationship Id="rId2" Type="http://schemas.openxmlformats.org/officeDocument/2006/relationships/notesSlide" Target="../notesSlides/notesSlide25.xml"/><Relationship Id="rId1" Type="http://schemas.openxmlformats.org/officeDocument/2006/relationships/slideLayout" Target="../slideLayouts/slideLayout719.xml"/><Relationship Id="rId6" Type="http://schemas.openxmlformats.org/officeDocument/2006/relationships/image" Target="../media/image234.png"/><Relationship Id="rId5" Type="http://schemas.openxmlformats.org/officeDocument/2006/relationships/image" Target="../media/image233.png"/><Relationship Id="rId4" Type="http://schemas.openxmlformats.org/officeDocument/2006/relationships/image" Target="../media/image232.png"/></Relationships>
</file>

<file path=ppt/slides/_rels/slide48.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6.xml"/><Relationship Id="rId1" Type="http://schemas.openxmlformats.org/officeDocument/2006/relationships/slideLayout" Target="../slideLayouts/slideLayout718.xml"/></Relationships>
</file>

<file path=ppt/slides/_rels/slide49.xml.rels><?xml version="1.0" encoding="UTF-8" standalone="yes"?>
<Relationships xmlns="http://schemas.openxmlformats.org/package/2006/relationships"><Relationship Id="rId8" Type="http://schemas.openxmlformats.org/officeDocument/2006/relationships/image" Target="../media/image242.jpeg"/><Relationship Id="rId3" Type="http://schemas.openxmlformats.org/officeDocument/2006/relationships/image" Target="../media/image237.png"/><Relationship Id="rId7" Type="http://schemas.openxmlformats.org/officeDocument/2006/relationships/image" Target="../media/image241.jpeg"/><Relationship Id="rId2" Type="http://schemas.openxmlformats.org/officeDocument/2006/relationships/notesSlide" Target="../notesSlides/notesSlide27.xml"/><Relationship Id="rId1" Type="http://schemas.openxmlformats.org/officeDocument/2006/relationships/slideLayout" Target="../slideLayouts/slideLayout716.xml"/><Relationship Id="rId6" Type="http://schemas.openxmlformats.org/officeDocument/2006/relationships/image" Target="../media/image240.png"/><Relationship Id="rId5" Type="http://schemas.openxmlformats.org/officeDocument/2006/relationships/image" Target="../media/image239.jpeg"/><Relationship Id="rId4" Type="http://schemas.openxmlformats.org/officeDocument/2006/relationships/image" Target="../media/image238.jpeg"/></Relationships>
</file>

<file path=ppt/slides/_rels/slide5.xml.rels><?xml version="1.0" encoding="UTF-8" standalone="yes"?>
<Relationships xmlns="http://schemas.openxmlformats.org/package/2006/relationships"><Relationship Id="rId3" Type="http://schemas.openxmlformats.org/officeDocument/2006/relationships/image" Target="../media/image105.svg"/><Relationship Id="rId2" Type="http://schemas.openxmlformats.org/officeDocument/2006/relationships/image" Target="../media/image104.png"/><Relationship Id="rId1" Type="http://schemas.openxmlformats.org/officeDocument/2006/relationships/slideLayout" Target="../slideLayouts/slideLayout7.xml"/><Relationship Id="rId6" Type="http://schemas.openxmlformats.org/officeDocument/2006/relationships/hyperlink" Target="mailto:info@ilpqc.org" TargetMode="External"/><Relationship Id="rId5" Type="http://schemas.openxmlformats.org/officeDocument/2006/relationships/image" Target="../media/image107.png"/><Relationship Id="rId4" Type="http://schemas.openxmlformats.org/officeDocument/2006/relationships/image" Target="../media/image106.jpeg"/></Relationships>
</file>

<file path=ppt/slides/_rels/slide50.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8.xml"/><Relationship Id="rId1" Type="http://schemas.openxmlformats.org/officeDocument/2006/relationships/slideLayout" Target="../slideLayouts/slideLayout720.xml"/><Relationship Id="rId4" Type="http://schemas.openxmlformats.org/officeDocument/2006/relationships/image" Target="../media/image244.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21.xml"/></Relationships>
</file>

<file path=ppt/slides/_rels/slide52.xml.rels><?xml version="1.0" encoding="UTF-8" standalone="yes"?>
<Relationships xmlns="http://schemas.openxmlformats.org/package/2006/relationships"><Relationship Id="rId3" Type="http://schemas.openxmlformats.org/officeDocument/2006/relationships/image" Target="../media/image101.png"/><Relationship Id="rId7" Type="http://schemas.openxmlformats.org/officeDocument/2006/relationships/image" Target="../media/image247.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246.png"/><Relationship Id="rId5" Type="http://schemas.openxmlformats.org/officeDocument/2006/relationships/hyperlink" Target="https://cheerequity.org/champsnational/" TargetMode="External"/><Relationship Id="rId4" Type="http://schemas.openxmlformats.org/officeDocument/2006/relationships/image" Target="../media/image245.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250.svg"/><Relationship Id="rId5" Type="http://schemas.openxmlformats.org/officeDocument/2006/relationships/image" Target="../media/image249.png"/><Relationship Id="rId4" Type="http://schemas.openxmlformats.org/officeDocument/2006/relationships/image" Target="../media/image187.png"/></Relationships>
</file>

<file path=ppt/slides/_rels/slide55.xml.rels><?xml version="1.0" encoding="UTF-8" standalone="yes"?>
<Relationships xmlns="http://schemas.openxmlformats.org/package/2006/relationships"><Relationship Id="rId8" Type="http://schemas.openxmlformats.org/officeDocument/2006/relationships/image" Target="../media/image252.svg"/><Relationship Id="rId3" Type="http://schemas.openxmlformats.org/officeDocument/2006/relationships/diagramLayout" Target="../diagrams/layout5.xml"/><Relationship Id="rId7" Type="http://schemas.openxmlformats.org/officeDocument/2006/relationships/image" Target="../media/image251.png"/><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10" Type="http://schemas.openxmlformats.org/officeDocument/2006/relationships/image" Target="../media/image254.svg"/><Relationship Id="rId4" Type="http://schemas.openxmlformats.org/officeDocument/2006/relationships/diagramQuickStyle" Target="../diagrams/quickStyle5.xml"/><Relationship Id="rId9" Type="http://schemas.openxmlformats.org/officeDocument/2006/relationships/image" Target="../media/image253.pn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33.xml"/><Relationship Id="rId1" Type="http://schemas.openxmlformats.org/officeDocument/2006/relationships/slideLayout" Target="../slideLayouts/slideLayout286.xml"/><Relationship Id="rId6" Type="http://schemas.openxmlformats.org/officeDocument/2006/relationships/image" Target="../media/image258.png"/><Relationship Id="rId5" Type="http://schemas.openxmlformats.org/officeDocument/2006/relationships/image" Target="../media/image257.png"/><Relationship Id="rId4" Type="http://schemas.openxmlformats.org/officeDocument/2006/relationships/image" Target="../media/image256.jpeg"/></Relationships>
</file>

<file path=ppt/slides/_rels/slide6.xml.rels><?xml version="1.0" encoding="UTF-8" standalone="yes"?>
<Relationships xmlns="http://schemas.openxmlformats.org/package/2006/relationships"><Relationship Id="rId8" Type="http://schemas.openxmlformats.org/officeDocument/2006/relationships/image" Target="../media/image114.png"/><Relationship Id="rId13" Type="http://schemas.openxmlformats.org/officeDocument/2006/relationships/image" Target="../media/image119.png"/><Relationship Id="rId3" Type="http://schemas.openxmlformats.org/officeDocument/2006/relationships/image" Target="../media/image109.png"/><Relationship Id="rId7" Type="http://schemas.openxmlformats.org/officeDocument/2006/relationships/image" Target="../media/image113.png"/><Relationship Id="rId12" Type="http://schemas.openxmlformats.org/officeDocument/2006/relationships/image" Target="../media/image118.png"/><Relationship Id="rId2" Type="http://schemas.openxmlformats.org/officeDocument/2006/relationships/image" Target="../media/image108.png"/><Relationship Id="rId1" Type="http://schemas.openxmlformats.org/officeDocument/2006/relationships/slideLayout" Target="../slideLayouts/slideLayout7.xml"/><Relationship Id="rId6" Type="http://schemas.openxmlformats.org/officeDocument/2006/relationships/image" Target="../media/image112.png"/><Relationship Id="rId11" Type="http://schemas.openxmlformats.org/officeDocument/2006/relationships/image" Target="../media/image117.png"/><Relationship Id="rId5" Type="http://schemas.openxmlformats.org/officeDocument/2006/relationships/image" Target="../media/image111.png"/><Relationship Id="rId10" Type="http://schemas.openxmlformats.org/officeDocument/2006/relationships/image" Target="../media/image116.png"/><Relationship Id="rId4" Type="http://schemas.openxmlformats.org/officeDocument/2006/relationships/image" Target="../media/image110.svg"/><Relationship Id="rId9" Type="http://schemas.openxmlformats.org/officeDocument/2006/relationships/image" Target="../media/image115.png"/></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8" Type="http://schemas.openxmlformats.org/officeDocument/2006/relationships/image" Target="../media/image135.svg"/><Relationship Id="rId3" Type="http://schemas.openxmlformats.org/officeDocument/2006/relationships/image" Target="../media/image130.png"/><Relationship Id="rId7" Type="http://schemas.openxmlformats.org/officeDocument/2006/relationships/image" Target="../media/image134.png"/><Relationship Id="rId2" Type="http://schemas.openxmlformats.org/officeDocument/2006/relationships/notesSlide" Target="../notesSlides/notesSlide2.xml"/><Relationship Id="rId1" Type="http://schemas.openxmlformats.org/officeDocument/2006/relationships/slideLayout" Target="../slideLayouts/slideLayout42.xml"/><Relationship Id="rId6" Type="http://schemas.openxmlformats.org/officeDocument/2006/relationships/image" Target="../media/image133.svg"/><Relationship Id="rId5" Type="http://schemas.openxmlformats.org/officeDocument/2006/relationships/image" Target="../media/image132.png"/><Relationship Id="rId4" Type="http://schemas.openxmlformats.org/officeDocument/2006/relationships/image" Target="../media/image131.svg"/><Relationship Id="rId9" Type="http://schemas.openxmlformats.org/officeDocument/2006/relationships/image" Target="../media/image13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391224" y="3173680"/>
            <a:ext cx="5194433" cy="1826339"/>
          </a:xfrm>
        </p:spPr>
        <p:txBody>
          <a:bodyPr/>
          <a:lstStyle/>
          <a:p>
            <a:pPr lvl="1" algn="ctr"/>
            <a:r>
              <a:rPr lang="en-US" sz="4800" b="1">
                <a:solidFill>
                  <a:srgbClr val="1C498B"/>
                </a:solidFill>
                <a:latin typeface="DM Sans"/>
                <a:ea typeface="+mj-lt"/>
                <a:cs typeface="+mj-lt"/>
              </a:rPr>
              <a:t>Equity and Safe Sleep for Infant</a:t>
            </a:r>
            <a:r>
              <a:rPr lang="en-US" sz="4800" b="1">
                <a:solidFill>
                  <a:schemeClr val="accent1"/>
                </a:solidFill>
                <a:latin typeface="DM Sans"/>
                <a:ea typeface="+mj-lt"/>
                <a:cs typeface="+mj-lt"/>
              </a:rPr>
              <a:t>s</a:t>
            </a:r>
            <a:br>
              <a:rPr lang="en-US" sz="4800" b="1">
                <a:latin typeface="DM Sans"/>
                <a:ea typeface="+mj-lt"/>
                <a:cs typeface="+mj-lt"/>
              </a:rPr>
            </a:br>
            <a:r>
              <a:rPr lang="en-US" sz="3200" b="1">
                <a:solidFill>
                  <a:schemeClr val="tx1"/>
                </a:solidFill>
                <a:latin typeface="DM Sans"/>
                <a:ea typeface="+mj-lt"/>
                <a:cs typeface="+mj-lt"/>
              </a:rPr>
              <a:t>Equitable and Respectful Care Education and Implementation, Part 2</a:t>
            </a:r>
            <a:br>
              <a:rPr lang="en-US" sz="3600">
                <a:latin typeface="DM Sans"/>
                <a:ea typeface="+mj-lt"/>
                <a:cs typeface="+mj-lt"/>
              </a:rPr>
            </a:br>
            <a:endParaRPr lang="en-US" sz="3600" b="0">
              <a:latin typeface="DM Sans"/>
              <a:cs typeface="Calibri"/>
            </a:endParaRPr>
          </a:p>
        </p:txBody>
      </p:sp>
      <p:pic>
        <p:nvPicPr>
          <p:cNvPr id="2" name="Picture 1" descr="A person holding a baby&#10;&#10;Description automatically generated">
            <a:extLst>
              <a:ext uri="{FF2B5EF4-FFF2-40B4-BE49-F238E27FC236}">
                <a16:creationId xmlns:a16="http://schemas.microsoft.com/office/drawing/2014/main" id="{0D7C69D0-240C-8322-D521-66F461EE341B}"/>
              </a:ext>
            </a:extLst>
          </p:cNvPr>
          <p:cNvPicPr>
            <a:picLocks noChangeAspect="1"/>
          </p:cNvPicPr>
          <p:nvPr/>
        </p:nvPicPr>
        <p:blipFill>
          <a:blip r:embed="rId2"/>
          <a:stretch>
            <a:fillRect/>
          </a:stretch>
        </p:blipFill>
        <p:spPr>
          <a:xfrm>
            <a:off x="7283571" y="1815347"/>
            <a:ext cx="4425350" cy="289662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9" name="Subtitle 3">
            <a:extLst>
              <a:ext uri="{FF2B5EF4-FFF2-40B4-BE49-F238E27FC236}">
                <a16:creationId xmlns:a16="http://schemas.microsoft.com/office/drawing/2014/main" id="{7F20A429-9947-F447-2DF2-A5C17B5C6EC1}"/>
              </a:ext>
            </a:extLst>
          </p:cNvPr>
          <p:cNvSpPr>
            <a:spLocks noGrp="1"/>
          </p:cNvSpPr>
          <p:nvPr/>
        </p:nvSpPr>
        <p:spPr>
          <a:xfrm>
            <a:off x="1574463" y="4514450"/>
            <a:ext cx="5426907" cy="986569"/>
          </a:xfrm>
          <a:prstGeom prst="rect">
            <a:avLst/>
          </a:prstGeom>
        </p:spPr>
        <p:txBody>
          <a:bodyPr vert="horz" lIns="91440" tIns="45720" rIns="91440" bIns="45720" rtlCol="0" anchor="t">
            <a:noAutofit/>
          </a:bodyPr>
          <a:lstStyle>
            <a:lvl1pPr marL="0" indent="0" algn="l" defTabSz="914400" rtl="0" eaLnBrk="1" latinLnBrk="0" hangingPunct="1">
              <a:lnSpc>
                <a:spcPct val="100000"/>
              </a:lnSpc>
              <a:spcBef>
                <a:spcPts val="1000"/>
              </a:spcBef>
              <a:spcAft>
                <a:spcPts val="1000"/>
              </a:spcAft>
              <a:buClr>
                <a:schemeClr val="accent2"/>
              </a:buClr>
              <a:buFont typeface="Arial" panose="020B0604020202020204" pitchFamily="34" charset="0"/>
              <a:buNone/>
              <a:defRPr sz="2400" b="0" i="0" kern="1200">
                <a:solidFill>
                  <a:schemeClr val="tx1"/>
                </a:solidFill>
                <a:latin typeface="+mn-lt"/>
                <a:ea typeface="Lato" panose="020F0502020204030203" pitchFamily="34" charset="0"/>
                <a:cs typeface="Lato" panose="020F0502020204030203" pitchFamily="34" charset="0"/>
              </a:defRPr>
            </a:lvl1pPr>
            <a:lvl2pPr marL="457200" indent="0" algn="ctr" defTabSz="914400" rtl="0" eaLnBrk="1" latinLnBrk="0" hangingPunct="1">
              <a:lnSpc>
                <a:spcPct val="100000"/>
              </a:lnSpc>
              <a:spcBef>
                <a:spcPts val="500"/>
              </a:spcBef>
              <a:spcAft>
                <a:spcPts val="1000"/>
              </a:spcAft>
              <a:buClr>
                <a:schemeClr val="accent1"/>
              </a:buClr>
              <a:buFont typeface="Arial" panose="020B0604020202020204" pitchFamily="34" charset="0"/>
              <a:buNone/>
              <a:defRPr sz="2000" b="0" i="0" kern="1200">
                <a:solidFill>
                  <a:schemeClr val="tx1"/>
                </a:solidFill>
                <a:latin typeface="+mn-lt"/>
                <a:ea typeface="Lato" panose="020F0502020204030203" pitchFamily="34" charset="0"/>
                <a:cs typeface="Lato" panose="020F0502020204030203" pitchFamily="34" charset="0"/>
              </a:defRPr>
            </a:lvl2pPr>
            <a:lvl3pPr marL="9144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800" b="0" i="0" kern="1200">
                <a:solidFill>
                  <a:schemeClr val="tx1"/>
                </a:solidFill>
                <a:latin typeface="+mn-lt"/>
                <a:ea typeface="Lato" panose="020F0502020204030203" pitchFamily="34" charset="0"/>
                <a:cs typeface="Lato" panose="020F0502020204030203" pitchFamily="34" charset="0"/>
              </a:defRPr>
            </a:lvl3pPr>
            <a:lvl4pPr marL="13716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4pPr>
            <a:lvl5pPr marL="18288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r>
              <a:rPr lang="en-US">
                <a:latin typeface="DM Sans"/>
                <a:ea typeface="+mn-lt"/>
                <a:cs typeface="+mn-lt"/>
              </a:rPr>
              <a:t>February 19th, 2024 2:00 </a:t>
            </a:r>
            <a:r>
              <a:rPr lang="en-US">
                <a:latin typeface="Bierstadt Display"/>
                <a:ea typeface="+mn-lt"/>
                <a:cs typeface="+mn-lt"/>
              </a:rPr>
              <a:t>PM</a:t>
            </a:r>
            <a:r>
              <a:rPr lang="en-US">
                <a:latin typeface="DM Sans"/>
                <a:ea typeface="+mn-lt"/>
                <a:cs typeface="+mn-lt"/>
              </a:rPr>
              <a:t> </a:t>
            </a:r>
            <a:endParaRPr lang="en-US">
              <a:latin typeface="DM Sans"/>
            </a:endParaRPr>
          </a:p>
        </p:txBody>
      </p:sp>
      <p:grpSp>
        <p:nvGrpSpPr>
          <p:cNvPr id="7" name="Group 27">
            <a:extLst>
              <a:ext uri="{FF2B5EF4-FFF2-40B4-BE49-F238E27FC236}">
                <a16:creationId xmlns:a16="http://schemas.microsoft.com/office/drawing/2014/main" id="{63770316-A22E-98DA-7612-617DBB68472E}"/>
              </a:ext>
            </a:extLst>
          </p:cNvPr>
          <p:cNvGrpSpPr/>
          <p:nvPr/>
        </p:nvGrpSpPr>
        <p:grpSpPr>
          <a:xfrm>
            <a:off x="-415216" y="-654827"/>
            <a:ext cx="1368800" cy="1368800"/>
            <a:chOff x="0" y="0"/>
            <a:chExt cx="812800" cy="812800"/>
          </a:xfrm>
        </p:grpSpPr>
        <p:sp>
          <p:nvSpPr>
            <p:cNvPr id="5" name="Freeform 28">
              <a:extLst>
                <a:ext uri="{FF2B5EF4-FFF2-40B4-BE49-F238E27FC236}">
                  <a16:creationId xmlns:a16="http://schemas.microsoft.com/office/drawing/2014/main" id="{8E694DE2-D1B5-A619-19A6-0A53A2DE2074}"/>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6" name="TextBox 29">
              <a:extLst>
                <a:ext uri="{FF2B5EF4-FFF2-40B4-BE49-F238E27FC236}">
                  <a16:creationId xmlns:a16="http://schemas.microsoft.com/office/drawing/2014/main" id="{FE263125-2206-7D72-1BC9-C4D15DED1BBE}"/>
                </a:ext>
              </a:extLst>
            </p:cNvPr>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Tree>
    <p:extLst>
      <p:ext uri="{BB962C8B-B14F-4D97-AF65-F5344CB8AC3E}">
        <p14:creationId xmlns:p14="http://schemas.microsoft.com/office/powerpoint/2010/main" val="3127921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sp>
        <p:nvSpPr>
          <p:cNvPr id="12" name="TextBox 12"/>
          <p:cNvSpPr txBox="1"/>
          <p:nvPr/>
        </p:nvSpPr>
        <p:spPr>
          <a:xfrm>
            <a:off x="2074739" y="646616"/>
            <a:ext cx="3801811" cy="356764"/>
          </a:xfrm>
          <a:prstGeom prst="rect">
            <a:avLst/>
          </a:prstGeom>
        </p:spPr>
        <p:txBody>
          <a:bodyPr lIns="0" tIns="0" rIns="0" bIns="0" rtlCol="0" anchor="t">
            <a:spAutoFit/>
          </a:bodyPr>
          <a:lstStyle/>
          <a:p>
            <a:pPr>
              <a:lnSpc>
                <a:spcPts val="2667"/>
              </a:lnSpc>
            </a:pPr>
            <a:r>
              <a:rPr lang="en-US" sz="2650">
                <a:solidFill>
                  <a:srgbClr val="FFFFFF"/>
                </a:solidFill>
                <a:latin typeface="DM Sans"/>
                <a:cs typeface="Calibri"/>
              </a:rPr>
              <a:t>DRIVER 1</a:t>
            </a:r>
          </a:p>
        </p:txBody>
      </p:sp>
      <p:sp>
        <p:nvSpPr>
          <p:cNvPr id="13" name="TextBox 13"/>
          <p:cNvSpPr txBox="1"/>
          <p:nvPr/>
        </p:nvSpPr>
        <p:spPr>
          <a:xfrm>
            <a:off x="2074739" y="1684639"/>
            <a:ext cx="3801811" cy="356764"/>
          </a:xfrm>
          <a:prstGeom prst="rect">
            <a:avLst/>
          </a:prstGeom>
        </p:spPr>
        <p:txBody>
          <a:bodyPr lIns="0" tIns="0" rIns="0" bIns="0" rtlCol="0" anchor="t">
            <a:spAutoFit/>
          </a:bodyPr>
          <a:lstStyle/>
          <a:p>
            <a:pPr>
              <a:lnSpc>
                <a:spcPts val="2667"/>
              </a:lnSpc>
            </a:pPr>
            <a:r>
              <a:rPr lang="en-US" sz="2650">
                <a:solidFill>
                  <a:srgbClr val="FFFFFF"/>
                </a:solidFill>
                <a:latin typeface="DM Sans"/>
                <a:cs typeface="Calibri"/>
              </a:rPr>
              <a:t>DRIVER 2</a:t>
            </a:r>
          </a:p>
        </p:txBody>
      </p:sp>
      <p:sp>
        <p:nvSpPr>
          <p:cNvPr id="14" name="TextBox 14"/>
          <p:cNvSpPr txBox="1"/>
          <p:nvPr/>
        </p:nvSpPr>
        <p:spPr>
          <a:xfrm>
            <a:off x="2074739" y="2750885"/>
            <a:ext cx="3801811" cy="356764"/>
          </a:xfrm>
          <a:prstGeom prst="rect">
            <a:avLst/>
          </a:prstGeom>
        </p:spPr>
        <p:txBody>
          <a:bodyPr lIns="0" tIns="0" rIns="0" bIns="0" rtlCol="0" anchor="t">
            <a:spAutoFit/>
          </a:bodyPr>
          <a:lstStyle/>
          <a:p>
            <a:pPr>
              <a:lnSpc>
                <a:spcPts val="2667"/>
              </a:lnSpc>
            </a:pPr>
            <a:r>
              <a:rPr lang="en-US" sz="2650">
                <a:solidFill>
                  <a:srgbClr val="FFFFFF"/>
                </a:solidFill>
                <a:latin typeface="DM Sans"/>
                <a:cs typeface="Calibri"/>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cs typeface="Calibri"/>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00">
                <a:solidFill>
                  <a:srgbClr val="545454"/>
                </a:solidFill>
                <a:latin typeface="DM Sans"/>
                <a:cs typeface="Calibri"/>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cs typeface="Calibri"/>
              </a:rPr>
              <a:t>Parents and Caregiver Empowerment</a:t>
            </a:r>
          </a:p>
        </p:txBody>
      </p:sp>
      <p:sp>
        <p:nvSpPr>
          <p:cNvPr id="18" name="TextBox 18"/>
          <p:cNvSpPr txBox="1"/>
          <p:nvPr/>
        </p:nvSpPr>
        <p:spPr>
          <a:xfrm>
            <a:off x="2074739" y="3854105"/>
            <a:ext cx="3801811" cy="356764"/>
          </a:xfrm>
          <a:prstGeom prst="rect">
            <a:avLst/>
          </a:prstGeom>
        </p:spPr>
        <p:txBody>
          <a:bodyPr lIns="0" tIns="0" rIns="0" bIns="0" rtlCol="0" anchor="t">
            <a:spAutoFit/>
          </a:bodyPr>
          <a:lstStyle/>
          <a:p>
            <a:pPr>
              <a:lnSpc>
                <a:spcPts val="2667"/>
              </a:lnSpc>
            </a:pPr>
            <a:r>
              <a:rPr lang="en-US" sz="2650">
                <a:solidFill>
                  <a:srgbClr val="FFFFFF"/>
                </a:solidFill>
                <a:latin typeface="DM Sans"/>
                <a:cs typeface="Calibri"/>
              </a:rPr>
              <a:t>DRIVER 4</a:t>
            </a:r>
          </a:p>
        </p:txBody>
      </p:sp>
      <p:sp>
        <p:nvSpPr>
          <p:cNvPr id="19" name="TextBox 19"/>
          <p:cNvSpPr txBox="1"/>
          <p:nvPr/>
        </p:nvSpPr>
        <p:spPr>
          <a:xfrm>
            <a:off x="2074739" y="4957670"/>
            <a:ext cx="3801811" cy="356764"/>
          </a:xfrm>
          <a:prstGeom prst="rect">
            <a:avLst/>
          </a:prstGeom>
        </p:spPr>
        <p:txBody>
          <a:bodyPr lIns="0" tIns="0" rIns="0" bIns="0" rtlCol="0" anchor="t">
            <a:spAutoFit/>
          </a:bodyPr>
          <a:lstStyle/>
          <a:p>
            <a:pPr>
              <a:lnSpc>
                <a:spcPts val="2667"/>
              </a:lnSpc>
            </a:pPr>
            <a:r>
              <a:rPr lang="en-US" sz="2650">
                <a:solidFill>
                  <a:srgbClr val="FFFFFF"/>
                </a:solidFill>
                <a:latin typeface="DM Sans"/>
                <a:cs typeface="Calibri"/>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00">
                <a:solidFill>
                  <a:srgbClr val="545454"/>
                </a:solidFill>
                <a:latin typeface="DM Sans"/>
                <a:cs typeface="Calibri"/>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00">
                <a:solidFill>
                  <a:srgbClr val="545454"/>
                </a:solidFill>
                <a:latin typeface="DM Sans"/>
                <a:cs typeface="Calibri"/>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46973" y="230077"/>
            <a:ext cx="10059729" cy="1157652"/>
          </a:xfrm>
          <a:prstGeom prst="roundRect">
            <a:avLst/>
          </a:prstGeom>
          <a:noFill/>
          <a:ln w="28575"/>
        </p:spPr>
        <p:style>
          <a:lnRef idx="2">
            <a:schemeClr val="accent2"/>
          </a:lnRef>
          <a:fillRef idx="1">
            <a:schemeClr val="lt1"/>
          </a:fillRef>
          <a:effectRef idx="0">
            <a:schemeClr val="accent2"/>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rotWithShape="1">
          <a:blip r:embed="rId15"/>
          <a:srcRect r="2551"/>
          <a:stretch/>
        </p:blipFill>
        <p:spPr>
          <a:xfrm>
            <a:off x="138023" y="5872540"/>
            <a:ext cx="1889972" cy="886710"/>
          </a:xfrm>
          <a:prstGeom prst="rect">
            <a:avLst/>
          </a:prstGeom>
        </p:spPr>
      </p:pic>
      <p:sp>
        <p:nvSpPr>
          <p:cNvPr id="26" name="Freeform 23">
            <a:extLst>
              <a:ext uri="{FF2B5EF4-FFF2-40B4-BE49-F238E27FC236}">
                <a16:creationId xmlns:a16="http://schemas.microsoft.com/office/drawing/2014/main" id="{AE550962-E289-5DDA-2AB0-8CBF44084B7E}"/>
              </a:ext>
            </a:extLst>
          </p:cNvPr>
          <p:cNvSpPr/>
          <p:nvPr/>
        </p:nvSpPr>
        <p:spPr>
          <a:xfrm flipV="1">
            <a:off x="11688331" y="229344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29" name="Footer Placeholder 4">
            <a:extLst>
              <a:ext uri="{FF2B5EF4-FFF2-40B4-BE49-F238E27FC236}">
                <a16:creationId xmlns:a16="http://schemas.microsoft.com/office/drawing/2014/main" id="{F497B51E-B23E-81E6-6EEC-C84EF82FCD34}"/>
              </a:ext>
            </a:extLst>
          </p:cNvPr>
          <p:cNvSpPr>
            <a:spLocks noGrp="1"/>
          </p:cNvSpPr>
          <p:nvPr>
            <p:ph type="ftr" sz="quarter" idx="11"/>
          </p:nvPr>
        </p:nvSpPr>
        <p:spPr>
          <a:xfrm>
            <a:off x="4842933" y="6391628"/>
            <a:ext cx="4114800" cy="365125"/>
          </a:xfrm>
        </p:spPr>
        <p:txBody>
          <a:bodyPr/>
          <a:lstStyle/>
          <a:p>
            <a:pPr algn="l"/>
            <a:r>
              <a:rPr lang="en-US">
                <a:latin typeface="DM Sans"/>
                <a:cs typeface="Calibri"/>
              </a:rPr>
              <a:t>Illinois Perinatal Quality Collaborative</a:t>
            </a:r>
          </a:p>
        </p:txBody>
      </p:sp>
      <p:pic>
        <p:nvPicPr>
          <p:cNvPr id="30" name="Picture 29" descr="A black background with white dots&#10;&#10;Description automatically generated">
            <a:extLst>
              <a:ext uri="{FF2B5EF4-FFF2-40B4-BE49-F238E27FC236}">
                <a16:creationId xmlns:a16="http://schemas.microsoft.com/office/drawing/2014/main" id="{D4E3D497-12D9-1528-0291-A8E833B57B5D}"/>
              </a:ext>
            </a:extLst>
          </p:cNvPr>
          <p:cNvPicPr>
            <a:picLocks noChangeAspect="1"/>
          </p:cNvPicPr>
          <p:nvPr/>
        </p:nvPicPr>
        <p:blipFill>
          <a:blip r:embed="rId18"/>
          <a:stretch>
            <a:fillRect/>
          </a:stretch>
        </p:blipFill>
        <p:spPr>
          <a:xfrm>
            <a:off x="463198" y="353"/>
            <a:ext cx="781050" cy="2990850"/>
          </a:xfrm>
          <a:prstGeom prst="rect">
            <a:avLst/>
          </a:prstGeom>
        </p:spPr>
      </p:pic>
    </p:spTree>
    <p:extLst>
      <p:ext uri="{BB962C8B-B14F-4D97-AF65-F5344CB8AC3E}">
        <p14:creationId xmlns:p14="http://schemas.microsoft.com/office/powerpoint/2010/main" val="11418135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0" y="1844675"/>
            <a:ext cx="2805113" cy="1347788"/>
          </a:xfrm>
        </p:spPr>
        <p:txBody>
          <a:bodyPr/>
          <a:lstStyle/>
          <a:p>
            <a:pPr algn="ctr"/>
            <a:r>
              <a:rPr lang="en-US" sz="4000">
                <a:latin typeface="DM Sans"/>
                <a:ea typeface="Lato Medium"/>
                <a:cs typeface="Lato Medium"/>
              </a:rPr>
              <a:t>Key Driver Diagram</a:t>
            </a:r>
            <a:endParaRPr lang="en-US" sz="4000">
              <a:latin typeface="DM Sans"/>
            </a:endParaRPr>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48800" y="6042025"/>
            <a:ext cx="2743200" cy="365125"/>
          </a:xfrm>
        </p:spPr>
        <p:txBody>
          <a:bodyPr/>
          <a:lstStyle/>
          <a:p>
            <a:fld id="{97033E4B-E3EB-3D46-B2D8-3159663620FA}" type="slidenum">
              <a:rPr lang="en-US" smtClean="0"/>
              <a:pPr/>
              <a:t>11</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405563"/>
            <a:ext cx="4114800" cy="365125"/>
          </a:xfrm>
        </p:spPr>
        <p:txBody>
          <a:bodyPr/>
          <a:lstStyle/>
          <a:p>
            <a:pPr algn="l"/>
            <a:r>
              <a:rPr lang="en-US">
                <a:latin typeface="DM Sans"/>
              </a:rPr>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latin typeface="Calibri"/>
                <a:cs typeface="Calibri"/>
              </a:rPr>
              <a:t>By December 2025: </a:t>
            </a:r>
            <a:endParaRPr lang="en-US" sz="1500">
              <a:latin typeface="Calibri"/>
              <a:ea typeface="Calibri"/>
              <a:cs typeface="Calibri"/>
            </a:endParaRPr>
          </a:p>
          <a:p>
            <a:endParaRPr lang="en-US" sz="1500">
              <a:latin typeface="Calibri"/>
              <a:ea typeface="Calibri"/>
              <a:cs typeface="Calibri"/>
            </a:endParaRPr>
          </a:p>
          <a:p>
            <a:r>
              <a:rPr lang="en-US" sz="1500">
                <a:latin typeface="Calibri"/>
                <a:cs typeface="Calibri"/>
              </a:rPr>
              <a:t>1. Greater than 70% of Illinois birthing and children’s hospitals will address disparities and promote neonatal equity by actively participating in the ESSI initiative.</a:t>
            </a:r>
            <a:endParaRPr lang="en-US" sz="1500">
              <a:latin typeface="Calibri"/>
              <a:ea typeface="Calibri"/>
              <a:cs typeface="Calibri"/>
            </a:endParaRPr>
          </a:p>
          <a:p>
            <a:pPr marL="342900" indent="-342900">
              <a:buAutoNum type="arabicParenR"/>
            </a:pPr>
            <a:endParaRPr lang="en-US" sz="1500">
              <a:latin typeface="Calibri"/>
              <a:ea typeface="Calibri"/>
              <a:cs typeface="Calibri"/>
            </a:endParaRPr>
          </a:p>
          <a:p>
            <a:r>
              <a:rPr lang="en-US" sz="1500">
                <a:latin typeface="Calibri"/>
                <a:cs typeface="Calibri"/>
              </a:rPr>
              <a:t>2. Greater than 80% of infants will be discharged from ILPQC hospitals with a completed ESSI bundle. </a:t>
            </a:r>
            <a:r>
              <a:rPr lang="en-US" sz="1500"/>
              <a:t>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latin typeface="Calibri"/>
                <a:cs typeface="Calibri"/>
              </a:rPr>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latin typeface="Calibri"/>
                <a:cs typeface="Calibri"/>
              </a:rPr>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latin typeface="Calibri"/>
                <a:cs typeface="Calibri"/>
              </a:rPr>
              <a:t>Parent and Caregiver Empowerment</a:t>
            </a:r>
            <a:endParaRPr lang="en-US" sz="1600">
              <a:latin typeface="Calibri"/>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latin typeface="Calibri"/>
                <a:cs typeface="Calibri"/>
              </a:rPr>
              <a:t>Community </a:t>
            </a:r>
            <a:r>
              <a:rPr lang="en-US" sz="1600">
                <a:solidFill>
                  <a:srgbClr val="FF0000"/>
                </a:solidFill>
                <a:latin typeface="Calibri"/>
                <a:cs typeface="Calibri"/>
              </a:rPr>
              <a:t> </a:t>
            </a:r>
            <a:r>
              <a:rPr lang="en-US" sz="1600">
                <a:solidFill>
                  <a:schemeClr val="tx1"/>
                </a:solidFill>
                <a:latin typeface="Calibri"/>
                <a:cs typeface="Calibri"/>
              </a:rPr>
              <a:t>Partnerships</a:t>
            </a:r>
            <a:endParaRPr lang="en-US" sz="1600">
              <a:solidFill>
                <a:schemeClr val="tx1"/>
              </a:solidFill>
              <a:latin typeface="Calibri"/>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latin typeface="Calibri"/>
                <a:cs typeface="Calibri"/>
              </a:rPr>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latin typeface="Calibri"/>
                <a:cs typeface="Calibri"/>
              </a:rPr>
              <a:t>Equitable and Respectful Care Education and Implementation</a:t>
            </a:r>
          </a:p>
          <a:p>
            <a:pPr marL="285750" indent="-285750">
              <a:buFont typeface="Arial" panose="020B0604020202020204" pitchFamily="34" charset="0"/>
              <a:buChar char="•"/>
            </a:pPr>
            <a:r>
              <a:rPr lang="en-US" sz="1400">
                <a:latin typeface="Calibri"/>
                <a:cs typeface="Calibri"/>
              </a:rPr>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latin typeface="Calibri"/>
                <a:cs typeface="Calibri"/>
              </a:rPr>
              <a:t>Organizational Leadership Commitment</a:t>
            </a:r>
          </a:p>
          <a:p>
            <a:pPr marL="285750" indent="-285750">
              <a:buFont typeface="Arial" panose="020B0604020202020204" pitchFamily="34" charset="0"/>
              <a:buChar char="•"/>
            </a:pPr>
            <a:r>
              <a:rPr lang="en-US" sz="1400">
                <a:latin typeface="Calibri"/>
                <a:cs typeface="Calibri"/>
              </a:rPr>
              <a:t>Equitable and Inclusive Unit Policies</a:t>
            </a:r>
          </a:p>
          <a:p>
            <a:pPr marL="285750" indent="-285750">
              <a:buFont typeface="Arial" panose="020B0604020202020204" pitchFamily="34" charset="0"/>
              <a:buChar char="•"/>
            </a:pPr>
            <a:r>
              <a:rPr lang="en-US" sz="1400">
                <a:latin typeface="Calibri"/>
                <a:cs typeface="Calibri"/>
              </a:rPr>
              <a:t>Parent and Caregiver Experience Prioritization</a:t>
            </a:r>
            <a:endParaRPr lang="en-US" sz="1400" err="1">
              <a:latin typeface="Calibri"/>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latin typeface="Calibri"/>
                <a:cs typeface="Calibri"/>
              </a:rPr>
              <a:t>Respectful Parent and Caregiver Partnerships</a:t>
            </a:r>
            <a:endParaRPr lang="en-US" sz="1400">
              <a:solidFill>
                <a:srgbClr val="FF0000"/>
              </a:solidFill>
              <a:latin typeface="Calibri"/>
              <a:ea typeface="Calibri"/>
              <a:cs typeface="Calibri"/>
            </a:endParaRPr>
          </a:p>
          <a:p>
            <a:pPr marL="285750" indent="-285750">
              <a:buFont typeface="Arial" panose="020B0604020202020204" pitchFamily="34" charset="0"/>
              <a:buChar char="•"/>
            </a:pPr>
            <a:r>
              <a:rPr lang="en-US" sz="1400">
                <a:latin typeface="Calibri"/>
                <a:cs typeface="Calibri"/>
              </a:rPr>
              <a:t>Safe Sleep Awareness</a:t>
            </a:r>
          </a:p>
          <a:p>
            <a:pPr marL="285750" indent="-285750">
              <a:buFont typeface="Arial" panose="020B0604020202020204" pitchFamily="34" charset="0"/>
              <a:buChar char="•"/>
            </a:pPr>
            <a:r>
              <a:rPr lang="en-US" sz="1400">
                <a:solidFill>
                  <a:schemeClr val="tx1"/>
                </a:solidFill>
                <a:latin typeface="Calibri"/>
                <a:cs typeface="Calibri"/>
              </a:rPr>
              <a:t>Transition to Home, including </a:t>
            </a:r>
            <a:r>
              <a:rPr lang="en-US" sz="1400" err="1">
                <a:solidFill>
                  <a:schemeClr val="tx1"/>
                </a:solidFill>
                <a:latin typeface="Calibri"/>
                <a:cs typeface="Calibri"/>
              </a:rPr>
              <a:t>SDoH</a:t>
            </a:r>
            <a:r>
              <a:rPr lang="en-US" sz="1400">
                <a:solidFill>
                  <a:schemeClr val="tx1"/>
                </a:solidFill>
                <a:latin typeface="Calibri"/>
                <a:cs typeface="Calibri"/>
              </a:rPr>
              <a:t> </a:t>
            </a:r>
            <a:r>
              <a:rPr lang="en-US" sz="1400">
                <a:solidFill>
                  <a:schemeClr val="tx1"/>
                </a:solidFill>
                <a:latin typeface="Calibri"/>
                <a:ea typeface="+mn-lt"/>
                <a:cs typeface="+mn-lt"/>
              </a:rPr>
              <a:t>Screening and Resource Linkage</a:t>
            </a:r>
            <a:endParaRPr lang="en-US" sz="1400">
              <a:solidFill>
                <a:schemeClr val="tx1"/>
              </a:solidFill>
              <a:latin typeface="Calibri"/>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latin typeface="Calibri"/>
                <a:cs typeface="Calibri"/>
              </a:rPr>
              <a:t>Resource Mapping</a:t>
            </a:r>
          </a:p>
          <a:p>
            <a:pPr marL="285750" indent="-285750">
              <a:buFont typeface="Arial" panose="020B0604020202020204" pitchFamily="34" charset="0"/>
              <a:buChar char="•"/>
            </a:pPr>
            <a:r>
              <a:rPr lang="en-US" sz="1400">
                <a:latin typeface="Calibri"/>
                <a:cs typeface="Calibri"/>
              </a:rPr>
              <a:t>Building Relationships with Community Organizations</a:t>
            </a:r>
          </a:p>
          <a:p>
            <a:pPr marL="285750" indent="-285750">
              <a:buFont typeface="Arial" panose="020B0604020202020204" pitchFamily="34" charset="0"/>
              <a:buChar char="•"/>
            </a:pPr>
            <a:r>
              <a:rPr lang="en-US" sz="1400">
                <a:solidFill>
                  <a:schemeClr val="tx1"/>
                </a:solidFill>
                <a:latin typeface="Calibri"/>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latin typeface="Calibri"/>
                <a:cs typeface="Calibri"/>
              </a:rPr>
              <a:t>Collection of Accurate Race and Ethnicity Data</a:t>
            </a:r>
          </a:p>
          <a:p>
            <a:pPr marL="285750" indent="-285750">
              <a:buFont typeface="Arial" panose="020B0604020202020204" pitchFamily="34" charset="0"/>
              <a:buChar char="•"/>
            </a:pPr>
            <a:r>
              <a:rPr lang="en-US" sz="1400">
                <a:latin typeface="Calibri"/>
                <a:cs typeface="Calibri"/>
              </a:rPr>
              <a:t>Dissemination of Stratified Data</a:t>
            </a:r>
            <a:endParaRPr lang="en-US" sz="1400">
              <a:latin typeface="Calibri"/>
              <a:ea typeface="Calibri"/>
              <a:cs typeface="Calibri"/>
            </a:endParaRPr>
          </a:p>
          <a:p>
            <a:pPr marL="285750" indent="-285750">
              <a:buFont typeface="Arial" panose="020B0604020202020204" pitchFamily="34" charset="0"/>
              <a:buChar char="•"/>
            </a:pPr>
            <a:r>
              <a:rPr lang="en-US" sz="1400">
                <a:latin typeface="Calibri"/>
                <a:cs typeface="Calibri"/>
              </a:rPr>
              <a:t>Application of Data to Address Inequities</a:t>
            </a:r>
            <a:endParaRPr lang="en-US" sz="1400">
              <a:latin typeface="Calibri"/>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latin typeface="Calibri"/>
                <a:cs typeface="Calibri"/>
              </a:rPr>
              <a:t>Awareness</a:t>
            </a:r>
            <a:r>
              <a:rPr lang="en-US" sz="1400">
                <a:latin typeface="Calibri"/>
                <a:cs typeface="Calibri"/>
              </a:rPr>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latin typeface="Calibri"/>
                <a:cs typeface="Calibri"/>
              </a:rPr>
              <a:t>Readiness</a:t>
            </a:r>
            <a:r>
              <a:rPr lang="en-US" sz="1400">
                <a:latin typeface="Calibri"/>
                <a:cs typeface="Calibri"/>
              </a:rPr>
              <a:t>: </a:t>
            </a:r>
            <a:r>
              <a:rPr lang="en-US" sz="1400">
                <a:solidFill>
                  <a:schemeClr val="tx1"/>
                </a:solidFill>
                <a:latin typeface="Calibri"/>
                <a:ea typeface="+mn-lt"/>
                <a:cs typeface="+mn-lt"/>
              </a:rPr>
              <a:t>Family is prepared for a transition to home, including </a:t>
            </a:r>
            <a:r>
              <a:rPr lang="en-US" sz="1400" err="1">
                <a:solidFill>
                  <a:schemeClr val="tx1"/>
                </a:solidFill>
                <a:latin typeface="Calibri"/>
                <a:ea typeface="+mn-lt"/>
                <a:cs typeface="+mn-lt"/>
              </a:rPr>
              <a:t>SDoH</a:t>
            </a:r>
            <a:r>
              <a:rPr lang="en-US" sz="1400">
                <a:solidFill>
                  <a:schemeClr val="tx1"/>
                </a:solidFill>
                <a:latin typeface="Calibri"/>
                <a:ea typeface="+mn-lt"/>
                <a:cs typeface="+mn-lt"/>
              </a:rPr>
              <a:t> screening and resource linkage</a:t>
            </a:r>
            <a:endParaRPr lang="en-US" sz="1400">
              <a:solidFill>
                <a:schemeClr val="tx1"/>
              </a:solidFill>
              <a:latin typeface="Calibri"/>
              <a:cs typeface="Calibri"/>
            </a:endParaRPr>
          </a:p>
          <a:p>
            <a:pPr marL="285750" indent="-285750">
              <a:buFont typeface="Arial" panose="020B0604020202020204" pitchFamily="34" charset="0"/>
              <a:buChar char="•"/>
            </a:pPr>
            <a:r>
              <a:rPr lang="en-US" sz="1400" b="1">
                <a:latin typeface="Calibri"/>
                <a:cs typeface="Calibri"/>
              </a:rPr>
              <a:t>Transfer of Care</a:t>
            </a:r>
            <a:r>
              <a:rPr lang="en-US" sz="1400">
                <a:latin typeface="Calibri"/>
                <a:cs typeface="Calibri"/>
              </a:rPr>
              <a:t>: ESSI Newborn Care Plan (Awareness &amp; Readiness) documented in the discharge </a:t>
            </a:r>
          </a:p>
        </p:txBody>
      </p:sp>
      <p:sp>
        <p:nvSpPr>
          <p:cNvPr id="3" name="Rectangle: Rounded Corners 2">
            <a:extLst>
              <a:ext uri="{FF2B5EF4-FFF2-40B4-BE49-F238E27FC236}">
                <a16:creationId xmlns:a16="http://schemas.microsoft.com/office/drawing/2014/main" id="{58E28592-FDD2-A9FB-FF64-0D7E537442D4}"/>
              </a:ext>
            </a:extLst>
          </p:cNvPr>
          <p:cNvSpPr/>
          <p:nvPr/>
        </p:nvSpPr>
        <p:spPr>
          <a:xfrm>
            <a:off x="4715527" y="655007"/>
            <a:ext cx="7442547" cy="960328"/>
          </a:xfrm>
          <a:prstGeom prst="roundRect">
            <a:avLst/>
          </a:prstGeom>
          <a:no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602B4FC7-02B4-B308-F882-1F10636CBFF9}"/>
              </a:ext>
            </a:extLst>
          </p:cNvPr>
          <p:cNvSpPr/>
          <p:nvPr/>
        </p:nvSpPr>
        <p:spPr>
          <a:xfrm>
            <a:off x="4360623" y="581938"/>
            <a:ext cx="636739" cy="615863"/>
          </a:xfrm>
          <a:prstGeom prst="ellipse">
            <a:avLst/>
          </a:prstGeom>
          <a:solidFill>
            <a:schemeClr val="accent2">
              <a:lumMod val="75000"/>
            </a:schemeClr>
          </a:solidFill>
          <a:ln>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a:ea typeface="Calibri"/>
                <a:cs typeface="Calibri"/>
              </a:rPr>
              <a:t>1</a:t>
            </a:r>
            <a:endParaRPr lang="en-US" sz="3200"/>
          </a:p>
        </p:txBody>
      </p:sp>
    </p:spTree>
    <p:extLst>
      <p:ext uri="{BB962C8B-B14F-4D97-AF65-F5344CB8AC3E}">
        <p14:creationId xmlns:p14="http://schemas.microsoft.com/office/powerpoint/2010/main" val="1210022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1"/>
          <p:cNvGrpSpPr/>
          <p:nvPr/>
        </p:nvGrpSpPr>
        <p:grpSpPr>
          <a:xfrm>
            <a:off x="6157418" y="4167674"/>
            <a:ext cx="5457846" cy="1383500"/>
            <a:chOff x="0" y="0"/>
            <a:chExt cx="2156186" cy="428975"/>
          </a:xfrm>
        </p:grpSpPr>
        <p:sp>
          <p:nvSpPr>
            <p:cNvPr id="12" name="Freeform 12"/>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53BF9D"/>
            </a:solidFill>
          </p:spPr>
        </p:sp>
        <p:sp>
          <p:nvSpPr>
            <p:cNvPr id="13" name="TextBox 13"/>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grpSp>
        <p:nvGrpSpPr>
          <p:cNvPr id="14" name="Group 14"/>
          <p:cNvGrpSpPr/>
          <p:nvPr/>
        </p:nvGrpSpPr>
        <p:grpSpPr>
          <a:xfrm>
            <a:off x="6097887" y="1906286"/>
            <a:ext cx="5445940" cy="1526374"/>
            <a:chOff x="0" y="0"/>
            <a:chExt cx="2156186" cy="428975"/>
          </a:xfrm>
        </p:grpSpPr>
        <p:sp>
          <p:nvSpPr>
            <p:cNvPr id="15" name="Freeform 15"/>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94C66"/>
            </a:solidFill>
          </p:spPr>
        </p:sp>
        <p:sp>
          <p:nvSpPr>
            <p:cNvPr id="16" name="TextBox 16"/>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17" name="AutoShape 17"/>
          <p:cNvSpPr/>
          <p:nvPr/>
        </p:nvSpPr>
        <p:spPr>
          <a:xfrm flipV="1">
            <a:off x="7315243" y="3496691"/>
            <a:ext cx="0" cy="570703"/>
          </a:xfrm>
          <a:prstGeom prst="line">
            <a:avLst/>
          </a:prstGeom>
          <a:ln w="38100" cap="flat">
            <a:solidFill>
              <a:srgbClr val="FFFFFF"/>
            </a:solidFill>
            <a:prstDash val="solid"/>
            <a:headEnd type="none" w="sm" len="sm"/>
            <a:tailEnd type="none" w="sm" len="sm"/>
          </a:ln>
        </p:spPr>
      </p:sp>
      <p:sp>
        <p:nvSpPr>
          <p:cNvPr id="18" name="AutoShape 18"/>
          <p:cNvSpPr/>
          <p:nvPr/>
        </p:nvSpPr>
        <p:spPr>
          <a:xfrm flipV="1">
            <a:off x="7244599" y="4270993"/>
            <a:ext cx="0" cy="1082670"/>
          </a:xfrm>
          <a:prstGeom prst="line">
            <a:avLst/>
          </a:prstGeom>
          <a:ln w="38100" cap="flat">
            <a:solidFill>
              <a:srgbClr val="FFFFFF"/>
            </a:solidFill>
            <a:prstDash val="solid"/>
            <a:headEnd type="none" w="sm" len="sm"/>
            <a:tailEnd type="none" w="sm" len="sm"/>
          </a:ln>
        </p:spPr>
      </p:sp>
      <p:sp>
        <p:nvSpPr>
          <p:cNvPr id="22" name="Freeform 22"/>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23" name="Freeform 23"/>
          <p:cNvSpPr/>
          <p:nvPr/>
        </p:nvSpPr>
        <p:spPr>
          <a:xfrm flipV="1">
            <a:off x="11549785" y="-576427"/>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2">
              <a:extLst>
                <a:ext uri="{96DAC541-7B7A-43D3-8B79-37D633B846F1}">
                  <asvg:svgBlip xmlns:asvg="http://schemas.microsoft.com/office/drawing/2016/SVG/main" r:embed="rId3"/>
                </a:ext>
              </a:extLst>
            </a:blip>
            <a:stretch>
              <a:fillRect/>
            </a:stretch>
          </a:blipFill>
        </p:spPr>
      </p:sp>
      <p:grpSp>
        <p:nvGrpSpPr>
          <p:cNvPr id="27" name="Group 27"/>
          <p:cNvGrpSpPr/>
          <p:nvPr/>
        </p:nvGrpSpPr>
        <p:grpSpPr>
          <a:xfrm>
            <a:off x="-415216" y="-654827"/>
            <a:ext cx="1368800" cy="136880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9" name="TextBox 29"/>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30" name="Freeform 30"/>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32" name="Freeform 32"/>
          <p:cNvSpPr/>
          <p:nvPr/>
        </p:nvSpPr>
        <p:spPr>
          <a:xfrm rot="16200000">
            <a:off x="6615130" y="-1343913"/>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33" name="Freeform 33"/>
          <p:cNvSpPr/>
          <p:nvPr/>
        </p:nvSpPr>
        <p:spPr>
          <a:xfrm>
            <a:off x="396776" y="5994227"/>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8"/>
            <a:stretch>
              <a:fillRect/>
            </a:stretch>
          </a:blipFill>
        </p:spPr>
      </p:sp>
      <p:sp>
        <p:nvSpPr>
          <p:cNvPr id="34" name="TextBox 34"/>
          <p:cNvSpPr txBox="1"/>
          <p:nvPr/>
        </p:nvSpPr>
        <p:spPr>
          <a:xfrm>
            <a:off x="861257" y="991624"/>
            <a:ext cx="4632329" cy="1857175"/>
          </a:xfrm>
          <a:prstGeom prst="rect">
            <a:avLst/>
          </a:prstGeom>
        </p:spPr>
        <p:txBody>
          <a:bodyPr lIns="0" tIns="0" rIns="0" bIns="0" rtlCol="0" anchor="t">
            <a:spAutoFit/>
          </a:bodyPr>
          <a:lstStyle/>
          <a:p>
            <a:pPr>
              <a:lnSpc>
                <a:spcPts val="3733"/>
              </a:lnSpc>
            </a:pPr>
            <a:r>
              <a:rPr lang="en-US" sz="2650" spc="111">
                <a:solidFill>
                  <a:srgbClr val="000000"/>
                </a:solidFill>
                <a:latin typeface="DM Sans"/>
              </a:rPr>
              <a:t>DRIVER 1: </a:t>
            </a:r>
          </a:p>
          <a:p>
            <a:pPr>
              <a:lnSpc>
                <a:spcPts val="3733"/>
              </a:lnSpc>
            </a:pPr>
            <a:r>
              <a:rPr lang="en-US" sz="2650" spc="111">
                <a:solidFill>
                  <a:srgbClr val="000000"/>
                </a:solidFill>
                <a:latin typeface="DM Sans"/>
              </a:rPr>
              <a:t>HEALTHCARE PROFESSIONAL COMMITMENT​</a:t>
            </a:r>
          </a:p>
        </p:txBody>
      </p:sp>
      <p:grpSp>
        <p:nvGrpSpPr>
          <p:cNvPr id="35" name="Group 35"/>
          <p:cNvGrpSpPr/>
          <p:nvPr/>
        </p:nvGrpSpPr>
        <p:grpSpPr>
          <a:xfrm>
            <a:off x="864395" y="3174206"/>
            <a:ext cx="3816499" cy="1229323"/>
            <a:chOff x="0" y="0"/>
            <a:chExt cx="1300650" cy="418949"/>
          </a:xfrm>
        </p:grpSpPr>
        <p:sp>
          <p:nvSpPr>
            <p:cNvPr id="36" name="Freeform 36"/>
            <p:cNvSpPr/>
            <p:nvPr/>
          </p:nvSpPr>
          <p:spPr>
            <a:xfrm>
              <a:off x="0" y="0"/>
              <a:ext cx="1300650" cy="418949"/>
            </a:xfrm>
            <a:custGeom>
              <a:avLst/>
              <a:gdLst/>
              <a:ahLst/>
              <a:cxnLst/>
              <a:rect l="l" t="t" r="r" b="b"/>
              <a:pathLst>
                <a:path w="1300650" h="418949">
                  <a:moveTo>
                    <a:pt x="27047" y="0"/>
                  </a:moveTo>
                  <a:lnTo>
                    <a:pt x="1273603" y="0"/>
                  </a:lnTo>
                  <a:cubicBezTo>
                    <a:pt x="1288541" y="0"/>
                    <a:pt x="1300650" y="12109"/>
                    <a:pt x="1300650" y="27047"/>
                  </a:cubicBezTo>
                  <a:lnTo>
                    <a:pt x="1300650" y="391902"/>
                  </a:lnTo>
                  <a:cubicBezTo>
                    <a:pt x="1300650" y="399075"/>
                    <a:pt x="1297800" y="405955"/>
                    <a:pt x="1292728" y="411027"/>
                  </a:cubicBezTo>
                  <a:cubicBezTo>
                    <a:pt x="1287656" y="416099"/>
                    <a:pt x="1280776" y="418949"/>
                    <a:pt x="1273603" y="418949"/>
                  </a:cubicBezTo>
                  <a:lnTo>
                    <a:pt x="27047" y="418949"/>
                  </a:lnTo>
                  <a:cubicBezTo>
                    <a:pt x="19874" y="418949"/>
                    <a:pt x="12994" y="416099"/>
                    <a:pt x="7922" y="411027"/>
                  </a:cubicBezTo>
                  <a:cubicBezTo>
                    <a:pt x="2850" y="405955"/>
                    <a:pt x="0" y="399075"/>
                    <a:pt x="0" y="391902"/>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sp>
        <p:sp>
          <p:nvSpPr>
            <p:cNvPr id="37" name="TextBox 37"/>
            <p:cNvSpPr txBox="1"/>
            <p:nvPr/>
          </p:nvSpPr>
          <p:spPr>
            <a:xfrm>
              <a:off x="0" y="-38100"/>
              <a:ext cx="1300650" cy="457049"/>
            </a:xfrm>
            <a:prstGeom prst="rect">
              <a:avLst/>
            </a:prstGeom>
          </p:spPr>
          <p:txBody>
            <a:bodyPr lIns="33867" tIns="33867" rIns="33867" bIns="33867" rtlCol="0" anchor="ctr"/>
            <a:lstStyle/>
            <a:p>
              <a:pPr algn="ctr">
                <a:lnSpc>
                  <a:spcPts val="1882"/>
                </a:lnSpc>
              </a:pPr>
              <a:endParaRPr sz="800"/>
            </a:p>
          </p:txBody>
        </p:sp>
      </p:grpSp>
      <p:sp>
        <p:nvSpPr>
          <p:cNvPr id="38" name="Freeform 38"/>
          <p:cNvSpPr/>
          <p:nvPr/>
        </p:nvSpPr>
        <p:spPr>
          <a:xfrm>
            <a:off x="3435711" y="1438561"/>
            <a:ext cx="1242138" cy="1438075"/>
          </a:xfrm>
          <a:custGeom>
            <a:avLst/>
            <a:gdLst/>
            <a:ahLst/>
            <a:cxnLst/>
            <a:rect l="l" t="t" r="r" b="b"/>
            <a:pathLst>
              <a:path w="1863207" h="2157113">
                <a:moveTo>
                  <a:pt x="0" y="0"/>
                </a:moveTo>
                <a:lnTo>
                  <a:pt x="1863206" y="0"/>
                </a:lnTo>
                <a:lnTo>
                  <a:pt x="1863206" y="2157113"/>
                </a:lnTo>
                <a:lnTo>
                  <a:pt x="0" y="2157113"/>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42" name="Freeform 42"/>
          <p:cNvSpPr/>
          <p:nvPr/>
        </p:nvSpPr>
        <p:spPr>
          <a:xfrm>
            <a:off x="6257780" y="2324463"/>
            <a:ext cx="862781" cy="670812"/>
          </a:xfrm>
          <a:custGeom>
            <a:avLst/>
            <a:gdLst/>
            <a:ahLst/>
            <a:cxnLst/>
            <a:rect l="l" t="t" r="r" b="b"/>
            <a:pathLst>
              <a:path w="1294171" h="1006218">
                <a:moveTo>
                  <a:pt x="0" y="0"/>
                </a:moveTo>
                <a:lnTo>
                  <a:pt x="1294171" y="0"/>
                </a:lnTo>
                <a:lnTo>
                  <a:pt x="1294171" y="1006218"/>
                </a:lnTo>
                <a:lnTo>
                  <a:pt x="0" y="1006218"/>
                </a:lnTo>
                <a:lnTo>
                  <a:pt x="0" y="0"/>
                </a:lnTo>
                <a:close/>
              </a:path>
            </a:pathLst>
          </a:custGeom>
          <a:blipFill>
            <a:blip r:embed="rId11"/>
            <a:stretch>
              <a:fillRect/>
            </a:stretch>
          </a:blipFill>
        </p:spPr>
      </p:sp>
      <p:sp>
        <p:nvSpPr>
          <p:cNvPr id="47" name="Freeform 47"/>
          <p:cNvSpPr/>
          <p:nvPr/>
        </p:nvSpPr>
        <p:spPr>
          <a:xfrm>
            <a:off x="6331260" y="4425581"/>
            <a:ext cx="787260" cy="787260"/>
          </a:xfrm>
          <a:custGeom>
            <a:avLst/>
            <a:gdLst/>
            <a:ahLst/>
            <a:cxnLst/>
            <a:rect l="l" t="t" r="r" b="b"/>
            <a:pathLst>
              <a:path w="1180890" h="1180890">
                <a:moveTo>
                  <a:pt x="0" y="0"/>
                </a:moveTo>
                <a:lnTo>
                  <a:pt x="1180890" y="0"/>
                </a:lnTo>
                <a:lnTo>
                  <a:pt x="1180890" y="1180890"/>
                </a:lnTo>
                <a:lnTo>
                  <a:pt x="0" y="1180890"/>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51" name="TextBox 51"/>
          <p:cNvSpPr txBox="1"/>
          <p:nvPr/>
        </p:nvSpPr>
        <p:spPr>
          <a:xfrm>
            <a:off x="7371598" y="2048191"/>
            <a:ext cx="4084512" cy="1218282"/>
          </a:xfrm>
          <a:prstGeom prst="rect">
            <a:avLst/>
          </a:prstGeom>
        </p:spPr>
        <p:txBody>
          <a:bodyPr lIns="0" tIns="0" rIns="0" bIns="0" rtlCol="0" anchor="t">
            <a:spAutoFit/>
          </a:bodyPr>
          <a:lstStyle/>
          <a:p>
            <a:pPr marL="0" lvl="1">
              <a:lnSpc>
                <a:spcPts val="1882"/>
              </a:lnSpc>
              <a:spcBef>
                <a:spcPct val="0"/>
              </a:spcBef>
            </a:pPr>
            <a:r>
              <a:rPr lang="en-US" sz="1600" b="1" spc="43">
                <a:solidFill>
                  <a:srgbClr val="FFFFFF"/>
                </a:solidFill>
                <a:latin typeface="DM Sans"/>
                <a:cs typeface="Calibri"/>
              </a:rPr>
              <a:t>Educate providers, nurses, and other staff about listening to families, providing respectful care and building trust, and addressing implicit bias and engaging in anti-racism </a:t>
            </a:r>
            <a:endParaRPr lang="en-US" sz="1600" spc="43">
              <a:solidFill>
                <a:srgbClr val="FFFFFF"/>
              </a:solidFill>
              <a:latin typeface="DM Sans"/>
              <a:cs typeface="Calibri"/>
            </a:endParaRPr>
          </a:p>
        </p:txBody>
      </p:sp>
      <p:sp>
        <p:nvSpPr>
          <p:cNvPr id="52" name="TextBox 52"/>
          <p:cNvSpPr txBox="1"/>
          <p:nvPr/>
        </p:nvSpPr>
        <p:spPr>
          <a:xfrm>
            <a:off x="7502567" y="4539286"/>
            <a:ext cx="3718467" cy="487313"/>
          </a:xfrm>
          <a:prstGeom prst="rect">
            <a:avLst/>
          </a:prstGeom>
        </p:spPr>
        <p:txBody>
          <a:bodyPr wrap="square" lIns="0" tIns="0" rIns="0" bIns="0" rtlCol="0" anchor="t">
            <a:spAutoFit/>
          </a:bodyPr>
          <a:lstStyle/>
          <a:p>
            <a:pPr marL="0" lvl="1">
              <a:lnSpc>
                <a:spcPts val="1882"/>
              </a:lnSpc>
              <a:spcBef>
                <a:spcPct val="0"/>
              </a:spcBef>
            </a:pPr>
            <a:r>
              <a:rPr lang="en-US" sz="1600" b="1" spc="43">
                <a:solidFill>
                  <a:srgbClr val="FFFFFF"/>
                </a:solidFill>
                <a:latin typeface="DM Sans"/>
                <a:cs typeface="Calibri"/>
              </a:rPr>
              <a:t>Encourage open discussions about equitable and respectful care</a:t>
            </a:r>
            <a:r>
              <a:rPr lang="en-US" sz="1300" b="1" spc="43">
                <a:solidFill>
                  <a:srgbClr val="FFFFFF"/>
                </a:solidFill>
                <a:latin typeface="DM Sans"/>
                <a:cs typeface="Calibri"/>
              </a:rPr>
              <a:t> </a:t>
            </a:r>
          </a:p>
        </p:txBody>
      </p:sp>
      <p:sp>
        <p:nvSpPr>
          <p:cNvPr id="55" name="TextBox 55"/>
          <p:cNvSpPr txBox="1"/>
          <p:nvPr/>
        </p:nvSpPr>
        <p:spPr>
          <a:xfrm>
            <a:off x="1039850" y="3375800"/>
            <a:ext cx="3454879" cy="829971"/>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DM Sans"/>
                <a:cs typeface="Calibri"/>
              </a:rPr>
              <a:t>Secondary Driver 1: Equitable and Respectful Care Education and Implementation </a:t>
            </a:r>
            <a:endParaRPr lang="en-US" sz="1600" spc="51">
              <a:solidFill>
                <a:srgbClr val="000000"/>
              </a:solidFill>
              <a:latin typeface="Barlow Bold"/>
            </a:endParaRPr>
          </a:p>
        </p:txBody>
      </p:sp>
      <p:cxnSp>
        <p:nvCxnSpPr>
          <p:cNvPr id="58" name="Straight Arrow Connector 57">
            <a:extLst>
              <a:ext uri="{FF2B5EF4-FFF2-40B4-BE49-F238E27FC236}">
                <a16:creationId xmlns:a16="http://schemas.microsoft.com/office/drawing/2014/main" id="{7FE085C4-0A4D-D525-BEFC-A58C8B262908}"/>
              </a:ext>
            </a:extLst>
          </p:cNvPr>
          <p:cNvCxnSpPr/>
          <p:nvPr/>
        </p:nvCxnSpPr>
        <p:spPr>
          <a:xfrm>
            <a:off x="4680835" y="3870561"/>
            <a:ext cx="1484713" cy="130329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AB05664-6AAD-B37F-B42B-F3BE57FF4B64}"/>
              </a:ext>
            </a:extLst>
          </p:cNvPr>
          <p:cNvCxnSpPr>
            <a:cxnSpLocks/>
          </p:cNvCxnSpPr>
          <p:nvPr/>
        </p:nvCxnSpPr>
        <p:spPr>
          <a:xfrm flipV="1">
            <a:off x="4682793" y="2617931"/>
            <a:ext cx="1435131" cy="1180650"/>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28CD4543-B35F-C7BE-C5DB-7DF0067C551A}"/>
              </a:ext>
            </a:extLst>
          </p:cNvPr>
          <p:cNvSpPr txBox="1"/>
          <p:nvPr/>
        </p:nvSpPr>
        <p:spPr>
          <a:xfrm>
            <a:off x="7560904" y="1208987"/>
            <a:ext cx="2667520" cy="461665"/>
          </a:xfrm>
          <a:prstGeom prst="rect">
            <a:avLst/>
          </a:prstGeom>
          <a:noFill/>
        </p:spPr>
        <p:txBody>
          <a:bodyPr wrap="square" lIns="91440" tIns="45720" rIns="91440" bIns="45720" rtlCol="0" anchor="t">
            <a:spAutoFit/>
          </a:bodyPr>
          <a:lstStyle/>
          <a:p>
            <a:r>
              <a:rPr lang="en-US" sz="2400" b="1">
                <a:latin typeface="DM Sans"/>
                <a:ea typeface="MS PGothic"/>
                <a:cs typeface="Arial"/>
              </a:rPr>
              <a:t>Change Ideas</a:t>
            </a:r>
          </a:p>
        </p:txBody>
      </p:sp>
      <p:sp>
        <p:nvSpPr>
          <p:cNvPr id="66" name="AutoShape 18">
            <a:extLst>
              <a:ext uri="{FF2B5EF4-FFF2-40B4-BE49-F238E27FC236}">
                <a16:creationId xmlns:a16="http://schemas.microsoft.com/office/drawing/2014/main" id="{6709B76E-C13F-CDBC-A217-3FE0EE748101}"/>
              </a:ext>
            </a:extLst>
          </p:cNvPr>
          <p:cNvSpPr/>
          <p:nvPr/>
        </p:nvSpPr>
        <p:spPr>
          <a:xfrm flipV="1">
            <a:off x="7244599" y="2163587"/>
            <a:ext cx="0" cy="1082670"/>
          </a:xfrm>
          <a:prstGeom prst="line">
            <a:avLst/>
          </a:prstGeom>
          <a:ln w="38100" cap="flat">
            <a:solidFill>
              <a:srgbClr val="FFFFFF"/>
            </a:solidFill>
            <a:prstDash val="solid"/>
            <a:headEnd type="none" w="sm" len="sm"/>
            <a:tailEnd type="none" w="sm" len="sm"/>
          </a:ln>
        </p:spPr>
      </p:sp>
      <p:sp>
        <p:nvSpPr>
          <p:cNvPr id="5" name="Footer Placeholder 4">
            <a:extLst>
              <a:ext uri="{FF2B5EF4-FFF2-40B4-BE49-F238E27FC236}">
                <a16:creationId xmlns:a16="http://schemas.microsoft.com/office/drawing/2014/main" id="{B416FCBB-DF87-440B-74CF-074B2CA631CD}"/>
              </a:ext>
            </a:extLst>
          </p:cNvPr>
          <p:cNvSpPr>
            <a:spLocks noGrp="1"/>
          </p:cNvSpPr>
          <p:nvPr>
            <p:ph type="ftr" sz="quarter" idx="11"/>
          </p:nvPr>
        </p:nvSpPr>
        <p:spPr>
          <a:xfrm>
            <a:off x="4842933" y="6391628"/>
            <a:ext cx="4114800" cy="365125"/>
          </a:xfrm>
        </p:spPr>
        <p:txBody>
          <a:bodyPr/>
          <a:lstStyle/>
          <a:p>
            <a:pPr algn="l"/>
            <a:r>
              <a:rPr lang="en-US">
                <a:latin typeface="Calibri"/>
                <a:cs typeface="Calibri"/>
              </a:rPr>
              <a:t>Illinois Perinatal Quality Collaborative</a:t>
            </a:r>
          </a:p>
        </p:txBody>
      </p:sp>
    </p:spTree>
    <p:extLst>
      <p:ext uri="{BB962C8B-B14F-4D97-AF65-F5344CB8AC3E}">
        <p14:creationId xmlns:p14="http://schemas.microsoft.com/office/powerpoint/2010/main" val="341995741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4FC3E6-8E03-4AD0-DC5A-624DF52B6ED0}"/>
              </a:ext>
            </a:extLst>
          </p:cNvPr>
          <p:cNvSpPr>
            <a:spLocks noGrp="1"/>
          </p:cNvSpPr>
          <p:nvPr>
            <p:ph type="ctrTitle"/>
          </p:nvPr>
        </p:nvSpPr>
        <p:spPr>
          <a:xfrm>
            <a:off x="1413311" y="856841"/>
            <a:ext cx="5194433" cy="1826339"/>
          </a:xfrm>
        </p:spPr>
        <p:txBody>
          <a:bodyPr>
            <a:normAutofit fontScale="90000"/>
          </a:bodyPr>
          <a:lstStyle/>
          <a:p>
            <a:r>
              <a:rPr lang="en-US" b="1">
                <a:solidFill>
                  <a:srgbClr val="1C498B"/>
                </a:solidFill>
                <a:latin typeface="DM Sans"/>
                <a:ea typeface="Lato Medium"/>
                <a:cs typeface="Lato Medium"/>
              </a:rPr>
              <a:t>Poll: Have you chosen your E-Module yet?</a:t>
            </a:r>
          </a:p>
        </p:txBody>
      </p:sp>
      <p:sp>
        <p:nvSpPr>
          <p:cNvPr id="4" name="Title 1">
            <a:extLst>
              <a:ext uri="{FF2B5EF4-FFF2-40B4-BE49-F238E27FC236}">
                <a16:creationId xmlns:a16="http://schemas.microsoft.com/office/drawing/2014/main" id="{8C82C81E-502D-BE3D-429C-0EA81B1F57BD}"/>
              </a:ext>
            </a:extLst>
          </p:cNvPr>
          <p:cNvSpPr txBox="1">
            <a:spLocks/>
          </p:cNvSpPr>
          <p:nvPr/>
        </p:nvSpPr>
        <p:spPr>
          <a:xfrm>
            <a:off x="1539283" y="3290486"/>
            <a:ext cx="9108824" cy="1627487"/>
          </a:xfrm>
          <a:prstGeom prst="rect">
            <a:avLst/>
          </a:prstGeom>
        </p:spPr>
        <p:txBody>
          <a:bodyPr lIns="91440" tIns="45720" rIns="91440" bIns="45720" anchor="t"/>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600" b="1">
                <a:solidFill>
                  <a:srgbClr val="1C498B"/>
                </a:solidFill>
                <a:latin typeface="DM Sans"/>
                <a:ea typeface="Lato Medium"/>
                <a:cs typeface="Lato Medium"/>
              </a:rPr>
              <a:t>If so, which one have you picked?</a:t>
            </a:r>
          </a:p>
          <a:p>
            <a:endParaRPr lang="en-US" sz="3600" b="1">
              <a:solidFill>
                <a:srgbClr val="1C498B"/>
              </a:solidFill>
              <a:latin typeface="DM Sans"/>
              <a:ea typeface="Lato Medium"/>
              <a:cs typeface="Lato Medium"/>
            </a:endParaRPr>
          </a:p>
          <a:p>
            <a:r>
              <a:rPr lang="en-US" sz="3600" b="1">
                <a:solidFill>
                  <a:srgbClr val="1C498B"/>
                </a:solidFill>
                <a:latin typeface="DM Sans"/>
                <a:ea typeface="Lato Medium"/>
                <a:cs typeface="Lato Medium"/>
              </a:rPr>
              <a:t>If other, put it in the chat!</a:t>
            </a:r>
          </a:p>
        </p:txBody>
      </p:sp>
      <p:pic>
        <p:nvPicPr>
          <p:cNvPr id="6" name="Picture 5" descr="A blue circle with a black background&#10;&#10;Description automatically generated">
            <a:extLst>
              <a:ext uri="{FF2B5EF4-FFF2-40B4-BE49-F238E27FC236}">
                <a16:creationId xmlns:a16="http://schemas.microsoft.com/office/drawing/2014/main" id="{71BFFE68-F9B2-3E93-AD63-B48033147970}"/>
              </a:ext>
            </a:extLst>
          </p:cNvPr>
          <p:cNvPicPr>
            <a:picLocks noChangeAspect="1"/>
          </p:cNvPicPr>
          <p:nvPr/>
        </p:nvPicPr>
        <p:blipFill>
          <a:blip r:embed="rId2"/>
          <a:stretch>
            <a:fillRect/>
          </a:stretch>
        </p:blipFill>
        <p:spPr>
          <a:xfrm>
            <a:off x="-1169037" y="-1664246"/>
            <a:ext cx="1981200" cy="2514600"/>
          </a:xfrm>
          <a:prstGeom prst="rect">
            <a:avLst/>
          </a:prstGeom>
          <a:ln>
            <a:noFill/>
          </a:ln>
        </p:spPr>
      </p:pic>
    </p:spTree>
    <p:extLst>
      <p:ext uri="{BB962C8B-B14F-4D97-AF65-F5344CB8AC3E}">
        <p14:creationId xmlns:p14="http://schemas.microsoft.com/office/powerpoint/2010/main" val="23033572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E23CA24-BB1C-352E-DF4F-F62D3865BC86}"/>
              </a:ext>
            </a:extLst>
          </p:cNvPr>
          <p:cNvSpPr txBox="1">
            <a:spLocks/>
          </p:cNvSpPr>
          <p:nvPr/>
        </p:nvSpPr>
        <p:spPr>
          <a:xfrm>
            <a:off x="1328644" y="2493730"/>
            <a:ext cx="9737404" cy="1261894"/>
          </a:xfrm>
          <a:prstGeom prst="rect">
            <a:avLst/>
          </a:prstGeom>
        </p:spPr>
        <p:txBody>
          <a:bodyPr vert="horz" lIns="91440" tIns="45720" rIns="91440" bIns="45720" rtlCol="0" anchor="b">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r>
              <a:rPr lang="en-US" sz="3200">
                <a:solidFill>
                  <a:srgbClr val="1C498B"/>
                </a:solidFill>
                <a:latin typeface="DM Sans"/>
                <a:ea typeface="Lato Medium"/>
                <a:cs typeface="Lato Medium"/>
              </a:rPr>
              <a:t>Part 2 – Healthcare Professional Education: Equitable and Respectful Care</a:t>
            </a:r>
            <a:endParaRPr lang="en-US" sz="3200"/>
          </a:p>
        </p:txBody>
      </p:sp>
    </p:spTree>
    <p:extLst>
      <p:ext uri="{BB962C8B-B14F-4D97-AF65-F5344CB8AC3E}">
        <p14:creationId xmlns:p14="http://schemas.microsoft.com/office/powerpoint/2010/main" val="16663072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4">
            <a:extLst>
              <a:ext uri="{FF2B5EF4-FFF2-40B4-BE49-F238E27FC236}">
                <a16:creationId xmlns:a16="http://schemas.microsoft.com/office/drawing/2014/main" id="{8DAA63EA-4CFA-BA19-A922-155243C2D2F5}"/>
              </a:ext>
            </a:extLst>
          </p:cNvPr>
          <p:cNvSpPr/>
          <p:nvPr/>
        </p:nvSpPr>
        <p:spPr>
          <a:xfrm>
            <a:off x="160209" y="311496"/>
            <a:ext cx="3069801"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3" name="TextBox 44">
            <a:extLst>
              <a:ext uri="{FF2B5EF4-FFF2-40B4-BE49-F238E27FC236}">
                <a16:creationId xmlns:a16="http://schemas.microsoft.com/office/drawing/2014/main" id="{78102230-EA6A-3DB2-E5D4-A22B16B71C72}"/>
              </a:ext>
            </a:extLst>
          </p:cNvPr>
          <p:cNvSpPr txBox="1"/>
          <p:nvPr/>
        </p:nvSpPr>
        <p:spPr>
          <a:xfrm>
            <a:off x="496041" y="431727"/>
            <a:ext cx="1727680" cy="357406"/>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667"/>
              </a:lnSpc>
            </a:pPr>
            <a:r>
              <a:rPr lang="en-US" sz="2667">
                <a:solidFill>
                  <a:srgbClr val="FFFFFF"/>
                </a:solidFill>
                <a:latin typeface="DM Sans"/>
                <a:cs typeface="Calibri"/>
              </a:rPr>
              <a:t>DRIVER 1</a:t>
            </a:r>
          </a:p>
        </p:txBody>
      </p:sp>
      <p:sp>
        <p:nvSpPr>
          <p:cNvPr id="4" name="Freeform 25">
            <a:extLst>
              <a:ext uri="{FF2B5EF4-FFF2-40B4-BE49-F238E27FC236}">
                <a16:creationId xmlns:a16="http://schemas.microsoft.com/office/drawing/2014/main" id="{4F380EAC-2E21-A782-F484-65FB9A0BB1E4}"/>
              </a:ext>
            </a:extLst>
          </p:cNvPr>
          <p:cNvSpPr/>
          <p:nvPr/>
        </p:nvSpPr>
        <p:spPr>
          <a:xfrm>
            <a:off x="2162938" y="131025"/>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5" name="TextBox 45">
            <a:extLst>
              <a:ext uri="{FF2B5EF4-FFF2-40B4-BE49-F238E27FC236}">
                <a16:creationId xmlns:a16="http://schemas.microsoft.com/office/drawing/2014/main" id="{8C23B86C-0FE9-CEED-F6F4-B024ACED163B}"/>
              </a:ext>
            </a:extLst>
          </p:cNvPr>
          <p:cNvSpPr txBox="1"/>
          <p:nvPr/>
        </p:nvSpPr>
        <p:spPr>
          <a:xfrm>
            <a:off x="3411898" y="309046"/>
            <a:ext cx="3545557" cy="67140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640"/>
              </a:lnSpc>
            </a:pPr>
            <a:r>
              <a:rPr lang="en-US" sz="2400" b="1">
                <a:solidFill>
                  <a:srgbClr val="1C498B"/>
                </a:solidFill>
                <a:latin typeface="DM Sans"/>
              </a:rPr>
              <a:t>Healthcare Professional Commitment</a:t>
            </a:r>
          </a:p>
        </p:txBody>
      </p:sp>
      <p:grpSp>
        <p:nvGrpSpPr>
          <p:cNvPr id="6" name="Group 5">
            <a:extLst>
              <a:ext uri="{FF2B5EF4-FFF2-40B4-BE49-F238E27FC236}">
                <a16:creationId xmlns:a16="http://schemas.microsoft.com/office/drawing/2014/main" id="{3CAAB623-AB39-F2EA-2795-C660DE99A638}"/>
              </a:ext>
            </a:extLst>
          </p:cNvPr>
          <p:cNvGrpSpPr/>
          <p:nvPr/>
        </p:nvGrpSpPr>
        <p:grpSpPr>
          <a:xfrm>
            <a:off x="4373405" y="2544152"/>
            <a:ext cx="2409770" cy="2804096"/>
            <a:chOff x="4632197" y="2587284"/>
            <a:chExt cx="698500" cy="812800"/>
          </a:xfrm>
        </p:grpSpPr>
        <p:sp>
          <p:nvSpPr>
            <p:cNvPr id="45" name="Freeform 3">
              <a:extLst>
                <a:ext uri="{FF2B5EF4-FFF2-40B4-BE49-F238E27FC236}">
                  <a16:creationId xmlns:a16="http://schemas.microsoft.com/office/drawing/2014/main" id="{06D405CE-FB05-FAA2-88C5-0741C7AE3FA8}"/>
                </a:ext>
              </a:extLst>
            </p:cNvPr>
            <p:cNvSpPr/>
            <p:nvPr/>
          </p:nvSpPr>
          <p:spPr>
            <a:xfrm>
              <a:off x="4632197" y="2587284"/>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1C498B"/>
            </a:solid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46" name="TextBox 4">
              <a:extLst>
                <a:ext uri="{FF2B5EF4-FFF2-40B4-BE49-F238E27FC236}">
                  <a16:creationId xmlns:a16="http://schemas.microsoft.com/office/drawing/2014/main" id="{9A53C300-2B67-3C87-3B07-9136C7350472}"/>
                </a:ext>
              </a:extLst>
            </p:cNvPr>
            <p:cNvSpPr txBox="1"/>
            <p:nvPr/>
          </p:nvSpPr>
          <p:spPr>
            <a:xfrm>
              <a:off x="4632197" y="2669834"/>
              <a:ext cx="698500" cy="590550"/>
            </a:xfrm>
            <a:prstGeom prst="rect">
              <a:avLst/>
            </a:prstGeom>
          </p:spPr>
          <p:txBody>
            <a:bodyPr lIns="33867" tIns="33867" rIns="33867" bIns="33867"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1867"/>
                </a:lnSpc>
              </a:pPr>
              <a:endParaRPr sz="800">
                <a:latin typeface="DM Sans"/>
              </a:endParaRPr>
            </a:p>
          </p:txBody>
        </p:sp>
      </p:grpSp>
      <p:grpSp>
        <p:nvGrpSpPr>
          <p:cNvPr id="7" name="Group 6">
            <a:extLst>
              <a:ext uri="{FF2B5EF4-FFF2-40B4-BE49-F238E27FC236}">
                <a16:creationId xmlns:a16="http://schemas.microsoft.com/office/drawing/2014/main" id="{F52B056E-8504-09C9-7FD3-CE403C19BE97}"/>
              </a:ext>
            </a:extLst>
          </p:cNvPr>
          <p:cNvGrpSpPr/>
          <p:nvPr/>
        </p:nvGrpSpPr>
        <p:grpSpPr>
          <a:xfrm>
            <a:off x="3763831" y="1369913"/>
            <a:ext cx="1331545" cy="1549435"/>
            <a:chOff x="4022623" y="1413045"/>
            <a:chExt cx="698500" cy="812800"/>
          </a:xfrm>
        </p:grpSpPr>
        <p:sp>
          <p:nvSpPr>
            <p:cNvPr id="43" name="Freeform 6">
              <a:extLst>
                <a:ext uri="{FF2B5EF4-FFF2-40B4-BE49-F238E27FC236}">
                  <a16:creationId xmlns:a16="http://schemas.microsoft.com/office/drawing/2014/main" id="{FE8A138E-A6A6-ABE6-0D86-1A98A294254F}"/>
                </a:ext>
              </a:extLst>
            </p:cNvPr>
            <p:cNvSpPr/>
            <p:nvPr/>
          </p:nvSpPr>
          <p:spPr>
            <a:xfrm>
              <a:off x="4022623" y="1413045"/>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44" name="TextBox 7">
              <a:extLst>
                <a:ext uri="{FF2B5EF4-FFF2-40B4-BE49-F238E27FC236}">
                  <a16:creationId xmlns:a16="http://schemas.microsoft.com/office/drawing/2014/main" id="{9938FFE6-FB70-A92C-5E56-5D30C540926F}"/>
                </a:ext>
              </a:extLst>
            </p:cNvPr>
            <p:cNvSpPr txBox="1"/>
            <p:nvPr/>
          </p:nvSpPr>
          <p:spPr>
            <a:xfrm>
              <a:off x="4022623" y="1495595"/>
              <a:ext cx="698500" cy="590550"/>
            </a:xfrm>
            <a:prstGeom prst="rect">
              <a:avLst/>
            </a:prstGeom>
          </p:spPr>
          <p:txBody>
            <a:bodyPr lIns="33867" tIns="33867" rIns="33867" bIns="33867"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1867"/>
                </a:lnSpc>
              </a:pPr>
              <a:endParaRPr sz="800">
                <a:latin typeface="DM Sans"/>
              </a:endParaRPr>
            </a:p>
          </p:txBody>
        </p:sp>
      </p:grpSp>
      <p:grpSp>
        <p:nvGrpSpPr>
          <p:cNvPr id="8" name="Group 7">
            <a:extLst>
              <a:ext uri="{FF2B5EF4-FFF2-40B4-BE49-F238E27FC236}">
                <a16:creationId xmlns:a16="http://schemas.microsoft.com/office/drawing/2014/main" id="{8CCF51CC-E723-13E1-112A-861D017710BE}"/>
              </a:ext>
            </a:extLst>
          </p:cNvPr>
          <p:cNvGrpSpPr/>
          <p:nvPr/>
        </p:nvGrpSpPr>
        <p:grpSpPr>
          <a:xfrm>
            <a:off x="6424792" y="1413045"/>
            <a:ext cx="1331545" cy="1549435"/>
            <a:chOff x="6424792" y="1413045"/>
            <a:chExt cx="698500" cy="812800"/>
          </a:xfrm>
        </p:grpSpPr>
        <p:sp>
          <p:nvSpPr>
            <p:cNvPr id="41" name="Freeform 9">
              <a:extLst>
                <a:ext uri="{FF2B5EF4-FFF2-40B4-BE49-F238E27FC236}">
                  <a16:creationId xmlns:a16="http://schemas.microsoft.com/office/drawing/2014/main" id="{6EEBF41C-C731-4DB8-CFE9-8C79A17A9093}"/>
                </a:ext>
              </a:extLst>
            </p:cNvPr>
            <p:cNvSpPr/>
            <p:nvPr/>
          </p:nvSpPr>
          <p:spPr>
            <a:xfrm>
              <a:off x="6424792" y="1413045"/>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C45ED1"/>
            </a:solid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42" name="TextBox 10">
              <a:extLst>
                <a:ext uri="{FF2B5EF4-FFF2-40B4-BE49-F238E27FC236}">
                  <a16:creationId xmlns:a16="http://schemas.microsoft.com/office/drawing/2014/main" id="{A3D81BB0-E0CA-661B-B105-219E9D70E372}"/>
                </a:ext>
              </a:extLst>
            </p:cNvPr>
            <p:cNvSpPr txBox="1"/>
            <p:nvPr/>
          </p:nvSpPr>
          <p:spPr>
            <a:xfrm>
              <a:off x="6424792" y="1495595"/>
              <a:ext cx="698500" cy="590550"/>
            </a:xfrm>
            <a:prstGeom prst="rect">
              <a:avLst/>
            </a:prstGeom>
          </p:spPr>
          <p:txBody>
            <a:bodyPr lIns="33867" tIns="33867" rIns="33867" bIns="33867"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1867"/>
                </a:lnSpc>
              </a:pPr>
              <a:endParaRPr sz="800">
                <a:latin typeface="DM Sans"/>
              </a:endParaRPr>
            </a:p>
          </p:txBody>
        </p:sp>
      </p:grpSp>
      <p:grpSp>
        <p:nvGrpSpPr>
          <p:cNvPr id="9" name="Group 8">
            <a:extLst>
              <a:ext uri="{FF2B5EF4-FFF2-40B4-BE49-F238E27FC236}">
                <a16:creationId xmlns:a16="http://schemas.microsoft.com/office/drawing/2014/main" id="{2F8A0414-D415-4E5E-4126-157F4F5CD932}"/>
              </a:ext>
            </a:extLst>
          </p:cNvPr>
          <p:cNvGrpSpPr/>
          <p:nvPr/>
        </p:nvGrpSpPr>
        <p:grpSpPr>
          <a:xfrm>
            <a:off x="2648075" y="3171571"/>
            <a:ext cx="1313884" cy="1528883"/>
            <a:chOff x="3223169" y="3128439"/>
            <a:chExt cx="698500" cy="812800"/>
          </a:xfrm>
        </p:grpSpPr>
        <p:sp>
          <p:nvSpPr>
            <p:cNvPr id="39" name="Freeform 12">
              <a:extLst>
                <a:ext uri="{FF2B5EF4-FFF2-40B4-BE49-F238E27FC236}">
                  <a16:creationId xmlns:a16="http://schemas.microsoft.com/office/drawing/2014/main" id="{A2AE5BF7-3540-CE94-19C2-924EA7E8F198}"/>
                </a:ext>
              </a:extLst>
            </p:cNvPr>
            <p:cNvSpPr/>
            <p:nvPr/>
          </p:nvSpPr>
          <p:spPr>
            <a:xfrm>
              <a:off x="3223169" y="3128439"/>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40" name="TextBox 13">
              <a:extLst>
                <a:ext uri="{FF2B5EF4-FFF2-40B4-BE49-F238E27FC236}">
                  <a16:creationId xmlns:a16="http://schemas.microsoft.com/office/drawing/2014/main" id="{5D91E411-CD65-C2B6-785E-8F2A521DD1D3}"/>
                </a:ext>
              </a:extLst>
            </p:cNvPr>
            <p:cNvSpPr txBox="1"/>
            <p:nvPr/>
          </p:nvSpPr>
          <p:spPr>
            <a:xfrm>
              <a:off x="3223169" y="3210989"/>
              <a:ext cx="698500" cy="590550"/>
            </a:xfrm>
            <a:prstGeom prst="rect">
              <a:avLst/>
            </a:prstGeom>
          </p:spPr>
          <p:txBody>
            <a:bodyPr lIns="33867" tIns="33867" rIns="33867" bIns="33867"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1867"/>
                </a:lnSpc>
              </a:pPr>
              <a:endParaRPr sz="800">
                <a:latin typeface="DM Sans"/>
              </a:endParaRPr>
            </a:p>
          </p:txBody>
        </p:sp>
      </p:grpSp>
      <p:grpSp>
        <p:nvGrpSpPr>
          <p:cNvPr id="10" name="Group 9">
            <a:extLst>
              <a:ext uri="{FF2B5EF4-FFF2-40B4-BE49-F238E27FC236}">
                <a16:creationId xmlns:a16="http://schemas.microsoft.com/office/drawing/2014/main" id="{F6B6D406-3BA8-C323-60C6-4DA994C843C6}"/>
              </a:ext>
            </a:extLst>
          </p:cNvPr>
          <p:cNvGrpSpPr/>
          <p:nvPr/>
        </p:nvGrpSpPr>
        <p:grpSpPr>
          <a:xfrm>
            <a:off x="7173115" y="3128439"/>
            <a:ext cx="1313884" cy="1528883"/>
            <a:chOff x="7173115" y="3128439"/>
            <a:chExt cx="698500" cy="812800"/>
          </a:xfrm>
        </p:grpSpPr>
        <p:sp>
          <p:nvSpPr>
            <p:cNvPr id="37" name="Freeform 15">
              <a:extLst>
                <a:ext uri="{FF2B5EF4-FFF2-40B4-BE49-F238E27FC236}">
                  <a16:creationId xmlns:a16="http://schemas.microsoft.com/office/drawing/2014/main" id="{C9711465-E2AB-8C83-8A4C-E5088F981659}"/>
                </a:ext>
              </a:extLst>
            </p:cNvPr>
            <p:cNvSpPr/>
            <p:nvPr/>
          </p:nvSpPr>
          <p:spPr>
            <a:xfrm>
              <a:off x="7173115" y="3128439"/>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38" name="TextBox 16">
              <a:extLst>
                <a:ext uri="{FF2B5EF4-FFF2-40B4-BE49-F238E27FC236}">
                  <a16:creationId xmlns:a16="http://schemas.microsoft.com/office/drawing/2014/main" id="{38224E76-B951-C878-90CC-95F2704442BD}"/>
                </a:ext>
              </a:extLst>
            </p:cNvPr>
            <p:cNvSpPr txBox="1"/>
            <p:nvPr/>
          </p:nvSpPr>
          <p:spPr>
            <a:xfrm>
              <a:off x="7173115" y="3210989"/>
              <a:ext cx="698500" cy="590550"/>
            </a:xfrm>
            <a:prstGeom prst="rect">
              <a:avLst/>
            </a:prstGeom>
          </p:spPr>
          <p:txBody>
            <a:bodyPr lIns="33867" tIns="33867" rIns="33867" bIns="33867"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1867"/>
                </a:lnSpc>
              </a:pPr>
              <a:endParaRPr sz="800">
                <a:latin typeface="DM Sans"/>
              </a:endParaRPr>
            </a:p>
          </p:txBody>
        </p:sp>
      </p:grpSp>
      <p:grpSp>
        <p:nvGrpSpPr>
          <p:cNvPr id="11" name="Group 10">
            <a:extLst>
              <a:ext uri="{FF2B5EF4-FFF2-40B4-BE49-F238E27FC236}">
                <a16:creationId xmlns:a16="http://schemas.microsoft.com/office/drawing/2014/main" id="{9006263E-2644-39A7-EFCF-E4CF3377324E}"/>
              </a:ext>
            </a:extLst>
          </p:cNvPr>
          <p:cNvGrpSpPr/>
          <p:nvPr/>
        </p:nvGrpSpPr>
        <p:grpSpPr>
          <a:xfrm>
            <a:off x="3664451" y="5030789"/>
            <a:ext cx="1285801" cy="1496205"/>
            <a:chOff x="3880111" y="4987657"/>
            <a:chExt cx="698500" cy="812800"/>
          </a:xfrm>
        </p:grpSpPr>
        <p:sp>
          <p:nvSpPr>
            <p:cNvPr id="35" name="Freeform 18">
              <a:extLst>
                <a:ext uri="{FF2B5EF4-FFF2-40B4-BE49-F238E27FC236}">
                  <a16:creationId xmlns:a16="http://schemas.microsoft.com/office/drawing/2014/main" id="{F9589825-BA76-2A88-9C04-55A363D778BF}"/>
                </a:ext>
              </a:extLst>
            </p:cNvPr>
            <p:cNvSpPr/>
            <p:nvPr/>
          </p:nvSpPr>
          <p:spPr>
            <a:xfrm>
              <a:off x="3880111" y="4987657"/>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36" name="TextBox 19">
              <a:extLst>
                <a:ext uri="{FF2B5EF4-FFF2-40B4-BE49-F238E27FC236}">
                  <a16:creationId xmlns:a16="http://schemas.microsoft.com/office/drawing/2014/main" id="{AD834FD0-CFCA-74A3-3549-7D8C53C06D68}"/>
                </a:ext>
              </a:extLst>
            </p:cNvPr>
            <p:cNvSpPr txBox="1"/>
            <p:nvPr/>
          </p:nvSpPr>
          <p:spPr>
            <a:xfrm>
              <a:off x="3880111" y="5070207"/>
              <a:ext cx="698500" cy="590550"/>
            </a:xfrm>
            <a:prstGeom prst="rect">
              <a:avLst/>
            </a:prstGeom>
          </p:spPr>
          <p:txBody>
            <a:bodyPr lIns="33867" tIns="33867" rIns="33867" bIns="33867"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1867"/>
                </a:lnSpc>
              </a:pPr>
              <a:endParaRPr sz="800">
                <a:latin typeface="DM Sans"/>
              </a:endParaRPr>
            </a:p>
          </p:txBody>
        </p:sp>
      </p:grpSp>
      <p:grpSp>
        <p:nvGrpSpPr>
          <p:cNvPr id="12" name="Group 11">
            <a:extLst>
              <a:ext uri="{FF2B5EF4-FFF2-40B4-BE49-F238E27FC236}">
                <a16:creationId xmlns:a16="http://schemas.microsoft.com/office/drawing/2014/main" id="{B2476447-646A-19DD-CBE3-B1FAEAD0FA3A}"/>
              </a:ext>
            </a:extLst>
          </p:cNvPr>
          <p:cNvGrpSpPr/>
          <p:nvPr/>
        </p:nvGrpSpPr>
        <p:grpSpPr>
          <a:xfrm>
            <a:off x="6537970" y="4987657"/>
            <a:ext cx="1285801" cy="1496205"/>
            <a:chOff x="6537970" y="4987657"/>
            <a:chExt cx="698500" cy="812800"/>
          </a:xfrm>
        </p:grpSpPr>
        <p:sp>
          <p:nvSpPr>
            <p:cNvPr id="33" name="Freeform 21">
              <a:extLst>
                <a:ext uri="{FF2B5EF4-FFF2-40B4-BE49-F238E27FC236}">
                  <a16:creationId xmlns:a16="http://schemas.microsoft.com/office/drawing/2014/main" id="{5BC8D6AE-CB14-47ED-5692-3C7D6F17290F}"/>
                </a:ext>
              </a:extLst>
            </p:cNvPr>
            <p:cNvSpPr/>
            <p:nvPr/>
          </p:nvSpPr>
          <p:spPr>
            <a:xfrm>
              <a:off x="6537970" y="4987657"/>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C7ECF"/>
            </a:solid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34" name="TextBox 22">
              <a:extLst>
                <a:ext uri="{FF2B5EF4-FFF2-40B4-BE49-F238E27FC236}">
                  <a16:creationId xmlns:a16="http://schemas.microsoft.com/office/drawing/2014/main" id="{3ED115CA-DAB2-A9F7-A14D-424D3EA94804}"/>
                </a:ext>
              </a:extLst>
            </p:cNvPr>
            <p:cNvSpPr txBox="1"/>
            <p:nvPr/>
          </p:nvSpPr>
          <p:spPr>
            <a:xfrm>
              <a:off x="6537970" y="5070207"/>
              <a:ext cx="698500" cy="590550"/>
            </a:xfrm>
            <a:prstGeom prst="rect">
              <a:avLst/>
            </a:prstGeom>
          </p:spPr>
          <p:txBody>
            <a:bodyPr lIns="33867" tIns="33867" rIns="33867" bIns="33867"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1867"/>
                </a:lnSpc>
              </a:pPr>
              <a:endParaRPr sz="800">
                <a:latin typeface="DM Sans"/>
              </a:endParaRPr>
            </a:p>
          </p:txBody>
        </p:sp>
      </p:grpSp>
      <p:sp>
        <p:nvSpPr>
          <p:cNvPr id="13" name="Freeform 27">
            <a:extLst>
              <a:ext uri="{FF2B5EF4-FFF2-40B4-BE49-F238E27FC236}">
                <a16:creationId xmlns:a16="http://schemas.microsoft.com/office/drawing/2014/main" id="{6BC4087A-9690-F6FA-29A6-011C2A3B2597}"/>
              </a:ext>
            </a:extLst>
          </p:cNvPr>
          <p:cNvSpPr/>
          <p:nvPr/>
        </p:nvSpPr>
        <p:spPr>
          <a:xfrm>
            <a:off x="3874824" y="1820662"/>
            <a:ext cx="987780" cy="656130"/>
          </a:xfrm>
          <a:custGeom>
            <a:avLst/>
            <a:gdLst/>
            <a:ahLst/>
            <a:cxnLst/>
            <a:rect l="l" t="t" r="r" b="b"/>
            <a:pathLst>
              <a:path w="1481670" h="984195">
                <a:moveTo>
                  <a:pt x="0" y="0"/>
                </a:moveTo>
                <a:lnTo>
                  <a:pt x="1481670" y="0"/>
                </a:lnTo>
                <a:lnTo>
                  <a:pt x="1481670" y="984194"/>
                </a:lnTo>
                <a:lnTo>
                  <a:pt x="0" y="984194"/>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14" name="Freeform 28">
            <a:extLst>
              <a:ext uri="{FF2B5EF4-FFF2-40B4-BE49-F238E27FC236}">
                <a16:creationId xmlns:a16="http://schemas.microsoft.com/office/drawing/2014/main" id="{C0D13344-6ED9-F550-0D28-B6D6723851FC}"/>
              </a:ext>
            </a:extLst>
          </p:cNvPr>
          <p:cNvSpPr/>
          <p:nvPr/>
        </p:nvSpPr>
        <p:spPr>
          <a:xfrm>
            <a:off x="2819796" y="3581560"/>
            <a:ext cx="1005513" cy="613363"/>
          </a:xfrm>
          <a:custGeom>
            <a:avLst/>
            <a:gdLst/>
            <a:ahLst/>
            <a:cxnLst/>
            <a:rect l="l" t="t" r="r" b="b"/>
            <a:pathLst>
              <a:path w="1508270" h="920045">
                <a:moveTo>
                  <a:pt x="0" y="0"/>
                </a:moveTo>
                <a:lnTo>
                  <a:pt x="1508270" y="0"/>
                </a:lnTo>
                <a:lnTo>
                  <a:pt x="1508270" y="920045"/>
                </a:lnTo>
                <a:lnTo>
                  <a:pt x="0" y="920045"/>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15" name="Freeform 29">
            <a:extLst>
              <a:ext uri="{FF2B5EF4-FFF2-40B4-BE49-F238E27FC236}">
                <a16:creationId xmlns:a16="http://schemas.microsoft.com/office/drawing/2014/main" id="{96A1527B-087D-0EE6-E1AC-43D4D1A32765}"/>
              </a:ext>
            </a:extLst>
          </p:cNvPr>
          <p:cNvSpPr/>
          <p:nvPr/>
        </p:nvSpPr>
        <p:spPr>
          <a:xfrm>
            <a:off x="3832359" y="5354237"/>
            <a:ext cx="791031" cy="791031"/>
          </a:xfrm>
          <a:custGeom>
            <a:avLst/>
            <a:gdLst/>
            <a:ahLst/>
            <a:cxnLst/>
            <a:rect l="l" t="t" r="r" b="b"/>
            <a:pathLst>
              <a:path w="1186546" h="1186546">
                <a:moveTo>
                  <a:pt x="0" y="0"/>
                </a:moveTo>
                <a:lnTo>
                  <a:pt x="1186546" y="0"/>
                </a:lnTo>
                <a:lnTo>
                  <a:pt x="1186546" y="1186546"/>
                </a:lnTo>
                <a:lnTo>
                  <a:pt x="0" y="1186546"/>
                </a:lnTo>
                <a:lnTo>
                  <a:pt x="0" y="0"/>
                </a:lnTo>
                <a:close/>
              </a:path>
            </a:pathLst>
          </a:custGeom>
          <a: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16" name="Freeform 30">
            <a:extLst>
              <a:ext uri="{FF2B5EF4-FFF2-40B4-BE49-F238E27FC236}">
                <a16:creationId xmlns:a16="http://schemas.microsoft.com/office/drawing/2014/main" id="{FEECB93C-D3D8-F928-2CAB-FB13D7E9EC47}"/>
              </a:ext>
            </a:extLst>
          </p:cNvPr>
          <p:cNvSpPr/>
          <p:nvPr/>
        </p:nvSpPr>
        <p:spPr>
          <a:xfrm>
            <a:off x="6717491" y="1739170"/>
            <a:ext cx="784248" cy="685861"/>
          </a:xfrm>
          <a:custGeom>
            <a:avLst/>
            <a:gdLst/>
            <a:ahLst/>
            <a:cxnLst/>
            <a:rect l="l" t="t" r="r" b="b"/>
            <a:pathLst>
              <a:path w="1176372" h="1028791">
                <a:moveTo>
                  <a:pt x="0" y="0"/>
                </a:moveTo>
                <a:lnTo>
                  <a:pt x="1176372" y="0"/>
                </a:lnTo>
                <a:lnTo>
                  <a:pt x="1176372" y="1028791"/>
                </a:lnTo>
                <a:lnTo>
                  <a:pt x="0" y="1028791"/>
                </a:lnTo>
                <a:lnTo>
                  <a:pt x="0" y="0"/>
                </a:lnTo>
                <a:close/>
              </a:path>
            </a:pathLst>
          </a:custGeom>
          <a: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a:blip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17" name="Freeform 31">
            <a:extLst>
              <a:ext uri="{FF2B5EF4-FFF2-40B4-BE49-F238E27FC236}">
                <a16:creationId xmlns:a16="http://schemas.microsoft.com/office/drawing/2014/main" id="{EC39B0EA-C33D-5876-DB53-C58D52A496D6}"/>
              </a:ext>
            </a:extLst>
          </p:cNvPr>
          <p:cNvSpPr/>
          <p:nvPr/>
        </p:nvSpPr>
        <p:spPr>
          <a:xfrm>
            <a:off x="7429650" y="3511255"/>
            <a:ext cx="801345" cy="725217"/>
          </a:xfrm>
          <a:custGeom>
            <a:avLst/>
            <a:gdLst/>
            <a:ahLst/>
            <a:cxnLst/>
            <a:rect l="l" t="t" r="r" b="b"/>
            <a:pathLst>
              <a:path w="1202018" h="1087826">
                <a:moveTo>
                  <a:pt x="0" y="0"/>
                </a:moveTo>
                <a:lnTo>
                  <a:pt x="1202018" y="0"/>
                </a:lnTo>
                <a:lnTo>
                  <a:pt x="1202018" y="1087827"/>
                </a:lnTo>
                <a:lnTo>
                  <a:pt x="0" y="1087827"/>
                </a:lnTo>
                <a:lnTo>
                  <a:pt x="0" y="0"/>
                </a:lnTo>
                <a:close/>
              </a:path>
            </a:pathLst>
          </a:custGeom>
          <a:blipFill>
            <a:blip r:embed="rId15" cstate="email">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a:blip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18" name="Freeform 32">
            <a:extLst>
              <a:ext uri="{FF2B5EF4-FFF2-40B4-BE49-F238E27FC236}">
                <a16:creationId xmlns:a16="http://schemas.microsoft.com/office/drawing/2014/main" id="{66F15AB2-B62F-464E-B311-50AFBBD36DE1}"/>
              </a:ext>
            </a:extLst>
          </p:cNvPr>
          <p:cNvSpPr/>
          <p:nvPr/>
        </p:nvSpPr>
        <p:spPr>
          <a:xfrm>
            <a:off x="6918620" y="5247872"/>
            <a:ext cx="602027" cy="946211"/>
          </a:xfrm>
          <a:custGeom>
            <a:avLst/>
            <a:gdLst/>
            <a:ahLst/>
            <a:cxnLst/>
            <a:rect l="l" t="t" r="r" b="b"/>
            <a:pathLst>
              <a:path w="903040" h="1419316">
                <a:moveTo>
                  <a:pt x="0" y="0"/>
                </a:moveTo>
                <a:lnTo>
                  <a:pt x="903039" y="0"/>
                </a:lnTo>
                <a:lnTo>
                  <a:pt x="903039" y="1419316"/>
                </a:lnTo>
                <a:lnTo>
                  <a:pt x="0" y="1419316"/>
                </a:lnTo>
                <a:lnTo>
                  <a:pt x="0" y="0"/>
                </a:lnTo>
                <a:close/>
              </a:path>
            </a:pathLst>
          </a:custGeom>
          <a: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a:blipFill>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DM Sans"/>
            </a:endParaRPr>
          </a:p>
        </p:txBody>
      </p:sp>
      <p:sp>
        <p:nvSpPr>
          <p:cNvPr id="19" name="TextBox 33">
            <a:extLst>
              <a:ext uri="{FF2B5EF4-FFF2-40B4-BE49-F238E27FC236}">
                <a16:creationId xmlns:a16="http://schemas.microsoft.com/office/drawing/2014/main" id="{8F11F7E6-7D3C-CA67-44CE-523518401191}"/>
              </a:ext>
            </a:extLst>
          </p:cNvPr>
          <p:cNvSpPr txBox="1"/>
          <p:nvPr/>
        </p:nvSpPr>
        <p:spPr>
          <a:xfrm>
            <a:off x="-250854" y="1296612"/>
            <a:ext cx="4330985" cy="27020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ts val="2239"/>
              </a:lnSpc>
            </a:pPr>
            <a:r>
              <a:rPr lang="en-US" sz="1600">
                <a:solidFill>
                  <a:srgbClr val="000000"/>
                </a:solidFill>
                <a:latin typeface="DM Sans"/>
              </a:rPr>
              <a:t>I-PROMOTE Implicit Bias Training Directory</a:t>
            </a:r>
          </a:p>
        </p:txBody>
      </p:sp>
      <p:sp>
        <p:nvSpPr>
          <p:cNvPr id="20" name="TextBox 34">
            <a:extLst>
              <a:ext uri="{FF2B5EF4-FFF2-40B4-BE49-F238E27FC236}">
                <a16:creationId xmlns:a16="http://schemas.microsoft.com/office/drawing/2014/main" id="{90C972AF-7688-4F67-3A31-B038843C8846}"/>
              </a:ext>
            </a:extLst>
          </p:cNvPr>
          <p:cNvSpPr txBox="1"/>
          <p:nvPr/>
        </p:nvSpPr>
        <p:spPr>
          <a:xfrm>
            <a:off x="307154" y="2910677"/>
            <a:ext cx="2093537" cy="27020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ts val="2239"/>
              </a:lnSpc>
            </a:pPr>
            <a:r>
              <a:rPr lang="en-US" sz="1600">
                <a:solidFill>
                  <a:srgbClr val="000000"/>
                </a:solidFill>
                <a:latin typeface="DM Sans"/>
              </a:rPr>
              <a:t>E-Learning Modules</a:t>
            </a:r>
          </a:p>
        </p:txBody>
      </p:sp>
      <p:sp>
        <p:nvSpPr>
          <p:cNvPr id="21" name="TextBox 35">
            <a:extLst>
              <a:ext uri="{FF2B5EF4-FFF2-40B4-BE49-F238E27FC236}">
                <a16:creationId xmlns:a16="http://schemas.microsoft.com/office/drawing/2014/main" id="{A45FEF3C-668B-67E3-CB35-CBA5A0EEA8D8}"/>
              </a:ext>
            </a:extLst>
          </p:cNvPr>
          <p:cNvSpPr txBox="1"/>
          <p:nvPr/>
        </p:nvSpPr>
        <p:spPr>
          <a:xfrm>
            <a:off x="473518" y="3267140"/>
            <a:ext cx="2171317" cy="1604670"/>
          </a:xfrm>
          <a:prstGeom prst="rect">
            <a:avLst/>
          </a:prstGeom>
        </p:spPr>
        <p:txBody>
          <a:bodyPr wrap="square"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31067" lvl="1" indent="-165534" algn="just">
              <a:lnSpc>
                <a:spcPts val="2147"/>
              </a:lnSpc>
              <a:buFont typeface="Arial"/>
              <a:buChar char="•"/>
            </a:pPr>
            <a:r>
              <a:rPr lang="en-US" sz="1533">
                <a:solidFill>
                  <a:srgbClr val="63696F"/>
                </a:solidFill>
                <a:latin typeface="DM Sans"/>
              </a:rPr>
              <a:t>National Health Start Association</a:t>
            </a:r>
          </a:p>
          <a:p>
            <a:pPr marL="331067" lvl="1" indent="-165534" algn="just">
              <a:lnSpc>
                <a:spcPts val="2147"/>
              </a:lnSpc>
              <a:buFont typeface="Arial"/>
              <a:buChar char="•"/>
            </a:pPr>
            <a:r>
              <a:rPr lang="en-US" sz="1533">
                <a:solidFill>
                  <a:srgbClr val="63696F"/>
                </a:solidFill>
                <a:latin typeface="DM Sans"/>
              </a:rPr>
              <a:t>March of Dimes</a:t>
            </a:r>
          </a:p>
          <a:p>
            <a:pPr marL="331067" lvl="1" indent="-165534" algn="just">
              <a:lnSpc>
                <a:spcPts val="2147"/>
              </a:lnSpc>
              <a:buFont typeface="Arial"/>
              <a:buChar char="•"/>
            </a:pPr>
            <a:r>
              <a:rPr lang="en-US" sz="1533">
                <a:solidFill>
                  <a:srgbClr val="63696F"/>
                </a:solidFill>
                <a:latin typeface="DM Sans"/>
              </a:rPr>
              <a:t>Think Cultural Health</a:t>
            </a:r>
          </a:p>
          <a:p>
            <a:pPr marL="331067" lvl="1" indent="-165534" algn="just">
              <a:lnSpc>
                <a:spcPts val="2147"/>
              </a:lnSpc>
              <a:spcBef>
                <a:spcPct val="0"/>
              </a:spcBef>
              <a:buFont typeface="Arial"/>
              <a:buChar char="•"/>
            </a:pPr>
            <a:r>
              <a:rPr lang="en-US" sz="1533">
                <a:solidFill>
                  <a:srgbClr val="63696F"/>
                </a:solidFill>
                <a:latin typeface="DM Sans"/>
              </a:rPr>
              <a:t>Diversity Science</a:t>
            </a:r>
          </a:p>
        </p:txBody>
      </p:sp>
      <p:sp>
        <p:nvSpPr>
          <p:cNvPr id="22" name="TextBox 36">
            <a:extLst>
              <a:ext uri="{FF2B5EF4-FFF2-40B4-BE49-F238E27FC236}">
                <a16:creationId xmlns:a16="http://schemas.microsoft.com/office/drawing/2014/main" id="{51FADBCC-273A-48A0-8BE4-0FD737D3B41E}"/>
              </a:ext>
            </a:extLst>
          </p:cNvPr>
          <p:cNvSpPr txBox="1"/>
          <p:nvPr/>
        </p:nvSpPr>
        <p:spPr>
          <a:xfrm>
            <a:off x="1398813" y="5316137"/>
            <a:ext cx="2093537" cy="27020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239"/>
              </a:lnSpc>
            </a:pPr>
            <a:r>
              <a:rPr lang="en-US" sz="1600">
                <a:solidFill>
                  <a:srgbClr val="000000"/>
                </a:solidFill>
                <a:latin typeface="DM Sans"/>
              </a:rPr>
              <a:t>Live Trainings</a:t>
            </a:r>
          </a:p>
        </p:txBody>
      </p:sp>
      <p:sp>
        <p:nvSpPr>
          <p:cNvPr id="23" name="TextBox 37">
            <a:extLst>
              <a:ext uri="{FF2B5EF4-FFF2-40B4-BE49-F238E27FC236}">
                <a16:creationId xmlns:a16="http://schemas.microsoft.com/office/drawing/2014/main" id="{DC73AB53-48C3-BBE9-77E9-3701F9E15B47}"/>
              </a:ext>
            </a:extLst>
          </p:cNvPr>
          <p:cNvSpPr txBox="1"/>
          <p:nvPr/>
        </p:nvSpPr>
        <p:spPr>
          <a:xfrm>
            <a:off x="1346495" y="5643798"/>
            <a:ext cx="2403253" cy="52745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31067" lvl="1" indent="-165534" algn="just">
              <a:lnSpc>
                <a:spcPts val="2147"/>
              </a:lnSpc>
              <a:buFont typeface="Arial"/>
              <a:buChar char="•"/>
            </a:pPr>
            <a:r>
              <a:rPr lang="en-US" sz="1533">
                <a:solidFill>
                  <a:srgbClr val="63696F"/>
                </a:solidFill>
                <a:latin typeface="DM Sans"/>
              </a:rPr>
              <a:t>PQI </a:t>
            </a:r>
            <a:r>
              <a:rPr lang="en-US" sz="1533" err="1">
                <a:solidFill>
                  <a:srgbClr val="63696F"/>
                </a:solidFill>
                <a:latin typeface="DM Sans"/>
              </a:rPr>
              <a:t>SpeakUp</a:t>
            </a:r>
            <a:r>
              <a:rPr lang="en-US" sz="1533">
                <a:solidFill>
                  <a:srgbClr val="63696F"/>
                </a:solidFill>
                <a:latin typeface="DM Sans"/>
              </a:rPr>
              <a:t> Training</a:t>
            </a:r>
          </a:p>
          <a:p>
            <a:pPr marL="331067" lvl="1" indent="-165534" algn="just">
              <a:lnSpc>
                <a:spcPts val="2147"/>
              </a:lnSpc>
              <a:buFont typeface="Arial"/>
              <a:buChar char="•"/>
            </a:pPr>
            <a:r>
              <a:rPr lang="en-US" sz="1533">
                <a:solidFill>
                  <a:srgbClr val="63696F"/>
                </a:solidFill>
                <a:latin typeface="DM Sans"/>
              </a:rPr>
              <a:t>March of Dimes</a:t>
            </a:r>
          </a:p>
        </p:txBody>
      </p:sp>
      <p:sp>
        <p:nvSpPr>
          <p:cNvPr id="24" name="TextBox 38">
            <a:extLst>
              <a:ext uri="{FF2B5EF4-FFF2-40B4-BE49-F238E27FC236}">
                <a16:creationId xmlns:a16="http://schemas.microsoft.com/office/drawing/2014/main" id="{D02000B9-C11D-F485-AE3F-C73786D22302}"/>
              </a:ext>
            </a:extLst>
          </p:cNvPr>
          <p:cNvSpPr txBox="1"/>
          <p:nvPr/>
        </p:nvSpPr>
        <p:spPr>
          <a:xfrm>
            <a:off x="8003749" y="1462309"/>
            <a:ext cx="3698763" cy="27020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239"/>
              </a:lnSpc>
            </a:pPr>
            <a:r>
              <a:rPr lang="en-US" sz="1600">
                <a:solidFill>
                  <a:srgbClr val="000000"/>
                </a:solidFill>
                <a:latin typeface="DM Sans"/>
              </a:rPr>
              <a:t>Listening to Parents and Family Voices</a:t>
            </a:r>
          </a:p>
        </p:txBody>
      </p:sp>
      <p:sp>
        <p:nvSpPr>
          <p:cNvPr id="25" name="TextBox 39">
            <a:extLst>
              <a:ext uri="{FF2B5EF4-FFF2-40B4-BE49-F238E27FC236}">
                <a16:creationId xmlns:a16="http://schemas.microsoft.com/office/drawing/2014/main" id="{5DED8AFB-0106-2276-E4DB-0E4656A59EC2}"/>
              </a:ext>
            </a:extLst>
          </p:cNvPr>
          <p:cNvSpPr txBox="1"/>
          <p:nvPr/>
        </p:nvSpPr>
        <p:spPr>
          <a:xfrm>
            <a:off x="7830322" y="1789970"/>
            <a:ext cx="4106918" cy="795539"/>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30835" lvl="1" indent="-165100">
              <a:lnSpc>
                <a:spcPts val="2147"/>
              </a:lnSpc>
              <a:buFont typeface="Arial"/>
              <a:buChar char="•"/>
            </a:pPr>
            <a:r>
              <a:rPr lang="en-US" sz="1500">
                <a:solidFill>
                  <a:srgbClr val="63696F"/>
                </a:solidFill>
                <a:latin typeface="DM Sans"/>
              </a:rPr>
              <a:t>The Illinois Maternal Health Digital Storytelling Project </a:t>
            </a:r>
            <a:endParaRPr lang="en-US">
              <a:latin typeface="DM Sans"/>
            </a:endParaRPr>
          </a:p>
          <a:p>
            <a:pPr marL="330835" lvl="1" indent="-165100">
              <a:lnSpc>
                <a:spcPts val="2147"/>
              </a:lnSpc>
              <a:buFont typeface="Arial"/>
              <a:buChar char="•"/>
            </a:pPr>
            <a:r>
              <a:rPr lang="en-US" sz="1500">
                <a:solidFill>
                  <a:srgbClr val="63696F"/>
                </a:solidFill>
                <a:latin typeface="DM Sans"/>
              </a:rPr>
              <a:t>CDC HEAR HER Campaign </a:t>
            </a:r>
          </a:p>
        </p:txBody>
      </p:sp>
      <p:sp>
        <p:nvSpPr>
          <p:cNvPr id="26" name="TextBox 40">
            <a:extLst>
              <a:ext uri="{FF2B5EF4-FFF2-40B4-BE49-F238E27FC236}">
                <a16:creationId xmlns:a16="http://schemas.microsoft.com/office/drawing/2014/main" id="{30813E15-22AD-F95A-C771-707B8C0C977C}"/>
              </a:ext>
            </a:extLst>
          </p:cNvPr>
          <p:cNvSpPr txBox="1"/>
          <p:nvPr/>
        </p:nvSpPr>
        <p:spPr>
          <a:xfrm>
            <a:off x="8640926" y="3288849"/>
            <a:ext cx="3061585" cy="27020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239"/>
              </a:lnSpc>
            </a:pPr>
            <a:r>
              <a:rPr lang="en-US" sz="1600">
                <a:solidFill>
                  <a:srgbClr val="000000"/>
                </a:solidFill>
                <a:latin typeface="DM Sans"/>
              </a:rPr>
              <a:t>Tools to Facilitate Discussions</a:t>
            </a:r>
          </a:p>
        </p:txBody>
      </p:sp>
      <p:sp>
        <p:nvSpPr>
          <p:cNvPr id="27" name="TextBox 41">
            <a:extLst>
              <a:ext uri="{FF2B5EF4-FFF2-40B4-BE49-F238E27FC236}">
                <a16:creationId xmlns:a16="http://schemas.microsoft.com/office/drawing/2014/main" id="{4B767187-5377-3A1E-3233-3E347DD48B3A}"/>
              </a:ext>
            </a:extLst>
          </p:cNvPr>
          <p:cNvSpPr txBox="1"/>
          <p:nvPr/>
        </p:nvSpPr>
        <p:spPr>
          <a:xfrm>
            <a:off x="8473382" y="3529382"/>
            <a:ext cx="3449481" cy="1064843"/>
          </a:xfrm>
          <a:prstGeom prst="rect">
            <a:avLst/>
          </a:prstGeom>
        </p:spPr>
        <p:txBody>
          <a:bodyPr wrap="square"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30835" lvl="1" indent="-165100">
              <a:lnSpc>
                <a:spcPts val="2147"/>
              </a:lnSpc>
              <a:buFont typeface="Arial"/>
              <a:buChar char="•"/>
            </a:pPr>
            <a:r>
              <a:rPr lang="en-US" sz="1500">
                <a:solidFill>
                  <a:srgbClr val="63696F"/>
                </a:solidFill>
                <a:latin typeface="DM Sans"/>
              </a:rPr>
              <a:t>Toxic – A Black Woman’s Story</a:t>
            </a:r>
            <a:endParaRPr lang="en-US" sz="1500">
              <a:solidFill>
                <a:srgbClr val="000000"/>
              </a:solidFill>
              <a:latin typeface="DM Sans"/>
              <a:cs typeface="Calibri"/>
            </a:endParaRPr>
          </a:p>
          <a:p>
            <a:pPr marL="330835" lvl="1" indent="-165100">
              <a:lnSpc>
                <a:spcPts val="2147"/>
              </a:lnSpc>
              <a:buFont typeface="Arial"/>
              <a:buChar char="•"/>
            </a:pPr>
            <a:r>
              <a:rPr lang="en-US" sz="1500">
                <a:solidFill>
                  <a:srgbClr val="63696F"/>
                </a:solidFill>
                <a:latin typeface="DM Sans"/>
              </a:rPr>
              <a:t>Laboring with Hope Film</a:t>
            </a:r>
            <a:endParaRPr lang="en-US" sz="1500">
              <a:latin typeface="DM Sans"/>
              <a:cs typeface="Calibri"/>
            </a:endParaRPr>
          </a:p>
          <a:p>
            <a:pPr marL="330835" lvl="1" indent="-165100">
              <a:lnSpc>
                <a:spcPts val="2147"/>
              </a:lnSpc>
              <a:buFont typeface="Arial"/>
              <a:buChar char="•"/>
            </a:pPr>
            <a:r>
              <a:rPr lang="en-US" sz="1500">
                <a:solidFill>
                  <a:srgbClr val="63696F"/>
                </a:solidFill>
                <a:latin typeface="DM Sans"/>
              </a:rPr>
              <a:t>Aftershock Film</a:t>
            </a:r>
          </a:p>
          <a:p>
            <a:pPr marL="330835" lvl="1" indent="-165100">
              <a:lnSpc>
                <a:spcPts val="2147"/>
              </a:lnSpc>
              <a:buFont typeface="Arial"/>
              <a:buChar char="•"/>
            </a:pPr>
            <a:r>
              <a:rPr lang="en-US" sz="1500">
                <a:solidFill>
                  <a:srgbClr val="63696F"/>
                </a:solidFill>
                <a:latin typeface="DM Sans"/>
              </a:rPr>
              <a:t>PQI 21-day Anti-Racism Challenge</a:t>
            </a:r>
          </a:p>
        </p:txBody>
      </p:sp>
      <p:sp>
        <p:nvSpPr>
          <p:cNvPr id="28" name="TextBox 42">
            <a:extLst>
              <a:ext uri="{FF2B5EF4-FFF2-40B4-BE49-F238E27FC236}">
                <a16:creationId xmlns:a16="http://schemas.microsoft.com/office/drawing/2014/main" id="{376476E8-2F24-6971-7550-30D5858060B9}"/>
              </a:ext>
            </a:extLst>
          </p:cNvPr>
          <p:cNvSpPr txBox="1"/>
          <p:nvPr/>
        </p:nvSpPr>
        <p:spPr>
          <a:xfrm>
            <a:off x="8003749" y="5115389"/>
            <a:ext cx="3933491" cy="270202"/>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239"/>
              </a:lnSpc>
            </a:pPr>
            <a:r>
              <a:rPr lang="en-US" sz="1600">
                <a:solidFill>
                  <a:srgbClr val="000000"/>
                </a:solidFill>
                <a:latin typeface="DM Sans"/>
              </a:rPr>
              <a:t>Resources for Respectful Care Practices</a:t>
            </a:r>
          </a:p>
        </p:txBody>
      </p:sp>
      <p:sp>
        <p:nvSpPr>
          <p:cNvPr id="29" name="TextBox 43">
            <a:extLst>
              <a:ext uri="{FF2B5EF4-FFF2-40B4-BE49-F238E27FC236}">
                <a16:creationId xmlns:a16="http://schemas.microsoft.com/office/drawing/2014/main" id="{36A1C40A-AFCE-BF8A-9900-FF1E8C9FFEF3}"/>
              </a:ext>
            </a:extLst>
          </p:cNvPr>
          <p:cNvSpPr txBox="1"/>
          <p:nvPr/>
        </p:nvSpPr>
        <p:spPr>
          <a:xfrm>
            <a:off x="7824163" y="5447842"/>
            <a:ext cx="4405185" cy="1334148"/>
          </a:xfrm>
          <a:prstGeom prst="rect">
            <a:avLst/>
          </a:prstGeom>
        </p:spPr>
        <p:txBody>
          <a:bodyPr wrap="square"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30835" lvl="1" indent="-165100">
              <a:lnSpc>
                <a:spcPts val="2147"/>
              </a:lnSpc>
              <a:buFont typeface="Arial"/>
              <a:buChar char="•"/>
            </a:pPr>
            <a:r>
              <a:rPr lang="en-US" sz="1500">
                <a:solidFill>
                  <a:srgbClr val="63696F"/>
                </a:solidFill>
                <a:latin typeface="DM Sans"/>
              </a:rPr>
              <a:t>ILPQC Actionable Respectful Care Strategies </a:t>
            </a:r>
            <a:endParaRPr lang="en-US">
              <a:latin typeface="DM Sans"/>
            </a:endParaRPr>
          </a:p>
          <a:p>
            <a:pPr marL="330835" lvl="1" indent="-165100">
              <a:lnSpc>
                <a:spcPts val="2147"/>
              </a:lnSpc>
              <a:buFont typeface="Arial"/>
              <a:buChar char="•"/>
            </a:pPr>
            <a:r>
              <a:rPr lang="en-US" sz="1500">
                <a:solidFill>
                  <a:srgbClr val="63696F"/>
                </a:solidFill>
                <a:latin typeface="DM Sans"/>
              </a:rPr>
              <a:t>AWHONN Respectful Maternity Care Implementation Toolkit-</a:t>
            </a:r>
          </a:p>
          <a:p>
            <a:pPr marL="330835" lvl="1" indent="-165100">
              <a:lnSpc>
                <a:spcPts val="2147"/>
              </a:lnSpc>
              <a:buFont typeface="Arial"/>
              <a:buChar char="•"/>
            </a:pPr>
            <a:r>
              <a:rPr lang="en-US" sz="1500">
                <a:solidFill>
                  <a:srgbClr val="63696F"/>
                </a:solidFill>
                <a:latin typeface="DM Sans"/>
              </a:rPr>
              <a:t>The SHARE Approach  to shared decision-making</a:t>
            </a:r>
          </a:p>
        </p:txBody>
      </p:sp>
      <p:sp>
        <p:nvSpPr>
          <p:cNvPr id="30" name="TextBox 46">
            <a:extLst>
              <a:ext uri="{FF2B5EF4-FFF2-40B4-BE49-F238E27FC236}">
                <a16:creationId xmlns:a16="http://schemas.microsoft.com/office/drawing/2014/main" id="{D521CBA5-2389-980E-6019-208E4E9D8916}"/>
              </a:ext>
            </a:extLst>
          </p:cNvPr>
          <p:cNvSpPr txBox="1"/>
          <p:nvPr/>
        </p:nvSpPr>
        <p:spPr>
          <a:xfrm>
            <a:off x="4362019" y="3132859"/>
            <a:ext cx="2362267" cy="318421"/>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613"/>
              </a:lnSpc>
              <a:spcBef>
                <a:spcPct val="0"/>
              </a:spcBef>
            </a:pPr>
            <a:r>
              <a:rPr lang="en-US" sz="1866" u="sng">
                <a:solidFill>
                  <a:srgbClr val="FDFDFD"/>
                </a:solidFill>
                <a:latin typeface="DM Sans"/>
              </a:rPr>
              <a:t>Secondary Driver 1:</a:t>
            </a:r>
            <a:r>
              <a:rPr lang="en-US" sz="1866">
                <a:solidFill>
                  <a:srgbClr val="FDFDFD"/>
                </a:solidFill>
                <a:latin typeface="DM Sans"/>
              </a:rPr>
              <a:t> </a:t>
            </a:r>
          </a:p>
        </p:txBody>
      </p:sp>
      <p:sp>
        <p:nvSpPr>
          <p:cNvPr id="31" name="TextBox 47">
            <a:extLst>
              <a:ext uri="{FF2B5EF4-FFF2-40B4-BE49-F238E27FC236}">
                <a16:creationId xmlns:a16="http://schemas.microsoft.com/office/drawing/2014/main" id="{BB54210E-7363-3FA4-95E8-151E37E30048}"/>
              </a:ext>
            </a:extLst>
          </p:cNvPr>
          <p:cNvSpPr txBox="1"/>
          <p:nvPr/>
        </p:nvSpPr>
        <p:spPr>
          <a:xfrm>
            <a:off x="-108" y="1594350"/>
            <a:ext cx="3622035" cy="1064843"/>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47"/>
              </a:lnSpc>
              <a:spcBef>
                <a:spcPct val="0"/>
              </a:spcBef>
            </a:pPr>
            <a:r>
              <a:rPr lang="en-US" sz="1500">
                <a:solidFill>
                  <a:srgbClr val="63696F"/>
                </a:solidFill>
                <a:latin typeface="DM Sans"/>
              </a:rPr>
              <a:t>Inventory of implicit bias trainings available including the sponsoring organization, title, estimated completion time, and cost</a:t>
            </a:r>
          </a:p>
        </p:txBody>
      </p:sp>
      <p:sp>
        <p:nvSpPr>
          <p:cNvPr id="32" name="TextBox 49">
            <a:extLst>
              <a:ext uri="{FF2B5EF4-FFF2-40B4-BE49-F238E27FC236}">
                <a16:creationId xmlns:a16="http://schemas.microsoft.com/office/drawing/2014/main" id="{0D061F90-29F1-2A58-F5C8-A54CF4F74914}"/>
              </a:ext>
            </a:extLst>
          </p:cNvPr>
          <p:cNvSpPr txBox="1"/>
          <p:nvPr/>
        </p:nvSpPr>
        <p:spPr>
          <a:xfrm>
            <a:off x="4551503" y="3525890"/>
            <a:ext cx="2079570" cy="1162498"/>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333"/>
              </a:lnSpc>
              <a:spcBef>
                <a:spcPct val="0"/>
              </a:spcBef>
            </a:pPr>
            <a:r>
              <a:rPr lang="en-US" sz="1666">
                <a:solidFill>
                  <a:srgbClr val="FDFDFD"/>
                </a:solidFill>
                <a:latin typeface="DM Sans"/>
              </a:rPr>
              <a:t>Equitable and Respectful Care Education and Implementation </a:t>
            </a:r>
          </a:p>
        </p:txBody>
      </p:sp>
      <p:sp>
        <p:nvSpPr>
          <p:cNvPr id="48" name="Star: 5 Points 47">
            <a:extLst>
              <a:ext uri="{FF2B5EF4-FFF2-40B4-BE49-F238E27FC236}">
                <a16:creationId xmlns:a16="http://schemas.microsoft.com/office/drawing/2014/main" id="{A1845571-50B3-5842-B49A-39B96E8EBEED}"/>
              </a:ext>
            </a:extLst>
          </p:cNvPr>
          <p:cNvSpPr/>
          <p:nvPr/>
        </p:nvSpPr>
        <p:spPr>
          <a:xfrm>
            <a:off x="8101562" y="3007536"/>
            <a:ext cx="669684" cy="563169"/>
          </a:xfrm>
          <a:prstGeom prst="star5">
            <a:avLst/>
          </a:prstGeom>
          <a:solidFill>
            <a:srgbClr val="FFFF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DM Sans"/>
            </a:endParaRPr>
          </a:p>
        </p:txBody>
      </p:sp>
      <p:sp>
        <p:nvSpPr>
          <p:cNvPr id="50" name="Star: 5 Points 49">
            <a:extLst>
              <a:ext uri="{FF2B5EF4-FFF2-40B4-BE49-F238E27FC236}">
                <a16:creationId xmlns:a16="http://schemas.microsoft.com/office/drawing/2014/main" id="{0A5DCEEC-8124-0087-BE88-ED4340DAEB2C}"/>
              </a:ext>
            </a:extLst>
          </p:cNvPr>
          <p:cNvSpPr/>
          <p:nvPr/>
        </p:nvSpPr>
        <p:spPr>
          <a:xfrm>
            <a:off x="7431285" y="4884314"/>
            <a:ext cx="669684" cy="563169"/>
          </a:xfrm>
          <a:prstGeom prst="star5">
            <a:avLst/>
          </a:prstGeom>
          <a:solidFill>
            <a:srgbClr val="FFFF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DM Sans"/>
            </a:endParaRPr>
          </a:p>
        </p:txBody>
      </p:sp>
      <p:sp>
        <p:nvSpPr>
          <p:cNvPr id="49" name="Footer Placeholder 4">
            <a:extLst>
              <a:ext uri="{FF2B5EF4-FFF2-40B4-BE49-F238E27FC236}">
                <a16:creationId xmlns:a16="http://schemas.microsoft.com/office/drawing/2014/main" id="{3DA5D461-B352-ED36-F24B-547BF405E0BC}"/>
              </a:ext>
            </a:extLst>
          </p:cNvPr>
          <p:cNvSpPr>
            <a:spLocks noGrp="1"/>
          </p:cNvSpPr>
          <p:nvPr>
            <p:ph type="ftr" sz="quarter" idx="11"/>
          </p:nvPr>
        </p:nvSpPr>
        <p:spPr>
          <a:xfrm>
            <a:off x="4842933" y="6391628"/>
            <a:ext cx="4114800" cy="365125"/>
          </a:xfrm>
        </p:spPr>
        <p:txBody>
          <a:bodyPr/>
          <a:lstStyle/>
          <a:p>
            <a:pPr algn="l"/>
            <a:r>
              <a:rPr lang="en-US">
                <a:latin typeface="DM Sans"/>
                <a:cs typeface="Calibri"/>
              </a:rPr>
              <a:t>Illinois Perinatal Quality Collaborative</a:t>
            </a:r>
          </a:p>
        </p:txBody>
      </p:sp>
    </p:spTree>
    <p:extLst>
      <p:ext uri="{BB962C8B-B14F-4D97-AF65-F5344CB8AC3E}">
        <p14:creationId xmlns:p14="http://schemas.microsoft.com/office/powerpoint/2010/main" val="26160712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2">
            <a:extLst>
              <a:ext uri="{FF2B5EF4-FFF2-40B4-BE49-F238E27FC236}">
                <a16:creationId xmlns:a16="http://schemas.microsoft.com/office/drawing/2014/main" id="{AA6F95A4-E644-E141-85AC-FEE639D90833}"/>
              </a:ext>
            </a:extLst>
          </p:cNvPr>
          <p:cNvGraphicFramePr>
            <a:graphicFrameLocks noGrp="1"/>
          </p:cNvGraphicFramePr>
          <p:nvPr>
            <p:ph idx="1"/>
            <p:extLst>
              <p:ext uri="{D42A27DB-BD31-4B8C-83A1-F6EECF244321}">
                <p14:modId xmlns:p14="http://schemas.microsoft.com/office/powerpoint/2010/main" val="853144210"/>
              </p:ext>
            </p:extLst>
          </p:nvPr>
        </p:nvGraphicFramePr>
        <p:xfrm>
          <a:off x="609600" y="1825625"/>
          <a:ext cx="6489148"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a:extLst>
              <a:ext uri="{FF2B5EF4-FFF2-40B4-BE49-F238E27FC236}">
                <a16:creationId xmlns:a16="http://schemas.microsoft.com/office/drawing/2014/main" id="{B2A4B5DC-0432-49B8-02DA-1B7242F7B8CF}"/>
              </a:ext>
            </a:extLst>
          </p:cNvPr>
          <p:cNvSpPr>
            <a:spLocks noGrp="1"/>
          </p:cNvSpPr>
          <p:nvPr>
            <p:ph type="sldNum" sz="quarter" idx="10"/>
          </p:nvPr>
        </p:nvSpPr>
        <p:spPr/>
        <p:txBody>
          <a:bodyPr/>
          <a:lstStyle/>
          <a:p>
            <a:fld id="{97033E4B-E3EB-3D46-B2D8-3159663620FA}" type="slidenum">
              <a:rPr lang="en-US" smtClean="0"/>
              <a:pPr/>
              <a:t>16</a:t>
            </a:fld>
            <a:endParaRPr lang="en-US"/>
          </a:p>
        </p:txBody>
      </p:sp>
      <p:sp>
        <p:nvSpPr>
          <p:cNvPr id="5" name="Footer Placeholder 4">
            <a:extLst>
              <a:ext uri="{FF2B5EF4-FFF2-40B4-BE49-F238E27FC236}">
                <a16:creationId xmlns:a16="http://schemas.microsoft.com/office/drawing/2014/main" id="{BA8625FE-B64F-8473-62B7-FF30B54DFD21}"/>
              </a:ext>
            </a:extLst>
          </p:cNvPr>
          <p:cNvSpPr>
            <a:spLocks noGrp="1"/>
          </p:cNvSpPr>
          <p:nvPr>
            <p:ph type="ftr" sz="quarter" idx="11"/>
          </p:nvPr>
        </p:nvSpPr>
        <p:spPr/>
        <p:txBody>
          <a:bodyPr/>
          <a:lstStyle/>
          <a:p>
            <a:pPr algn="l"/>
            <a:r>
              <a:rPr lang="en-US"/>
              <a:t>Illinois Perinatal Quality Collaborative</a:t>
            </a:r>
          </a:p>
        </p:txBody>
      </p:sp>
      <p:sp>
        <p:nvSpPr>
          <p:cNvPr id="6" name="Rectangle 5">
            <a:extLst>
              <a:ext uri="{FF2B5EF4-FFF2-40B4-BE49-F238E27FC236}">
                <a16:creationId xmlns:a16="http://schemas.microsoft.com/office/drawing/2014/main" id="{7F04A281-746F-C7C8-CF71-ECB6B5CBF987}"/>
              </a:ext>
            </a:extLst>
          </p:cNvPr>
          <p:cNvSpPr/>
          <p:nvPr/>
        </p:nvSpPr>
        <p:spPr>
          <a:xfrm>
            <a:off x="7923068" y="2289512"/>
            <a:ext cx="3565584" cy="350949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a:ea typeface="Calibri"/>
                <a:cs typeface="Calibri"/>
              </a:rPr>
              <a:t>QR Code</a:t>
            </a:r>
            <a:endParaRPr lang="en-US" sz="3200"/>
          </a:p>
        </p:txBody>
      </p:sp>
      <p:pic>
        <p:nvPicPr>
          <p:cNvPr id="38" name="Graphic 37" descr="Badge 1 with solid fill">
            <a:extLst>
              <a:ext uri="{FF2B5EF4-FFF2-40B4-BE49-F238E27FC236}">
                <a16:creationId xmlns:a16="http://schemas.microsoft.com/office/drawing/2014/main" id="{7280F87C-D391-AE08-9C9D-1DEC3C9E372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07366" y="2296064"/>
            <a:ext cx="914400" cy="914400"/>
          </a:xfrm>
          <a:prstGeom prst="rect">
            <a:avLst/>
          </a:prstGeom>
        </p:spPr>
      </p:pic>
      <p:pic>
        <p:nvPicPr>
          <p:cNvPr id="39" name="Graphic 38" descr="Badge with solid fill">
            <a:extLst>
              <a:ext uri="{FF2B5EF4-FFF2-40B4-BE49-F238E27FC236}">
                <a16:creationId xmlns:a16="http://schemas.microsoft.com/office/drawing/2014/main" id="{5C95010D-F147-72CD-70DB-706F39F6FFDD}"/>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156385" y="2296064"/>
            <a:ext cx="914400" cy="914400"/>
          </a:xfrm>
          <a:prstGeom prst="rect">
            <a:avLst/>
          </a:prstGeom>
        </p:spPr>
      </p:pic>
      <p:pic>
        <p:nvPicPr>
          <p:cNvPr id="94" name="Graphic 93" descr="Badge 3 with solid fill">
            <a:extLst>
              <a:ext uri="{FF2B5EF4-FFF2-40B4-BE49-F238E27FC236}">
                <a16:creationId xmlns:a16="http://schemas.microsoft.com/office/drawing/2014/main" id="{F0171824-883A-E897-C316-FF24C292F290}"/>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07366" y="4697083"/>
            <a:ext cx="914400" cy="914400"/>
          </a:xfrm>
          <a:prstGeom prst="rect">
            <a:avLst/>
          </a:prstGeom>
        </p:spPr>
      </p:pic>
      <p:pic>
        <p:nvPicPr>
          <p:cNvPr id="95" name="Graphic 94" descr="Badge 4 with solid fill">
            <a:extLst>
              <a:ext uri="{FF2B5EF4-FFF2-40B4-BE49-F238E27FC236}">
                <a16:creationId xmlns:a16="http://schemas.microsoft.com/office/drawing/2014/main" id="{307CCD85-F7F2-75D1-B7CB-F0F348C29BE7}"/>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156385" y="4697083"/>
            <a:ext cx="914400" cy="914400"/>
          </a:xfrm>
          <a:prstGeom prst="rect">
            <a:avLst/>
          </a:prstGeom>
        </p:spPr>
      </p:pic>
      <p:pic>
        <p:nvPicPr>
          <p:cNvPr id="13" name="Picture 12" descr="A qr code on a white background&#10;&#10;Description automatically generated">
            <a:extLst>
              <a:ext uri="{FF2B5EF4-FFF2-40B4-BE49-F238E27FC236}">
                <a16:creationId xmlns:a16="http://schemas.microsoft.com/office/drawing/2014/main" id="{D1010B63-6F0D-6A52-B77E-08080955E50E}"/>
              </a:ext>
            </a:extLst>
          </p:cNvPr>
          <p:cNvPicPr>
            <a:picLocks noChangeAspect="1"/>
          </p:cNvPicPr>
          <p:nvPr/>
        </p:nvPicPr>
        <p:blipFill>
          <a:blip r:embed="rId16"/>
          <a:stretch>
            <a:fillRect/>
          </a:stretch>
        </p:blipFill>
        <p:spPr>
          <a:xfrm>
            <a:off x="8039972" y="2373872"/>
            <a:ext cx="3324225" cy="3333750"/>
          </a:xfrm>
          <a:prstGeom prst="rect">
            <a:avLst/>
          </a:prstGeom>
        </p:spPr>
      </p:pic>
      <p:sp>
        <p:nvSpPr>
          <p:cNvPr id="27" name="TextBox 45">
            <a:extLst>
              <a:ext uri="{FF2B5EF4-FFF2-40B4-BE49-F238E27FC236}">
                <a16:creationId xmlns:a16="http://schemas.microsoft.com/office/drawing/2014/main" id="{880C80B2-984E-4C91-03F3-2781C2F14BCD}"/>
              </a:ext>
            </a:extLst>
          </p:cNvPr>
          <p:cNvSpPr txBox="1"/>
          <p:nvPr/>
        </p:nvSpPr>
        <p:spPr>
          <a:xfrm>
            <a:off x="532236" y="493269"/>
            <a:ext cx="8968160" cy="1063496"/>
          </a:xfrm>
          <a:prstGeom prst="rect">
            <a:avLst/>
          </a:prstGeom>
        </p:spPr>
        <p:txBody>
          <a:bodyPr wrap="square"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640"/>
              </a:lnSpc>
            </a:pPr>
            <a:r>
              <a:rPr lang="en-US" sz="4000" b="1">
                <a:latin typeface="DM Sans"/>
              </a:rPr>
              <a:t>Get to </a:t>
            </a:r>
            <a:r>
              <a:rPr lang="en-US" sz="4000" b="1">
                <a:solidFill>
                  <a:srgbClr val="00B050"/>
                </a:solidFill>
                <a:latin typeface="DM Sans"/>
              </a:rPr>
              <a:t>GREEN:</a:t>
            </a:r>
          </a:p>
          <a:p>
            <a:pPr>
              <a:lnSpc>
                <a:spcPts val="2640"/>
              </a:lnSpc>
            </a:pPr>
            <a:endParaRPr lang="en-US" sz="4000" b="1">
              <a:solidFill>
                <a:srgbClr val="00B050"/>
              </a:solidFill>
              <a:latin typeface="DM Sans"/>
            </a:endParaRPr>
          </a:p>
          <a:p>
            <a:pPr>
              <a:lnSpc>
                <a:spcPts val="2640"/>
              </a:lnSpc>
            </a:pPr>
            <a:r>
              <a:rPr lang="en-US" sz="4000" b="1">
                <a:solidFill>
                  <a:srgbClr val="00B050"/>
                </a:solidFill>
                <a:latin typeface="DM Sans"/>
              </a:rPr>
              <a:t>Education Plan Components</a:t>
            </a:r>
          </a:p>
        </p:txBody>
      </p:sp>
    </p:spTree>
    <p:extLst>
      <p:ext uri="{BB962C8B-B14F-4D97-AF65-F5344CB8AC3E}">
        <p14:creationId xmlns:p14="http://schemas.microsoft.com/office/powerpoint/2010/main" val="28069319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group of people with a light bulb above them&#10;&#10;Description automatically generated">
            <a:extLst>
              <a:ext uri="{FF2B5EF4-FFF2-40B4-BE49-F238E27FC236}">
                <a16:creationId xmlns:a16="http://schemas.microsoft.com/office/drawing/2014/main" id="{B63E9905-960F-FAC0-C5AF-19EC94BCB988}"/>
              </a:ext>
            </a:extLst>
          </p:cNvPr>
          <p:cNvPicPr>
            <a:picLocks noChangeAspect="1"/>
          </p:cNvPicPr>
          <p:nvPr/>
        </p:nvPicPr>
        <p:blipFill rotWithShape="1">
          <a:blip r:embed="rId3"/>
          <a:srcRect l="10980"/>
          <a:stretch/>
        </p:blipFill>
        <p:spPr>
          <a:xfrm>
            <a:off x="10436644" y="3514021"/>
            <a:ext cx="1678868" cy="1622073"/>
          </a:xfrm>
          <a:prstGeom prst="rect">
            <a:avLst/>
          </a:prstGeom>
        </p:spPr>
      </p:pic>
      <p:sp>
        <p:nvSpPr>
          <p:cNvPr id="3" name="Content Placeholder 2">
            <a:extLst>
              <a:ext uri="{FF2B5EF4-FFF2-40B4-BE49-F238E27FC236}">
                <a16:creationId xmlns:a16="http://schemas.microsoft.com/office/drawing/2014/main" id="{B45290FA-00E0-3681-0C93-59A8F1530EB0}"/>
              </a:ext>
            </a:extLst>
          </p:cNvPr>
          <p:cNvSpPr>
            <a:spLocks noGrp="1"/>
          </p:cNvSpPr>
          <p:nvPr>
            <p:ph idx="1"/>
          </p:nvPr>
        </p:nvSpPr>
        <p:spPr>
          <a:xfrm>
            <a:off x="269482" y="1662535"/>
            <a:ext cx="11901544" cy="4698078"/>
          </a:xfrm>
        </p:spPr>
        <p:txBody>
          <a:bodyPr vert="horz" lIns="91440" tIns="45720" rIns="91440" bIns="45720" rtlCol="0" anchor="t">
            <a:noAutofit/>
          </a:bodyPr>
          <a:lstStyle/>
          <a:p>
            <a:r>
              <a:rPr lang="en-US">
                <a:latin typeface="Aptos Display"/>
                <a:ea typeface="Lato"/>
                <a:cs typeface="Lato"/>
              </a:rPr>
              <a:t>Day-long interactive workshops that </a:t>
            </a:r>
            <a:r>
              <a:rPr lang="en-US" b="1">
                <a:latin typeface="Aptos Display"/>
                <a:ea typeface="Lato"/>
                <a:cs typeface="Lato"/>
              </a:rPr>
              <a:t>outline strategies </a:t>
            </a:r>
            <a:r>
              <a:rPr lang="en-US">
                <a:latin typeface="Aptos Display"/>
                <a:ea typeface="Lato"/>
                <a:cs typeface="Lato"/>
              </a:rPr>
              <a:t>to help individuals and groups dismantle racism with </a:t>
            </a:r>
            <a:r>
              <a:rPr lang="en-US" b="1">
                <a:latin typeface="Aptos Display"/>
                <a:ea typeface="Lato"/>
                <a:cs typeface="Lato"/>
              </a:rPr>
              <a:t>self-reflection activities</a:t>
            </a:r>
          </a:p>
          <a:p>
            <a:r>
              <a:rPr lang="en-US" b="1">
                <a:latin typeface="Aptos Display"/>
                <a:ea typeface="Lato"/>
                <a:cs typeface="Lato"/>
              </a:rPr>
              <a:t>Target Audience</a:t>
            </a:r>
            <a:endParaRPr lang="en-US"/>
          </a:p>
          <a:p>
            <a:pPr lvl="1">
              <a:buClr>
                <a:srgbClr val="1C498B"/>
              </a:buClr>
              <a:buFont typeface="Courier New" panose="020B0604020202020204" pitchFamily="34" charset="0"/>
              <a:buChar char="o"/>
            </a:pPr>
            <a:r>
              <a:rPr lang="en-US">
                <a:latin typeface="Aptos Display"/>
                <a:ea typeface="Calibri"/>
                <a:cs typeface="Calibri"/>
              </a:rPr>
              <a:t>Illinois Healthcare professionals who support and care for patients </a:t>
            </a:r>
            <a:r>
              <a:rPr lang="en-US" b="1">
                <a:latin typeface="Aptos Display"/>
                <a:ea typeface="Calibri"/>
                <a:cs typeface="Calibri"/>
              </a:rPr>
              <a:t>before, during and after pregnancy</a:t>
            </a:r>
            <a:r>
              <a:rPr lang="en-US">
                <a:latin typeface="Aptos Display"/>
                <a:ea typeface="Calibri"/>
                <a:cs typeface="Calibri"/>
              </a:rPr>
              <a:t> or </a:t>
            </a:r>
            <a:r>
              <a:rPr lang="en-US" b="1">
                <a:latin typeface="Aptos Display"/>
                <a:ea typeface="Calibri"/>
                <a:cs typeface="Calibri"/>
              </a:rPr>
              <a:t>professionals that care for newborns.</a:t>
            </a:r>
            <a:endParaRPr lang="en-US" b="1">
              <a:latin typeface="Aptos Display"/>
              <a:ea typeface="Lato"/>
              <a:cs typeface="Lato"/>
            </a:endParaRPr>
          </a:p>
          <a:p>
            <a:r>
              <a:rPr lang="en-US" b="1">
                <a:latin typeface="Aptos Display"/>
                <a:ea typeface="Lato"/>
                <a:cs typeface="Lato"/>
              </a:rPr>
              <a:t>Learning Outcomes</a:t>
            </a:r>
            <a:endParaRPr lang="en-US" b="1">
              <a:latin typeface="Aptos Display"/>
            </a:endParaRPr>
          </a:p>
          <a:p>
            <a:pPr lvl="1">
              <a:buClr>
                <a:srgbClr val="1C498B"/>
              </a:buClr>
              <a:buFont typeface="Courier New" panose="020B0604020202020204" pitchFamily="34" charset="0"/>
              <a:buChar char="o"/>
            </a:pPr>
            <a:r>
              <a:rPr lang="en-US" b="1">
                <a:latin typeface="Aptos Display"/>
                <a:ea typeface="+mn-lt"/>
                <a:cs typeface="+mn-lt"/>
              </a:rPr>
              <a:t>Describe factors</a:t>
            </a:r>
            <a:r>
              <a:rPr lang="en-US">
                <a:latin typeface="Aptos Display"/>
                <a:ea typeface="+mn-lt"/>
                <a:cs typeface="+mn-lt"/>
              </a:rPr>
              <a:t> that contribute to perinatal disparities based on a racial equity framework.</a:t>
            </a:r>
            <a:endParaRPr lang="en-US">
              <a:latin typeface="Aptos Display"/>
            </a:endParaRPr>
          </a:p>
          <a:p>
            <a:pPr lvl="1">
              <a:buClr>
                <a:srgbClr val="1C498B"/>
              </a:buClr>
              <a:buFont typeface="Courier New" panose="020B0604020202020204" pitchFamily="34" charset="0"/>
              <a:buChar char="o"/>
            </a:pPr>
            <a:r>
              <a:rPr lang="en-US" b="1">
                <a:latin typeface="Aptos Display"/>
                <a:ea typeface="+mn-lt"/>
                <a:cs typeface="+mn-lt"/>
              </a:rPr>
              <a:t>Outline quality improvement strategies</a:t>
            </a:r>
            <a:r>
              <a:rPr lang="en-US">
                <a:latin typeface="Aptos Display"/>
                <a:ea typeface="+mn-lt"/>
                <a:cs typeface="+mn-lt"/>
              </a:rPr>
              <a:t> and tactics for eliminating implicit and explicit bias in perinatal care.</a:t>
            </a:r>
            <a:endParaRPr lang="en-US">
              <a:latin typeface="Aptos Display"/>
            </a:endParaRPr>
          </a:p>
          <a:p>
            <a:pPr lvl="1">
              <a:buClr>
                <a:srgbClr val="1C498B"/>
              </a:buClr>
              <a:buFont typeface="Courier New" panose="020B0604020202020204" pitchFamily="34" charset="0"/>
              <a:buChar char="o"/>
            </a:pPr>
            <a:r>
              <a:rPr lang="en-US" b="1">
                <a:latin typeface="Aptos Display"/>
                <a:ea typeface="+mn-lt"/>
                <a:cs typeface="+mn-lt"/>
              </a:rPr>
              <a:t>Develop a quality improvement action plan</a:t>
            </a:r>
            <a:r>
              <a:rPr lang="en-US">
                <a:latin typeface="Aptos Display"/>
                <a:ea typeface="+mn-lt"/>
                <a:cs typeface="+mn-lt"/>
              </a:rPr>
              <a:t> for ensuring equity in perinatal outcomes.</a:t>
            </a:r>
            <a:endParaRPr lang="en-US">
              <a:latin typeface="Aptos Display"/>
            </a:endParaRPr>
          </a:p>
        </p:txBody>
      </p:sp>
      <p:sp>
        <p:nvSpPr>
          <p:cNvPr id="4" name="Slide Number Placeholder 3">
            <a:extLst>
              <a:ext uri="{FF2B5EF4-FFF2-40B4-BE49-F238E27FC236}">
                <a16:creationId xmlns:a16="http://schemas.microsoft.com/office/drawing/2014/main" id="{929DC999-6EEC-0031-CC0F-21E13579E07D}"/>
              </a:ext>
            </a:extLst>
          </p:cNvPr>
          <p:cNvSpPr>
            <a:spLocks noGrp="1"/>
          </p:cNvSpPr>
          <p:nvPr>
            <p:ph type="sldNum" sz="quarter" idx="10"/>
          </p:nvPr>
        </p:nvSpPr>
        <p:spPr/>
        <p:txBody>
          <a:bodyPr/>
          <a:lstStyle/>
          <a:p>
            <a:fld id="{97033E4B-E3EB-3D46-B2D8-3159663620FA}" type="slidenum">
              <a:rPr lang="en-US" smtClean="0"/>
              <a:pPr/>
              <a:t>17</a:t>
            </a:fld>
            <a:endParaRPr lang="en-US"/>
          </a:p>
        </p:txBody>
      </p:sp>
      <p:sp>
        <p:nvSpPr>
          <p:cNvPr id="5" name="Footer Placeholder 4">
            <a:extLst>
              <a:ext uri="{FF2B5EF4-FFF2-40B4-BE49-F238E27FC236}">
                <a16:creationId xmlns:a16="http://schemas.microsoft.com/office/drawing/2014/main" id="{BDE1DC25-7B4A-ACA0-9A5B-F5E09A8512A7}"/>
              </a:ext>
            </a:extLst>
          </p:cNvPr>
          <p:cNvSpPr>
            <a:spLocks noGrp="1"/>
          </p:cNvSpPr>
          <p:nvPr>
            <p:ph type="ftr" sz="quarter" idx="11"/>
          </p:nvPr>
        </p:nvSpPr>
        <p:spPr/>
        <p:txBody>
          <a:bodyPr/>
          <a:lstStyle/>
          <a:p>
            <a:pPr algn="l"/>
            <a:r>
              <a:rPr lang="en-US"/>
              <a:t>Illinois Perinatal Quality Collaborative</a:t>
            </a:r>
          </a:p>
        </p:txBody>
      </p:sp>
      <p:pic>
        <p:nvPicPr>
          <p:cNvPr id="8" name="Graphic 7" descr="Badge with solid fill">
            <a:extLst>
              <a:ext uri="{FF2B5EF4-FFF2-40B4-BE49-F238E27FC236}">
                <a16:creationId xmlns:a16="http://schemas.microsoft.com/office/drawing/2014/main" id="{D4F6248D-A01F-5E4C-45E3-17D4770C2EF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899" y="416464"/>
            <a:ext cx="914400" cy="914400"/>
          </a:xfrm>
          <a:prstGeom prst="rect">
            <a:avLst/>
          </a:prstGeom>
        </p:spPr>
      </p:pic>
      <p:sp>
        <p:nvSpPr>
          <p:cNvPr id="9" name="TextBox 45">
            <a:extLst>
              <a:ext uri="{FF2B5EF4-FFF2-40B4-BE49-F238E27FC236}">
                <a16:creationId xmlns:a16="http://schemas.microsoft.com/office/drawing/2014/main" id="{3265B339-B96E-4570-B548-5EA9BDAA86FD}"/>
              </a:ext>
            </a:extLst>
          </p:cNvPr>
          <p:cNvSpPr txBox="1"/>
          <p:nvPr/>
        </p:nvSpPr>
        <p:spPr>
          <a:xfrm>
            <a:off x="1329688" y="539419"/>
            <a:ext cx="6823930" cy="1019510"/>
          </a:xfrm>
          <a:prstGeom prst="rect">
            <a:avLst/>
          </a:prstGeom>
        </p:spPr>
        <p:txBody>
          <a:bodyPr wrap="square"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640"/>
              </a:lnSpc>
            </a:pPr>
            <a:r>
              <a:rPr lang="en-US" sz="3600" b="1">
                <a:solidFill>
                  <a:srgbClr val="1C498B"/>
                </a:solidFill>
                <a:latin typeface="DM Sans"/>
              </a:rPr>
              <a:t>PQI Speak Up Champion Course </a:t>
            </a:r>
            <a:endParaRPr lang="en-US">
              <a:cs typeface="Calibri" panose="020F0502020204030204"/>
            </a:endParaRPr>
          </a:p>
          <a:p>
            <a:pPr>
              <a:lnSpc>
                <a:spcPts val="2640"/>
              </a:lnSpc>
            </a:pPr>
            <a:r>
              <a:rPr lang="en-US" sz="2800" i="1">
                <a:solidFill>
                  <a:srgbClr val="1C498B"/>
                </a:solidFill>
                <a:latin typeface="DM Sans"/>
              </a:rPr>
              <a:t>Implicit and Explicit Racial Bias Education</a:t>
            </a:r>
          </a:p>
        </p:txBody>
      </p:sp>
    </p:spTree>
    <p:extLst>
      <p:ext uri="{BB962C8B-B14F-4D97-AF65-F5344CB8AC3E}">
        <p14:creationId xmlns:p14="http://schemas.microsoft.com/office/powerpoint/2010/main" val="9076104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689"/>
        <p:cNvGrpSpPr/>
        <p:nvPr/>
      </p:nvGrpSpPr>
      <p:grpSpPr>
        <a:xfrm>
          <a:off x="0" y="0"/>
          <a:ext cx="0" cy="0"/>
          <a:chOff x="0" y="0"/>
          <a:chExt cx="0" cy="0"/>
        </a:xfrm>
      </p:grpSpPr>
      <p:sp>
        <p:nvSpPr>
          <p:cNvPr id="12690" name="Google Shape;12690;p1190"/>
          <p:cNvSpPr txBox="1">
            <a:spLocks noGrp="1"/>
          </p:cNvSpPr>
          <p:nvPr>
            <p:ph type="title"/>
          </p:nvPr>
        </p:nvSpPr>
        <p:spPr>
          <a:xfrm>
            <a:off x="79803" y="55186"/>
            <a:ext cx="5336874" cy="4842116"/>
          </a:xfrm>
          <a:prstGeom prst="rect">
            <a:avLst/>
          </a:prstGeom>
          <a:noFill/>
          <a:ln>
            <a:noFill/>
          </a:ln>
        </p:spPr>
        <p:txBody>
          <a:bodyPr spcFirstLastPara="1" wrap="square" lIns="91425" tIns="45700" rIns="91425" bIns="45700" anchor="ctr" anchorCtr="0">
            <a:noAutofit/>
          </a:bodyPr>
          <a:lstStyle/>
          <a:p>
            <a:pPr algn="ctr">
              <a:spcAft>
                <a:spcPts val="700"/>
              </a:spcAft>
            </a:pPr>
            <a:r>
              <a:rPr lang="en-US" sz="3200" b="1">
                <a:solidFill>
                  <a:srgbClr val="1C498B"/>
                </a:solidFill>
                <a:latin typeface="DM Sans"/>
                <a:ea typeface="+mj-lt"/>
                <a:cs typeface="+mj-lt"/>
              </a:rPr>
              <a:t>ILPQC will be offering </a:t>
            </a:r>
            <a:r>
              <a:rPr lang="en-US" sz="3200" b="1">
                <a:solidFill>
                  <a:srgbClr val="1C498B"/>
                </a:solidFill>
                <a:highlight>
                  <a:srgbClr val="FFFF00"/>
                </a:highlight>
                <a:latin typeface="DM Sans"/>
                <a:ea typeface="+mj-lt"/>
                <a:cs typeface="+mj-lt"/>
              </a:rPr>
              <a:t>one seat</a:t>
            </a:r>
            <a:r>
              <a:rPr lang="en-US" sz="3200" b="1">
                <a:solidFill>
                  <a:srgbClr val="1C498B"/>
                </a:solidFill>
                <a:latin typeface="DM Sans"/>
                <a:ea typeface="+mj-lt"/>
                <a:cs typeface="+mj-lt"/>
              </a:rPr>
              <a:t> to each ESSI hospital team to help build capacity to facilitate live discussions about equity and respectful care with your providers, nurses and staff.</a:t>
            </a:r>
          </a:p>
        </p:txBody>
      </p:sp>
      <p:sp>
        <p:nvSpPr>
          <p:cNvPr id="12691" name="Google Shape;12691;p1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18</a:t>
            </a:fld>
            <a:endParaRPr/>
          </a:p>
        </p:txBody>
      </p:sp>
      <p:pic>
        <p:nvPicPr>
          <p:cNvPr id="12692" name="Google Shape;12692;p1190" descr="A white and green flyer with a qr code&#10;&#10;Description automatically generated"/>
          <p:cNvPicPr preferRelativeResize="0"/>
          <p:nvPr/>
        </p:nvPicPr>
        <p:blipFill rotWithShape="1">
          <a:blip r:embed="rId3">
            <a:alphaModFix/>
          </a:blip>
          <a:srcRect/>
          <a:stretch/>
        </p:blipFill>
        <p:spPr>
          <a:xfrm>
            <a:off x="5542260" y="6587"/>
            <a:ext cx="6645214" cy="6673968"/>
          </a:xfrm>
          <a:prstGeom prst="rect">
            <a:avLst/>
          </a:prstGeom>
          <a:noFill/>
          <a:ln>
            <a:noFill/>
          </a:ln>
        </p:spPr>
      </p:pic>
      <p:sp>
        <p:nvSpPr>
          <p:cNvPr id="4" name="TextBox 3">
            <a:extLst>
              <a:ext uri="{FF2B5EF4-FFF2-40B4-BE49-F238E27FC236}">
                <a16:creationId xmlns:a16="http://schemas.microsoft.com/office/drawing/2014/main" id="{8F22AABC-2FAE-C746-BE44-74BD0DF24816}"/>
              </a:ext>
            </a:extLst>
          </p:cNvPr>
          <p:cNvSpPr txBox="1"/>
          <p:nvPr/>
        </p:nvSpPr>
        <p:spPr>
          <a:xfrm>
            <a:off x="87039" y="5030344"/>
            <a:ext cx="5451984" cy="1569660"/>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a:latin typeface="DM Sans"/>
              </a:rPr>
              <a:t>Join the 178 ILPQC hospital-based team members who have already completed this training!</a:t>
            </a:r>
            <a:r>
              <a:rPr lang="en-US" sz="2400">
                <a:latin typeface="DM Sans"/>
                <a:cs typeface="Calibri"/>
              </a:rPr>
              <a:t>​</a:t>
            </a:r>
            <a:endParaRPr lang="en-US" sz="2400">
              <a:latin typeface="DM Sans"/>
            </a:endParaRPr>
          </a:p>
        </p:txBody>
      </p:sp>
    </p:spTree>
    <p:extLst>
      <p:ext uri="{BB962C8B-B14F-4D97-AF65-F5344CB8AC3E}">
        <p14:creationId xmlns:p14="http://schemas.microsoft.com/office/powerpoint/2010/main" val="268848014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134FEB4-2731-3FC3-1BA0-47E1C6C9F9E5}"/>
            </a:ext>
          </a:extLst>
        </p:cNvPr>
        <p:cNvGrpSpPr/>
        <p:nvPr/>
      </p:nvGrpSpPr>
      <p:grpSpPr>
        <a:xfrm>
          <a:off x="0" y="0"/>
          <a:ext cx="0" cy="0"/>
          <a:chOff x="0" y="0"/>
          <a:chExt cx="0" cy="0"/>
        </a:xfrm>
      </p:grpSpPr>
      <p:pic>
        <p:nvPicPr>
          <p:cNvPr id="7" name="Picture 6" descr="A blue and white paint on a black background&#10;&#10;Description automatically generated">
            <a:extLst>
              <a:ext uri="{FF2B5EF4-FFF2-40B4-BE49-F238E27FC236}">
                <a16:creationId xmlns:a16="http://schemas.microsoft.com/office/drawing/2014/main" id="{5DF407C2-305B-55CA-1BFB-EB360EC1C7A9}"/>
              </a:ext>
            </a:extLst>
          </p:cNvPr>
          <p:cNvPicPr>
            <a:picLocks noChangeAspect="1"/>
          </p:cNvPicPr>
          <p:nvPr/>
        </p:nvPicPr>
        <p:blipFill>
          <a:blip r:embed="rId2"/>
          <a:stretch>
            <a:fillRect/>
          </a:stretch>
        </p:blipFill>
        <p:spPr>
          <a:xfrm>
            <a:off x="-899230" y="702381"/>
            <a:ext cx="3816349" cy="3216627"/>
          </a:xfrm>
          <a:prstGeom prst="rect">
            <a:avLst/>
          </a:prstGeom>
          <a:ln>
            <a:noFill/>
          </a:ln>
        </p:spPr>
      </p:pic>
      <p:sp>
        <p:nvSpPr>
          <p:cNvPr id="2" name="Title 1">
            <a:extLst>
              <a:ext uri="{FF2B5EF4-FFF2-40B4-BE49-F238E27FC236}">
                <a16:creationId xmlns:a16="http://schemas.microsoft.com/office/drawing/2014/main" id="{3DDA825D-4829-111F-EAFA-DD3F2F2D6B3C}"/>
              </a:ext>
            </a:extLst>
          </p:cNvPr>
          <p:cNvSpPr>
            <a:spLocks noGrp="1"/>
          </p:cNvSpPr>
          <p:nvPr>
            <p:ph type="title"/>
          </p:nvPr>
        </p:nvSpPr>
        <p:spPr>
          <a:xfrm>
            <a:off x="1372670" y="2098184"/>
            <a:ext cx="10269620" cy="1316179"/>
          </a:xfrm>
        </p:spPr>
        <p:txBody>
          <a:bodyPr/>
          <a:lstStyle/>
          <a:p>
            <a:r>
              <a:rPr lang="en-US">
                <a:solidFill>
                  <a:srgbClr val="1C498B"/>
                </a:solidFill>
                <a:latin typeface="DM Sans"/>
                <a:ea typeface="Lato Medium"/>
                <a:cs typeface="Lato Medium"/>
              </a:rPr>
              <a:t>Tools to </a:t>
            </a:r>
            <a:r>
              <a:rPr lang="en-US" i="1">
                <a:solidFill>
                  <a:srgbClr val="1C498B"/>
                </a:solidFill>
                <a:latin typeface="DM Sans"/>
                <a:ea typeface="Lato Medium"/>
                <a:cs typeface="Lato Medium"/>
              </a:rPr>
              <a:t>Facilitate Open Discussions</a:t>
            </a:r>
            <a:r>
              <a:rPr lang="en-US">
                <a:solidFill>
                  <a:srgbClr val="1C498B"/>
                </a:solidFill>
                <a:latin typeface="DM Sans"/>
                <a:ea typeface="Lato Medium"/>
                <a:cs typeface="Lato Medium"/>
              </a:rPr>
              <a:t> </a:t>
            </a:r>
            <a:br>
              <a:rPr lang="en-US">
                <a:solidFill>
                  <a:srgbClr val="1C498B"/>
                </a:solidFill>
                <a:latin typeface="DM Sans"/>
                <a:ea typeface="Lato Medium"/>
                <a:cs typeface="Lato Medium"/>
              </a:rPr>
            </a:br>
            <a:r>
              <a:rPr lang="en-US">
                <a:solidFill>
                  <a:srgbClr val="1C498B"/>
                </a:solidFill>
                <a:latin typeface="DM Sans"/>
                <a:ea typeface="Lato Medium"/>
                <a:cs typeface="Lato Medium"/>
              </a:rPr>
              <a:t>about equitable and respectful care </a:t>
            </a:r>
          </a:p>
        </p:txBody>
      </p:sp>
      <p:sp>
        <p:nvSpPr>
          <p:cNvPr id="4" name="Slide Number Placeholder 3">
            <a:extLst>
              <a:ext uri="{FF2B5EF4-FFF2-40B4-BE49-F238E27FC236}">
                <a16:creationId xmlns:a16="http://schemas.microsoft.com/office/drawing/2014/main" id="{BD72B2B2-E382-324A-D01A-5D69771462DE}"/>
              </a:ext>
            </a:extLst>
          </p:cNvPr>
          <p:cNvSpPr>
            <a:spLocks noGrp="1"/>
          </p:cNvSpPr>
          <p:nvPr>
            <p:ph type="sldNum" sz="quarter" idx="4294967295"/>
          </p:nvPr>
        </p:nvSpPr>
        <p:spPr>
          <a:xfrm>
            <a:off x="9448800" y="6356350"/>
            <a:ext cx="2743200" cy="365125"/>
          </a:xfrm>
        </p:spPr>
        <p:txBody>
          <a:bodyPr/>
          <a:lstStyle/>
          <a:p>
            <a:fld id="{97033E4B-E3EB-3D46-B2D8-3159663620FA}" type="slidenum">
              <a:rPr lang="en-US" smtClean="0"/>
              <a:pPr/>
              <a:t>19</a:t>
            </a:fld>
            <a:endParaRPr lang="en-US"/>
          </a:p>
        </p:txBody>
      </p:sp>
      <p:sp>
        <p:nvSpPr>
          <p:cNvPr id="5" name="Footer Placeholder 4">
            <a:extLst>
              <a:ext uri="{FF2B5EF4-FFF2-40B4-BE49-F238E27FC236}">
                <a16:creationId xmlns:a16="http://schemas.microsoft.com/office/drawing/2014/main" id="{D7C0471C-AE8C-3A92-D5E6-7ECF93281ABE}"/>
              </a:ext>
            </a:extLst>
          </p:cNvPr>
          <p:cNvSpPr>
            <a:spLocks noGrp="1"/>
          </p:cNvSpPr>
          <p:nvPr>
            <p:ph type="ftr" sz="quarter" idx="4294967295"/>
          </p:nvPr>
        </p:nvSpPr>
        <p:spPr>
          <a:xfrm>
            <a:off x="0" y="6535091"/>
            <a:ext cx="4114800" cy="365125"/>
          </a:xfrm>
        </p:spPr>
        <p:txBody>
          <a:bodyPr/>
          <a:lstStyle/>
          <a:p>
            <a:pPr algn="l"/>
            <a:r>
              <a:rPr lang="en-US"/>
              <a:t>Illinois Perinatal Quality Collaborative</a:t>
            </a:r>
          </a:p>
        </p:txBody>
      </p:sp>
      <p:pic>
        <p:nvPicPr>
          <p:cNvPr id="6" name="Picture 5" descr="A black background with white dots&#10;&#10;Description automatically generated">
            <a:extLst>
              <a:ext uri="{FF2B5EF4-FFF2-40B4-BE49-F238E27FC236}">
                <a16:creationId xmlns:a16="http://schemas.microsoft.com/office/drawing/2014/main" id="{DD93EB28-89D2-BF0A-D2EB-20AA3803138D}"/>
              </a:ext>
            </a:extLst>
          </p:cNvPr>
          <p:cNvPicPr>
            <a:picLocks noChangeAspect="1"/>
          </p:cNvPicPr>
          <p:nvPr/>
        </p:nvPicPr>
        <p:blipFill>
          <a:blip r:embed="rId3"/>
          <a:stretch>
            <a:fillRect/>
          </a:stretch>
        </p:blipFill>
        <p:spPr>
          <a:xfrm>
            <a:off x="11575697" y="-1114425"/>
            <a:ext cx="781050" cy="2990850"/>
          </a:xfrm>
          <a:prstGeom prst="rect">
            <a:avLst/>
          </a:prstGeom>
          <a:ln>
            <a:noFill/>
          </a:ln>
        </p:spPr>
      </p:pic>
    </p:spTree>
    <p:extLst>
      <p:ext uri="{BB962C8B-B14F-4D97-AF65-F5344CB8AC3E}">
        <p14:creationId xmlns:p14="http://schemas.microsoft.com/office/powerpoint/2010/main" val="294740190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nk circle with black background&#10;&#10;Description automatically generated">
            <a:extLst>
              <a:ext uri="{FF2B5EF4-FFF2-40B4-BE49-F238E27FC236}">
                <a16:creationId xmlns:a16="http://schemas.microsoft.com/office/drawing/2014/main" id="{67CCC365-22DB-D748-55BC-F2D4D24F121F}"/>
              </a:ext>
            </a:extLst>
          </p:cNvPr>
          <p:cNvPicPr>
            <a:picLocks noChangeAspect="1"/>
          </p:cNvPicPr>
          <p:nvPr/>
        </p:nvPicPr>
        <p:blipFill>
          <a:blip r:embed="rId3">
            <a:alphaModFix amt="78000"/>
          </a:blip>
          <a:stretch>
            <a:fillRect/>
          </a:stretch>
        </p:blipFill>
        <p:spPr>
          <a:xfrm>
            <a:off x="-249647" y="-654012"/>
            <a:ext cx="1899821" cy="1960115"/>
          </a:xfrm>
          <a:prstGeom prst="rect">
            <a:avLst/>
          </a:prstGeom>
          <a:ln>
            <a:noFill/>
          </a:ln>
        </p:spPr>
      </p:pic>
      <p:sp>
        <p:nvSpPr>
          <p:cNvPr id="16386" name="Title 1"/>
          <p:cNvSpPr>
            <a:spLocks noGrp="1"/>
          </p:cNvSpPr>
          <p:nvPr>
            <p:ph type="title"/>
          </p:nvPr>
        </p:nvSpPr>
        <p:spPr>
          <a:xfrm>
            <a:off x="605789" y="456520"/>
            <a:ext cx="8229600" cy="1143000"/>
          </a:xfrm>
          <a:noFill/>
        </p:spPr>
        <p:txBody>
          <a:bodyPr>
            <a:normAutofit/>
          </a:bodyPr>
          <a:lstStyle/>
          <a:p>
            <a:r>
              <a:rPr lang="en-US" b="1">
                <a:solidFill>
                  <a:srgbClr val="1C498B"/>
                </a:solidFill>
                <a:latin typeface="DM Sans"/>
                <a:ea typeface="Lato Medium"/>
                <a:cs typeface="Lato Medium"/>
              </a:rPr>
              <a:t>Overview</a:t>
            </a:r>
          </a:p>
        </p:txBody>
      </p:sp>
      <p:sp>
        <p:nvSpPr>
          <p:cNvPr id="16387" name="Content Placeholder 3"/>
          <p:cNvSpPr>
            <a:spLocks noGrp="1"/>
          </p:cNvSpPr>
          <p:nvPr>
            <p:ph idx="1"/>
          </p:nvPr>
        </p:nvSpPr>
        <p:spPr>
          <a:xfrm>
            <a:off x="504159" y="1720370"/>
            <a:ext cx="7489719" cy="4948346"/>
          </a:xfrm>
        </p:spPr>
        <p:txBody>
          <a:bodyPr vert="horz" lIns="91440" tIns="45720" rIns="91440" bIns="45720" rtlCol="0" anchor="t">
            <a:normAutofit/>
          </a:bodyPr>
          <a:lstStyle/>
          <a:p>
            <a:endParaRPr lang="en-US" altLang="en-US" sz="2800"/>
          </a:p>
          <a:p>
            <a:pPr>
              <a:buClr>
                <a:srgbClr val="F5668F"/>
              </a:buClr>
            </a:pPr>
            <a:endParaRPr lang="en-US" altLang="en-US" sz="2800"/>
          </a:p>
          <a:p>
            <a:pPr>
              <a:buClr>
                <a:srgbClr val="F5668F"/>
              </a:buClr>
            </a:pPr>
            <a:endParaRPr lang="en-US" altLang="en-US" sz="2200"/>
          </a:p>
          <a:p>
            <a:pPr>
              <a:buClr>
                <a:srgbClr val="F5668F"/>
              </a:buClr>
            </a:pPr>
            <a:endParaRPr lang="en-US" altLang="en-US" sz="2200"/>
          </a:p>
          <a:p>
            <a:pPr marL="457200" lvl="1" indent="0">
              <a:buClr>
                <a:srgbClr val="004990"/>
              </a:buClr>
              <a:buNone/>
            </a:pPr>
            <a:endParaRPr lang="en-US" altLang="en-US" sz="2200"/>
          </a:p>
          <a:p>
            <a:pPr>
              <a:buClr>
                <a:srgbClr val="F5668F"/>
              </a:buClr>
            </a:pPr>
            <a:endParaRPr lang="en-US" altLang="en-US"/>
          </a:p>
        </p:txBody>
      </p:sp>
      <p:sp>
        <p:nvSpPr>
          <p:cNvPr id="5" name="Content Placeholder 2">
            <a:extLst>
              <a:ext uri="{FF2B5EF4-FFF2-40B4-BE49-F238E27FC236}">
                <a16:creationId xmlns:a16="http://schemas.microsoft.com/office/drawing/2014/main" id="{F0B2A739-51C3-9CBF-7F6C-3EE69AAB6035}"/>
              </a:ext>
            </a:extLst>
          </p:cNvPr>
          <p:cNvSpPr txBox="1">
            <a:spLocks/>
          </p:cNvSpPr>
          <p:nvPr/>
        </p:nvSpPr>
        <p:spPr>
          <a:xfrm>
            <a:off x="350808" y="1592712"/>
            <a:ext cx="11835441" cy="4351338"/>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solidFill>
                  <a:srgbClr val="000000"/>
                </a:solidFill>
                <a:latin typeface="DM Sans"/>
                <a:ea typeface="Lato"/>
                <a:cs typeface="Lato"/>
              </a:rPr>
              <a:t>2024 Face-to-Face Meeting</a:t>
            </a:r>
          </a:p>
          <a:p>
            <a:r>
              <a:rPr lang="en-US">
                <a:solidFill>
                  <a:srgbClr val="000000"/>
                </a:solidFill>
                <a:latin typeface="DM Sans"/>
                <a:ea typeface="Lato"/>
                <a:cs typeface="Lato"/>
              </a:rPr>
              <a:t>ESSI Aims and Measures</a:t>
            </a:r>
            <a:endParaRPr lang="en-US">
              <a:solidFill>
                <a:srgbClr val="000000"/>
              </a:solidFill>
              <a:latin typeface="DM Sans"/>
            </a:endParaRPr>
          </a:p>
          <a:p>
            <a:r>
              <a:rPr lang="en-US">
                <a:solidFill>
                  <a:srgbClr val="000000"/>
                </a:solidFill>
                <a:latin typeface="DM Sans"/>
                <a:ea typeface="Lato"/>
                <a:cs typeface="Lato"/>
              </a:rPr>
              <a:t>Focus: Part 2 - Healthcare Professional Education: Equitable and Respectful Care</a:t>
            </a:r>
          </a:p>
          <a:p>
            <a:pPr lvl="1">
              <a:buClr>
                <a:srgbClr val="156082"/>
              </a:buClr>
              <a:buFont typeface="Courier New" panose="020B0604020202020204" pitchFamily="34" charset="0"/>
              <a:buChar char="o"/>
            </a:pPr>
            <a:r>
              <a:rPr lang="en-US">
                <a:solidFill>
                  <a:srgbClr val="000000"/>
                </a:solidFill>
                <a:latin typeface="DM Sans"/>
                <a:ea typeface="Lato"/>
                <a:cs typeface="Lato"/>
              </a:rPr>
              <a:t>Tools to Facilitate Open Discussions</a:t>
            </a:r>
          </a:p>
          <a:p>
            <a:pPr lvl="1">
              <a:buClr>
                <a:srgbClr val="156082"/>
              </a:buClr>
              <a:buFont typeface="Courier New" panose="020B0604020202020204" pitchFamily="34" charset="0"/>
              <a:buChar char="o"/>
            </a:pPr>
            <a:r>
              <a:rPr lang="en-US">
                <a:solidFill>
                  <a:srgbClr val="000000"/>
                </a:solidFill>
                <a:latin typeface="DM Sans"/>
                <a:ea typeface="Lato"/>
                <a:cs typeface="Lato"/>
              </a:rPr>
              <a:t>Resources for Respectful Care Practices</a:t>
            </a:r>
          </a:p>
          <a:p>
            <a:r>
              <a:rPr lang="en-US">
                <a:solidFill>
                  <a:srgbClr val="000000"/>
                </a:solidFill>
                <a:latin typeface="DM Sans"/>
                <a:ea typeface="Lato"/>
                <a:cs typeface="Lato"/>
              </a:rPr>
              <a:t>Team Talk: </a:t>
            </a:r>
          </a:p>
          <a:p>
            <a:pPr lvl="1">
              <a:buClr>
                <a:srgbClr val="156082"/>
              </a:buClr>
              <a:buFont typeface="Courier New" panose="020B0604020202020204" pitchFamily="34" charset="0"/>
              <a:buChar char="o"/>
            </a:pPr>
            <a:r>
              <a:rPr lang="en-US">
                <a:solidFill>
                  <a:srgbClr val="000000"/>
                </a:solidFill>
                <a:latin typeface="DM Sans"/>
                <a:ea typeface="Lato"/>
                <a:cs typeface="Lato"/>
              </a:rPr>
              <a:t>Elena Jenkins, Nurse Manager, SSM Health St Mary's Hospital, St. Louis   </a:t>
            </a:r>
          </a:p>
        </p:txBody>
      </p:sp>
      <p:pic>
        <p:nvPicPr>
          <p:cNvPr id="2" name="Picture 1" descr="A blue circle with a black background&#10;&#10;Description automatically generated">
            <a:extLst>
              <a:ext uri="{FF2B5EF4-FFF2-40B4-BE49-F238E27FC236}">
                <a16:creationId xmlns:a16="http://schemas.microsoft.com/office/drawing/2014/main" id="{4E44033E-2F3E-0C8C-79D1-4A8A074333CD}"/>
              </a:ext>
            </a:extLst>
          </p:cNvPr>
          <p:cNvPicPr>
            <a:picLocks noChangeAspect="1"/>
          </p:cNvPicPr>
          <p:nvPr/>
        </p:nvPicPr>
        <p:blipFill>
          <a:blip r:embed="rId4"/>
          <a:stretch>
            <a:fillRect/>
          </a:stretch>
        </p:blipFill>
        <p:spPr>
          <a:xfrm>
            <a:off x="10326511" y="-410633"/>
            <a:ext cx="1981200" cy="2514600"/>
          </a:xfrm>
          <a:prstGeom prst="rect">
            <a:avLst/>
          </a:prstGeom>
          <a:ln>
            <a:noFill/>
          </a:ln>
        </p:spPr>
      </p:pic>
      <p:sp>
        <p:nvSpPr>
          <p:cNvPr id="4" name="Footer Placeholder 4">
            <a:extLst>
              <a:ext uri="{FF2B5EF4-FFF2-40B4-BE49-F238E27FC236}">
                <a16:creationId xmlns:a16="http://schemas.microsoft.com/office/drawing/2014/main" id="{8B9DA9E4-8E57-D07F-2A71-1A5B61A0FBE2}"/>
              </a:ext>
            </a:extLst>
          </p:cNvPr>
          <p:cNvSpPr>
            <a:spLocks noGrp="1"/>
          </p:cNvSpPr>
          <p:nvPr>
            <p:ph type="ftr" sz="quarter" idx="11"/>
          </p:nvPr>
        </p:nvSpPr>
        <p:spPr>
          <a:xfrm>
            <a:off x="4842933" y="6391628"/>
            <a:ext cx="4114800" cy="365125"/>
          </a:xfrm>
        </p:spPr>
        <p:txBody>
          <a:bodyPr/>
          <a:lstStyle/>
          <a:p>
            <a:pPr algn="l"/>
            <a:r>
              <a:rPr lang="en-US">
                <a:latin typeface="DM Sans"/>
                <a:cs typeface="Calibri"/>
              </a:rPr>
              <a:t>Illinois Perinatal Quality Collaborative</a:t>
            </a:r>
          </a:p>
        </p:txBody>
      </p:sp>
      <p:pic>
        <p:nvPicPr>
          <p:cNvPr id="6" name="Picture 5" descr="A blue and white object with a black background&#10;&#10;Description automatically generated">
            <a:extLst>
              <a:ext uri="{FF2B5EF4-FFF2-40B4-BE49-F238E27FC236}">
                <a16:creationId xmlns:a16="http://schemas.microsoft.com/office/drawing/2014/main" id="{55A968CF-1C20-EB34-0C1E-D2FFE54F0CC9}"/>
              </a:ext>
            </a:extLst>
          </p:cNvPr>
          <p:cNvPicPr>
            <a:picLocks noChangeAspect="1"/>
          </p:cNvPicPr>
          <p:nvPr/>
        </p:nvPicPr>
        <p:blipFill>
          <a:blip r:embed="rId5"/>
          <a:stretch>
            <a:fillRect/>
          </a:stretch>
        </p:blipFill>
        <p:spPr>
          <a:xfrm>
            <a:off x="9900708" y="4296127"/>
            <a:ext cx="3905250" cy="3543300"/>
          </a:xfrm>
          <a:prstGeom prst="rect">
            <a:avLst/>
          </a:prstGeom>
          <a:ln>
            <a:noFill/>
          </a:ln>
        </p:spPr>
      </p:pic>
    </p:spTree>
    <p:extLst>
      <p:ext uri="{BB962C8B-B14F-4D97-AF65-F5344CB8AC3E}">
        <p14:creationId xmlns:p14="http://schemas.microsoft.com/office/powerpoint/2010/main" val="4044691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9BCE8A-E863-EED1-2627-5BCC2DD8B6BE}"/>
              </a:ext>
            </a:extLst>
          </p:cNvPr>
          <p:cNvSpPr>
            <a:spLocks noGrp="1"/>
          </p:cNvSpPr>
          <p:nvPr>
            <p:ph type="title"/>
          </p:nvPr>
        </p:nvSpPr>
        <p:spPr>
          <a:xfrm>
            <a:off x="1237129" y="163419"/>
            <a:ext cx="10972800" cy="1325563"/>
          </a:xfrm>
          <a:solidFill>
            <a:schemeClr val="bg1"/>
          </a:solidFill>
          <a:ln>
            <a:noFill/>
          </a:ln>
        </p:spPr>
        <p:txBody>
          <a:bodyPr/>
          <a:lstStyle/>
          <a:p>
            <a:endParaRPr lang="en-US">
              <a:ea typeface="Lato Medium"/>
              <a:cs typeface="Lato Medium"/>
            </a:endParaRPr>
          </a:p>
        </p:txBody>
      </p:sp>
      <p:pic>
        <p:nvPicPr>
          <p:cNvPr id="4" name="Content Placeholder 3" descr="A group of hands holding puzzle pieces&#10;&#10;Description automatically generated">
            <a:extLst>
              <a:ext uri="{FF2B5EF4-FFF2-40B4-BE49-F238E27FC236}">
                <a16:creationId xmlns:a16="http://schemas.microsoft.com/office/drawing/2014/main" id="{1E561E22-EDA2-67F8-60AE-98A6A344B5FD}"/>
              </a:ext>
            </a:extLst>
          </p:cNvPr>
          <p:cNvPicPr>
            <a:picLocks noGrp="1" noChangeAspect="1"/>
          </p:cNvPicPr>
          <p:nvPr>
            <p:ph idx="1"/>
          </p:nvPr>
        </p:nvPicPr>
        <p:blipFill>
          <a:blip r:embed="rId2"/>
          <a:stretch>
            <a:fillRect/>
          </a:stretch>
        </p:blipFill>
        <p:spPr>
          <a:xfrm>
            <a:off x="1332379" y="-49073"/>
            <a:ext cx="9258300" cy="2990850"/>
          </a:xfrm>
        </p:spPr>
      </p:pic>
      <p:pic>
        <p:nvPicPr>
          <p:cNvPr id="5" name="Picture 4" descr="A group of white and black text on a yellow background&#10;&#10;Description automatically generated">
            <a:extLst>
              <a:ext uri="{FF2B5EF4-FFF2-40B4-BE49-F238E27FC236}">
                <a16:creationId xmlns:a16="http://schemas.microsoft.com/office/drawing/2014/main" id="{9224FA67-CEC5-049B-7BA2-AF0DD7A12786}"/>
              </a:ext>
            </a:extLst>
          </p:cNvPr>
          <p:cNvPicPr>
            <a:picLocks noChangeAspect="1"/>
          </p:cNvPicPr>
          <p:nvPr/>
        </p:nvPicPr>
        <p:blipFill>
          <a:blip r:embed="rId3"/>
          <a:stretch>
            <a:fillRect/>
          </a:stretch>
        </p:blipFill>
        <p:spPr>
          <a:xfrm>
            <a:off x="-26894" y="2849656"/>
            <a:ext cx="6060142" cy="4027395"/>
          </a:xfrm>
          <a:prstGeom prst="rect">
            <a:avLst/>
          </a:prstGeom>
        </p:spPr>
      </p:pic>
      <p:pic>
        <p:nvPicPr>
          <p:cNvPr id="6" name="Picture 5" descr="A screenshot of a calendar&#10;&#10;Description automatically generated">
            <a:extLst>
              <a:ext uri="{FF2B5EF4-FFF2-40B4-BE49-F238E27FC236}">
                <a16:creationId xmlns:a16="http://schemas.microsoft.com/office/drawing/2014/main" id="{F08B3AD1-C922-7858-FFB3-9A3AFFB7162D}"/>
              </a:ext>
            </a:extLst>
          </p:cNvPr>
          <p:cNvPicPr>
            <a:picLocks noChangeAspect="1"/>
          </p:cNvPicPr>
          <p:nvPr/>
        </p:nvPicPr>
        <p:blipFill>
          <a:blip r:embed="rId4"/>
          <a:stretch>
            <a:fillRect/>
          </a:stretch>
        </p:blipFill>
        <p:spPr>
          <a:xfrm>
            <a:off x="6285099" y="2862543"/>
            <a:ext cx="5941919" cy="3990414"/>
          </a:xfrm>
          <a:prstGeom prst="rect">
            <a:avLst/>
          </a:prstGeom>
        </p:spPr>
      </p:pic>
      <p:sp>
        <p:nvSpPr>
          <p:cNvPr id="7" name="Rectangle: Rounded Corners 6">
            <a:extLst>
              <a:ext uri="{FF2B5EF4-FFF2-40B4-BE49-F238E27FC236}">
                <a16:creationId xmlns:a16="http://schemas.microsoft.com/office/drawing/2014/main" id="{1D38E8C9-ED3B-7236-E04A-E081CCB9A216}"/>
              </a:ext>
            </a:extLst>
          </p:cNvPr>
          <p:cNvSpPr/>
          <p:nvPr/>
        </p:nvSpPr>
        <p:spPr>
          <a:xfrm>
            <a:off x="1169787" y="4820328"/>
            <a:ext cx="1255058" cy="2005852"/>
          </a:xfrm>
          <a:prstGeom prst="roundRect">
            <a:avLst/>
          </a:prstGeom>
          <a:noFill/>
          <a:ln w="5715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199899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BE97BC6-903E-C427-F515-34FD202B9361}"/>
            </a:ext>
          </a:extLst>
        </p:cNvPr>
        <p:cNvGrpSpPr/>
        <p:nvPr/>
      </p:nvGrpSpPr>
      <p:grpSpPr>
        <a:xfrm>
          <a:off x="0" y="0"/>
          <a:ext cx="0" cy="0"/>
          <a:chOff x="0" y="0"/>
          <a:chExt cx="0" cy="0"/>
        </a:xfrm>
      </p:grpSpPr>
      <p:pic>
        <p:nvPicPr>
          <p:cNvPr id="5" name="Picture 4" descr="A pink circle with black background&#10;&#10;Description automatically generated">
            <a:extLst>
              <a:ext uri="{FF2B5EF4-FFF2-40B4-BE49-F238E27FC236}">
                <a16:creationId xmlns:a16="http://schemas.microsoft.com/office/drawing/2014/main" id="{272F66D1-F206-2103-9ACB-0E023A19B505}"/>
              </a:ext>
            </a:extLst>
          </p:cNvPr>
          <p:cNvPicPr>
            <a:picLocks noChangeAspect="1"/>
          </p:cNvPicPr>
          <p:nvPr/>
        </p:nvPicPr>
        <p:blipFill>
          <a:blip r:embed="rId4"/>
          <a:stretch>
            <a:fillRect/>
          </a:stretch>
        </p:blipFill>
        <p:spPr>
          <a:xfrm>
            <a:off x="10401418" y="5012656"/>
            <a:ext cx="1899821" cy="1960115"/>
          </a:xfrm>
          <a:prstGeom prst="rect">
            <a:avLst/>
          </a:prstGeom>
          <a:ln>
            <a:noFill/>
          </a:ln>
        </p:spPr>
      </p:pic>
      <p:sp>
        <p:nvSpPr>
          <p:cNvPr id="14" name="Rectangle 13">
            <a:extLst>
              <a:ext uri="{FF2B5EF4-FFF2-40B4-BE49-F238E27FC236}">
                <a16:creationId xmlns:a16="http://schemas.microsoft.com/office/drawing/2014/main" id="{C5EE3321-8226-E827-531A-51EDF42A1DE9}"/>
              </a:ext>
            </a:extLst>
          </p:cNvPr>
          <p:cNvSpPr/>
          <p:nvPr/>
        </p:nvSpPr>
        <p:spPr>
          <a:xfrm>
            <a:off x="6988340" y="-9147"/>
            <a:ext cx="5190226" cy="185467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descr="A pink circle with black background&#10;&#10;Description automatically generated">
            <a:extLst>
              <a:ext uri="{FF2B5EF4-FFF2-40B4-BE49-F238E27FC236}">
                <a16:creationId xmlns:a16="http://schemas.microsoft.com/office/drawing/2014/main" id="{5805DF79-E645-A5A2-5559-A460AAA4DE6D}"/>
              </a:ext>
            </a:extLst>
          </p:cNvPr>
          <p:cNvPicPr>
            <a:picLocks noChangeAspect="1"/>
          </p:cNvPicPr>
          <p:nvPr/>
        </p:nvPicPr>
        <p:blipFill>
          <a:blip r:embed="rId4"/>
          <a:stretch>
            <a:fillRect/>
          </a:stretch>
        </p:blipFill>
        <p:spPr>
          <a:xfrm>
            <a:off x="-610251" y="-558912"/>
            <a:ext cx="1899821" cy="1960115"/>
          </a:xfrm>
          <a:prstGeom prst="rect">
            <a:avLst/>
          </a:prstGeom>
          <a:ln>
            <a:noFill/>
          </a:ln>
        </p:spPr>
      </p:pic>
      <p:sp>
        <p:nvSpPr>
          <p:cNvPr id="2" name="Title 1">
            <a:extLst>
              <a:ext uri="{FF2B5EF4-FFF2-40B4-BE49-F238E27FC236}">
                <a16:creationId xmlns:a16="http://schemas.microsoft.com/office/drawing/2014/main" id="{B8576EA4-3DF4-E9A6-5CD8-6AB4F95F4CBD}"/>
              </a:ext>
            </a:extLst>
          </p:cNvPr>
          <p:cNvSpPr>
            <a:spLocks noGrp="1"/>
          </p:cNvSpPr>
          <p:nvPr>
            <p:ph type="title"/>
          </p:nvPr>
        </p:nvSpPr>
        <p:spPr>
          <a:xfrm>
            <a:off x="1272822" y="195792"/>
            <a:ext cx="6485467" cy="1311452"/>
          </a:xfrm>
        </p:spPr>
        <p:txBody>
          <a:bodyPr/>
          <a:lstStyle/>
          <a:p>
            <a:r>
              <a:rPr lang="en-US" sz="3400" b="1">
                <a:solidFill>
                  <a:srgbClr val="1C498B"/>
                </a:solidFill>
                <a:latin typeface="DM Sans"/>
                <a:ea typeface="Lato Medium"/>
                <a:cs typeface="Lato Medium"/>
              </a:rPr>
              <a:t>Films</a:t>
            </a:r>
            <a:r>
              <a:rPr lang="en-US" sz="3400">
                <a:solidFill>
                  <a:srgbClr val="1C498B"/>
                </a:solidFill>
                <a:latin typeface="DM Sans"/>
                <a:ea typeface="Lato Medium"/>
                <a:cs typeface="Lato Medium"/>
              </a:rPr>
              <a:t>: </a:t>
            </a:r>
            <a:r>
              <a:rPr lang="en-US" sz="3400" i="1">
                <a:solidFill>
                  <a:srgbClr val="1C498B"/>
                </a:solidFill>
                <a:latin typeface="DM Sans"/>
                <a:ea typeface="Lato Medium"/>
                <a:cs typeface="Lato Medium"/>
              </a:rPr>
              <a:t>Toxic: A Black Woman's Story</a:t>
            </a:r>
            <a:endParaRPr lang="en-US" sz="3400" b="1" i="1">
              <a:solidFill>
                <a:srgbClr val="1C498B"/>
              </a:solidFill>
              <a:latin typeface="DM Sans"/>
              <a:ea typeface="Lato Medium"/>
              <a:cs typeface="Lato Medium"/>
            </a:endParaRPr>
          </a:p>
        </p:txBody>
      </p:sp>
      <p:sp>
        <p:nvSpPr>
          <p:cNvPr id="4" name="Slide Number Placeholder 3">
            <a:extLst>
              <a:ext uri="{FF2B5EF4-FFF2-40B4-BE49-F238E27FC236}">
                <a16:creationId xmlns:a16="http://schemas.microsoft.com/office/drawing/2014/main" id="{B3ACD7C8-CBC2-44BB-21D9-5EBD997FCE75}"/>
              </a:ext>
            </a:extLst>
          </p:cNvPr>
          <p:cNvSpPr>
            <a:spLocks noGrp="1"/>
          </p:cNvSpPr>
          <p:nvPr>
            <p:ph type="sldNum" sz="quarter" idx="10"/>
          </p:nvPr>
        </p:nvSpPr>
        <p:spPr/>
        <p:txBody>
          <a:bodyPr/>
          <a:lstStyle/>
          <a:p>
            <a:fld id="{97033E4B-E3EB-3D46-B2D8-3159663620FA}" type="slidenum">
              <a:rPr lang="en-US" smtClean="0"/>
              <a:pPr/>
              <a:t>21</a:t>
            </a:fld>
            <a:endParaRPr lang="en-US"/>
          </a:p>
        </p:txBody>
      </p:sp>
      <p:pic>
        <p:nvPicPr>
          <p:cNvPr id="15" name="Graphic 14" descr="Badge 3 with solid fill">
            <a:extLst>
              <a:ext uri="{FF2B5EF4-FFF2-40B4-BE49-F238E27FC236}">
                <a16:creationId xmlns:a16="http://schemas.microsoft.com/office/drawing/2014/main" id="{B23BFA5C-0258-C957-51A9-CB3D308C6E44}"/>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40477" y="264051"/>
            <a:ext cx="914400" cy="914400"/>
          </a:xfrm>
          <a:prstGeom prst="rect">
            <a:avLst/>
          </a:prstGeom>
        </p:spPr>
      </p:pic>
      <p:pic>
        <p:nvPicPr>
          <p:cNvPr id="19" name="Picture 18" descr="A black text on a white background&#10;&#10;Description automatically generated">
            <a:extLst>
              <a:ext uri="{FF2B5EF4-FFF2-40B4-BE49-F238E27FC236}">
                <a16:creationId xmlns:a16="http://schemas.microsoft.com/office/drawing/2014/main" id="{DCCE68AF-BF78-FB7B-0A00-1E024D3CC008}"/>
              </a:ext>
            </a:extLst>
          </p:cNvPr>
          <p:cNvPicPr>
            <a:picLocks noChangeAspect="1"/>
          </p:cNvPicPr>
          <p:nvPr/>
        </p:nvPicPr>
        <p:blipFill rotWithShape="1">
          <a:blip r:embed="rId7"/>
          <a:srcRect l="-2504" r="2504" b="-741"/>
          <a:stretch/>
        </p:blipFill>
        <p:spPr>
          <a:xfrm>
            <a:off x="7677129" y="-11097"/>
            <a:ext cx="4508505" cy="1927945"/>
          </a:xfrm>
          <a:prstGeom prst="rect">
            <a:avLst/>
          </a:prstGeom>
        </p:spPr>
      </p:pic>
      <p:sp>
        <p:nvSpPr>
          <p:cNvPr id="17" name="TextBox 16">
            <a:extLst>
              <a:ext uri="{FF2B5EF4-FFF2-40B4-BE49-F238E27FC236}">
                <a16:creationId xmlns:a16="http://schemas.microsoft.com/office/drawing/2014/main" id="{84EC5A6F-2845-FD2B-6970-CD251896E73C}"/>
              </a:ext>
            </a:extLst>
          </p:cNvPr>
          <p:cNvSpPr txBox="1"/>
          <p:nvPr/>
        </p:nvSpPr>
        <p:spPr>
          <a:xfrm>
            <a:off x="1328002" y="1404940"/>
            <a:ext cx="7350131" cy="544764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b="1">
                <a:solidFill>
                  <a:srgbClr val="000000"/>
                </a:solidFill>
                <a:latin typeface="DM Sans"/>
                <a:ea typeface="Cambria"/>
                <a:cs typeface="Calibri"/>
              </a:rPr>
              <a:t>Goal:</a:t>
            </a:r>
            <a:r>
              <a:rPr lang="en-US" sz="2200">
                <a:solidFill>
                  <a:srgbClr val="000000"/>
                </a:solidFill>
                <a:latin typeface="DM Sans"/>
                <a:ea typeface="Cambria"/>
                <a:cs typeface="Calibri"/>
              </a:rPr>
              <a:t> To highlight the harmful effects of racism and toxic stress on African American maternal and child health outcomes.  </a:t>
            </a:r>
          </a:p>
          <a:p>
            <a:r>
              <a:rPr lang="en-US" sz="2200" b="1">
                <a:solidFill>
                  <a:srgbClr val="000000"/>
                </a:solidFill>
                <a:latin typeface="DM Sans"/>
                <a:ea typeface="Cambria"/>
                <a:cs typeface="Calibri" panose="020F0502020204030204"/>
              </a:rPr>
              <a:t>Objectives: </a:t>
            </a:r>
          </a:p>
          <a:p>
            <a:pPr marL="457200" indent="-457200">
              <a:buFont typeface="Calibri"/>
              <a:buChar char="-"/>
            </a:pPr>
            <a:r>
              <a:rPr lang="en-US" sz="2200">
                <a:solidFill>
                  <a:srgbClr val="000000"/>
                </a:solidFill>
                <a:latin typeface="DM Sans"/>
                <a:ea typeface="Cambria"/>
                <a:cs typeface="Calibri" panose="020F0502020204030204"/>
              </a:rPr>
              <a:t>Raise awareness about racism that will facilitate a change in beliefs, attitudes, and behaviors among social service providers, health care providers, and systems </a:t>
            </a:r>
          </a:p>
          <a:p>
            <a:pPr marL="457200" indent="-457200">
              <a:buFont typeface="Calibri"/>
              <a:buChar char="-"/>
            </a:pPr>
            <a:r>
              <a:rPr lang="en-US" sz="2200">
                <a:solidFill>
                  <a:srgbClr val="000000"/>
                </a:solidFill>
                <a:latin typeface="DM Sans"/>
                <a:ea typeface="Cambria"/>
                <a:cs typeface="Calibri" panose="020F0502020204030204"/>
              </a:rPr>
              <a:t>Examine the harmful effects of race-related stress on the health and well-being of African American women and their families during pregnancy  </a:t>
            </a:r>
          </a:p>
          <a:p>
            <a:pPr marL="457200" indent="-457200">
              <a:buFont typeface="Calibri"/>
              <a:buChar char="-"/>
            </a:pPr>
            <a:r>
              <a:rPr lang="en-US" sz="2200">
                <a:solidFill>
                  <a:srgbClr val="000000"/>
                </a:solidFill>
                <a:latin typeface="DM Sans"/>
                <a:ea typeface="Cambria"/>
                <a:cs typeface="Calibri" panose="020F0502020204030204"/>
              </a:rPr>
              <a:t>Identify strategies to decrease high infant death rates and improve care for African American women, men, and babies</a:t>
            </a:r>
          </a:p>
          <a:p>
            <a:pPr marL="457200" indent="-457200">
              <a:buFont typeface="Calibri"/>
              <a:buChar char="-"/>
            </a:pPr>
            <a:endParaRPr lang="en-US" sz="2000">
              <a:solidFill>
                <a:srgbClr val="000000"/>
              </a:solidFill>
              <a:latin typeface="DM Sans"/>
              <a:ea typeface="Cambria"/>
              <a:cs typeface="Calibri" panose="020F0502020204030204"/>
            </a:endParaRPr>
          </a:p>
          <a:p>
            <a:pPr marL="285750" indent="-285750">
              <a:buFont typeface="Calibri"/>
              <a:buChar char="-"/>
            </a:pPr>
            <a:endParaRPr lang="en-US" sz="2000" i="1">
              <a:solidFill>
                <a:srgbClr val="000000"/>
              </a:solidFill>
              <a:latin typeface="Calibri" panose="020F0502020204030204"/>
              <a:ea typeface="Cambria"/>
              <a:cs typeface="Calibri" panose="020F0502020204030204"/>
            </a:endParaRPr>
          </a:p>
        </p:txBody>
      </p:sp>
    </p:spTree>
    <p:extLst>
      <p:ext uri="{BB962C8B-B14F-4D97-AF65-F5344CB8AC3E}">
        <p14:creationId xmlns:p14="http://schemas.microsoft.com/office/powerpoint/2010/main" val="1914631794"/>
      </p:ext>
    </p:extLst>
  </p:cSld>
  <p:clrMapOvr>
    <a:masterClrMapping/>
  </p:clrMapOvr>
  <p:extLst>
    <p:ext uri="{6950BFC3-D8DA-4A85-94F7-54DA5524770B}">
      <p188:commentRel xmlns:p188="http://schemas.microsoft.com/office/powerpoint/2018/8/main" r:id="rId3"/>
    </p:ext>
  </p:extLs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Diagram&#10;&#10;Description automatically generated">
            <a:extLst>
              <a:ext uri="{FF2B5EF4-FFF2-40B4-BE49-F238E27FC236}">
                <a16:creationId xmlns:a16="http://schemas.microsoft.com/office/drawing/2014/main" id="{3CF6352C-80D4-8411-F069-EF580A297D1C}"/>
              </a:ext>
            </a:extLst>
          </p:cNvPr>
          <p:cNvPicPr>
            <a:picLocks noChangeAspect="1"/>
          </p:cNvPicPr>
          <p:nvPr/>
        </p:nvPicPr>
        <p:blipFill>
          <a:blip r:embed="rId2"/>
          <a:stretch>
            <a:fillRect/>
          </a:stretch>
        </p:blipFill>
        <p:spPr>
          <a:xfrm>
            <a:off x="6902704" y="1178"/>
            <a:ext cx="5348444" cy="6869874"/>
          </a:xfrm>
          <a:prstGeom prst="rect">
            <a:avLst/>
          </a:prstGeom>
        </p:spPr>
      </p:pic>
      <p:sp>
        <p:nvSpPr>
          <p:cNvPr id="5" name="Footer Placeholder 4">
            <a:extLst>
              <a:ext uri="{FF2B5EF4-FFF2-40B4-BE49-F238E27FC236}">
                <a16:creationId xmlns:a16="http://schemas.microsoft.com/office/drawing/2014/main" id="{D85DA53E-FFF7-E00B-4455-F505E0189A23}"/>
              </a:ext>
            </a:extLst>
          </p:cNvPr>
          <p:cNvSpPr>
            <a:spLocks noGrp="1"/>
          </p:cNvSpPr>
          <p:nvPr>
            <p:ph type="ftr" sz="quarter" idx="11"/>
          </p:nvPr>
        </p:nvSpPr>
        <p:spPr>
          <a:xfrm>
            <a:off x="3290711" y="6356350"/>
            <a:ext cx="4114800" cy="365125"/>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604F9562-47DD-46D2-33E6-22AF95DD8AB7}"/>
              </a:ext>
            </a:extLst>
          </p:cNvPr>
          <p:cNvSpPr>
            <a:spLocks noGrp="1"/>
          </p:cNvSpPr>
          <p:nvPr>
            <p:ph type="sldNum" sz="quarter" idx="10"/>
          </p:nvPr>
        </p:nvSpPr>
        <p:spPr>
          <a:xfrm>
            <a:off x="-1485900" y="6426906"/>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22</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pic>
        <p:nvPicPr>
          <p:cNvPr id="8" name="Graphic 7" descr="Badge 3 with solid fill">
            <a:extLst>
              <a:ext uri="{FF2B5EF4-FFF2-40B4-BE49-F238E27FC236}">
                <a16:creationId xmlns:a16="http://schemas.microsoft.com/office/drawing/2014/main" id="{F7C4F860-0D00-1673-705A-2981DACE2ACB}"/>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40477" y="588607"/>
            <a:ext cx="914400" cy="914400"/>
          </a:xfrm>
          <a:prstGeom prst="rect">
            <a:avLst/>
          </a:prstGeom>
        </p:spPr>
      </p:pic>
      <p:pic>
        <p:nvPicPr>
          <p:cNvPr id="10" name="Picture 9" descr="A pink circle with black background&#10;&#10;Description automatically generated">
            <a:extLst>
              <a:ext uri="{FF2B5EF4-FFF2-40B4-BE49-F238E27FC236}">
                <a16:creationId xmlns:a16="http://schemas.microsoft.com/office/drawing/2014/main" id="{44EA95A2-7ECD-6DB5-AA1D-0540EF1296E5}"/>
              </a:ext>
            </a:extLst>
          </p:cNvPr>
          <p:cNvPicPr>
            <a:picLocks noChangeAspect="1"/>
          </p:cNvPicPr>
          <p:nvPr/>
        </p:nvPicPr>
        <p:blipFill>
          <a:blip r:embed="rId5"/>
          <a:stretch>
            <a:fillRect/>
          </a:stretch>
        </p:blipFill>
        <p:spPr>
          <a:xfrm>
            <a:off x="-802601" y="5744234"/>
            <a:ext cx="1899821" cy="1960115"/>
          </a:xfrm>
          <a:prstGeom prst="rect">
            <a:avLst/>
          </a:prstGeom>
          <a:ln>
            <a:noFill/>
          </a:ln>
        </p:spPr>
      </p:pic>
      <p:sp>
        <p:nvSpPr>
          <p:cNvPr id="12" name="TextBox 11">
            <a:extLst>
              <a:ext uri="{FF2B5EF4-FFF2-40B4-BE49-F238E27FC236}">
                <a16:creationId xmlns:a16="http://schemas.microsoft.com/office/drawing/2014/main" id="{D407C152-BC6F-8F39-A9E7-B95EA6659D31}"/>
              </a:ext>
            </a:extLst>
          </p:cNvPr>
          <p:cNvSpPr txBox="1"/>
          <p:nvPr/>
        </p:nvSpPr>
        <p:spPr>
          <a:xfrm>
            <a:off x="269669" y="1644829"/>
            <a:ext cx="6475244" cy="507831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b="1">
                <a:solidFill>
                  <a:srgbClr val="000000"/>
                </a:solidFill>
                <a:latin typeface="DM Sans"/>
                <a:ea typeface="Cambria"/>
                <a:cs typeface="Calibri"/>
              </a:rPr>
              <a:t>Spotlights </a:t>
            </a:r>
            <a:r>
              <a:rPr lang="en-US" sz="2200">
                <a:solidFill>
                  <a:srgbClr val="000000"/>
                </a:solidFill>
                <a:latin typeface="DM Sans"/>
                <a:ea typeface="Cambria"/>
                <a:cs typeface="Calibri"/>
              </a:rPr>
              <a:t>the long-lasting effects of the U.S. Maternal Health Crisis, following two families seeking justice through legislation, medical accountability, community, and the power of art.  </a:t>
            </a:r>
            <a:endParaRPr lang="en-US" sz="2200" b="1">
              <a:solidFill>
                <a:srgbClr val="000000"/>
              </a:solidFill>
              <a:latin typeface="DM Sans"/>
              <a:ea typeface="Cambria"/>
              <a:cs typeface="Calibri"/>
            </a:endParaRPr>
          </a:p>
          <a:p>
            <a:endParaRPr lang="en-US" sz="2200">
              <a:solidFill>
                <a:srgbClr val="000000"/>
              </a:solidFill>
              <a:latin typeface="DM Sans"/>
              <a:ea typeface="Cambria"/>
              <a:cs typeface="Calibri"/>
            </a:endParaRPr>
          </a:p>
          <a:p>
            <a:r>
              <a:rPr lang="en-US" sz="2200">
                <a:solidFill>
                  <a:srgbClr val="000000"/>
                </a:solidFill>
                <a:latin typeface="DM Sans"/>
                <a:ea typeface="Cambria"/>
                <a:cs typeface="Calibri"/>
              </a:rPr>
              <a:t>Currently available to screen on Hulu with Hulu account  </a:t>
            </a:r>
          </a:p>
          <a:p>
            <a:endParaRPr lang="en-US" sz="2200">
              <a:solidFill>
                <a:srgbClr val="000000"/>
              </a:solidFill>
              <a:latin typeface="DM Sans"/>
              <a:ea typeface="Cambria"/>
              <a:cs typeface="Calibri"/>
            </a:endParaRPr>
          </a:p>
          <a:p>
            <a:r>
              <a:rPr lang="en-US" sz="2200">
                <a:solidFill>
                  <a:srgbClr val="000000"/>
                </a:solidFill>
                <a:latin typeface="DM Sans"/>
                <a:ea typeface="Cambria"/>
                <a:cs typeface="Calibri"/>
              </a:rPr>
              <a:t>If interested in hosting a screening or watch party, you can utilize the </a:t>
            </a:r>
            <a:r>
              <a:rPr lang="en-US" sz="2200">
                <a:solidFill>
                  <a:srgbClr val="000000"/>
                </a:solidFill>
                <a:latin typeface="DM Sans"/>
                <a:ea typeface="Cambria"/>
                <a:cs typeface="Calibri" panose="020F0502020204030204"/>
                <a:hlinkClick r:id="rId6"/>
              </a:rPr>
              <a:t>host toolkit</a:t>
            </a:r>
            <a:r>
              <a:rPr lang="en-US" sz="2200">
                <a:solidFill>
                  <a:srgbClr val="000000"/>
                </a:solidFill>
                <a:latin typeface="DM Sans"/>
                <a:ea typeface="Cambria"/>
                <a:cs typeface="Calibri" panose="020F0502020204030204"/>
              </a:rPr>
              <a:t> provided by the film. </a:t>
            </a:r>
          </a:p>
          <a:p>
            <a:pPr marL="457200" indent="-457200">
              <a:buFont typeface="Calibri"/>
              <a:buChar char="-"/>
            </a:pPr>
            <a:endParaRPr lang="en-US" sz="2000">
              <a:solidFill>
                <a:srgbClr val="000000"/>
              </a:solidFill>
              <a:latin typeface="DM Sans"/>
              <a:ea typeface="Cambria"/>
              <a:cs typeface="Calibri" panose="020F0502020204030204"/>
            </a:endParaRPr>
          </a:p>
          <a:p>
            <a:pPr marL="457200" indent="-457200">
              <a:buFont typeface="Calibri"/>
              <a:buChar char="-"/>
            </a:pPr>
            <a:endParaRPr lang="en-US" sz="2000">
              <a:solidFill>
                <a:srgbClr val="000000"/>
              </a:solidFill>
              <a:latin typeface="DM Sans"/>
              <a:ea typeface="Cambria"/>
              <a:cs typeface="Calibri" panose="020F0502020204030204"/>
            </a:endParaRPr>
          </a:p>
          <a:p>
            <a:pPr marL="285750" indent="-285750">
              <a:buFont typeface="Calibri"/>
              <a:buChar char="-"/>
            </a:pPr>
            <a:endParaRPr lang="en-US" sz="2000" i="1">
              <a:solidFill>
                <a:srgbClr val="000000"/>
              </a:solidFill>
              <a:cs typeface="Calibri" panose="020F0502020204030204"/>
            </a:endParaRPr>
          </a:p>
        </p:txBody>
      </p:sp>
      <p:sp>
        <p:nvSpPr>
          <p:cNvPr id="16" name="Title 1">
            <a:extLst>
              <a:ext uri="{FF2B5EF4-FFF2-40B4-BE49-F238E27FC236}">
                <a16:creationId xmlns:a16="http://schemas.microsoft.com/office/drawing/2014/main" id="{9EA7D43A-D6C4-1F3D-C666-F35CA15F5AA6}"/>
              </a:ext>
            </a:extLst>
          </p:cNvPr>
          <p:cNvSpPr txBox="1">
            <a:spLocks/>
          </p:cNvSpPr>
          <p:nvPr/>
        </p:nvSpPr>
        <p:spPr>
          <a:xfrm>
            <a:off x="1315155" y="428627"/>
            <a:ext cx="10972800" cy="1325563"/>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r>
              <a:rPr lang="en-US" sz="3400">
                <a:solidFill>
                  <a:srgbClr val="1C498B"/>
                </a:solidFill>
                <a:latin typeface="DM Sans"/>
                <a:ea typeface="Lato Medium"/>
                <a:cs typeface="Lato Medium"/>
              </a:rPr>
              <a:t>Films: </a:t>
            </a:r>
            <a:r>
              <a:rPr lang="en-US" sz="3400" i="1">
                <a:solidFill>
                  <a:srgbClr val="1C498B"/>
                </a:solidFill>
                <a:latin typeface="DM Sans"/>
                <a:ea typeface="Lato Medium"/>
                <a:cs typeface="Lato Medium"/>
              </a:rPr>
              <a:t>Aftershock</a:t>
            </a:r>
            <a:endParaRPr lang="en-US" i="1"/>
          </a:p>
        </p:txBody>
      </p:sp>
    </p:spTree>
    <p:extLst>
      <p:ext uri="{BB962C8B-B14F-4D97-AF65-F5344CB8AC3E}">
        <p14:creationId xmlns:p14="http://schemas.microsoft.com/office/powerpoint/2010/main" val="6113786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040824F-AB80-44EF-C44C-5306F339693C}"/>
              </a:ext>
            </a:extLst>
          </p:cNvPr>
          <p:cNvSpPr>
            <a:spLocks noGrp="1"/>
          </p:cNvSpPr>
          <p:nvPr>
            <p:ph type="sldNum" sz="quarter" idx="10"/>
          </p:nvPr>
        </p:nvSpPr>
        <p:spPr/>
        <p:txBody>
          <a:bodyPr/>
          <a:lstStyle/>
          <a:p>
            <a:fld id="{97033E4B-E3EB-3D46-B2D8-3159663620FA}" type="slidenum">
              <a:rPr lang="en-US" smtClean="0"/>
              <a:pPr/>
              <a:t>23</a:t>
            </a:fld>
            <a:endParaRPr lang="en-US"/>
          </a:p>
        </p:txBody>
      </p:sp>
      <p:sp>
        <p:nvSpPr>
          <p:cNvPr id="5" name="Footer Placeholder 4">
            <a:extLst>
              <a:ext uri="{FF2B5EF4-FFF2-40B4-BE49-F238E27FC236}">
                <a16:creationId xmlns:a16="http://schemas.microsoft.com/office/drawing/2014/main" id="{D54BAF8E-1C87-9AC2-7EDA-A672CC5B0D6A}"/>
              </a:ext>
            </a:extLst>
          </p:cNvPr>
          <p:cNvSpPr>
            <a:spLocks noGrp="1"/>
          </p:cNvSpPr>
          <p:nvPr>
            <p:ph type="ftr" sz="quarter" idx="11"/>
          </p:nvPr>
        </p:nvSpPr>
        <p:spPr>
          <a:xfrm>
            <a:off x="8554156" y="6356350"/>
            <a:ext cx="4114800" cy="407458"/>
          </a:xfrm>
        </p:spPr>
        <p:txBody>
          <a:bodyPr/>
          <a:lstStyle/>
          <a:p>
            <a:pPr algn="l"/>
            <a:r>
              <a:rPr lang="en-US"/>
              <a:t>Illinois Perinatal Quality Collaborative</a:t>
            </a:r>
          </a:p>
        </p:txBody>
      </p:sp>
      <p:pic>
        <p:nvPicPr>
          <p:cNvPr id="7" name="Picture 6" descr="A person with a large black hair&#10;&#10;Description automatically generated">
            <a:extLst>
              <a:ext uri="{FF2B5EF4-FFF2-40B4-BE49-F238E27FC236}">
                <a16:creationId xmlns:a16="http://schemas.microsoft.com/office/drawing/2014/main" id="{63685CC7-01CB-5862-B2A6-41A9DD7B34DC}"/>
              </a:ext>
            </a:extLst>
          </p:cNvPr>
          <p:cNvPicPr>
            <a:picLocks noChangeAspect="1"/>
          </p:cNvPicPr>
          <p:nvPr/>
        </p:nvPicPr>
        <p:blipFill>
          <a:blip r:embed="rId2"/>
          <a:stretch>
            <a:fillRect/>
          </a:stretch>
        </p:blipFill>
        <p:spPr>
          <a:xfrm>
            <a:off x="7195452" y="1496"/>
            <a:ext cx="4990676" cy="4902765"/>
          </a:xfrm>
          <a:prstGeom prst="rect">
            <a:avLst/>
          </a:prstGeom>
        </p:spPr>
      </p:pic>
      <p:pic>
        <p:nvPicPr>
          <p:cNvPr id="9" name="Graphic 8" descr="Badge 3 with solid fill">
            <a:extLst>
              <a:ext uri="{FF2B5EF4-FFF2-40B4-BE49-F238E27FC236}">
                <a16:creationId xmlns:a16="http://schemas.microsoft.com/office/drawing/2014/main" id="{CE34D3AF-FAA9-131B-87BA-3F91EB23F267}"/>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40477" y="405163"/>
            <a:ext cx="914400" cy="914400"/>
          </a:xfrm>
          <a:prstGeom prst="rect">
            <a:avLst/>
          </a:prstGeom>
        </p:spPr>
      </p:pic>
      <p:sp>
        <p:nvSpPr>
          <p:cNvPr id="11" name="Title 1">
            <a:extLst>
              <a:ext uri="{FF2B5EF4-FFF2-40B4-BE49-F238E27FC236}">
                <a16:creationId xmlns:a16="http://schemas.microsoft.com/office/drawing/2014/main" id="{C7BE8C9B-B2A6-C4A2-E203-0A1624B519D9}"/>
              </a:ext>
            </a:extLst>
          </p:cNvPr>
          <p:cNvSpPr txBox="1">
            <a:spLocks/>
          </p:cNvSpPr>
          <p:nvPr/>
        </p:nvSpPr>
        <p:spPr>
          <a:xfrm>
            <a:off x="1315155" y="280460"/>
            <a:ext cx="10972800" cy="1325563"/>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r>
              <a:rPr lang="en-US" sz="3400">
                <a:solidFill>
                  <a:srgbClr val="1C498B"/>
                </a:solidFill>
                <a:latin typeface="DM Sans"/>
                <a:ea typeface="Lato Medium"/>
                <a:cs typeface="Lato Medium"/>
              </a:rPr>
              <a:t>Films: </a:t>
            </a:r>
            <a:r>
              <a:rPr lang="en-US" sz="3400" i="1">
                <a:solidFill>
                  <a:srgbClr val="1C498B"/>
                </a:solidFill>
                <a:latin typeface="DM Sans"/>
                <a:ea typeface="Lato Medium"/>
                <a:cs typeface="Lato Medium"/>
              </a:rPr>
              <a:t>Laboring with Hope</a:t>
            </a:r>
            <a:endParaRPr lang="en-US" sz="3400" i="1">
              <a:latin typeface="DM Sans"/>
            </a:endParaRPr>
          </a:p>
        </p:txBody>
      </p:sp>
      <p:sp>
        <p:nvSpPr>
          <p:cNvPr id="13" name="TextBox 12">
            <a:extLst>
              <a:ext uri="{FF2B5EF4-FFF2-40B4-BE49-F238E27FC236}">
                <a16:creationId xmlns:a16="http://schemas.microsoft.com/office/drawing/2014/main" id="{9274830F-B6C8-51E5-A697-EDDDB56FB103}"/>
              </a:ext>
            </a:extLst>
          </p:cNvPr>
          <p:cNvSpPr txBox="1"/>
          <p:nvPr/>
        </p:nvSpPr>
        <p:spPr>
          <a:xfrm>
            <a:off x="650669" y="1348496"/>
            <a:ext cx="6376466" cy="458587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b="1">
                <a:solidFill>
                  <a:srgbClr val="000000"/>
                </a:solidFill>
                <a:latin typeface="DM Sans"/>
                <a:ea typeface="Cambria"/>
                <a:cs typeface="Calibri"/>
              </a:rPr>
              <a:t>Spotlights </a:t>
            </a:r>
            <a:r>
              <a:rPr lang="en-US" sz="2200">
                <a:solidFill>
                  <a:srgbClr val="000000"/>
                </a:solidFill>
                <a:latin typeface="DM Sans"/>
                <a:ea typeface="Cambria"/>
                <a:cs typeface="Calibri"/>
              </a:rPr>
              <a:t>the long-lasting effects of the U.S. Maternal Health Crisis </a:t>
            </a:r>
            <a:endParaRPr lang="en-US"/>
          </a:p>
          <a:p>
            <a:endParaRPr lang="en-US" sz="2200">
              <a:solidFill>
                <a:srgbClr val="000000"/>
              </a:solidFill>
              <a:latin typeface="DM Sans"/>
              <a:ea typeface="Cambria"/>
              <a:cs typeface="Calibri"/>
            </a:endParaRPr>
          </a:p>
          <a:p>
            <a:r>
              <a:rPr lang="en-US" sz="2200">
                <a:solidFill>
                  <a:srgbClr val="000000"/>
                </a:solidFill>
                <a:latin typeface="DM Sans"/>
                <a:ea typeface="Cambria"/>
                <a:cs typeface="Calibri"/>
              </a:rPr>
              <a:t>A film about loss, grief, and hope for change. </a:t>
            </a:r>
          </a:p>
          <a:p>
            <a:endParaRPr lang="en-US" sz="2200">
              <a:solidFill>
                <a:srgbClr val="000000"/>
              </a:solidFill>
              <a:latin typeface="DM Sans"/>
              <a:ea typeface="Cambria"/>
              <a:cs typeface="Calibri"/>
            </a:endParaRPr>
          </a:p>
          <a:p>
            <a:r>
              <a:rPr lang="en-US" sz="2200" b="1">
                <a:solidFill>
                  <a:srgbClr val="000000"/>
                </a:solidFill>
                <a:latin typeface="DM Sans"/>
                <a:ea typeface="Cambria"/>
                <a:cs typeface="Calibri"/>
              </a:rPr>
              <a:t>Goals: </a:t>
            </a:r>
            <a:r>
              <a:rPr lang="en-US" sz="2200">
                <a:solidFill>
                  <a:srgbClr val="000000"/>
                </a:solidFill>
                <a:latin typeface="DM Sans"/>
                <a:ea typeface="Cambria"/>
                <a:cs typeface="Calibri"/>
              </a:rPr>
              <a:t> </a:t>
            </a:r>
          </a:p>
          <a:p>
            <a:pPr marL="457200" indent="-457200">
              <a:buFont typeface="Calibri"/>
              <a:buChar char="-"/>
            </a:pPr>
            <a:r>
              <a:rPr lang="en-US" sz="2000">
                <a:solidFill>
                  <a:srgbClr val="000000"/>
                </a:solidFill>
                <a:latin typeface="DM Sans"/>
                <a:ea typeface="Cambria"/>
                <a:cs typeface="Calibri" panose="020F0502020204030204"/>
              </a:rPr>
              <a:t>Increase awareness</a:t>
            </a:r>
          </a:p>
          <a:p>
            <a:pPr marL="457200" indent="-457200">
              <a:buFont typeface="Calibri"/>
              <a:buChar char="-"/>
            </a:pPr>
            <a:r>
              <a:rPr lang="en-US" sz="2000">
                <a:solidFill>
                  <a:srgbClr val="000000"/>
                </a:solidFill>
                <a:latin typeface="DM Sans"/>
                <a:ea typeface="Cambria"/>
                <a:cs typeface="Calibri" panose="020F0502020204030204"/>
              </a:rPr>
              <a:t>Influence policy </a:t>
            </a:r>
          </a:p>
          <a:p>
            <a:pPr marL="457200" indent="-457200">
              <a:buFont typeface="Calibri"/>
              <a:buChar char="-"/>
            </a:pPr>
            <a:r>
              <a:rPr lang="en-US" sz="2000">
                <a:solidFill>
                  <a:srgbClr val="000000"/>
                </a:solidFill>
                <a:latin typeface="DM Sans"/>
                <a:ea typeface="Cambria"/>
                <a:cs typeface="Calibri" panose="020F0502020204030204"/>
              </a:rPr>
              <a:t>Training &amp; curricula  </a:t>
            </a:r>
          </a:p>
          <a:p>
            <a:pPr marL="457200" indent="-457200">
              <a:buFont typeface="Calibri"/>
              <a:buChar char="-"/>
            </a:pPr>
            <a:r>
              <a:rPr lang="en-US" sz="2000">
                <a:solidFill>
                  <a:srgbClr val="000000"/>
                </a:solidFill>
                <a:latin typeface="DM Sans"/>
                <a:ea typeface="Cambria"/>
                <a:cs typeface="Calibri" panose="020F0502020204030204"/>
              </a:rPr>
              <a:t>Collaborative research</a:t>
            </a:r>
          </a:p>
          <a:p>
            <a:pPr marL="457200" indent="-457200">
              <a:buFont typeface="Calibri"/>
              <a:buChar char="-"/>
            </a:pPr>
            <a:endParaRPr lang="en-US" sz="2000">
              <a:solidFill>
                <a:srgbClr val="000000"/>
              </a:solidFill>
              <a:latin typeface="DM Sans"/>
              <a:ea typeface="Cambria"/>
              <a:cs typeface="Calibri" panose="020F0502020204030204"/>
            </a:endParaRPr>
          </a:p>
          <a:p>
            <a:pPr marL="457200" indent="-457200">
              <a:buFont typeface="Calibri"/>
              <a:buChar char="-"/>
            </a:pPr>
            <a:endParaRPr lang="en-US" sz="2000">
              <a:solidFill>
                <a:srgbClr val="000000"/>
              </a:solidFill>
              <a:latin typeface="DM Sans"/>
              <a:ea typeface="Cambria"/>
              <a:cs typeface="Calibri" panose="020F0502020204030204"/>
            </a:endParaRPr>
          </a:p>
          <a:p>
            <a:pPr marL="457200" indent="-457200">
              <a:buFont typeface="Calibri"/>
              <a:buChar char="-"/>
            </a:pPr>
            <a:endParaRPr lang="en-US" sz="2000">
              <a:solidFill>
                <a:srgbClr val="000000"/>
              </a:solidFill>
              <a:latin typeface="DM Sans"/>
              <a:ea typeface="Cambria"/>
              <a:cs typeface="Calibri" panose="020F0502020204030204"/>
            </a:endParaRPr>
          </a:p>
          <a:p>
            <a:pPr marL="285750" indent="-285750">
              <a:buFont typeface="Calibri"/>
              <a:buChar char="-"/>
            </a:pPr>
            <a:endParaRPr lang="en-US" sz="2000" i="1">
              <a:solidFill>
                <a:srgbClr val="000000"/>
              </a:solidFill>
              <a:cs typeface="Calibri" panose="020F0502020204030204"/>
            </a:endParaRPr>
          </a:p>
        </p:txBody>
      </p:sp>
      <p:pic>
        <p:nvPicPr>
          <p:cNvPr id="14" name="Picture 13" descr="A close-up of a logo&#10;&#10;Description automatically generated">
            <a:extLst>
              <a:ext uri="{FF2B5EF4-FFF2-40B4-BE49-F238E27FC236}">
                <a16:creationId xmlns:a16="http://schemas.microsoft.com/office/drawing/2014/main" id="{B12F179E-14C3-0E6D-91D2-F9F147F41ED6}"/>
              </a:ext>
            </a:extLst>
          </p:cNvPr>
          <p:cNvPicPr>
            <a:picLocks noChangeAspect="1"/>
          </p:cNvPicPr>
          <p:nvPr/>
        </p:nvPicPr>
        <p:blipFill rotWithShape="1">
          <a:blip r:embed="rId5"/>
          <a:srcRect t="3810" b="-384"/>
          <a:stretch/>
        </p:blipFill>
        <p:spPr>
          <a:xfrm>
            <a:off x="0" y="4709451"/>
            <a:ext cx="6096000" cy="2146625"/>
          </a:xfrm>
          <a:prstGeom prst="rect">
            <a:avLst/>
          </a:prstGeom>
        </p:spPr>
      </p:pic>
    </p:spTree>
    <p:extLst>
      <p:ext uri="{BB962C8B-B14F-4D97-AF65-F5344CB8AC3E}">
        <p14:creationId xmlns:p14="http://schemas.microsoft.com/office/powerpoint/2010/main" val="179910315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EC1F3834-E4ED-274F-332B-18AD4BC5D44C}"/>
              </a:ext>
            </a:extLst>
          </p:cNvPr>
          <p:cNvSpPr>
            <a:spLocks noGrp="1"/>
          </p:cNvSpPr>
          <p:nvPr>
            <p:ph type="sldNum" sz="quarter" idx="10"/>
          </p:nvPr>
        </p:nvSpPr>
        <p:spPr/>
        <p:txBody>
          <a:bodyPr/>
          <a:lstStyle/>
          <a:p>
            <a:fld id="{97033E4B-E3EB-3D46-B2D8-3159663620FA}" type="slidenum">
              <a:rPr lang="en-US" smtClean="0"/>
              <a:pPr/>
              <a:t>24</a:t>
            </a:fld>
            <a:endParaRPr lang="en-US"/>
          </a:p>
        </p:txBody>
      </p:sp>
      <p:sp>
        <p:nvSpPr>
          <p:cNvPr id="5" name="Footer Placeholder 4">
            <a:extLst>
              <a:ext uri="{FF2B5EF4-FFF2-40B4-BE49-F238E27FC236}">
                <a16:creationId xmlns:a16="http://schemas.microsoft.com/office/drawing/2014/main" id="{EF6D57BD-5D52-B829-7A1B-4DFAA4094157}"/>
              </a:ext>
            </a:extLst>
          </p:cNvPr>
          <p:cNvSpPr>
            <a:spLocks noGrp="1"/>
          </p:cNvSpPr>
          <p:nvPr>
            <p:ph type="ftr" sz="quarter" idx="11"/>
          </p:nvPr>
        </p:nvSpPr>
        <p:spPr/>
        <p:txBody>
          <a:bodyPr/>
          <a:lstStyle/>
          <a:p>
            <a:pPr algn="l"/>
            <a:r>
              <a:rPr lang="en-US"/>
              <a:t>Illinois Perinatal Quality Collaborative</a:t>
            </a:r>
          </a:p>
        </p:txBody>
      </p:sp>
      <p:sp>
        <p:nvSpPr>
          <p:cNvPr id="7" name="Title 1">
            <a:extLst>
              <a:ext uri="{FF2B5EF4-FFF2-40B4-BE49-F238E27FC236}">
                <a16:creationId xmlns:a16="http://schemas.microsoft.com/office/drawing/2014/main" id="{E47F76B0-6B6E-EEFB-EB7C-CF553EF99CB9}"/>
              </a:ext>
            </a:extLst>
          </p:cNvPr>
          <p:cNvSpPr txBox="1">
            <a:spLocks/>
          </p:cNvSpPr>
          <p:nvPr/>
        </p:nvSpPr>
        <p:spPr>
          <a:xfrm>
            <a:off x="431481" y="3177040"/>
            <a:ext cx="11589864" cy="1127925"/>
          </a:xfrm>
          <a:prstGeom prst="rect">
            <a:avLst/>
          </a:prstGeom>
        </p:spPr>
        <p:txBody>
          <a:bodyPr vert="horz" lIns="91440" tIns="45720" rIns="91440" bIns="45720" rtlCol="0" anchor="b">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a:solidFill>
                  <a:srgbClr val="1C498B"/>
                </a:solidFill>
                <a:latin typeface="DM Sans"/>
                <a:ea typeface="Lato Medium"/>
                <a:cs typeface="Lato Medium"/>
              </a:rPr>
              <a:t>Additional Resources on Creating Discussion Questions</a:t>
            </a:r>
            <a:endParaRPr lang="en-US" sz="3200">
              <a:solidFill>
                <a:srgbClr val="444C55"/>
              </a:solidFill>
              <a:latin typeface="DM Sans"/>
              <a:ea typeface="Lato Medium"/>
              <a:cs typeface="Lato Medium"/>
            </a:endParaRPr>
          </a:p>
        </p:txBody>
      </p:sp>
      <p:sp>
        <p:nvSpPr>
          <p:cNvPr id="3" name="TextBox 2">
            <a:extLst>
              <a:ext uri="{FF2B5EF4-FFF2-40B4-BE49-F238E27FC236}">
                <a16:creationId xmlns:a16="http://schemas.microsoft.com/office/drawing/2014/main" id="{40452D33-5942-07C3-D137-C630431D992D}"/>
              </a:ext>
            </a:extLst>
          </p:cNvPr>
          <p:cNvSpPr txBox="1"/>
          <p:nvPr/>
        </p:nvSpPr>
        <p:spPr>
          <a:xfrm>
            <a:off x="541929" y="4306648"/>
            <a:ext cx="11282865" cy="246221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rgbClr val="000000"/>
                </a:solidFill>
                <a:latin typeface="DM Sans"/>
                <a:ea typeface="Cambria"/>
                <a:cs typeface="Calibri"/>
              </a:rPr>
              <a:t>Use discussion questions exploring stereotypes, microaggressions, and privilege: </a:t>
            </a:r>
            <a:endParaRPr lang="en-US">
              <a:solidFill>
                <a:srgbClr val="444C55"/>
              </a:solidFill>
              <a:latin typeface="Calibri" panose="020F0502020204030204"/>
              <a:ea typeface="Cambria"/>
              <a:cs typeface="Calibri"/>
            </a:endParaRPr>
          </a:p>
          <a:p>
            <a:pPr marL="342900" indent="-342900">
              <a:buFont typeface="Arial"/>
              <a:buChar char="•"/>
            </a:pPr>
            <a:r>
              <a:rPr lang="en-US" i="1">
                <a:solidFill>
                  <a:srgbClr val="000000"/>
                </a:solidFill>
                <a:latin typeface="DM Sans"/>
                <a:ea typeface="Cambria"/>
                <a:cs typeface="Calibri" panose="020F0502020204030204"/>
              </a:rPr>
              <a:t>Are there any forms of microaggressions that you wish more people were aware of? </a:t>
            </a:r>
          </a:p>
          <a:p>
            <a:pPr marL="342900" indent="-342900">
              <a:buFont typeface="Arial"/>
              <a:buChar char="•"/>
            </a:pPr>
            <a:r>
              <a:rPr lang="en-US" i="1">
                <a:solidFill>
                  <a:srgbClr val="000000"/>
                </a:solidFill>
                <a:latin typeface="DM Sans"/>
                <a:ea typeface="Cambria"/>
                <a:cs typeface="Calibri" panose="020F0502020204030204"/>
              </a:rPr>
              <a:t>How does your diversity impact how you show up at work? </a:t>
            </a:r>
          </a:p>
          <a:p>
            <a:endParaRPr lang="en-US">
              <a:solidFill>
                <a:srgbClr val="000000"/>
              </a:solidFill>
              <a:latin typeface="DM Sans"/>
              <a:ea typeface="Cambria"/>
              <a:cs typeface="Calibri" panose="020F0502020204030204"/>
            </a:endParaRPr>
          </a:p>
          <a:p>
            <a:r>
              <a:rPr lang="en-US">
                <a:solidFill>
                  <a:srgbClr val="000000"/>
                </a:solidFill>
                <a:latin typeface="DM Sans"/>
                <a:ea typeface="Cambria"/>
                <a:cs typeface="Calibri" panose="020F0502020204030204"/>
              </a:rPr>
              <a:t>More examples </a:t>
            </a:r>
            <a:r>
              <a:rPr lang="en-US">
                <a:solidFill>
                  <a:srgbClr val="000000"/>
                </a:solidFill>
                <a:latin typeface="DM Sans"/>
                <a:ea typeface="Cambria"/>
                <a:cs typeface="Calibri" panose="020F0502020204030204"/>
                <a:hlinkClick r:id="rId3"/>
              </a:rPr>
              <a:t>linked here.</a:t>
            </a:r>
            <a:r>
              <a:rPr lang="en-US">
                <a:solidFill>
                  <a:srgbClr val="000000"/>
                </a:solidFill>
                <a:latin typeface="DM Sans"/>
                <a:ea typeface="Cambria"/>
                <a:cs typeface="Calibri" panose="020F0502020204030204"/>
              </a:rPr>
              <a:t> </a:t>
            </a:r>
            <a:endParaRPr lang="en-US" b="1">
              <a:solidFill>
                <a:srgbClr val="000000"/>
              </a:solidFill>
              <a:latin typeface="DM Sans"/>
              <a:ea typeface="Cambria"/>
              <a:cs typeface="Calibri" panose="020F0502020204030204"/>
            </a:endParaRPr>
          </a:p>
          <a:p>
            <a:pPr marL="457200" indent="-457200">
              <a:buFont typeface="Arial"/>
              <a:buChar char="•"/>
            </a:pPr>
            <a:endParaRPr lang="en-US" sz="2000">
              <a:solidFill>
                <a:srgbClr val="000000"/>
              </a:solidFill>
              <a:latin typeface="DM Sans"/>
              <a:ea typeface="Cambria"/>
              <a:cs typeface="Calibri" panose="020F0502020204030204"/>
            </a:endParaRPr>
          </a:p>
          <a:p>
            <a:pPr marL="457200" indent="-457200">
              <a:buFont typeface="Arial"/>
              <a:buChar char="•"/>
            </a:pPr>
            <a:endParaRPr lang="en-US" sz="2000">
              <a:solidFill>
                <a:srgbClr val="000000"/>
              </a:solidFill>
              <a:latin typeface="DM Sans"/>
              <a:ea typeface="Cambria"/>
              <a:cs typeface="Calibri" panose="020F0502020204030204"/>
            </a:endParaRPr>
          </a:p>
          <a:p>
            <a:pPr marL="285750" indent="-285750">
              <a:buFont typeface="Arial"/>
              <a:buChar char="•"/>
            </a:pPr>
            <a:endParaRPr lang="en-US" sz="2000" i="1">
              <a:solidFill>
                <a:srgbClr val="000000"/>
              </a:solidFill>
              <a:cs typeface="Calibri" panose="020F0502020204030204"/>
            </a:endParaRPr>
          </a:p>
        </p:txBody>
      </p:sp>
      <p:sp>
        <p:nvSpPr>
          <p:cNvPr id="8" name="Title 1">
            <a:extLst>
              <a:ext uri="{FF2B5EF4-FFF2-40B4-BE49-F238E27FC236}">
                <a16:creationId xmlns:a16="http://schemas.microsoft.com/office/drawing/2014/main" id="{2669C9F0-2FF6-50E0-9253-363500557F9E}"/>
              </a:ext>
            </a:extLst>
          </p:cNvPr>
          <p:cNvSpPr txBox="1">
            <a:spLocks/>
          </p:cNvSpPr>
          <p:nvPr/>
        </p:nvSpPr>
        <p:spPr>
          <a:xfrm>
            <a:off x="431481" y="129040"/>
            <a:ext cx="11589864" cy="1127925"/>
          </a:xfrm>
          <a:prstGeom prst="rect">
            <a:avLst/>
          </a:prstGeom>
        </p:spPr>
        <p:txBody>
          <a:bodyPr vert="horz" lIns="91440" tIns="45720" rIns="91440" bIns="45720" rtlCol="0" anchor="b">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a:solidFill>
                  <a:srgbClr val="1C498B"/>
                </a:solidFill>
                <a:latin typeface="DM Sans"/>
                <a:ea typeface="Lato Medium"/>
                <a:cs typeface="Lato Medium"/>
              </a:rPr>
              <a:t>Films</a:t>
            </a:r>
          </a:p>
        </p:txBody>
      </p:sp>
      <p:sp>
        <p:nvSpPr>
          <p:cNvPr id="13" name="TextBox 12">
            <a:extLst>
              <a:ext uri="{FF2B5EF4-FFF2-40B4-BE49-F238E27FC236}">
                <a16:creationId xmlns:a16="http://schemas.microsoft.com/office/drawing/2014/main" id="{7669B5E5-1AF4-7FD1-8CF4-25163B6A7048}"/>
              </a:ext>
            </a:extLst>
          </p:cNvPr>
          <p:cNvSpPr txBox="1"/>
          <p:nvPr/>
        </p:nvSpPr>
        <p:spPr>
          <a:xfrm>
            <a:off x="431946" y="1256774"/>
            <a:ext cx="8359074" cy="412420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2200" b="1">
              <a:solidFill>
                <a:srgbClr val="000000"/>
              </a:solidFill>
              <a:latin typeface="DM Sans"/>
              <a:ea typeface="Cambria"/>
              <a:cs typeface="Calibri"/>
            </a:endParaRPr>
          </a:p>
          <a:p>
            <a:pPr marL="457200" indent="-457200">
              <a:buFont typeface="Calibri"/>
              <a:buChar char="-"/>
            </a:pPr>
            <a:r>
              <a:rPr lang="en-US" sz="2000">
                <a:solidFill>
                  <a:srgbClr val="000000"/>
                </a:solidFill>
                <a:latin typeface="DM Sans"/>
                <a:ea typeface="Cambria"/>
                <a:cs typeface="Calibri" panose="020F0502020204030204"/>
              </a:rPr>
              <a:t>Beneficial to </a:t>
            </a:r>
            <a:r>
              <a:rPr lang="en-US" sz="2000" b="1">
                <a:solidFill>
                  <a:srgbClr val="000000"/>
                </a:solidFill>
                <a:latin typeface="DM Sans"/>
                <a:ea typeface="Cambria"/>
                <a:cs typeface="Calibri" panose="020F0502020204030204"/>
              </a:rPr>
              <a:t>NICU providers</a:t>
            </a:r>
            <a:r>
              <a:rPr lang="en-US" sz="2000">
                <a:solidFill>
                  <a:srgbClr val="000000"/>
                </a:solidFill>
                <a:latin typeface="DM Sans"/>
                <a:ea typeface="Cambria"/>
                <a:cs typeface="Calibri" panose="020F0502020204030204"/>
              </a:rPr>
              <a:t> in highlighting ways to improve communication and interactions with parents and caregivers    </a:t>
            </a:r>
          </a:p>
          <a:p>
            <a:pPr marL="914400" lvl="1" indent="-457200">
              <a:buFont typeface="Courier New"/>
              <a:buChar char="o"/>
            </a:pPr>
            <a:r>
              <a:rPr lang="en-US" sz="2000">
                <a:solidFill>
                  <a:srgbClr val="000000"/>
                </a:solidFill>
                <a:latin typeface="DM Sans"/>
                <a:ea typeface="Cambria"/>
                <a:cs typeface="Calibri" panose="020F0502020204030204"/>
              </a:rPr>
              <a:t>Research has shown that three main sources of disparity in NICU quality care are interpersonal biases, care processes, and SDOH = </a:t>
            </a:r>
            <a:r>
              <a:rPr lang="en-US" sz="2000" b="1">
                <a:solidFill>
                  <a:srgbClr val="000000"/>
                </a:solidFill>
                <a:latin typeface="DM Sans"/>
                <a:ea typeface="Cambria"/>
                <a:cs typeface="Calibri" panose="020F0502020204030204"/>
              </a:rPr>
              <a:t>These all </a:t>
            </a:r>
            <a:r>
              <a:rPr lang="en-US" sz="2000">
                <a:solidFill>
                  <a:srgbClr val="000000"/>
                </a:solidFill>
                <a:latin typeface="DM Sans"/>
                <a:ea typeface="Cambria"/>
                <a:cs typeface="Calibri" panose="020F0502020204030204"/>
              </a:rPr>
              <a:t>impact parental engagement </a:t>
            </a:r>
            <a:r>
              <a:rPr lang="en-US" sz="2000">
                <a:solidFill>
                  <a:srgbClr val="000000"/>
                </a:solidFill>
                <a:latin typeface="DM Sans"/>
                <a:ea typeface="Cambria"/>
                <a:cs typeface="Calibri" panose="020F0502020204030204"/>
                <a:hlinkClick r:id="rId4"/>
              </a:rPr>
              <a:t>(Razdan et.al, 2023)</a:t>
            </a:r>
            <a:r>
              <a:rPr lang="en-US" sz="2000">
                <a:solidFill>
                  <a:srgbClr val="000000"/>
                </a:solidFill>
                <a:latin typeface="DM Sans"/>
                <a:ea typeface="Cambria"/>
                <a:cs typeface="Calibri" panose="020F0502020204030204"/>
              </a:rPr>
              <a:t>.  </a:t>
            </a:r>
          </a:p>
          <a:p>
            <a:pPr marL="914400" lvl="1" indent="-457200">
              <a:buFont typeface="Courier New"/>
              <a:buChar char="o"/>
            </a:pPr>
            <a:endParaRPr lang="en-US" sz="2000">
              <a:solidFill>
                <a:srgbClr val="000000"/>
              </a:solidFill>
              <a:latin typeface="DM Sans"/>
              <a:ea typeface="Cambria"/>
              <a:cs typeface="Calibri" panose="020F0502020204030204"/>
            </a:endParaRPr>
          </a:p>
          <a:p>
            <a:pPr marL="457200" indent="-457200">
              <a:buFont typeface="Calibri"/>
              <a:buChar char="-"/>
            </a:pPr>
            <a:endParaRPr lang="en-US" sz="2000">
              <a:solidFill>
                <a:srgbClr val="000000"/>
              </a:solidFill>
              <a:latin typeface="DM Sans"/>
              <a:ea typeface="Cambria"/>
              <a:cs typeface="Calibri" panose="020F0502020204030204"/>
            </a:endParaRPr>
          </a:p>
          <a:p>
            <a:pPr marL="457200" indent="-457200">
              <a:buFont typeface="Calibri"/>
              <a:buChar char="-"/>
            </a:pPr>
            <a:endParaRPr lang="en-US" sz="2000">
              <a:solidFill>
                <a:srgbClr val="000000"/>
              </a:solidFill>
              <a:latin typeface="DM Sans"/>
              <a:ea typeface="Cambria"/>
              <a:cs typeface="Calibri" panose="020F0502020204030204"/>
            </a:endParaRPr>
          </a:p>
          <a:p>
            <a:endParaRPr lang="en-US" sz="2000">
              <a:solidFill>
                <a:srgbClr val="000000"/>
              </a:solidFill>
              <a:latin typeface="DM Sans"/>
              <a:ea typeface="Cambria"/>
              <a:cs typeface="Calibri" panose="020F0502020204030204"/>
            </a:endParaRPr>
          </a:p>
          <a:p>
            <a:pPr marL="457200" indent="-457200">
              <a:buFont typeface="Calibri"/>
              <a:buChar char="-"/>
            </a:pPr>
            <a:endParaRPr lang="en-US" sz="2000">
              <a:solidFill>
                <a:srgbClr val="000000"/>
              </a:solidFill>
              <a:latin typeface="DM Sans"/>
              <a:ea typeface="Cambria"/>
              <a:cs typeface="Calibri" panose="020F0502020204030204"/>
            </a:endParaRPr>
          </a:p>
          <a:p>
            <a:pPr marL="285750" indent="-285750">
              <a:buFont typeface="Calibri"/>
              <a:buChar char="-"/>
            </a:pPr>
            <a:endParaRPr lang="en-US" sz="2000" i="1">
              <a:solidFill>
                <a:srgbClr val="000000"/>
              </a:solidFill>
              <a:latin typeface="Calibri" panose="020F0502020204030204"/>
              <a:ea typeface="Cambria"/>
              <a:cs typeface="Calibri" panose="020F0502020204030204"/>
            </a:endParaRPr>
          </a:p>
        </p:txBody>
      </p:sp>
    </p:spTree>
    <p:extLst>
      <p:ext uri="{BB962C8B-B14F-4D97-AF65-F5344CB8AC3E}">
        <p14:creationId xmlns:p14="http://schemas.microsoft.com/office/powerpoint/2010/main" val="13910341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pink and white curved object&#10;&#10;Description automatically generated">
            <a:extLst>
              <a:ext uri="{FF2B5EF4-FFF2-40B4-BE49-F238E27FC236}">
                <a16:creationId xmlns:a16="http://schemas.microsoft.com/office/drawing/2014/main" id="{E126513D-7058-FD7E-490C-06EFFE78B6E0}"/>
              </a:ext>
            </a:extLst>
          </p:cNvPr>
          <p:cNvPicPr>
            <a:picLocks noChangeAspect="1"/>
          </p:cNvPicPr>
          <p:nvPr/>
        </p:nvPicPr>
        <p:blipFill>
          <a:blip r:embed="rId3"/>
          <a:stretch>
            <a:fillRect/>
          </a:stretch>
        </p:blipFill>
        <p:spPr>
          <a:xfrm>
            <a:off x="10847569" y="-4090915"/>
            <a:ext cx="4185355" cy="5893505"/>
          </a:xfrm>
          <a:prstGeom prst="rect">
            <a:avLst/>
          </a:prstGeom>
          <a:ln>
            <a:noFill/>
          </a:ln>
        </p:spPr>
      </p:pic>
      <p:sp>
        <p:nvSpPr>
          <p:cNvPr id="3" name="Title 1">
            <a:extLst>
              <a:ext uri="{FF2B5EF4-FFF2-40B4-BE49-F238E27FC236}">
                <a16:creationId xmlns:a16="http://schemas.microsoft.com/office/drawing/2014/main" id="{915C96FB-CA3E-FB7D-FA87-C8B63F874A7E}"/>
              </a:ext>
            </a:extLst>
          </p:cNvPr>
          <p:cNvSpPr txBox="1">
            <a:spLocks/>
          </p:cNvSpPr>
          <p:nvPr/>
        </p:nvSpPr>
        <p:spPr>
          <a:xfrm>
            <a:off x="1302396" y="178267"/>
            <a:ext cx="9870345" cy="1620432"/>
          </a:xfrm>
          <a:prstGeom prst="rect">
            <a:avLst/>
          </a:prstGeom>
        </p:spPr>
        <p:txBody>
          <a:bodyPr lIns="91440" tIns="45720" rIns="91440" bIns="45720" anchor="t"/>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200" b="1" i="1">
                <a:solidFill>
                  <a:srgbClr val="1C498B"/>
                </a:solidFill>
                <a:latin typeface="DM Sans"/>
                <a:ea typeface="Lato Medium"/>
                <a:cs typeface="Lato Medium"/>
              </a:rPr>
              <a:t>Facilitated Discussions Example:</a:t>
            </a:r>
            <a:r>
              <a:rPr lang="en-US" sz="3200" b="1">
                <a:solidFill>
                  <a:srgbClr val="1C498B"/>
                </a:solidFill>
                <a:latin typeface="DM Sans"/>
                <a:ea typeface="Lato Medium"/>
                <a:cs typeface="Lato Medium"/>
              </a:rPr>
              <a:t> Hospital-Implemented Practices with Tools for Adaptation</a:t>
            </a:r>
          </a:p>
        </p:txBody>
      </p:sp>
      <p:sp>
        <p:nvSpPr>
          <p:cNvPr id="5" name="Content Placeholder 2">
            <a:extLst>
              <a:ext uri="{FF2B5EF4-FFF2-40B4-BE49-F238E27FC236}">
                <a16:creationId xmlns:a16="http://schemas.microsoft.com/office/drawing/2014/main" id="{AD69717A-2BD8-597E-FC87-0EB07ED0EC55}"/>
              </a:ext>
            </a:extLst>
          </p:cNvPr>
          <p:cNvSpPr txBox="1">
            <a:spLocks/>
          </p:cNvSpPr>
          <p:nvPr/>
        </p:nvSpPr>
        <p:spPr>
          <a:xfrm>
            <a:off x="474008" y="1169482"/>
            <a:ext cx="11856154" cy="637492"/>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20B0604020202020204" pitchFamily="34" charset="0"/>
              <a:buChar char="q"/>
            </a:pPr>
            <a:r>
              <a:rPr lang="en-US">
                <a:solidFill>
                  <a:srgbClr val="F5668F"/>
                </a:solidFill>
                <a:latin typeface="DM Sans"/>
                <a:ea typeface="Lato"/>
                <a:cs typeface="Lato"/>
              </a:rPr>
              <a:t>  </a:t>
            </a:r>
            <a:r>
              <a:rPr lang="en-US" sz="2400" b="1">
                <a:latin typeface="DM Sans"/>
                <a:ea typeface="Lato"/>
                <a:cs typeface="Lato"/>
              </a:rPr>
              <a:t>Health Equity Rounds</a:t>
            </a:r>
            <a:r>
              <a:rPr lang="en-US" sz="2400">
                <a:latin typeface="DM Sans"/>
                <a:ea typeface="Lato"/>
                <a:cs typeface="Lato"/>
              </a:rPr>
              <a:t> </a:t>
            </a:r>
          </a:p>
          <a:p>
            <a:pPr lvl="1"/>
            <a:r>
              <a:rPr lang="en-US" sz="2000">
                <a:solidFill>
                  <a:srgbClr val="000000"/>
                </a:solidFill>
                <a:latin typeface="DM Sans"/>
                <a:ea typeface="Lato"/>
                <a:cs typeface="Lato"/>
              </a:rPr>
              <a:t>Developed at</a:t>
            </a:r>
            <a:r>
              <a:rPr lang="en-US" sz="2000" b="1">
                <a:solidFill>
                  <a:srgbClr val="000000"/>
                </a:solidFill>
                <a:latin typeface="DM Sans"/>
                <a:ea typeface="Lato"/>
                <a:cs typeface="Lato"/>
              </a:rPr>
              <a:t> </a:t>
            </a:r>
            <a:r>
              <a:rPr lang="en-US" sz="2000">
                <a:solidFill>
                  <a:srgbClr val="000000"/>
                </a:solidFill>
                <a:latin typeface="DM Sans"/>
                <a:ea typeface="Lato"/>
                <a:cs typeface="Lato"/>
              </a:rPr>
              <a:t>Boston Medical Center and implemented in the Children's Hospital of Philadelphia NICU</a:t>
            </a:r>
          </a:p>
          <a:p>
            <a:pPr lvl="1"/>
            <a:endParaRPr lang="en-US" sz="2000" b="1">
              <a:solidFill>
                <a:srgbClr val="000000"/>
              </a:solidFill>
              <a:latin typeface="DM Sans"/>
              <a:ea typeface="Lato"/>
              <a:cs typeface="Lato"/>
            </a:endParaRPr>
          </a:p>
          <a:p>
            <a:pPr lvl="1"/>
            <a:endParaRPr lang="en-US" sz="2000">
              <a:solidFill>
                <a:srgbClr val="000000"/>
              </a:solidFill>
              <a:latin typeface="DM Sans"/>
              <a:ea typeface="Lato"/>
              <a:cs typeface="Lato"/>
            </a:endParaRPr>
          </a:p>
          <a:p>
            <a:pPr lvl="2"/>
            <a:endParaRPr lang="en-US" sz="2000">
              <a:solidFill>
                <a:srgbClr val="000000"/>
              </a:solidFill>
              <a:latin typeface="Calibri"/>
              <a:ea typeface="Lato"/>
              <a:cs typeface="Lato"/>
            </a:endParaRPr>
          </a:p>
          <a:p>
            <a:pPr>
              <a:buFont typeface="Wingdings" panose="020B0604020202020204" pitchFamily="34" charset="0"/>
              <a:buChar char="q"/>
            </a:pPr>
            <a:endParaRPr lang="en-US">
              <a:solidFill>
                <a:srgbClr val="000000"/>
              </a:solidFill>
              <a:latin typeface="Aptos" panose="020B0004020202020204"/>
              <a:ea typeface="Lato"/>
              <a:cs typeface="Lato"/>
            </a:endParaRPr>
          </a:p>
        </p:txBody>
      </p:sp>
      <p:sp>
        <p:nvSpPr>
          <p:cNvPr id="6" name="TextBox 5">
            <a:extLst>
              <a:ext uri="{FF2B5EF4-FFF2-40B4-BE49-F238E27FC236}">
                <a16:creationId xmlns:a16="http://schemas.microsoft.com/office/drawing/2014/main" id="{0A19B7D0-D2C1-0E7C-DA5D-71EC98546092}"/>
              </a:ext>
            </a:extLst>
          </p:cNvPr>
          <p:cNvSpPr txBox="1"/>
          <p:nvPr/>
        </p:nvSpPr>
        <p:spPr>
          <a:xfrm>
            <a:off x="57091" y="3279492"/>
            <a:ext cx="6370693" cy="284584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742950" lvl="1" indent="-285750">
              <a:lnSpc>
                <a:spcPct val="90000"/>
              </a:lnSpc>
              <a:spcBef>
                <a:spcPts val="500"/>
              </a:spcBef>
              <a:buFont typeface="Arial"/>
              <a:buChar char="•"/>
            </a:pPr>
            <a:r>
              <a:rPr lang="en-US" sz="2000" b="1" i="1">
                <a:solidFill>
                  <a:srgbClr val="000000"/>
                </a:solidFill>
                <a:latin typeface="DM Sans"/>
                <a:cs typeface="Arial"/>
              </a:rPr>
              <a:t>Resources </a:t>
            </a:r>
            <a:r>
              <a:rPr lang="en-US" sz="2000" b="1" i="1">
                <a:solidFill>
                  <a:srgbClr val="1C498B"/>
                </a:solidFill>
                <a:latin typeface="DM Sans"/>
                <a:cs typeface="Arial"/>
              </a:rPr>
              <a:t>YOUR </a:t>
            </a:r>
            <a:r>
              <a:rPr lang="en-US" sz="2000" b="1" i="1">
                <a:solidFill>
                  <a:srgbClr val="000000"/>
                </a:solidFill>
                <a:latin typeface="DM Sans"/>
                <a:cs typeface="Arial"/>
              </a:rPr>
              <a:t>Team Can Use (included in Appendices):</a:t>
            </a:r>
          </a:p>
          <a:p>
            <a:pPr marL="1200150" lvl="2" indent="-285750">
              <a:lnSpc>
                <a:spcPct val="90000"/>
              </a:lnSpc>
              <a:spcBef>
                <a:spcPts val="500"/>
              </a:spcBef>
              <a:buFont typeface="Arial"/>
              <a:buChar char="•"/>
            </a:pPr>
            <a:r>
              <a:rPr lang="en-US" sz="2000">
                <a:latin typeface="DM Sans"/>
                <a:cs typeface="Arial"/>
              </a:rPr>
              <a:t>Health Equity Conference Slide deck that can be adapted for your hospital</a:t>
            </a:r>
          </a:p>
          <a:p>
            <a:pPr marL="1200150" lvl="2" indent="-285750">
              <a:lnSpc>
                <a:spcPct val="90000"/>
              </a:lnSpc>
              <a:spcBef>
                <a:spcPts val="500"/>
              </a:spcBef>
              <a:buFont typeface="Arial"/>
              <a:buChar char="•"/>
            </a:pPr>
            <a:r>
              <a:rPr lang="en-US" sz="2000">
                <a:latin typeface="DM Sans"/>
                <a:cs typeface="Arial"/>
              </a:rPr>
              <a:t>7 case examples</a:t>
            </a:r>
            <a:r>
              <a:rPr lang="en-US" sz="2000" b="1" i="1">
                <a:latin typeface="DM Sans"/>
                <a:cs typeface="Arial"/>
              </a:rPr>
              <a:t> (or use your own!)</a:t>
            </a:r>
          </a:p>
          <a:p>
            <a:pPr marL="1200150" lvl="2" indent="-285750">
              <a:lnSpc>
                <a:spcPct val="90000"/>
              </a:lnSpc>
              <a:spcBef>
                <a:spcPts val="500"/>
              </a:spcBef>
              <a:buFont typeface="Arial"/>
              <a:buChar char="•"/>
            </a:pPr>
            <a:r>
              <a:rPr lang="en-US" sz="2000">
                <a:latin typeface="DM Sans"/>
                <a:cs typeface="Arial"/>
              </a:rPr>
              <a:t>A guide on preparing materials for the conference</a:t>
            </a:r>
          </a:p>
          <a:p>
            <a:pPr marL="1200150" lvl="2" indent="-285750">
              <a:lnSpc>
                <a:spcPct val="90000"/>
              </a:lnSpc>
              <a:spcBef>
                <a:spcPts val="500"/>
              </a:spcBef>
              <a:buFont typeface="Arial"/>
              <a:buChar char="•"/>
            </a:pPr>
            <a:r>
              <a:rPr lang="en-US" sz="2000">
                <a:latin typeface="DM Sans"/>
                <a:cs typeface="Arial"/>
              </a:rPr>
              <a:t>An evaluation template to be used before and after Health Equity Rounds</a:t>
            </a:r>
            <a:endParaRPr lang="en-US" sz="2000">
              <a:latin typeface="DM Sans"/>
              <a:cs typeface="Calibri"/>
            </a:endParaRPr>
          </a:p>
        </p:txBody>
      </p:sp>
      <p:pic>
        <p:nvPicPr>
          <p:cNvPr id="9" name="Picture 8" descr="A close-up of a text&#10;&#10;Description automatically generated">
            <a:extLst>
              <a:ext uri="{FF2B5EF4-FFF2-40B4-BE49-F238E27FC236}">
                <a16:creationId xmlns:a16="http://schemas.microsoft.com/office/drawing/2014/main" id="{A389B444-3A7F-CA7D-21D3-8CFAC5169525}"/>
              </a:ext>
            </a:extLst>
          </p:cNvPr>
          <p:cNvPicPr>
            <a:picLocks noChangeAspect="1"/>
          </p:cNvPicPr>
          <p:nvPr/>
        </p:nvPicPr>
        <p:blipFill rotWithShape="1">
          <a:blip r:embed="rId4"/>
          <a:srcRect t="3189" r="174"/>
          <a:stretch/>
        </p:blipFill>
        <p:spPr>
          <a:xfrm>
            <a:off x="6901904" y="2295226"/>
            <a:ext cx="5080047" cy="3768299"/>
          </a:xfrm>
          <a:prstGeom prst="rect">
            <a:avLst/>
          </a:prstGeom>
        </p:spPr>
      </p:pic>
      <p:sp>
        <p:nvSpPr>
          <p:cNvPr id="4" name="Freeform 32">
            <a:extLst>
              <a:ext uri="{FF2B5EF4-FFF2-40B4-BE49-F238E27FC236}">
                <a16:creationId xmlns:a16="http://schemas.microsoft.com/office/drawing/2014/main" id="{C1093426-7622-3EE6-322F-194FDFC82A19}"/>
              </a:ext>
            </a:extLst>
          </p:cNvPr>
          <p:cNvSpPr/>
          <p:nvPr/>
        </p:nvSpPr>
        <p:spPr>
          <a:xfrm rot="16200000">
            <a:off x="-990759" y="-962913"/>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1" name="Footer Placeholder 4">
            <a:extLst>
              <a:ext uri="{FF2B5EF4-FFF2-40B4-BE49-F238E27FC236}">
                <a16:creationId xmlns:a16="http://schemas.microsoft.com/office/drawing/2014/main" id="{3F6B4A01-E3B9-E39C-52CA-182B6566A7B4}"/>
              </a:ext>
            </a:extLst>
          </p:cNvPr>
          <p:cNvSpPr>
            <a:spLocks noGrp="1"/>
          </p:cNvSpPr>
          <p:nvPr>
            <p:ph type="ftr" sz="quarter" idx="11"/>
          </p:nvPr>
        </p:nvSpPr>
        <p:spPr>
          <a:xfrm>
            <a:off x="4842933" y="6391628"/>
            <a:ext cx="4114800" cy="365125"/>
          </a:xfrm>
        </p:spPr>
        <p:txBody>
          <a:bodyPr/>
          <a:lstStyle/>
          <a:p>
            <a:pPr algn="l"/>
            <a:r>
              <a:rPr lang="en-US">
                <a:latin typeface="Calibri"/>
                <a:cs typeface="Calibri"/>
              </a:rPr>
              <a:t>Illinois Perinatal Quality Collaborative</a:t>
            </a:r>
          </a:p>
        </p:txBody>
      </p:sp>
      <p:pic>
        <p:nvPicPr>
          <p:cNvPr id="8" name="Graphic 7" descr="Badge 3 with solid fill">
            <a:extLst>
              <a:ext uri="{FF2B5EF4-FFF2-40B4-BE49-F238E27FC236}">
                <a16:creationId xmlns:a16="http://schemas.microsoft.com/office/drawing/2014/main" id="{4F4EBF5D-F8F8-1712-0D67-C890B1F35F70}"/>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69921" y="179385"/>
            <a:ext cx="914400" cy="914400"/>
          </a:xfrm>
          <a:prstGeom prst="rect">
            <a:avLst/>
          </a:prstGeom>
        </p:spPr>
      </p:pic>
      <p:sp>
        <p:nvSpPr>
          <p:cNvPr id="7" name="TextBox 6">
            <a:extLst>
              <a:ext uri="{FF2B5EF4-FFF2-40B4-BE49-F238E27FC236}">
                <a16:creationId xmlns:a16="http://schemas.microsoft.com/office/drawing/2014/main" id="{BA4266CE-B096-D264-A082-FFA2D9C347F4}"/>
              </a:ext>
            </a:extLst>
          </p:cNvPr>
          <p:cNvSpPr txBox="1"/>
          <p:nvPr/>
        </p:nvSpPr>
        <p:spPr>
          <a:xfrm>
            <a:off x="60208" y="2270875"/>
            <a:ext cx="7026367" cy="92685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742950" lvl="1" indent="-285750">
              <a:lnSpc>
                <a:spcPct val="90000"/>
              </a:lnSpc>
              <a:spcBef>
                <a:spcPts val="500"/>
              </a:spcBef>
              <a:buFont typeface="Arial"/>
              <a:buChar char="•"/>
            </a:pPr>
            <a:r>
              <a:rPr lang="en-US" sz="2000" b="1">
                <a:solidFill>
                  <a:srgbClr val="000000"/>
                </a:solidFill>
                <a:latin typeface="DM Sans"/>
                <a:cs typeface="Arial"/>
              </a:rPr>
              <a:t>Engage physicians and nurses at the hospital</a:t>
            </a:r>
            <a:r>
              <a:rPr lang="en-US" sz="2000">
                <a:solidFill>
                  <a:srgbClr val="000000"/>
                </a:solidFill>
                <a:latin typeface="DM Sans"/>
                <a:cs typeface="Arial"/>
              </a:rPr>
              <a:t> in discussion of how racism and implicit bias are impacting care</a:t>
            </a:r>
            <a:endParaRPr lang="en-US"/>
          </a:p>
        </p:txBody>
      </p:sp>
    </p:spTree>
    <p:extLst>
      <p:ext uri="{BB962C8B-B14F-4D97-AF65-F5344CB8AC3E}">
        <p14:creationId xmlns:p14="http://schemas.microsoft.com/office/powerpoint/2010/main" val="335853288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D1DF164C-6C8E-F933-CDE7-B27DEF5C5D66}"/>
              </a:ext>
            </a:extLst>
          </p:cNvPr>
          <p:cNvSpPr txBox="1">
            <a:spLocks/>
          </p:cNvSpPr>
          <p:nvPr/>
        </p:nvSpPr>
        <p:spPr>
          <a:xfrm>
            <a:off x="190440" y="255878"/>
            <a:ext cx="12170456" cy="1627487"/>
          </a:xfrm>
          <a:prstGeom prst="rect">
            <a:avLst/>
          </a:prstGeom>
        </p:spPr>
        <p:txBody>
          <a:bodyPr lIns="91440" tIns="45720" rIns="91440" bIns="45720" anchor="t"/>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600" b="1" i="1">
                <a:solidFill>
                  <a:srgbClr val="1C498B"/>
                </a:solidFill>
                <a:latin typeface="DM Sans"/>
                <a:ea typeface="Lato Medium"/>
                <a:cs typeface="Lato Medium"/>
              </a:rPr>
              <a:t>Facilitated Discussions Example:</a:t>
            </a:r>
            <a:r>
              <a:rPr lang="en-US" sz="3600" b="1">
                <a:solidFill>
                  <a:srgbClr val="1C498B"/>
                </a:solidFill>
                <a:latin typeface="DM Sans"/>
                <a:ea typeface="Lato Medium"/>
                <a:cs typeface="Lato Medium"/>
              </a:rPr>
              <a:t> Hospital-Implemented Practices with Tools for Adaptation</a:t>
            </a:r>
          </a:p>
        </p:txBody>
      </p:sp>
      <p:sp>
        <p:nvSpPr>
          <p:cNvPr id="5" name="Content Placeholder 2">
            <a:extLst>
              <a:ext uri="{FF2B5EF4-FFF2-40B4-BE49-F238E27FC236}">
                <a16:creationId xmlns:a16="http://schemas.microsoft.com/office/drawing/2014/main" id="{28EEFACB-0687-4B68-E7F7-2F8CEA153D40}"/>
              </a:ext>
            </a:extLst>
          </p:cNvPr>
          <p:cNvSpPr txBox="1">
            <a:spLocks/>
          </p:cNvSpPr>
          <p:nvPr/>
        </p:nvSpPr>
        <p:spPr>
          <a:xfrm>
            <a:off x="59587" y="1714831"/>
            <a:ext cx="11856154" cy="1063450"/>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20B0604020202020204" pitchFamily="34" charset="0"/>
              <a:buChar char="q"/>
            </a:pPr>
            <a:r>
              <a:rPr lang="en-US">
                <a:solidFill>
                  <a:srgbClr val="F5668F"/>
                </a:solidFill>
                <a:latin typeface="Calibri"/>
                <a:ea typeface="Lato"/>
                <a:cs typeface="Lato"/>
              </a:rPr>
              <a:t>  </a:t>
            </a:r>
            <a:r>
              <a:rPr lang="en-US" b="1">
                <a:latin typeface="DM Sans"/>
                <a:ea typeface="Lato"/>
                <a:cs typeface="Lato"/>
              </a:rPr>
              <a:t>Conducting </a:t>
            </a:r>
            <a:r>
              <a:rPr lang="en-US" b="1">
                <a:solidFill>
                  <a:srgbClr val="000000"/>
                </a:solidFill>
                <a:latin typeface="DM Sans"/>
                <a:ea typeface="Lato"/>
                <a:cs typeface="Lato"/>
              </a:rPr>
              <a:t>Health Equity Rounds</a:t>
            </a:r>
            <a:endParaRPr lang="en-US">
              <a:solidFill>
                <a:srgbClr val="000000"/>
              </a:solidFill>
              <a:latin typeface="Calibri"/>
              <a:ea typeface="Lato"/>
              <a:cs typeface="Lato"/>
            </a:endParaRPr>
          </a:p>
        </p:txBody>
      </p:sp>
      <p:sp>
        <p:nvSpPr>
          <p:cNvPr id="7" name="Freeform 23">
            <a:extLst>
              <a:ext uri="{FF2B5EF4-FFF2-40B4-BE49-F238E27FC236}">
                <a16:creationId xmlns:a16="http://schemas.microsoft.com/office/drawing/2014/main" id="{2357908B-3ACD-2F38-DA9A-5878A958752A}"/>
              </a:ext>
            </a:extLst>
          </p:cNvPr>
          <p:cNvSpPr/>
          <p:nvPr/>
        </p:nvSpPr>
        <p:spPr>
          <a:xfrm flipV="1">
            <a:off x="11631887" y="-107911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sp>
      <p:graphicFrame>
        <p:nvGraphicFramePr>
          <p:cNvPr id="8" name="Content Placeholder 2">
            <a:extLst>
              <a:ext uri="{FF2B5EF4-FFF2-40B4-BE49-F238E27FC236}">
                <a16:creationId xmlns:a16="http://schemas.microsoft.com/office/drawing/2014/main" id="{B54B6C90-20D5-70F5-C8AE-13CFC82096BE}"/>
              </a:ext>
            </a:extLst>
          </p:cNvPr>
          <p:cNvGraphicFramePr>
            <a:graphicFrameLocks noGrp="1"/>
          </p:cNvGraphicFramePr>
          <p:nvPr>
            <p:extLst>
              <p:ext uri="{D42A27DB-BD31-4B8C-83A1-F6EECF244321}">
                <p14:modId xmlns:p14="http://schemas.microsoft.com/office/powerpoint/2010/main" val="618150107"/>
              </p:ext>
            </p:extLst>
          </p:nvPr>
        </p:nvGraphicFramePr>
        <p:xfrm>
          <a:off x="574684" y="2248479"/>
          <a:ext cx="10816855" cy="4185239"/>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mc:AlternateContent xmlns:mc="http://schemas.openxmlformats.org/markup-compatibility/2006" xmlns:p14="http://schemas.microsoft.com/office/powerpoint/2010/main">
        <mc:Choice Requires="p14">
          <p:contentPart p14:bwMode="auto" r:id="rId11">
            <p14:nvContentPartPr>
              <p14:cNvPr id="3114" name="Ink 3113">
                <a:extLst>
                  <a:ext uri="{FF2B5EF4-FFF2-40B4-BE49-F238E27FC236}">
                    <a16:creationId xmlns:a16="http://schemas.microsoft.com/office/drawing/2014/main" id="{BB3750AF-2022-C9C0-C47C-9E8EDA2A65E2}"/>
                  </a:ext>
                </a:extLst>
              </p14:cNvPr>
              <p14:cNvContentPartPr/>
              <p14:nvPr/>
            </p14:nvContentPartPr>
            <p14:xfrm>
              <a:off x="-404096" y="4360843"/>
              <a:ext cx="18506" cy="18361"/>
            </p14:xfrm>
          </p:contentPart>
        </mc:Choice>
        <mc:Fallback xmlns="">
          <p:pic>
            <p:nvPicPr>
              <p:cNvPr id="3114" name="Ink 3113">
                <a:extLst>
                  <a:ext uri="{FF2B5EF4-FFF2-40B4-BE49-F238E27FC236}">
                    <a16:creationId xmlns:a16="http://schemas.microsoft.com/office/drawing/2014/main" id="{BB3750AF-2022-C9C0-C47C-9E8EDA2A65E2}"/>
                  </a:ext>
                </a:extLst>
              </p:cNvPr>
              <p:cNvPicPr/>
              <p:nvPr/>
            </p:nvPicPr>
            <p:blipFill>
              <a:blip r:embed="rId12"/>
              <a:stretch>
                <a:fillRect/>
              </a:stretch>
            </p:blipFill>
            <p:spPr>
              <a:xfrm>
                <a:off x="-421890" y="3442793"/>
                <a:ext cx="53739" cy="1836100"/>
              </a:xfrm>
              <a:prstGeom prst="rect">
                <a:avLst/>
              </a:prstGeom>
            </p:spPr>
          </p:pic>
        </mc:Fallback>
      </mc:AlternateContent>
      <p:sp>
        <p:nvSpPr>
          <p:cNvPr id="33" name="Footer Placeholder 4">
            <a:extLst>
              <a:ext uri="{FF2B5EF4-FFF2-40B4-BE49-F238E27FC236}">
                <a16:creationId xmlns:a16="http://schemas.microsoft.com/office/drawing/2014/main" id="{2376D03C-D685-4521-F6F4-236DC894336C}"/>
              </a:ext>
            </a:extLst>
          </p:cNvPr>
          <p:cNvSpPr>
            <a:spLocks noGrp="1"/>
          </p:cNvSpPr>
          <p:nvPr>
            <p:ph type="ftr" sz="quarter" idx="11"/>
          </p:nvPr>
        </p:nvSpPr>
        <p:spPr>
          <a:xfrm>
            <a:off x="4842933" y="6391628"/>
            <a:ext cx="4114800" cy="365125"/>
          </a:xfrm>
        </p:spPr>
        <p:txBody>
          <a:bodyPr/>
          <a:lstStyle/>
          <a:p>
            <a:pPr algn="l"/>
            <a:r>
              <a:rPr lang="en-US">
                <a:latin typeface="Calibri"/>
                <a:cs typeface="Calibri"/>
              </a:rPr>
              <a:t>Illinois Perinatal Quality Collaborative</a:t>
            </a:r>
          </a:p>
        </p:txBody>
      </p:sp>
    </p:spTree>
    <p:extLst>
      <p:ext uri="{BB962C8B-B14F-4D97-AF65-F5344CB8AC3E}">
        <p14:creationId xmlns:p14="http://schemas.microsoft.com/office/powerpoint/2010/main" val="1549817843"/>
      </p:ext>
    </p:extLst>
  </p:cSld>
  <p:clrMapOvr>
    <a:masterClrMapping/>
  </p:clrMapOvr>
  <p:extLst>
    <p:ext uri="{6950BFC3-D8DA-4A85-94F7-54DA5524770B}">
      <p188:commentRel xmlns:p188="http://schemas.microsoft.com/office/powerpoint/2018/8/main" r:id="rId3"/>
    </p:ext>
  </p:extLs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white object with black background&#10;&#10;Description automatically generated">
            <a:extLst>
              <a:ext uri="{FF2B5EF4-FFF2-40B4-BE49-F238E27FC236}">
                <a16:creationId xmlns:a16="http://schemas.microsoft.com/office/drawing/2014/main" id="{C3BC3C66-A4E2-A452-93C9-1618D77C7239}"/>
              </a:ext>
            </a:extLst>
          </p:cNvPr>
          <p:cNvPicPr>
            <a:picLocks noChangeAspect="1"/>
          </p:cNvPicPr>
          <p:nvPr/>
        </p:nvPicPr>
        <p:blipFill>
          <a:blip r:embed="rId3"/>
          <a:stretch>
            <a:fillRect/>
          </a:stretch>
        </p:blipFill>
        <p:spPr>
          <a:xfrm>
            <a:off x="7608358" y="714728"/>
            <a:ext cx="4581172" cy="1611488"/>
          </a:xfrm>
          <a:prstGeom prst="rect">
            <a:avLst/>
          </a:prstGeom>
          <a:ln>
            <a:noFill/>
          </a:ln>
        </p:spPr>
      </p:pic>
      <p:sp>
        <p:nvSpPr>
          <p:cNvPr id="3" name="Title 1">
            <a:extLst>
              <a:ext uri="{FF2B5EF4-FFF2-40B4-BE49-F238E27FC236}">
                <a16:creationId xmlns:a16="http://schemas.microsoft.com/office/drawing/2014/main" id="{B5CF8736-CF94-7C4E-D38E-73EDEAE3BE52}"/>
              </a:ext>
            </a:extLst>
          </p:cNvPr>
          <p:cNvSpPr txBox="1">
            <a:spLocks/>
          </p:cNvSpPr>
          <p:nvPr/>
        </p:nvSpPr>
        <p:spPr>
          <a:xfrm>
            <a:off x="1523940" y="284100"/>
            <a:ext cx="9912679" cy="1627487"/>
          </a:xfrm>
          <a:prstGeom prst="rect">
            <a:avLst/>
          </a:prstGeom>
        </p:spPr>
        <p:txBody>
          <a:bodyPr lIns="91440" tIns="45720" rIns="91440" bIns="45720" anchor="t"/>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200" b="1" i="1">
                <a:solidFill>
                  <a:srgbClr val="1C498B"/>
                </a:solidFill>
                <a:latin typeface="DM Sans"/>
                <a:ea typeface="Lato Medium"/>
                <a:cs typeface="Lato Medium"/>
              </a:rPr>
              <a:t>Facilitated Discussion Example:</a:t>
            </a:r>
            <a:r>
              <a:rPr lang="en-US" sz="3200" b="1">
                <a:solidFill>
                  <a:srgbClr val="1C498B"/>
                </a:solidFill>
                <a:latin typeface="DM Sans"/>
                <a:ea typeface="Lato Medium"/>
                <a:cs typeface="Lato Medium"/>
              </a:rPr>
              <a:t> Hospital-Implemented Practices with Tools for Adaptation</a:t>
            </a:r>
          </a:p>
        </p:txBody>
      </p:sp>
      <p:sp>
        <p:nvSpPr>
          <p:cNvPr id="5" name="Content Placeholder 2">
            <a:extLst>
              <a:ext uri="{FF2B5EF4-FFF2-40B4-BE49-F238E27FC236}">
                <a16:creationId xmlns:a16="http://schemas.microsoft.com/office/drawing/2014/main" id="{CC1A758B-11CF-30AA-57C3-72F03852AF49}"/>
              </a:ext>
            </a:extLst>
          </p:cNvPr>
          <p:cNvSpPr txBox="1">
            <a:spLocks/>
          </p:cNvSpPr>
          <p:nvPr/>
        </p:nvSpPr>
        <p:spPr>
          <a:xfrm>
            <a:off x="59587" y="1604662"/>
            <a:ext cx="11856154" cy="2047289"/>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anose="020B0604020202020204" pitchFamily="34" charset="0"/>
              <a:buChar char="q"/>
            </a:pPr>
            <a:r>
              <a:rPr lang="en-US" b="1">
                <a:solidFill>
                  <a:srgbClr val="F5668F"/>
                </a:solidFill>
                <a:latin typeface="DM Sans"/>
                <a:ea typeface="Lato"/>
                <a:cs typeface="Lato"/>
              </a:rPr>
              <a:t> </a:t>
            </a:r>
            <a:r>
              <a:rPr lang="en-US" sz="2400" b="1">
                <a:solidFill>
                  <a:srgbClr val="F5668F"/>
                </a:solidFill>
                <a:latin typeface="DM Sans"/>
                <a:ea typeface="Lato"/>
                <a:cs typeface="Lato"/>
              </a:rPr>
              <a:t> </a:t>
            </a:r>
            <a:r>
              <a:rPr lang="en-US" sz="2400" b="1">
                <a:latin typeface="DM Sans"/>
                <a:ea typeface="Lato"/>
                <a:cs typeface="Lato"/>
              </a:rPr>
              <a:t>Small Group Workshops </a:t>
            </a:r>
            <a:r>
              <a:rPr lang="en-US" sz="2400">
                <a:latin typeface="DM Sans"/>
                <a:ea typeface="Lato"/>
                <a:cs typeface="Lato"/>
              </a:rPr>
              <a:t>– Cedar Sinai  </a:t>
            </a:r>
            <a:endParaRPr lang="en-US" sz="2400" b="1">
              <a:solidFill>
                <a:srgbClr val="000000"/>
              </a:solidFill>
              <a:latin typeface="DM Sans"/>
              <a:ea typeface="Lato"/>
              <a:cs typeface="Lato"/>
            </a:endParaRPr>
          </a:p>
          <a:p>
            <a:pPr lvl="1"/>
            <a:r>
              <a:rPr lang="en-US" sz="2000" b="1">
                <a:latin typeface="DM Sans"/>
                <a:ea typeface="Lato"/>
                <a:cs typeface="Lato"/>
              </a:rPr>
              <a:t>Developed by Cedar Sinai </a:t>
            </a:r>
          </a:p>
          <a:p>
            <a:pPr lvl="1"/>
            <a:r>
              <a:rPr lang="en-US" sz="2000">
                <a:latin typeface="DM Sans"/>
                <a:ea typeface="Lato"/>
                <a:cs typeface="Lato"/>
              </a:rPr>
              <a:t>Small</a:t>
            </a:r>
            <a:r>
              <a:rPr lang="en-US" sz="2000">
                <a:latin typeface="DM Sans"/>
                <a:ea typeface="+mn-lt"/>
                <a:cs typeface="+mn-lt"/>
              </a:rPr>
              <a:t> group workshops to provide experiential learning through role-play to highlight examples of </a:t>
            </a:r>
            <a:r>
              <a:rPr lang="en-US" sz="2000" b="1">
                <a:latin typeface="DM Sans"/>
                <a:ea typeface="+mn-lt"/>
                <a:cs typeface="+mn-lt"/>
              </a:rPr>
              <a:t>implicit bias in the NICU</a:t>
            </a:r>
            <a:endParaRPr lang="en-US" b="1"/>
          </a:p>
          <a:p>
            <a:pPr lvl="1"/>
            <a:endParaRPr lang="en-US">
              <a:solidFill>
                <a:srgbClr val="000000"/>
              </a:solidFill>
              <a:latin typeface="Calibri"/>
              <a:ea typeface="Lato"/>
              <a:cs typeface="Lato"/>
            </a:endParaRPr>
          </a:p>
          <a:p>
            <a:pPr lvl="1"/>
            <a:endParaRPr lang="en-US">
              <a:solidFill>
                <a:srgbClr val="000000"/>
              </a:solidFill>
              <a:latin typeface="Calibri"/>
              <a:ea typeface="Lato"/>
              <a:cs typeface="Lato"/>
            </a:endParaRPr>
          </a:p>
          <a:p>
            <a:pPr lvl="2"/>
            <a:endParaRPr lang="en-US">
              <a:solidFill>
                <a:srgbClr val="000000"/>
              </a:solidFill>
              <a:latin typeface="Calibri"/>
              <a:ea typeface="Lato"/>
              <a:cs typeface="Lato"/>
            </a:endParaRPr>
          </a:p>
          <a:p>
            <a:pPr>
              <a:buFont typeface="Wingdings" panose="020B0604020202020204" pitchFamily="34" charset="0"/>
              <a:buChar char="q"/>
            </a:pPr>
            <a:endParaRPr lang="en-US">
              <a:solidFill>
                <a:srgbClr val="000000"/>
              </a:solidFill>
              <a:latin typeface="Calibri"/>
              <a:ea typeface="Lato"/>
              <a:cs typeface="Lato"/>
            </a:endParaRPr>
          </a:p>
        </p:txBody>
      </p:sp>
      <p:sp>
        <p:nvSpPr>
          <p:cNvPr id="7" name="TextBox 6">
            <a:extLst>
              <a:ext uri="{FF2B5EF4-FFF2-40B4-BE49-F238E27FC236}">
                <a16:creationId xmlns:a16="http://schemas.microsoft.com/office/drawing/2014/main" id="{00242547-8889-9F47-6186-47CBD0946F00}"/>
              </a:ext>
            </a:extLst>
          </p:cNvPr>
          <p:cNvSpPr txBox="1"/>
          <p:nvPr/>
        </p:nvSpPr>
        <p:spPr>
          <a:xfrm>
            <a:off x="62024" y="3521996"/>
            <a:ext cx="5213582" cy="188660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742950" lvl="1" indent="-285750">
              <a:lnSpc>
                <a:spcPct val="90000"/>
              </a:lnSpc>
              <a:spcBef>
                <a:spcPts val="500"/>
              </a:spcBef>
              <a:buFont typeface="Arial"/>
              <a:buChar char="•"/>
            </a:pPr>
            <a:r>
              <a:rPr lang="en-US" sz="2000" b="1" i="1">
                <a:solidFill>
                  <a:srgbClr val="000000"/>
                </a:solidFill>
                <a:latin typeface="DM Sans"/>
                <a:cs typeface="Arial"/>
              </a:rPr>
              <a:t>Resources </a:t>
            </a:r>
            <a:r>
              <a:rPr lang="en-US" sz="2000" b="1" i="1">
                <a:solidFill>
                  <a:srgbClr val="1C498B"/>
                </a:solidFill>
                <a:latin typeface="DM Sans"/>
                <a:cs typeface="Arial"/>
              </a:rPr>
              <a:t>YOUR</a:t>
            </a:r>
            <a:r>
              <a:rPr lang="en-US" sz="2000" b="1" i="1">
                <a:solidFill>
                  <a:srgbClr val="000000"/>
                </a:solidFill>
                <a:latin typeface="DM Sans"/>
                <a:cs typeface="Arial"/>
              </a:rPr>
              <a:t> Team Can Use:</a:t>
            </a:r>
          </a:p>
          <a:p>
            <a:pPr marL="1200150" lvl="2" indent="-285750">
              <a:lnSpc>
                <a:spcPct val="90000"/>
              </a:lnSpc>
              <a:spcBef>
                <a:spcPts val="500"/>
              </a:spcBef>
              <a:buFont typeface="Arial"/>
              <a:buChar char="•"/>
            </a:pPr>
            <a:r>
              <a:rPr lang="en-US" sz="2000">
                <a:latin typeface="DM Sans"/>
                <a:cs typeface="Arial"/>
              </a:rPr>
              <a:t>Supplemental 10 item Likert scale pre/post workshop survey for participants </a:t>
            </a:r>
          </a:p>
          <a:p>
            <a:pPr marL="1200150" lvl="2" indent="-285750">
              <a:lnSpc>
                <a:spcPct val="90000"/>
              </a:lnSpc>
              <a:spcBef>
                <a:spcPts val="500"/>
              </a:spcBef>
              <a:buFont typeface="Arial"/>
              <a:buChar char="•"/>
            </a:pPr>
            <a:r>
              <a:rPr lang="en-US" sz="2000">
                <a:latin typeface="DM Sans"/>
                <a:cs typeface="Arial"/>
              </a:rPr>
              <a:t>NICU Example scenarios </a:t>
            </a:r>
            <a:r>
              <a:rPr lang="en-US" sz="2000" b="1" i="1">
                <a:solidFill>
                  <a:srgbClr val="1C498B"/>
                </a:solidFill>
                <a:latin typeface="DM Sans"/>
                <a:cs typeface="Arial"/>
              </a:rPr>
              <a:t>(or use your own!)</a:t>
            </a:r>
          </a:p>
        </p:txBody>
      </p:sp>
      <p:pic>
        <p:nvPicPr>
          <p:cNvPr id="8" name="Picture 7" descr="A cartoon of a person with her mouth open&#10;&#10;Description automatically generated">
            <a:extLst>
              <a:ext uri="{FF2B5EF4-FFF2-40B4-BE49-F238E27FC236}">
                <a16:creationId xmlns:a16="http://schemas.microsoft.com/office/drawing/2014/main" id="{C94C76DA-32C2-EFB4-2211-806DE110BA6E}"/>
              </a:ext>
            </a:extLst>
          </p:cNvPr>
          <p:cNvPicPr>
            <a:picLocks noChangeAspect="1"/>
          </p:cNvPicPr>
          <p:nvPr/>
        </p:nvPicPr>
        <p:blipFill rotWithShape="1">
          <a:blip r:embed="rId4"/>
          <a:srcRect b="4213"/>
          <a:stretch/>
        </p:blipFill>
        <p:spPr>
          <a:xfrm>
            <a:off x="5196875" y="3430060"/>
            <a:ext cx="6636488" cy="2667523"/>
          </a:xfrm>
          <a:prstGeom prst="rect">
            <a:avLst/>
          </a:prstGeom>
        </p:spPr>
      </p:pic>
      <p:pic>
        <p:nvPicPr>
          <p:cNvPr id="9" name="Picture 8">
            <a:extLst>
              <a:ext uri="{FF2B5EF4-FFF2-40B4-BE49-F238E27FC236}">
                <a16:creationId xmlns:a16="http://schemas.microsoft.com/office/drawing/2014/main" id="{2E691C8C-BB71-2250-06CD-E53216F7A9A0}"/>
              </a:ext>
            </a:extLst>
          </p:cNvPr>
          <p:cNvPicPr>
            <a:picLocks noChangeAspect="1"/>
          </p:cNvPicPr>
          <p:nvPr/>
        </p:nvPicPr>
        <p:blipFill>
          <a:blip r:embed="rId5">
            <a:alphaModFix amt="6000"/>
          </a:blip>
          <a:stretch>
            <a:fillRect/>
          </a:stretch>
        </p:blipFill>
        <p:spPr>
          <a:xfrm>
            <a:off x="-1938" y="5411118"/>
            <a:ext cx="1447800" cy="1447800"/>
          </a:xfrm>
          <a:prstGeom prst="rect">
            <a:avLst/>
          </a:prstGeom>
        </p:spPr>
      </p:pic>
      <p:sp>
        <p:nvSpPr>
          <p:cNvPr id="4" name="Freeform 32">
            <a:extLst>
              <a:ext uri="{FF2B5EF4-FFF2-40B4-BE49-F238E27FC236}">
                <a16:creationId xmlns:a16="http://schemas.microsoft.com/office/drawing/2014/main" id="{D869AE65-409F-C6C9-7204-11B651190E57}"/>
              </a:ext>
            </a:extLst>
          </p:cNvPr>
          <p:cNvSpPr/>
          <p:nvPr/>
        </p:nvSpPr>
        <p:spPr>
          <a:xfrm rot="16200000">
            <a:off x="10234630" y="-786524"/>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10" name="Footer Placeholder 4">
            <a:extLst>
              <a:ext uri="{FF2B5EF4-FFF2-40B4-BE49-F238E27FC236}">
                <a16:creationId xmlns:a16="http://schemas.microsoft.com/office/drawing/2014/main" id="{FA20F2E4-AE01-C67C-1858-DD840E7370B1}"/>
              </a:ext>
            </a:extLst>
          </p:cNvPr>
          <p:cNvSpPr>
            <a:spLocks noGrp="1"/>
          </p:cNvSpPr>
          <p:nvPr>
            <p:ph type="ftr" sz="quarter" idx="11"/>
          </p:nvPr>
        </p:nvSpPr>
        <p:spPr>
          <a:xfrm>
            <a:off x="4302159" y="6408015"/>
            <a:ext cx="4114800" cy="365125"/>
          </a:xfrm>
        </p:spPr>
        <p:txBody>
          <a:bodyPr/>
          <a:lstStyle/>
          <a:p>
            <a:pPr algn="l"/>
            <a:r>
              <a:rPr lang="en-US">
                <a:latin typeface="DM Sans"/>
                <a:cs typeface="Calibri"/>
              </a:rPr>
              <a:t>Illinois Perinatal Quality Collaborative</a:t>
            </a:r>
          </a:p>
        </p:txBody>
      </p:sp>
      <p:pic>
        <p:nvPicPr>
          <p:cNvPr id="11" name="Picture 10" descr="A close up of a snow&#10;&#10;Description automatically generated">
            <a:extLst>
              <a:ext uri="{FF2B5EF4-FFF2-40B4-BE49-F238E27FC236}">
                <a16:creationId xmlns:a16="http://schemas.microsoft.com/office/drawing/2014/main" id="{7F301ACB-E1F4-AE71-96D6-B0EAAB86E897}"/>
              </a:ext>
            </a:extLst>
          </p:cNvPr>
          <p:cNvPicPr>
            <a:picLocks noChangeAspect="1"/>
          </p:cNvPicPr>
          <p:nvPr/>
        </p:nvPicPr>
        <p:blipFill>
          <a:blip r:embed="rId8"/>
          <a:stretch>
            <a:fillRect/>
          </a:stretch>
        </p:blipFill>
        <p:spPr>
          <a:xfrm>
            <a:off x="2210441" y="5693149"/>
            <a:ext cx="2762250" cy="984250"/>
          </a:xfrm>
          <a:prstGeom prst="rect">
            <a:avLst/>
          </a:prstGeom>
          <a:ln>
            <a:noFill/>
          </a:ln>
        </p:spPr>
      </p:pic>
      <p:pic>
        <p:nvPicPr>
          <p:cNvPr id="12" name="Graphic 11" descr="Badge 3 with solid fill">
            <a:extLst>
              <a:ext uri="{FF2B5EF4-FFF2-40B4-BE49-F238E27FC236}">
                <a16:creationId xmlns:a16="http://schemas.microsoft.com/office/drawing/2014/main" id="{F3B23B59-B782-489B-D53A-34B58703FEC7}"/>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340477" y="228774"/>
            <a:ext cx="914400" cy="914400"/>
          </a:xfrm>
          <a:prstGeom prst="rect">
            <a:avLst/>
          </a:prstGeom>
        </p:spPr>
      </p:pic>
    </p:spTree>
    <p:extLst>
      <p:ext uri="{BB962C8B-B14F-4D97-AF65-F5344CB8AC3E}">
        <p14:creationId xmlns:p14="http://schemas.microsoft.com/office/powerpoint/2010/main" val="325455728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32022595-8B40-D177-3E0A-01CA4C18ED78}"/>
            </a:ext>
          </a:extLst>
        </p:cNvPr>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5AC1364A-3E3D-4F0D-8776-78AF3A270D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close up of a snow&#10;&#10;Description automatically generated">
            <a:extLst>
              <a:ext uri="{FF2B5EF4-FFF2-40B4-BE49-F238E27FC236}">
                <a16:creationId xmlns:a16="http://schemas.microsoft.com/office/drawing/2014/main" id="{92AB256A-A87F-4E0A-D8BC-436D79660F8A}"/>
              </a:ext>
            </a:extLst>
          </p:cNvPr>
          <p:cNvPicPr>
            <a:picLocks noChangeAspect="1"/>
          </p:cNvPicPr>
          <p:nvPr/>
        </p:nvPicPr>
        <p:blipFill>
          <a:blip r:embed="rId3"/>
          <a:stretch>
            <a:fillRect/>
          </a:stretch>
        </p:blipFill>
        <p:spPr>
          <a:xfrm>
            <a:off x="-632948" y="5876593"/>
            <a:ext cx="2762250" cy="984250"/>
          </a:xfrm>
          <a:prstGeom prst="rect">
            <a:avLst/>
          </a:prstGeom>
          <a:ln>
            <a:noFill/>
          </a:ln>
        </p:spPr>
      </p:pic>
      <p:pic>
        <p:nvPicPr>
          <p:cNvPr id="13" name="Picture 12" descr="A blue circle with a black background&#10;&#10;Description automatically generated">
            <a:extLst>
              <a:ext uri="{FF2B5EF4-FFF2-40B4-BE49-F238E27FC236}">
                <a16:creationId xmlns:a16="http://schemas.microsoft.com/office/drawing/2014/main" id="{22D2EA1F-9C0D-C8AA-9BF8-A939CB5BD27C}"/>
              </a:ext>
            </a:extLst>
          </p:cNvPr>
          <p:cNvPicPr>
            <a:picLocks noChangeAspect="1"/>
          </p:cNvPicPr>
          <p:nvPr/>
        </p:nvPicPr>
        <p:blipFill>
          <a:blip r:embed="rId4"/>
          <a:stretch>
            <a:fillRect/>
          </a:stretch>
        </p:blipFill>
        <p:spPr>
          <a:xfrm>
            <a:off x="10017820" y="-2007618"/>
            <a:ext cx="3078665" cy="3907536"/>
          </a:xfrm>
          <a:prstGeom prst="rect">
            <a:avLst/>
          </a:prstGeom>
          <a:ln>
            <a:noFill/>
          </a:ln>
        </p:spPr>
      </p:pic>
      <p:sp>
        <p:nvSpPr>
          <p:cNvPr id="20" name="sketchy line">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97494" y="2395728"/>
            <a:ext cx="4243589" cy="18288"/>
          </a:xfrm>
          <a:custGeom>
            <a:avLst/>
            <a:gdLst>
              <a:gd name="connsiteX0" fmla="*/ 0 w 4243589"/>
              <a:gd name="connsiteY0" fmla="*/ 0 h 18288"/>
              <a:gd name="connsiteX1" fmla="*/ 478919 w 4243589"/>
              <a:gd name="connsiteY1" fmla="*/ 0 h 18288"/>
              <a:gd name="connsiteX2" fmla="*/ 957839 w 4243589"/>
              <a:gd name="connsiteY2" fmla="*/ 0 h 18288"/>
              <a:gd name="connsiteX3" fmla="*/ 1521630 w 4243589"/>
              <a:gd name="connsiteY3" fmla="*/ 0 h 18288"/>
              <a:gd name="connsiteX4" fmla="*/ 2212729 w 4243589"/>
              <a:gd name="connsiteY4" fmla="*/ 0 h 18288"/>
              <a:gd name="connsiteX5" fmla="*/ 2734084 w 4243589"/>
              <a:gd name="connsiteY5" fmla="*/ 0 h 18288"/>
              <a:gd name="connsiteX6" fmla="*/ 3255439 w 4243589"/>
              <a:gd name="connsiteY6" fmla="*/ 0 h 18288"/>
              <a:gd name="connsiteX7" fmla="*/ 4243589 w 4243589"/>
              <a:gd name="connsiteY7" fmla="*/ 0 h 18288"/>
              <a:gd name="connsiteX8" fmla="*/ 4243589 w 4243589"/>
              <a:gd name="connsiteY8" fmla="*/ 18288 h 18288"/>
              <a:gd name="connsiteX9" fmla="*/ 3594926 w 4243589"/>
              <a:gd name="connsiteY9" fmla="*/ 18288 h 18288"/>
              <a:gd name="connsiteX10" fmla="*/ 3073571 w 4243589"/>
              <a:gd name="connsiteY10" fmla="*/ 18288 h 18288"/>
              <a:gd name="connsiteX11" fmla="*/ 2552216 w 4243589"/>
              <a:gd name="connsiteY11" fmla="*/ 18288 h 18288"/>
              <a:gd name="connsiteX12" fmla="*/ 1903553 w 4243589"/>
              <a:gd name="connsiteY12" fmla="*/ 18288 h 18288"/>
              <a:gd name="connsiteX13" fmla="*/ 1212454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213395" y="-21006"/>
                  <a:pt x="307421" y="-18116"/>
                  <a:pt x="478919" y="0"/>
                </a:cubicBezTo>
                <a:cubicBezTo>
                  <a:pt x="650417" y="18116"/>
                  <a:pt x="831092" y="-21237"/>
                  <a:pt x="957839" y="0"/>
                </a:cubicBezTo>
                <a:cubicBezTo>
                  <a:pt x="1084586" y="21237"/>
                  <a:pt x="1301682" y="25124"/>
                  <a:pt x="1521630" y="0"/>
                </a:cubicBezTo>
                <a:cubicBezTo>
                  <a:pt x="1741578" y="-25124"/>
                  <a:pt x="1970269" y="-29139"/>
                  <a:pt x="2212729" y="0"/>
                </a:cubicBezTo>
                <a:cubicBezTo>
                  <a:pt x="2455189" y="29139"/>
                  <a:pt x="2558847" y="-4796"/>
                  <a:pt x="2734084" y="0"/>
                </a:cubicBezTo>
                <a:cubicBezTo>
                  <a:pt x="2909321" y="4796"/>
                  <a:pt x="3097217" y="-13409"/>
                  <a:pt x="3255439" y="0"/>
                </a:cubicBezTo>
                <a:cubicBezTo>
                  <a:pt x="3413662" y="13409"/>
                  <a:pt x="3979999" y="-10121"/>
                  <a:pt x="4243589" y="0"/>
                </a:cubicBezTo>
                <a:cubicBezTo>
                  <a:pt x="4244484" y="8974"/>
                  <a:pt x="4243043" y="9359"/>
                  <a:pt x="4243589" y="18288"/>
                </a:cubicBezTo>
                <a:cubicBezTo>
                  <a:pt x="4058777" y="31246"/>
                  <a:pt x="3910348" y="3158"/>
                  <a:pt x="3594926" y="18288"/>
                </a:cubicBezTo>
                <a:cubicBezTo>
                  <a:pt x="3279504" y="33418"/>
                  <a:pt x="3319955" y="-3977"/>
                  <a:pt x="3073571" y="18288"/>
                </a:cubicBezTo>
                <a:cubicBezTo>
                  <a:pt x="2827187" y="40553"/>
                  <a:pt x="2767387" y="1863"/>
                  <a:pt x="2552216" y="18288"/>
                </a:cubicBezTo>
                <a:cubicBezTo>
                  <a:pt x="2337046" y="34713"/>
                  <a:pt x="2181871" y="19527"/>
                  <a:pt x="1903553" y="18288"/>
                </a:cubicBezTo>
                <a:cubicBezTo>
                  <a:pt x="1625235" y="17049"/>
                  <a:pt x="1557672" y="24174"/>
                  <a:pt x="1212454" y="18288"/>
                </a:cubicBezTo>
                <a:cubicBezTo>
                  <a:pt x="867236" y="12402"/>
                  <a:pt x="874382" y="15627"/>
                  <a:pt x="733535" y="18288"/>
                </a:cubicBezTo>
                <a:cubicBezTo>
                  <a:pt x="592688" y="20949"/>
                  <a:pt x="183477" y="14753"/>
                  <a:pt x="0" y="18288"/>
                </a:cubicBezTo>
                <a:cubicBezTo>
                  <a:pt x="-229" y="14222"/>
                  <a:pt x="509" y="5816"/>
                  <a:pt x="0" y="0"/>
                </a:cubicBezTo>
                <a:close/>
              </a:path>
              <a:path w="4243589" h="18288" stroke="0" extrusionOk="0">
                <a:moveTo>
                  <a:pt x="0" y="0"/>
                </a:moveTo>
                <a:cubicBezTo>
                  <a:pt x="143690" y="16630"/>
                  <a:pt x="266667" y="14847"/>
                  <a:pt x="521355" y="0"/>
                </a:cubicBezTo>
                <a:cubicBezTo>
                  <a:pt x="776043" y="-14847"/>
                  <a:pt x="814491" y="-17363"/>
                  <a:pt x="1000275" y="0"/>
                </a:cubicBezTo>
                <a:cubicBezTo>
                  <a:pt x="1186059" y="17363"/>
                  <a:pt x="1352504" y="-23507"/>
                  <a:pt x="1521630" y="0"/>
                </a:cubicBezTo>
                <a:cubicBezTo>
                  <a:pt x="1690756" y="23507"/>
                  <a:pt x="1889525" y="5871"/>
                  <a:pt x="2127857" y="0"/>
                </a:cubicBezTo>
                <a:cubicBezTo>
                  <a:pt x="2366189" y="-5871"/>
                  <a:pt x="2620628" y="-27997"/>
                  <a:pt x="2776520" y="0"/>
                </a:cubicBezTo>
                <a:cubicBezTo>
                  <a:pt x="2932412" y="27997"/>
                  <a:pt x="3131683" y="-25073"/>
                  <a:pt x="3467618" y="0"/>
                </a:cubicBezTo>
                <a:cubicBezTo>
                  <a:pt x="3803553" y="25073"/>
                  <a:pt x="4017371" y="3071"/>
                  <a:pt x="4243589" y="0"/>
                </a:cubicBezTo>
                <a:cubicBezTo>
                  <a:pt x="4243134" y="6162"/>
                  <a:pt x="4243492" y="11775"/>
                  <a:pt x="4243589" y="18288"/>
                </a:cubicBezTo>
                <a:cubicBezTo>
                  <a:pt x="4017834" y="-5779"/>
                  <a:pt x="3834586" y="13376"/>
                  <a:pt x="3594926" y="18288"/>
                </a:cubicBezTo>
                <a:cubicBezTo>
                  <a:pt x="3355266" y="23200"/>
                  <a:pt x="3204179" y="2869"/>
                  <a:pt x="2903827" y="18288"/>
                </a:cubicBezTo>
                <a:cubicBezTo>
                  <a:pt x="2603475" y="33707"/>
                  <a:pt x="2526187" y="46187"/>
                  <a:pt x="2212729" y="18288"/>
                </a:cubicBezTo>
                <a:cubicBezTo>
                  <a:pt x="1899271" y="-9611"/>
                  <a:pt x="1966289" y="29692"/>
                  <a:pt x="1733809" y="18288"/>
                </a:cubicBezTo>
                <a:cubicBezTo>
                  <a:pt x="1501329" y="6884"/>
                  <a:pt x="1343612" y="12492"/>
                  <a:pt x="1085146" y="18288"/>
                </a:cubicBezTo>
                <a:cubicBezTo>
                  <a:pt x="826680" y="24084"/>
                  <a:pt x="778184" y="35607"/>
                  <a:pt x="521355" y="18288"/>
                </a:cubicBezTo>
                <a:cubicBezTo>
                  <a:pt x="264526" y="969"/>
                  <a:pt x="120277" y="4268"/>
                  <a:pt x="0" y="18288"/>
                </a:cubicBezTo>
                <a:cubicBezTo>
                  <a:pt x="766" y="10800"/>
                  <a:pt x="-457" y="8180"/>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9F9FF554-DE24-E3F9-4A31-4BD1A14B5871}"/>
              </a:ext>
            </a:extLst>
          </p:cNvPr>
          <p:cNvSpPr txBox="1">
            <a:spLocks/>
          </p:cNvSpPr>
          <p:nvPr/>
        </p:nvSpPr>
        <p:spPr>
          <a:xfrm>
            <a:off x="804050" y="1576889"/>
            <a:ext cx="11158292" cy="3483864"/>
          </a:xfrm>
          <a:prstGeom prst="rect">
            <a:avLst/>
          </a:prstGeom>
        </p:spPr>
        <p:txBody>
          <a:bodyPr vert="horz" lIns="91440" tIns="45720" rIns="91440" bIns="45720" rtlCol="0" anchor="t">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71500" indent="-228600">
              <a:spcAft>
                <a:spcPts val="600"/>
              </a:spcAft>
              <a:buFont typeface="Arial" panose="020B0604020202020204" pitchFamily="34" charset="0"/>
              <a:buChar char="•"/>
            </a:pPr>
            <a:r>
              <a:rPr lang="en-US" sz="2200">
                <a:latin typeface="DM Sans"/>
              </a:rPr>
              <a:t>Creating a system to </a:t>
            </a:r>
            <a:r>
              <a:rPr lang="en-US" sz="2200" b="1">
                <a:latin typeface="DM Sans"/>
              </a:rPr>
              <a:t>facilitate feedback from peers, parents, and families  </a:t>
            </a:r>
            <a:endParaRPr lang="en-US"/>
          </a:p>
          <a:p>
            <a:pPr marL="571500" indent="-228600">
              <a:spcAft>
                <a:spcPts val="600"/>
              </a:spcAft>
              <a:buFont typeface="Arial" panose="020B0604020202020204" pitchFamily="34" charset="0"/>
              <a:buChar char="•"/>
            </a:pPr>
            <a:endParaRPr lang="en-US" sz="2200" b="1">
              <a:latin typeface="DM Sans"/>
            </a:endParaRPr>
          </a:p>
          <a:p>
            <a:pPr marL="571500" indent="-228600">
              <a:spcAft>
                <a:spcPts val="600"/>
              </a:spcAft>
              <a:buFont typeface="Arial" panose="020B0604020202020204" pitchFamily="34" charset="0"/>
              <a:buChar char="•"/>
            </a:pPr>
            <a:r>
              <a:rPr lang="en-US" sz="2200" b="1">
                <a:latin typeface="DM Sans"/>
              </a:rPr>
              <a:t>Ex: </a:t>
            </a:r>
            <a:r>
              <a:rPr lang="en-US" sz="2200">
                <a:latin typeface="DM Sans"/>
              </a:rPr>
              <a:t>(In)equity Inbox</a:t>
            </a:r>
          </a:p>
        </p:txBody>
      </p:sp>
      <p:sp>
        <p:nvSpPr>
          <p:cNvPr id="7" name="Footer Placeholder 4">
            <a:extLst>
              <a:ext uri="{FF2B5EF4-FFF2-40B4-BE49-F238E27FC236}">
                <a16:creationId xmlns:a16="http://schemas.microsoft.com/office/drawing/2014/main" id="{BF44033D-ACF7-8562-F830-AB48D630D668}"/>
              </a:ext>
            </a:extLst>
          </p:cNvPr>
          <p:cNvSpPr>
            <a:spLocks noGrp="1"/>
          </p:cNvSpPr>
          <p:nvPr>
            <p:ph type="ftr" sz="quarter" idx="11"/>
          </p:nvPr>
        </p:nvSpPr>
        <p:spPr>
          <a:xfrm>
            <a:off x="-410916" y="6398683"/>
            <a:ext cx="4114800" cy="365125"/>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68271F26-733D-C0DE-C532-93573E9AF3BB}"/>
              </a:ext>
            </a:extLst>
          </p:cNvPr>
          <p:cNvSpPr>
            <a:spLocks noGrp="1"/>
          </p:cNvSpPr>
          <p:nvPr>
            <p:ph type="sldNum" sz="quarter" idx="10"/>
          </p:nvPr>
        </p:nvSpPr>
        <p:spPr>
          <a:xfrm>
            <a:off x="9386711" y="6462183"/>
            <a:ext cx="2743200" cy="365125"/>
          </a:xfrm>
        </p:spPr>
        <p:txBody>
          <a:bodyPr vert="horz" lIns="91440" tIns="45720" rIns="91440" bIns="45720" rtlCol="0" anchor="ctr">
            <a:normAutofit/>
          </a:bodyPr>
          <a:lstStyle/>
          <a:p>
            <a:pPr algn="r">
              <a:spcAft>
                <a:spcPts val="600"/>
              </a:spcAft>
            </a:pPr>
            <a:fld id="{97033E4B-E3EB-3D46-B2D8-3159663620FA}" type="slidenum">
              <a:rPr lang="en-US" smtClean="0">
                <a:solidFill>
                  <a:schemeClr val="tx1">
                    <a:tint val="75000"/>
                  </a:schemeClr>
                </a:solidFill>
              </a:rPr>
              <a:pPr algn="r">
                <a:spcAft>
                  <a:spcPts val="600"/>
                </a:spcAft>
              </a:pPr>
              <a:t>28</a:t>
            </a:fld>
            <a:endParaRPr lang="en-US">
              <a:solidFill>
                <a:schemeClr val="tx1">
                  <a:tint val="75000"/>
                </a:schemeClr>
              </a:solidFill>
            </a:endParaRPr>
          </a:p>
        </p:txBody>
      </p:sp>
      <p:pic>
        <p:nvPicPr>
          <p:cNvPr id="3" name="Picture 2" descr="A screenshot of a social media page&#10;&#10;Description automatically generated">
            <a:extLst>
              <a:ext uri="{FF2B5EF4-FFF2-40B4-BE49-F238E27FC236}">
                <a16:creationId xmlns:a16="http://schemas.microsoft.com/office/drawing/2014/main" id="{85868828-9DD1-9466-3A3B-3C204760043D}"/>
              </a:ext>
            </a:extLst>
          </p:cNvPr>
          <p:cNvPicPr>
            <a:picLocks noChangeAspect="1"/>
          </p:cNvPicPr>
          <p:nvPr/>
        </p:nvPicPr>
        <p:blipFill>
          <a:blip r:embed="rId5"/>
          <a:stretch>
            <a:fillRect/>
          </a:stretch>
        </p:blipFill>
        <p:spPr>
          <a:xfrm>
            <a:off x="9265496" y="2612450"/>
            <a:ext cx="2767594" cy="3789680"/>
          </a:xfrm>
          <a:prstGeom prst="rect">
            <a:avLst/>
          </a:prstGeom>
        </p:spPr>
      </p:pic>
      <p:sp>
        <p:nvSpPr>
          <p:cNvPr id="12" name="Title 1">
            <a:extLst>
              <a:ext uri="{FF2B5EF4-FFF2-40B4-BE49-F238E27FC236}">
                <a16:creationId xmlns:a16="http://schemas.microsoft.com/office/drawing/2014/main" id="{D53DF2AA-37C4-ABC0-4B24-F43B686F0698}"/>
              </a:ext>
            </a:extLst>
          </p:cNvPr>
          <p:cNvSpPr txBox="1">
            <a:spLocks/>
          </p:cNvSpPr>
          <p:nvPr/>
        </p:nvSpPr>
        <p:spPr>
          <a:xfrm>
            <a:off x="1285859" y="400564"/>
            <a:ext cx="10269620" cy="106539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a:solidFill>
                  <a:srgbClr val="1C498B"/>
                </a:solidFill>
                <a:latin typeface="DM Sans"/>
                <a:ea typeface="Lato Medium"/>
                <a:cs typeface="Lato Medium"/>
              </a:rPr>
              <a:t>Feedback</a:t>
            </a:r>
          </a:p>
        </p:txBody>
      </p:sp>
      <p:sp>
        <p:nvSpPr>
          <p:cNvPr id="23" name="Rectangle 22">
            <a:extLst>
              <a:ext uri="{FF2B5EF4-FFF2-40B4-BE49-F238E27FC236}">
                <a16:creationId xmlns:a16="http://schemas.microsoft.com/office/drawing/2014/main" id="{D2308F75-5753-1F73-546E-ADACED0B5C59}"/>
              </a:ext>
            </a:extLst>
          </p:cNvPr>
          <p:cNvSpPr/>
          <p:nvPr/>
        </p:nvSpPr>
        <p:spPr>
          <a:xfrm>
            <a:off x="4381500" y="2088445"/>
            <a:ext cx="3993444" cy="62088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Graphic 14" descr="Badge 4 with solid fill">
            <a:extLst>
              <a:ext uri="{FF2B5EF4-FFF2-40B4-BE49-F238E27FC236}">
                <a16:creationId xmlns:a16="http://schemas.microsoft.com/office/drawing/2014/main" id="{4210258D-9010-CEAC-F265-BD6430F04106}"/>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293752" y="477099"/>
            <a:ext cx="914400" cy="914400"/>
          </a:xfrm>
          <a:prstGeom prst="rect">
            <a:avLst/>
          </a:prstGeom>
        </p:spPr>
      </p:pic>
      <p:sp>
        <p:nvSpPr>
          <p:cNvPr id="19" name="Title 1">
            <a:extLst>
              <a:ext uri="{FF2B5EF4-FFF2-40B4-BE49-F238E27FC236}">
                <a16:creationId xmlns:a16="http://schemas.microsoft.com/office/drawing/2014/main" id="{67069FED-C0E1-E35D-880F-D0DB6EF5B8B3}"/>
              </a:ext>
            </a:extLst>
          </p:cNvPr>
          <p:cNvSpPr txBox="1">
            <a:spLocks/>
          </p:cNvSpPr>
          <p:nvPr/>
        </p:nvSpPr>
        <p:spPr>
          <a:xfrm>
            <a:off x="881661" y="2501166"/>
            <a:ext cx="4483737" cy="3780196"/>
          </a:xfrm>
          <a:prstGeom prst="rect">
            <a:avLst/>
          </a:prstGeom>
        </p:spPr>
        <p:txBody>
          <a:bodyPr vert="horz" lIns="91440" tIns="45720" rIns="91440" bIns="45720" rtlCol="0" anchor="t">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571500" indent="-228600">
              <a:spcAft>
                <a:spcPts val="600"/>
              </a:spcAft>
              <a:buFont typeface="Arial" panose="020B0604020202020204" pitchFamily="34" charset="0"/>
              <a:buChar char="•"/>
            </a:pPr>
            <a:endParaRPr lang="en-US" sz="2200" b="1">
              <a:latin typeface="DM Sans"/>
              <a:ea typeface="+mn-ea"/>
              <a:cs typeface="+mn-cs"/>
            </a:endParaRPr>
          </a:p>
          <a:p>
            <a:pPr marL="571500" indent="-228600">
              <a:spcAft>
                <a:spcPts val="600"/>
              </a:spcAft>
              <a:buFont typeface="Arial" panose="020B0604020202020204" pitchFamily="34" charset="0"/>
              <a:buChar char="•"/>
            </a:pPr>
            <a:r>
              <a:rPr lang="en-US" sz="2000">
                <a:latin typeface="DM Sans"/>
                <a:ea typeface="+mn-ea"/>
                <a:cs typeface="+mn-cs"/>
              </a:rPr>
              <a:t>A model for addressing bias in the clinical environment   </a:t>
            </a:r>
          </a:p>
          <a:p>
            <a:pPr marL="1028700" lvl="1" indent="-228600">
              <a:lnSpc>
                <a:spcPct val="90000"/>
              </a:lnSpc>
              <a:spcBef>
                <a:spcPct val="0"/>
              </a:spcBef>
              <a:spcAft>
                <a:spcPts val="600"/>
              </a:spcAft>
              <a:buFont typeface="Courier New" panose="020B0604020202020204" pitchFamily="34" charset="0"/>
              <a:buChar char="o"/>
            </a:pPr>
            <a:r>
              <a:rPr lang="en-US" sz="1600">
                <a:latin typeface="DM Sans"/>
              </a:rPr>
              <a:t>Utilized by Mass General</a:t>
            </a:r>
          </a:p>
          <a:p>
            <a:pPr marL="571500" indent="-228600">
              <a:spcAft>
                <a:spcPts val="600"/>
              </a:spcAft>
              <a:buFont typeface="Arial" panose="020B0604020202020204" pitchFamily="34" charset="0"/>
              <a:buChar char="•"/>
            </a:pPr>
            <a:r>
              <a:rPr lang="en-US" sz="2000">
                <a:latin typeface="DM Sans"/>
              </a:rPr>
              <a:t>An anonymous survey that can be utilized by colleagues to </a:t>
            </a:r>
            <a:r>
              <a:rPr lang="en-US" sz="2000" b="1">
                <a:latin typeface="DM Sans"/>
              </a:rPr>
              <a:t>report instances</a:t>
            </a:r>
            <a:r>
              <a:rPr lang="en-US" sz="2000">
                <a:latin typeface="DM Sans"/>
              </a:rPr>
              <a:t> of microaggressions, biases, and unequal treatment in the environment  </a:t>
            </a:r>
          </a:p>
          <a:p>
            <a:pPr marL="571500" indent="-228600">
              <a:spcAft>
                <a:spcPts val="600"/>
              </a:spcAft>
              <a:buFont typeface="Arial" panose="020B0604020202020204" pitchFamily="34" charset="0"/>
              <a:buChar char="•"/>
            </a:pPr>
            <a:endParaRPr lang="en-US" sz="2000">
              <a:latin typeface="DM Sans"/>
            </a:endParaRPr>
          </a:p>
        </p:txBody>
      </p:sp>
      <p:pic>
        <p:nvPicPr>
          <p:cNvPr id="5" name="Picture 4" descr="A screenshot of a medical report&#10;&#10;Description automatically generated">
            <a:extLst>
              <a:ext uri="{FF2B5EF4-FFF2-40B4-BE49-F238E27FC236}">
                <a16:creationId xmlns:a16="http://schemas.microsoft.com/office/drawing/2014/main" id="{F63664A2-141E-CC71-2E7C-CDE9A203280A}"/>
              </a:ext>
            </a:extLst>
          </p:cNvPr>
          <p:cNvPicPr>
            <a:picLocks noChangeAspect="1"/>
          </p:cNvPicPr>
          <p:nvPr/>
        </p:nvPicPr>
        <p:blipFill>
          <a:blip r:embed="rId8"/>
          <a:stretch>
            <a:fillRect/>
          </a:stretch>
        </p:blipFill>
        <p:spPr>
          <a:xfrm>
            <a:off x="5922277" y="2093997"/>
            <a:ext cx="3282173" cy="4368658"/>
          </a:xfrm>
          <a:prstGeom prst="rect">
            <a:avLst/>
          </a:prstGeom>
        </p:spPr>
      </p:pic>
    </p:spTree>
    <p:extLst>
      <p:ext uri="{BB962C8B-B14F-4D97-AF65-F5344CB8AC3E}">
        <p14:creationId xmlns:p14="http://schemas.microsoft.com/office/powerpoint/2010/main" val="92715811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2">
            <a:extLst>
              <a:ext uri="{FF2B5EF4-FFF2-40B4-BE49-F238E27FC236}">
                <a16:creationId xmlns:a16="http://schemas.microsoft.com/office/drawing/2014/main" id="{AA6F95A4-E644-E141-85AC-FEE639D90833}"/>
              </a:ext>
            </a:extLst>
          </p:cNvPr>
          <p:cNvGraphicFramePr>
            <a:graphicFrameLocks noGrp="1"/>
          </p:cNvGraphicFramePr>
          <p:nvPr>
            <p:ph idx="1"/>
          </p:nvPr>
        </p:nvGraphicFramePr>
        <p:xfrm>
          <a:off x="609600" y="1825625"/>
          <a:ext cx="6489148"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a:extLst>
              <a:ext uri="{FF2B5EF4-FFF2-40B4-BE49-F238E27FC236}">
                <a16:creationId xmlns:a16="http://schemas.microsoft.com/office/drawing/2014/main" id="{B2A4B5DC-0432-49B8-02DA-1B7242F7B8CF}"/>
              </a:ext>
            </a:extLst>
          </p:cNvPr>
          <p:cNvSpPr>
            <a:spLocks noGrp="1"/>
          </p:cNvSpPr>
          <p:nvPr>
            <p:ph type="sldNum" sz="quarter" idx="10"/>
          </p:nvPr>
        </p:nvSpPr>
        <p:spPr/>
        <p:txBody>
          <a:bodyPr/>
          <a:lstStyle/>
          <a:p>
            <a:fld id="{97033E4B-E3EB-3D46-B2D8-3159663620FA}" type="slidenum">
              <a:rPr lang="en-US" smtClean="0"/>
              <a:pPr/>
              <a:t>29</a:t>
            </a:fld>
            <a:endParaRPr lang="en-US"/>
          </a:p>
        </p:txBody>
      </p:sp>
      <p:sp>
        <p:nvSpPr>
          <p:cNvPr id="5" name="Footer Placeholder 4">
            <a:extLst>
              <a:ext uri="{FF2B5EF4-FFF2-40B4-BE49-F238E27FC236}">
                <a16:creationId xmlns:a16="http://schemas.microsoft.com/office/drawing/2014/main" id="{BA8625FE-B64F-8473-62B7-FF30B54DFD21}"/>
              </a:ext>
            </a:extLst>
          </p:cNvPr>
          <p:cNvSpPr>
            <a:spLocks noGrp="1"/>
          </p:cNvSpPr>
          <p:nvPr>
            <p:ph type="ftr" sz="quarter" idx="11"/>
          </p:nvPr>
        </p:nvSpPr>
        <p:spPr/>
        <p:txBody>
          <a:bodyPr/>
          <a:lstStyle/>
          <a:p>
            <a:pPr algn="l"/>
            <a:r>
              <a:rPr lang="en-US"/>
              <a:t>Illinois Perinatal Quality Collaborative</a:t>
            </a:r>
          </a:p>
        </p:txBody>
      </p:sp>
      <p:sp>
        <p:nvSpPr>
          <p:cNvPr id="6" name="Rectangle 5">
            <a:extLst>
              <a:ext uri="{FF2B5EF4-FFF2-40B4-BE49-F238E27FC236}">
                <a16:creationId xmlns:a16="http://schemas.microsoft.com/office/drawing/2014/main" id="{7F04A281-746F-C7C8-CF71-ECB6B5CBF987}"/>
              </a:ext>
            </a:extLst>
          </p:cNvPr>
          <p:cNvSpPr/>
          <p:nvPr/>
        </p:nvSpPr>
        <p:spPr>
          <a:xfrm>
            <a:off x="7923068" y="2289512"/>
            <a:ext cx="3565584" cy="350949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a:ea typeface="Calibri"/>
                <a:cs typeface="Calibri"/>
              </a:rPr>
              <a:t>QR Code</a:t>
            </a:r>
            <a:endParaRPr lang="en-US" sz="3200"/>
          </a:p>
        </p:txBody>
      </p:sp>
      <p:pic>
        <p:nvPicPr>
          <p:cNvPr id="38" name="Graphic 37" descr="Badge 1 with solid fill">
            <a:extLst>
              <a:ext uri="{FF2B5EF4-FFF2-40B4-BE49-F238E27FC236}">
                <a16:creationId xmlns:a16="http://schemas.microsoft.com/office/drawing/2014/main" id="{7280F87C-D391-AE08-9C9D-1DEC3C9E372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707366" y="2296064"/>
            <a:ext cx="914400" cy="914400"/>
          </a:xfrm>
          <a:prstGeom prst="rect">
            <a:avLst/>
          </a:prstGeom>
        </p:spPr>
      </p:pic>
      <p:pic>
        <p:nvPicPr>
          <p:cNvPr id="39" name="Graphic 38" descr="Badge with solid fill">
            <a:extLst>
              <a:ext uri="{FF2B5EF4-FFF2-40B4-BE49-F238E27FC236}">
                <a16:creationId xmlns:a16="http://schemas.microsoft.com/office/drawing/2014/main" id="{5C95010D-F147-72CD-70DB-706F39F6FFDD}"/>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156385" y="2296064"/>
            <a:ext cx="914400" cy="914400"/>
          </a:xfrm>
          <a:prstGeom prst="rect">
            <a:avLst/>
          </a:prstGeom>
        </p:spPr>
      </p:pic>
      <p:pic>
        <p:nvPicPr>
          <p:cNvPr id="94" name="Graphic 93" descr="Badge 3 with solid fill">
            <a:extLst>
              <a:ext uri="{FF2B5EF4-FFF2-40B4-BE49-F238E27FC236}">
                <a16:creationId xmlns:a16="http://schemas.microsoft.com/office/drawing/2014/main" id="{F0171824-883A-E897-C316-FF24C292F290}"/>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07366" y="4697083"/>
            <a:ext cx="914400" cy="914400"/>
          </a:xfrm>
          <a:prstGeom prst="rect">
            <a:avLst/>
          </a:prstGeom>
        </p:spPr>
      </p:pic>
      <p:pic>
        <p:nvPicPr>
          <p:cNvPr id="95" name="Graphic 94" descr="Badge 4 with solid fill">
            <a:extLst>
              <a:ext uri="{FF2B5EF4-FFF2-40B4-BE49-F238E27FC236}">
                <a16:creationId xmlns:a16="http://schemas.microsoft.com/office/drawing/2014/main" id="{307CCD85-F7F2-75D1-B7CB-F0F348C29BE7}"/>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156385" y="4697083"/>
            <a:ext cx="914400" cy="914400"/>
          </a:xfrm>
          <a:prstGeom prst="rect">
            <a:avLst/>
          </a:prstGeom>
        </p:spPr>
      </p:pic>
      <p:pic>
        <p:nvPicPr>
          <p:cNvPr id="13" name="Picture 12" descr="A qr code on a white background&#10;&#10;Description automatically generated">
            <a:extLst>
              <a:ext uri="{FF2B5EF4-FFF2-40B4-BE49-F238E27FC236}">
                <a16:creationId xmlns:a16="http://schemas.microsoft.com/office/drawing/2014/main" id="{D1010B63-6F0D-6A52-B77E-08080955E50E}"/>
              </a:ext>
            </a:extLst>
          </p:cNvPr>
          <p:cNvPicPr>
            <a:picLocks noChangeAspect="1"/>
          </p:cNvPicPr>
          <p:nvPr/>
        </p:nvPicPr>
        <p:blipFill>
          <a:blip r:embed="rId16"/>
          <a:stretch>
            <a:fillRect/>
          </a:stretch>
        </p:blipFill>
        <p:spPr>
          <a:xfrm>
            <a:off x="8039972" y="2373872"/>
            <a:ext cx="3324225" cy="3333750"/>
          </a:xfrm>
          <a:prstGeom prst="rect">
            <a:avLst/>
          </a:prstGeom>
        </p:spPr>
      </p:pic>
      <p:sp>
        <p:nvSpPr>
          <p:cNvPr id="27" name="TextBox 45">
            <a:extLst>
              <a:ext uri="{FF2B5EF4-FFF2-40B4-BE49-F238E27FC236}">
                <a16:creationId xmlns:a16="http://schemas.microsoft.com/office/drawing/2014/main" id="{880C80B2-984E-4C91-03F3-2781C2F14BCD}"/>
              </a:ext>
            </a:extLst>
          </p:cNvPr>
          <p:cNvSpPr txBox="1"/>
          <p:nvPr/>
        </p:nvSpPr>
        <p:spPr>
          <a:xfrm>
            <a:off x="532236" y="493269"/>
            <a:ext cx="8968160" cy="1063496"/>
          </a:xfrm>
          <a:prstGeom prst="rect">
            <a:avLst/>
          </a:prstGeom>
        </p:spPr>
        <p:txBody>
          <a:bodyPr wrap="square"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640"/>
              </a:lnSpc>
            </a:pPr>
            <a:r>
              <a:rPr lang="en-US" sz="4000" b="1">
                <a:latin typeface="DM Sans"/>
              </a:rPr>
              <a:t>Get to </a:t>
            </a:r>
            <a:r>
              <a:rPr lang="en-US" sz="4000" b="1">
                <a:solidFill>
                  <a:srgbClr val="00B050"/>
                </a:solidFill>
                <a:latin typeface="DM Sans"/>
              </a:rPr>
              <a:t>GREEN:</a:t>
            </a:r>
          </a:p>
          <a:p>
            <a:pPr>
              <a:lnSpc>
                <a:spcPts val="2640"/>
              </a:lnSpc>
            </a:pPr>
            <a:endParaRPr lang="en-US" sz="4000" b="1">
              <a:solidFill>
                <a:srgbClr val="00B050"/>
              </a:solidFill>
              <a:latin typeface="DM Sans"/>
            </a:endParaRPr>
          </a:p>
          <a:p>
            <a:pPr>
              <a:lnSpc>
                <a:spcPts val="2640"/>
              </a:lnSpc>
            </a:pPr>
            <a:r>
              <a:rPr lang="en-US" sz="4000" b="1">
                <a:solidFill>
                  <a:srgbClr val="00B050"/>
                </a:solidFill>
                <a:latin typeface="DM Sans"/>
              </a:rPr>
              <a:t>Education Plan Components</a:t>
            </a:r>
          </a:p>
        </p:txBody>
      </p:sp>
    </p:spTree>
    <p:extLst>
      <p:ext uri="{BB962C8B-B14F-4D97-AF65-F5344CB8AC3E}">
        <p14:creationId xmlns:p14="http://schemas.microsoft.com/office/powerpoint/2010/main" val="31563694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DE23CA24-BB1C-352E-DF4F-F62D3865BC86}"/>
              </a:ext>
            </a:extLst>
          </p:cNvPr>
          <p:cNvSpPr txBox="1">
            <a:spLocks/>
          </p:cNvSpPr>
          <p:nvPr/>
        </p:nvSpPr>
        <p:spPr>
          <a:xfrm>
            <a:off x="1328644" y="2493730"/>
            <a:ext cx="5194433" cy="796228"/>
          </a:xfrm>
          <a:prstGeom prst="rect">
            <a:avLst/>
          </a:prstGeom>
        </p:spPr>
        <p:txBody>
          <a:bodyPr vert="horz" lIns="91440" tIns="45720" rIns="91440" bIns="45720" rtlCol="0" anchor="b">
            <a:normAutofit fontScale="975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r>
              <a:rPr lang="en-US">
                <a:solidFill>
                  <a:srgbClr val="1C498B"/>
                </a:solidFill>
                <a:latin typeface="DM Sans"/>
                <a:ea typeface="Lato Medium"/>
                <a:cs typeface="Lato Medium"/>
              </a:rPr>
              <a:t>2024 Face to Face</a:t>
            </a:r>
          </a:p>
        </p:txBody>
      </p:sp>
    </p:spTree>
    <p:extLst>
      <p:ext uri="{BB962C8B-B14F-4D97-AF65-F5344CB8AC3E}">
        <p14:creationId xmlns:p14="http://schemas.microsoft.com/office/powerpoint/2010/main" val="355896016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134FEB4-2731-3FC3-1BA0-47E1C6C9F9E5}"/>
            </a:ext>
          </a:extLst>
        </p:cNvPr>
        <p:cNvGrpSpPr/>
        <p:nvPr/>
      </p:nvGrpSpPr>
      <p:grpSpPr>
        <a:xfrm>
          <a:off x="0" y="0"/>
          <a:ext cx="0" cy="0"/>
          <a:chOff x="0" y="0"/>
          <a:chExt cx="0" cy="0"/>
        </a:xfrm>
      </p:grpSpPr>
      <p:pic>
        <p:nvPicPr>
          <p:cNvPr id="7" name="Picture 6" descr="A blue and white paint on a black background&#10;&#10;Description automatically generated">
            <a:extLst>
              <a:ext uri="{FF2B5EF4-FFF2-40B4-BE49-F238E27FC236}">
                <a16:creationId xmlns:a16="http://schemas.microsoft.com/office/drawing/2014/main" id="{5DF407C2-305B-55CA-1BFB-EB360EC1C7A9}"/>
              </a:ext>
            </a:extLst>
          </p:cNvPr>
          <p:cNvPicPr>
            <a:picLocks noChangeAspect="1"/>
          </p:cNvPicPr>
          <p:nvPr/>
        </p:nvPicPr>
        <p:blipFill>
          <a:blip r:embed="rId2"/>
          <a:stretch>
            <a:fillRect/>
          </a:stretch>
        </p:blipFill>
        <p:spPr>
          <a:xfrm>
            <a:off x="-899230" y="702381"/>
            <a:ext cx="3816349" cy="3216627"/>
          </a:xfrm>
          <a:prstGeom prst="rect">
            <a:avLst/>
          </a:prstGeom>
          <a:ln>
            <a:noFill/>
          </a:ln>
        </p:spPr>
      </p:pic>
      <p:sp>
        <p:nvSpPr>
          <p:cNvPr id="2" name="Title 1">
            <a:extLst>
              <a:ext uri="{FF2B5EF4-FFF2-40B4-BE49-F238E27FC236}">
                <a16:creationId xmlns:a16="http://schemas.microsoft.com/office/drawing/2014/main" id="{3DDA825D-4829-111F-EAFA-DD3F2F2D6B3C}"/>
              </a:ext>
            </a:extLst>
          </p:cNvPr>
          <p:cNvSpPr>
            <a:spLocks noGrp="1"/>
          </p:cNvSpPr>
          <p:nvPr>
            <p:ph type="title"/>
          </p:nvPr>
        </p:nvSpPr>
        <p:spPr>
          <a:xfrm>
            <a:off x="1372670" y="2569388"/>
            <a:ext cx="10269620" cy="847565"/>
          </a:xfrm>
        </p:spPr>
        <p:txBody>
          <a:bodyPr/>
          <a:lstStyle/>
          <a:p>
            <a:r>
              <a:rPr lang="en-US">
                <a:solidFill>
                  <a:srgbClr val="1C498B"/>
                </a:solidFill>
                <a:latin typeface="DM Sans"/>
                <a:ea typeface="Lato Medium"/>
                <a:cs typeface="Lato Medium"/>
              </a:rPr>
              <a:t>Resources for </a:t>
            </a:r>
            <a:r>
              <a:rPr lang="en-US" i="1">
                <a:solidFill>
                  <a:srgbClr val="1C498B"/>
                </a:solidFill>
                <a:latin typeface="DM Sans"/>
                <a:ea typeface="Lato Medium"/>
                <a:cs typeface="Lato Medium"/>
              </a:rPr>
              <a:t>Respectful Care Practices</a:t>
            </a:r>
            <a:endParaRPr lang="en-US" i="1"/>
          </a:p>
        </p:txBody>
      </p:sp>
      <p:sp>
        <p:nvSpPr>
          <p:cNvPr id="4" name="Slide Number Placeholder 3">
            <a:extLst>
              <a:ext uri="{FF2B5EF4-FFF2-40B4-BE49-F238E27FC236}">
                <a16:creationId xmlns:a16="http://schemas.microsoft.com/office/drawing/2014/main" id="{BD72B2B2-E382-324A-D01A-5D69771462DE}"/>
              </a:ext>
            </a:extLst>
          </p:cNvPr>
          <p:cNvSpPr>
            <a:spLocks noGrp="1"/>
          </p:cNvSpPr>
          <p:nvPr>
            <p:ph type="sldNum" sz="quarter" idx="4294967295"/>
          </p:nvPr>
        </p:nvSpPr>
        <p:spPr>
          <a:xfrm>
            <a:off x="9448800" y="6356350"/>
            <a:ext cx="2743200" cy="365125"/>
          </a:xfrm>
        </p:spPr>
        <p:txBody>
          <a:bodyPr/>
          <a:lstStyle/>
          <a:p>
            <a:fld id="{97033E4B-E3EB-3D46-B2D8-3159663620FA}" type="slidenum">
              <a:rPr lang="en-US" smtClean="0"/>
              <a:pPr/>
              <a:t>30</a:t>
            </a:fld>
            <a:endParaRPr lang="en-US"/>
          </a:p>
        </p:txBody>
      </p:sp>
      <p:sp>
        <p:nvSpPr>
          <p:cNvPr id="5" name="Footer Placeholder 4">
            <a:extLst>
              <a:ext uri="{FF2B5EF4-FFF2-40B4-BE49-F238E27FC236}">
                <a16:creationId xmlns:a16="http://schemas.microsoft.com/office/drawing/2014/main" id="{D7C0471C-AE8C-3A92-D5E6-7ECF93281ABE}"/>
              </a:ext>
            </a:extLst>
          </p:cNvPr>
          <p:cNvSpPr>
            <a:spLocks noGrp="1"/>
          </p:cNvSpPr>
          <p:nvPr>
            <p:ph type="ftr" sz="quarter" idx="4294967295"/>
          </p:nvPr>
        </p:nvSpPr>
        <p:spPr>
          <a:xfrm>
            <a:off x="0" y="6535091"/>
            <a:ext cx="4114800" cy="365125"/>
          </a:xfrm>
        </p:spPr>
        <p:txBody>
          <a:bodyPr/>
          <a:lstStyle/>
          <a:p>
            <a:pPr algn="l"/>
            <a:r>
              <a:rPr lang="en-US"/>
              <a:t>Illinois Perinatal Quality Collaborative</a:t>
            </a:r>
          </a:p>
        </p:txBody>
      </p:sp>
      <p:pic>
        <p:nvPicPr>
          <p:cNvPr id="6" name="Picture 5" descr="A black background with white dots&#10;&#10;Description automatically generated">
            <a:extLst>
              <a:ext uri="{FF2B5EF4-FFF2-40B4-BE49-F238E27FC236}">
                <a16:creationId xmlns:a16="http://schemas.microsoft.com/office/drawing/2014/main" id="{DD93EB28-89D2-BF0A-D2EB-20AA3803138D}"/>
              </a:ext>
            </a:extLst>
          </p:cNvPr>
          <p:cNvPicPr>
            <a:picLocks noChangeAspect="1"/>
          </p:cNvPicPr>
          <p:nvPr/>
        </p:nvPicPr>
        <p:blipFill>
          <a:blip r:embed="rId3"/>
          <a:stretch>
            <a:fillRect/>
          </a:stretch>
        </p:blipFill>
        <p:spPr>
          <a:xfrm>
            <a:off x="11575697" y="-1114425"/>
            <a:ext cx="781050" cy="2990850"/>
          </a:xfrm>
          <a:prstGeom prst="rect">
            <a:avLst/>
          </a:prstGeom>
        </p:spPr>
      </p:pic>
    </p:spTree>
    <p:extLst>
      <p:ext uri="{BB962C8B-B14F-4D97-AF65-F5344CB8AC3E}">
        <p14:creationId xmlns:p14="http://schemas.microsoft.com/office/powerpoint/2010/main" val="57966487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FB33DC6A-1F1C-4A06-834E-CFF88F1C0B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2" name="Freeform: Shape 11">
            <a:extLst>
              <a:ext uri="{FF2B5EF4-FFF2-40B4-BE49-F238E27FC236}">
                <a16:creationId xmlns:a16="http://schemas.microsoft.com/office/drawing/2014/main" id="{0FE1D5CF-87B8-4A8A-AD3C-01D06A6076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6208641" cy="6858000"/>
          </a:xfrm>
          <a:custGeom>
            <a:avLst/>
            <a:gdLst>
              <a:gd name="connsiteX0" fmla="*/ 0 w 6208641"/>
              <a:gd name="connsiteY0" fmla="*/ 0 h 6858000"/>
              <a:gd name="connsiteX1" fmla="*/ 5464181 w 6208641"/>
              <a:gd name="connsiteY1" fmla="*/ 0 h 6858000"/>
              <a:gd name="connsiteX2" fmla="*/ 5538086 w 6208641"/>
              <a:gd name="connsiteY2" fmla="*/ 159684 h 6858000"/>
              <a:gd name="connsiteX3" fmla="*/ 6208641 w 6208641"/>
              <a:gd name="connsiteY3" fmla="*/ 3706589 h 6858000"/>
              <a:gd name="connsiteX4" fmla="*/ 5734754 w 6208641"/>
              <a:gd name="connsiteY4" fmla="*/ 6730443 h 6858000"/>
              <a:gd name="connsiteX5" fmla="*/ 5689361 w 6208641"/>
              <a:gd name="connsiteY5" fmla="*/ 6858000 h 6858000"/>
              <a:gd name="connsiteX6" fmla="*/ 0 w 620864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8641" h="6858000">
                <a:moveTo>
                  <a:pt x="0" y="0"/>
                </a:moveTo>
                <a:lnTo>
                  <a:pt x="5464181" y="0"/>
                </a:lnTo>
                <a:lnTo>
                  <a:pt x="5538086" y="159684"/>
                </a:lnTo>
                <a:cubicBezTo>
                  <a:pt x="5961440" y="1172168"/>
                  <a:pt x="6208641" y="2392735"/>
                  <a:pt x="6208641" y="3706589"/>
                </a:cubicBezTo>
                <a:cubicBezTo>
                  <a:pt x="6208641" y="4801467"/>
                  <a:pt x="6036974" y="5831563"/>
                  <a:pt x="5734754" y="6730443"/>
                </a:cubicBezTo>
                <a:lnTo>
                  <a:pt x="568936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4" name="Freeform: Shape 13">
            <a:extLst>
              <a:ext uri="{FF2B5EF4-FFF2-40B4-BE49-F238E27FC236}">
                <a16:creationId xmlns:a16="http://schemas.microsoft.com/office/drawing/2014/main" id="{60926200-45C2-41E9-839F-31CD5FE4CD5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203325" cy="6858000"/>
          </a:xfrm>
          <a:custGeom>
            <a:avLst/>
            <a:gdLst>
              <a:gd name="connsiteX0" fmla="*/ 0 w 6203325"/>
              <a:gd name="connsiteY0" fmla="*/ 0 h 6858000"/>
              <a:gd name="connsiteX1" fmla="*/ 5458865 w 6203325"/>
              <a:gd name="connsiteY1" fmla="*/ 0 h 6858000"/>
              <a:gd name="connsiteX2" fmla="*/ 5532770 w 6203325"/>
              <a:gd name="connsiteY2" fmla="*/ 159684 h 6858000"/>
              <a:gd name="connsiteX3" fmla="*/ 6203325 w 6203325"/>
              <a:gd name="connsiteY3" fmla="*/ 3706589 h 6858000"/>
              <a:gd name="connsiteX4" fmla="*/ 5729438 w 6203325"/>
              <a:gd name="connsiteY4" fmla="*/ 6730443 h 6858000"/>
              <a:gd name="connsiteX5" fmla="*/ 5684045 w 6203325"/>
              <a:gd name="connsiteY5" fmla="*/ 6858000 h 6858000"/>
              <a:gd name="connsiteX6" fmla="*/ 0 w 6203325"/>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3325" h="6858000">
                <a:moveTo>
                  <a:pt x="0" y="0"/>
                </a:moveTo>
                <a:lnTo>
                  <a:pt x="5458865" y="0"/>
                </a:lnTo>
                <a:lnTo>
                  <a:pt x="5532770" y="159684"/>
                </a:lnTo>
                <a:cubicBezTo>
                  <a:pt x="5956124" y="1172168"/>
                  <a:pt x="6203325" y="2392735"/>
                  <a:pt x="6203325" y="3706589"/>
                </a:cubicBezTo>
                <a:cubicBezTo>
                  <a:pt x="6203325" y="4801467"/>
                  <a:pt x="6031658" y="5831563"/>
                  <a:pt x="5729438" y="6730443"/>
                </a:cubicBezTo>
                <a:lnTo>
                  <a:pt x="5684045"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a:extLst>
              <a:ext uri="{FF2B5EF4-FFF2-40B4-BE49-F238E27FC236}">
                <a16:creationId xmlns:a16="http://schemas.microsoft.com/office/drawing/2014/main" id="{36FA345A-9115-2EC6-1F35-8D4271906D3B}"/>
              </a:ext>
            </a:extLst>
          </p:cNvPr>
          <p:cNvSpPr txBox="1">
            <a:spLocks/>
          </p:cNvSpPr>
          <p:nvPr/>
        </p:nvSpPr>
        <p:spPr>
          <a:xfrm>
            <a:off x="489098" y="864993"/>
            <a:ext cx="5911171" cy="669318"/>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spcAft>
                <a:spcPts val="600"/>
              </a:spcAft>
            </a:pPr>
            <a:r>
              <a:rPr lang="en-US" sz="3200" b="1">
                <a:solidFill>
                  <a:srgbClr val="1C498B"/>
                </a:solidFill>
                <a:latin typeface="Prompt"/>
                <a:cs typeface="Prompt"/>
              </a:rPr>
              <a:t>What is Respectful Care?</a:t>
            </a:r>
            <a:endParaRPr lang="en-US" sz="5400">
              <a:solidFill>
                <a:srgbClr val="1C498B"/>
              </a:solidFill>
              <a:latin typeface="Prompt"/>
              <a:cs typeface="Prompt"/>
            </a:endParaRPr>
          </a:p>
        </p:txBody>
      </p:sp>
      <p:sp>
        <p:nvSpPr>
          <p:cNvPr id="16" name="Rectangle 15">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67989" y="346791"/>
            <a:ext cx="146304" cy="704088"/>
          </a:xfrm>
          <a:prstGeom prst="rect">
            <a:avLst/>
          </a:prstGeom>
          <a:solidFill>
            <a:srgbClr val="F566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pic>
        <p:nvPicPr>
          <p:cNvPr id="4" name="Picture 3" descr="A person holding a baby&#10;&#10;Description automatically generated">
            <a:extLst>
              <a:ext uri="{FF2B5EF4-FFF2-40B4-BE49-F238E27FC236}">
                <a16:creationId xmlns:a16="http://schemas.microsoft.com/office/drawing/2014/main" id="{EBF9B272-AEE4-9141-39AB-699D3D5A72F2}"/>
              </a:ext>
            </a:extLst>
          </p:cNvPr>
          <p:cNvPicPr>
            <a:picLocks noChangeAspect="1"/>
          </p:cNvPicPr>
          <p:nvPr/>
        </p:nvPicPr>
        <p:blipFill>
          <a:blip r:embed="rId3"/>
          <a:stretch>
            <a:fillRect/>
          </a:stretch>
        </p:blipFill>
        <p:spPr>
          <a:xfrm>
            <a:off x="7172905" y="640061"/>
            <a:ext cx="4724974" cy="5863087"/>
          </a:xfrm>
          <a:prstGeom prst="rect">
            <a:avLst/>
          </a:prstGeom>
        </p:spPr>
      </p:pic>
      <p:sp>
        <p:nvSpPr>
          <p:cNvPr id="18" name="Rectangle 17">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9098" y="4546920"/>
            <a:ext cx="5019074"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itle 1">
            <a:extLst>
              <a:ext uri="{FF2B5EF4-FFF2-40B4-BE49-F238E27FC236}">
                <a16:creationId xmlns:a16="http://schemas.microsoft.com/office/drawing/2014/main" id="{3BAEDEA5-EBC0-20F3-5139-AA49CBA25633}"/>
              </a:ext>
            </a:extLst>
          </p:cNvPr>
          <p:cNvSpPr txBox="1">
            <a:spLocks/>
          </p:cNvSpPr>
          <p:nvPr/>
        </p:nvSpPr>
        <p:spPr>
          <a:xfrm>
            <a:off x="339087" y="1764866"/>
            <a:ext cx="6776339" cy="4494869"/>
          </a:xfrm>
          <a:prstGeom prst="rect">
            <a:avLst/>
          </a:prstGeom>
        </p:spPr>
        <p:txBody>
          <a:bodyPr vert="horz" lIns="91440" tIns="45720" rIns="91440" bIns="45720" rtlCol="0" anchor="t">
            <a:normAutofit fontScale="92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lnSpc>
                <a:spcPct val="150000"/>
              </a:lnSpc>
              <a:spcAft>
                <a:spcPts val="600"/>
              </a:spcAft>
              <a:buFont typeface="Arial"/>
              <a:buChar char="•"/>
            </a:pPr>
            <a:r>
              <a:rPr lang="en-US" sz="2400">
                <a:solidFill>
                  <a:srgbClr val="000000"/>
                </a:solidFill>
                <a:latin typeface="Aptos Display"/>
                <a:ea typeface="+mj-lt"/>
                <a:cs typeface="Prompt"/>
              </a:rPr>
              <a:t>Ensures that patients receive </a:t>
            </a:r>
            <a:r>
              <a:rPr lang="en-US" sz="2400" b="1">
                <a:solidFill>
                  <a:srgbClr val="000000"/>
                </a:solidFill>
                <a:latin typeface="Aptos Display"/>
                <a:ea typeface="+mj-lt"/>
                <a:cs typeface="Prompt"/>
              </a:rPr>
              <a:t>patient-centered care, feel respected and listened to, and the individual needs and preferences of all birthing people are valued and met.</a:t>
            </a:r>
            <a:endParaRPr lang="en-US" sz="2400" b="1">
              <a:solidFill>
                <a:srgbClr val="000000"/>
              </a:solidFill>
              <a:latin typeface="Aptos Display"/>
              <a:cs typeface="Prompt"/>
            </a:endParaRPr>
          </a:p>
          <a:p>
            <a:pPr marL="457200" indent="-457200">
              <a:lnSpc>
                <a:spcPct val="150000"/>
              </a:lnSpc>
              <a:spcAft>
                <a:spcPts val="600"/>
              </a:spcAft>
              <a:buFont typeface="Arial"/>
              <a:buChar char="•"/>
            </a:pPr>
            <a:r>
              <a:rPr lang="en-US" sz="2400">
                <a:solidFill>
                  <a:srgbClr val="000000"/>
                </a:solidFill>
                <a:latin typeface="Aptos Display"/>
                <a:cs typeface="Prompt"/>
              </a:rPr>
              <a:t>ILPQC Birth Equity Teams have:</a:t>
            </a:r>
          </a:p>
          <a:p>
            <a:pPr marL="914400" lvl="1" indent="-457200">
              <a:lnSpc>
                <a:spcPct val="150000"/>
              </a:lnSpc>
              <a:spcBef>
                <a:spcPct val="0"/>
              </a:spcBef>
              <a:spcAft>
                <a:spcPts val="600"/>
              </a:spcAft>
              <a:buFont typeface="Courier New"/>
              <a:buChar char="o"/>
            </a:pPr>
            <a:r>
              <a:rPr lang="en-US" sz="2100" b="1">
                <a:solidFill>
                  <a:srgbClr val="000000"/>
                </a:solidFill>
                <a:ea typeface="+mn-lt"/>
                <a:cs typeface="+mn-lt"/>
              </a:rPr>
              <a:t>Posted and signed off on  ILPQC's Respectful </a:t>
            </a:r>
            <a:r>
              <a:rPr lang="en-US" sz="2100">
                <a:solidFill>
                  <a:srgbClr val="000000"/>
                </a:solidFill>
                <a:ea typeface="+mn-lt"/>
                <a:cs typeface="+mn-lt"/>
              </a:rPr>
              <a:t>Care Commitments</a:t>
            </a:r>
            <a:endParaRPr lang="en-US" sz="2000" b="1">
              <a:solidFill>
                <a:srgbClr val="000000"/>
              </a:solidFill>
              <a:ea typeface="+mn-lt"/>
              <a:cs typeface="+mn-lt"/>
            </a:endParaRPr>
          </a:p>
          <a:p>
            <a:pPr marL="914400" lvl="1" indent="-457200">
              <a:lnSpc>
                <a:spcPct val="150000"/>
              </a:lnSpc>
              <a:spcBef>
                <a:spcPct val="0"/>
              </a:spcBef>
              <a:spcAft>
                <a:spcPts val="600"/>
              </a:spcAft>
              <a:buFont typeface="Courier New"/>
              <a:buChar char="o"/>
            </a:pPr>
            <a:r>
              <a:rPr lang="en-US" sz="2000" b="1">
                <a:solidFill>
                  <a:srgbClr val="000000"/>
                </a:solidFill>
                <a:latin typeface="Aptos Display"/>
                <a:cs typeface="Prompt"/>
              </a:rPr>
              <a:t>Implemented</a:t>
            </a:r>
            <a:r>
              <a:rPr lang="en-US" sz="2000">
                <a:solidFill>
                  <a:srgbClr val="000000"/>
                </a:solidFill>
                <a:latin typeface="Aptos Display"/>
                <a:cs typeface="Prompt"/>
              </a:rPr>
              <a:t> PREM Surveys to obtain feedback on how to best improve practices </a:t>
            </a:r>
            <a:endParaRPr lang="en-US" sz="2000" b="1">
              <a:solidFill>
                <a:srgbClr val="000000"/>
              </a:solidFill>
              <a:latin typeface="Aptos Display"/>
              <a:cs typeface="Prompt"/>
            </a:endParaRPr>
          </a:p>
          <a:p>
            <a:pPr marL="914400" lvl="1" indent="-457200">
              <a:lnSpc>
                <a:spcPct val="150000"/>
              </a:lnSpc>
              <a:spcBef>
                <a:spcPct val="0"/>
              </a:spcBef>
              <a:spcAft>
                <a:spcPts val="600"/>
              </a:spcAft>
              <a:buFont typeface="Courier New"/>
              <a:buChar char="o"/>
            </a:pPr>
            <a:endParaRPr lang="en-US" sz="2000">
              <a:solidFill>
                <a:srgbClr val="000000"/>
              </a:solidFill>
              <a:latin typeface="Aptos Display"/>
              <a:cs typeface="Prompt"/>
            </a:endParaRPr>
          </a:p>
          <a:p>
            <a:pPr indent="-457200">
              <a:spcAft>
                <a:spcPts val="600"/>
              </a:spcAft>
              <a:buFont typeface="Arial"/>
              <a:buChar char="•"/>
            </a:pPr>
            <a:endParaRPr lang="en-US" sz="2400">
              <a:latin typeface="Aptos Display"/>
              <a:cs typeface="Prompt"/>
            </a:endParaRPr>
          </a:p>
        </p:txBody>
      </p:sp>
    </p:spTree>
    <p:extLst>
      <p:ext uri="{BB962C8B-B14F-4D97-AF65-F5344CB8AC3E}">
        <p14:creationId xmlns:p14="http://schemas.microsoft.com/office/powerpoint/2010/main" val="250359592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white cloud on a black background&#10;&#10;Description automatically generated">
            <a:extLst>
              <a:ext uri="{FF2B5EF4-FFF2-40B4-BE49-F238E27FC236}">
                <a16:creationId xmlns:a16="http://schemas.microsoft.com/office/drawing/2014/main" id="{D871A503-23FB-EE33-8CF4-FDC8DA5B2A6A}"/>
              </a:ext>
            </a:extLst>
          </p:cNvPr>
          <p:cNvPicPr>
            <a:picLocks noChangeAspect="1"/>
          </p:cNvPicPr>
          <p:nvPr/>
        </p:nvPicPr>
        <p:blipFill>
          <a:blip r:embed="rId3"/>
          <a:stretch>
            <a:fillRect/>
          </a:stretch>
        </p:blipFill>
        <p:spPr>
          <a:xfrm>
            <a:off x="10741061" y="3474839"/>
            <a:ext cx="1592801" cy="3546259"/>
          </a:xfrm>
          <a:prstGeom prst="rect">
            <a:avLst/>
          </a:prstGeom>
          <a:ln>
            <a:noFill/>
          </a:ln>
        </p:spPr>
      </p:pic>
      <p:sp>
        <p:nvSpPr>
          <p:cNvPr id="3" name="Title 1">
            <a:extLst>
              <a:ext uri="{FF2B5EF4-FFF2-40B4-BE49-F238E27FC236}">
                <a16:creationId xmlns:a16="http://schemas.microsoft.com/office/drawing/2014/main" id="{FADC0547-5E97-EE89-A9F3-3D3E822F0FA8}"/>
              </a:ext>
            </a:extLst>
          </p:cNvPr>
          <p:cNvSpPr txBox="1">
            <a:spLocks/>
          </p:cNvSpPr>
          <p:nvPr/>
        </p:nvSpPr>
        <p:spPr>
          <a:xfrm>
            <a:off x="223669" y="193061"/>
            <a:ext cx="11436679" cy="1105376"/>
          </a:xfrm>
          <a:prstGeom prst="rect">
            <a:avLst/>
          </a:prstGeom>
        </p:spPr>
        <p:txBody>
          <a:bodyPr lIns="91440" tIns="45720" rIns="91440" bIns="45720" anchor="t"/>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600" b="1">
                <a:solidFill>
                  <a:srgbClr val="1C498B"/>
                </a:solidFill>
                <a:latin typeface="DM Sans"/>
                <a:ea typeface="Lato Medium"/>
                <a:cs typeface="Lato Medium"/>
              </a:rPr>
              <a:t>Why is Respectful Care Integral to ESSI?</a:t>
            </a:r>
          </a:p>
        </p:txBody>
      </p:sp>
      <p:sp>
        <p:nvSpPr>
          <p:cNvPr id="5" name="Content Placeholder 2">
            <a:extLst>
              <a:ext uri="{FF2B5EF4-FFF2-40B4-BE49-F238E27FC236}">
                <a16:creationId xmlns:a16="http://schemas.microsoft.com/office/drawing/2014/main" id="{128C267F-D634-3898-5F27-33D0A5C5B94E}"/>
              </a:ext>
            </a:extLst>
          </p:cNvPr>
          <p:cNvSpPr txBox="1">
            <a:spLocks/>
          </p:cNvSpPr>
          <p:nvPr/>
        </p:nvSpPr>
        <p:spPr>
          <a:xfrm>
            <a:off x="397132" y="1127897"/>
            <a:ext cx="9014927" cy="4351338"/>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buFont typeface="Wingdings" panose="020B0604020202020204" pitchFamily="34" charset="0"/>
              <a:buChar char="q"/>
            </a:pPr>
            <a:r>
              <a:rPr lang="en-US">
                <a:solidFill>
                  <a:srgbClr val="F5668F"/>
                </a:solidFill>
                <a:latin typeface="DM Sans"/>
                <a:ea typeface="Lato"/>
                <a:cs typeface="Lato"/>
              </a:rPr>
              <a:t>   </a:t>
            </a:r>
            <a:r>
              <a:rPr lang="en-US">
                <a:latin typeface="DM Sans"/>
                <a:ea typeface="Lato"/>
                <a:cs typeface="Lato"/>
              </a:rPr>
              <a:t>Safe sleep is </a:t>
            </a:r>
            <a:r>
              <a:rPr lang="en-US" b="1">
                <a:latin typeface="DM Sans"/>
                <a:ea typeface="Lato"/>
                <a:cs typeface="Lato"/>
              </a:rPr>
              <a:t>more </a:t>
            </a:r>
            <a:r>
              <a:rPr lang="en-US">
                <a:latin typeface="DM Sans"/>
                <a:ea typeface="Lato"/>
                <a:cs typeface="Lato"/>
              </a:rPr>
              <a:t>than advising families on AAP's recommendations</a:t>
            </a:r>
            <a:endParaRPr lang="en-US"/>
          </a:p>
          <a:p>
            <a:pPr>
              <a:lnSpc>
                <a:spcPct val="150000"/>
              </a:lnSpc>
              <a:buFont typeface="Wingdings" panose="020B0604020202020204" pitchFamily="34" charset="0"/>
              <a:buChar char="q"/>
            </a:pPr>
            <a:r>
              <a:rPr lang="en-US">
                <a:solidFill>
                  <a:srgbClr val="F5668F"/>
                </a:solidFill>
                <a:latin typeface="DM Sans"/>
                <a:ea typeface="Lato"/>
                <a:cs typeface="Lato"/>
              </a:rPr>
              <a:t> </a:t>
            </a:r>
            <a:r>
              <a:rPr lang="en-US">
                <a:latin typeface="DM Sans"/>
                <a:ea typeface="Lato"/>
                <a:cs typeface="Lato"/>
              </a:rPr>
              <a:t> Health care providers should tailor educational methods to address the needs, beliefs, and context of the family.  </a:t>
            </a:r>
          </a:p>
          <a:p>
            <a:pPr lvl="1">
              <a:lnSpc>
                <a:spcPct val="150000"/>
              </a:lnSpc>
              <a:buFont typeface="Courier New" panose="020B0604020202020204" pitchFamily="34" charset="0"/>
              <a:buChar char="o"/>
            </a:pPr>
            <a:r>
              <a:rPr lang="en-US" u="sng">
                <a:latin typeface="DM Sans"/>
                <a:ea typeface="Lato"/>
                <a:cs typeface="Lato"/>
              </a:rPr>
              <a:t>Sustain </a:t>
            </a:r>
            <a:r>
              <a:rPr lang="en-US">
                <a:latin typeface="DM Sans"/>
                <a:ea typeface="Lato"/>
                <a:cs typeface="Lato"/>
              </a:rPr>
              <a:t>safe sleep practices </a:t>
            </a:r>
          </a:p>
          <a:p>
            <a:pPr marL="0" indent="0">
              <a:buNone/>
            </a:pPr>
            <a:endParaRPr lang="en-US">
              <a:ea typeface="Lato"/>
              <a:cs typeface="Lato"/>
            </a:endParaRPr>
          </a:p>
          <a:p>
            <a:pPr>
              <a:buFont typeface="Wingdings" panose="020B0604020202020204" pitchFamily="34" charset="0"/>
              <a:buChar char="q"/>
            </a:pPr>
            <a:endParaRPr lang="en-US">
              <a:ea typeface="Lato"/>
              <a:cs typeface="Lato"/>
            </a:endParaRPr>
          </a:p>
        </p:txBody>
      </p:sp>
      <p:pic>
        <p:nvPicPr>
          <p:cNvPr id="13" name="Picture 12" descr="A logo with a person in the middle&#10;&#10;Description automatically generated">
            <a:extLst>
              <a:ext uri="{FF2B5EF4-FFF2-40B4-BE49-F238E27FC236}">
                <a16:creationId xmlns:a16="http://schemas.microsoft.com/office/drawing/2014/main" id="{B0CFAFA7-6FBC-59DF-E22A-1149674A6DD5}"/>
              </a:ext>
            </a:extLst>
          </p:cNvPr>
          <p:cNvPicPr>
            <a:picLocks noChangeAspect="1"/>
          </p:cNvPicPr>
          <p:nvPr/>
        </p:nvPicPr>
        <p:blipFill rotWithShape="1">
          <a:blip r:embed="rId4"/>
          <a:srcRect r="2551"/>
          <a:stretch/>
        </p:blipFill>
        <p:spPr>
          <a:xfrm>
            <a:off x="138023" y="5872540"/>
            <a:ext cx="1889972" cy="886710"/>
          </a:xfrm>
          <a:prstGeom prst="rect">
            <a:avLst/>
          </a:prstGeom>
        </p:spPr>
      </p:pic>
      <p:pic>
        <p:nvPicPr>
          <p:cNvPr id="14" name="Picture 13" descr="A blue sky with a black border&#10;&#10;Description automatically generated">
            <a:extLst>
              <a:ext uri="{FF2B5EF4-FFF2-40B4-BE49-F238E27FC236}">
                <a16:creationId xmlns:a16="http://schemas.microsoft.com/office/drawing/2014/main" id="{2B69C350-F004-B8ED-9201-16F0669E2379}"/>
              </a:ext>
            </a:extLst>
          </p:cNvPr>
          <p:cNvPicPr>
            <a:picLocks noChangeAspect="1"/>
          </p:cNvPicPr>
          <p:nvPr/>
        </p:nvPicPr>
        <p:blipFill>
          <a:blip r:embed="rId5"/>
          <a:stretch>
            <a:fillRect/>
          </a:stretch>
        </p:blipFill>
        <p:spPr>
          <a:xfrm>
            <a:off x="10920080" y="-1530645"/>
            <a:ext cx="1409700" cy="3238500"/>
          </a:xfrm>
          <a:prstGeom prst="rect">
            <a:avLst/>
          </a:prstGeom>
          <a:ln>
            <a:noFill/>
          </a:ln>
        </p:spPr>
      </p:pic>
      <p:sp>
        <p:nvSpPr>
          <p:cNvPr id="16" name="Footer Placeholder 4">
            <a:extLst>
              <a:ext uri="{FF2B5EF4-FFF2-40B4-BE49-F238E27FC236}">
                <a16:creationId xmlns:a16="http://schemas.microsoft.com/office/drawing/2014/main" id="{78F81A00-3B48-CC01-2554-ACDE9CC0CDB7}"/>
              </a:ext>
            </a:extLst>
          </p:cNvPr>
          <p:cNvSpPr>
            <a:spLocks noGrp="1"/>
          </p:cNvSpPr>
          <p:nvPr>
            <p:ph type="ftr" sz="quarter" idx="11"/>
          </p:nvPr>
        </p:nvSpPr>
        <p:spPr>
          <a:xfrm>
            <a:off x="4842933" y="6391628"/>
            <a:ext cx="4114800" cy="365125"/>
          </a:xfrm>
        </p:spPr>
        <p:txBody>
          <a:bodyPr/>
          <a:lstStyle/>
          <a:p>
            <a:pPr algn="l"/>
            <a:r>
              <a:rPr lang="en-US">
                <a:latin typeface="Calibri"/>
                <a:cs typeface="Calibri"/>
              </a:rPr>
              <a:t>Illinois Perinatal Quality Collaborative</a:t>
            </a:r>
          </a:p>
        </p:txBody>
      </p:sp>
      <p:pic>
        <p:nvPicPr>
          <p:cNvPr id="17" name="Picture 16" descr="A black background with white dots&#10;&#10;Description automatically generated">
            <a:extLst>
              <a:ext uri="{FF2B5EF4-FFF2-40B4-BE49-F238E27FC236}">
                <a16:creationId xmlns:a16="http://schemas.microsoft.com/office/drawing/2014/main" id="{8C29CEDE-2D25-F6D4-317F-EC72A3CA5202}"/>
              </a:ext>
            </a:extLst>
          </p:cNvPr>
          <p:cNvPicPr>
            <a:picLocks noChangeAspect="1"/>
          </p:cNvPicPr>
          <p:nvPr/>
        </p:nvPicPr>
        <p:blipFill>
          <a:blip r:embed="rId6"/>
          <a:stretch>
            <a:fillRect/>
          </a:stretch>
        </p:blipFill>
        <p:spPr>
          <a:xfrm>
            <a:off x="11053586" y="-542925"/>
            <a:ext cx="781050" cy="2990850"/>
          </a:xfrm>
          <a:prstGeom prst="rect">
            <a:avLst/>
          </a:prstGeom>
        </p:spPr>
      </p:pic>
    </p:spTree>
    <p:extLst>
      <p:ext uri="{BB962C8B-B14F-4D97-AF65-F5344CB8AC3E}">
        <p14:creationId xmlns:p14="http://schemas.microsoft.com/office/powerpoint/2010/main" val="282058500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descr="A white blob of paint&#10;&#10;Description automatically generated">
            <a:extLst>
              <a:ext uri="{FF2B5EF4-FFF2-40B4-BE49-F238E27FC236}">
                <a16:creationId xmlns:a16="http://schemas.microsoft.com/office/drawing/2014/main" id="{1DE6BAE1-FF45-56F7-E875-6BC199F9E7BF}"/>
              </a:ext>
            </a:extLst>
          </p:cNvPr>
          <p:cNvPicPr>
            <a:picLocks noChangeAspect="1"/>
          </p:cNvPicPr>
          <p:nvPr/>
        </p:nvPicPr>
        <p:blipFill>
          <a:blip r:embed="rId2"/>
          <a:stretch>
            <a:fillRect/>
          </a:stretch>
        </p:blipFill>
        <p:spPr>
          <a:xfrm>
            <a:off x="10888479" y="-1322798"/>
            <a:ext cx="3971539" cy="3429969"/>
          </a:xfrm>
          <a:prstGeom prst="rect">
            <a:avLst/>
          </a:prstGeom>
          <a:ln>
            <a:noFill/>
          </a:ln>
        </p:spPr>
      </p:pic>
      <p:sp>
        <p:nvSpPr>
          <p:cNvPr id="2" name="Title 1">
            <a:extLst>
              <a:ext uri="{FF2B5EF4-FFF2-40B4-BE49-F238E27FC236}">
                <a16:creationId xmlns:a16="http://schemas.microsoft.com/office/drawing/2014/main" id="{88C03B97-F91F-5C26-7B79-00E0DB69BAF4}"/>
              </a:ext>
            </a:extLst>
          </p:cNvPr>
          <p:cNvSpPr>
            <a:spLocks noGrp="1"/>
          </p:cNvSpPr>
          <p:nvPr>
            <p:ph type="title"/>
          </p:nvPr>
        </p:nvSpPr>
        <p:spPr>
          <a:xfrm>
            <a:off x="377266" y="248333"/>
            <a:ext cx="11442210" cy="883501"/>
          </a:xfrm>
          <a:ln>
            <a:noFill/>
          </a:ln>
        </p:spPr>
        <p:txBody>
          <a:bodyPr>
            <a:normAutofit/>
          </a:bodyPr>
          <a:lstStyle/>
          <a:p>
            <a:r>
              <a:rPr lang="en-US" sz="2400" b="1">
                <a:solidFill>
                  <a:srgbClr val="1C498B"/>
                </a:solidFill>
                <a:latin typeface="Aptos"/>
                <a:cs typeface="Prompt"/>
              </a:rPr>
              <a:t>Implementation of Respectful Care Practices Requires Engagement and Support!</a:t>
            </a:r>
            <a:endParaRPr lang="en-US" sz="2400">
              <a:solidFill>
                <a:srgbClr val="1C498B"/>
              </a:solidFill>
              <a:latin typeface="Aptos"/>
              <a:cs typeface="Prompt"/>
            </a:endParaRPr>
          </a:p>
        </p:txBody>
      </p:sp>
      <p:pic>
        <p:nvPicPr>
          <p:cNvPr id="7" name="Graphic 6" descr="Meeting outline">
            <a:extLst>
              <a:ext uri="{FF2B5EF4-FFF2-40B4-BE49-F238E27FC236}">
                <a16:creationId xmlns:a16="http://schemas.microsoft.com/office/drawing/2014/main" id="{3398751E-4D34-1AF8-623F-43A6FA61BD37}"/>
              </a:ext>
            </a:extLst>
          </p:cNvPr>
          <p:cNvPicPr>
            <a:picLocks noGrp="1"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82632" y="803049"/>
            <a:ext cx="2470743" cy="2470743"/>
          </a:xfrm>
          <a:prstGeom prst="rect">
            <a:avLst/>
          </a:prstGeom>
        </p:spPr>
      </p:pic>
      <p:pic>
        <p:nvPicPr>
          <p:cNvPr id="8" name="Graphic 8" descr="Cheers outline">
            <a:extLst>
              <a:ext uri="{FF2B5EF4-FFF2-40B4-BE49-F238E27FC236}">
                <a16:creationId xmlns:a16="http://schemas.microsoft.com/office/drawing/2014/main" id="{17077382-2543-2907-6D92-372C68862780}"/>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153232" y="3430242"/>
            <a:ext cx="2438400" cy="2438400"/>
          </a:xfrm>
          <a:prstGeom prst="rect">
            <a:avLst/>
          </a:prstGeom>
          <a:effectLst/>
        </p:spPr>
      </p:pic>
      <p:sp>
        <p:nvSpPr>
          <p:cNvPr id="3" name="Content Placeholder 2">
            <a:extLst>
              <a:ext uri="{FF2B5EF4-FFF2-40B4-BE49-F238E27FC236}">
                <a16:creationId xmlns:a16="http://schemas.microsoft.com/office/drawing/2014/main" id="{B1427D6B-E22E-C7B2-7E6C-15F100C2036F}"/>
              </a:ext>
            </a:extLst>
          </p:cNvPr>
          <p:cNvSpPr>
            <a:spLocks noGrp="1"/>
          </p:cNvSpPr>
          <p:nvPr>
            <p:ph idx="1"/>
          </p:nvPr>
        </p:nvSpPr>
        <p:spPr>
          <a:xfrm>
            <a:off x="3983444" y="976455"/>
            <a:ext cx="8015493" cy="2408123"/>
          </a:xfrm>
        </p:spPr>
        <p:txBody>
          <a:bodyPr vert="horz" lIns="91440" tIns="45720" rIns="91440" bIns="45720" rtlCol="0" anchor="t">
            <a:normAutofit fontScale="77500" lnSpcReduction="20000"/>
          </a:bodyPr>
          <a:lstStyle/>
          <a:p>
            <a:pPr>
              <a:lnSpc>
                <a:spcPct val="150000"/>
              </a:lnSpc>
              <a:buClr>
                <a:srgbClr val="F5668F"/>
              </a:buClr>
            </a:pPr>
            <a:r>
              <a:rPr lang="en-US" sz="2400">
                <a:latin typeface="Aptos Display"/>
                <a:ea typeface="Lato"/>
                <a:cs typeface="Lato"/>
              </a:rPr>
              <a:t>How are we engaging our clinical team members in active implementation of  Respectful Care Practices?</a:t>
            </a:r>
          </a:p>
          <a:p>
            <a:pPr lvl="1">
              <a:lnSpc>
                <a:spcPct val="150000"/>
              </a:lnSpc>
              <a:spcBef>
                <a:spcPts val="0"/>
              </a:spcBef>
              <a:buClr>
                <a:srgbClr val="F5668F"/>
              </a:buClr>
            </a:pPr>
            <a:r>
              <a:rPr lang="en-US">
                <a:latin typeface="Aptos Display"/>
                <a:ea typeface="Lato"/>
                <a:cs typeface="Lato"/>
              </a:rPr>
              <a:t>Need buy-in from all Clinical Team members and staff</a:t>
            </a:r>
          </a:p>
          <a:p>
            <a:pPr lvl="1">
              <a:lnSpc>
                <a:spcPct val="150000"/>
              </a:lnSpc>
              <a:spcBef>
                <a:spcPts val="0"/>
              </a:spcBef>
              <a:spcAft>
                <a:spcPts val="0"/>
              </a:spcAft>
              <a:buClr>
                <a:srgbClr val="F5668F"/>
              </a:buClr>
            </a:pPr>
            <a:r>
              <a:rPr lang="en-US">
                <a:latin typeface="Aptos Display"/>
                <a:ea typeface="Lato"/>
                <a:cs typeface="Lato"/>
              </a:rPr>
              <a:t>Understand how to actively implement Respectful Care Practices with ALL patients</a:t>
            </a:r>
          </a:p>
          <a:p>
            <a:pPr lvl="1">
              <a:lnSpc>
                <a:spcPct val="150000"/>
              </a:lnSpc>
              <a:spcBef>
                <a:spcPts val="0"/>
              </a:spcBef>
              <a:spcAft>
                <a:spcPts val="0"/>
              </a:spcAft>
              <a:buClr>
                <a:srgbClr val="F5668F"/>
              </a:buClr>
            </a:pPr>
            <a:r>
              <a:rPr lang="en-US">
                <a:latin typeface="Aptos Display"/>
                <a:ea typeface="Lato"/>
                <a:cs typeface="Lato"/>
              </a:rPr>
              <a:t>Engage patients with Respectful Care Practices</a:t>
            </a:r>
          </a:p>
        </p:txBody>
      </p:sp>
      <p:sp>
        <p:nvSpPr>
          <p:cNvPr id="4" name="Slide Number Placeholder 3">
            <a:extLst>
              <a:ext uri="{FF2B5EF4-FFF2-40B4-BE49-F238E27FC236}">
                <a16:creationId xmlns:a16="http://schemas.microsoft.com/office/drawing/2014/main" id="{637E5912-E2FF-86D1-30FB-02FA8BC8499E}"/>
              </a:ext>
            </a:extLst>
          </p:cNvPr>
          <p:cNvSpPr>
            <a:spLocks noGrp="1"/>
          </p:cNvSpPr>
          <p:nvPr>
            <p:ph type="sldNum" sz="quarter" idx="10"/>
          </p:nvPr>
        </p:nvSpPr>
        <p:spPr>
          <a:xfrm>
            <a:off x="461772" y="6355080"/>
            <a:ext cx="685800" cy="365125"/>
          </a:xfrm>
        </p:spPr>
        <p:txBody>
          <a:bodyPr>
            <a:normAutofit/>
          </a:bodyPr>
          <a:lstStyle/>
          <a:p>
            <a:pPr algn="l">
              <a:spcAft>
                <a:spcPts val="600"/>
              </a:spcAft>
            </a:pPr>
            <a:fld id="{97033E4B-E3EB-3D46-B2D8-3159663620FA}" type="slidenum">
              <a:rPr lang="en-US">
                <a:solidFill>
                  <a:srgbClr val="404040"/>
                </a:solidFill>
              </a:rPr>
              <a:pPr algn="l">
                <a:spcAft>
                  <a:spcPts val="600"/>
                </a:spcAft>
              </a:pPr>
              <a:t>33</a:t>
            </a:fld>
            <a:endParaRPr lang="en-US">
              <a:solidFill>
                <a:srgbClr val="404040"/>
              </a:solidFill>
            </a:endParaRPr>
          </a:p>
        </p:txBody>
      </p:sp>
      <p:pic>
        <p:nvPicPr>
          <p:cNvPr id="9" name="Picture 8" descr="A blue sky with a black border&#10;&#10;Description automatically generated">
            <a:extLst>
              <a:ext uri="{FF2B5EF4-FFF2-40B4-BE49-F238E27FC236}">
                <a16:creationId xmlns:a16="http://schemas.microsoft.com/office/drawing/2014/main" id="{BD6A65AD-79B7-DF14-89DD-8B8084FD7922}"/>
              </a:ext>
            </a:extLst>
          </p:cNvPr>
          <p:cNvPicPr>
            <a:picLocks noChangeAspect="1"/>
          </p:cNvPicPr>
          <p:nvPr/>
        </p:nvPicPr>
        <p:blipFill>
          <a:blip r:embed="rId7">
            <a:alphaModFix amt="50000"/>
          </a:blip>
          <a:stretch>
            <a:fillRect/>
          </a:stretch>
        </p:blipFill>
        <p:spPr>
          <a:xfrm>
            <a:off x="1698325" y="1532906"/>
            <a:ext cx="1409700" cy="3238500"/>
          </a:xfrm>
          <a:prstGeom prst="rect">
            <a:avLst/>
          </a:prstGeom>
          <a:ln>
            <a:noFill/>
          </a:ln>
        </p:spPr>
      </p:pic>
      <p:sp>
        <p:nvSpPr>
          <p:cNvPr id="12" name="Title 1">
            <a:extLst>
              <a:ext uri="{FF2B5EF4-FFF2-40B4-BE49-F238E27FC236}">
                <a16:creationId xmlns:a16="http://schemas.microsoft.com/office/drawing/2014/main" id="{0F297E2A-1274-4BC1-710E-7BA46CA5C08F}"/>
              </a:ext>
            </a:extLst>
          </p:cNvPr>
          <p:cNvSpPr txBox="1">
            <a:spLocks/>
          </p:cNvSpPr>
          <p:nvPr/>
        </p:nvSpPr>
        <p:spPr>
          <a:xfrm>
            <a:off x="-780629" y="3046024"/>
            <a:ext cx="109728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sz="2400" b="1">
                <a:solidFill>
                  <a:srgbClr val="1C498B"/>
                </a:solidFill>
              </a:rPr>
              <a:t>Consider Having a Respectful Care Kick-Off</a:t>
            </a:r>
          </a:p>
        </p:txBody>
      </p:sp>
      <p:sp>
        <p:nvSpPr>
          <p:cNvPr id="14" name="Content Placeholder 2">
            <a:extLst>
              <a:ext uri="{FF2B5EF4-FFF2-40B4-BE49-F238E27FC236}">
                <a16:creationId xmlns:a16="http://schemas.microsoft.com/office/drawing/2014/main" id="{0AF4C527-3F15-CC2E-8B93-84E572FC6D32}"/>
              </a:ext>
            </a:extLst>
          </p:cNvPr>
          <p:cNvSpPr txBox="1">
            <a:spLocks/>
          </p:cNvSpPr>
          <p:nvPr/>
        </p:nvSpPr>
        <p:spPr>
          <a:xfrm>
            <a:off x="4358868" y="3935245"/>
            <a:ext cx="7318542" cy="2408123"/>
          </a:xfrm>
          <a:prstGeom prst="rect">
            <a:avLst/>
          </a:prstGeom>
        </p:spPr>
        <p:txBody>
          <a:bodyPr vert="horz" lIns="91440" tIns="45720" rIns="91440" bIns="45720" rtlCol="0" anchor="t">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buClr>
                <a:srgbClr val="F5668F"/>
              </a:buClr>
            </a:pPr>
            <a:r>
              <a:rPr lang="en-US" sz="1900">
                <a:latin typeface="Aptos Display"/>
                <a:ea typeface="Lato"/>
                <a:cs typeface="Lato"/>
              </a:rPr>
              <a:t>Can occur during shift changes/ Grand Rounds / and Neo/OB Provider meetings </a:t>
            </a:r>
            <a:endParaRPr lang="en-US"/>
          </a:p>
          <a:p>
            <a:pPr>
              <a:lnSpc>
                <a:spcPct val="150000"/>
              </a:lnSpc>
              <a:buClr>
                <a:srgbClr val="F5668F"/>
              </a:buClr>
            </a:pPr>
            <a:r>
              <a:rPr lang="en-US" sz="1900">
                <a:latin typeface="Aptos Display"/>
                <a:ea typeface="Lato"/>
                <a:cs typeface="Lato"/>
              </a:rPr>
              <a:t>Consider bringing food or watching a patient story </a:t>
            </a:r>
          </a:p>
          <a:p>
            <a:pPr>
              <a:lnSpc>
                <a:spcPct val="150000"/>
              </a:lnSpc>
              <a:buClr>
                <a:srgbClr val="F5668F"/>
              </a:buClr>
            </a:pPr>
            <a:r>
              <a:rPr lang="en-US" sz="1900">
                <a:latin typeface="Aptos Display"/>
                <a:ea typeface="Lato"/>
                <a:cs typeface="Lato"/>
              </a:rPr>
              <a:t>Brainstorm with providers ways to implement respectful care practices </a:t>
            </a:r>
          </a:p>
          <a:p>
            <a:pPr>
              <a:lnSpc>
                <a:spcPct val="150000"/>
              </a:lnSpc>
              <a:buClr>
                <a:srgbClr val="F5668F"/>
              </a:buClr>
            </a:pPr>
            <a:endParaRPr lang="en-US" sz="2400">
              <a:latin typeface="Aptos Display"/>
              <a:ea typeface="Lato"/>
              <a:cs typeface="Lato"/>
            </a:endParaRPr>
          </a:p>
        </p:txBody>
      </p:sp>
      <p:sp>
        <p:nvSpPr>
          <p:cNvPr id="11" name="Footer Placeholder 4">
            <a:extLst>
              <a:ext uri="{FF2B5EF4-FFF2-40B4-BE49-F238E27FC236}">
                <a16:creationId xmlns:a16="http://schemas.microsoft.com/office/drawing/2014/main" id="{5D7B8496-8FB8-2E3B-1595-2A1DED4530BB}"/>
              </a:ext>
            </a:extLst>
          </p:cNvPr>
          <p:cNvSpPr>
            <a:spLocks noGrp="1"/>
          </p:cNvSpPr>
          <p:nvPr>
            <p:ph type="ftr" sz="quarter" idx="11"/>
          </p:nvPr>
        </p:nvSpPr>
        <p:spPr>
          <a:xfrm>
            <a:off x="4418171" y="6433961"/>
            <a:ext cx="4114800" cy="365125"/>
          </a:xfrm>
        </p:spPr>
        <p:txBody>
          <a:bodyPr/>
          <a:lstStyle/>
          <a:p>
            <a:pPr algn="l"/>
            <a:r>
              <a:rPr lang="en-US">
                <a:latin typeface="DM Sans"/>
                <a:cs typeface="Calibri"/>
              </a:rPr>
              <a:t>Illinois Perinatal Quality Collaborative</a:t>
            </a:r>
          </a:p>
        </p:txBody>
      </p:sp>
    </p:spTree>
    <p:extLst>
      <p:ext uri="{BB962C8B-B14F-4D97-AF65-F5344CB8AC3E}">
        <p14:creationId xmlns:p14="http://schemas.microsoft.com/office/powerpoint/2010/main" val="185877790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1CE8A8-2FF3-41D9-8EBB-20BAFAA12885}"/>
              </a:ext>
            </a:extLst>
          </p:cNvPr>
          <p:cNvSpPr>
            <a:spLocks noGrp="1"/>
          </p:cNvSpPr>
          <p:nvPr>
            <p:ph type="title"/>
          </p:nvPr>
        </p:nvSpPr>
        <p:spPr>
          <a:xfrm>
            <a:off x="984309" y="-1976"/>
            <a:ext cx="10972800" cy="1325563"/>
          </a:xfrm>
        </p:spPr>
        <p:txBody>
          <a:bodyPr>
            <a:normAutofit/>
          </a:bodyPr>
          <a:lstStyle/>
          <a:p>
            <a:r>
              <a:rPr lang="en-US" sz="3600" b="1">
                <a:solidFill>
                  <a:srgbClr val="1C498B"/>
                </a:solidFill>
              </a:rPr>
              <a:t>Strategies that Birth Equity Teams Found Useful  </a:t>
            </a:r>
            <a:endParaRPr lang="en-US"/>
          </a:p>
        </p:txBody>
      </p:sp>
      <p:sp>
        <p:nvSpPr>
          <p:cNvPr id="4" name="Slide Number Placeholder 3">
            <a:extLst>
              <a:ext uri="{FF2B5EF4-FFF2-40B4-BE49-F238E27FC236}">
                <a16:creationId xmlns:a16="http://schemas.microsoft.com/office/drawing/2014/main" id="{BDFE5894-EAED-41E4-94E5-64F7D851D8B4}"/>
              </a:ext>
            </a:extLst>
          </p:cNvPr>
          <p:cNvSpPr>
            <a:spLocks noGrp="1"/>
          </p:cNvSpPr>
          <p:nvPr>
            <p:ph type="sldNum" sz="quarter" idx="10"/>
          </p:nvPr>
        </p:nvSpPr>
        <p:spPr/>
        <p:txBody>
          <a:bodyPr/>
          <a:lstStyle/>
          <a:p>
            <a:fld id="{97033E4B-E3EB-3D46-B2D8-3159663620FA}" type="slidenum">
              <a:rPr lang="en-US" smtClean="0"/>
              <a:pPr/>
              <a:t>34</a:t>
            </a:fld>
            <a:endParaRPr lang="en-US"/>
          </a:p>
        </p:txBody>
      </p:sp>
      <p:sp>
        <p:nvSpPr>
          <p:cNvPr id="8" name="Content Placeholder 2">
            <a:extLst>
              <a:ext uri="{FF2B5EF4-FFF2-40B4-BE49-F238E27FC236}">
                <a16:creationId xmlns:a16="http://schemas.microsoft.com/office/drawing/2014/main" id="{01B365A6-C3EB-0EC4-A1E7-514C90BBCBAD}"/>
              </a:ext>
            </a:extLst>
          </p:cNvPr>
          <p:cNvSpPr>
            <a:spLocks noGrp="1"/>
          </p:cNvSpPr>
          <p:nvPr/>
        </p:nvSpPr>
        <p:spPr>
          <a:xfrm>
            <a:off x="523356" y="1710582"/>
            <a:ext cx="5331406" cy="4024224"/>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spcAft>
                <a:spcPts val="600"/>
              </a:spcAft>
            </a:pPr>
            <a:r>
              <a:rPr lang="en-US" sz="2200">
                <a:solidFill>
                  <a:schemeClr val="tx1">
                    <a:lumMod val="50000"/>
                  </a:schemeClr>
                </a:solidFill>
                <a:ea typeface="+mn-lt"/>
                <a:cs typeface="+mn-lt"/>
              </a:rPr>
              <a:t>Poster with respectful care practices at each nurses' station throughout the unit</a:t>
            </a:r>
          </a:p>
          <a:p>
            <a:pPr>
              <a:spcBef>
                <a:spcPts val="600"/>
              </a:spcBef>
              <a:spcAft>
                <a:spcPts val="600"/>
              </a:spcAft>
            </a:pPr>
            <a:r>
              <a:rPr lang="en-US" sz="2200">
                <a:solidFill>
                  <a:schemeClr val="tx1">
                    <a:lumMod val="50000"/>
                  </a:schemeClr>
                </a:solidFill>
                <a:ea typeface="+mn-lt"/>
                <a:cs typeface="+mn-lt"/>
              </a:rPr>
              <a:t>All staff educated </a:t>
            </a:r>
            <a:r>
              <a:rPr lang="en-US" sz="2200" b="1">
                <a:solidFill>
                  <a:schemeClr val="tx1">
                    <a:lumMod val="50000"/>
                  </a:schemeClr>
                </a:solidFill>
                <a:ea typeface="+mn-lt"/>
                <a:cs typeface="+mn-lt"/>
              </a:rPr>
              <a:t>on </a:t>
            </a:r>
            <a:r>
              <a:rPr lang="en-US" sz="2200">
                <a:solidFill>
                  <a:schemeClr val="tx1">
                    <a:lumMod val="50000"/>
                  </a:schemeClr>
                </a:solidFill>
                <a:ea typeface="+mn-lt"/>
                <a:cs typeface="+mn-lt"/>
              </a:rPr>
              <a:t>respectful care practices and how to speak to patients about them</a:t>
            </a:r>
          </a:p>
          <a:p>
            <a:pPr>
              <a:spcBef>
                <a:spcPts val="600"/>
              </a:spcBef>
              <a:spcAft>
                <a:spcPts val="600"/>
              </a:spcAft>
            </a:pPr>
            <a:r>
              <a:rPr lang="en-US" sz="2200">
                <a:solidFill>
                  <a:schemeClr val="tx1">
                    <a:lumMod val="50000"/>
                  </a:schemeClr>
                </a:solidFill>
                <a:ea typeface="+mn-lt"/>
                <a:cs typeface="+mn-lt"/>
              </a:rPr>
              <a:t>All staff read and sign respectful care strategy poster </a:t>
            </a:r>
          </a:p>
          <a:p>
            <a:pPr>
              <a:spcBef>
                <a:spcPts val="600"/>
              </a:spcBef>
              <a:spcAft>
                <a:spcPts val="600"/>
              </a:spcAft>
            </a:pPr>
            <a:r>
              <a:rPr lang="en-US" sz="2200">
                <a:solidFill>
                  <a:schemeClr val="tx1">
                    <a:lumMod val="50000"/>
                  </a:schemeClr>
                </a:solidFill>
                <a:ea typeface="+mn-lt"/>
                <a:cs typeface="+mn-lt"/>
              </a:rPr>
              <a:t>Shared respectful care practices in nurses break room with food </a:t>
            </a:r>
          </a:p>
          <a:p>
            <a:pPr>
              <a:spcBef>
                <a:spcPts val="600"/>
              </a:spcBef>
              <a:spcAft>
                <a:spcPts val="600"/>
              </a:spcAft>
            </a:pPr>
            <a:r>
              <a:rPr lang="en-US" sz="2200">
                <a:solidFill>
                  <a:schemeClr val="tx1">
                    <a:lumMod val="50000"/>
                  </a:schemeClr>
                </a:solidFill>
                <a:ea typeface="+mn-lt"/>
                <a:cs typeface="+mn-lt"/>
              </a:rPr>
              <a:t>Hosting</a:t>
            </a:r>
            <a:r>
              <a:rPr lang="en-US" sz="2200" b="1">
                <a:solidFill>
                  <a:schemeClr val="tx1">
                    <a:lumMod val="50000"/>
                  </a:schemeClr>
                </a:solidFill>
                <a:ea typeface="+mn-lt"/>
                <a:cs typeface="+mn-lt"/>
              </a:rPr>
              <a:t> Respectful Care Breakfasts </a:t>
            </a:r>
          </a:p>
          <a:p>
            <a:endParaRPr lang="en-US">
              <a:solidFill>
                <a:schemeClr val="tx1">
                  <a:lumMod val="50000"/>
                </a:schemeClr>
              </a:solidFill>
              <a:ea typeface="+mn-lt"/>
              <a:cs typeface="+mn-lt"/>
            </a:endParaRPr>
          </a:p>
          <a:p>
            <a:endParaRPr lang="en-US">
              <a:solidFill>
                <a:schemeClr val="tx1">
                  <a:lumMod val="50000"/>
                </a:schemeClr>
              </a:solidFill>
            </a:endParaRPr>
          </a:p>
          <a:p>
            <a:endParaRPr lang="en-US"/>
          </a:p>
          <a:p>
            <a:endParaRPr lang="en-US"/>
          </a:p>
          <a:p>
            <a:endParaRPr lang="en-US"/>
          </a:p>
        </p:txBody>
      </p:sp>
      <p:sp>
        <p:nvSpPr>
          <p:cNvPr id="9" name="Content Placeholder 5">
            <a:extLst>
              <a:ext uri="{FF2B5EF4-FFF2-40B4-BE49-F238E27FC236}">
                <a16:creationId xmlns:a16="http://schemas.microsoft.com/office/drawing/2014/main" id="{BB0710AF-590A-EC77-D10B-542B21941BBC}"/>
              </a:ext>
            </a:extLst>
          </p:cNvPr>
          <p:cNvSpPr>
            <a:spLocks noGrp="1"/>
          </p:cNvSpPr>
          <p:nvPr/>
        </p:nvSpPr>
        <p:spPr>
          <a:xfrm>
            <a:off x="6122020" y="1759213"/>
            <a:ext cx="5775293" cy="3615346"/>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200">
                <a:solidFill>
                  <a:schemeClr val="tx1">
                    <a:lumMod val="50000"/>
                  </a:schemeClr>
                </a:solidFill>
                <a:ea typeface="+mn-lt"/>
                <a:cs typeface="+mn-lt"/>
              </a:rPr>
              <a:t>Poster displayed upon admission to OB, triage rooms, and in each patient room (LD and PP)</a:t>
            </a:r>
            <a:endParaRPr lang="en-US" sz="2200">
              <a:solidFill>
                <a:schemeClr val="tx1">
                  <a:lumMod val="50000"/>
                </a:schemeClr>
              </a:solidFill>
            </a:endParaRPr>
          </a:p>
          <a:p>
            <a:r>
              <a:rPr lang="en-US" sz="2200">
                <a:solidFill>
                  <a:schemeClr val="tx1">
                    <a:lumMod val="50000"/>
                  </a:schemeClr>
                </a:solidFill>
                <a:ea typeface="+mn-lt"/>
                <a:cs typeface="+mn-lt"/>
              </a:rPr>
              <a:t>Provided to patients at prenatal classes</a:t>
            </a:r>
            <a:endParaRPr lang="en-US" sz="2200">
              <a:solidFill>
                <a:schemeClr val="tx1">
                  <a:lumMod val="50000"/>
                </a:schemeClr>
              </a:solidFill>
            </a:endParaRPr>
          </a:p>
          <a:p>
            <a:r>
              <a:rPr lang="en-US" sz="2200">
                <a:ea typeface="+mn-lt"/>
                <a:cs typeface="+mn-lt"/>
              </a:rPr>
              <a:t>Given in the patient admission folders</a:t>
            </a:r>
            <a:endParaRPr lang="en-US" sz="2200"/>
          </a:p>
          <a:p>
            <a:endParaRPr lang="en-US" sz="2200"/>
          </a:p>
        </p:txBody>
      </p:sp>
      <p:sp>
        <p:nvSpPr>
          <p:cNvPr id="10" name="TextBox 8">
            <a:extLst>
              <a:ext uri="{FF2B5EF4-FFF2-40B4-BE49-F238E27FC236}">
                <a16:creationId xmlns:a16="http://schemas.microsoft.com/office/drawing/2014/main" id="{D3850892-A3BD-8B99-159E-5D4E4A88E5A2}"/>
              </a:ext>
            </a:extLst>
          </p:cNvPr>
          <p:cNvSpPr txBox="1"/>
          <p:nvPr/>
        </p:nvSpPr>
        <p:spPr>
          <a:xfrm>
            <a:off x="449014" y="1119917"/>
            <a:ext cx="5142690" cy="510778"/>
          </a:xfrm>
          <a:prstGeom prst="roundRect">
            <a:avLst/>
          </a:prstGeom>
          <a:ln>
            <a:solidFill>
              <a:srgbClr val="F5668F"/>
            </a:solidFill>
          </a:ln>
        </p:spPr>
        <p:style>
          <a:lnRef idx="2">
            <a:schemeClr val="accent2"/>
          </a:lnRef>
          <a:fillRef idx="1">
            <a:schemeClr val="lt1"/>
          </a:fillRef>
          <a:effectRef idx="0">
            <a:schemeClr val="accent2"/>
          </a:effectRef>
          <a:fontRef idx="minor">
            <a:schemeClr val="dk1"/>
          </a:fontRef>
        </p:style>
        <p:txBody>
          <a:bodyPr wrap="square" lIns="91440" tIns="45720" rIns="91440" bIns="45720" rtlCol="0" anchor="t">
            <a:sp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spcBef>
                <a:spcPts val="1000"/>
              </a:spcBef>
              <a:spcAft>
                <a:spcPts val="1000"/>
              </a:spcAft>
              <a:buClr>
                <a:schemeClr val="accent2"/>
              </a:buClr>
            </a:pPr>
            <a:r>
              <a:rPr lang="en-US" sz="2400">
                <a:ln w="0"/>
                <a:solidFill>
                  <a:schemeClr val="tx1"/>
                </a:solidFill>
                <a:effectLst>
                  <a:outerShdw blurRad="38100" dist="19050" dir="2700000" algn="tl" rotWithShape="0">
                    <a:schemeClr val="dk1">
                      <a:alpha val="40000"/>
                    </a:schemeClr>
                  </a:outerShdw>
                </a:effectLst>
                <a:latin typeface="Prompt"/>
                <a:ea typeface="+mn-lt"/>
                <a:cs typeface="+mn-lt"/>
              </a:rPr>
              <a:t>Clinical care team</a:t>
            </a:r>
          </a:p>
        </p:txBody>
      </p:sp>
      <p:sp>
        <p:nvSpPr>
          <p:cNvPr id="11" name="TextBox 11">
            <a:extLst>
              <a:ext uri="{FF2B5EF4-FFF2-40B4-BE49-F238E27FC236}">
                <a16:creationId xmlns:a16="http://schemas.microsoft.com/office/drawing/2014/main" id="{73643F8F-A7D3-2284-E7B9-01F679549E1D}"/>
              </a:ext>
            </a:extLst>
          </p:cNvPr>
          <p:cNvSpPr txBox="1"/>
          <p:nvPr/>
        </p:nvSpPr>
        <p:spPr>
          <a:xfrm>
            <a:off x="6094142" y="1112660"/>
            <a:ext cx="5142690" cy="510778"/>
          </a:xfrm>
          <a:prstGeom prst="roundRect">
            <a:avLst/>
          </a:prstGeom>
          <a:ln>
            <a:solidFill>
              <a:srgbClr val="F5668F"/>
            </a:solidFill>
          </a:ln>
        </p:spPr>
        <p:style>
          <a:lnRef idx="2">
            <a:schemeClr val="accent2"/>
          </a:lnRef>
          <a:fillRef idx="1">
            <a:schemeClr val="lt1"/>
          </a:fillRef>
          <a:effectRef idx="0">
            <a:schemeClr val="accent2"/>
          </a:effectRef>
          <a:fontRef idx="minor">
            <a:schemeClr val="dk1"/>
          </a:fontRef>
        </p:style>
        <p:txBody>
          <a:bodyPr wrap="square" lIns="91440" tIns="45720" rIns="91440" bIns="45720" rtlCol="0" anchor="t">
            <a:sp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spcBef>
                <a:spcPts val="1000"/>
              </a:spcBef>
              <a:spcAft>
                <a:spcPts val="1000"/>
              </a:spcAft>
              <a:buClr>
                <a:schemeClr val="accent2"/>
              </a:buClr>
            </a:pPr>
            <a:r>
              <a:rPr lang="en-US" sz="2400">
                <a:ln w="0"/>
                <a:solidFill>
                  <a:schemeClr val="tx1"/>
                </a:solidFill>
                <a:effectLst>
                  <a:outerShdw blurRad="38100" dist="19050" dir="2700000" algn="tl" rotWithShape="0">
                    <a:schemeClr val="dk1">
                      <a:alpha val="40000"/>
                    </a:schemeClr>
                  </a:outerShdw>
                </a:effectLst>
                <a:latin typeface="Prompt"/>
                <a:ea typeface="+mn-lt"/>
                <a:cs typeface="+mn-lt"/>
              </a:rPr>
              <a:t>Patients</a:t>
            </a:r>
          </a:p>
        </p:txBody>
      </p:sp>
      <p:sp>
        <p:nvSpPr>
          <p:cNvPr id="6" name="Footer Placeholder 4">
            <a:extLst>
              <a:ext uri="{FF2B5EF4-FFF2-40B4-BE49-F238E27FC236}">
                <a16:creationId xmlns:a16="http://schemas.microsoft.com/office/drawing/2014/main" id="{9DD0AE2C-E620-7784-B0B3-44A412F053AC}"/>
              </a:ext>
            </a:extLst>
          </p:cNvPr>
          <p:cNvSpPr>
            <a:spLocks noGrp="1"/>
          </p:cNvSpPr>
          <p:nvPr>
            <p:ph type="ftr" sz="quarter" idx="11"/>
          </p:nvPr>
        </p:nvSpPr>
        <p:spPr>
          <a:xfrm>
            <a:off x="3261060" y="6391628"/>
            <a:ext cx="4114800" cy="365125"/>
          </a:xfrm>
        </p:spPr>
        <p:txBody>
          <a:bodyPr/>
          <a:lstStyle/>
          <a:p>
            <a:pPr algn="l"/>
            <a:r>
              <a:rPr lang="en-US">
                <a:latin typeface="DM Sans"/>
                <a:cs typeface="Calibri"/>
              </a:rPr>
              <a:t>Illinois Perinatal Quality Collaborative</a:t>
            </a:r>
          </a:p>
        </p:txBody>
      </p:sp>
    </p:spTree>
    <p:extLst>
      <p:ext uri="{BB962C8B-B14F-4D97-AF65-F5344CB8AC3E}">
        <p14:creationId xmlns:p14="http://schemas.microsoft.com/office/powerpoint/2010/main" val="80752830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white blot of paint&#10;&#10;Description automatically generated">
            <a:extLst>
              <a:ext uri="{FF2B5EF4-FFF2-40B4-BE49-F238E27FC236}">
                <a16:creationId xmlns:a16="http://schemas.microsoft.com/office/drawing/2014/main" id="{277BD649-2E72-AAFF-96B9-CACA5E75B3B5}"/>
              </a:ext>
            </a:extLst>
          </p:cNvPr>
          <p:cNvPicPr>
            <a:picLocks noChangeAspect="1"/>
          </p:cNvPicPr>
          <p:nvPr/>
        </p:nvPicPr>
        <p:blipFill>
          <a:blip r:embed="rId3"/>
          <a:stretch>
            <a:fillRect/>
          </a:stretch>
        </p:blipFill>
        <p:spPr>
          <a:xfrm>
            <a:off x="4995333" y="101953"/>
            <a:ext cx="1524000" cy="1390650"/>
          </a:xfrm>
          <a:prstGeom prst="rect">
            <a:avLst/>
          </a:prstGeom>
          <a:ln>
            <a:noFill/>
          </a:ln>
        </p:spPr>
      </p:pic>
      <p:sp>
        <p:nvSpPr>
          <p:cNvPr id="3" name="Title 1">
            <a:extLst>
              <a:ext uri="{FF2B5EF4-FFF2-40B4-BE49-F238E27FC236}">
                <a16:creationId xmlns:a16="http://schemas.microsoft.com/office/drawing/2014/main" id="{477DBB18-4ABA-5958-7B3D-1A4CBBA0F490}"/>
              </a:ext>
            </a:extLst>
          </p:cNvPr>
          <p:cNvSpPr txBox="1">
            <a:spLocks/>
          </p:cNvSpPr>
          <p:nvPr/>
        </p:nvSpPr>
        <p:spPr>
          <a:xfrm>
            <a:off x="406878" y="197218"/>
            <a:ext cx="5120384" cy="1285365"/>
          </a:xfrm>
          <a:prstGeom prst="rect">
            <a:avLst/>
          </a:prstGeom>
          <a:noFill/>
        </p:spPr>
        <p:txBody>
          <a:bodyPr lIns="91440" tIns="45720" rIns="91440" bIns="45720" anchor="t"/>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600" b="1">
                <a:solidFill>
                  <a:srgbClr val="1C498B"/>
                </a:solidFill>
                <a:latin typeface="DM Sans"/>
                <a:ea typeface="Lato Medium"/>
                <a:cs typeface="Lato Medium"/>
              </a:rPr>
              <a:t>Respectful Care Breakfast Resources</a:t>
            </a:r>
          </a:p>
        </p:txBody>
      </p:sp>
      <p:sp>
        <p:nvSpPr>
          <p:cNvPr id="7" name="Title 1">
            <a:extLst>
              <a:ext uri="{FF2B5EF4-FFF2-40B4-BE49-F238E27FC236}">
                <a16:creationId xmlns:a16="http://schemas.microsoft.com/office/drawing/2014/main" id="{7C5994FE-ED51-DDC2-A1E8-43D1A63531A2}"/>
              </a:ext>
            </a:extLst>
          </p:cNvPr>
          <p:cNvSpPr txBox="1">
            <a:spLocks/>
          </p:cNvSpPr>
          <p:nvPr/>
        </p:nvSpPr>
        <p:spPr>
          <a:xfrm>
            <a:off x="412402" y="1353287"/>
            <a:ext cx="6965145" cy="3525430"/>
          </a:xfrm>
          <a:prstGeom prst="rect">
            <a:avLst/>
          </a:prstGeom>
        </p:spPr>
        <p:txBody>
          <a:bodyPr lIns="91440" tIns="45720" rIns="91440" bIns="45720" anchor="t"/>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a:latin typeface="DM Sans"/>
                <a:ea typeface="Lato Medium"/>
                <a:cs typeface="Lato Medium"/>
              </a:rPr>
              <a:t>Watch ILPQC's </a:t>
            </a:r>
            <a:r>
              <a:rPr lang="en-US" sz="2800" b="1">
                <a:latin typeface="DM Sans"/>
                <a:ea typeface="Lato Medium"/>
                <a:cs typeface="Lato Medium"/>
              </a:rPr>
              <a:t>Birth Equity</a:t>
            </a:r>
            <a:r>
              <a:rPr lang="en-US" sz="2800">
                <a:latin typeface="DM Sans"/>
                <a:ea typeface="Lato Medium"/>
                <a:cs typeface="Lato Medium"/>
              </a:rPr>
              <a:t> Webinar on February 19th, 12 – 1 pm CT : </a:t>
            </a:r>
            <a:r>
              <a:rPr lang="en-US" sz="2800" i="1">
                <a:latin typeface="DM Sans"/>
                <a:ea typeface="Lato Medium"/>
                <a:cs typeface="Lato Medium"/>
              </a:rPr>
              <a:t>Holding</a:t>
            </a:r>
            <a:r>
              <a:rPr lang="en-US" sz="2800" i="1">
                <a:latin typeface="DM Sans"/>
                <a:ea typeface="+mj-lt"/>
                <a:cs typeface="+mj-lt"/>
              </a:rPr>
              <a:t> Respectful Care Breakfasts – lessons learned </a:t>
            </a:r>
            <a:endParaRPr lang="en-US" sz="2800">
              <a:solidFill>
                <a:srgbClr val="1C498B"/>
              </a:solidFill>
              <a:latin typeface="DM Sans"/>
              <a:ea typeface="Lato Medium"/>
              <a:cs typeface="Lato Medium"/>
            </a:endParaRPr>
          </a:p>
          <a:p>
            <a:endParaRPr lang="en-US" sz="2800" i="1">
              <a:solidFill>
                <a:srgbClr val="000000"/>
              </a:solidFill>
              <a:latin typeface="DM Sans"/>
              <a:ea typeface="Lato Medium"/>
              <a:cs typeface="Lato Medium"/>
            </a:endParaRPr>
          </a:p>
          <a:p>
            <a:endParaRPr lang="en-US" sz="2800" i="1">
              <a:solidFill>
                <a:srgbClr val="000000"/>
              </a:solidFill>
              <a:latin typeface="DM Sans"/>
              <a:ea typeface="Lato Medium"/>
              <a:cs typeface="Lato Medium"/>
            </a:endParaRPr>
          </a:p>
          <a:p>
            <a:r>
              <a:rPr lang="en-US" sz="2800" i="1">
                <a:solidFill>
                  <a:srgbClr val="1C498B"/>
                </a:solidFill>
                <a:latin typeface="DM Sans"/>
                <a:ea typeface="Lato Medium"/>
                <a:cs typeface="Lato Medium"/>
              </a:rPr>
              <a:t>* </a:t>
            </a:r>
            <a:r>
              <a:rPr lang="en-US" sz="2800">
                <a:solidFill>
                  <a:srgbClr val="1C498B"/>
                </a:solidFill>
                <a:latin typeface="DM Sans"/>
                <a:ea typeface="Lato Medium"/>
                <a:cs typeface="Lato Medium"/>
              </a:rPr>
              <a:t>Will be uploaded to ILPQC site this week!</a:t>
            </a:r>
          </a:p>
        </p:txBody>
      </p:sp>
      <p:sp>
        <p:nvSpPr>
          <p:cNvPr id="5" name="Footer Placeholder 4">
            <a:extLst>
              <a:ext uri="{FF2B5EF4-FFF2-40B4-BE49-F238E27FC236}">
                <a16:creationId xmlns:a16="http://schemas.microsoft.com/office/drawing/2014/main" id="{2D4FF9EE-CA60-EF60-2539-95209B37945E}"/>
              </a:ext>
            </a:extLst>
          </p:cNvPr>
          <p:cNvSpPr>
            <a:spLocks noGrp="1"/>
          </p:cNvSpPr>
          <p:nvPr>
            <p:ph type="ftr" sz="quarter" idx="11"/>
          </p:nvPr>
        </p:nvSpPr>
        <p:spPr>
          <a:xfrm>
            <a:off x="3261060" y="6391628"/>
            <a:ext cx="4114800" cy="365125"/>
          </a:xfrm>
        </p:spPr>
        <p:txBody>
          <a:bodyPr/>
          <a:lstStyle/>
          <a:p>
            <a:pPr algn="l"/>
            <a:r>
              <a:rPr lang="en-US">
                <a:latin typeface="DM Sans"/>
                <a:cs typeface="Calibri"/>
              </a:rPr>
              <a:t>Illinois Perinatal Quality Collaborative</a:t>
            </a:r>
          </a:p>
        </p:txBody>
      </p:sp>
      <p:pic>
        <p:nvPicPr>
          <p:cNvPr id="6" name="Picture 5" descr="A close up of a snow&#10;&#10;Description automatically generated">
            <a:extLst>
              <a:ext uri="{FF2B5EF4-FFF2-40B4-BE49-F238E27FC236}">
                <a16:creationId xmlns:a16="http://schemas.microsoft.com/office/drawing/2014/main" id="{793CFA8E-DC2E-893A-6F99-216BEEE5FBE5}"/>
              </a:ext>
            </a:extLst>
          </p:cNvPr>
          <p:cNvPicPr>
            <a:picLocks noChangeAspect="1"/>
          </p:cNvPicPr>
          <p:nvPr/>
        </p:nvPicPr>
        <p:blipFill>
          <a:blip r:embed="rId4"/>
          <a:stretch>
            <a:fillRect/>
          </a:stretch>
        </p:blipFill>
        <p:spPr>
          <a:xfrm>
            <a:off x="79375" y="5896608"/>
            <a:ext cx="2762250" cy="984250"/>
          </a:xfrm>
          <a:prstGeom prst="rect">
            <a:avLst/>
          </a:prstGeom>
          <a:ln>
            <a:noFill/>
          </a:ln>
        </p:spPr>
      </p:pic>
      <p:pic>
        <p:nvPicPr>
          <p:cNvPr id="9" name="Picture 8" descr="A group of women standing together&#10;&#10;Description automatically generated">
            <a:extLst>
              <a:ext uri="{FF2B5EF4-FFF2-40B4-BE49-F238E27FC236}">
                <a16:creationId xmlns:a16="http://schemas.microsoft.com/office/drawing/2014/main" id="{BAB16C74-0E9F-0437-85A6-436F8B49035F}"/>
              </a:ext>
            </a:extLst>
          </p:cNvPr>
          <p:cNvPicPr>
            <a:picLocks noChangeAspect="1"/>
          </p:cNvPicPr>
          <p:nvPr/>
        </p:nvPicPr>
        <p:blipFill>
          <a:blip r:embed="rId5"/>
          <a:stretch>
            <a:fillRect/>
          </a:stretch>
        </p:blipFill>
        <p:spPr>
          <a:xfrm>
            <a:off x="7596453" y="-118"/>
            <a:ext cx="4591051" cy="3438525"/>
          </a:xfrm>
          <a:prstGeom prst="rect">
            <a:avLst/>
          </a:prstGeom>
        </p:spPr>
      </p:pic>
      <p:pic>
        <p:nvPicPr>
          <p:cNvPr id="10" name="Picture 9" descr="A counter with food items on it&#10;&#10;Description automatically generated">
            <a:extLst>
              <a:ext uri="{FF2B5EF4-FFF2-40B4-BE49-F238E27FC236}">
                <a16:creationId xmlns:a16="http://schemas.microsoft.com/office/drawing/2014/main" id="{0267A147-F504-7FEC-7610-77FBB78B333B}"/>
              </a:ext>
            </a:extLst>
          </p:cNvPr>
          <p:cNvPicPr>
            <a:picLocks noChangeAspect="1"/>
          </p:cNvPicPr>
          <p:nvPr/>
        </p:nvPicPr>
        <p:blipFill>
          <a:blip r:embed="rId6"/>
          <a:stretch>
            <a:fillRect/>
          </a:stretch>
        </p:blipFill>
        <p:spPr>
          <a:xfrm>
            <a:off x="7591184" y="3646086"/>
            <a:ext cx="4600695" cy="3211855"/>
          </a:xfrm>
          <a:prstGeom prst="rect">
            <a:avLst/>
          </a:prstGeom>
        </p:spPr>
      </p:pic>
      <p:sp>
        <p:nvSpPr>
          <p:cNvPr id="4" name="Title 1">
            <a:extLst>
              <a:ext uri="{FF2B5EF4-FFF2-40B4-BE49-F238E27FC236}">
                <a16:creationId xmlns:a16="http://schemas.microsoft.com/office/drawing/2014/main" id="{25B7C5A4-5F39-10B2-DA70-70D2612C230B}"/>
              </a:ext>
            </a:extLst>
          </p:cNvPr>
          <p:cNvSpPr txBox="1">
            <a:spLocks/>
          </p:cNvSpPr>
          <p:nvPr/>
        </p:nvSpPr>
        <p:spPr>
          <a:xfrm>
            <a:off x="402756" y="5018943"/>
            <a:ext cx="6965145" cy="1373901"/>
          </a:xfrm>
          <a:prstGeom prst="rect">
            <a:avLst/>
          </a:prstGeom>
        </p:spPr>
        <p:txBody>
          <a:bodyPr lIns="91440" tIns="45720" rIns="91440" bIns="45720" anchor="t"/>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a:latin typeface="DM Sans"/>
                <a:ea typeface="Lato Medium"/>
                <a:cs typeface="Lato Medium"/>
              </a:rPr>
              <a:t>Check with your BE Team if they have planned or hosted one – see if you can attend or learn how they did it!</a:t>
            </a:r>
            <a:endParaRPr lang="en-US" sz="2800">
              <a:solidFill>
                <a:srgbClr val="000000"/>
              </a:solidFill>
              <a:latin typeface="DM Sans"/>
              <a:ea typeface="Lato Medium"/>
              <a:cs typeface="Lato Medium"/>
            </a:endParaRPr>
          </a:p>
        </p:txBody>
      </p:sp>
    </p:spTree>
    <p:extLst>
      <p:ext uri="{BB962C8B-B14F-4D97-AF65-F5344CB8AC3E}">
        <p14:creationId xmlns:p14="http://schemas.microsoft.com/office/powerpoint/2010/main" val="154849905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4FC3E6-8E03-4AD0-DC5A-624DF52B6ED0}"/>
              </a:ext>
            </a:extLst>
          </p:cNvPr>
          <p:cNvSpPr>
            <a:spLocks noGrp="1"/>
          </p:cNvSpPr>
          <p:nvPr>
            <p:ph type="ctrTitle"/>
          </p:nvPr>
        </p:nvSpPr>
        <p:spPr>
          <a:xfrm>
            <a:off x="950323" y="2091474"/>
            <a:ext cx="10634533" cy="1826339"/>
          </a:xfrm>
        </p:spPr>
        <p:txBody>
          <a:bodyPr>
            <a:normAutofit/>
          </a:bodyPr>
          <a:lstStyle/>
          <a:p>
            <a:r>
              <a:rPr lang="en-US" b="1">
                <a:solidFill>
                  <a:srgbClr val="1C498B"/>
                </a:solidFill>
                <a:latin typeface="DM Sans"/>
                <a:ea typeface="Lato Medium"/>
                <a:cs typeface="Lato Medium"/>
              </a:rPr>
              <a:t>Poll: Have </a:t>
            </a:r>
            <a:r>
              <a:rPr lang="en-US">
                <a:solidFill>
                  <a:srgbClr val="1C498B"/>
                </a:solidFill>
                <a:latin typeface="DM Sans"/>
                <a:ea typeface="Lato Medium"/>
                <a:cs typeface="Lato Medium"/>
              </a:rPr>
              <a:t>you seen ILPQC's Respectful Care Practices around your hospital?</a:t>
            </a:r>
            <a:endParaRPr lang="en-US" b="1">
              <a:solidFill>
                <a:srgbClr val="1C498B"/>
              </a:solidFill>
              <a:latin typeface="DM Sans"/>
              <a:ea typeface="Lato Medium"/>
              <a:cs typeface="Lato Medium"/>
            </a:endParaRPr>
          </a:p>
        </p:txBody>
      </p:sp>
      <p:pic>
        <p:nvPicPr>
          <p:cNvPr id="6" name="Picture 5" descr="A blue circle with a black background&#10;&#10;Description automatically generated">
            <a:extLst>
              <a:ext uri="{FF2B5EF4-FFF2-40B4-BE49-F238E27FC236}">
                <a16:creationId xmlns:a16="http://schemas.microsoft.com/office/drawing/2014/main" id="{71BFFE68-F9B2-3E93-AD63-B48033147970}"/>
              </a:ext>
            </a:extLst>
          </p:cNvPr>
          <p:cNvPicPr>
            <a:picLocks noChangeAspect="1"/>
          </p:cNvPicPr>
          <p:nvPr/>
        </p:nvPicPr>
        <p:blipFill>
          <a:blip r:embed="rId3"/>
          <a:stretch>
            <a:fillRect/>
          </a:stretch>
        </p:blipFill>
        <p:spPr>
          <a:xfrm>
            <a:off x="-1169037" y="-1664246"/>
            <a:ext cx="1981200" cy="2514600"/>
          </a:xfrm>
          <a:prstGeom prst="rect">
            <a:avLst/>
          </a:prstGeom>
          <a:ln>
            <a:noFill/>
          </a:ln>
        </p:spPr>
      </p:pic>
    </p:spTree>
    <p:extLst>
      <p:ext uri="{BB962C8B-B14F-4D97-AF65-F5344CB8AC3E}">
        <p14:creationId xmlns:p14="http://schemas.microsoft.com/office/powerpoint/2010/main" val="669186710"/>
      </p:ext>
    </p:extLst>
  </p:cSld>
  <p:clrMapOvr>
    <a:masterClrMapping/>
  </p:clrMapOvr>
  <p:extLst>
    <p:ext uri="{6950BFC3-D8DA-4A85-94F7-54DA5524770B}">
      <p188:commentRel xmlns:p188="http://schemas.microsoft.com/office/powerpoint/2018/8/main" r:id="rId2"/>
    </p:ext>
  </p:extLst>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EC1F3834-E4ED-274F-332B-18AD4BC5D44C}"/>
              </a:ext>
            </a:extLst>
          </p:cNvPr>
          <p:cNvSpPr>
            <a:spLocks noGrp="1"/>
          </p:cNvSpPr>
          <p:nvPr>
            <p:ph type="sldNum" sz="quarter" idx="10"/>
          </p:nvPr>
        </p:nvSpPr>
        <p:spPr/>
        <p:txBody>
          <a:bodyPr/>
          <a:lstStyle/>
          <a:p>
            <a:fld id="{97033E4B-E3EB-3D46-B2D8-3159663620FA}" type="slidenum">
              <a:rPr lang="en-US" smtClean="0"/>
              <a:pPr/>
              <a:t>37</a:t>
            </a:fld>
            <a:endParaRPr lang="en-US"/>
          </a:p>
        </p:txBody>
      </p:sp>
      <p:sp>
        <p:nvSpPr>
          <p:cNvPr id="5" name="Footer Placeholder 4">
            <a:extLst>
              <a:ext uri="{FF2B5EF4-FFF2-40B4-BE49-F238E27FC236}">
                <a16:creationId xmlns:a16="http://schemas.microsoft.com/office/drawing/2014/main" id="{EF6D57BD-5D52-B829-7A1B-4DFAA4094157}"/>
              </a:ext>
            </a:extLst>
          </p:cNvPr>
          <p:cNvSpPr>
            <a:spLocks noGrp="1"/>
          </p:cNvSpPr>
          <p:nvPr>
            <p:ph type="ftr" sz="quarter" idx="11"/>
          </p:nvPr>
        </p:nvSpPr>
        <p:spPr/>
        <p:txBody>
          <a:bodyPr/>
          <a:lstStyle/>
          <a:p>
            <a:pPr algn="l"/>
            <a:r>
              <a:rPr lang="en-US"/>
              <a:t>Illinois Perinatal Quality Collaborative</a:t>
            </a:r>
          </a:p>
        </p:txBody>
      </p:sp>
      <p:pic>
        <p:nvPicPr>
          <p:cNvPr id="6" name="Picture 5" descr="A person holding a baby&#10;&#10;Description automatically generated">
            <a:extLst>
              <a:ext uri="{FF2B5EF4-FFF2-40B4-BE49-F238E27FC236}">
                <a16:creationId xmlns:a16="http://schemas.microsoft.com/office/drawing/2014/main" id="{2B26EC16-A487-421E-775C-476A2F375BAF}"/>
              </a:ext>
            </a:extLst>
          </p:cNvPr>
          <p:cNvPicPr>
            <a:picLocks noChangeAspect="1"/>
          </p:cNvPicPr>
          <p:nvPr/>
        </p:nvPicPr>
        <p:blipFill>
          <a:blip r:embed="rId3"/>
          <a:stretch>
            <a:fillRect/>
          </a:stretch>
        </p:blipFill>
        <p:spPr>
          <a:xfrm>
            <a:off x="263298" y="79648"/>
            <a:ext cx="5057593" cy="6279163"/>
          </a:xfrm>
          <a:prstGeom prst="rect">
            <a:avLst/>
          </a:prstGeom>
        </p:spPr>
      </p:pic>
      <p:sp>
        <p:nvSpPr>
          <p:cNvPr id="15" name="Title 1">
            <a:extLst>
              <a:ext uri="{FF2B5EF4-FFF2-40B4-BE49-F238E27FC236}">
                <a16:creationId xmlns:a16="http://schemas.microsoft.com/office/drawing/2014/main" id="{82C2383D-DDA8-FCDA-FBDD-1B84FE5EDB56}"/>
              </a:ext>
            </a:extLst>
          </p:cNvPr>
          <p:cNvSpPr txBox="1">
            <a:spLocks/>
          </p:cNvSpPr>
          <p:nvPr/>
        </p:nvSpPr>
        <p:spPr>
          <a:xfrm>
            <a:off x="5469710" y="2287619"/>
            <a:ext cx="6585048" cy="2448841"/>
          </a:xfrm>
          <a:prstGeom prst="rect">
            <a:avLst/>
          </a:prstGeom>
        </p:spPr>
        <p:txBody>
          <a:bodyPr lIns="91440" tIns="45720" rIns="91440" bIns="45720" anchor="t">
            <a:norm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r>
              <a:rPr lang="en-US">
                <a:solidFill>
                  <a:srgbClr val="1C498B"/>
                </a:solidFill>
                <a:latin typeface="DM Sans"/>
                <a:ea typeface="Lato Medium"/>
                <a:cs typeface="Lato Medium"/>
              </a:rPr>
              <a:t>ILPQC has been working to adapt and modify these practices for ESSI.</a:t>
            </a:r>
          </a:p>
        </p:txBody>
      </p:sp>
    </p:spTree>
    <p:extLst>
      <p:ext uri="{BB962C8B-B14F-4D97-AF65-F5344CB8AC3E}">
        <p14:creationId xmlns:p14="http://schemas.microsoft.com/office/powerpoint/2010/main" val="206946266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A blue and white paint on a black background&#10;&#10;Description automatically generated">
            <a:extLst>
              <a:ext uri="{FF2B5EF4-FFF2-40B4-BE49-F238E27FC236}">
                <a16:creationId xmlns:a16="http://schemas.microsoft.com/office/drawing/2014/main" id="{52178671-9617-C000-23A9-3B41BB9005F6}"/>
              </a:ext>
            </a:extLst>
          </p:cNvPr>
          <p:cNvPicPr>
            <a:picLocks noChangeAspect="1"/>
          </p:cNvPicPr>
          <p:nvPr/>
        </p:nvPicPr>
        <p:blipFill>
          <a:blip r:embed="rId3"/>
          <a:stretch>
            <a:fillRect/>
          </a:stretch>
        </p:blipFill>
        <p:spPr>
          <a:xfrm>
            <a:off x="7763363" y="-265997"/>
            <a:ext cx="4163495" cy="2176272"/>
          </a:xfrm>
          <a:prstGeom prst="rect">
            <a:avLst/>
          </a:prstGeom>
          <a:ln>
            <a:noFill/>
          </a:ln>
        </p:spPr>
      </p:pic>
      <p:sp>
        <p:nvSpPr>
          <p:cNvPr id="2" name="Title 1">
            <a:extLst>
              <a:ext uri="{FF2B5EF4-FFF2-40B4-BE49-F238E27FC236}">
                <a16:creationId xmlns:a16="http://schemas.microsoft.com/office/drawing/2014/main" id="{3211BF8C-E76B-5DCC-741A-A8EC35718AC9}"/>
              </a:ext>
            </a:extLst>
          </p:cNvPr>
          <p:cNvSpPr>
            <a:spLocks noGrp="1"/>
          </p:cNvSpPr>
          <p:nvPr>
            <p:ph type="title"/>
          </p:nvPr>
        </p:nvSpPr>
        <p:spPr>
          <a:xfrm>
            <a:off x="838200" y="392667"/>
            <a:ext cx="10515600" cy="1325563"/>
          </a:xfrm>
          <a:noFill/>
        </p:spPr>
        <p:txBody>
          <a:bodyPr>
            <a:normAutofit/>
          </a:bodyPr>
          <a:lstStyle/>
          <a:p>
            <a:r>
              <a:rPr lang="en-US" sz="3600" b="1">
                <a:solidFill>
                  <a:srgbClr val="1C498B"/>
                </a:solidFill>
                <a:latin typeface="DM Sans"/>
                <a:ea typeface="Lato Medium"/>
                <a:cs typeface="Lato Medium"/>
              </a:rPr>
              <a:t>Respectful Care Practices Process</a:t>
            </a:r>
          </a:p>
        </p:txBody>
      </p:sp>
      <p:sp>
        <p:nvSpPr>
          <p:cNvPr id="3" name="Content Placeholder 2">
            <a:extLst>
              <a:ext uri="{FF2B5EF4-FFF2-40B4-BE49-F238E27FC236}">
                <a16:creationId xmlns:a16="http://schemas.microsoft.com/office/drawing/2014/main" id="{23C63934-04CC-F21C-59FC-C580A9F65EC3}"/>
              </a:ext>
            </a:extLst>
          </p:cNvPr>
          <p:cNvSpPr>
            <a:spLocks noGrp="1"/>
          </p:cNvSpPr>
          <p:nvPr>
            <p:ph idx="1"/>
          </p:nvPr>
        </p:nvSpPr>
        <p:spPr>
          <a:xfrm>
            <a:off x="835339" y="1774595"/>
            <a:ext cx="10515600" cy="4351338"/>
          </a:xfrm>
        </p:spPr>
        <p:txBody>
          <a:bodyPr vert="horz" lIns="91440" tIns="45720" rIns="91440" bIns="45720" rtlCol="0" anchor="t">
            <a:noAutofit/>
          </a:bodyPr>
          <a:lstStyle/>
          <a:p>
            <a:pPr>
              <a:buFont typeface="Wingdings" panose="020B0604020202020204" pitchFamily="34" charset="0"/>
              <a:buChar char="q"/>
            </a:pPr>
            <a:r>
              <a:rPr lang="en-US">
                <a:solidFill>
                  <a:srgbClr val="F5668F"/>
                </a:solidFill>
                <a:ea typeface="Lato"/>
                <a:cs typeface="Lato"/>
              </a:rPr>
              <a:t> </a:t>
            </a:r>
            <a:r>
              <a:rPr lang="en-US">
                <a:ea typeface="Lato"/>
                <a:cs typeface="Lato"/>
              </a:rPr>
              <a:t>Underwent several iterations</a:t>
            </a:r>
          </a:p>
          <a:p>
            <a:pPr lvl="1">
              <a:buFont typeface="Courier New" panose="020B0604020202020204" pitchFamily="34" charset="0"/>
              <a:buChar char="o"/>
            </a:pPr>
            <a:r>
              <a:rPr lang="en-US">
                <a:solidFill>
                  <a:srgbClr val="000000"/>
                </a:solidFill>
                <a:ea typeface="Lato"/>
                <a:cs typeface="Lato"/>
              </a:rPr>
              <a:t>Feedback</a:t>
            </a:r>
            <a:r>
              <a:rPr lang="en-US">
                <a:ea typeface="Lato"/>
                <a:cs typeface="Lato"/>
              </a:rPr>
              <a:t> from </a:t>
            </a:r>
            <a:r>
              <a:rPr lang="en-US" b="1">
                <a:ea typeface="Lato"/>
                <a:cs typeface="Lato"/>
              </a:rPr>
              <a:t>Neonatal Advisory workgroup, Neo Community Advisory Board, ESSI Planning workgroup,</a:t>
            </a:r>
            <a:r>
              <a:rPr lang="en-US">
                <a:ea typeface="Lato"/>
                <a:cs typeface="Lato"/>
              </a:rPr>
              <a:t> and </a:t>
            </a:r>
            <a:r>
              <a:rPr lang="en-US" b="1">
                <a:ea typeface="Lato"/>
                <a:cs typeface="Lato"/>
              </a:rPr>
              <a:t>parent partners</a:t>
            </a:r>
            <a:endParaRPr lang="en-US" b="1"/>
          </a:p>
          <a:p>
            <a:pPr>
              <a:buFont typeface="Wingdings" panose="020B0604020202020204" pitchFamily="34" charset="0"/>
              <a:buChar char="q"/>
            </a:pPr>
            <a:r>
              <a:rPr lang="en-US">
                <a:solidFill>
                  <a:srgbClr val="F5668F"/>
                </a:solidFill>
                <a:ea typeface="Lato"/>
                <a:cs typeface="Lato"/>
              </a:rPr>
              <a:t> </a:t>
            </a:r>
            <a:r>
              <a:rPr lang="en-US">
                <a:ea typeface="Lato"/>
                <a:cs typeface="Lato"/>
              </a:rPr>
              <a:t>Line-by-line internal team editing integrating feedback from teams and assessing clarity and style</a:t>
            </a:r>
          </a:p>
          <a:p>
            <a:pPr>
              <a:buFont typeface="Wingdings" panose="020B0604020202020204" pitchFamily="34" charset="0"/>
              <a:buChar char="q"/>
            </a:pPr>
            <a:r>
              <a:rPr lang="en-US">
                <a:solidFill>
                  <a:srgbClr val="F5668F"/>
                </a:solidFill>
                <a:ea typeface="Lato"/>
                <a:cs typeface="Lato"/>
              </a:rPr>
              <a:t> </a:t>
            </a:r>
            <a:r>
              <a:rPr lang="en-US">
                <a:ea typeface="Lato"/>
                <a:cs typeface="Lato"/>
              </a:rPr>
              <a:t>Assess readability and comprehension through external, validated tools </a:t>
            </a:r>
          </a:p>
          <a:p>
            <a:pPr>
              <a:buFont typeface="Wingdings" panose="020B0604020202020204" pitchFamily="34" charset="0"/>
              <a:buChar char="q"/>
            </a:pPr>
            <a:endParaRPr lang="en-US">
              <a:solidFill>
                <a:srgbClr val="F5668F"/>
              </a:solidFill>
              <a:ea typeface="Lato"/>
              <a:cs typeface="Lato"/>
            </a:endParaRPr>
          </a:p>
        </p:txBody>
      </p:sp>
      <p:sp>
        <p:nvSpPr>
          <p:cNvPr id="4" name="Slide Number Placeholder 3">
            <a:extLst>
              <a:ext uri="{FF2B5EF4-FFF2-40B4-BE49-F238E27FC236}">
                <a16:creationId xmlns:a16="http://schemas.microsoft.com/office/drawing/2014/main" id="{F175744C-DFFD-D823-3D18-A60497D3B1E4}"/>
              </a:ext>
            </a:extLst>
          </p:cNvPr>
          <p:cNvSpPr>
            <a:spLocks noGrp="1"/>
          </p:cNvSpPr>
          <p:nvPr>
            <p:ph type="sldNum" sz="quarter" idx="10"/>
          </p:nvPr>
        </p:nvSpPr>
        <p:spPr/>
        <p:txBody>
          <a:bodyPr/>
          <a:lstStyle/>
          <a:p>
            <a:fld id="{97033E4B-E3EB-3D46-B2D8-3159663620FA}" type="slidenum">
              <a:rPr lang="en-US" dirty="0" smtClean="0"/>
              <a:pPr/>
              <a:t>38</a:t>
            </a:fld>
            <a:endParaRPr lang="en-US"/>
          </a:p>
        </p:txBody>
      </p:sp>
      <p:sp>
        <p:nvSpPr>
          <p:cNvPr id="7" name="Footer Placeholder 4">
            <a:extLst>
              <a:ext uri="{FF2B5EF4-FFF2-40B4-BE49-F238E27FC236}">
                <a16:creationId xmlns:a16="http://schemas.microsoft.com/office/drawing/2014/main" id="{509AC272-869E-2AE8-8376-D1E67AF91AD6}"/>
              </a:ext>
            </a:extLst>
          </p:cNvPr>
          <p:cNvSpPr>
            <a:spLocks noGrp="1"/>
          </p:cNvSpPr>
          <p:nvPr>
            <p:ph type="ftr" sz="quarter" idx="11"/>
          </p:nvPr>
        </p:nvSpPr>
        <p:spPr>
          <a:xfrm>
            <a:off x="4842933" y="6391628"/>
            <a:ext cx="4114800" cy="365125"/>
          </a:xfrm>
        </p:spPr>
        <p:txBody>
          <a:bodyPr/>
          <a:lstStyle/>
          <a:p>
            <a:pPr algn="l"/>
            <a:r>
              <a:rPr lang="en-US">
                <a:latin typeface="Calibri"/>
                <a:cs typeface="Calibri"/>
              </a:rPr>
              <a:t>Illinois Perinatal Quality Collaborative</a:t>
            </a:r>
          </a:p>
        </p:txBody>
      </p:sp>
      <p:pic>
        <p:nvPicPr>
          <p:cNvPr id="6" name="Picture 5" descr="A white cloud on a black background&#10;&#10;Description automatically generated">
            <a:extLst>
              <a:ext uri="{FF2B5EF4-FFF2-40B4-BE49-F238E27FC236}">
                <a16:creationId xmlns:a16="http://schemas.microsoft.com/office/drawing/2014/main" id="{A1D15831-3EEA-F72A-127E-8E266DC22CAE}"/>
              </a:ext>
            </a:extLst>
          </p:cNvPr>
          <p:cNvPicPr>
            <a:picLocks noChangeAspect="1"/>
          </p:cNvPicPr>
          <p:nvPr/>
        </p:nvPicPr>
        <p:blipFill>
          <a:blip r:embed="rId4"/>
          <a:stretch>
            <a:fillRect/>
          </a:stretch>
        </p:blipFill>
        <p:spPr>
          <a:xfrm>
            <a:off x="-640174" y="-2631624"/>
            <a:ext cx="1592801" cy="3546259"/>
          </a:xfrm>
          <a:prstGeom prst="rect">
            <a:avLst/>
          </a:prstGeom>
          <a:ln>
            <a:noFill/>
          </a:ln>
        </p:spPr>
      </p:pic>
      <p:sp>
        <p:nvSpPr>
          <p:cNvPr id="9" name="Content Placeholder 2">
            <a:extLst>
              <a:ext uri="{FF2B5EF4-FFF2-40B4-BE49-F238E27FC236}">
                <a16:creationId xmlns:a16="http://schemas.microsoft.com/office/drawing/2014/main" id="{C850D7A8-6021-7083-F66D-8B12ADD8B461}"/>
              </a:ext>
            </a:extLst>
          </p:cNvPr>
          <p:cNvSpPr txBox="1">
            <a:spLocks/>
          </p:cNvSpPr>
          <p:nvPr/>
        </p:nvSpPr>
        <p:spPr>
          <a:xfrm>
            <a:off x="2511919" y="5190633"/>
            <a:ext cx="7071049" cy="1466624"/>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b="1">
                <a:ea typeface="Lato"/>
                <a:cs typeface="Lato"/>
              </a:rPr>
              <a:t>Poster launching at Face to Face!</a:t>
            </a:r>
          </a:p>
          <a:p>
            <a:pPr algn="ctr">
              <a:buFont typeface="Wingdings" panose="020B0604020202020204" pitchFamily="34" charset="0"/>
              <a:buChar char="q"/>
            </a:pPr>
            <a:endParaRPr lang="en-US" b="1">
              <a:solidFill>
                <a:srgbClr val="F5668F"/>
              </a:solidFill>
              <a:ea typeface="Lato"/>
              <a:cs typeface="Lato"/>
            </a:endParaRPr>
          </a:p>
        </p:txBody>
      </p:sp>
      <p:pic>
        <p:nvPicPr>
          <p:cNvPr id="5" name="Graphic 4" descr="Checkmark with solid fill">
            <a:extLst>
              <a:ext uri="{FF2B5EF4-FFF2-40B4-BE49-F238E27FC236}">
                <a16:creationId xmlns:a16="http://schemas.microsoft.com/office/drawing/2014/main" id="{EF0C6CDF-E69F-FC43-4F1C-C76E7A4014D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90239" y="1624361"/>
            <a:ext cx="505522" cy="505522"/>
          </a:xfrm>
          <a:prstGeom prst="rect">
            <a:avLst/>
          </a:prstGeom>
        </p:spPr>
      </p:pic>
      <p:pic>
        <p:nvPicPr>
          <p:cNvPr id="8" name="Graphic 7" descr="Checkmark with solid fill">
            <a:extLst>
              <a:ext uri="{FF2B5EF4-FFF2-40B4-BE49-F238E27FC236}">
                <a16:creationId xmlns:a16="http://schemas.microsoft.com/office/drawing/2014/main" id="{ED2A9DD2-624E-F2CA-6119-B16F1A2D0A6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92860" y="2828597"/>
            <a:ext cx="505522" cy="505522"/>
          </a:xfrm>
          <a:prstGeom prst="rect">
            <a:avLst/>
          </a:prstGeom>
        </p:spPr>
      </p:pic>
      <p:pic>
        <p:nvPicPr>
          <p:cNvPr id="10" name="Graphic 9" descr="Checkmark with solid fill">
            <a:extLst>
              <a:ext uri="{FF2B5EF4-FFF2-40B4-BE49-F238E27FC236}">
                <a16:creationId xmlns:a16="http://schemas.microsoft.com/office/drawing/2014/main" id="{A9F52B3D-4D4E-AED0-17DC-A245A8411EA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90238" y="3743092"/>
            <a:ext cx="505522" cy="505522"/>
          </a:xfrm>
          <a:prstGeom prst="rect">
            <a:avLst/>
          </a:prstGeom>
        </p:spPr>
      </p:pic>
    </p:spTree>
    <p:extLst>
      <p:ext uri="{BB962C8B-B14F-4D97-AF65-F5344CB8AC3E}">
        <p14:creationId xmlns:p14="http://schemas.microsoft.com/office/powerpoint/2010/main" val="188109219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white cloud on a black background&#10;&#10;Description automatically generated">
            <a:extLst>
              <a:ext uri="{FF2B5EF4-FFF2-40B4-BE49-F238E27FC236}">
                <a16:creationId xmlns:a16="http://schemas.microsoft.com/office/drawing/2014/main" id="{36962373-8B36-3EA1-50D9-A7C5C9660093}"/>
              </a:ext>
            </a:extLst>
          </p:cNvPr>
          <p:cNvPicPr>
            <a:picLocks noChangeAspect="1"/>
          </p:cNvPicPr>
          <p:nvPr/>
        </p:nvPicPr>
        <p:blipFill>
          <a:blip r:embed="rId3"/>
          <a:stretch>
            <a:fillRect/>
          </a:stretch>
        </p:blipFill>
        <p:spPr>
          <a:xfrm>
            <a:off x="244122" y="3031635"/>
            <a:ext cx="1592801" cy="3546259"/>
          </a:xfrm>
          <a:prstGeom prst="rect">
            <a:avLst/>
          </a:prstGeom>
          <a:ln>
            <a:noFill/>
          </a:ln>
        </p:spPr>
      </p:pic>
      <p:pic>
        <p:nvPicPr>
          <p:cNvPr id="3" name="Picture 2" descr="A blue circle with a black background&#10;&#10;Description automatically generated">
            <a:extLst>
              <a:ext uri="{FF2B5EF4-FFF2-40B4-BE49-F238E27FC236}">
                <a16:creationId xmlns:a16="http://schemas.microsoft.com/office/drawing/2014/main" id="{C215F430-4B13-A518-9DD7-748E34F46D7A}"/>
              </a:ext>
            </a:extLst>
          </p:cNvPr>
          <p:cNvPicPr>
            <a:picLocks noChangeAspect="1"/>
          </p:cNvPicPr>
          <p:nvPr/>
        </p:nvPicPr>
        <p:blipFill>
          <a:blip r:embed="rId4"/>
          <a:stretch>
            <a:fillRect/>
          </a:stretch>
        </p:blipFill>
        <p:spPr>
          <a:xfrm>
            <a:off x="10326511" y="-410633"/>
            <a:ext cx="1981200" cy="2514600"/>
          </a:xfrm>
          <a:prstGeom prst="rect">
            <a:avLst/>
          </a:prstGeom>
          <a:ln>
            <a:noFill/>
          </a:ln>
        </p:spPr>
      </p:pic>
      <p:sp>
        <p:nvSpPr>
          <p:cNvPr id="5" name="TextBox 4">
            <a:extLst>
              <a:ext uri="{FF2B5EF4-FFF2-40B4-BE49-F238E27FC236}">
                <a16:creationId xmlns:a16="http://schemas.microsoft.com/office/drawing/2014/main" id="{29762A30-9E95-E9C4-E801-80ED83B5069F}"/>
              </a:ext>
            </a:extLst>
          </p:cNvPr>
          <p:cNvSpPr txBox="1"/>
          <p:nvPr/>
        </p:nvSpPr>
        <p:spPr>
          <a:xfrm>
            <a:off x="729675" y="411155"/>
            <a:ext cx="10761427" cy="5847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3200" b="1">
                <a:solidFill>
                  <a:srgbClr val="1C498B"/>
                </a:solidFill>
                <a:latin typeface="DM Sans"/>
                <a:cs typeface="Calibri"/>
              </a:rPr>
              <a:t>ILPQC Respectful Care Practices</a:t>
            </a:r>
            <a:endParaRPr lang="en-US"/>
          </a:p>
        </p:txBody>
      </p:sp>
      <p:sp>
        <p:nvSpPr>
          <p:cNvPr id="6" name="TextBox 5">
            <a:extLst>
              <a:ext uri="{FF2B5EF4-FFF2-40B4-BE49-F238E27FC236}">
                <a16:creationId xmlns:a16="http://schemas.microsoft.com/office/drawing/2014/main" id="{AF9017BA-C0A8-6BEE-2C56-82860CA64E5C}"/>
              </a:ext>
            </a:extLst>
          </p:cNvPr>
          <p:cNvSpPr txBox="1"/>
          <p:nvPr/>
        </p:nvSpPr>
        <p:spPr>
          <a:xfrm>
            <a:off x="581941" y="1313114"/>
            <a:ext cx="10761427" cy="483888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457200" indent="-457200">
              <a:lnSpc>
                <a:spcPct val="150000"/>
              </a:lnSpc>
              <a:buFont typeface="Calibri"/>
              <a:buChar char="-"/>
            </a:pPr>
            <a:r>
              <a:rPr lang="en-US" sz="2600">
                <a:solidFill>
                  <a:srgbClr val="000000"/>
                </a:solidFill>
                <a:latin typeface="DM Sans"/>
                <a:cs typeface="Calibri"/>
              </a:rPr>
              <a:t>Treating you and your baby with care and respect</a:t>
            </a:r>
            <a:endParaRPr lang="en-US" sz="2600"/>
          </a:p>
          <a:p>
            <a:pPr marL="457200" indent="-457200">
              <a:lnSpc>
                <a:spcPct val="150000"/>
              </a:lnSpc>
              <a:buFont typeface="Calibri"/>
              <a:buChar char="-"/>
            </a:pPr>
            <a:r>
              <a:rPr lang="en-US" sz="2600">
                <a:solidFill>
                  <a:srgbClr val="000000"/>
                </a:solidFill>
                <a:latin typeface="DM Sans"/>
                <a:cs typeface="Calibri"/>
              </a:rPr>
              <a:t>Introducing ourselves and our roles to you</a:t>
            </a:r>
          </a:p>
          <a:p>
            <a:pPr marL="457200" indent="-457200">
              <a:lnSpc>
                <a:spcPct val="150000"/>
              </a:lnSpc>
              <a:buFont typeface="Calibri"/>
              <a:buChar char="-"/>
            </a:pPr>
            <a:r>
              <a:rPr lang="en-US" sz="2600">
                <a:solidFill>
                  <a:srgbClr val="000000"/>
                </a:solidFill>
                <a:latin typeface="DM Sans"/>
                <a:cs typeface="Calibri"/>
              </a:rPr>
              <a:t>Learning how can we best support and partner with you to care for your baby </a:t>
            </a:r>
          </a:p>
          <a:p>
            <a:pPr marL="457200" indent="-457200">
              <a:lnSpc>
                <a:spcPct val="150000"/>
              </a:lnSpc>
              <a:buFont typeface="Calibri"/>
              <a:buChar char="-"/>
            </a:pPr>
            <a:r>
              <a:rPr lang="en-US" sz="2600">
                <a:solidFill>
                  <a:srgbClr val="000000"/>
                </a:solidFill>
                <a:latin typeface="DM Sans"/>
                <a:cs typeface="Calibri"/>
              </a:rPr>
              <a:t>Communicating effectively to provide the best for your baby </a:t>
            </a:r>
          </a:p>
          <a:p>
            <a:pPr marL="457200" indent="-457200">
              <a:lnSpc>
                <a:spcPct val="150000"/>
              </a:lnSpc>
              <a:buFont typeface="Calibri"/>
              <a:buChar char="-"/>
            </a:pPr>
            <a:r>
              <a:rPr lang="en-US" sz="2600">
                <a:solidFill>
                  <a:srgbClr val="000000"/>
                </a:solidFill>
                <a:latin typeface="DM Sans"/>
                <a:cs typeface="Calibri"/>
              </a:rPr>
              <a:t>Listening to ensure that your voice is being heard  </a:t>
            </a:r>
          </a:p>
          <a:p>
            <a:pPr marL="457200" indent="-457200">
              <a:lnSpc>
                <a:spcPct val="150000"/>
              </a:lnSpc>
              <a:buFont typeface="Calibri"/>
              <a:buChar char="-"/>
            </a:pPr>
            <a:r>
              <a:rPr lang="en-US" sz="2600">
                <a:solidFill>
                  <a:srgbClr val="000000"/>
                </a:solidFill>
                <a:latin typeface="DM Sans"/>
                <a:cs typeface="Calibri"/>
              </a:rPr>
              <a:t>Partnering with you to make decisions that are</a:t>
            </a:r>
            <a:r>
              <a:rPr lang="en-US" sz="2600">
                <a:solidFill>
                  <a:srgbClr val="000000"/>
                </a:solidFill>
                <a:latin typeface="DM Sans"/>
                <a:ea typeface="+mn-lt"/>
                <a:cs typeface="Calibri"/>
              </a:rPr>
              <a:t> right for your family</a:t>
            </a:r>
            <a:endParaRPr lang="en-US" sz="2600">
              <a:solidFill>
                <a:srgbClr val="000000"/>
              </a:solidFill>
              <a:latin typeface="DM Sans"/>
              <a:cs typeface="Calibri"/>
            </a:endParaRPr>
          </a:p>
        </p:txBody>
      </p:sp>
    </p:spTree>
    <p:extLst>
      <p:ext uri="{BB962C8B-B14F-4D97-AF65-F5344CB8AC3E}">
        <p14:creationId xmlns:p14="http://schemas.microsoft.com/office/powerpoint/2010/main" val="2762163785"/>
      </p:ext>
    </p:extLst>
  </p:cSld>
  <p:clrMapOvr>
    <a:masterClrMapping/>
  </p:clrMapOvr>
  <p:extLst>
    <p:ext uri="{6950BFC3-D8DA-4A85-94F7-54DA5524770B}">
      <p188:commentRel xmlns:p188="http://schemas.microsoft.com/office/powerpoint/2018/8/main" r:id="rId2"/>
    </p:ext>
  </p:extLst>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2F5FF"/>
        </a:solidFill>
        <a:effectLst/>
      </p:bgPr>
    </p:bg>
    <p:spTree>
      <p:nvGrpSpPr>
        <p:cNvPr id="1" name=""/>
        <p:cNvGrpSpPr/>
        <p:nvPr/>
      </p:nvGrpSpPr>
      <p:grpSpPr>
        <a:xfrm>
          <a:off x="0" y="0"/>
          <a:ext cx="0" cy="0"/>
          <a:chOff x="0" y="0"/>
          <a:chExt cx="0" cy="0"/>
        </a:xfrm>
      </p:grpSpPr>
      <p:sp>
        <p:nvSpPr>
          <p:cNvPr id="2" name="Freeform 2"/>
          <p:cNvSpPr/>
          <p:nvPr/>
        </p:nvSpPr>
        <p:spPr>
          <a:xfrm>
            <a:off x="1336674" y="1550229"/>
            <a:ext cx="3027790" cy="1416510"/>
          </a:xfrm>
          <a:custGeom>
            <a:avLst/>
            <a:gdLst/>
            <a:ahLst/>
            <a:cxnLst/>
            <a:rect l="l" t="t" r="r" b="b"/>
            <a:pathLst>
              <a:path w="4541685" h="2124765">
                <a:moveTo>
                  <a:pt x="0" y="0"/>
                </a:moveTo>
                <a:lnTo>
                  <a:pt x="4541685" y="0"/>
                </a:lnTo>
                <a:lnTo>
                  <a:pt x="4541685" y="2124765"/>
                </a:lnTo>
                <a:lnTo>
                  <a:pt x="0" y="2124765"/>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txBody>
          <a:bodyPr/>
          <a:lstStyle/>
          <a:p>
            <a:endParaRPr lang="en-US"/>
          </a:p>
        </p:txBody>
      </p:sp>
      <p:grpSp>
        <p:nvGrpSpPr>
          <p:cNvPr id="3" name="Group 3"/>
          <p:cNvGrpSpPr/>
          <p:nvPr/>
        </p:nvGrpSpPr>
        <p:grpSpPr>
          <a:xfrm>
            <a:off x="238317" y="3188989"/>
            <a:ext cx="5883121" cy="2700867"/>
            <a:chOff x="0" y="0"/>
            <a:chExt cx="2324196" cy="1067009"/>
          </a:xfrm>
        </p:grpSpPr>
        <p:sp>
          <p:nvSpPr>
            <p:cNvPr id="4" name="Freeform 4"/>
            <p:cNvSpPr/>
            <p:nvPr/>
          </p:nvSpPr>
          <p:spPr>
            <a:xfrm>
              <a:off x="0" y="0"/>
              <a:ext cx="2324196" cy="1067009"/>
            </a:xfrm>
            <a:custGeom>
              <a:avLst/>
              <a:gdLst/>
              <a:ahLst/>
              <a:cxnLst/>
              <a:rect l="l" t="t" r="r" b="b"/>
              <a:pathLst>
                <a:path w="2324196" h="1067009">
                  <a:moveTo>
                    <a:pt x="44742" y="0"/>
                  </a:moveTo>
                  <a:lnTo>
                    <a:pt x="2279454" y="0"/>
                  </a:lnTo>
                  <a:cubicBezTo>
                    <a:pt x="2304164" y="0"/>
                    <a:pt x="2324196" y="20032"/>
                    <a:pt x="2324196" y="44742"/>
                  </a:cubicBezTo>
                  <a:lnTo>
                    <a:pt x="2324196" y="1022267"/>
                  </a:lnTo>
                  <a:cubicBezTo>
                    <a:pt x="2324196" y="1046977"/>
                    <a:pt x="2304164" y="1067009"/>
                    <a:pt x="2279454" y="1067009"/>
                  </a:cubicBezTo>
                  <a:lnTo>
                    <a:pt x="44742" y="1067009"/>
                  </a:lnTo>
                  <a:cubicBezTo>
                    <a:pt x="20032" y="1067009"/>
                    <a:pt x="0" y="1046977"/>
                    <a:pt x="0" y="1022267"/>
                  </a:cubicBezTo>
                  <a:lnTo>
                    <a:pt x="0" y="44742"/>
                  </a:lnTo>
                  <a:cubicBezTo>
                    <a:pt x="0" y="20032"/>
                    <a:pt x="20032" y="0"/>
                    <a:pt x="44742" y="0"/>
                  </a:cubicBezTo>
                  <a:close/>
                </a:path>
              </a:pathLst>
            </a:custGeom>
            <a:solidFill>
              <a:srgbClr val="000000">
                <a:alpha val="0"/>
              </a:srgbClr>
            </a:solidFill>
            <a:ln w="133350" cap="rnd">
              <a:solidFill>
                <a:srgbClr val="144B90"/>
              </a:solidFill>
              <a:prstDash val="solid"/>
              <a:round/>
            </a:ln>
          </p:spPr>
          <p:txBody>
            <a:bodyPr/>
            <a:lstStyle/>
            <a:p>
              <a:endParaRPr lang="en-US"/>
            </a:p>
          </p:txBody>
        </p:sp>
        <p:sp>
          <p:nvSpPr>
            <p:cNvPr id="5" name="TextBox 5"/>
            <p:cNvSpPr txBox="1"/>
            <p:nvPr/>
          </p:nvSpPr>
          <p:spPr>
            <a:xfrm>
              <a:off x="0" y="-38100"/>
              <a:ext cx="2324196" cy="1105109"/>
            </a:xfrm>
            <a:prstGeom prst="rect">
              <a:avLst/>
            </a:prstGeom>
          </p:spPr>
          <p:txBody>
            <a:bodyPr lIns="33867" tIns="33867" rIns="33867" bIns="33867" rtlCol="0" anchor="ctr"/>
            <a:lstStyle/>
            <a:p>
              <a:pPr algn="ctr">
                <a:lnSpc>
                  <a:spcPts val="1773"/>
                </a:lnSpc>
              </a:pPr>
              <a:endParaRPr sz="800"/>
            </a:p>
          </p:txBody>
        </p:sp>
      </p:grpSp>
      <p:sp>
        <p:nvSpPr>
          <p:cNvPr id="6" name="Freeform 6"/>
          <p:cNvSpPr/>
          <p:nvPr/>
        </p:nvSpPr>
        <p:spPr>
          <a:xfrm flipH="1">
            <a:off x="6500845" y="3539704"/>
            <a:ext cx="5435579" cy="1983986"/>
          </a:xfrm>
          <a:custGeom>
            <a:avLst/>
            <a:gdLst/>
            <a:ahLst/>
            <a:cxnLst/>
            <a:rect l="l" t="t" r="r" b="b"/>
            <a:pathLst>
              <a:path w="8153368" h="2975979">
                <a:moveTo>
                  <a:pt x="8153368" y="0"/>
                </a:moveTo>
                <a:lnTo>
                  <a:pt x="0" y="0"/>
                </a:lnTo>
                <a:lnTo>
                  <a:pt x="0" y="2975979"/>
                </a:lnTo>
                <a:lnTo>
                  <a:pt x="8153368" y="2975979"/>
                </a:lnTo>
                <a:lnTo>
                  <a:pt x="8153368"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txBody>
          <a:bodyPr/>
          <a:lstStyle/>
          <a:p>
            <a:endParaRPr lang="en-US"/>
          </a:p>
        </p:txBody>
      </p:sp>
      <p:sp>
        <p:nvSpPr>
          <p:cNvPr id="7" name="TextBox 7"/>
          <p:cNvSpPr txBox="1"/>
          <p:nvPr/>
        </p:nvSpPr>
        <p:spPr>
          <a:xfrm>
            <a:off x="4372039" y="1760750"/>
            <a:ext cx="7955264" cy="1103828"/>
          </a:xfrm>
          <a:prstGeom prst="rect">
            <a:avLst/>
          </a:prstGeom>
        </p:spPr>
        <p:txBody>
          <a:bodyPr lIns="0" tIns="0" rIns="0" bIns="0" rtlCol="0" anchor="t">
            <a:spAutoFit/>
          </a:bodyPr>
          <a:lstStyle/>
          <a:p>
            <a:pPr>
              <a:lnSpc>
                <a:spcPts val="4192"/>
              </a:lnSpc>
            </a:pPr>
            <a:r>
              <a:rPr lang="en-US" sz="4192" b="1" spc="318">
                <a:solidFill>
                  <a:srgbClr val="F3866A"/>
                </a:solidFill>
                <a:latin typeface="Prompt Bold"/>
              </a:rPr>
              <a:t>2024 OB &amp; Neonatal </a:t>
            </a:r>
          </a:p>
          <a:p>
            <a:pPr>
              <a:lnSpc>
                <a:spcPts val="4192"/>
              </a:lnSpc>
            </a:pPr>
            <a:r>
              <a:rPr lang="en-US" sz="4192" b="1" spc="318">
                <a:solidFill>
                  <a:srgbClr val="F3866A"/>
                </a:solidFill>
                <a:latin typeface="Prompt Bold"/>
              </a:rPr>
              <a:t>Face-to-Face Meetings</a:t>
            </a:r>
          </a:p>
        </p:txBody>
      </p:sp>
      <p:sp>
        <p:nvSpPr>
          <p:cNvPr id="8" name="TextBox 8"/>
          <p:cNvSpPr txBox="1"/>
          <p:nvPr/>
        </p:nvSpPr>
        <p:spPr>
          <a:xfrm>
            <a:off x="1336674" y="649404"/>
            <a:ext cx="9245237" cy="1143518"/>
          </a:xfrm>
          <a:prstGeom prst="rect">
            <a:avLst/>
          </a:prstGeom>
        </p:spPr>
        <p:txBody>
          <a:bodyPr lIns="0" tIns="0" rIns="0" bIns="0" rtlCol="0" anchor="t">
            <a:spAutoFit/>
          </a:bodyPr>
          <a:lstStyle/>
          <a:p>
            <a:pPr algn="ctr">
              <a:lnSpc>
                <a:spcPts val="8092"/>
              </a:lnSpc>
            </a:pPr>
            <a:r>
              <a:rPr lang="en-US" sz="9868" spc="957">
                <a:solidFill>
                  <a:srgbClr val="144B90"/>
                </a:solidFill>
                <a:latin typeface="Staatliches"/>
              </a:rPr>
              <a:t>save the date</a:t>
            </a:r>
          </a:p>
        </p:txBody>
      </p:sp>
      <p:sp>
        <p:nvSpPr>
          <p:cNvPr id="9" name="TextBox 9"/>
          <p:cNvSpPr txBox="1"/>
          <p:nvPr/>
        </p:nvSpPr>
        <p:spPr>
          <a:xfrm>
            <a:off x="621792" y="6209752"/>
            <a:ext cx="11307852" cy="348300"/>
          </a:xfrm>
          <a:prstGeom prst="rect">
            <a:avLst/>
          </a:prstGeom>
        </p:spPr>
        <p:txBody>
          <a:bodyPr wrap="square" lIns="0" tIns="0" rIns="0" bIns="0" rtlCol="0" anchor="t">
            <a:spAutoFit/>
          </a:bodyPr>
          <a:lstStyle/>
          <a:p>
            <a:pPr algn="ctr">
              <a:lnSpc>
                <a:spcPts val="2918"/>
              </a:lnSpc>
            </a:pPr>
            <a:r>
              <a:rPr lang="en-US" sz="2050" i="1">
                <a:solidFill>
                  <a:srgbClr val="144B90"/>
                </a:solidFill>
                <a:latin typeface="Prompt Italics"/>
              </a:rPr>
              <a:t>Join us for two interactive days of collaborative learning with the IL Perinatal Quality Collaborative!</a:t>
            </a:r>
          </a:p>
        </p:txBody>
      </p:sp>
      <p:sp>
        <p:nvSpPr>
          <p:cNvPr id="10" name="TextBox 10"/>
          <p:cNvSpPr txBox="1"/>
          <p:nvPr/>
        </p:nvSpPr>
        <p:spPr>
          <a:xfrm>
            <a:off x="575189" y="3864626"/>
            <a:ext cx="2720421" cy="360163"/>
          </a:xfrm>
          <a:prstGeom prst="rect">
            <a:avLst/>
          </a:prstGeom>
        </p:spPr>
        <p:txBody>
          <a:bodyPr lIns="0" tIns="0" rIns="0" bIns="0" rtlCol="0" anchor="t">
            <a:spAutoFit/>
          </a:bodyPr>
          <a:lstStyle/>
          <a:p>
            <a:pPr>
              <a:lnSpc>
                <a:spcPts val="2879"/>
              </a:lnSpc>
            </a:pPr>
            <a:r>
              <a:rPr lang="en-US" sz="2350">
                <a:solidFill>
                  <a:schemeClr val="accent6"/>
                </a:solidFill>
                <a:latin typeface="Cambria"/>
                <a:ea typeface="Cambria"/>
              </a:rPr>
              <a:t>MAY 22ND, 2024</a:t>
            </a:r>
          </a:p>
        </p:txBody>
      </p:sp>
      <p:sp>
        <p:nvSpPr>
          <p:cNvPr id="11" name="TextBox 11"/>
          <p:cNvSpPr txBox="1"/>
          <p:nvPr/>
        </p:nvSpPr>
        <p:spPr>
          <a:xfrm>
            <a:off x="555911" y="3539704"/>
            <a:ext cx="2108092" cy="360163"/>
          </a:xfrm>
          <a:prstGeom prst="rect">
            <a:avLst/>
          </a:prstGeom>
        </p:spPr>
        <p:txBody>
          <a:bodyPr lIns="0" tIns="0" rIns="0" bIns="0" rtlCol="0" anchor="t">
            <a:spAutoFit/>
          </a:bodyPr>
          <a:lstStyle/>
          <a:p>
            <a:pPr>
              <a:lnSpc>
                <a:spcPts val="2879"/>
              </a:lnSpc>
            </a:pPr>
            <a:r>
              <a:rPr lang="en-US" sz="2350" b="1">
                <a:solidFill>
                  <a:srgbClr val="144B90"/>
                </a:solidFill>
                <a:latin typeface="Cambria"/>
                <a:ea typeface="Cambria"/>
              </a:rPr>
              <a:t>OB TEAMS:</a:t>
            </a:r>
          </a:p>
        </p:txBody>
      </p:sp>
      <p:sp>
        <p:nvSpPr>
          <p:cNvPr id="12" name="TextBox 12"/>
          <p:cNvSpPr txBox="1"/>
          <p:nvPr/>
        </p:nvSpPr>
        <p:spPr>
          <a:xfrm>
            <a:off x="555912" y="5174923"/>
            <a:ext cx="2449487" cy="360163"/>
          </a:xfrm>
          <a:prstGeom prst="rect">
            <a:avLst/>
          </a:prstGeom>
        </p:spPr>
        <p:txBody>
          <a:bodyPr lIns="0" tIns="0" rIns="0" bIns="0" rtlCol="0" anchor="t">
            <a:spAutoFit/>
          </a:bodyPr>
          <a:lstStyle/>
          <a:p>
            <a:pPr>
              <a:lnSpc>
                <a:spcPts val="2879"/>
              </a:lnSpc>
            </a:pPr>
            <a:r>
              <a:rPr lang="en-US" sz="2350">
                <a:solidFill>
                  <a:schemeClr val="accent6"/>
                </a:solidFill>
                <a:latin typeface="Cambria"/>
                <a:ea typeface="Cambria"/>
              </a:rPr>
              <a:t>MAY 23RD, 2024</a:t>
            </a:r>
          </a:p>
        </p:txBody>
      </p:sp>
      <p:sp>
        <p:nvSpPr>
          <p:cNvPr id="13" name="TextBox 13"/>
          <p:cNvSpPr txBox="1"/>
          <p:nvPr/>
        </p:nvSpPr>
        <p:spPr>
          <a:xfrm>
            <a:off x="575189" y="4451023"/>
            <a:ext cx="3468303" cy="732060"/>
          </a:xfrm>
          <a:prstGeom prst="rect">
            <a:avLst/>
          </a:prstGeom>
        </p:spPr>
        <p:txBody>
          <a:bodyPr lIns="0" tIns="0" rIns="0" bIns="0" rtlCol="0" anchor="t">
            <a:spAutoFit/>
          </a:bodyPr>
          <a:lstStyle/>
          <a:p>
            <a:pPr>
              <a:lnSpc>
                <a:spcPts val="2879"/>
              </a:lnSpc>
            </a:pPr>
            <a:r>
              <a:rPr lang="en-US" sz="2399" b="1">
                <a:solidFill>
                  <a:srgbClr val="144B90"/>
                </a:solidFill>
                <a:latin typeface="Cambria"/>
                <a:ea typeface="Cambria"/>
              </a:rPr>
              <a:t>NEONATAL </a:t>
            </a:r>
          </a:p>
          <a:p>
            <a:pPr>
              <a:lnSpc>
                <a:spcPts val="2879"/>
              </a:lnSpc>
            </a:pPr>
            <a:r>
              <a:rPr lang="en-US" sz="2399" b="1">
                <a:solidFill>
                  <a:srgbClr val="144B90"/>
                </a:solidFill>
                <a:latin typeface="Cambria"/>
                <a:ea typeface="Cambria"/>
              </a:rPr>
              <a:t>TEAMS:</a:t>
            </a:r>
          </a:p>
        </p:txBody>
      </p:sp>
      <p:sp>
        <p:nvSpPr>
          <p:cNvPr id="14" name="TextBox 14"/>
          <p:cNvSpPr txBox="1"/>
          <p:nvPr/>
        </p:nvSpPr>
        <p:spPr>
          <a:xfrm>
            <a:off x="3257602" y="3824546"/>
            <a:ext cx="2701691" cy="1565621"/>
          </a:xfrm>
          <a:prstGeom prst="rect">
            <a:avLst/>
          </a:prstGeom>
        </p:spPr>
        <p:txBody>
          <a:bodyPr lIns="0" tIns="0" rIns="0" bIns="0" rtlCol="0" anchor="t">
            <a:spAutoFit/>
          </a:bodyPr>
          <a:lstStyle/>
          <a:p>
            <a:pPr>
              <a:lnSpc>
                <a:spcPts val="3095"/>
              </a:lnSpc>
            </a:pPr>
            <a:r>
              <a:rPr lang="en-US" sz="2210">
                <a:solidFill>
                  <a:srgbClr val="6C94CD"/>
                </a:solidFill>
                <a:latin typeface="Cambria"/>
                <a:ea typeface="Cambria"/>
              </a:rPr>
              <a:t>at the</a:t>
            </a:r>
            <a:r>
              <a:rPr lang="en-US" sz="2210">
                <a:solidFill>
                  <a:srgbClr val="144B90"/>
                </a:solidFill>
                <a:latin typeface="Cambria"/>
                <a:ea typeface="Cambria"/>
              </a:rPr>
              <a:t> President Abraham Lincoln Doubletree Hotel </a:t>
            </a:r>
          </a:p>
          <a:p>
            <a:pPr>
              <a:lnSpc>
                <a:spcPts val="3095"/>
              </a:lnSpc>
            </a:pPr>
            <a:r>
              <a:rPr lang="en-US" sz="2210">
                <a:solidFill>
                  <a:srgbClr val="6C94CD"/>
                </a:solidFill>
                <a:latin typeface="Cambria"/>
                <a:ea typeface="Cambria"/>
              </a:rPr>
              <a:t>in</a:t>
            </a:r>
            <a:r>
              <a:rPr lang="en-US" sz="2210">
                <a:solidFill>
                  <a:srgbClr val="144B90"/>
                </a:solidFill>
                <a:latin typeface="Cambria"/>
                <a:ea typeface="Cambria"/>
              </a:rPr>
              <a:t> Springfield, IL </a:t>
            </a:r>
          </a:p>
        </p:txBody>
      </p:sp>
      <p:sp>
        <p:nvSpPr>
          <p:cNvPr id="15" name="TextBox 15"/>
          <p:cNvSpPr txBox="1"/>
          <p:nvPr/>
        </p:nvSpPr>
        <p:spPr>
          <a:xfrm>
            <a:off x="6704996" y="3812489"/>
            <a:ext cx="4702289" cy="1405641"/>
          </a:xfrm>
          <a:prstGeom prst="rect">
            <a:avLst/>
          </a:prstGeom>
        </p:spPr>
        <p:txBody>
          <a:bodyPr lIns="0" tIns="0" rIns="0" bIns="0" rtlCol="0" anchor="t">
            <a:spAutoFit/>
          </a:bodyPr>
          <a:lstStyle/>
          <a:p>
            <a:pPr algn="ctr">
              <a:lnSpc>
                <a:spcPts val="3667"/>
              </a:lnSpc>
            </a:pPr>
            <a:r>
              <a:rPr lang="en-US" sz="2619" b="1">
                <a:solidFill>
                  <a:srgbClr val="144B90"/>
                </a:solidFill>
                <a:latin typeface="Prompt"/>
              </a:rPr>
              <a:t>Calling ALL Perinatal Leaders, Providers, Nurses, Advocates, &amp; Friends!</a:t>
            </a:r>
          </a:p>
        </p:txBody>
      </p:sp>
    </p:spTree>
    <p:extLst>
      <p:ext uri="{BB962C8B-B14F-4D97-AF65-F5344CB8AC3E}">
        <p14:creationId xmlns:p14="http://schemas.microsoft.com/office/powerpoint/2010/main" val="206713119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circle with a black background&#10;&#10;Description automatically generated">
            <a:extLst>
              <a:ext uri="{FF2B5EF4-FFF2-40B4-BE49-F238E27FC236}">
                <a16:creationId xmlns:a16="http://schemas.microsoft.com/office/drawing/2014/main" id="{C215F430-4B13-A518-9DD7-748E34F46D7A}"/>
              </a:ext>
            </a:extLst>
          </p:cNvPr>
          <p:cNvPicPr>
            <a:picLocks noChangeAspect="1"/>
          </p:cNvPicPr>
          <p:nvPr/>
        </p:nvPicPr>
        <p:blipFill>
          <a:blip r:embed="rId3"/>
          <a:stretch>
            <a:fillRect/>
          </a:stretch>
        </p:blipFill>
        <p:spPr>
          <a:xfrm>
            <a:off x="10326511" y="-410633"/>
            <a:ext cx="1981200" cy="2514600"/>
          </a:xfrm>
          <a:prstGeom prst="rect">
            <a:avLst/>
          </a:prstGeom>
          <a:ln>
            <a:noFill/>
          </a:ln>
        </p:spPr>
      </p:pic>
      <p:sp>
        <p:nvSpPr>
          <p:cNvPr id="5" name="TextBox 4">
            <a:extLst>
              <a:ext uri="{FF2B5EF4-FFF2-40B4-BE49-F238E27FC236}">
                <a16:creationId xmlns:a16="http://schemas.microsoft.com/office/drawing/2014/main" id="{29762A30-9E95-E9C4-E801-80ED83B5069F}"/>
              </a:ext>
            </a:extLst>
          </p:cNvPr>
          <p:cNvSpPr txBox="1"/>
          <p:nvPr/>
        </p:nvSpPr>
        <p:spPr>
          <a:xfrm>
            <a:off x="729675" y="411155"/>
            <a:ext cx="10761427" cy="5847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3200" b="1">
                <a:solidFill>
                  <a:srgbClr val="1C498B"/>
                </a:solidFill>
                <a:latin typeface="DM Sans"/>
                <a:cs typeface="Calibri"/>
              </a:rPr>
              <a:t>ILPQC Respectful Care Practices</a:t>
            </a:r>
            <a:endParaRPr lang="en-US"/>
          </a:p>
        </p:txBody>
      </p:sp>
      <p:sp>
        <p:nvSpPr>
          <p:cNvPr id="4" name="TextBox 3">
            <a:extLst>
              <a:ext uri="{FF2B5EF4-FFF2-40B4-BE49-F238E27FC236}">
                <a16:creationId xmlns:a16="http://schemas.microsoft.com/office/drawing/2014/main" id="{130B00A8-3B32-022D-BFC3-991389FEF984}"/>
              </a:ext>
            </a:extLst>
          </p:cNvPr>
          <p:cNvSpPr txBox="1"/>
          <p:nvPr/>
        </p:nvSpPr>
        <p:spPr>
          <a:xfrm>
            <a:off x="644144" y="652195"/>
            <a:ext cx="11360141" cy="543905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nSpc>
                <a:spcPct val="150000"/>
              </a:lnSpc>
            </a:pPr>
            <a:endParaRPr lang="en-US" sz="2600" b="1">
              <a:latin typeface="DM Sans"/>
              <a:cs typeface="Calibri"/>
            </a:endParaRPr>
          </a:p>
          <a:p>
            <a:pPr marL="457200" indent="-457200">
              <a:lnSpc>
                <a:spcPct val="150000"/>
              </a:lnSpc>
              <a:buFont typeface="Calibri"/>
              <a:buChar char="-"/>
            </a:pPr>
            <a:r>
              <a:rPr lang="en-US" sz="2600">
                <a:solidFill>
                  <a:srgbClr val="000000"/>
                </a:solidFill>
                <a:latin typeface="DM Sans"/>
                <a:cs typeface="Calibri"/>
              </a:rPr>
              <a:t>Valuing personal boundaries and respecting your dignity and privacy</a:t>
            </a:r>
          </a:p>
          <a:p>
            <a:pPr marL="457200" indent="-457200">
              <a:lnSpc>
                <a:spcPct val="150000"/>
              </a:lnSpc>
              <a:buFont typeface="Calibri"/>
              <a:buChar char="-"/>
            </a:pPr>
            <a:r>
              <a:rPr lang="en-US" sz="2600">
                <a:solidFill>
                  <a:srgbClr val="000000"/>
                </a:solidFill>
                <a:latin typeface="DM Sans"/>
                <a:cs typeface="Calibri"/>
              </a:rPr>
              <a:t>Recognizing how your past healthcare experiences may affect how you feel while your baby is here </a:t>
            </a:r>
          </a:p>
          <a:p>
            <a:pPr marL="457200" indent="-457200">
              <a:lnSpc>
                <a:spcPct val="150000"/>
              </a:lnSpc>
              <a:buFont typeface="Calibri"/>
              <a:buChar char="-"/>
            </a:pPr>
            <a:r>
              <a:rPr lang="en-US" sz="2600">
                <a:solidFill>
                  <a:srgbClr val="000000"/>
                </a:solidFill>
                <a:latin typeface="DM Sans"/>
                <a:cs typeface="Calibri"/>
              </a:rPr>
              <a:t>Supporting you as you develop the skills and resources to care for your baby</a:t>
            </a:r>
          </a:p>
          <a:p>
            <a:pPr marL="457200" indent="-457200">
              <a:lnSpc>
                <a:spcPct val="150000"/>
              </a:lnSpc>
              <a:buFont typeface="Calibri"/>
              <a:buChar char="-"/>
            </a:pPr>
            <a:r>
              <a:rPr lang="en-US" sz="2600">
                <a:solidFill>
                  <a:srgbClr val="000000"/>
                </a:solidFill>
                <a:latin typeface="DM Sans"/>
                <a:cs typeface="Calibri"/>
              </a:rPr>
              <a:t>Addressing any concerns or ways that we can improve your baby's care </a:t>
            </a:r>
          </a:p>
          <a:p>
            <a:pPr algn="ctr">
              <a:lnSpc>
                <a:spcPct val="150000"/>
              </a:lnSpc>
            </a:pPr>
            <a:r>
              <a:rPr lang="en-US" sz="2600" b="1">
                <a:solidFill>
                  <a:srgbClr val="1C498B"/>
                </a:solidFill>
                <a:latin typeface="DM Sans"/>
                <a:cs typeface="Calibri"/>
              </a:rPr>
              <a:t>Striving to provide safe, equitable, and respectful care at all times. </a:t>
            </a:r>
          </a:p>
        </p:txBody>
      </p:sp>
      <p:pic>
        <p:nvPicPr>
          <p:cNvPr id="7" name="Picture 6" descr="A white cloud on a black background&#10;&#10;Description automatically generated">
            <a:extLst>
              <a:ext uri="{FF2B5EF4-FFF2-40B4-BE49-F238E27FC236}">
                <a16:creationId xmlns:a16="http://schemas.microsoft.com/office/drawing/2014/main" id="{2CEF1256-C229-3985-E8B2-1D816865845D}"/>
              </a:ext>
            </a:extLst>
          </p:cNvPr>
          <p:cNvPicPr>
            <a:picLocks noChangeAspect="1"/>
          </p:cNvPicPr>
          <p:nvPr/>
        </p:nvPicPr>
        <p:blipFill>
          <a:blip r:embed="rId4">
            <a:alphaModFix amt="57000"/>
          </a:blip>
          <a:stretch>
            <a:fillRect/>
          </a:stretch>
        </p:blipFill>
        <p:spPr>
          <a:xfrm>
            <a:off x="11250789" y="2975191"/>
            <a:ext cx="1592801" cy="3546259"/>
          </a:xfrm>
          <a:prstGeom prst="rect">
            <a:avLst/>
          </a:prstGeom>
          <a:ln>
            <a:noFill/>
          </a:ln>
        </p:spPr>
      </p:pic>
    </p:spTree>
    <p:extLst>
      <p:ext uri="{BB962C8B-B14F-4D97-AF65-F5344CB8AC3E}">
        <p14:creationId xmlns:p14="http://schemas.microsoft.com/office/powerpoint/2010/main" val="4226091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3">
            <a:extLst>
              <a:ext uri="{FF2B5EF4-FFF2-40B4-BE49-F238E27FC236}">
                <a16:creationId xmlns:a16="http://schemas.microsoft.com/office/drawing/2014/main" id="{47D75B78-31BC-388D-A44C-F2D944EF934E}"/>
              </a:ext>
            </a:extLst>
          </p:cNvPr>
          <p:cNvSpPr/>
          <p:nvPr/>
        </p:nvSpPr>
        <p:spPr>
          <a:xfrm>
            <a:off x="521797" y="3467410"/>
            <a:ext cx="6963758" cy="1032582"/>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2" name="TextBox 1">
            <a:extLst>
              <a:ext uri="{FF2B5EF4-FFF2-40B4-BE49-F238E27FC236}">
                <a16:creationId xmlns:a16="http://schemas.microsoft.com/office/drawing/2014/main" id="{EE99E557-0E3A-FE44-7651-9B517AB7FE25}"/>
              </a:ext>
            </a:extLst>
          </p:cNvPr>
          <p:cNvSpPr txBox="1"/>
          <p:nvPr/>
        </p:nvSpPr>
        <p:spPr>
          <a:xfrm>
            <a:off x="729675" y="411155"/>
            <a:ext cx="10761427" cy="107721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3200" b="1">
                <a:solidFill>
                  <a:srgbClr val="1C498B"/>
                </a:solidFill>
                <a:latin typeface="DM Sans"/>
                <a:cs typeface="Calibri"/>
              </a:rPr>
              <a:t>Additional Resources for Respectful Care Practices Included in Toolkit: </a:t>
            </a:r>
          </a:p>
        </p:txBody>
      </p:sp>
      <p:sp>
        <p:nvSpPr>
          <p:cNvPr id="3" name="TextBox 2">
            <a:extLst>
              <a:ext uri="{FF2B5EF4-FFF2-40B4-BE49-F238E27FC236}">
                <a16:creationId xmlns:a16="http://schemas.microsoft.com/office/drawing/2014/main" id="{CF9BF4C4-C441-4125-0D36-AFACCDDD6450}"/>
              </a:ext>
            </a:extLst>
          </p:cNvPr>
          <p:cNvSpPr txBox="1"/>
          <p:nvPr/>
        </p:nvSpPr>
        <p:spPr>
          <a:xfrm>
            <a:off x="896063" y="3757611"/>
            <a:ext cx="6467598" cy="46166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a:solidFill>
                  <a:srgbClr val="FFFFFF"/>
                </a:solidFill>
                <a:latin typeface="DM Sans"/>
                <a:cs typeface="Calibri"/>
              </a:rPr>
              <a:t>The SHARE Approach</a:t>
            </a:r>
            <a:endParaRPr lang="en-US" sz="2400" i="1">
              <a:solidFill>
                <a:srgbClr val="FFFFFF"/>
              </a:solidFill>
              <a:latin typeface="DM Sans"/>
              <a:cs typeface="Calibri"/>
            </a:endParaRPr>
          </a:p>
        </p:txBody>
      </p:sp>
      <p:sp>
        <p:nvSpPr>
          <p:cNvPr id="9" name="Freeform 3">
            <a:extLst>
              <a:ext uri="{FF2B5EF4-FFF2-40B4-BE49-F238E27FC236}">
                <a16:creationId xmlns:a16="http://schemas.microsoft.com/office/drawing/2014/main" id="{A38494CB-EE44-FBDA-67F8-A56AE6807060}"/>
              </a:ext>
            </a:extLst>
          </p:cNvPr>
          <p:cNvSpPr/>
          <p:nvPr/>
        </p:nvSpPr>
        <p:spPr>
          <a:xfrm>
            <a:off x="457533" y="2196221"/>
            <a:ext cx="6984924" cy="1174542"/>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11" name="TextBox 10">
            <a:extLst>
              <a:ext uri="{FF2B5EF4-FFF2-40B4-BE49-F238E27FC236}">
                <a16:creationId xmlns:a16="http://schemas.microsoft.com/office/drawing/2014/main" id="{BE8384DB-3B7E-A4D4-BD88-95948D959E6B}"/>
              </a:ext>
            </a:extLst>
          </p:cNvPr>
          <p:cNvSpPr txBox="1"/>
          <p:nvPr/>
        </p:nvSpPr>
        <p:spPr>
          <a:xfrm>
            <a:off x="992609" y="2316899"/>
            <a:ext cx="6279614" cy="8309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sz="2400" b="0" i="0" u="none" strike="noStrike" baseline="0">
                <a:solidFill>
                  <a:schemeClr val="bg1"/>
                </a:solidFill>
                <a:latin typeface="DM Sans"/>
                <a:ea typeface="Calibri"/>
                <a:cs typeface="Calibri"/>
              </a:rPr>
              <a:t>AWHONN Respectful Maternity Care Implementation Practices </a:t>
            </a:r>
            <a:endParaRPr lang="en-US" sz="2400">
              <a:solidFill>
                <a:schemeClr val="bg1"/>
              </a:solidFill>
              <a:latin typeface="DM Sans"/>
              <a:cs typeface="Calibri"/>
            </a:endParaRPr>
          </a:p>
        </p:txBody>
      </p:sp>
      <p:pic>
        <p:nvPicPr>
          <p:cNvPr id="12" name="Picture 11" descr="Blue text on a white background&#10;&#10;Description automatically generated">
            <a:extLst>
              <a:ext uri="{FF2B5EF4-FFF2-40B4-BE49-F238E27FC236}">
                <a16:creationId xmlns:a16="http://schemas.microsoft.com/office/drawing/2014/main" id="{B11771C7-349D-3F1D-D5FE-4024B38F3277}"/>
              </a:ext>
            </a:extLst>
          </p:cNvPr>
          <p:cNvPicPr>
            <a:picLocks noChangeAspect="1"/>
          </p:cNvPicPr>
          <p:nvPr/>
        </p:nvPicPr>
        <p:blipFill rotWithShape="1">
          <a:blip r:embed="rId4"/>
          <a:srcRect l="1585" t="6573" r="164"/>
          <a:stretch/>
        </p:blipFill>
        <p:spPr>
          <a:xfrm>
            <a:off x="524366" y="4840116"/>
            <a:ext cx="4211276" cy="1406035"/>
          </a:xfrm>
          <a:prstGeom prst="rect">
            <a:avLst/>
          </a:prstGeom>
        </p:spPr>
      </p:pic>
      <p:pic>
        <p:nvPicPr>
          <p:cNvPr id="13" name="Picture 12" descr="A diagram of steps of a patient&#10;&#10;Description automatically generated">
            <a:extLst>
              <a:ext uri="{FF2B5EF4-FFF2-40B4-BE49-F238E27FC236}">
                <a16:creationId xmlns:a16="http://schemas.microsoft.com/office/drawing/2014/main" id="{57368AFE-1503-7417-7C08-921A66CA871A}"/>
              </a:ext>
            </a:extLst>
          </p:cNvPr>
          <p:cNvPicPr>
            <a:picLocks noChangeAspect="1"/>
          </p:cNvPicPr>
          <p:nvPr/>
        </p:nvPicPr>
        <p:blipFill>
          <a:blip r:embed="rId5"/>
          <a:stretch>
            <a:fillRect/>
          </a:stretch>
        </p:blipFill>
        <p:spPr>
          <a:xfrm>
            <a:off x="7860819" y="1943523"/>
            <a:ext cx="3804573" cy="2737693"/>
          </a:xfrm>
          <a:prstGeom prst="rect">
            <a:avLst/>
          </a:prstGeom>
        </p:spPr>
      </p:pic>
      <p:sp>
        <p:nvSpPr>
          <p:cNvPr id="6" name="Footer Placeholder 4">
            <a:extLst>
              <a:ext uri="{FF2B5EF4-FFF2-40B4-BE49-F238E27FC236}">
                <a16:creationId xmlns:a16="http://schemas.microsoft.com/office/drawing/2014/main" id="{520B9984-C8A7-F7D7-868E-A6EE36E4A527}"/>
              </a:ext>
            </a:extLst>
          </p:cNvPr>
          <p:cNvSpPr>
            <a:spLocks noGrp="1"/>
          </p:cNvSpPr>
          <p:nvPr>
            <p:ph type="ftr" sz="quarter" idx="11"/>
          </p:nvPr>
        </p:nvSpPr>
        <p:spPr>
          <a:xfrm>
            <a:off x="4842933" y="6391628"/>
            <a:ext cx="4114800" cy="365125"/>
          </a:xfrm>
        </p:spPr>
        <p:txBody>
          <a:bodyPr/>
          <a:lstStyle/>
          <a:p>
            <a:pPr algn="l"/>
            <a:r>
              <a:rPr lang="en-US">
                <a:latin typeface="Calibri"/>
                <a:cs typeface="Calibri"/>
              </a:rPr>
              <a:t>Illinois Perinatal Quality Collaborative</a:t>
            </a:r>
          </a:p>
        </p:txBody>
      </p:sp>
    </p:spTree>
    <p:extLst>
      <p:ext uri="{BB962C8B-B14F-4D97-AF65-F5344CB8AC3E}">
        <p14:creationId xmlns:p14="http://schemas.microsoft.com/office/powerpoint/2010/main" val="409924629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8CD4B7-18A7-76E3-2CBA-3647A32E0C12}"/>
              </a:ext>
            </a:extLst>
          </p:cNvPr>
          <p:cNvSpPr>
            <a:spLocks noGrp="1"/>
          </p:cNvSpPr>
          <p:nvPr>
            <p:ph type="title"/>
          </p:nvPr>
        </p:nvSpPr>
        <p:spPr>
          <a:xfrm>
            <a:off x="1413310" y="154902"/>
            <a:ext cx="9365380" cy="2014679"/>
          </a:xfrm>
        </p:spPr>
        <p:txBody>
          <a:bodyPr/>
          <a:lstStyle/>
          <a:p>
            <a:r>
              <a:rPr lang="en-US" b="1">
                <a:solidFill>
                  <a:srgbClr val="1C498B"/>
                </a:solidFill>
                <a:latin typeface="DM Sans"/>
                <a:ea typeface="Lato Medium"/>
                <a:cs typeface="Lato Medium"/>
              </a:rPr>
              <a:t>Team Talk</a:t>
            </a:r>
            <a:endParaRPr lang="en-US">
              <a:solidFill>
                <a:srgbClr val="1C498B"/>
              </a:solidFill>
              <a:latin typeface="DM Sans"/>
            </a:endParaRPr>
          </a:p>
        </p:txBody>
      </p:sp>
      <p:sp>
        <p:nvSpPr>
          <p:cNvPr id="3" name="Subtitle 2">
            <a:extLst>
              <a:ext uri="{FF2B5EF4-FFF2-40B4-BE49-F238E27FC236}">
                <a16:creationId xmlns:a16="http://schemas.microsoft.com/office/drawing/2014/main" id="{A068D812-8336-152D-B896-A021E583E31E}"/>
              </a:ext>
            </a:extLst>
          </p:cNvPr>
          <p:cNvSpPr>
            <a:spLocks noGrp="1"/>
          </p:cNvSpPr>
          <p:nvPr>
            <p:ph type="subTitle" idx="1"/>
          </p:nvPr>
        </p:nvSpPr>
        <p:spPr>
          <a:xfrm>
            <a:off x="1413310" y="2445146"/>
            <a:ext cx="9365380" cy="1854894"/>
          </a:xfrm>
        </p:spPr>
        <p:txBody>
          <a:bodyPr vert="horz" lIns="91440" tIns="45720" rIns="91440" bIns="45720" rtlCol="0" anchor="t">
            <a:noAutofit/>
          </a:bodyPr>
          <a:lstStyle/>
          <a:p>
            <a:r>
              <a:rPr lang="en-US" b="1">
                <a:latin typeface="DM Sans"/>
                <a:ea typeface="Lato"/>
                <a:cs typeface="Lato"/>
              </a:rPr>
              <a:t>Elena Jenkins, RN BSN | Nurse Manager - Labor &amp; Delivery</a:t>
            </a:r>
          </a:p>
          <a:p>
            <a:r>
              <a:rPr lang="en-US" b="1">
                <a:latin typeface="DM Sans"/>
                <a:ea typeface="Lato"/>
                <a:cs typeface="Lato"/>
              </a:rPr>
              <a:t>SSM Health St. Mary’s Hospital - St. Louis</a:t>
            </a:r>
          </a:p>
          <a:p>
            <a:pPr>
              <a:spcBef>
                <a:spcPts val="400"/>
              </a:spcBef>
              <a:spcAft>
                <a:spcPts val="500"/>
              </a:spcAft>
            </a:pPr>
            <a:r>
              <a:rPr lang="en-US" b="1">
                <a:latin typeface="DM Sans"/>
                <a:ea typeface="Lato"/>
                <a:cs typeface="Lato"/>
              </a:rPr>
              <a:t>ILPQC Birth Equity Project Lead</a:t>
            </a:r>
            <a:endParaRPr lang="en-US"/>
          </a:p>
        </p:txBody>
      </p:sp>
    </p:spTree>
    <p:extLst>
      <p:ext uri="{BB962C8B-B14F-4D97-AF65-F5344CB8AC3E}">
        <p14:creationId xmlns:p14="http://schemas.microsoft.com/office/powerpoint/2010/main" val="77702351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1ACBE3-66D6-42C1-9030-4E40041ACE85}"/>
              </a:ext>
            </a:extLst>
          </p:cNvPr>
          <p:cNvSpPr>
            <a:spLocks noGrp="1"/>
          </p:cNvSpPr>
          <p:nvPr>
            <p:ph type="title"/>
          </p:nvPr>
        </p:nvSpPr>
        <p:spPr/>
        <p:txBody>
          <a:bodyPr/>
          <a:lstStyle/>
          <a:p>
            <a:r>
              <a:rPr lang="en-US" b="1">
                <a:effectLst/>
                <a:latin typeface="Calibri" panose="020F0502020204030204" pitchFamily="34" charset="0"/>
                <a:ea typeface="Calibri" panose="020F0502020204030204" pitchFamily="34" charset="0"/>
              </a:rPr>
              <a:t>Engaging Hospital Teams in Respectful Care Education and Implementation</a:t>
            </a:r>
            <a:r>
              <a:rPr lang="en-US" sz="1800">
                <a:solidFill>
                  <a:srgbClr val="1F497D"/>
                </a:solidFill>
                <a:effectLst/>
                <a:latin typeface="Calibri" panose="020F0502020204030204" pitchFamily="34" charset="0"/>
                <a:ea typeface="Calibri" panose="020F0502020204030204" pitchFamily="34" charset="0"/>
              </a:rPr>
              <a:t>. </a:t>
            </a:r>
            <a:endParaRPr lang="en-US"/>
          </a:p>
        </p:txBody>
      </p:sp>
      <p:sp>
        <p:nvSpPr>
          <p:cNvPr id="3" name="Text Placeholder 2">
            <a:extLst>
              <a:ext uri="{FF2B5EF4-FFF2-40B4-BE49-F238E27FC236}">
                <a16:creationId xmlns:a16="http://schemas.microsoft.com/office/drawing/2014/main" id="{BFFE3D0C-21A9-45BC-8250-35AADD049B5F}"/>
              </a:ext>
            </a:extLst>
          </p:cNvPr>
          <p:cNvSpPr>
            <a:spLocks noGrp="1"/>
          </p:cNvSpPr>
          <p:nvPr>
            <p:ph type="body" sz="quarter" idx="11"/>
          </p:nvPr>
        </p:nvSpPr>
        <p:spPr/>
        <p:txBody>
          <a:bodyPr/>
          <a:lstStyle/>
          <a:p>
            <a:r>
              <a:rPr lang="en-US"/>
              <a:t>Elena Jenkins BSN, RN</a:t>
            </a:r>
          </a:p>
          <a:p>
            <a:r>
              <a:rPr lang="en-US"/>
              <a:t>DNP Student</a:t>
            </a:r>
          </a:p>
          <a:p>
            <a:r>
              <a:rPr lang="en-US"/>
              <a:t>SSM St Mary’s Hospital – St Louis</a:t>
            </a:r>
          </a:p>
        </p:txBody>
      </p:sp>
      <p:pic>
        <p:nvPicPr>
          <p:cNvPr id="8" name="Picture Placeholder 7" descr="A person holding a baby&#10;&#10;Description automatically generated">
            <a:extLst>
              <a:ext uri="{FF2B5EF4-FFF2-40B4-BE49-F238E27FC236}">
                <a16:creationId xmlns:a16="http://schemas.microsoft.com/office/drawing/2014/main" id="{5D25E4A5-679E-5606-215C-ED2DA76C6DE8}"/>
              </a:ext>
            </a:extLst>
          </p:cNvPr>
          <p:cNvPicPr>
            <a:picLocks noGrp="1" noChangeAspect="1"/>
          </p:cNvPicPr>
          <p:nvPr>
            <p:ph type="pic" sz="quarter" idx="12"/>
          </p:nvPr>
        </p:nvPicPr>
        <p:blipFill>
          <a:blip r:embed="rId3"/>
          <a:srcRect t="7262" b="7262"/>
          <a:stretch>
            <a:fillRect/>
          </a:stretch>
        </p:blipFill>
        <p:spPr>
          <a:xfrm>
            <a:off x="2620963" y="0"/>
            <a:ext cx="9571037" cy="6858000"/>
          </a:xfrm>
        </p:spPr>
      </p:pic>
    </p:spTree>
    <p:extLst>
      <p:ext uri="{BB962C8B-B14F-4D97-AF65-F5344CB8AC3E}">
        <p14:creationId xmlns:p14="http://schemas.microsoft.com/office/powerpoint/2010/main" val="391612861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person standing on a cliff overlooking a body of water&#10;&#10;Description automatically generated">
            <a:extLst>
              <a:ext uri="{FF2B5EF4-FFF2-40B4-BE49-F238E27FC236}">
                <a16:creationId xmlns:a16="http://schemas.microsoft.com/office/drawing/2014/main" id="{83CCE4C6-8520-A3A0-E28A-ADB92BC750BB}"/>
              </a:ext>
            </a:extLst>
          </p:cNvPr>
          <p:cNvPicPr>
            <a:picLocks noGrp="1" noChangeAspect="1"/>
          </p:cNvPicPr>
          <p:nvPr>
            <p:ph type="pic" sz="quarter" idx="14"/>
          </p:nvPr>
        </p:nvPicPr>
        <p:blipFill>
          <a:blip r:embed="rId3"/>
          <a:srcRect t="940" b="940"/>
          <a:stretch>
            <a:fillRect/>
          </a:stretch>
        </p:blipFill>
        <p:spPr/>
      </p:pic>
      <p:sp>
        <p:nvSpPr>
          <p:cNvPr id="3" name="Text Placeholder 2">
            <a:extLst>
              <a:ext uri="{FF2B5EF4-FFF2-40B4-BE49-F238E27FC236}">
                <a16:creationId xmlns:a16="http://schemas.microsoft.com/office/drawing/2014/main" id="{F352B1BC-5817-1E4B-9344-DD6767478809}"/>
              </a:ext>
            </a:extLst>
          </p:cNvPr>
          <p:cNvSpPr>
            <a:spLocks noGrp="1"/>
          </p:cNvSpPr>
          <p:nvPr>
            <p:ph type="body" sz="quarter" idx="13"/>
          </p:nvPr>
        </p:nvSpPr>
        <p:spPr/>
        <p:txBody>
          <a:bodyPr/>
          <a:lstStyle/>
          <a:p>
            <a:r>
              <a:rPr lang="en-US" sz="4000">
                <a:solidFill>
                  <a:schemeClr val="accent1">
                    <a:lumMod val="50000"/>
                  </a:schemeClr>
                </a:solidFill>
              </a:rPr>
              <a:t>Where to start??</a:t>
            </a:r>
          </a:p>
        </p:txBody>
      </p:sp>
      <p:sp>
        <p:nvSpPr>
          <p:cNvPr id="6" name="TextBox 5">
            <a:extLst>
              <a:ext uri="{FF2B5EF4-FFF2-40B4-BE49-F238E27FC236}">
                <a16:creationId xmlns:a16="http://schemas.microsoft.com/office/drawing/2014/main" id="{E5C8BB72-B9D5-854E-E098-DCA9912821A7}"/>
              </a:ext>
            </a:extLst>
          </p:cNvPr>
          <p:cNvSpPr txBox="1"/>
          <p:nvPr/>
        </p:nvSpPr>
        <p:spPr>
          <a:xfrm>
            <a:off x="249382" y="6513945"/>
            <a:ext cx="6197600" cy="240146"/>
          </a:xfrm>
          <a:prstGeom prst="rect">
            <a:avLst/>
          </a:prstGeom>
          <a:noFill/>
        </p:spPr>
        <p:txBody>
          <a:bodyPr wrap="square" lIns="0" tIns="0" rIns="0" bIns="0" rtlCol="0">
            <a:noAutofit/>
          </a:bodyPr>
          <a:lstStyle/>
          <a:p>
            <a:pPr marL="0" indent="-228600" algn="l">
              <a:lnSpc>
                <a:spcPts val="1800"/>
              </a:lnSpc>
              <a:spcAft>
                <a:spcPts val="600"/>
              </a:spcAft>
            </a:pPr>
            <a:r>
              <a:rPr lang="en-US" sz="800">
                <a:solidFill>
                  <a:schemeClr val="bg1"/>
                </a:solidFill>
                <a:hlinkClick r:id="rId4">
                  <a:extLst>
                    <a:ext uri="{A12FA001-AC4F-418D-AE19-62706E023703}">
                      <ahyp:hlinkClr xmlns:ahyp="http://schemas.microsoft.com/office/drawing/2018/hyperlinkcolor" val="tx"/>
                    </a:ext>
                  </a:extLst>
                </a:hlinkClick>
              </a:rPr>
              <a:t>22 Best Encouraging Quotes That Change You - Preet Kamal</a:t>
            </a:r>
            <a:endParaRPr lang="en-US" sz="800" b="0">
              <a:solidFill>
                <a:schemeClr val="bg1"/>
              </a:solidFill>
            </a:endParaRPr>
          </a:p>
        </p:txBody>
      </p:sp>
    </p:spTree>
    <p:extLst>
      <p:ext uri="{BB962C8B-B14F-4D97-AF65-F5344CB8AC3E}">
        <p14:creationId xmlns:p14="http://schemas.microsoft.com/office/powerpoint/2010/main" val="7266215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01E275E-AF7D-D947-95C6-D6526F22DB43}"/>
              </a:ext>
            </a:extLst>
          </p:cNvPr>
          <p:cNvSpPr>
            <a:spLocks noGrp="1"/>
          </p:cNvSpPr>
          <p:nvPr>
            <p:ph type="sldNum" sz="quarter" idx="12"/>
          </p:nvPr>
        </p:nvSpPr>
        <p:spPr/>
        <p:txBody>
          <a:bodyPr/>
          <a:lstStyle/>
          <a:p>
            <a:fld id="{1E3D5677-3D20-0C46-8497-54D73E689044}" type="slidenum">
              <a:rPr lang="en-US"/>
              <a:pPr/>
              <a:t>45</a:t>
            </a:fld>
            <a:endParaRPr lang="en-US"/>
          </a:p>
        </p:txBody>
      </p:sp>
      <p:sp>
        <p:nvSpPr>
          <p:cNvPr id="21" name="Text Placeholder 20">
            <a:extLst>
              <a:ext uri="{FF2B5EF4-FFF2-40B4-BE49-F238E27FC236}">
                <a16:creationId xmlns:a16="http://schemas.microsoft.com/office/drawing/2014/main" id="{60C9E5E2-A294-4F99-AB7D-9358C0F72E00}"/>
              </a:ext>
            </a:extLst>
          </p:cNvPr>
          <p:cNvSpPr>
            <a:spLocks noGrp="1"/>
          </p:cNvSpPr>
          <p:nvPr>
            <p:ph type="body" sz="quarter" idx="4294967295"/>
          </p:nvPr>
        </p:nvSpPr>
        <p:spPr>
          <a:xfrm>
            <a:off x="457199" y="1781175"/>
            <a:ext cx="5524503" cy="4165600"/>
          </a:xfrm>
        </p:spPr>
        <p:txBody>
          <a:bodyPr>
            <a:normAutofit fontScale="92500"/>
          </a:bodyPr>
          <a:lstStyle/>
          <a:p>
            <a:r>
              <a:rPr lang="en-US" sz="2400">
                <a:solidFill>
                  <a:schemeClr val="accent1">
                    <a:lumMod val="50000"/>
                  </a:schemeClr>
                </a:solidFill>
              </a:rPr>
              <a:t>SPEAK UP  Resources</a:t>
            </a:r>
            <a:endParaRPr lang="en-US" sz="2400" b="1">
              <a:solidFill>
                <a:schemeClr val="accent1">
                  <a:lumMod val="50000"/>
                </a:schemeClr>
              </a:solidFill>
              <a:latin typeface="Calibri" panose="020F0502020204030204" pitchFamily="34" charset="0"/>
              <a:cs typeface="Calibri" panose="020F0502020204030204" pitchFamily="34" charset="0"/>
            </a:endParaRPr>
          </a:p>
          <a:p>
            <a:pPr lvl="2"/>
            <a:r>
              <a:rPr lang="en-US" sz="2400">
                <a:solidFill>
                  <a:schemeClr val="accent1">
                    <a:lumMod val="50000"/>
                  </a:schemeClr>
                </a:solidFill>
              </a:rPr>
              <a:t>Used 28 day SPEAK UP Challenge to start</a:t>
            </a:r>
          </a:p>
          <a:p>
            <a:pPr lvl="3"/>
            <a:r>
              <a:rPr lang="en-US" sz="2400" b="0">
                <a:solidFill>
                  <a:schemeClr val="accent1">
                    <a:lumMod val="50000"/>
                  </a:schemeClr>
                </a:solidFill>
              </a:rPr>
              <a:t>Implemented on all 4 WS units (including NICU) – partnered with Mission in Action Team and posted hospital-wide</a:t>
            </a:r>
          </a:p>
          <a:p>
            <a:pPr lvl="2"/>
            <a:r>
              <a:rPr lang="en-US" sz="2400">
                <a:solidFill>
                  <a:schemeClr val="accent1">
                    <a:lumMod val="50000"/>
                  </a:schemeClr>
                </a:solidFill>
              </a:rPr>
              <a:t>Requested grant funding from our Foundation: </a:t>
            </a:r>
            <a:r>
              <a:rPr lang="en-US" sz="2400" b="0">
                <a:solidFill>
                  <a:schemeClr val="accent1">
                    <a:lumMod val="50000"/>
                  </a:schemeClr>
                </a:solidFill>
              </a:rPr>
              <a:t>Speak Up Training Grant – 16 employees across 4 units attended training, 2 additional employees attended for a total of 18</a:t>
            </a:r>
          </a:p>
          <a:p>
            <a:pPr lvl="2"/>
            <a:endParaRPr lang="en-US" b="0">
              <a:latin typeface="Calibri" panose="020F0502020204030204" pitchFamily="34" charset="0"/>
              <a:cs typeface="Calibri" panose="020F0502020204030204" pitchFamily="34" charset="0"/>
            </a:endParaRPr>
          </a:p>
          <a:p>
            <a:pPr lvl="2"/>
            <a:endParaRPr lang="en-US">
              <a:latin typeface="Calibri" panose="020F0502020204030204" pitchFamily="34" charset="0"/>
              <a:cs typeface="Calibri" panose="020F0502020204030204" pitchFamily="34" charset="0"/>
            </a:endParaRPr>
          </a:p>
        </p:txBody>
      </p:sp>
      <p:sp>
        <p:nvSpPr>
          <p:cNvPr id="19" name="Title 18">
            <a:extLst>
              <a:ext uri="{FF2B5EF4-FFF2-40B4-BE49-F238E27FC236}">
                <a16:creationId xmlns:a16="http://schemas.microsoft.com/office/drawing/2014/main" id="{FAA6F41E-D6FE-4304-9D90-CBD673095872}"/>
              </a:ext>
            </a:extLst>
          </p:cNvPr>
          <p:cNvSpPr>
            <a:spLocks noGrp="1"/>
          </p:cNvSpPr>
          <p:nvPr>
            <p:ph type="title"/>
          </p:nvPr>
        </p:nvSpPr>
        <p:spPr/>
        <p:txBody>
          <a:bodyPr/>
          <a:lstStyle/>
          <a:p>
            <a:r>
              <a:rPr lang="en-US" b="1">
                <a:solidFill>
                  <a:schemeClr val="accent1">
                    <a:lumMod val="50000"/>
                  </a:schemeClr>
                </a:solidFill>
              </a:rPr>
              <a:t>St Mary’s Respectful Care Education Journey</a:t>
            </a:r>
            <a:endParaRPr lang="en-US" sz="3600" b="1">
              <a:solidFill>
                <a:schemeClr val="accent1">
                  <a:lumMod val="50000"/>
                </a:schemeClr>
              </a:solidFill>
            </a:endParaRPr>
          </a:p>
        </p:txBody>
      </p:sp>
      <p:pic>
        <p:nvPicPr>
          <p:cNvPr id="12" name="Picture 11">
            <a:extLst>
              <a:ext uri="{FF2B5EF4-FFF2-40B4-BE49-F238E27FC236}">
                <a16:creationId xmlns:a16="http://schemas.microsoft.com/office/drawing/2014/main" id="{4FA39598-7430-06A6-C907-0C4F93E0FA7C}"/>
              </a:ext>
            </a:extLst>
          </p:cNvPr>
          <p:cNvPicPr>
            <a:picLocks noChangeAspect="1"/>
          </p:cNvPicPr>
          <p:nvPr/>
        </p:nvPicPr>
        <p:blipFill>
          <a:blip r:embed="rId3"/>
          <a:stretch>
            <a:fillRect/>
          </a:stretch>
        </p:blipFill>
        <p:spPr>
          <a:xfrm>
            <a:off x="7184106" y="1351336"/>
            <a:ext cx="3898582" cy="4595439"/>
          </a:xfrm>
          <a:prstGeom prst="rect">
            <a:avLst/>
          </a:prstGeom>
        </p:spPr>
      </p:pic>
    </p:spTree>
    <p:extLst>
      <p:ext uri="{BB962C8B-B14F-4D97-AF65-F5344CB8AC3E}">
        <p14:creationId xmlns:p14="http://schemas.microsoft.com/office/powerpoint/2010/main" val="238055317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63C19C4-721E-4F92-BF7B-AD2F2E553C08}"/>
              </a:ext>
            </a:extLst>
          </p:cNvPr>
          <p:cNvSpPr>
            <a:spLocks noGrp="1"/>
          </p:cNvSpPr>
          <p:nvPr>
            <p:ph type="sldNum" sz="quarter" idx="12"/>
          </p:nvPr>
        </p:nvSpPr>
        <p:spPr/>
        <p:txBody>
          <a:bodyPr/>
          <a:lstStyle/>
          <a:p>
            <a:fld id="{1E3D5677-3D20-0C46-8497-54D73E689044}" type="slidenum">
              <a:rPr lang="en-US" smtClean="0"/>
              <a:pPr/>
              <a:t>46</a:t>
            </a:fld>
            <a:endParaRPr lang="en-US"/>
          </a:p>
        </p:txBody>
      </p:sp>
      <p:sp>
        <p:nvSpPr>
          <p:cNvPr id="5" name="Title 4">
            <a:extLst>
              <a:ext uri="{FF2B5EF4-FFF2-40B4-BE49-F238E27FC236}">
                <a16:creationId xmlns:a16="http://schemas.microsoft.com/office/drawing/2014/main" id="{56408144-5885-4E17-A131-365D900BBF00}"/>
              </a:ext>
            </a:extLst>
          </p:cNvPr>
          <p:cNvSpPr>
            <a:spLocks noGrp="1"/>
          </p:cNvSpPr>
          <p:nvPr>
            <p:ph type="title"/>
          </p:nvPr>
        </p:nvSpPr>
        <p:spPr/>
        <p:txBody>
          <a:bodyPr/>
          <a:lstStyle/>
          <a:p>
            <a:r>
              <a:rPr lang="en-US" b="1">
                <a:solidFill>
                  <a:schemeClr val="accent1">
                    <a:lumMod val="50000"/>
                  </a:schemeClr>
                </a:solidFill>
              </a:rPr>
              <a:t>Implicit Bias Training</a:t>
            </a:r>
          </a:p>
        </p:txBody>
      </p:sp>
      <p:sp>
        <p:nvSpPr>
          <p:cNvPr id="6" name="Content Placeholder 5">
            <a:extLst>
              <a:ext uri="{FF2B5EF4-FFF2-40B4-BE49-F238E27FC236}">
                <a16:creationId xmlns:a16="http://schemas.microsoft.com/office/drawing/2014/main" id="{64BDB886-5218-4461-B021-D4137E6B0137}"/>
              </a:ext>
            </a:extLst>
          </p:cNvPr>
          <p:cNvSpPr>
            <a:spLocks noGrp="1"/>
          </p:cNvSpPr>
          <p:nvPr>
            <p:ph idx="1"/>
          </p:nvPr>
        </p:nvSpPr>
        <p:spPr>
          <a:xfrm>
            <a:off x="457200" y="1333499"/>
            <a:ext cx="6580414" cy="5029202"/>
          </a:xfrm>
        </p:spPr>
        <p:txBody>
          <a:bodyPr>
            <a:normAutofit/>
          </a:bodyPr>
          <a:lstStyle/>
          <a:p>
            <a:pPr marL="914400" lvl="2" indent="-457200"/>
            <a:endParaRPr lang="en-US" sz="3000">
              <a:solidFill>
                <a:schemeClr val="accent1">
                  <a:lumMod val="50000"/>
                </a:schemeClr>
              </a:solidFill>
            </a:endParaRPr>
          </a:p>
          <a:p>
            <a:pPr marL="914400" lvl="2" indent="-457200"/>
            <a:endParaRPr lang="en-US" sz="3000">
              <a:solidFill>
                <a:schemeClr val="accent1">
                  <a:lumMod val="50000"/>
                </a:schemeClr>
              </a:solidFill>
            </a:endParaRPr>
          </a:p>
          <a:p>
            <a:pPr marL="914400" lvl="2" indent="-457200"/>
            <a:r>
              <a:rPr lang="en-US" sz="3000" b="0">
                <a:solidFill>
                  <a:schemeClr val="accent1">
                    <a:lumMod val="50000"/>
                  </a:schemeClr>
                </a:solidFill>
              </a:rPr>
              <a:t>Diversity Science modules on LMS for RN/support staff</a:t>
            </a:r>
          </a:p>
          <a:p>
            <a:pPr marL="914400" lvl="2" indent="-457200"/>
            <a:r>
              <a:rPr lang="en-US" sz="3000">
                <a:solidFill>
                  <a:schemeClr val="accent1">
                    <a:lumMod val="50000"/>
                  </a:schemeClr>
                </a:solidFill>
              </a:rPr>
              <a:t>Created implicit bias education lecture</a:t>
            </a:r>
            <a:r>
              <a:rPr lang="en-US" sz="3000" b="0">
                <a:solidFill>
                  <a:schemeClr val="accent1">
                    <a:lumMod val="50000"/>
                  </a:schemeClr>
                </a:solidFill>
              </a:rPr>
              <a:t>, integrated into Skills Days</a:t>
            </a:r>
          </a:p>
          <a:p>
            <a:pPr marL="914400" lvl="2" indent="-457200"/>
            <a:r>
              <a:rPr lang="en-US" sz="3000" b="0">
                <a:solidFill>
                  <a:schemeClr val="accent1">
                    <a:lumMod val="50000"/>
                  </a:schemeClr>
                </a:solidFill>
              </a:rPr>
              <a:t>Grand Rounds for Physicians/Residents</a:t>
            </a:r>
            <a:endParaRPr lang="en-US">
              <a:solidFill>
                <a:schemeClr val="accent1">
                  <a:lumMod val="50000"/>
                </a:schemeClr>
              </a:solidFill>
            </a:endParaRPr>
          </a:p>
        </p:txBody>
      </p:sp>
      <p:pic>
        <p:nvPicPr>
          <p:cNvPr id="8" name="Picture 7">
            <a:extLst>
              <a:ext uri="{FF2B5EF4-FFF2-40B4-BE49-F238E27FC236}">
                <a16:creationId xmlns:a16="http://schemas.microsoft.com/office/drawing/2014/main" id="{2F7F384C-80CA-4813-9CA6-1729905F7A88}"/>
              </a:ext>
            </a:extLst>
          </p:cNvPr>
          <p:cNvPicPr>
            <a:picLocks noChangeAspect="1"/>
          </p:cNvPicPr>
          <p:nvPr/>
        </p:nvPicPr>
        <p:blipFill>
          <a:blip r:embed="rId3"/>
          <a:stretch>
            <a:fillRect/>
          </a:stretch>
        </p:blipFill>
        <p:spPr>
          <a:xfrm rot="20604546">
            <a:off x="7155951" y="2591172"/>
            <a:ext cx="3352744" cy="182128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2" name="Picture 11">
            <a:extLst>
              <a:ext uri="{FF2B5EF4-FFF2-40B4-BE49-F238E27FC236}">
                <a16:creationId xmlns:a16="http://schemas.microsoft.com/office/drawing/2014/main" id="{313260A6-BBEF-44BD-96DD-34E0C0D07E8C}"/>
              </a:ext>
            </a:extLst>
          </p:cNvPr>
          <p:cNvPicPr>
            <a:picLocks noChangeAspect="1"/>
          </p:cNvPicPr>
          <p:nvPr/>
        </p:nvPicPr>
        <p:blipFill>
          <a:blip r:embed="rId4"/>
          <a:stretch>
            <a:fillRect/>
          </a:stretch>
        </p:blipFill>
        <p:spPr>
          <a:xfrm>
            <a:off x="7997807" y="4075888"/>
            <a:ext cx="3427908" cy="2130365"/>
          </a:xfrm>
          <a:prstGeom prst="rect">
            <a:avLst/>
          </a:prstGeom>
        </p:spPr>
      </p:pic>
      <p:pic>
        <p:nvPicPr>
          <p:cNvPr id="16" name="Picture 15">
            <a:extLst>
              <a:ext uri="{FF2B5EF4-FFF2-40B4-BE49-F238E27FC236}">
                <a16:creationId xmlns:a16="http://schemas.microsoft.com/office/drawing/2014/main" id="{DF65D408-7180-4793-BD2B-ED5FD9082CEC}"/>
              </a:ext>
            </a:extLst>
          </p:cNvPr>
          <p:cNvPicPr>
            <a:picLocks noChangeAspect="1"/>
          </p:cNvPicPr>
          <p:nvPr/>
        </p:nvPicPr>
        <p:blipFill>
          <a:blip r:embed="rId5"/>
          <a:stretch>
            <a:fillRect/>
          </a:stretch>
        </p:blipFill>
        <p:spPr>
          <a:xfrm rot="942926">
            <a:off x="7077006" y="815186"/>
            <a:ext cx="4733803" cy="2157029"/>
          </a:xfrm>
          <a:prstGeom prst="rect">
            <a:avLst/>
          </a:prstGeom>
        </p:spPr>
      </p:pic>
    </p:spTree>
    <p:extLst>
      <p:ext uri="{BB962C8B-B14F-4D97-AF65-F5344CB8AC3E}">
        <p14:creationId xmlns:p14="http://schemas.microsoft.com/office/powerpoint/2010/main" val="301769388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EF072AA-FBE1-7341-8726-7BF4406129BE}"/>
              </a:ext>
            </a:extLst>
          </p:cNvPr>
          <p:cNvSpPr>
            <a:spLocks noGrp="1"/>
          </p:cNvSpPr>
          <p:nvPr>
            <p:ph type="body" sz="quarter" idx="13"/>
          </p:nvPr>
        </p:nvSpPr>
        <p:spPr/>
        <p:txBody>
          <a:bodyPr tIns="0" bIns="822960" anchor="ctr" anchorCtr="0">
            <a:noAutofit/>
          </a:bodyPr>
          <a:lstStyle/>
          <a:p>
            <a:r>
              <a:rPr lang="en-US"/>
              <a:t>Film viewings /</a:t>
            </a:r>
          </a:p>
          <a:p>
            <a:r>
              <a:rPr lang="en-US"/>
              <a:t>Panel Discussions</a:t>
            </a:r>
          </a:p>
        </p:txBody>
      </p:sp>
      <p:sp>
        <p:nvSpPr>
          <p:cNvPr id="6" name="Slide Number Placeholder 5">
            <a:extLst>
              <a:ext uri="{FF2B5EF4-FFF2-40B4-BE49-F238E27FC236}">
                <a16:creationId xmlns:a16="http://schemas.microsoft.com/office/drawing/2014/main" id="{D2AEFAF9-4A0D-084E-9304-D5C6DE067E2C}"/>
              </a:ext>
            </a:extLst>
          </p:cNvPr>
          <p:cNvSpPr>
            <a:spLocks noGrp="1"/>
          </p:cNvSpPr>
          <p:nvPr>
            <p:ph type="sldNum" sz="quarter" idx="12"/>
          </p:nvPr>
        </p:nvSpPr>
        <p:spPr/>
        <p:txBody>
          <a:bodyPr/>
          <a:lstStyle/>
          <a:p>
            <a:fld id="{1E3D5677-3D20-0C46-8497-54D73E689044}" type="slidenum">
              <a:rPr lang="en-US"/>
              <a:pPr/>
              <a:t>47</a:t>
            </a:fld>
            <a:endParaRPr lang="en-US"/>
          </a:p>
        </p:txBody>
      </p:sp>
      <p:pic>
        <p:nvPicPr>
          <p:cNvPr id="8" name="Picture 7">
            <a:extLst>
              <a:ext uri="{FF2B5EF4-FFF2-40B4-BE49-F238E27FC236}">
                <a16:creationId xmlns:a16="http://schemas.microsoft.com/office/drawing/2014/main" id="{7FF0A9FD-9D70-8035-934A-A0B95C69EFE9}"/>
              </a:ext>
            </a:extLst>
          </p:cNvPr>
          <p:cNvPicPr>
            <a:picLocks noChangeAspect="1"/>
          </p:cNvPicPr>
          <p:nvPr/>
        </p:nvPicPr>
        <p:blipFill>
          <a:blip r:embed="rId3"/>
          <a:stretch>
            <a:fillRect/>
          </a:stretch>
        </p:blipFill>
        <p:spPr>
          <a:xfrm>
            <a:off x="5260541" y="870379"/>
            <a:ext cx="2109108" cy="3164560"/>
          </a:xfrm>
          <a:prstGeom prst="rect">
            <a:avLst/>
          </a:prstGeom>
        </p:spPr>
      </p:pic>
      <p:pic>
        <p:nvPicPr>
          <p:cNvPr id="9" name="Picture 8">
            <a:extLst>
              <a:ext uri="{FF2B5EF4-FFF2-40B4-BE49-F238E27FC236}">
                <a16:creationId xmlns:a16="http://schemas.microsoft.com/office/drawing/2014/main" id="{1A2302B8-92B4-E8CF-EF55-58F3934B01DB}"/>
              </a:ext>
            </a:extLst>
          </p:cNvPr>
          <p:cNvPicPr>
            <a:picLocks noChangeAspect="1"/>
          </p:cNvPicPr>
          <p:nvPr/>
        </p:nvPicPr>
        <p:blipFill>
          <a:blip r:embed="rId4"/>
          <a:stretch>
            <a:fillRect/>
          </a:stretch>
        </p:blipFill>
        <p:spPr>
          <a:xfrm>
            <a:off x="7701422" y="147619"/>
            <a:ext cx="2109109" cy="3164561"/>
          </a:xfrm>
          <a:prstGeom prst="rect">
            <a:avLst/>
          </a:prstGeom>
        </p:spPr>
      </p:pic>
      <p:pic>
        <p:nvPicPr>
          <p:cNvPr id="10" name="Picture 9">
            <a:extLst>
              <a:ext uri="{FF2B5EF4-FFF2-40B4-BE49-F238E27FC236}">
                <a16:creationId xmlns:a16="http://schemas.microsoft.com/office/drawing/2014/main" id="{737E62A4-EC42-91FD-8DDC-2DAD23DEA9B2}"/>
              </a:ext>
            </a:extLst>
          </p:cNvPr>
          <p:cNvPicPr>
            <a:picLocks noChangeAspect="1"/>
          </p:cNvPicPr>
          <p:nvPr/>
        </p:nvPicPr>
        <p:blipFill>
          <a:blip r:embed="rId5"/>
          <a:stretch>
            <a:fillRect/>
          </a:stretch>
        </p:blipFill>
        <p:spPr>
          <a:xfrm>
            <a:off x="8577742" y="3545821"/>
            <a:ext cx="1868502" cy="2802754"/>
          </a:xfrm>
          <a:prstGeom prst="rect">
            <a:avLst/>
          </a:prstGeom>
        </p:spPr>
      </p:pic>
      <p:pic>
        <p:nvPicPr>
          <p:cNvPr id="11" name="Picture 10">
            <a:extLst>
              <a:ext uri="{FF2B5EF4-FFF2-40B4-BE49-F238E27FC236}">
                <a16:creationId xmlns:a16="http://schemas.microsoft.com/office/drawing/2014/main" id="{53ED71B7-7E5B-DF17-C73D-A4410441E601}"/>
              </a:ext>
            </a:extLst>
          </p:cNvPr>
          <p:cNvPicPr>
            <a:picLocks noChangeAspect="1"/>
          </p:cNvPicPr>
          <p:nvPr/>
        </p:nvPicPr>
        <p:blipFill>
          <a:blip r:embed="rId6"/>
          <a:stretch>
            <a:fillRect/>
          </a:stretch>
        </p:blipFill>
        <p:spPr>
          <a:xfrm rot="445488">
            <a:off x="9544734" y="1371599"/>
            <a:ext cx="2442074" cy="2162118"/>
          </a:xfrm>
          <a:prstGeom prst="rect">
            <a:avLst/>
          </a:prstGeom>
        </p:spPr>
      </p:pic>
      <p:pic>
        <p:nvPicPr>
          <p:cNvPr id="12" name="Picture 11">
            <a:extLst>
              <a:ext uri="{FF2B5EF4-FFF2-40B4-BE49-F238E27FC236}">
                <a16:creationId xmlns:a16="http://schemas.microsoft.com/office/drawing/2014/main" id="{9D491BE8-2BA3-6517-9A80-3781764C3A10}"/>
              </a:ext>
            </a:extLst>
          </p:cNvPr>
          <p:cNvPicPr>
            <a:picLocks noChangeAspect="1"/>
          </p:cNvPicPr>
          <p:nvPr/>
        </p:nvPicPr>
        <p:blipFill>
          <a:blip r:embed="rId7"/>
          <a:stretch>
            <a:fillRect/>
          </a:stretch>
        </p:blipFill>
        <p:spPr>
          <a:xfrm rot="20974927">
            <a:off x="5750513" y="3718682"/>
            <a:ext cx="2169018" cy="2820375"/>
          </a:xfrm>
          <a:prstGeom prst="rect">
            <a:avLst/>
          </a:prstGeom>
        </p:spPr>
      </p:pic>
    </p:spTree>
    <p:extLst>
      <p:ext uri="{BB962C8B-B14F-4D97-AF65-F5344CB8AC3E}">
        <p14:creationId xmlns:p14="http://schemas.microsoft.com/office/powerpoint/2010/main" val="89723801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81D59FB-2BE6-B14C-AEBB-AC643B7C0762}"/>
              </a:ext>
            </a:extLst>
          </p:cNvPr>
          <p:cNvSpPr>
            <a:spLocks noGrp="1"/>
          </p:cNvSpPr>
          <p:nvPr>
            <p:ph type="sldNum" sz="quarter" idx="12"/>
          </p:nvPr>
        </p:nvSpPr>
        <p:spPr>
          <a:xfrm>
            <a:off x="457198" y="6362701"/>
            <a:ext cx="315849" cy="231921"/>
          </a:xfrm>
        </p:spPr>
        <p:txBody>
          <a:bodyPr/>
          <a:lstStyle/>
          <a:p>
            <a:fld id="{1E3D5677-3D20-0C46-8497-54D73E689044}" type="slidenum">
              <a:rPr lang="en-US"/>
              <a:pPr/>
              <a:t>48</a:t>
            </a:fld>
            <a:endParaRPr lang="en-US"/>
          </a:p>
        </p:txBody>
      </p:sp>
      <p:sp>
        <p:nvSpPr>
          <p:cNvPr id="17" name="Title 16">
            <a:extLst>
              <a:ext uri="{FF2B5EF4-FFF2-40B4-BE49-F238E27FC236}">
                <a16:creationId xmlns:a16="http://schemas.microsoft.com/office/drawing/2014/main" id="{EF1705FF-5CB2-4EF0-BB52-61E2B4CD395E}"/>
              </a:ext>
            </a:extLst>
          </p:cNvPr>
          <p:cNvSpPr>
            <a:spLocks noGrp="1"/>
          </p:cNvSpPr>
          <p:nvPr>
            <p:ph type="title"/>
          </p:nvPr>
        </p:nvSpPr>
        <p:spPr>
          <a:xfrm>
            <a:off x="457200" y="460374"/>
            <a:ext cx="10004425" cy="1063625"/>
          </a:xfrm>
        </p:spPr>
        <p:txBody>
          <a:bodyPr/>
          <a:lstStyle/>
          <a:p>
            <a:r>
              <a:rPr lang="en-US" b="1">
                <a:solidFill>
                  <a:schemeClr val="accent1">
                    <a:lumMod val="50000"/>
                  </a:schemeClr>
                </a:solidFill>
              </a:rPr>
              <a:t>Hearing Patient Voices: PREM Survey</a:t>
            </a:r>
          </a:p>
        </p:txBody>
      </p:sp>
      <p:sp>
        <p:nvSpPr>
          <p:cNvPr id="19" name="Text Placeholder 18">
            <a:extLst>
              <a:ext uri="{FF2B5EF4-FFF2-40B4-BE49-F238E27FC236}">
                <a16:creationId xmlns:a16="http://schemas.microsoft.com/office/drawing/2014/main" id="{D7805A92-34C2-440C-8B77-BBAD5AEC2A37}"/>
              </a:ext>
            </a:extLst>
          </p:cNvPr>
          <p:cNvSpPr>
            <a:spLocks noGrp="1"/>
          </p:cNvSpPr>
          <p:nvPr>
            <p:ph idx="1"/>
          </p:nvPr>
        </p:nvSpPr>
        <p:spPr>
          <a:xfrm>
            <a:off x="457198" y="1920649"/>
            <a:ext cx="11277602" cy="4881154"/>
          </a:xfrm>
        </p:spPr>
        <p:txBody>
          <a:bodyPr>
            <a:normAutofit/>
          </a:bodyPr>
          <a:lstStyle/>
          <a:p>
            <a:pPr lvl="0"/>
            <a:endParaRPr lang="en-US" sz="2800" b="0"/>
          </a:p>
          <a:p>
            <a:endParaRPr lang="en-US" sz="2700" b="0"/>
          </a:p>
        </p:txBody>
      </p:sp>
      <p:pic>
        <p:nvPicPr>
          <p:cNvPr id="6" name="Picture 5">
            <a:extLst>
              <a:ext uri="{FF2B5EF4-FFF2-40B4-BE49-F238E27FC236}">
                <a16:creationId xmlns:a16="http://schemas.microsoft.com/office/drawing/2014/main" id="{323EE193-698F-4528-9D7B-DEDED70EEFBA}"/>
              </a:ext>
            </a:extLst>
          </p:cNvPr>
          <p:cNvPicPr>
            <a:picLocks noChangeAspect="1"/>
          </p:cNvPicPr>
          <p:nvPr/>
        </p:nvPicPr>
        <p:blipFill>
          <a:blip r:embed="rId3"/>
          <a:stretch>
            <a:fillRect/>
          </a:stretch>
        </p:blipFill>
        <p:spPr>
          <a:xfrm>
            <a:off x="2846452" y="1481547"/>
            <a:ext cx="5225920" cy="4881154"/>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239315208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79331D61-1917-7319-A119-FB6B8B3BE11C}"/>
              </a:ext>
            </a:extLst>
          </p:cNvPr>
          <p:cNvSpPr>
            <a:spLocks noGrp="1"/>
          </p:cNvSpPr>
          <p:nvPr>
            <p:ph type="body" sz="quarter" idx="13"/>
          </p:nvPr>
        </p:nvSpPr>
        <p:spPr/>
        <p:txBody>
          <a:bodyPr/>
          <a:lstStyle/>
          <a:p>
            <a:r>
              <a:rPr lang="en-US" sz="2800">
                <a:solidFill>
                  <a:schemeClr val="accent1">
                    <a:lumMod val="50000"/>
                  </a:schemeClr>
                </a:solidFill>
              </a:rPr>
              <a:t>Hearing Patient Voices: Respectful Care Events</a:t>
            </a:r>
          </a:p>
          <a:p>
            <a:pPr marL="285750" lvl="3" indent="-285750">
              <a:buFont typeface="Arial" panose="020B0604020202020204" pitchFamily="34" charset="0"/>
              <a:buChar char="•"/>
            </a:pPr>
            <a:r>
              <a:rPr lang="en-US" sz="1600">
                <a:solidFill>
                  <a:schemeClr val="accent1">
                    <a:lumMod val="50000"/>
                  </a:schemeClr>
                </a:solidFill>
              </a:rPr>
              <a:t>Discussion in small groups</a:t>
            </a:r>
          </a:p>
          <a:p>
            <a:pPr marL="285750" lvl="3" indent="-285750">
              <a:buFont typeface="Arial" panose="020B0604020202020204" pitchFamily="34" charset="0"/>
              <a:buChar char="•"/>
            </a:pPr>
            <a:r>
              <a:rPr lang="en-US" sz="1600">
                <a:solidFill>
                  <a:schemeClr val="accent1">
                    <a:lumMod val="50000"/>
                  </a:schemeClr>
                </a:solidFill>
              </a:rPr>
              <a:t>Small groups joined larger group for discussion, and reported out talking points</a:t>
            </a:r>
          </a:p>
          <a:p>
            <a:pPr marL="285750" lvl="3" indent="-285750">
              <a:buFont typeface="Arial" panose="020B0604020202020204" pitchFamily="34" charset="0"/>
              <a:buChar char="•"/>
            </a:pPr>
            <a:r>
              <a:rPr lang="en-US" sz="1600">
                <a:solidFill>
                  <a:schemeClr val="accent1">
                    <a:lumMod val="50000"/>
                  </a:schemeClr>
                </a:solidFill>
              </a:rPr>
              <a:t>Multidisciplinary attendees: Physicians, nurses, administrative leadership, former patients, CHWs, Doulas</a:t>
            </a:r>
          </a:p>
        </p:txBody>
      </p:sp>
      <p:pic>
        <p:nvPicPr>
          <p:cNvPr id="2" name="Picture 1">
            <a:extLst>
              <a:ext uri="{FF2B5EF4-FFF2-40B4-BE49-F238E27FC236}">
                <a16:creationId xmlns:a16="http://schemas.microsoft.com/office/drawing/2014/main" id="{53325EB3-D047-0DE7-1842-CFCFB685BC76}"/>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rot="20920971">
            <a:off x="347672" y="519710"/>
            <a:ext cx="3859363" cy="2170892"/>
          </a:xfrm>
          <a:prstGeom prst="rect">
            <a:avLst/>
          </a:prstGeom>
        </p:spPr>
      </p:pic>
      <p:pic>
        <p:nvPicPr>
          <p:cNvPr id="4" name="Picture 3">
            <a:extLst>
              <a:ext uri="{FF2B5EF4-FFF2-40B4-BE49-F238E27FC236}">
                <a16:creationId xmlns:a16="http://schemas.microsoft.com/office/drawing/2014/main" id="{BEC48D14-0066-E492-1016-9A431F47C475}"/>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277353" y="2467522"/>
            <a:ext cx="2515980" cy="1568273"/>
          </a:xfrm>
          <a:prstGeom prst="rect">
            <a:avLst/>
          </a:prstGeom>
        </p:spPr>
      </p:pic>
      <p:pic>
        <p:nvPicPr>
          <p:cNvPr id="10" name="Picture 9">
            <a:extLst>
              <a:ext uri="{FF2B5EF4-FFF2-40B4-BE49-F238E27FC236}">
                <a16:creationId xmlns:a16="http://schemas.microsoft.com/office/drawing/2014/main" id="{18BAC54E-D882-C8DB-284F-76EC7EC5D43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12798" y="3625957"/>
            <a:ext cx="2709333" cy="2032000"/>
          </a:xfrm>
          <a:prstGeom prst="rect">
            <a:avLst/>
          </a:prstGeom>
        </p:spPr>
      </p:pic>
      <p:pic>
        <p:nvPicPr>
          <p:cNvPr id="6" name="Picture 5">
            <a:extLst>
              <a:ext uri="{FF2B5EF4-FFF2-40B4-BE49-F238E27FC236}">
                <a16:creationId xmlns:a16="http://schemas.microsoft.com/office/drawing/2014/main" id="{FCE13504-A80B-2F63-41F7-D7CE73D7F0B0}"/>
              </a:ext>
            </a:extLst>
          </p:cNvPr>
          <p:cNvPicPr>
            <a:picLocks noChangeAspect="1"/>
          </p:cNvPicPr>
          <p:nvPr/>
        </p:nvPicPr>
        <p:blipFill>
          <a:blip r:embed="rId6"/>
          <a:stretch>
            <a:fillRect/>
          </a:stretch>
        </p:blipFill>
        <p:spPr>
          <a:xfrm rot="401573">
            <a:off x="4959880" y="344833"/>
            <a:ext cx="2272241" cy="2936491"/>
          </a:xfrm>
          <a:prstGeom prst="rect">
            <a:avLst/>
          </a:prstGeom>
        </p:spPr>
      </p:pic>
      <p:pic>
        <p:nvPicPr>
          <p:cNvPr id="8" name="Picture 7" descr="A group of people sitting in a room&#10;&#10;Description automatically generated">
            <a:extLst>
              <a:ext uri="{FF2B5EF4-FFF2-40B4-BE49-F238E27FC236}">
                <a16:creationId xmlns:a16="http://schemas.microsoft.com/office/drawing/2014/main" id="{E3DAA7C3-3223-4BDC-3CEB-9C798C49D744}"/>
              </a:ext>
            </a:extLst>
          </p:cNvPr>
          <p:cNvPicPr>
            <a:picLocks noChangeAspect="1"/>
          </p:cNvPicPr>
          <p:nvPr/>
        </p:nvPicPr>
        <p:blipFill>
          <a:blip r:embed="rId7"/>
          <a:stretch>
            <a:fillRect/>
          </a:stretch>
        </p:blipFill>
        <p:spPr>
          <a:xfrm>
            <a:off x="4604734" y="3564883"/>
            <a:ext cx="2790765" cy="2093074"/>
          </a:xfrm>
          <a:prstGeom prst="rect">
            <a:avLst/>
          </a:prstGeom>
        </p:spPr>
      </p:pic>
      <p:pic>
        <p:nvPicPr>
          <p:cNvPr id="11" name="Picture 10" descr="A group of people posing for a photo&#10;&#10;Description automatically generated">
            <a:extLst>
              <a:ext uri="{FF2B5EF4-FFF2-40B4-BE49-F238E27FC236}">
                <a16:creationId xmlns:a16="http://schemas.microsoft.com/office/drawing/2014/main" id="{D82B556A-9F03-3C72-255C-A784A5CC7CC2}"/>
              </a:ext>
            </a:extLst>
          </p:cNvPr>
          <p:cNvPicPr>
            <a:picLocks noChangeAspect="1"/>
          </p:cNvPicPr>
          <p:nvPr/>
        </p:nvPicPr>
        <p:blipFill>
          <a:blip r:embed="rId8"/>
          <a:stretch>
            <a:fillRect/>
          </a:stretch>
        </p:blipFill>
        <p:spPr>
          <a:xfrm>
            <a:off x="2632133" y="5008289"/>
            <a:ext cx="2348697" cy="1761523"/>
          </a:xfrm>
          <a:prstGeom prst="rect">
            <a:avLst/>
          </a:prstGeom>
        </p:spPr>
      </p:pic>
    </p:spTree>
    <p:extLst>
      <p:ext uri="{BB962C8B-B14F-4D97-AF65-F5344CB8AC3E}">
        <p14:creationId xmlns:p14="http://schemas.microsoft.com/office/powerpoint/2010/main" val="270631771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2F5FF"/>
        </a:solidFill>
        <a:effectLst/>
      </p:bgPr>
    </p:bg>
    <p:spTree>
      <p:nvGrpSpPr>
        <p:cNvPr id="1" name="">
          <a:extLst>
            <a:ext uri="{FF2B5EF4-FFF2-40B4-BE49-F238E27FC236}">
              <a16:creationId xmlns:a16="http://schemas.microsoft.com/office/drawing/2014/main" id="{AC85AA37-0DF0-577D-12F0-0C47C6130555}"/>
            </a:ext>
          </a:extLst>
        </p:cNvPr>
        <p:cNvGrpSpPr/>
        <p:nvPr/>
      </p:nvGrpSpPr>
      <p:grpSpPr>
        <a:xfrm>
          <a:off x="0" y="0"/>
          <a:ext cx="0" cy="0"/>
          <a:chOff x="0" y="0"/>
          <a:chExt cx="0" cy="0"/>
        </a:xfrm>
      </p:grpSpPr>
      <p:sp>
        <p:nvSpPr>
          <p:cNvPr id="6" name="Freeform 6">
            <a:extLst>
              <a:ext uri="{FF2B5EF4-FFF2-40B4-BE49-F238E27FC236}">
                <a16:creationId xmlns:a16="http://schemas.microsoft.com/office/drawing/2014/main" id="{1CC47398-47D1-3991-0095-85F08C7014B2}"/>
              </a:ext>
            </a:extLst>
          </p:cNvPr>
          <p:cNvSpPr/>
          <p:nvPr/>
        </p:nvSpPr>
        <p:spPr>
          <a:xfrm>
            <a:off x="5696651" y="218534"/>
            <a:ext cx="6152571" cy="2357797"/>
          </a:xfrm>
          <a:custGeom>
            <a:avLst/>
            <a:gdLst/>
            <a:ahLst/>
            <a:cxnLst/>
            <a:rect l="l" t="t" r="r" b="b"/>
            <a:pathLst>
              <a:path w="8153368" h="2975979">
                <a:moveTo>
                  <a:pt x="8153368" y="0"/>
                </a:moveTo>
                <a:lnTo>
                  <a:pt x="0" y="0"/>
                </a:lnTo>
                <a:lnTo>
                  <a:pt x="0" y="2975979"/>
                </a:lnTo>
                <a:lnTo>
                  <a:pt x="8153368" y="2975979"/>
                </a:lnTo>
                <a:lnTo>
                  <a:pt x="8153368"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txBody>
          <a:bodyPr/>
          <a:lstStyle/>
          <a:p>
            <a:endParaRPr lang="en-US"/>
          </a:p>
        </p:txBody>
      </p:sp>
      <p:sp>
        <p:nvSpPr>
          <p:cNvPr id="15" name="TextBox 15">
            <a:extLst>
              <a:ext uri="{FF2B5EF4-FFF2-40B4-BE49-F238E27FC236}">
                <a16:creationId xmlns:a16="http://schemas.microsoft.com/office/drawing/2014/main" id="{72552A16-8979-8328-044D-EB965134F322}"/>
              </a:ext>
            </a:extLst>
          </p:cNvPr>
          <p:cNvSpPr txBox="1"/>
          <p:nvPr/>
        </p:nvSpPr>
        <p:spPr>
          <a:xfrm>
            <a:off x="6762505" y="692602"/>
            <a:ext cx="4702289" cy="1404872"/>
          </a:xfrm>
          <a:prstGeom prst="rect">
            <a:avLst/>
          </a:prstGeom>
        </p:spPr>
        <p:txBody>
          <a:bodyPr lIns="0" tIns="0" rIns="0" bIns="0" rtlCol="0" anchor="t">
            <a:spAutoFit/>
          </a:bodyPr>
          <a:lstStyle/>
          <a:p>
            <a:pPr algn="ctr">
              <a:lnSpc>
                <a:spcPts val="3667"/>
              </a:lnSpc>
            </a:pPr>
            <a:r>
              <a:rPr lang="en-US" sz="2600" b="1">
                <a:solidFill>
                  <a:srgbClr val="144B90"/>
                </a:solidFill>
                <a:latin typeface="Prompt"/>
                <a:ea typeface="+mn-lt"/>
                <a:cs typeface="Prompt"/>
              </a:rPr>
              <a:t>Interested in Facilitating an ILPQC Face-to-Face </a:t>
            </a:r>
            <a:endParaRPr lang="en-US">
              <a:solidFill>
                <a:srgbClr val="000000"/>
              </a:solidFill>
              <a:latin typeface="Calibri"/>
              <a:ea typeface="+mn-lt"/>
              <a:cs typeface="Calibri"/>
            </a:endParaRPr>
          </a:p>
          <a:p>
            <a:pPr algn="ctr">
              <a:lnSpc>
                <a:spcPts val="3667"/>
              </a:lnSpc>
            </a:pPr>
            <a:r>
              <a:rPr lang="en-US" sz="2600" b="1">
                <a:solidFill>
                  <a:srgbClr val="144B90"/>
                </a:solidFill>
                <a:latin typeface="Prompt"/>
                <a:ea typeface="+mn-lt"/>
                <a:cs typeface="Prompt"/>
              </a:rPr>
              <a:t>Breakout Session?</a:t>
            </a:r>
            <a:endParaRPr lang="en-US">
              <a:ea typeface="Calibri"/>
              <a:cs typeface="Calibri"/>
            </a:endParaRPr>
          </a:p>
        </p:txBody>
      </p:sp>
      <p:sp>
        <p:nvSpPr>
          <p:cNvPr id="19" name="Freeform 6">
            <a:extLst>
              <a:ext uri="{FF2B5EF4-FFF2-40B4-BE49-F238E27FC236}">
                <a16:creationId xmlns:a16="http://schemas.microsoft.com/office/drawing/2014/main" id="{69B6B7F5-0814-52E5-DC91-550599718ADA}"/>
              </a:ext>
            </a:extLst>
          </p:cNvPr>
          <p:cNvSpPr/>
          <p:nvPr/>
        </p:nvSpPr>
        <p:spPr>
          <a:xfrm>
            <a:off x="5696650" y="4301703"/>
            <a:ext cx="6152571" cy="2357797"/>
          </a:xfrm>
          <a:custGeom>
            <a:avLst/>
            <a:gdLst/>
            <a:ahLst/>
            <a:cxnLst/>
            <a:rect l="l" t="t" r="r" b="b"/>
            <a:pathLst>
              <a:path w="8153368" h="2975979">
                <a:moveTo>
                  <a:pt x="8153368" y="0"/>
                </a:moveTo>
                <a:lnTo>
                  <a:pt x="0" y="0"/>
                </a:lnTo>
                <a:lnTo>
                  <a:pt x="0" y="2975979"/>
                </a:lnTo>
                <a:lnTo>
                  <a:pt x="8153368" y="2975979"/>
                </a:lnTo>
                <a:lnTo>
                  <a:pt x="8153368"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txBody>
          <a:bodyPr/>
          <a:lstStyle/>
          <a:p>
            <a:endParaRPr lang="en-US"/>
          </a:p>
        </p:txBody>
      </p:sp>
      <p:sp>
        <p:nvSpPr>
          <p:cNvPr id="20" name="TextBox 19">
            <a:extLst>
              <a:ext uri="{FF2B5EF4-FFF2-40B4-BE49-F238E27FC236}">
                <a16:creationId xmlns:a16="http://schemas.microsoft.com/office/drawing/2014/main" id="{3FF70AE4-9AF0-75FE-8520-8A3427521F2B}"/>
              </a:ext>
            </a:extLst>
          </p:cNvPr>
          <p:cNvSpPr txBox="1"/>
          <p:nvPr/>
        </p:nvSpPr>
        <p:spPr>
          <a:xfrm>
            <a:off x="6938513" y="4638136"/>
            <a:ext cx="4180935" cy="169277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600" b="1">
                <a:solidFill>
                  <a:srgbClr val="144B90"/>
                </a:solidFill>
                <a:latin typeface="Prompt"/>
                <a:cs typeface="Segoe UI"/>
              </a:rPr>
              <a:t>Interested in Volunteering on the Face-to-Face Planning Committee?</a:t>
            </a:r>
            <a:endParaRPr lang="en-US"/>
          </a:p>
        </p:txBody>
      </p:sp>
      <p:pic>
        <p:nvPicPr>
          <p:cNvPr id="21" name="Picture 20" descr="A poster with hands raised&#10;&#10;Description automatically generated">
            <a:extLst>
              <a:ext uri="{FF2B5EF4-FFF2-40B4-BE49-F238E27FC236}">
                <a16:creationId xmlns:a16="http://schemas.microsoft.com/office/drawing/2014/main" id="{4D872AB4-619D-ECAA-EBA3-1B41B673649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35942" y="135147"/>
            <a:ext cx="5062116" cy="6573327"/>
          </a:xfrm>
          <a:prstGeom prst="rect">
            <a:avLst/>
          </a:prstGeom>
        </p:spPr>
      </p:pic>
      <p:sp>
        <p:nvSpPr>
          <p:cNvPr id="2" name="Freeform 2">
            <a:extLst>
              <a:ext uri="{FF2B5EF4-FFF2-40B4-BE49-F238E27FC236}">
                <a16:creationId xmlns:a16="http://schemas.microsoft.com/office/drawing/2014/main" id="{2B173B5D-F90F-66F4-E5DE-807C02C7D380}"/>
              </a:ext>
            </a:extLst>
          </p:cNvPr>
          <p:cNvSpPr/>
          <p:nvPr/>
        </p:nvSpPr>
        <p:spPr>
          <a:xfrm>
            <a:off x="1796749" y="213135"/>
            <a:ext cx="1733828" cy="827039"/>
          </a:xfrm>
          <a:custGeom>
            <a:avLst/>
            <a:gdLst/>
            <a:ahLst/>
            <a:cxnLst/>
            <a:rect l="l" t="t" r="r" b="b"/>
            <a:pathLst>
              <a:path w="4541685" h="2124765">
                <a:moveTo>
                  <a:pt x="0" y="0"/>
                </a:moveTo>
                <a:lnTo>
                  <a:pt x="4541685" y="0"/>
                </a:lnTo>
                <a:lnTo>
                  <a:pt x="4541685" y="2124765"/>
                </a:lnTo>
                <a:lnTo>
                  <a:pt x="0" y="2124765"/>
                </a:lnTo>
                <a:lnTo>
                  <a:pt x="0" y="0"/>
                </a:lnTo>
                <a:close/>
              </a:path>
            </a:pathLst>
          </a:custGeom>
          <a:blipFill>
            <a:blip r:embed="rId5" cstate="email">
              <a:extLst>
                <a:ext uri="{28A0092B-C50C-407E-A947-70E740481C1C}">
                  <a14:useLocalDpi xmlns:a14="http://schemas.microsoft.com/office/drawing/2010/main"/>
                </a:ext>
              </a:extLst>
            </a:blip>
            <a:stretch>
              <a:fillRect/>
            </a:stretch>
          </a:blipFill>
        </p:spPr>
        <p:txBody>
          <a:bodyPr/>
          <a:lstStyle/>
          <a:p>
            <a:endParaRPr lang="en-US"/>
          </a:p>
        </p:txBody>
      </p:sp>
      <p:sp>
        <p:nvSpPr>
          <p:cNvPr id="22" name="Double Wave 21">
            <a:extLst>
              <a:ext uri="{FF2B5EF4-FFF2-40B4-BE49-F238E27FC236}">
                <a16:creationId xmlns:a16="http://schemas.microsoft.com/office/drawing/2014/main" id="{8ABA3E72-0F12-C088-6AD1-F2AC98F861D2}"/>
              </a:ext>
            </a:extLst>
          </p:cNvPr>
          <p:cNvSpPr/>
          <p:nvPr/>
        </p:nvSpPr>
        <p:spPr>
          <a:xfrm>
            <a:off x="6288835" y="2843212"/>
            <a:ext cx="5449019" cy="1063924"/>
          </a:xfrm>
          <a:prstGeom prst="doubleWave">
            <a:avLst/>
          </a:prstGeom>
        </p:spPr>
        <p:style>
          <a:lnRef idx="2">
            <a:schemeClr val="accent6"/>
          </a:lnRef>
          <a:fillRef idx="1">
            <a:schemeClr val="lt1"/>
          </a:fillRef>
          <a:effectRef idx="0">
            <a:schemeClr val="accent6"/>
          </a:effectRef>
          <a:fontRef idx="minor">
            <a:schemeClr val="dk1"/>
          </a:fontRef>
        </p:style>
        <p:txBody>
          <a:bodyPr lIns="91440" tIns="45720" rIns="91440" bIns="45720" rtlCol="0" anchor="ctr"/>
          <a:lstStyle/>
          <a:p>
            <a:pPr algn="ctr"/>
            <a:r>
              <a:rPr lang="en-US" sz="2800" b="1">
                <a:solidFill>
                  <a:schemeClr val="tx2"/>
                </a:solidFill>
                <a:ea typeface="Calibri"/>
                <a:cs typeface="Calibri"/>
              </a:rPr>
              <a:t>Email</a:t>
            </a:r>
            <a:r>
              <a:rPr lang="en-US" sz="2800">
                <a:ea typeface="Calibri"/>
                <a:cs typeface="Calibri"/>
              </a:rPr>
              <a:t> </a:t>
            </a:r>
            <a:r>
              <a:rPr lang="en-US" sz="2800">
                <a:solidFill>
                  <a:srgbClr val="1C498B"/>
                </a:solidFill>
                <a:ea typeface="Calibri"/>
                <a:cs typeface="Calibri"/>
                <a:hlinkClick r:id="rId6">
                  <a:extLst>
                    <a:ext uri="{A12FA001-AC4F-418D-AE19-62706E023703}">
                      <ahyp:hlinkClr xmlns:ahyp="http://schemas.microsoft.com/office/drawing/2018/hyperlinkcolor" val="tx"/>
                    </a:ext>
                  </a:extLst>
                </a:hlinkClick>
              </a:rPr>
              <a:t>info@ilpqc.org</a:t>
            </a:r>
          </a:p>
        </p:txBody>
      </p:sp>
    </p:spTree>
    <p:extLst>
      <p:ext uri="{BB962C8B-B14F-4D97-AF65-F5344CB8AC3E}">
        <p14:creationId xmlns:p14="http://schemas.microsoft.com/office/powerpoint/2010/main" val="184845852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FB25686-D6EA-1297-DD45-D036129CA7EE}"/>
              </a:ext>
            </a:extLst>
          </p:cNvPr>
          <p:cNvSpPr>
            <a:spLocks noGrp="1"/>
          </p:cNvSpPr>
          <p:nvPr>
            <p:ph type="sldNum" sz="quarter" idx="12"/>
          </p:nvPr>
        </p:nvSpPr>
        <p:spPr/>
        <p:txBody>
          <a:bodyPr/>
          <a:lstStyle/>
          <a:p>
            <a:fld id="{1E3D5677-3D20-0C46-8497-54D73E689044}" type="slidenum">
              <a:rPr lang="en-US" smtClean="0"/>
              <a:pPr/>
              <a:t>50</a:t>
            </a:fld>
            <a:endParaRPr lang="en-US"/>
          </a:p>
        </p:txBody>
      </p:sp>
      <p:pic>
        <p:nvPicPr>
          <p:cNvPr id="7" name="Picture 6">
            <a:extLst>
              <a:ext uri="{FF2B5EF4-FFF2-40B4-BE49-F238E27FC236}">
                <a16:creationId xmlns:a16="http://schemas.microsoft.com/office/drawing/2014/main" id="{F75AF5DD-99FA-0B2D-984A-C8A2EC8509E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88243" y="782460"/>
            <a:ext cx="3541832" cy="4541737"/>
          </a:xfrm>
          <a:prstGeom prst="rect">
            <a:avLst/>
          </a:prstGeom>
        </p:spPr>
      </p:pic>
      <p:pic>
        <p:nvPicPr>
          <p:cNvPr id="8" name="Picture 7">
            <a:extLst>
              <a:ext uri="{FF2B5EF4-FFF2-40B4-BE49-F238E27FC236}">
                <a16:creationId xmlns:a16="http://schemas.microsoft.com/office/drawing/2014/main" id="{1386B1D7-7CE9-11FC-3FA7-DCC208FDF54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rot="526286">
            <a:off x="7531679" y="892702"/>
            <a:ext cx="3525505" cy="4542246"/>
          </a:xfrm>
          <a:prstGeom prst="rect">
            <a:avLst/>
          </a:prstGeom>
        </p:spPr>
      </p:pic>
      <p:sp>
        <p:nvSpPr>
          <p:cNvPr id="10" name="TextBox 9">
            <a:extLst>
              <a:ext uri="{FF2B5EF4-FFF2-40B4-BE49-F238E27FC236}">
                <a16:creationId xmlns:a16="http://schemas.microsoft.com/office/drawing/2014/main" id="{A88911DC-F7DB-97DA-CBAA-572302F6D64F}"/>
              </a:ext>
            </a:extLst>
          </p:cNvPr>
          <p:cNvSpPr txBox="1"/>
          <p:nvPr/>
        </p:nvSpPr>
        <p:spPr>
          <a:xfrm>
            <a:off x="325507" y="177849"/>
            <a:ext cx="6097384" cy="1077218"/>
          </a:xfrm>
          <a:prstGeom prst="rect">
            <a:avLst/>
          </a:prstGeom>
          <a:noFill/>
        </p:spPr>
        <p:txBody>
          <a:bodyPr wrap="square">
            <a:spAutoFit/>
          </a:bodyPr>
          <a:lstStyle/>
          <a:p>
            <a:r>
              <a:rPr lang="en-US" sz="3200" b="1">
                <a:solidFill>
                  <a:schemeClr val="accent1">
                    <a:lumMod val="50000"/>
                  </a:schemeClr>
                </a:solidFill>
              </a:rPr>
              <a:t>Hearing Patient Voices: Sharing Feedback</a:t>
            </a:r>
          </a:p>
        </p:txBody>
      </p:sp>
      <p:sp>
        <p:nvSpPr>
          <p:cNvPr id="11" name="Text Placeholder 14">
            <a:extLst>
              <a:ext uri="{FF2B5EF4-FFF2-40B4-BE49-F238E27FC236}">
                <a16:creationId xmlns:a16="http://schemas.microsoft.com/office/drawing/2014/main" id="{43FAF4CF-FD35-9BBF-1810-A86A1066B56E}"/>
              </a:ext>
            </a:extLst>
          </p:cNvPr>
          <p:cNvSpPr txBox="1">
            <a:spLocks/>
          </p:cNvSpPr>
          <p:nvPr/>
        </p:nvSpPr>
        <p:spPr>
          <a:xfrm>
            <a:off x="0" y="1432916"/>
            <a:ext cx="3616326" cy="4165600"/>
          </a:xfrm>
          <a:prstGeom prst="rect">
            <a:avLst/>
          </a:prstGeom>
        </p:spPr>
        <p:txBody>
          <a:bodyPr vert="horz" lIns="0" tIns="0" rIns="0" bIns="0" rtlCol="0">
            <a:normAutofit/>
          </a:bodyPr>
          <a:lstStyle>
            <a:lvl1pPr marL="0" marR="0" indent="0" algn="l" defTabSz="914400" rtl="0" eaLnBrk="1" fontAlgn="auto" latinLnBrk="0" hangingPunct="1">
              <a:lnSpc>
                <a:spcPct val="100000"/>
              </a:lnSpc>
              <a:spcBef>
                <a:spcPts val="0"/>
              </a:spcBef>
              <a:spcAft>
                <a:spcPts val="1200"/>
              </a:spcAft>
              <a:buClrTx/>
              <a:buSzTx/>
              <a:buFontTx/>
              <a:buNone/>
              <a:tabLst/>
              <a:defRPr sz="2000" b="1" i="0" kern="1200">
                <a:solidFill>
                  <a:schemeClr val="tx2"/>
                </a:solidFill>
                <a:latin typeface="Calibri" panose="020F0502020204030204" pitchFamily="34" charset="0"/>
                <a:ea typeface="Verdana" panose="020B0604030504040204" pitchFamily="34" charset="0"/>
                <a:cs typeface="Calibri" panose="020F0502020204030204" pitchFamily="34" charset="0"/>
              </a:defRPr>
            </a:lvl1pPr>
            <a:lvl2pPr marL="0" marR="0" indent="0" algn="l" defTabSz="914400" rtl="0" eaLnBrk="1" fontAlgn="auto" latinLnBrk="0" hangingPunct="1">
              <a:lnSpc>
                <a:spcPct val="100000"/>
              </a:lnSpc>
              <a:spcBef>
                <a:spcPts val="0"/>
              </a:spcBef>
              <a:spcAft>
                <a:spcPts val="1200"/>
              </a:spcAft>
              <a:buClr>
                <a:schemeClr val="tx2"/>
              </a:buClr>
              <a:buSzTx/>
              <a:buFontTx/>
              <a:buNone/>
              <a:tabLst/>
              <a:defRPr sz="2000" b="0" i="0" kern="1200">
                <a:solidFill>
                  <a:schemeClr val="tx2"/>
                </a:solidFill>
                <a:latin typeface="Calibri" panose="020F0502020204030204" pitchFamily="34" charset="0"/>
                <a:ea typeface="+mn-ea"/>
                <a:cs typeface="Calibri" panose="020F0502020204030204" pitchFamily="34" charset="0"/>
              </a:defRPr>
            </a:lvl2pPr>
            <a:lvl3pPr marL="457200" indent="-173038"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2000" b="0" i="0" kern="1200" baseline="0">
                <a:solidFill>
                  <a:schemeClr val="tx2"/>
                </a:solidFill>
                <a:latin typeface="Calibri" panose="020F0502020204030204" pitchFamily="34" charset="0"/>
                <a:ea typeface="Verdana" panose="020B0604030504040204" pitchFamily="34" charset="0"/>
                <a:cs typeface="Calibri" panose="020F0502020204030204" pitchFamily="34" charset="0"/>
              </a:defRPr>
            </a:lvl3pPr>
            <a:lvl4pPr marL="688975" indent="-173038" algn="l" defTabSz="914400" rtl="0" eaLnBrk="1" latinLnBrk="0" hangingPunct="1">
              <a:lnSpc>
                <a:spcPct val="100000"/>
              </a:lnSpc>
              <a:spcBef>
                <a:spcPts val="0"/>
              </a:spcBef>
              <a:spcAft>
                <a:spcPts val="600"/>
              </a:spcAft>
              <a:buClr>
                <a:schemeClr val="tx2"/>
              </a:buClr>
              <a:buFont typeface="Arial" panose="020B0604020202020204" pitchFamily="34" charset="0"/>
              <a:buChar char="•"/>
              <a:tabLst/>
              <a:defRPr sz="1800" b="0" i="0" kern="1200">
                <a:solidFill>
                  <a:schemeClr val="tx2"/>
                </a:solidFill>
                <a:latin typeface="Calibri" panose="020F0502020204030204" pitchFamily="34" charset="0"/>
                <a:ea typeface="Verdana" panose="020B0604030504040204" pitchFamily="34" charset="0"/>
                <a:cs typeface="Calibri" panose="020F0502020204030204" pitchFamily="34" charset="0"/>
              </a:defRPr>
            </a:lvl4pPr>
            <a:lvl5pPr marL="914400" indent="-173038" algn="l" defTabSz="914400" rtl="0" eaLnBrk="1" latinLnBrk="0" hangingPunct="1">
              <a:lnSpc>
                <a:spcPct val="100000"/>
              </a:lnSpc>
              <a:spcBef>
                <a:spcPts val="0"/>
              </a:spcBef>
              <a:spcAft>
                <a:spcPts val="600"/>
              </a:spcAft>
              <a:buClr>
                <a:schemeClr val="tx2"/>
              </a:buClr>
              <a:buFont typeface="Arial" panose="020B0604020202020204" pitchFamily="34" charset="0"/>
              <a:buChar char="•"/>
              <a:defRPr sz="1800" b="0" i="0" kern="1200">
                <a:solidFill>
                  <a:schemeClr val="tx2"/>
                </a:solidFill>
                <a:latin typeface="Calibri" panose="020F0502020204030204" pitchFamily="34" charset="0"/>
                <a:ea typeface="Verdana" panose="020B0604030504040204" pitchFamily="34" charset="0"/>
                <a:cs typeface="Calibri" panose="020F0502020204030204" pitchFamily="34" charset="0"/>
              </a:defRPr>
            </a:lvl5pPr>
            <a:lvl6pPr marL="457200" indent="-228600" algn="l" defTabSz="914400" rtl="0" eaLnBrk="1" latinLnBrk="0" hangingPunct="1">
              <a:lnSpc>
                <a:spcPts val="2100"/>
              </a:lnSpc>
              <a:spcBef>
                <a:spcPts val="0"/>
              </a:spcBef>
              <a:spcAft>
                <a:spcPts val="1200"/>
              </a:spcAft>
              <a:buClr>
                <a:schemeClr val="tx2"/>
              </a:buClr>
              <a:buFont typeface="Arial" panose="020B0604020202020204" pitchFamily="34" charset="0"/>
              <a:buChar char="•"/>
              <a:defRPr sz="1800" b="0" i="0" kern="1200">
                <a:solidFill>
                  <a:schemeClr val="tx2"/>
                </a:solidFill>
                <a:latin typeface="Arial" panose="020B0604020202020204" pitchFamily="34" charset="0"/>
                <a:ea typeface="Verdana" panose="020B0604030504040204" pitchFamily="34" charset="0"/>
                <a:cs typeface="Arial" panose="020B0604020202020204" pitchFamily="34" charset="0"/>
              </a:defRPr>
            </a:lvl6pPr>
            <a:lvl7pPr marL="457200" indent="-228600" algn="l" defTabSz="914400" rtl="0" eaLnBrk="1" latinLnBrk="0" hangingPunct="1">
              <a:lnSpc>
                <a:spcPts val="2100"/>
              </a:lnSpc>
              <a:spcBef>
                <a:spcPts val="0"/>
              </a:spcBef>
              <a:spcAft>
                <a:spcPts val="1200"/>
              </a:spcAft>
              <a:buClr>
                <a:schemeClr val="tx2"/>
              </a:buClr>
              <a:buFont typeface="Arial" panose="020B0604020202020204" pitchFamily="34" charset="0"/>
              <a:buChar char="•"/>
              <a:defRPr sz="1800" b="0" i="0" kern="1200">
                <a:solidFill>
                  <a:schemeClr val="tx2"/>
                </a:solidFill>
                <a:latin typeface="Arial" panose="020B0604020202020204" pitchFamily="34" charset="0"/>
                <a:ea typeface="Verdana" panose="020B0604030504040204" pitchFamily="34" charset="0"/>
                <a:cs typeface="Arial" panose="020B0604020202020204" pitchFamily="34" charset="0"/>
              </a:defRPr>
            </a:lvl7pPr>
            <a:lvl8pPr marL="457200" indent="-228600" algn="l" defTabSz="914400" rtl="0" eaLnBrk="1" latinLnBrk="0" hangingPunct="1">
              <a:lnSpc>
                <a:spcPts val="2100"/>
              </a:lnSpc>
              <a:spcBef>
                <a:spcPts val="0"/>
              </a:spcBef>
              <a:spcAft>
                <a:spcPts val="1200"/>
              </a:spcAft>
              <a:buClr>
                <a:schemeClr val="tx2"/>
              </a:buClr>
              <a:buFont typeface="Arial" panose="020B0604020202020204" pitchFamily="34" charset="0"/>
              <a:buChar char="•"/>
              <a:defRPr sz="1800" b="0" i="0" kern="1200">
                <a:solidFill>
                  <a:schemeClr val="tx2"/>
                </a:solidFill>
                <a:latin typeface="Arial" panose="020B0604020202020204" pitchFamily="34" charset="0"/>
                <a:ea typeface="Verdana" panose="020B0604030504040204" pitchFamily="34" charset="0"/>
                <a:cs typeface="Arial" panose="020B0604020202020204" pitchFamily="34" charset="0"/>
              </a:defRPr>
            </a:lvl8pPr>
            <a:lvl9pPr marL="457200" indent="-228600" algn="l" defTabSz="914400" rtl="0" eaLnBrk="1" latinLnBrk="0" hangingPunct="1">
              <a:lnSpc>
                <a:spcPts val="2100"/>
              </a:lnSpc>
              <a:spcBef>
                <a:spcPts val="0"/>
              </a:spcBef>
              <a:spcAft>
                <a:spcPts val="1200"/>
              </a:spcAft>
              <a:buClr>
                <a:schemeClr val="tx2"/>
              </a:buClr>
              <a:buFont typeface="Arial" panose="020B0604020202020204" pitchFamily="34" charset="0"/>
              <a:buChar char="•"/>
              <a:defRPr sz="1800" b="0" i="0" kern="1200">
                <a:solidFill>
                  <a:schemeClr val="tx2"/>
                </a:solidFill>
                <a:latin typeface="Arial" panose="020B0604020202020204" pitchFamily="34" charset="0"/>
                <a:ea typeface="Verdana" panose="020B0604030504040204" pitchFamily="34" charset="0"/>
                <a:cs typeface="Arial" panose="020B0604020202020204" pitchFamily="34" charset="0"/>
              </a:defRPr>
            </a:lvl9pPr>
          </a:lstStyle>
          <a:p>
            <a:pPr lvl="2"/>
            <a:r>
              <a:rPr lang="en-US">
                <a:solidFill>
                  <a:schemeClr val="accent1">
                    <a:lumMod val="50000"/>
                  </a:schemeClr>
                </a:solidFill>
              </a:rPr>
              <a:t>Notes summarizing Respectful Care Lunch </a:t>
            </a:r>
          </a:p>
          <a:p>
            <a:pPr lvl="2"/>
            <a:r>
              <a:rPr lang="en-US">
                <a:solidFill>
                  <a:schemeClr val="accent1">
                    <a:lumMod val="50000"/>
                  </a:schemeClr>
                </a:solidFill>
              </a:rPr>
              <a:t>Sharing PREM Survey results</a:t>
            </a:r>
          </a:p>
          <a:p>
            <a:pPr lvl="2"/>
            <a:r>
              <a:rPr lang="en-US">
                <a:solidFill>
                  <a:schemeClr val="accent1">
                    <a:lumMod val="50000"/>
                  </a:schemeClr>
                </a:solidFill>
              </a:rPr>
              <a:t>Discussion of results at L&amp;D staff meetings</a:t>
            </a:r>
          </a:p>
          <a:p>
            <a:pPr lvl="2"/>
            <a:r>
              <a:rPr lang="en-US">
                <a:solidFill>
                  <a:schemeClr val="accent1">
                    <a:lumMod val="50000"/>
                  </a:schemeClr>
                </a:solidFill>
              </a:rPr>
              <a:t>Blog written in newsletter format and distributed to all Women’s Services depts and Providers </a:t>
            </a:r>
          </a:p>
        </p:txBody>
      </p:sp>
    </p:spTree>
    <p:extLst>
      <p:ext uri="{BB962C8B-B14F-4D97-AF65-F5344CB8AC3E}">
        <p14:creationId xmlns:p14="http://schemas.microsoft.com/office/powerpoint/2010/main" val="47299794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BB3A9F-C3E6-E24C-98D8-4D2EDF3C7C95}"/>
              </a:ext>
            </a:extLst>
          </p:cNvPr>
          <p:cNvSpPr>
            <a:spLocks noGrp="1"/>
          </p:cNvSpPr>
          <p:nvPr>
            <p:ph type="body" sz="quarter" idx="14"/>
          </p:nvPr>
        </p:nvSpPr>
        <p:spPr>
          <a:xfrm>
            <a:off x="1736724" y="2835477"/>
            <a:ext cx="4462907" cy="3112885"/>
          </a:xfrm>
        </p:spPr>
        <p:txBody>
          <a:bodyPr/>
          <a:lstStyle/>
          <a:p>
            <a:r>
              <a:rPr lang="en-US"/>
              <a:t>Elena Jenkins BSN, RN</a:t>
            </a:r>
          </a:p>
          <a:p>
            <a:pPr marL="0" indent="0">
              <a:buNone/>
            </a:pPr>
            <a:r>
              <a:rPr lang="en-US"/>
              <a:t>    DNP Student</a:t>
            </a:r>
          </a:p>
          <a:p>
            <a:r>
              <a:rPr lang="en-US"/>
              <a:t>Nurse Manager Labor and Delivery</a:t>
            </a:r>
          </a:p>
          <a:p>
            <a:r>
              <a:rPr lang="en-US"/>
              <a:t>SSM St Mary’s Hospital – St Louis</a:t>
            </a:r>
          </a:p>
          <a:p>
            <a:r>
              <a:rPr lang="en-US"/>
              <a:t>Elena.jenkins@ssmhealth.com</a:t>
            </a:r>
          </a:p>
        </p:txBody>
      </p:sp>
      <p:sp>
        <p:nvSpPr>
          <p:cNvPr id="3" name="Title 2">
            <a:extLst>
              <a:ext uri="{FF2B5EF4-FFF2-40B4-BE49-F238E27FC236}">
                <a16:creationId xmlns:a16="http://schemas.microsoft.com/office/drawing/2014/main" id="{34D13AE0-4A4E-1E49-A477-3DA9CBA420DB}"/>
              </a:ext>
            </a:extLst>
          </p:cNvPr>
          <p:cNvSpPr>
            <a:spLocks noGrp="1"/>
          </p:cNvSpPr>
          <p:nvPr>
            <p:ph type="title"/>
          </p:nvPr>
        </p:nvSpPr>
        <p:spPr/>
        <p:txBody>
          <a:bodyPr>
            <a:normAutofit/>
          </a:bodyPr>
          <a:lstStyle/>
          <a:p>
            <a:r>
              <a:rPr lang="en-US" sz="4800"/>
              <a:t>Thank You</a:t>
            </a:r>
          </a:p>
        </p:txBody>
      </p:sp>
    </p:spTree>
    <p:extLst>
      <p:ext uri="{BB962C8B-B14F-4D97-AF65-F5344CB8AC3E}">
        <p14:creationId xmlns:p14="http://schemas.microsoft.com/office/powerpoint/2010/main" val="6077395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2">
            <a:lumMod val="10000"/>
            <a:lumOff val="90000"/>
          </a:schemeClr>
        </a:solidFill>
        <a:effectLst/>
      </p:bgPr>
    </p:bg>
    <p:spTree>
      <p:nvGrpSpPr>
        <p:cNvPr id="1" name=""/>
        <p:cNvGrpSpPr/>
        <p:nvPr/>
      </p:nvGrpSpPr>
      <p:grpSpPr>
        <a:xfrm>
          <a:off x="0" y="0"/>
          <a:ext cx="0" cy="0"/>
          <a:chOff x="0" y="0"/>
          <a:chExt cx="0" cy="0"/>
        </a:xfrm>
      </p:grpSpPr>
      <p:pic>
        <p:nvPicPr>
          <p:cNvPr id="9" name="Picture 8" descr="A blue circle with a black background&#10;&#10;Description automatically generated">
            <a:extLst>
              <a:ext uri="{FF2B5EF4-FFF2-40B4-BE49-F238E27FC236}">
                <a16:creationId xmlns:a16="http://schemas.microsoft.com/office/drawing/2014/main" id="{15236187-932A-891E-B925-E2F185B83582}"/>
              </a:ext>
            </a:extLst>
          </p:cNvPr>
          <p:cNvPicPr>
            <a:picLocks noChangeAspect="1"/>
          </p:cNvPicPr>
          <p:nvPr/>
        </p:nvPicPr>
        <p:blipFill>
          <a:blip r:embed="rId3"/>
          <a:stretch>
            <a:fillRect/>
          </a:stretch>
        </p:blipFill>
        <p:spPr>
          <a:xfrm>
            <a:off x="10096139" y="1717169"/>
            <a:ext cx="1981200" cy="2514600"/>
          </a:xfrm>
          <a:prstGeom prst="rect">
            <a:avLst/>
          </a:prstGeom>
          <a:ln>
            <a:noFill/>
          </a:ln>
        </p:spPr>
      </p:pic>
      <p:pic>
        <p:nvPicPr>
          <p:cNvPr id="2" name="Picture 1" descr="A blue background with white text&#10;&#10;Description automatically generated">
            <a:extLst>
              <a:ext uri="{FF2B5EF4-FFF2-40B4-BE49-F238E27FC236}">
                <a16:creationId xmlns:a16="http://schemas.microsoft.com/office/drawing/2014/main" id="{FB919D06-B29E-630F-A603-3C45FB8DF3A3}"/>
              </a:ext>
            </a:extLst>
          </p:cNvPr>
          <p:cNvPicPr>
            <a:picLocks noChangeAspect="1"/>
          </p:cNvPicPr>
          <p:nvPr/>
        </p:nvPicPr>
        <p:blipFill>
          <a:blip r:embed="rId4"/>
          <a:stretch>
            <a:fillRect/>
          </a:stretch>
        </p:blipFill>
        <p:spPr>
          <a:xfrm>
            <a:off x="6018570" y="-806"/>
            <a:ext cx="6171313" cy="2551813"/>
          </a:xfrm>
          <a:prstGeom prst="rect">
            <a:avLst/>
          </a:prstGeom>
        </p:spPr>
      </p:pic>
      <p:sp>
        <p:nvSpPr>
          <p:cNvPr id="5" name="Content Placeholder 2">
            <a:extLst>
              <a:ext uri="{FF2B5EF4-FFF2-40B4-BE49-F238E27FC236}">
                <a16:creationId xmlns:a16="http://schemas.microsoft.com/office/drawing/2014/main" id="{58E671B3-515D-0AE8-68F5-1AF9BA1A81DE}"/>
              </a:ext>
            </a:extLst>
          </p:cNvPr>
          <p:cNvSpPr txBox="1">
            <a:spLocks/>
          </p:cNvSpPr>
          <p:nvPr/>
        </p:nvSpPr>
        <p:spPr>
          <a:xfrm>
            <a:off x="124374" y="370952"/>
            <a:ext cx="5838220" cy="5198004"/>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a:solidFill>
                  <a:srgbClr val="00B050"/>
                </a:solidFill>
                <a:latin typeface="DM Sans"/>
                <a:ea typeface="Lato"/>
                <a:cs typeface="Lato"/>
              </a:rPr>
              <a:t>Opportunity: </a:t>
            </a:r>
            <a:r>
              <a:rPr lang="en-US">
                <a:latin typeface="DM Sans"/>
                <a:ea typeface="Lato"/>
                <a:cs typeface="Lato"/>
              </a:rPr>
              <a:t>Looking to enroll </a:t>
            </a:r>
            <a:r>
              <a:rPr lang="en-US" b="1">
                <a:latin typeface="DM Sans"/>
                <a:ea typeface="Lato"/>
                <a:cs typeface="Lato"/>
              </a:rPr>
              <a:t>100 Hospitals </a:t>
            </a:r>
            <a:r>
              <a:rPr lang="en-US">
                <a:latin typeface="DM Sans"/>
                <a:ea typeface="Lato"/>
                <a:cs typeface="Lato"/>
              </a:rPr>
              <a:t> </a:t>
            </a:r>
          </a:p>
          <a:p>
            <a:pPr lvl="1">
              <a:buClr>
                <a:srgbClr val="156082"/>
              </a:buClr>
              <a:buFont typeface="Courier New" panose="020B0604020202020204" pitchFamily="34" charset="0"/>
              <a:buChar char="o"/>
            </a:pPr>
            <a:r>
              <a:rPr lang="en-US">
                <a:latin typeface="DM Sans"/>
                <a:ea typeface="Lato"/>
                <a:cs typeface="Lato"/>
              </a:rPr>
              <a:t>Free training and support from a diverse team of interdisciplinary experts to implement the </a:t>
            </a:r>
            <a:r>
              <a:rPr lang="en-US" b="1">
                <a:latin typeface="DM Sans"/>
                <a:ea typeface="Lato"/>
                <a:cs typeface="Lato"/>
              </a:rPr>
              <a:t>Ten Steps to Successful Breastfeeding </a:t>
            </a:r>
          </a:p>
          <a:p>
            <a:pPr lvl="1">
              <a:buClr>
                <a:srgbClr val="156082"/>
              </a:buClr>
              <a:buFont typeface="Courier New" panose="020B0604020202020204" pitchFamily="34" charset="0"/>
              <a:buChar char="o"/>
            </a:pPr>
            <a:r>
              <a:rPr lang="en-US" b="1">
                <a:latin typeface="DM Sans"/>
                <a:ea typeface="Lato"/>
                <a:cs typeface="Lato"/>
              </a:rPr>
              <a:t>25 Hospitals </a:t>
            </a:r>
            <a:r>
              <a:rPr lang="en-US">
                <a:latin typeface="DM Sans"/>
                <a:ea typeface="Lato"/>
                <a:cs typeface="Lato"/>
              </a:rPr>
              <a:t>already enrolled,</a:t>
            </a:r>
            <a:r>
              <a:rPr lang="en-US" b="1">
                <a:latin typeface="DM Sans"/>
                <a:ea typeface="Lato"/>
                <a:cs typeface="Lato"/>
              </a:rPr>
              <a:t> 0 in </a:t>
            </a:r>
            <a:r>
              <a:rPr lang="en-US">
                <a:latin typeface="DM Sans"/>
                <a:ea typeface="Lato"/>
                <a:cs typeface="Lato"/>
              </a:rPr>
              <a:t>Illinois</a:t>
            </a:r>
            <a:r>
              <a:rPr lang="en-US" b="1">
                <a:latin typeface="DM Sans"/>
                <a:ea typeface="Lato"/>
                <a:cs typeface="Lato"/>
              </a:rPr>
              <a:t> </a:t>
            </a:r>
          </a:p>
          <a:p>
            <a:pPr lvl="1">
              <a:buClr>
                <a:srgbClr val="156082"/>
              </a:buClr>
              <a:buFont typeface="Courier New" panose="020B0604020202020204" pitchFamily="34" charset="0"/>
              <a:buChar char="o"/>
            </a:pPr>
            <a:r>
              <a:rPr lang="en-US" b="1">
                <a:latin typeface="DM Sans"/>
                <a:ea typeface="Lato"/>
                <a:cs typeface="Lato"/>
              </a:rPr>
              <a:t>View their informational webinar </a:t>
            </a:r>
            <a:r>
              <a:rPr lang="en-US" b="1">
                <a:latin typeface="DM Sans"/>
                <a:ea typeface="Lato"/>
                <a:cs typeface="Lato"/>
                <a:hlinkClick r:id="rId5"/>
              </a:rPr>
              <a:t>here.</a:t>
            </a:r>
          </a:p>
          <a:p>
            <a:endParaRPr lang="en-US">
              <a:latin typeface="DM Sans"/>
              <a:ea typeface="Lato"/>
              <a:cs typeface="Lato"/>
            </a:endParaRPr>
          </a:p>
        </p:txBody>
      </p:sp>
      <p:pic>
        <p:nvPicPr>
          <p:cNvPr id="6" name="Picture 5" descr="A screenshot of a computer screen&#10;&#10;Description automatically generated">
            <a:extLst>
              <a:ext uri="{FF2B5EF4-FFF2-40B4-BE49-F238E27FC236}">
                <a16:creationId xmlns:a16="http://schemas.microsoft.com/office/drawing/2014/main" id="{C8C0844A-5A99-4779-A0E7-14F1C499F481}"/>
              </a:ext>
            </a:extLst>
          </p:cNvPr>
          <p:cNvPicPr>
            <a:picLocks noChangeAspect="1"/>
          </p:cNvPicPr>
          <p:nvPr/>
        </p:nvPicPr>
        <p:blipFill>
          <a:blip r:embed="rId6"/>
          <a:stretch>
            <a:fillRect/>
          </a:stretch>
        </p:blipFill>
        <p:spPr>
          <a:xfrm>
            <a:off x="6017025" y="2491298"/>
            <a:ext cx="6177715" cy="4363227"/>
          </a:xfrm>
          <a:prstGeom prst="rect">
            <a:avLst/>
          </a:prstGeom>
        </p:spPr>
      </p:pic>
      <p:pic>
        <p:nvPicPr>
          <p:cNvPr id="7" name="Picture 6" descr="A person kissing a baby&#10;&#10;Description automatically generated">
            <a:extLst>
              <a:ext uri="{FF2B5EF4-FFF2-40B4-BE49-F238E27FC236}">
                <a16:creationId xmlns:a16="http://schemas.microsoft.com/office/drawing/2014/main" id="{3A02A1E4-2D12-375F-8142-5E9491803311}"/>
              </a:ext>
            </a:extLst>
          </p:cNvPr>
          <p:cNvPicPr>
            <a:picLocks noChangeAspect="1"/>
          </p:cNvPicPr>
          <p:nvPr/>
        </p:nvPicPr>
        <p:blipFill>
          <a:blip r:embed="rId7"/>
          <a:stretch>
            <a:fillRect/>
          </a:stretch>
        </p:blipFill>
        <p:spPr>
          <a:xfrm>
            <a:off x="1263326" y="3748021"/>
            <a:ext cx="3357819" cy="2923713"/>
          </a:xfrm>
          <a:prstGeom prst="rect">
            <a:avLst/>
          </a:prstGeom>
        </p:spPr>
      </p:pic>
    </p:spTree>
    <p:extLst>
      <p:ext uri="{BB962C8B-B14F-4D97-AF65-F5344CB8AC3E}">
        <p14:creationId xmlns:p14="http://schemas.microsoft.com/office/powerpoint/2010/main" val="113455721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4FC3E6-8E03-4AD0-DC5A-624DF52B6ED0}"/>
              </a:ext>
            </a:extLst>
          </p:cNvPr>
          <p:cNvSpPr>
            <a:spLocks noGrp="1"/>
          </p:cNvSpPr>
          <p:nvPr>
            <p:ph type="title"/>
          </p:nvPr>
        </p:nvSpPr>
        <p:spPr>
          <a:xfrm>
            <a:off x="1413310" y="1711842"/>
            <a:ext cx="9365380" cy="1004586"/>
          </a:xfrm>
        </p:spPr>
        <p:txBody>
          <a:bodyPr/>
          <a:lstStyle/>
          <a:p>
            <a:r>
              <a:rPr lang="en-US" sz="4000" b="1">
                <a:solidFill>
                  <a:srgbClr val="1C498B"/>
                </a:solidFill>
                <a:latin typeface="DM Sans"/>
                <a:ea typeface="Lato Medium"/>
                <a:cs typeface="Lato Medium"/>
              </a:rPr>
              <a:t>ESSI Data Collection</a:t>
            </a:r>
          </a:p>
        </p:txBody>
      </p:sp>
    </p:spTree>
    <p:extLst>
      <p:ext uri="{BB962C8B-B14F-4D97-AF65-F5344CB8AC3E}">
        <p14:creationId xmlns:p14="http://schemas.microsoft.com/office/powerpoint/2010/main" val="134178383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blue and white blob&#10;&#10;Description automatically generated">
            <a:extLst>
              <a:ext uri="{FF2B5EF4-FFF2-40B4-BE49-F238E27FC236}">
                <a16:creationId xmlns:a16="http://schemas.microsoft.com/office/drawing/2014/main" id="{9EA02C1C-27BB-D0B9-13FF-7769D90AD04A}"/>
              </a:ext>
            </a:extLst>
          </p:cNvPr>
          <p:cNvPicPr>
            <a:picLocks noChangeAspect="1"/>
          </p:cNvPicPr>
          <p:nvPr/>
        </p:nvPicPr>
        <p:blipFill>
          <a:blip r:embed="rId3"/>
          <a:stretch>
            <a:fillRect/>
          </a:stretch>
        </p:blipFill>
        <p:spPr>
          <a:xfrm>
            <a:off x="-906266" y="-767160"/>
            <a:ext cx="2057400" cy="1695450"/>
          </a:xfrm>
          <a:prstGeom prst="rect">
            <a:avLst/>
          </a:prstGeom>
          <a:ln>
            <a:noFill/>
          </a:ln>
        </p:spPr>
      </p:pic>
      <p:sp>
        <p:nvSpPr>
          <p:cNvPr id="2" name="Title 1">
            <a:extLst>
              <a:ext uri="{FF2B5EF4-FFF2-40B4-BE49-F238E27FC236}">
                <a16:creationId xmlns:a16="http://schemas.microsoft.com/office/drawing/2014/main" id="{1ADE3F33-C3B5-E055-DCEE-2F9C85028D71}"/>
              </a:ext>
            </a:extLst>
          </p:cNvPr>
          <p:cNvSpPr>
            <a:spLocks noGrp="1"/>
          </p:cNvSpPr>
          <p:nvPr>
            <p:ph type="title"/>
          </p:nvPr>
        </p:nvSpPr>
        <p:spPr>
          <a:xfrm>
            <a:off x="612422" y="383940"/>
            <a:ext cx="10515600" cy="1325563"/>
          </a:xfrm>
        </p:spPr>
        <p:txBody>
          <a:bodyPr>
            <a:normAutofit/>
          </a:bodyPr>
          <a:lstStyle/>
          <a:p>
            <a:r>
              <a:rPr lang="en-US" sz="4000" b="1">
                <a:solidFill>
                  <a:srgbClr val="1C498B"/>
                </a:solidFill>
                <a:latin typeface="DM Sans"/>
                <a:ea typeface="Lato Medium"/>
                <a:cs typeface="Lato Medium"/>
              </a:rPr>
              <a:t>Data Collection Timelines</a:t>
            </a:r>
            <a:endParaRPr lang="en-US" b="1">
              <a:solidFill>
                <a:srgbClr val="1C498B"/>
              </a:solidFill>
              <a:latin typeface="DM Sans"/>
            </a:endParaRPr>
          </a:p>
        </p:txBody>
      </p:sp>
      <p:sp>
        <p:nvSpPr>
          <p:cNvPr id="3" name="Content Placeholder 2">
            <a:extLst>
              <a:ext uri="{FF2B5EF4-FFF2-40B4-BE49-F238E27FC236}">
                <a16:creationId xmlns:a16="http://schemas.microsoft.com/office/drawing/2014/main" id="{A8FB859F-8E0E-956F-2CC7-6B79360725AD}"/>
              </a:ext>
            </a:extLst>
          </p:cNvPr>
          <p:cNvSpPr>
            <a:spLocks noGrp="1"/>
          </p:cNvSpPr>
          <p:nvPr>
            <p:ph idx="1"/>
          </p:nvPr>
        </p:nvSpPr>
        <p:spPr>
          <a:xfrm>
            <a:off x="609600" y="1556684"/>
            <a:ext cx="7007355" cy="4620279"/>
          </a:xfrm>
        </p:spPr>
        <p:txBody>
          <a:bodyPr vert="horz" lIns="91440" tIns="45720" rIns="91440" bIns="45720" rtlCol="0" anchor="t">
            <a:noAutofit/>
          </a:bodyPr>
          <a:lstStyle/>
          <a:p>
            <a:pPr>
              <a:lnSpc>
                <a:spcPct val="100000"/>
              </a:lnSpc>
            </a:pPr>
            <a:r>
              <a:rPr lang="en-US" b="1">
                <a:latin typeface="DM Sans"/>
                <a:ea typeface="Lato"/>
                <a:cs typeface="Lato"/>
              </a:rPr>
              <a:t>Baseline Data</a:t>
            </a:r>
            <a:r>
              <a:rPr lang="en-US" sz="2400" i="1">
                <a:latin typeface="DM Sans"/>
                <a:ea typeface="Lato"/>
                <a:cs typeface="Lato"/>
              </a:rPr>
              <a:t> (October-December 2023)</a:t>
            </a:r>
            <a:r>
              <a:rPr lang="en-US" sz="2400">
                <a:latin typeface="DM Sans"/>
                <a:ea typeface="Lato"/>
                <a:cs typeface="Lato"/>
              </a:rPr>
              <a:t>:</a:t>
            </a:r>
            <a:r>
              <a:rPr lang="en-US">
                <a:latin typeface="DM Sans"/>
                <a:ea typeface="Lato"/>
                <a:cs typeface="Lato"/>
              </a:rPr>
              <a:t>  was due </a:t>
            </a:r>
            <a:r>
              <a:rPr lang="en-US" b="1">
                <a:latin typeface="DM Sans"/>
                <a:ea typeface="Lato"/>
                <a:cs typeface="Lato"/>
              </a:rPr>
              <a:t>February 15th</a:t>
            </a:r>
            <a:endParaRPr lang="en-US"/>
          </a:p>
          <a:p>
            <a:pPr>
              <a:lnSpc>
                <a:spcPct val="100000"/>
              </a:lnSpc>
            </a:pPr>
            <a:r>
              <a:rPr lang="en-US">
                <a:latin typeface="DM Sans"/>
                <a:ea typeface="Lato"/>
                <a:cs typeface="Calibri"/>
              </a:rPr>
              <a:t>Ongoing data, due on the final day of the following month:</a:t>
            </a:r>
          </a:p>
          <a:p>
            <a:pPr lvl="1">
              <a:lnSpc>
                <a:spcPct val="100000"/>
              </a:lnSpc>
              <a:buClr>
                <a:srgbClr val="1C498B"/>
              </a:buClr>
              <a:buFont typeface="Courier New,monospace" panose="020B0604020202020204" pitchFamily="34" charset="0"/>
              <a:buChar char="o"/>
            </a:pPr>
            <a:r>
              <a:rPr lang="en-US" b="1" i="1">
                <a:latin typeface="DM Sans"/>
                <a:ea typeface="Lato"/>
                <a:cs typeface="Calibri"/>
              </a:rPr>
              <a:t>January</a:t>
            </a:r>
            <a:r>
              <a:rPr lang="en-US">
                <a:latin typeface="DM Sans"/>
                <a:ea typeface="Lato"/>
                <a:cs typeface="Calibri"/>
              </a:rPr>
              <a:t> Data Due </a:t>
            </a:r>
            <a:r>
              <a:rPr lang="en-US" b="1">
                <a:solidFill>
                  <a:srgbClr val="FF0000"/>
                </a:solidFill>
                <a:latin typeface="DM Sans"/>
                <a:ea typeface="Lato"/>
                <a:cs typeface="Calibri"/>
              </a:rPr>
              <a:t>February 29th</a:t>
            </a:r>
          </a:p>
          <a:p>
            <a:pPr lvl="1">
              <a:lnSpc>
                <a:spcPct val="100000"/>
              </a:lnSpc>
              <a:buClr>
                <a:srgbClr val="1C498B"/>
              </a:buClr>
              <a:buFont typeface="Courier New,monospace" panose="020B0604020202020204" pitchFamily="34" charset="0"/>
              <a:buChar char="o"/>
            </a:pPr>
            <a:r>
              <a:rPr lang="en-US" b="1" i="1">
                <a:latin typeface="DM Sans"/>
                <a:ea typeface="Lato"/>
                <a:cs typeface="Calibri"/>
              </a:rPr>
              <a:t>February</a:t>
            </a:r>
            <a:r>
              <a:rPr lang="en-US">
                <a:latin typeface="DM Sans"/>
                <a:ea typeface="Lato"/>
                <a:cs typeface="Calibri"/>
              </a:rPr>
              <a:t> Data Due </a:t>
            </a:r>
            <a:r>
              <a:rPr lang="en-US" b="1">
                <a:solidFill>
                  <a:srgbClr val="FF0000"/>
                </a:solidFill>
                <a:latin typeface="DM Sans"/>
                <a:ea typeface="Lato"/>
                <a:cs typeface="Calibri"/>
              </a:rPr>
              <a:t>March 31st</a:t>
            </a:r>
          </a:p>
          <a:p>
            <a:pPr lvl="1">
              <a:lnSpc>
                <a:spcPct val="100000"/>
              </a:lnSpc>
              <a:buClr>
                <a:srgbClr val="1C498B"/>
              </a:buClr>
              <a:buFont typeface="Courier New,monospace" panose="020B0604020202020204" pitchFamily="34" charset="0"/>
              <a:buChar char="o"/>
            </a:pPr>
            <a:r>
              <a:rPr lang="en-US" b="1" i="1">
                <a:latin typeface="DM Sans"/>
                <a:ea typeface="Lato"/>
                <a:cs typeface="Calibri"/>
              </a:rPr>
              <a:t>March</a:t>
            </a:r>
            <a:r>
              <a:rPr lang="en-US">
                <a:latin typeface="DM Sans"/>
                <a:ea typeface="Lato"/>
                <a:cs typeface="Calibri"/>
              </a:rPr>
              <a:t> Data Due </a:t>
            </a:r>
            <a:r>
              <a:rPr lang="en-US" b="1">
                <a:solidFill>
                  <a:srgbClr val="FF0000"/>
                </a:solidFill>
                <a:latin typeface="DM Sans"/>
                <a:ea typeface="Lato"/>
                <a:cs typeface="Calibri"/>
              </a:rPr>
              <a:t>April 30th</a:t>
            </a:r>
            <a:endParaRPr lang="en-US" b="1">
              <a:solidFill>
                <a:srgbClr val="FF0000"/>
              </a:solidFill>
              <a:latin typeface="DM Sans"/>
            </a:endParaRPr>
          </a:p>
          <a:p>
            <a:pPr marL="457200" lvl="1" indent="0">
              <a:lnSpc>
                <a:spcPct val="100000"/>
              </a:lnSpc>
              <a:buClr>
                <a:srgbClr val="1C498B"/>
              </a:buClr>
              <a:buNone/>
            </a:pPr>
            <a:endParaRPr lang="en-US">
              <a:solidFill>
                <a:srgbClr val="000000"/>
              </a:solidFill>
              <a:latin typeface="DM Sans"/>
              <a:ea typeface="Lato"/>
              <a:cs typeface="Calibri"/>
            </a:endParaRPr>
          </a:p>
          <a:p>
            <a:pPr marL="0" indent="0" algn="ctr">
              <a:lnSpc>
                <a:spcPct val="100000"/>
              </a:lnSpc>
              <a:buNone/>
            </a:pPr>
            <a:r>
              <a:rPr lang="en-US" b="1">
                <a:solidFill>
                  <a:srgbClr val="FF0000"/>
                </a:solidFill>
                <a:latin typeface="DM Sans"/>
                <a:ea typeface="Lato"/>
                <a:cs typeface="Lato"/>
              </a:rPr>
              <a:t>Award Data</a:t>
            </a:r>
            <a:r>
              <a:rPr lang="en-US">
                <a:latin typeface="DM Sans"/>
                <a:ea typeface="Lato"/>
                <a:cs typeface="Lato"/>
              </a:rPr>
              <a:t> (B</a:t>
            </a:r>
            <a:r>
              <a:rPr lang="en-US">
                <a:solidFill>
                  <a:srgbClr val="000000"/>
                </a:solidFill>
                <a:latin typeface="DM Sans"/>
                <a:ea typeface="Lato"/>
                <a:cs typeface="Lato"/>
              </a:rPr>
              <a:t>aseline</a:t>
            </a:r>
            <a:r>
              <a:rPr lang="en-US">
                <a:latin typeface="DM Sans"/>
                <a:ea typeface="Lato"/>
                <a:cs typeface="Lato"/>
              </a:rPr>
              <a:t> – March 2024):      Due </a:t>
            </a:r>
            <a:r>
              <a:rPr lang="en-US" b="1">
                <a:solidFill>
                  <a:srgbClr val="FF0000"/>
                </a:solidFill>
                <a:latin typeface="DM Sans"/>
                <a:ea typeface="Lato"/>
                <a:cs typeface="Lato"/>
              </a:rPr>
              <a:t>April 30th</a:t>
            </a:r>
            <a:endParaRPr lang="en-US" b="1">
              <a:solidFill>
                <a:srgbClr val="FF0000"/>
              </a:solidFill>
              <a:ea typeface="Lato"/>
              <a:cs typeface="Lato"/>
            </a:endParaRPr>
          </a:p>
        </p:txBody>
      </p:sp>
      <p:sp>
        <p:nvSpPr>
          <p:cNvPr id="4" name="Slide Number Placeholder 3">
            <a:extLst>
              <a:ext uri="{FF2B5EF4-FFF2-40B4-BE49-F238E27FC236}">
                <a16:creationId xmlns:a16="http://schemas.microsoft.com/office/drawing/2014/main" id="{578FBD2C-EF0D-27DE-A30C-E3B2A26CD63A}"/>
              </a:ext>
            </a:extLst>
          </p:cNvPr>
          <p:cNvSpPr>
            <a:spLocks noGrp="1"/>
          </p:cNvSpPr>
          <p:nvPr>
            <p:ph type="sldNum" sz="quarter" idx="10"/>
          </p:nvPr>
        </p:nvSpPr>
        <p:spPr/>
        <p:txBody>
          <a:bodyPr/>
          <a:lstStyle/>
          <a:p>
            <a:fld id="{97033E4B-E3EB-3D46-B2D8-3159663620FA}" type="slidenum">
              <a:rPr lang="en-US" smtClean="0"/>
              <a:pPr/>
              <a:t>54</a:t>
            </a:fld>
            <a:endParaRPr lang="en-US"/>
          </a:p>
        </p:txBody>
      </p:sp>
      <p:sp>
        <p:nvSpPr>
          <p:cNvPr id="6" name="Rectangle: Rounded Corners 5">
            <a:extLst>
              <a:ext uri="{FF2B5EF4-FFF2-40B4-BE49-F238E27FC236}">
                <a16:creationId xmlns:a16="http://schemas.microsoft.com/office/drawing/2014/main" id="{3BEB7261-6CAD-A586-63E2-7EFA2E7C8857}"/>
              </a:ext>
            </a:extLst>
          </p:cNvPr>
          <p:cNvSpPr/>
          <p:nvPr/>
        </p:nvSpPr>
        <p:spPr>
          <a:xfrm>
            <a:off x="7936171" y="779189"/>
            <a:ext cx="3950389" cy="4200386"/>
          </a:xfrm>
          <a:prstGeom prst="roundRect">
            <a:avLst/>
          </a:prstGeom>
          <a:solidFill>
            <a:srgbClr val="1C498B"/>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200" b="1">
                <a:latin typeface="Calibri"/>
                <a:cs typeface="Calibri"/>
              </a:rPr>
              <a:t> Need clarification about ESSI Data? </a:t>
            </a:r>
            <a:endParaRPr lang="en-US"/>
          </a:p>
          <a:p>
            <a:pPr algn="ctr"/>
            <a:r>
              <a:rPr lang="en-US" sz="3200" b="1">
                <a:latin typeface="Calibri"/>
                <a:cs typeface="Calibri"/>
              </a:rPr>
              <a:t>Watch the ESSI Data Training Webinar recording</a:t>
            </a:r>
            <a:endParaRPr lang="en-US"/>
          </a:p>
        </p:txBody>
      </p:sp>
      <p:sp>
        <p:nvSpPr>
          <p:cNvPr id="8" name="Footer Placeholder 4">
            <a:extLst>
              <a:ext uri="{FF2B5EF4-FFF2-40B4-BE49-F238E27FC236}">
                <a16:creationId xmlns:a16="http://schemas.microsoft.com/office/drawing/2014/main" id="{D264C5B4-96BC-52D9-4761-56A7E9B3FFB0}"/>
              </a:ext>
            </a:extLst>
          </p:cNvPr>
          <p:cNvSpPr>
            <a:spLocks noGrp="1"/>
          </p:cNvSpPr>
          <p:nvPr>
            <p:ph type="ftr" sz="quarter" idx="11"/>
          </p:nvPr>
        </p:nvSpPr>
        <p:spPr>
          <a:xfrm>
            <a:off x="4842933" y="6391628"/>
            <a:ext cx="4114800" cy="365125"/>
          </a:xfrm>
        </p:spPr>
        <p:txBody>
          <a:bodyPr/>
          <a:lstStyle/>
          <a:p>
            <a:pPr algn="l"/>
            <a:r>
              <a:rPr lang="en-US">
                <a:latin typeface="Calibri"/>
                <a:cs typeface="Calibri"/>
              </a:rPr>
              <a:t>Illinois Perinatal Quality Collaborative</a:t>
            </a:r>
          </a:p>
        </p:txBody>
      </p:sp>
      <p:pic>
        <p:nvPicPr>
          <p:cNvPr id="7" name="Picture 6" descr="A blue and white paint on a black background&#10;&#10;Description automatically generated">
            <a:extLst>
              <a:ext uri="{FF2B5EF4-FFF2-40B4-BE49-F238E27FC236}">
                <a16:creationId xmlns:a16="http://schemas.microsoft.com/office/drawing/2014/main" id="{9F750BFA-7CD3-D6B3-E929-7780FBD1D480}"/>
              </a:ext>
            </a:extLst>
          </p:cNvPr>
          <p:cNvPicPr>
            <a:picLocks noChangeAspect="1"/>
          </p:cNvPicPr>
          <p:nvPr/>
        </p:nvPicPr>
        <p:blipFill>
          <a:blip r:embed="rId4"/>
          <a:stretch>
            <a:fillRect/>
          </a:stretch>
        </p:blipFill>
        <p:spPr>
          <a:xfrm>
            <a:off x="7727057" y="4531404"/>
            <a:ext cx="4163495" cy="2176272"/>
          </a:xfrm>
          <a:prstGeom prst="rect">
            <a:avLst/>
          </a:prstGeom>
          <a:ln>
            <a:noFill/>
          </a:ln>
        </p:spPr>
      </p:pic>
      <p:pic>
        <p:nvPicPr>
          <p:cNvPr id="5" name="Graphic 4" descr="Questions outline">
            <a:extLst>
              <a:ext uri="{FF2B5EF4-FFF2-40B4-BE49-F238E27FC236}">
                <a16:creationId xmlns:a16="http://schemas.microsoft.com/office/drawing/2014/main" id="{8B33EB59-604B-4C20-B41F-710AE570BE3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352168" y="5162211"/>
            <a:ext cx="914400" cy="914400"/>
          </a:xfrm>
          <a:prstGeom prst="rect">
            <a:avLst/>
          </a:prstGeom>
        </p:spPr>
      </p:pic>
    </p:spTree>
    <p:extLst>
      <p:ext uri="{BB962C8B-B14F-4D97-AF65-F5344CB8AC3E}">
        <p14:creationId xmlns:p14="http://schemas.microsoft.com/office/powerpoint/2010/main" val="138315361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62912"/>
            <a:ext cx="10515600" cy="1325563"/>
          </a:xfrm>
        </p:spPr>
        <p:txBody>
          <a:bodyPr>
            <a:normAutofit/>
          </a:bodyPr>
          <a:lstStyle/>
          <a:p>
            <a:pPr algn="ctr"/>
            <a:r>
              <a:rPr lang="en-US" sz="4000" b="1">
                <a:solidFill>
                  <a:srgbClr val="1C498B"/>
                </a:solidFill>
                <a:latin typeface="DM Sans"/>
                <a:ea typeface="Lato Medium"/>
                <a:cs typeface="Lato Medium"/>
              </a:rPr>
              <a:t> Two ESSI Data Forms</a:t>
            </a:r>
            <a:endParaRPr lang="en-US" sz="4000" b="1">
              <a:solidFill>
                <a:srgbClr val="1C498B"/>
              </a:solidFill>
              <a:latin typeface="DM Sans"/>
            </a:endParaRPr>
          </a:p>
        </p:txBody>
      </p:sp>
      <p:graphicFrame>
        <p:nvGraphicFramePr>
          <p:cNvPr id="7" name="Content Placeholder 2">
            <a:extLst>
              <a:ext uri="{FF2B5EF4-FFF2-40B4-BE49-F238E27FC236}">
                <a16:creationId xmlns:a16="http://schemas.microsoft.com/office/drawing/2014/main" id="{D93EF601-CA84-ECB1-08DF-C8BAEC274FE9}"/>
              </a:ext>
            </a:extLst>
          </p:cNvPr>
          <p:cNvGraphicFramePr>
            <a:graphicFrameLocks noGrp="1"/>
          </p:cNvGraphicFramePr>
          <p:nvPr>
            <p:ph idx="1"/>
            <p:extLst>
              <p:ext uri="{D42A27DB-BD31-4B8C-83A1-F6EECF244321}">
                <p14:modId xmlns:p14="http://schemas.microsoft.com/office/powerpoint/2010/main" val="1287519508"/>
              </p:ext>
            </p:extLst>
          </p:nvPr>
        </p:nvGraphicFramePr>
        <p:xfrm>
          <a:off x="609600" y="1215516"/>
          <a:ext cx="11255021" cy="51408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pic>
        <p:nvPicPr>
          <p:cNvPr id="46" name="Graphic 45" descr="Hospital with solid fill">
            <a:extLst>
              <a:ext uri="{FF2B5EF4-FFF2-40B4-BE49-F238E27FC236}">
                <a16:creationId xmlns:a16="http://schemas.microsoft.com/office/drawing/2014/main" id="{5E04828F-545E-7B88-1CDE-A6B8BD1213E3}"/>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57476" y="805257"/>
            <a:ext cx="914400" cy="914400"/>
          </a:xfrm>
          <a:prstGeom prst="rect">
            <a:avLst/>
          </a:prstGeom>
        </p:spPr>
      </p:pic>
      <p:pic>
        <p:nvPicPr>
          <p:cNvPr id="47" name="Graphic 46" descr="Baby with solid fill">
            <a:extLst>
              <a:ext uri="{FF2B5EF4-FFF2-40B4-BE49-F238E27FC236}">
                <a16:creationId xmlns:a16="http://schemas.microsoft.com/office/drawing/2014/main" id="{C13E9A9E-F1C1-0883-4F89-871783B27D2F}"/>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152835" y="925279"/>
            <a:ext cx="914400" cy="914400"/>
          </a:xfrm>
          <a:prstGeom prst="rect">
            <a:avLst/>
          </a:prstGeom>
        </p:spPr>
      </p:pic>
      <p:sp>
        <p:nvSpPr>
          <p:cNvPr id="17" name="Footer Placeholder 4">
            <a:extLst>
              <a:ext uri="{FF2B5EF4-FFF2-40B4-BE49-F238E27FC236}">
                <a16:creationId xmlns:a16="http://schemas.microsoft.com/office/drawing/2014/main" id="{7BC6E56A-CF12-B196-067F-25EE24D1BADF}"/>
              </a:ext>
            </a:extLst>
          </p:cNvPr>
          <p:cNvSpPr>
            <a:spLocks noGrp="1"/>
          </p:cNvSpPr>
          <p:nvPr>
            <p:ph type="ftr" sz="quarter" idx="11"/>
          </p:nvPr>
        </p:nvSpPr>
        <p:spPr>
          <a:xfrm>
            <a:off x="4842933" y="6391628"/>
            <a:ext cx="4114800" cy="365125"/>
          </a:xfrm>
        </p:spPr>
        <p:txBody>
          <a:bodyPr/>
          <a:lstStyle/>
          <a:p>
            <a:pPr algn="l"/>
            <a:r>
              <a:rPr lang="en-US">
                <a:latin typeface="DM Sans"/>
                <a:cs typeface="Calibri"/>
              </a:rPr>
              <a:t>Illinois Perinatal Quality Collaborative</a:t>
            </a:r>
          </a:p>
        </p:txBody>
      </p:sp>
    </p:spTree>
    <p:extLst>
      <p:ext uri="{BB962C8B-B14F-4D97-AF65-F5344CB8AC3E}">
        <p14:creationId xmlns:p14="http://schemas.microsoft.com/office/powerpoint/2010/main" val="270176018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EAD3F6-4276-9857-871F-5D56FB426C4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75610D5-0922-E3FB-2E32-5E2628A0D3BB}"/>
              </a:ext>
            </a:extLst>
          </p:cNvPr>
          <p:cNvSpPr>
            <a:spLocks noGrp="1"/>
          </p:cNvSpPr>
          <p:nvPr>
            <p:ph type="title"/>
          </p:nvPr>
        </p:nvSpPr>
        <p:spPr>
          <a:xfrm>
            <a:off x="606267" y="606414"/>
            <a:ext cx="10972800" cy="1325563"/>
          </a:xfrm>
        </p:spPr>
        <p:txBody>
          <a:bodyPr/>
          <a:lstStyle/>
          <a:p>
            <a:r>
              <a:rPr lang="en-US">
                <a:solidFill>
                  <a:srgbClr val="F37150"/>
                </a:solidFill>
                <a:latin typeface="DM Sans"/>
                <a:ea typeface="Lato Medium"/>
                <a:cs typeface="Lato Medium"/>
              </a:rPr>
              <a:t>Upcoming ESSI Calls</a:t>
            </a:r>
            <a:endParaRPr lang="en-US">
              <a:solidFill>
                <a:srgbClr val="F37150"/>
              </a:solidFill>
              <a:latin typeface="DM Sans"/>
            </a:endParaRPr>
          </a:p>
        </p:txBody>
      </p:sp>
      <p:graphicFrame>
        <p:nvGraphicFramePr>
          <p:cNvPr id="6" name="Table 6">
            <a:extLst>
              <a:ext uri="{FF2B5EF4-FFF2-40B4-BE49-F238E27FC236}">
                <a16:creationId xmlns:a16="http://schemas.microsoft.com/office/drawing/2014/main" id="{3349F207-60F4-234D-4729-00A6824BBB25}"/>
              </a:ext>
            </a:extLst>
          </p:cNvPr>
          <p:cNvGraphicFramePr>
            <a:graphicFrameLocks noGrp="1"/>
          </p:cNvGraphicFramePr>
          <p:nvPr>
            <p:ph idx="1"/>
            <p:extLst>
              <p:ext uri="{D42A27DB-BD31-4B8C-83A1-F6EECF244321}">
                <p14:modId xmlns:p14="http://schemas.microsoft.com/office/powerpoint/2010/main" val="1116159078"/>
              </p:ext>
            </p:extLst>
          </p:nvPr>
        </p:nvGraphicFramePr>
        <p:xfrm>
          <a:off x="610162" y="1897931"/>
          <a:ext cx="10972800" cy="3787140"/>
        </p:xfrm>
        <a:graphic>
          <a:graphicData uri="http://schemas.openxmlformats.org/drawingml/2006/table">
            <a:tbl>
              <a:tblPr firstRow="1" bandRow="1">
                <a:tableStyleId>{5C22544A-7EE6-4342-B048-85BDC9FD1C3A}</a:tableStyleId>
              </a:tblPr>
              <a:tblGrid>
                <a:gridCol w="5486400">
                  <a:extLst>
                    <a:ext uri="{9D8B030D-6E8A-4147-A177-3AD203B41FA5}">
                      <a16:colId xmlns:a16="http://schemas.microsoft.com/office/drawing/2014/main" val="2818186165"/>
                    </a:ext>
                  </a:extLst>
                </a:gridCol>
                <a:gridCol w="5486400">
                  <a:extLst>
                    <a:ext uri="{9D8B030D-6E8A-4147-A177-3AD203B41FA5}">
                      <a16:colId xmlns:a16="http://schemas.microsoft.com/office/drawing/2014/main" val="1021936841"/>
                    </a:ext>
                  </a:extLst>
                </a:gridCol>
              </a:tblGrid>
              <a:tr h="952500">
                <a:tc>
                  <a:txBody>
                    <a:bodyPr/>
                    <a:lstStyle/>
                    <a:p>
                      <a:pPr algn="ctr"/>
                      <a:r>
                        <a:rPr lang="en-US" sz="2800">
                          <a:latin typeface="DM Sans"/>
                        </a:rPr>
                        <a:t>Date</a:t>
                      </a:r>
                    </a:p>
                  </a:txBody>
                  <a:tcPr anchor="ctr">
                    <a:solidFill>
                      <a:srgbClr val="ED7D31"/>
                    </a:solidFill>
                  </a:tcPr>
                </a:tc>
                <a:tc>
                  <a:txBody>
                    <a:bodyPr/>
                    <a:lstStyle/>
                    <a:p>
                      <a:pPr algn="ctr"/>
                      <a:r>
                        <a:rPr lang="en-US" sz="2800">
                          <a:latin typeface="DM Sans"/>
                        </a:rPr>
                        <a:t>Topic</a:t>
                      </a:r>
                    </a:p>
                  </a:txBody>
                  <a:tcPr anchor="ctr">
                    <a:solidFill>
                      <a:srgbClr val="ED7D31"/>
                    </a:solidFill>
                  </a:tcPr>
                </a:tc>
                <a:extLst>
                  <a:ext uri="{0D108BD9-81ED-4DB2-BD59-A6C34878D82A}">
                    <a16:rowId xmlns:a16="http://schemas.microsoft.com/office/drawing/2014/main" val="4266940731"/>
                  </a:ext>
                </a:extLst>
              </a:tr>
              <a:tr h="798722">
                <a:tc>
                  <a:txBody>
                    <a:bodyPr/>
                    <a:lstStyle/>
                    <a:p>
                      <a:pPr marL="0" lvl="0" indent="0" algn="ctr">
                        <a:lnSpc>
                          <a:spcPct val="100000"/>
                        </a:lnSpc>
                        <a:spcBef>
                          <a:spcPts val="0"/>
                        </a:spcBef>
                        <a:spcAft>
                          <a:spcPts val="0"/>
                        </a:spcAft>
                        <a:buNone/>
                      </a:pPr>
                      <a:r>
                        <a:rPr lang="en-US" sz="2800" b="1" i="0" u="none" strike="noStrike" noProof="0">
                          <a:solidFill>
                            <a:schemeClr val="bg2">
                              <a:lumMod val="10000"/>
                            </a:schemeClr>
                          </a:solidFill>
                          <a:latin typeface="DM Sans"/>
                        </a:rPr>
                        <a:t>March 18th, 2024</a:t>
                      </a:r>
                    </a:p>
                    <a:p>
                      <a:pPr marL="0" lvl="0" indent="0" algn="ctr">
                        <a:lnSpc>
                          <a:spcPct val="100000"/>
                        </a:lnSpc>
                        <a:spcBef>
                          <a:spcPts val="0"/>
                        </a:spcBef>
                        <a:spcAft>
                          <a:spcPts val="0"/>
                        </a:spcAft>
                        <a:buNone/>
                      </a:pPr>
                      <a:r>
                        <a:rPr lang="en-US" sz="2800" b="1" i="0" u="none" strike="noStrike" noProof="0">
                          <a:solidFill>
                            <a:schemeClr val="bg2">
                              <a:lumMod val="10000"/>
                            </a:schemeClr>
                          </a:solidFill>
                          <a:latin typeface="DM Sans"/>
                        </a:rPr>
                        <a:t>2:00 PM</a:t>
                      </a:r>
                    </a:p>
                  </a:txBody>
                  <a:tcPr/>
                </a:tc>
                <a:tc>
                  <a:txBody>
                    <a:bodyPr/>
                    <a:lstStyle/>
                    <a:p>
                      <a:pPr lvl="0" algn="ctr">
                        <a:lnSpc>
                          <a:spcPct val="100000"/>
                        </a:lnSpc>
                        <a:spcBef>
                          <a:spcPts val="0"/>
                        </a:spcBef>
                        <a:spcAft>
                          <a:spcPts val="0"/>
                        </a:spcAft>
                        <a:buNone/>
                      </a:pPr>
                      <a:r>
                        <a:rPr lang="en-US" sz="2800" b="0" i="0" u="none" strike="noStrike" baseline="0" noProof="0">
                          <a:solidFill>
                            <a:schemeClr val="bg2">
                              <a:lumMod val="10000"/>
                            </a:schemeClr>
                          </a:solidFill>
                          <a:latin typeface="DM Sans"/>
                        </a:rPr>
                        <a:t>Safe Sleep Education</a:t>
                      </a:r>
                    </a:p>
                  </a:txBody>
                  <a:tcPr anchor="ctr"/>
                </a:tc>
                <a:extLst>
                  <a:ext uri="{0D108BD9-81ED-4DB2-BD59-A6C34878D82A}">
                    <a16:rowId xmlns:a16="http://schemas.microsoft.com/office/drawing/2014/main" val="874064444"/>
                  </a:ext>
                </a:extLst>
              </a:tr>
              <a:tr h="861985">
                <a:tc>
                  <a:txBody>
                    <a:bodyPr/>
                    <a:lstStyle/>
                    <a:p>
                      <a:pPr marL="0" lvl="0" indent="0" algn="ctr">
                        <a:lnSpc>
                          <a:spcPct val="100000"/>
                        </a:lnSpc>
                        <a:spcBef>
                          <a:spcPts val="0"/>
                        </a:spcBef>
                        <a:spcAft>
                          <a:spcPts val="0"/>
                        </a:spcAft>
                        <a:buNone/>
                      </a:pPr>
                      <a:r>
                        <a:rPr lang="en-US" sz="2800" b="1" i="0" u="none" strike="noStrike" noProof="0">
                          <a:solidFill>
                            <a:schemeClr val="bg2">
                              <a:lumMod val="10000"/>
                            </a:schemeClr>
                          </a:solidFill>
                          <a:latin typeface="DM Sans"/>
                        </a:rPr>
                        <a:t>April 15th, 2024</a:t>
                      </a:r>
                    </a:p>
                    <a:p>
                      <a:pPr marL="0" lvl="0" indent="0" algn="ctr">
                        <a:lnSpc>
                          <a:spcPct val="100000"/>
                        </a:lnSpc>
                        <a:spcBef>
                          <a:spcPts val="0"/>
                        </a:spcBef>
                        <a:spcAft>
                          <a:spcPts val="0"/>
                        </a:spcAft>
                        <a:buNone/>
                      </a:pPr>
                      <a:r>
                        <a:rPr lang="en-US" sz="2800" b="1" i="0" u="none" strike="noStrike" noProof="0">
                          <a:solidFill>
                            <a:schemeClr val="bg2">
                              <a:lumMod val="10000"/>
                            </a:schemeClr>
                          </a:solidFill>
                          <a:latin typeface="DM Sans"/>
                        </a:rPr>
                        <a:t>2:00 PM</a:t>
                      </a:r>
                    </a:p>
                  </a:txBody>
                  <a:tcPr/>
                </a:tc>
                <a:tc>
                  <a:txBody>
                    <a:bodyPr/>
                    <a:lstStyle/>
                    <a:p>
                      <a:pPr lvl="0" algn="ctr">
                        <a:buNone/>
                      </a:pPr>
                      <a:r>
                        <a:rPr lang="en-US" sz="2800" b="0" i="0" u="none" strike="noStrike" baseline="0" noProof="0">
                          <a:solidFill>
                            <a:schemeClr val="bg2">
                              <a:lumMod val="10000"/>
                            </a:schemeClr>
                          </a:solidFill>
                          <a:latin typeface="DM Sans"/>
                        </a:rPr>
                        <a:t>ESSI Monthly Webinar</a:t>
                      </a:r>
                    </a:p>
                  </a:txBody>
                  <a:tcPr anchor="ctr"/>
                </a:tc>
                <a:extLst>
                  <a:ext uri="{0D108BD9-81ED-4DB2-BD59-A6C34878D82A}">
                    <a16:rowId xmlns:a16="http://schemas.microsoft.com/office/drawing/2014/main" val="3776935563"/>
                  </a:ext>
                </a:extLst>
              </a:tr>
              <a:tr h="861985">
                <a:tc>
                  <a:txBody>
                    <a:bodyPr/>
                    <a:lstStyle/>
                    <a:p>
                      <a:pPr marL="0" lvl="0" indent="0" algn="ctr">
                        <a:lnSpc>
                          <a:spcPct val="100000"/>
                        </a:lnSpc>
                        <a:spcBef>
                          <a:spcPts val="0"/>
                        </a:spcBef>
                        <a:spcAft>
                          <a:spcPts val="0"/>
                        </a:spcAft>
                        <a:buNone/>
                      </a:pPr>
                      <a:r>
                        <a:rPr lang="en-US" sz="2800" b="1" i="0" u="none" strike="noStrike" noProof="0">
                          <a:solidFill>
                            <a:schemeClr val="bg2">
                              <a:lumMod val="10000"/>
                            </a:schemeClr>
                          </a:solidFill>
                          <a:latin typeface="DM Sans"/>
                        </a:rPr>
                        <a:t>May 22nd, 2024</a:t>
                      </a:r>
                    </a:p>
                    <a:p>
                      <a:pPr marL="0" lvl="0" indent="0" algn="ctr">
                        <a:lnSpc>
                          <a:spcPct val="100000"/>
                        </a:lnSpc>
                        <a:spcBef>
                          <a:spcPts val="0"/>
                        </a:spcBef>
                        <a:spcAft>
                          <a:spcPts val="0"/>
                        </a:spcAft>
                        <a:buNone/>
                      </a:pPr>
                      <a:r>
                        <a:rPr lang="en-US" sz="2800" b="1" i="0" u="none" strike="noStrike" noProof="0">
                          <a:solidFill>
                            <a:schemeClr val="bg2">
                              <a:lumMod val="10000"/>
                            </a:schemeClr>
                          </a:solidFill>
                          <a:latin typeface="DM Sans"/>
                        </a:rPr>
                        <a:t> May 23rd, 2024</a:t>
                      </a:r>
                    </a:p>
                  </a:txBody>
                  <a:tcPr/>
                </a:tc>
                <a:tc>
                  <a:txBody>
                    <a:bodyPr/>
                    <a:lstStyle/>
                    <a:p>
                      <a:pPr lvl="0" algn="ctr">
                        <a:buNone/>
                      </a:pPr>
                      <a:r>
                        <a:rPr lang="en-US" sz="2800" b="0" i="0" u="none" strike="noStrike" baseline="0" noProof="0">
                          <a:solidFill>
                            <a:schemeClr val="bg2">
                              <a:lumMod val="10000"/>
                            </a:schemeClr>
                          </a:solidFill>
                          <a:latin typeface="DM Sans"/>
                        </a:rPr>
                        <a:t>ILPQC Face-to-Face</a:t>
                      </a:r>
                    </a:p>
                    <a:p>
                      <a:pPr lvl="0" algn="ctr">
                        <a:buNone/>
                      </a:pPr>
                      <a:r>
                        <a:rPr lang="en-US" sz="2800" b="0" i="0" u="none" strike="noStrike" baseline="0" noProof="0">
                          <a:solidFill>
                            <a:schemeClr val="bg2">
                              <a:lumMod val="10000"/>
                            </a:schemeClr>
                          </a:solidFill>
                          <a:latin typeface="DM Sans"/>
                        </a:rPr>
                        <a:t>Springfield, IL</a:t>
                      </a:r>
                    </a:p>
                  </a:txBody>
                  <a:tcPr anchor="ctr"/>
                </a:tc>
                <a:extLst>
                  <a:ext uri="{0D108BD9-81ED-4DB2-BD59-A6C34878D82A}">
                    <a16:rowId xmlns:a16="http://schemas.microsoft.com/office/drawing/2014/main" val="4177761713"/>
                  </a:ext>
                </a:extLst>
              </a:tr>
            </a:tbl>
          </a:graphicData>
        </a:graphic>
      </p:graphicFrame>
      <p:sp>
        <p:nvSpPr>
          <p:cNvPr id="4" name="Slide Number Placeholder 3">
            <a:extLst>
              <a:ext uri="{FF2B5EF4-FFF2-40B4-BE49-F238E27FC236}">
                <a16:creationId xmlns:a16="http://schemas.microsoft.com/office/drawing/2014/main" id="{5224628E-DEC7-C9E6-9EF3-F80B5E996A67}"/>
              </a:ext>
            </a:extLst>
          </p:cNvPr>
          <p:cNvSpPr>
            <a:spLocks noGrp="1"/>
          </p:cNvSpPr>
          <p:nvPr>
            <p:ph type="sldNum" sz="quarter" idx="10"/>
          </p:nvPr>
        </p:nvSpPr>
        <p:spPr/>
        <p:txBody>
          <a:bodyPr/>
          <a:lstStyle/>
          <a:p>
            <a:fld id="{97033E4B-E3EB-3D46-B2D8-3159663620FA}" type="slidenum">
              <a:rPr lang="en-US" smtClean="0"/>
              <a:pPr/>
              <a:t>56</a:t>
            </a:fld>
            <a:endParaRPr lang="en-US"/>
          </a:p>
        </p:txBody>
      </p:sp>
      <p:sp>
        <p:nvSpPr>
          <p:cNvPr id="7" name="Footer Placeholder 4">
            <a:extLst>
              <a:ext uri="{FF2B5EF4-FFF2-40B4-BE49-F238E27FC236}">
                <a16:creationId xmlns:a16="http://schemas.microsoft.com/office/drawing/2014/main" id="{A742BC3D-6CDA-121F-6028-CA1546518FC2}"/>
              </a:ext>
            </a:extLst>
          </p:cNvPr>
          <p:cNvSpPr>
            <a:spLocks noGrp="1"/>
          </p:cNvSpPr>
          <p:nvPr>
            <p:ph type="ftr" sz="quarter" idx="11"/>
          </p:nvPr>
        </p:nvSpPr>
        <p:spPr>
          <a:xfrm>
            <a:off x="4842933" y="6391628"/>
            <a:ext cx="4114800" cy="365125"/>
          </a:xfrm>
        </p:spPr>
        <p:txBody>
          <a:bodyPr/>
          <a:lstStyle/>
          <a:p>
            <a:pPr algn="l"/>
            <a:r>
              <a:rPr lang="en-US">
                <a:latin typeface="Calibri"/>
                <a:cs typeface="Calibri"/>
              </a:rPr>
              <a:t>Illinois Perinatal Quality Collaborative</a:t>
            </a:r>
          </a:p>
        </p:txBody>
      </p:sp>
    </p:spTree>
    <p:extLst>
      <p:ext uri="{BB962C8B-B14F-4D97-AF65-F5344CB8AC3E}">
        <p14:creationId xmlns:p14="http://schemas.microsoft.com/office/powerpoint/2010/main" val="311763465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2723"/>
        <p:cNvGrpSpPr/>
        <p:nvPr/>
      </p:nvGrpSpPr>
      <p:grpSpPr>
        <a:xfrm>
          <a:off x="0" y="0"/>
          <a:ext cx="0" cy="0"/>
          <a:chOff x="0" y="0"/>
          <a:chExt cx="0" cy="0"/>
        </a:xfrm>
      </p:grpSpPr>
      <p:sp>
        <p:nvSpPr>
          <p:cNvPr id="12724" name="Google Shape;12724;p1192"/>
          <p:cNvSpPr txBox="1">
            <a:spLocks noGrp="1"/>
          </p:cNvSpPr>
          <p:nvPr>
            <p:ph type="sldNum" idx="12"/>
          </p:nvPr>
        </p:nvSpPr>
        <p:spPr>
          <a:xfrm>
            <a:off x="8839200" y="6356351"/>
            <a:ext cx="2743200" cy="365200"/>
          </a:xfrm>
          <a:prstGeom prst="rect">
            <a:avLst/>
          </a:prstGeom>
          <a:noFill/>
          <a:ln>
            <a:noFill/>
          </a:ln>
        </p:spPr>
        <p:txBody>
          <a:bodyPr spcFirstLastPara="1" wrap="square" lIns="91425" tIns="45700" rIns="91425" bIns="45700" anchor="ctr" anchorCtr="0">
            <a:normAutofit/>
          </a:bodyPr>
          <a:lstStyle/>
          <a:p>
            <a:pPr marL="0" lvl="0" indent="0" algn="r" rtl="0">
              <a:lnSpc>
                <a:spcPct val="100000"/>
              </a:lnSpc>
              <a:spcBef>
                <a:spcPts val="0"/>
              </a:spcBef>
              <a:spcAft>
                <a:spcPts val="0"/>
              </a:spcAft>
              <a:buClr>
                <a:srgbClr val="AEB3B7"/>
              </a:buClr>
              <a:buSzPts val="900"/>
              <a:buNone/>
            </a:pPr>
            <a:fld id="{00000000-1234-1234-1234-123412341234}" type="slidenum">
              <a:rPr lang="en-US" dirty="0"/>
              <a:t>57</a:t>
            </a:fld>
            <a:endParaRPr/>
          </a:p>
        </p:txBody>
      </p:sp>
      <p:pic>
        <p:nvPicPr>
          <p:cNvPr id="12726" name="Google Shape;12726;p1192"/>
          <p:cNvPicPr preferRelativeResize="0"/>
          <p:nvPr/>
        </p:nvPicPr>
        <p:blipFill rotWithShape="1">
          <a:blip r:embed="rId3">
            <a:alphaModFix/>
          </a:blip>
          <a:srcRect/>
          <a:stretch/>
        </p:blipFill>
        <p:spPr>
          <a:xfrm>
            <a:off x="-5438" y="0"/>
            <a:ext cx="6173327" cy="6397191"/>
          </a:xfrm>
          <a:prstGeom prst="rect">
            <a:avLst/>
          </a:prstGeom>
          <a:noFill/>
          <a:ln>
            <a:noFill/>
          </a:ln>
        </p:spPr>
      </p:pic>
      <p:pic>
        <p:nvPicPr>
          <p:cNvPr id="12727" name="Google Shape;12727;p1192" descr="A text on a black background&#10;&#10;Description automatically generated"/>
          <p:cNvPicPr preferRelativeResize="0"/>
          <p:nvPr/>
        </p:nvPicPr>
        <p:blipFill rotWithShape="1">
          <a:blip r:embed="rId4">
            <a:alphaModFix/>
          </a:blip>
          <a:srcRect/>
          <a:stretch/>
        </p:blipFill>
        <p:spPr>
          <a:xfrm>
            <a:off x="6162136" y="2198002"/>
            <a:ext cx="6107502" cy="4201655"/>
          </a:xfrm>
          <a:prstGeom prst="rect">
            <a:avLst/>
          </a:prstGeom>
          <a:noFill/>
          <a:ln>
            <a:noFill/>
          </a:ln>
        </p:spPr>
      </p:pic>
      <p:sp>
        <p:nvSpPr>
          <p:cNvPr id="12728" name="Google Shape;12728;p1192"/>
          <p:cNvSpPr/>
          <p:nvPr/>
        </p:nvSpPr>
        <p:spPr>
          <a:xfrm>
            <a:off x="6799951" y="-90"/>
            <a:ext cx="5391508" cy="1437735"/>
          </a:xfrm>
          <a:prstGeom prst="roundRect">
            <a:avLst>
              <a:gd name="adj" fmla="val 16667"/>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29" name="Google Shape;12729;p1192"/>
          <p:cNvSpPr txBox="1"/>
          <p:nvPr/>
        </p:nvSpPr>
        <p:spPr>
          <a:xfrm>
            <a:off x="7506329" y="574195"/>
            <a:ext cx="3245149" cy="129266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3900" b="1" i="0" u="none" strike="noStrike" cap="none">
                <a:solidFill>
                  <a:srgbClr val="083C92"/>
                </a:solidFill>
                <a:latin typeface="DM Sans"/>
                <a:ea typeface="Arial"/>
                <a:cs typeface="Arial"/>
                <a:sym typeface="Arial"/>
              </a:rPr>
              <a:t>ILPQC </a:t>
            </a:r>
            <a:endParaRPr lang="en-US" sz="3900" b="0" i="0" u="none" strike="noStrike" cap="none">
              <a:solidFill>
                <a:srgbClr val="083C92"/>
              </a:solidFill>
              <a:latin typeface="DM Sans"/>
              <a:ea typeface="Arial"/>
              <a:cs typeface="Arial"/>
            </a:endParaRPr>
          </a:p>
          <a:p>
            <a:pPr marL="0" marR="0" lvl="0" indent="0" algn="l" rtl="0">
              <a:lnSpc>
                <a:spcPct val="100000"/>
              </a:lnSpc>
              <a:spcBef>
                <a:spcPts val="0"/>
              </a:spcBef>
              <a:spcAft>
                <a:spcPts val="0"/>
              </a:spcAft>
              <a:buNone/>
            </a:pPr>
            <a:r>
              <a:rPr lang="en-US" sz="3900" b="1" i="0" u="none" strike="noStrike" cap="none">
                <a:solidFill>
                  <a:srgbClr val="083C92"/>
                </a:solidFill>
                <a:latin typeface="DM Sans"/>
                <a:ea typeface="Arial"/>
                <a:cs typeface="Arial"/>
                <a:sym typeface="Arial"/>
              </a:rPr>
              <a:t>2024 Events</a:t>
            </a:r>
            <a:endParaRPr sz="3900" b="0" i="0" u="none" strike="noStrike" cap="none">
              <a:solidFill>
                <a:srgbClr val="083C92"/>
              </a:solidFill>
              <a:latin typeface="DM Sans"/>
              <a:ea typeface="Arial"/>
              <a:cs typeface="Arial"/>
              <a:sym typeface="Arial"/>
            </a:endParaRPr>
          </a:p>
        </p:txBody>
      </p:sp>
      <p:pic>
        <p:nvPicPr>
          <p:cNvPr id="12730" name="Google Shape;12730;p1192" descr="Balloons outline"/>
          <p:cNvPicPr preferRelativeResize="0"/>
          <p:nvPr/>
        </p:nvPicPr>
        <p:blipFill rotWithShape="1">
          <a:blip r:embed="rId5">
            <a:alphaModFix/>
          </a:blip>
          <a:srcRect/>
          <a:stretch/>
        </p:blipFill>
        <p:spPr>
          <a:xfrm>
            <a:off x="6487064" y="139460"/>
            <a:ext cx="914400" cy="914400"/>
          </a:xfrm>
          <a:prstGeom prst="rect">
            <a:avLst/>
          </a:prstGeom>
          <a:noFill/>
          <a:ln>
            <a:noFill/>
          </a:ln>
        </p:spPr>
      </p:pic>
      <p:pic>
        <p:nvPicPr>
          <p:cNvPr id="12731" name="Google Shape;12731;p1192" descr="Dance outline"/>
          <p:cNvPicPr preferRelativeResize="0"/>
          <p:nvPr/>
        </p:nvPicPr>
        <p:blipFill rotWithShape="1">
          <a:blip r:embed="rId6">
            <a:alphaModFix/>
          </a:blip>
          <a:srcRect/>
          <a:stretch/>
        </p:blipFill>
        <p:spPr>
          <a:xfrm>
            <a:off x="10570234" y="1289649"/>
            <a:ext cx="914400" cy="914400"/>
          </a:xfrm>
          <a:prstGeom prst="rect">
            <a:avLst/>
          </a:prstGeom>
          <a:noFill/>
          <a:ln>
            <a:noFill/>
          </a:ln>
        </p:spPr>
      </p:pic>
      <p:sp>
        <p:nvSpPr>
          <p:cNvPr id="3" name="Footer Placeholder 4">
            <a:extLst>
              <a:ext uri="{FF2B5EF4-FFF2-40B4-BE49-F238E27FC236}">
                <a16:creationId xmlns:a16="http://schemas.microsoft.com/office/drawing/2014/main" id="{80BDAA27-2B2B-7C1B-EFFA-E96DF2430B73}"/>
              </a:ext>
            </a:extLst>
          </p:cNvPr>
          <p:cNvSpPr>
            <a:spLocks noGrp="1"/>
          </p:cNvSpPr>
          <p:nvPr>
            <p:ph type="ftr" idx="11"/>
          </p:nvPr>
        </p:nvSpPr>
        <p:spPr>
          <a:xfrm>
            <a:off x="4842933" y="6391628"/>
            <a:ext cx="4114800" cy="365125"/>
          </a:xfrm>
        </p:spPr>
        <p:txBody>
          <a:bodyPr/>
          <a:lstStyle/>
          <a:p>
            <a:pPr algn="l"/>
            <a:r>
              <a:rPr lang="en-US">
                <a:latin typeface="Calibri"/>
                <a:cs typeface="Calibri"/>
              </a:rPr>
              <a:t>Illinois Perinatal Quality Collaborative</a:t>
            </a:r>
          </a:p>
        </p:txBody>
      </p:sp>
    </p:spTree>
    <p:extLst>
      <p:ext uri="{BB962C8B-B14F-4D97-AF65-F5344CB8AC3E}">
        <p14:creationId xmlns:p14="http://schemas.microsoft.com/office/powerpoint/2010/main" val="29786481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D2CC"/>
        </a:solidFill>
        <a:effectLst/>
      </p:bgPr>
    </p:bg>
    <p:spTree>
      <p:nvGrpSpPr>
        <p:cNvPr id="1" name=""/>
        <p:cNvGrpSpPr/>
        <p:nvPr/>
      </p:nvGrpSpPr>
      <p:grpSpPr>
        <a:xfrm>
          <a:off x="0" y="0"/>
          <a:ext cx="0" cy="0"/>
          <a:chOff x="0" y="0"/>
          <a:chExt cx="0" cy="0"/>
        </a:xfrm>
      </p:grpSpPr>
      <p:grpSp>
        <p:nvGrpSpPr>
          <p:cNvPr id="2" name="Group 2"/>
          <p:cNvGrpSpPr/>
          <p:nvPr/>
        </p:nvGrpSpPr>
        <p:grpSpPr>
          <a:xfrm>
            <a:off x="755252" y="-42351"/>
            <a:ext cx="8647912" cy="6941844"/>
            <a:chOff x="0" y="0"/>
            <a:chExt cx="1149350" cy="1149350"/>
          </a:xfrm>
        </p:grpSpPr>
        <p:sp>
          <p:nvSpPr>
            <p:cNvPr id="3" name="Freeform 3"/>
            <p:cNvSpPr/>
            <p:nvPr/>
          </p:nvSpPr>
          <p:spPr>
            <a:xfrm>
              <a:off x="0" y="0"/>
              <a:ext cx="9478270" cy="7608388"/>
            </a:xfrm>
            <a:custGeom>
              <a:avLst/>
              <a:gdLst/>
              <a:ahLst/>
              <a:cxnLst/>
              <a:rect l="l" t="t" r="r" b="b"/>
              <a:pathLst>
                <a:path w="9478270" h="7608388">
                  <a:moveTo>
                    <a:pt x="9478270" y="84071"/>
                  </a:moveTo>
                  <a:lnTo>
                    <a:pt x="9478270" y="0"/>
                  </a:lnTo>
                  <a:lnTo>
                    <a:pt x="52366" y="0"/>
                  </a:lnTo>
                  <a:lnTo>
                    <a:pt x="52366" y="42035"/>
                  </a:lnTo>
                  <a:lnTo>
                    <a:pt x="0" y="42035"/>
                  </a:lnTo>
                  <a:lnTo>
                    <a:pt x="0" y="7608388"/>
                  </a:lnTo>
                  <a:lnTo>
                    <a:pt x="104732" y="7608388"/>
                  </a:lnTo>
                  <a:lnTo>
                    <a:pt x="104732" y="6137152"/>
                  </a:lnTo>
                  <a:lnTo>
                    <a:pt x="1885181" y="6137152"/>
                  </a:lnTo>
                  <a:lnTo>
                    <a:pt x="1885181" y="7608388"/>
                  </a:lnTo>
                  <a:lnTo>
                    <a:pt x="1989913" y="7608388"/>
                  </a:lnTo>
                  <a:lnTo>
                    <a:pt x="1989913" y="6137152"/>
                  </a:lnTo>
                  <a:lnTo>
                    <a:pt x="3770362" y="6137152"/>
                  </a:lnTo>
                  <a:lnTo>
                    <a:pt x="3770362" y="7608388"/>
                  </a:lnTo>
                  <a:lnTo>
                    <a:pt x="3875094" y="7608388"/>
                  </a:lnTo>
                  <a:lnTo>
                    <a:pt x="3875094" y="6137152"/>
                  </a:lnTo>
                  <a:lnTo>
                    <a:pt x="5655542" y="6137152"/>
                  </a:lnTo>
                  <a:lnTo>
                    <a:pt x="5655542" y="7608388"/>
                  </a:lnTo>
                  <a:lnTo>
                    <a:pt x="5760275" y="7608388"/>
                  </a:lnTo>
                  <a:lnTo>
                    <a:pt x="5760275" y="6137152"/>
                  </a:lnTo>
                  <a:lnTo>
                    <a:pt x="7540723" y="6137152"/>
                  </a:lnTo>
                  <a:lnTo>
                    <a:pt x="7540723" y="7608388"/>
                  </a:lnTo>
                  <a:lnTo>
                    <a:pt x="7645456" y="7608388"/>
                  </a:lnTo>
                  <a:lnTo>
                    <a:pt x="7645456" y="6137152"/>
                  </a:lnTo>
                  <a:lnTo>
                    <a:pt x="9478270" y="6137152"/>
                  </a:lnTo>
                  <a:lnTo>
                    <a:pt x="9478270" y="6053082"/>
                  </a:lnTo>
                  <a:lnTo>
                    <a:pt x="7645456" y="6053082"/>
                  </a:lnTo>
                  <a:lnTo>
                    <a:pt x="7645456" y="4623882"/>
                  </a:lnTo>
                  <a:lnTo>
                    <a:pt x="9478270" y="4623882"/>
                  </a:lnTo>
                  <a:lnTo>
                    <a:pt x="9478270" y="4539811"/>
                  </a:lnTo>
                  <a:lnTo>
                    <a:pt x="7645456" y="4539811"/>
                  </a:lnTo>
                  <a:lnTo>
                    <a:pt x="7645456" y="3110611"/>
                  </a:lnTo>
                  <a:lnTo>
                    <a:pt x="9478270" y="3110611"/>
                  </a:lnTo>
                  <a:lnTo>
                    <a:pt x="9478270" y="3026541"/>
                  </a:lnTo>
                  <a:lnTo>
                    <a:pt x="7645456" y="3026541"/>
                  </a:lnTo>
                  <a:lnTo>
                    <a:pt x="7645456" y="1597341"/>
                  </a:lnTo>
                  <a:lnTo>
                    <a:pt x="9478270" y="1597341"/>
                  </a:lnTo>
                  <a:lnTo>
                    <a:pt x="9478270" y="1513270"/>
                  </a:lnTo>
                  <a:lnTo>
                    <a:pt x="7645456" y="1513270"/>
                  </a:lnTo>
                  <a:lnTo>
                    <a:pt x="7645456" y="84071"/>
                  </a:lnTo>
                  <a:lnTo>
                    <a:pt x="9478270" y="84071"/>
                  </a:lnTo>
                  <a:close/>
                  <a:moveTo>
                    <a:pt x="1989913" y="1513270"/>
                  </a:moveTo>
                  <a:lnTo>
                    <a:pt x="1989913" y="84071"/>
                  </a:lnTo>
                  <a:lnTo>
                    <a:pt x="3770362" y="84071"/>
                  </a:lnTo>
                  <a:lnTo>
                    <a:pt x="3770362" y="1513270"/>
                  </a:lnTo>
                  <a:lnTo>
                    <a:pt x="1989913" y="1513270"/>
                  </a:lnTo>
                  <a:close/>
                  <a:moveTo>
                    <a:pt x="3770362" y="1597341"/>
                  </a:moveTo>
                  <a:lnTo>
                    <a:pt x="3770362" y="3026541"/>
                  </a:lnTo>
                  <a:lnTo>
                    <a:pt x="1989913" y="3026541"/>
                  </a:lnTo>
                  <a:lnTo>
                    <a:pt x="1989913" y="1597341"/>
                  </a:lnTo>
                  <a:lnTo>
                    <a:pt x="3770362" y="1597341"/>
                  </a:lnTo>
                  <a:close/>
                  <a:moveTo>
                    <a:pt x="1885181" y="1513270"/>
                  </a:moveTo>
                  <a:lnTo>
                    <a:pt x="104732" y="1513270"/>
                  </a:lnTo>
                  <a:lnTo>
                    <a:pt x="104732" y="84071"/>
                  </a:lnTo>
                  <a:lnTo>
                    <a:pt x="1885181" y="84071"/>
                  </a:lnTo>
                  <a:lnTo>
                    <a:pt x="1885181" y="1513270"/>
                  </a:lnTo>
                  <a:close/>
                  <a:moveTo>
                    <a:pt x="1885181" y="1597341"/>
                  </a:moveTo>
                  <a:lnTo>
                    <a:pt x="1885181" y="3026541"/>
                  </a:lnTo>
                  <a:lnTo>
                    <a:pt x="104732" y="3026541"/>
                  </a:lnTo>
                  <a:lnTo>
                    <a:pt x="104732" y="1597341"/>
                  </a:lnTo>
                  <a:lnTo>
                    <a:pt x="1885181" y="1597341"/>
                  </a:lnTo>
                  <a:close/>
                  <a:moveTo>
                    <a:pt x="1885181" y="3110611"/>
                  </a:moveTo>
                  <a:lnTo>
                    <a:pt x="1885181" y="4539811"/>
                  </a:lnTo>
                  <a:lnTo>
                    <a:pt x="104732" y="4539811"/>
                  </a:lnTo>
                  <a:lnTo>
                    <a:pt x="104732" y="3110611"/>
                  </a:lnTo>
                  <a:lnTo>
                    <a:pt x="1885181" y="3110611"/>
                  </a:lnTo>
                  <a:close/>
                  <a:moveTo>
                    <a:pt x="1989913" y="3110611"/>
                  </a:moveTo>
                  <a:lnTo>
                    <a:pt x="3770362" y="3110611"/>
                  </a:lnTo>
                  <a:lnTo>
                    <a:pt x="3770362" y="4539811"/>
                  </a:lnTo>
                  <a:lnTo>
                    <a:pt x="1989913" y="4539811"/>
                  </a:lnTo>
                  <a:lnTo>
                    <a:pt x="1989913" y="3110611"/>
                  </a:lnTo>
                  <a:close/>
                  <a:moveTo>
                    <a:pt x="3875094" y="3110611"/>
                  </a:moveTo>
                  <a:lnTo>
                    <a:pt x="5655542" y="3110611"/>
                  </a:lnTo>
                  <a:lnTo>
                    <a:pt x="5655542" y="4539811"/>
                  </a:lnTo>
                  <a:lnTo>
                    <a:pt x="3875094" y="4539811"/>
                  </a:lnTo>
                  <a:lnTo>
                    <a:pt x="3875094" y="3110611"/>
                  </a:lnTo>
                  <a:close/>
                  <a:moveTo>
                    <a:pt x="3875094" y="3026541"/>
                  </a:moveTo>
                  <a:lnTo>
                    <a:pt x="3875094" y="1597341"/>
                  </a:lnTo>
                  <a:lnTo>
                    <a:pt x="5655542" y="1597341"/>
                  </a:lnTo>
                  <a:lnTo>
                    <a:pt x="5655542" y="3026541"/>
                  </a:lnTo>
                  <a:lnTo>
                    <a:pt x="3875094" y="3026541"/>
                  </a:lnTo>
                  <a:close/>
                  <a:moveTo>
                    <a:pt x="3875094" y="1513270"/>
                  </a:moveTo>
                  <a:lnTo>
                    <a:pt x="3875094" y="84071"/>
                  </a:lnTo>
                  <a:lnTo>
                    <a:pt x="5655542" y="84071"/>
                  </a:lnTo>
                  <a:lnTo>
                    <a:pt x="5655542" y="1513270"/>
                  </a:lnTo>
                  <a:lnTo>
                    <a:pt x="3875094" y="1513270"/>
                  </a:lnTo>
                  <a:close/>
                  <a:moveTo>
                    <a:pt x="104732" y="6053082"/>
                  </a:moveTo>
                  <a:lnTo>
                    <a:pt x="104732" y="4623882"/>
                  </a:lnTo>
                  <a:lnTo>
                    <a:pt x="1885181" y="4623882"/>
                  </a:lnTo>
                  <a:lnTo>
                    <a:pt x="1885181" y="6053082"/>
                  </a:lnTo>
                  <a:lnTo>
                    <a:pt x="104732" y="6053082"/>
                  </a:lnTo>
                  <a:close/>
                  <a:moveTo>
                    <a:pt x="1989913" y="6053082"/>
                  </a:moveTo>
                  <a:lnTo>
                    <a:pt x="1989913" y="4623882"/>
                  </a:lnTo>
                  <a:lnTo>
                    <a:pt x="3770362" y="4623882"/>
                  </a:lnTo>
                  <a:lnTo>
                    <a:pt x="3770362" y="6053082"/>
                  </a:lnTo>
                  <a:lnTo>
                    <a:pt x="1989913" y="6053082"/>
                  </a:lnTo>
                  <a:close/>
                  <a:moveTo>
                    <a:pt x="3875094" y="6053082"/>
                  </a:moveTo>
                  <a:lnTo>
                    <a:pt x="3875094" y="4623882"/>
                  </a:lnTo>
                  <a:lnTo>
                    <a:pt x="5655542" y="4623882"/>
                  </a:lnTo>
                  <a:lnTo>
                    <a:pt x="5655542" y="6053082"/>
                  </a:lnTo>
                  <a:lnTo>
                    <a:pt x="3875094" y="6053082"/>
                  </a:lnTo>
                  <a:close/>
                  <a:moveTo>
                    <a:pt x="7540723" y="6053082"/>
                  </a:moveTo>
                  <a:lnTo>
                    <a:pt x="5760275" y="6053082"/>
                  </a:lnTo>
                  <a:lnTo>
                    <a:pt x="5760275" y="4623882"/>
                  </a:lnTo>
                  <a:lnTo>
                    <a:pt x="7540723" y="4623882"/>
                  </a:lnTo>
                  <a:lnTo>
                    <a:pt x="7540723" y="6053082"/>
                  </a:lnTo>
                  <a:close/>
                  <a:moveTo>
                    <a:pt x="7540723" y="4539811"/>
                  </a:moveTo>
                  <a:lnTo>
                    <a:pt x="5760275" y="4539811"/>
                  </a:lnTo>
                  <a:lnTo>
                    <a:pt x="5760275" y="3110611"/>
                  </a:lnTo>
                  <a:lnTo>
                    <a:pt x="7540723" y="3110611"/>
                  </a:lnTo>
                  <a:lnTo>
                    <a:pt x="7540723" y="4539811"/>
                  </a:lnTo>
                  <a:close/>
                  <a:moveTo>
                    <a:pt x="7540723" y="3026541"/>
                  </a:moveTo>
                  <a:lnTo>
                    <a:pt x="5760275" y="3026541"/>
                  </a:lnTo>
                  <a:lnTo>
                    <a:pt x="5760275" y="1597341"/>
                  </a:lnTo>
                  <a:lnTo>
                    <a:pt x="7540723" y="1597341"/>
                  </a:lnTo>
                  <a:lnTo>
                    <a:pt x="7540723" y="3026541"/>
                  </a:lnTo>
                  <a:close/>
                  <a:moveTo>
                    <a:pt x="7540723" y="1513270"/>
                  </a:moveTo>
                  <a:lnTo>
                    <a:pt x="5760275" y="1513270"/>
                  </a:lnTo>
                  <a:lnTo>
                    <a:pt x="5760275" y="84071"/>
                  </a:lnTo>
                  <a:lnTo>
                    <a:pt x="7540723" y="84071"/>
                  </a:lnTo>
                  <a:lnTo>
                    <a:pt x="7540723" y="1513270"/>
                  </a:lnTo>
                  <a:close/>
                </a:path>
              </a:pathLst>
            </a:custGeom>
            <a:solidFill>
              <a:srgbClr val="FF5757">
                <a:alpha val="19608"/>
              </a:srgbClr>
            </a:solidFill>
          </p:spPr>
        </p:sp>
      </p:grpSp>
      <p:grpSp>
        <p:nvGrpSpPr>
          <p:cNvPr id="4" name="Group 4"/>
          <p:cNvGrpSpPr>
            <a:grpSpLocks noChangeAspect="1"/>
          </p:cNvGrpSpPr>
          <p:nvPr/>
        </p:nvGrpSpPr>
        <p:grpSpPr>
          <a:xfrm>
            <a:off x="2206229" y="2120342"/>
            <a:ext cx="2529988" cy="3892648"/>
            <a:chOff x="0" y="0"/>
            <a:chExt cx="4128770" cy="6352540"/>
          </a:xfrm>
        </p:grpSpPr>
        <p:sp>
          <p:nvSpPr>
            <p:cNvPr id="5" name="Freeform 5"/>
            <p:cNvSpPr/>
            <p:nvPr/>
          </p:nvSpPr>
          <p:spPr>
            <a:xfrm>
              <a:off x="0" y="0"/>
              <a:ext cx="4130040" cy="6352540"/>
            </a:xfrm>
            <a:custGeom>
              <a:avLst/>
              <a:gdLst/>
              <a:ahLst/>
              <a:cxnLst/>
              <a:rect l="l" t="t" r="r" b="b"/>
              <a:pathLst>
                <a:path w="4130040" h="6352540">
                  <a:moveTo>
                    <a:pt x="4130040" y="8890"/>
                  </a:moveTo>
                  <a:lnTo>
                    <a:pt x="4130040" y="6344920"/>
                  </a:lnTo>
                  <a:cubicBezTo>
                    <a:pt x="4128770" y="6348730"/>
                    <a:pt x="4124960" y="6352540"/>
                    <a:pt x="4119880" y="6352540"/>
                  </a:cubicBezTo>
                  <a:lnTo>
                    <a:pt x="8890" y="6352540"/>
                  </a:lnTo>
                  <a:cubicBezTo>
                    <a:pt x="3810" y="6352540"/>
                    <a:pt x="0" y="6348730"/>
                    <a:pt x="0" y="6343650"/>
                  </a:cubicBezTo>
                  <a:lnTo>
                    <a:pt x="0" y="8890"/>
                  </a:lnTo>
                  <a:cubicBezTo>
                    <a:pt x="0" y="3810"/>
                    <a:pt x="3810" y="0"/>
                    <a:pt x="8890" y="0"/>
                  </a:cubicBezTo>
                  <a:lnTo>
                    <a:pt x="4121150" y="0"/>
                  </a:lnTo>
                  <a:cubicBezTo>
                    <a:pt x="4126230" y="0"/>
                    <a:pt x="4130040" y="3810"/>
                    <a:pt x="4130040" y="8890"/>
                  </a:cubicBezTo>
                  <a:close/>
                </a:path>
              </a:pathLst>
            </a:custGeom>
            <a:solidFill>
              <a:srgbClr val="1B1464"/>
            </a:solidFill>
          </p:spPr>
        </p:sp>
        <p:sp>
          <p:nvSpPr>
            <p:cNvPr id="6" name="Freeform 6"/>
            <p:cNvSpPr/>
            <p:nvPr/>
          </p:nvSpPr>
          <p:spPr>
            <a:xfrm>
              <a:off x="67437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7" name="Freeform 7"/>
            <p:cNvSpPr/>
            <p:nvPr/>
          </p:nvSpPr>
          <p:spPr>
            <a:xfrm>
              <a:off x="3806190" y="87630"/>
              <a:ext cx="179070" cy="179070"/>
            </a:xfrm>
            <a:custGeom>
              <a:avLst/>
              <a:gdLst/>
              <a:ahLst/>
              <a:cxnLst/>
              <a:rect l="l" t="t" r="r" b="b"/>
              <a:pathLst>
                <a:path w="179070" h="179070">
                  <a:moveTo>
                    <a:pt x="179070" y="179070"/>
                  </a:moveTo>
                  <a:lnTo>
                    <a:pt x="179070" y="0"/>
                  </a:lnTo>
                  <a:lnTo>
                    <a:pt x="0" y="0"/>
                  </a:lnTo>
                  <a:lnTo>
                    <a:pt x="0" y="179070"/>
                  </a:lnTo>
                  <a:lnTo>
                    <a:pt x="179070" y="179070"/>
                  </a:lnTo>
                  <a:close/>
                  <a:moveTo>
                    <a:pt x="36830" y="49530"/>
                  </a:moveTo>
                  <a:cubicBezTo>
                    <a:pt x="33020" y="46990"/>
                    <a:pt x="33020" y="41910"/>
                    <a:pt x="36830" y="38100"/>
                  </a:cubicBezTo>
                  <a:cubicBezTo>
                    <a:pt x="39370" y="34290"/>
                    <a:pt x="44450" y="34290"/>
                    <a:pt x="48260" y="38100"/>
                  </a:cubicBezTo>
                  <a:lnTo>
                    <a:pt x="88900" y="78740"/>
                  </a:lnTo>
                  <a:lnTo>
                    <a:pt x="129540" y="38100"/>
                  </a:lnTo>
                  <a:cubicBezTo>
                    <a:pt x="132080" y="34290"/>
                    <a:pt x="137160" y="34290"/>
                    <a:pt x="140970" y="38100"/>
                  </a:cubicBezTo>
                  <a:cubicBezTo>
                    <a:pt x="144780" y="40640"/>
                    <a:pt x="144780" y="45720"/>
                    <a:pt x="140970" y="49530"/>
                  </a:cubicBezTo>
                  <a:lnTo>
                    <a:pt x="100330" y="90170"/>
                  </a:lnTo>
                  <a:lnTo>
                    <a:pt x="140970" y="130810"/>
                  </a:lnTo>
                  <a:cubicBezTo>
                    <a:pt x="144780" y="133350"/>
                    <a:pt x="144780" y="138430"/>
                    <a:pt x="140970" y="142240"/>
                  </a:cubicBezTo>
                  <a:cubicBezTo>
                    <a:pt x="139700" y="143510"/>
                    <a:pt x="137160" y="143510"/>
                    <a:pt x="135890" y="144780"/>
                  </a:cubicBezTo>
                  <a:cubicBezTo>
                    <a:pt x="133350" y="144780"/>
                    <a:pt x="130810" y="143510"/>
                    <a:pt x="129540" y="142240"/>
                  </a:cubicBezTo>
                  <a:lnTo>
                    <a:pt x="88900" y="101600"/>
                  </a:lnTo>
                  <a:lnTo>
                    <a:pt x="48260" y="142240"/>
                  </a:lnTo>
                  <a:cubicBezTo>
                    <a:pt x="45720" y="143510"/>
                    <a:pt x="44450" y="143510"/>
                    <a:pt x="43180" y="144780"/>
                  </a:cubicBezTo>
                  <a:cubicBezTo>
                    <a:pt x="40640" y="144780"/>
                    <a:pt x="38100" y="143510"/>
                    <a:pt x="36830" y="142240"/>
                  </a:cubicBezTo>
                  <a:cubicBezTo>
                    <a:pt x="33020" y="139700"/>
                    <a:pt x="33020" y="134620"/>
                    <a:pt x="36830" y="130810"/>
                  </a:cubicBezTo>
                  <a:lnTo>
                    <a:pt x="77470" y="90170"/>
                  </a:lnTo>
                  <a:lnTo>
                    <a:pt x="36830" y="49530"/>
                  </a:lnTo>
                  <a:close/>
                </a:path>
              </a:pathLst>
            </a:custGeom>
            <a:solidFill>
              <a:srgbClr val="FAF2E9"/>
            </a:solidFill>
          </p:spPr>
        </p:sp>
        <p:sp>
          <p:nvSpPr>
            <p:cNvPr id="8" name="Freeform 8"/>
            <p:cNvSpPr/>
            <p:nvPr/>
          </p:nvSpPr>
          <p:spPr>
            <a:xfrm>
              <a:off x="163830" y="115570"/>
              <a:ext cx="124460" cy="124460"/>
            </a:xfrm>
            <a:custGeom>
              <a:avLst/>
              <a:gdLst/>
              <a:ahLst/>
              <a:cxnLst/>
              <a:rect l="l" t="t" r="r" b="b"/>
              <a:pathLst>
                <a:path w="124460" h="124460">
                  <a:moveTo>
                    <a:pt x="62230" y="0"/>
                  </a:moveTo>
                  <a:cubicBezTo>
                    <a:pt x="49530" y="26670"/>
                    <a:pt x="2667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9" name="Freeform 9"/>
            <p:cNvSpPr/>
            <p:nvPr/>
          </p:nvSpPr>
          <p:spPr>
            <a:xfrm>
              <a:off x="41910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10" name="Freeform 10"/>
            <p:cNvSpPr/>
            <p:nvPr/>
          </p:nvSpPr>
          <p:spPr>
            <a:xfrm>
              <a:off x="16510" y="16510"/>
              <a:ext cx="4094480" cy="321310"/>
            </a:xfrm>
            <a:custGeom>
              <a:avLst/>
              <a:gdLst/>
              <a:ahLst/>
              <a:cxnLst/>
              <a:rect l="l" t="t" r="r" b="b"/>
              <a:pathLst>
                <a:path w="4094480" h="321310">
                  <a:moveTo>
                    <a:pt x="0" y="0"/>
                  </a:moveTo>
                  <a:lnTo>
                    <a:pt x="0" y="321310"/>
                  </a:lnTo>
                  <a:lnTo>
                    <a:pt x="4094480" y="321310"/>
                  </a:lnTo>
                  <a:lnTo>
                    <a:pt x="4094480" y="0"/>
                  </a:lnTo>
                  <a:lnTo>
                    <a:pt x="0" y="0"/>
                  </a:lnTo>
                  <a:close/>
                  <a:moveTo>
                    <a:pt x="311150" y="168910"/>
                  </a:moveTo>
                  <a:cubicBezTo>
                    <a:pt x="264160" y="168910"/>
                    <a:pt x="218440" y="214630"/>
                    <a:pt x="218440" y="261620"/>
                  </a:cubicBezTo>
                  <a:cubicBezTo>
                    <a:pt x="217170" y="266700"/>
                    <a:pt x="213360" y="270510"/>
                    <a:pt x="209550" y="270510"/>
                  </a:cubicBezTo>
                  <a:cubicBezTo>
                    <a:pt x="204470" y="270510"/>
                    <a:pt x="200660" y="266700"/>
                    <a:pt x="200660" y="261620"/>
                  </a:cubicBezTo>
                  <a:cubicBezTo>
                    <a:pt x="200660" y="214630"/>
                    <a:pt x="154940" y="168910"/>
                    <a:pt x="107950" y="168910"/>
                  </a:cubicBezTo>
                  <a:cubicBezTo>
                    <a:pt x="102870" y="168910"/>
                    <a:pt x="99060" y="165100"/>
                    <a:pt x="99060" y="160020"/>
                  </a:cubicBezTo>
                  <a:cubicBezTo>
                    <a:pt x="99060" y="154940"/>
                    <a:pt x="102870" y="151130"/>
                    <a:pt x="107950" y="151130"/>
                  </a:cubicBezTo>
                  <a:cubicBezTo>
                    <a:pt x="154940" y="151130"/>
                    <a:pt x="200660" y="105410"/>
                    <a:pt x="200660" y="58420"/>
                  </a:cubicBezTo>
                  <a:cubicBezTo>
                    <a:pt x="200660" y="53340"/>
                    <a:pt x="204470" y="49530"/>
                    <a:pt x="209550" y="49530"/>
                  </a:cubicBezTo>
                  <a:cubicBezTo>
                    <a:pt x="214630" y="49530"/>
                    <a:pt x="218440" y="53340"/>
                    <a:pt x="218440" y="58420"/>
                  </a:cubicBezTo>
                  <a:cubicBezTo>
                    <a:pt x="218440" y="105410"/>
                    <a:pt x="264160" y="151130"/>
                    <a:pt x="311150" y="151130"/>
                  </a:cubicBezTo>
                  <a:cubicBezTo>
                    <a:pt x="316230" y="151130"/>
                    <a:pt x="320040" y="154940"/>
                    <a:pt x="320040" y="160020"/>
                  </a:cubicBezTo>
                  <a:cubicBezTo>
                    <a:pt x="320040" y="165100"/>
                    <a:pt x="316230" y="168910"/>
                    <a:pt x="311150" y="168910"/>
                  </a:cubicBezTo>
                  <a:close/>
                  <a:moveTo>
                    <a:pt x="566420" y="168910"/>
                  </a:moveTo>
                  <a:cubicBezTo>
                    <a:pt x="519430" y="168910"/>
                    <a:pt x="473710" y="214630"/>
                    <a:pt x="473710" y="261620"/>
                  </a:cubicBezTo>
                  <a:cubicBezTo>
                    <a:pt x="473710" y="266700"/>
                    <a:pt x="469900" y="270510"/>
                    <a:pt x="464820" y="270510"/>
                  </a:cubicBezTo>
                  <a:cubicBezTo>
                    <a:pt x="459740" y="270510"/>
                    <a:pt x="455930" y="266700"/>
                    <a:pt x="455930" y="261620"/>
                  </a:cubicBezTo>
                  <a:cubicBezTo>
                    <a:pt x="455930" y="214630"/>
                    <a:pt x="410210" y="168910"/>
                    <a:pt x="363220" y="168910"/>
                  </a:cubicBezTo>
                  <a:cubicBezTo>
                    <a:pt x="358140" y="168910"/>
                    <a:pt x="354330" y="165100"/>
                    <a:pt x="354330" y="160020"/>
                  </a:cubicBezTo>
                  <a:cubicBezTo>
                    <a:pt x="354330" y="154940"/>
                    <a:pt x="358140" y="151130"/>
                    <a:pt x="363220" y="151130"/>
                  </a:cubicBezTo>
                  <a:cubicBezTo>
                    <a:pt x="410210" y="151130"/>
                    <a:pt x="455930" y="105410"/>
                    <a:pt x="455930" y="58420"/>
                  </a:cubicBezTo>
                  <a:cubicBezTo>
                    <a:pt x="455930" y="53340"/>
                    <a:pt x="459740" y="49530"/>
                    <a:pt x="464820" y="49530"/>
                  </a:cubicBezTo>
                  <a:cubicBezTo>
                    <a:pt x="469900" y="49530"/>
                    <a:pt x="473710" y="53340"/>
                    <a:pt x="473710" y="58420"/>
                  </a:cubicBezTo>
                  <a:cubicBezTo>
                    <a:pt x="473710" y="105410"/>
                    <a:pt x="519430" y="151130"/>
                    <a:pt x="566420" y="151130"/>
                  </a:cubicBezTo>
                  <a:cubicBezTo>
                    <a:pt x="571500" y="151130"/>
                    <a:pt x="575310" y="154940"/>
                    <a:pt x="575310" y="160020"/>
                  </a:cubicBezTo>
                  <a:cubicBezTo>
                    <a:pt x="575310" y="165100"/>
                    <a:pt x="571500" y="168910"/>
                    <a:pt x="566420" y="168910"/>
                  </a:cubicBezTo>
                  <a:close/>
                  <a:moveTo>
                    <a:pt x="821690" y="168910"/>
                  </a:moveTo>
                  <a:cubicBezTo>
                    <a:pt x="774700" y="168910"/>
                    <a:pt x="728980" y="214630"/>
                    <a:pt x="728980" y="261620"/>
                  </a:cubicBezTo>
                  <a:cubicBezTo>
                    <a:pt x="728980" y="266700"/>
                    <a:pt x="725170" y="270510"/>
                    <a:pt x="720090" y="270510"/>
                  </a:cubicBezTo>
                  <a:cubicBezTo>
                    <a:pt x="715010" y="270510"/>
                    <a:pt x="711200" y="266700"/>
                    <a:pt x="711200" y="261620"/>
                  </a:cubicBezTo>
                  <a:cubicBezTo>
                    <a:pt x="711200" y="214630"/>
                    <a:pt x="665480" y="168910"/>
                    <a:pt x="618490" y="168910"/>
                  </a:cubicBezTo>
                  <a:cubicBezTo>
                    <a:pt x="613410" y="168910"/>
                    <a:pt x="609600" y="165100"/>
                    <a:pt x="609600" y="160020"/>
                  </a:cubicBezTo>
                  <a:cubicBezTo>
                    <a:pt x="609600" y="154940"/>
                    <a:pt x="613410" y="151130"/>
                    <a:pt x="618490" y="151130"/>
                  </a:cubicBezTo>
                  <a:cubicBezTo>
                    <a:pt x="665480" y="151130"/>
                    <a:pt x="711200" y="105410"/>
                    <a:pt x="711200" y="58420"/>
                  </a:cubicBezTo>
                  <a:cubicBezTo>
                    <a:pt x="711200" y="53340"/>
                    <a:pt x="715010" y="49530"/>
                    <a:pt x="720090" y="49530"/>
                  </a:cubicBezTo>
                  <a:cubicBezTo>
                    <a:pt x="725170" y="49530"/>
                    <a:pt x="728980" y="53340"/>
                    <a:pt x="728980" y="58420"/>
                  </a:cubicBezTo>
                  <a:cubicBezTo>
                    <a:pt x="728980" y="105410"/>
                    <a:pt x="774700" y="151130"/>
                    <a:pt x="821690" y="151130"/>
                  </a:cubicBezTo>
                  <a:cubicBezTo>
                    <a:pt x="826770" y="151130"/>
                    <a:pt x="830580" y="154940"/>
                    <a:pt x="830580" y="160020"/>
                  </a:cubicBezTo>
                  <a:cubicBezTo>
                    <a:pt x="830580" y="165100"/>
                    <a:pt x="826770" y="168910"/>
                    <a:pt x="821690" y="168910"/>
                  </a:cubicBezTo>
                  <a:close/>
                  <a:moveTo>
                    <a:pt x="3986530" y="259080"/>
                  </a:moveTo>
                  <a:cubicBezTo>
                    <a:pt x="3985260" y="264160"/>
                    <a:pt x="3981450" y="267970"/>
                    <a:pt x="3976370" y="267970"/>
                  </a:cubicBezTo>
                  <a:lnTo>
                    <a:pt x="3780790" y="267970"/>
                  </a:lnTo>
                  <a:cubicBezTo>
                    <a:pt x="3775710" y="267970"/>
                    <a:pt x="3771900" y="264160"/>
                    <a:pt x="3771900" y="259080"/>
                  </a:cubicBezTo>
                  <a:lnTo>
                    <a:pt x="3771900" y="62230"/>
                  </a:lnTo>
                  <a:cubicBezTo>
                    <a:pt x="3771900" y="57150"/>
                    <a:pt x="3775710" y="53340"/>
                    <a:pt x="3780790" y="53340"/>
                  </a:cubicBezTo>
                  <a:lnTo>
                    <a:pt x="3977640" y="53340"/>
                  </a:lnTo>
                  <a:cubicBezTo>
                    <a:pt x="3982720" y="53340"/>
                    <a:pt x="3986530" y="57150"/>
                    <a:pt x="3986530" y="62230"/>
                  </a:cubicBezTo>
                  <a:lnTo>
                    <a:pt x="3986530" y="259080"/>
                  </a:lnTo>
                  <a:close/>
                </a:path>
              </a:pathLst>
            </a:custGeom>
            <a:solidFill>
              <a:srgbClr val="00C6CA"/>
            </a:solidFill>
          </p:spPr>
        </p:sp>
        <p:sp>
          <p:nvSpPr>
            <p:cNvPr id="11" name="Freeform 11"/>
            <p:cNvSpPr/>
            <p:nvPr/>
          </p:nvSpPr>
          <p:spPr>
            <a:xfrm>
              <a:off x="16510" y="354330"/>
              <a:ext cx="4094480" cy="5981700"/>
            </a:xfrm>
            <a:custGeom>
              <a:avLst/>
              <a:gdLst/>
              <a:ahLst/>
              <a:cxnLst/>
              <a:rect l="l" t="t" r="r" b="b"/>
              <a:pathLst>
                <a:path w="4094480" h="5981700">
                  <a:moveTo>
                    <a:pt x="0" y="0"/>
                  </a:moveTo>
                  <a:lnTo>
                    <a:pt x="4094480" y="0"/>
                  </a:lnTo>
                  <a:lnTo>
                    <a:pt x="4094480" y="5981700"/>
                  </a:lnTo>
                  <a:lnTo>
                    <a:pt x="0" y="5981700"/>
                  </a:lnTo>
                  <a:close/>
                </a:path>
              </a:pathLst>
            </a:custGeom>
            <a:solidFill>
              <a:srgbClr val="000000">
                <a:alpha val="0"/>
              </a:srgbClr>
            </a:solidFill>
            <a:ln w="12700">
              <a:solidFill>
                <a:srgbClr val="000000"/>
              </a:solidFill>
            </a:ln>
          </p:spPr>
        </p:sp>
      </p:grpSp>
      <p:grpSp>
        <p:nvGrpSpPr>
          <p:cNvPr id="12" name="Group 12"/>
          <p:cNvGrpSpPr>
            <a:grpSpLocks noChangeAspect="1"/>
          </p:cNvGrpSpPr>
          <p:nvPr/>
        </p:nvGrpSpPr>
        <p:grpSpPr>
          <a:xfrm>
            <a:off x="4838982" y="2120342"/>
            <a:ext cx="2529988" cy="3892648"/>
            <a:chOff x="0" y="0"/>
            <a:chExt cx="4128770" cy="6352540"/>
          </a:xfrm>
        </p:grpSpPr>
        <p:sp>
          <p:nvSpPr>
            <p:cNvPr id="13" name="Freeform 13"/>
            <p:cNvSpPr/>
            <p:nvPr/>
          </p:nvSpPr>
          <p:spPr>
            <a:xfrm>
              <a:off x="0" y="0"/>
              <a:ext cx="4130040" cy="6352540"/>
            </a:xfrm>
            <a:custGeom>
              <a:avLst/>
              <a:gdLst/>
              <a:ahLst/>
              <a:cxnLst/>
              <a:rect l="l" t="t" r="r" b="b"/>
              <a:pathLst>
                <a:path w="4130040" h="6352540">
                  <a:moveTo>
                    <a:pt x="4130040" y="8890"/>
                  </a:moveTo>
                  <a:lnTo>
                    <a:pt x="4130040" y="6344920"/>
                  </a:lnTo>
                  <a:cubicBezTo>
                    <a:pt x="4128770" y="6348730"/>
                    <a:pt x="4124960" y="6352540"/>
                    <a:pt x="4119880" y="6352540"/>
                  </a:cubicBezTo>
                  <a:lnTo>
                    <a:pt x="8890" y="6352540"/>
                  </a:lnTo>
                  <a:cubicBezTo>
                    <a:pt x="3810" y="6352540"/>
                    <a:pt x="0" y="6348730"/>
                    <a:pt x="0" y="6343650"/>
                  </a:cubicBezTo>
                  <a:lnTo>
                    <a:pt x="0" y="8890"/>
                  </a:lnTo>
                  <a:cubicBezTo>
                    <a:pt x="0" y="3810"/>
                    <a:pt x="3810" y="0"/>
                    <a:pt x="8890" y="0"/>
                  </a:cubicBezTo>
                  <a:lnTo>
                    <a:pt x="4121150" y="0"/>
                  </a:lnTo>
                  <a:cubicBezTo>
                    <a:pt x="4126230" y="0"/>
                    <a:pt x="4130040" y="3810"/>
                    <a:pt x="4130040" y="8890"/>
                  </a:cubicBezTo>
                  <a:close/>
                </a:path>
              </a:pathLst>
            </a:custGeom>
            <a:solidFill>
              <a:srgbClr val="1B1464"/>
            </a:solidFill>
          </p:spPr>
        </p:sp>
        <p:sp>
          <p:nvSpPr>
            <p:cNvPr id="14" name="Freeform 14"/>
            <p:cNvSpPr/>
            <p:nvPr/>
          </p:nvSpPr>
          <p:spPr>
            <a:xfrm>
              <a:off x="67437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15" name="Freeform 15"/>
            <p:cNvSpPr/>
            <p:nvPr/>
          </p:nvSpPr>
          <p:spPr>
            <a:xfrm>
              <a:off x="3806190" y="87630"/>
              <a:ext cx="179070" cy="179070"/>
            </a:xfrm>
            <a:custGeom>
              <a:avLst/>
              <a:gdLst/>
              <a:ahLst/>
              <a:cxnLst/>
              <a:rect l="l" t="t" r="r" b="b"/>
              <a:pathLst>
                <a:path w="179070" h="179070">
                  <a:moveTo>
                    <a:pt x="179070" y="179070"/>
                  </a:moveTo>
                  <a:lnTo>
                    <a:pt x="179070" y="0"/>
                  </a:lnTo>
                  <a:lnTo>
                    <a:pt x="0" y="0"/>
                  </a:lnTo>
                  <a:lnTo>
                    <a:pt x="0" y="179070"/>
                  </a:lnTo>
                  <a:lnTo>
                    <a:pt x="179070" y="179070"/>
                  </a:lnTo>
                  <a:close/>
                  <a:moveTo>
                    <a:pt x="36830" y="49530"/>
                  </a:moveTo>
                  <a:cubicBezTo>
                    <a:pt x="33020" y="46990"/>
                    <a:pt x="33020" y="41910"/>
                    <a:pt x="36830" y="38100"/>
                  </a:cubicBezTo>
                  <a:cubicBezTo>
                    <a:pt x="39370" y="34290"/>
                    <a:pt x="44450" y="34290"/>
                    <a:pt x="48260" y="38100"/>
                  </a:cubicBezTo>
                  <a:lnTo>
                    <a:pt x="88900" y="78740"/>
                  </a:lnTo>
                  <a:lnTo>
                    <a:pt x="129540" y="38100"/>
                  </a:lnTo>
                  <a:cubicBezTo>
                    <a:pt x="132080" y="34290"/>
                    <a:pt x="137160" y="34290"/>
                    <a:pt x="140970" y="38100"/>
                  </a:cubicBezTo>
                  <a:cubicBezTo>
                    <a:pt x="144780" y="40640"/>
                    <a:pt x="144780" y="45720"/>
                    <a:pt x="140970" y="49530"/>
                  </a:cubicBezTo>
                  <a:lnTo>
                    <a:pt x="100330" y="90170"/>
                  </a:lnTo>
                  <a:lnTo>
                    <a:pt x="140970" y="130810"/>
                  </a:lnTo>
                  <a:cubicBezTo>
                    <a:pt x="144780" y="133350"/>
                    <a:pt x="144780" y="138430"/>
                    <a:pt x="140970" y="142240"/>
                  </a:cubicBezTo>
                  <a:cubicBezTo>
                    <a:pt x="139700" y="143510"/>
                    <a:pt x="137160" y="143510"/>
                    <a:pt x="135890" y="144780"/>
                  </a:cubicBezTo>
                  <a:cubicBezTo>
                    <a:pt x="133350" y="144780"/>
                    <a:pt x="130810" y="143510"/>
                    <a:pt x="129540" y="142240"/>
                  </a:cubicBezTo>
                  <a:lnTo>
                    <a:pt x="88900" y="101600"/>
                  </a:lnTo>
                  <a:lnTo>
                    <a:pt x="48260" y="142240"/>
                  </a:lnTo>
                  <a:cubicBezTo>
                    <a:pt x="45720" y="143510"/>
                    <a:pt x="44450" y="143510"/>
                    <a:pt x="43180" y="144780"/>
                  </a:cubicBezTo>
                  <a:cubicBezTo>
                    <a:pt x="40640" y="144780"/>
                    <a:pt x="38100" y="143510"/>
                    <a:pt x="36830" y="142240"/>
                  </a:cubicBezTo>
                  <a:cubicBezTo>
                    <a:pt x="33020" y="139700"/>
                    <a:pt x="33020" y="134620"/>
                    <a:pt x="36830" y="130810"/>
                  </a:cubicBezTo>
                  <a:lnTo>
                    <a:pt x="77470" y="90170"/>
                  </a:lnTo>
                  <a:lnTo>
                    <a:pt x="36830" y="49530"/>
                  </a:lnTo>
                  <a:close/>
                </a:path>
              </a:pathLst>
            </a:custGeom>
            <a:solidFill>
              <a:srgbClr val="FAF2E9"/>
            </a:solidFill>
          </p:spPr>
        </p:sp>
        <p:sp>
          <p:nvSpPr>
            <p:cNvPr id="16" name="Freeform 16"/>
            <p:cNvSpPr/>
            <p:nvPr/>
          </p:nvSpPr>
          <p:spPr>
            <a:xfrm>
              <a:off x="163830" y="115570"/>
              <a:ext cx="124460" cy="124460"/>
            </a:xfrm>
            <a:custGeom>
              <a:avLst/>
              <a:gdLst/>
              <a:ahLst/>
              <a:cxnLst/>
              <a:rect l="l" t="t" r="r" b="b"/>
              <a:pathLst>
                <a:path w="124460" h="124460">
                  <a:moveTo>
                    <a:pt x="62230" y="0"/>
                  </a:moveTo>
                  <a:cubicBezTo>
                    <a:pt x="49530" y="26670"/>
                    <a:pt x="2667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17" name="Freeform 17"/>
            <p:cNvSpPr/>
            <p:nvPr/>
          </p:nvSpPr>
          <p:spPr>
            <a:xfrm>
              <a:off x="41910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18" name="Freeform 18"/>
            <p:cNvSpPr/>
            <p:nvPr/>
          </p:nvSpPr>
          <p:spPr>
            <a:xfrm>
              <a:off x="16510" y="16510"/>
              <a:ext cx="4094480" cy="321310"/>
            </a:xfrm>
            <a:custGeom>
              <a:avLst/>
              <a:gdLst/>
              <a:ahLst/>
              <a:cxnLst/>
              <a:rect l="l" t="t" r="r" b="b"/>
              <a:pathLst>
                <a:path w="4094480" h="321310">
                  <a:moveTo>
                    <a:pt x="0" y="0"/>
                  </a:moveTo>
                  <a:lnTo>
                    <a:pt x="0" y="321310"/>
                  </a:lnTo>
                  <a:lnTo>
                    <a:pt x="4094480" y="321310"/>
                  </a:lnTo>
                  <a:lnTo>
                    <a:pt x="4094480" y="0"/>
                  </a:lnTo>
                  <a:lnTo>
                    <a:pt x="0" y="0"/>
                  </a:lnTo>
                  <a:close/>
                  <a:moveTo>
                    <a:pt x="311150" y="168910"/>
                  </a:moveTo>
                  <a:cubicBezTo>
                    <a:pt x="264160" y="168910"/>
                    <a:pt x="218440" y="214630"/>
                    <a:pt x="218440" y="261620"/>
                  </a:cubicBezTo>
                  <a:cubicBezTo>
                    <a:pt x="217170" y="266700"/>
                    <a:pt x="213360" y="270510"/>
                    <a:pt x="209550" y="270510"/>
                  </a:cubicBezTo>
                  <a:cubicBezTo>
                    <a:pt x="204470" y="270510"/>
                    <a:pt x="200660" y="266700"/>
                    <a:pt x="200660" y="261620"/>
                  </a:cubicBezTo>
                  <a:cubicBezTo>
                    <a:pt x="200660" y="214630"/>
                    <a:pt x="154940" y="168910"/>
                    <a:pt x="107950" y="168910"/>
                  </a:cubicBezTo>
                  <a:cubicBezTo>
                    <a:pt x="102870" y="168910"/>
                    <a:pt x="99060" y="165100"/>
                    <a:pt x="99060" y="160020"/>
                  </a:cubicBezTo>
                  <a:cubicBezTo>
                    <a:pt x="99060" y="154940"/>
                    <a:pt x="102870" y="151130"/>
                    <a:pt x="107950" y="151130"/>
                  </a:cubicBezTo>
                  <a:cubicBezTo>
                    <a:pt x="154940" y="151130"/>
                    <a:pt x="200660" y="105410"/>
                    <a:pt x="200660" y="58420"/>
                  </a:cubicBezTo>
                  <a:cubicBezTo>
                    <a:pt x="200660" y="53340"/>
                    <a:pt x="204470" y="49530"/>
                    <a:pt x="209550" y="49530"/>
                  </a:cubicBezTo>
                  <a:cubicBezTo>
                    <a:pt x="214630" y="49530"/>
                    <a:pt x="218440" y="53340"/>
                    <a:pt x="218440" y="58420"/>
                  </a:cubicBezTo>
                  <a:cubicBezTo>
                    <a:pt x="218440" y="105410"/>
                    <a:pt x="264160" y="151130"/>
                    <a:pt x="311150" y="151130"/>
                  </a:cubicBezTo>
                  <a:cubicBezTo>
                    <a:pt x="316230" y="151130"/>
                    <a:pt x="320040" y="154940"/>
                    <a:pt x="320040" y="160020"/>
                  </a:cubicBezTo>
                  <a:cubicBezTo>
                    <a:pt x="320040" y="165100"/>
                    <a:pt x="316230" y="168910"/>
                    <a:pt x="311150" y="168910"/>
                  </a:cubicBezTo>
                  <a:close/>
                  <a:moveTo>
                    <a:pt x="566420" y="168910"/>
                  </a:moveTo>
                  <a:cubicBezTo>
                    <a:pt x="519430" y="168910"/>
                    <a:pt x="473710" y="214630"/>
                    <a:pt x="473710" y="261620"/>
                  </a:cubicBezTo>
                  <a:cubicBezTo>
                    <a:pt x="473710" y="266700"/>
                    <a:pt x="469900" y="270510"/>
                    <a:pt x="464820" y="270510"/>
                  </a:cubicBezTo>
                  <a:cubicBezTo>
                    <a:pt x="459740" y="270510"/>
                    <a:pt x="455930" y="266700"/>
                    <a:pt x="455930" y="261620"/>
                  </a:cubicBezTo>
                  <a:cubicBezTo>
                    <a:pt x="455930" y="214630"/>
                    <a:pt x="410210" y="168910"/>
                    <a:pt x="363220" y="168910"/>
                  </a:cubicBezTo>
                  <a:cubicBezTo>
                    <a:pt x="358140" y="168910"/>
                    <a:pt x="354330" y="165100"/>
                    <a:pt x="354330" y="160020"/>
                  </a:cubicBezTo>
                  <a:cubicBezTo>
                    <a:pt x="354330" y="154940"/>
                    <a:pt x="358140" y="151130"/>
                    <a:pt x="363220" y="151130"/>
                  </a:cubicBezTo>
                  <a:cubicBezTo>
                    <a:pt x="410210" y="151130"/>
                    <a:pt x="455930" y="105410"/>
                    <a:pt x="455930" y="58420"/>
                  </a:cubicBezTo>
                  <a:cubicBezTo>
                    <a:pt x="455930" y="53340"/>
                    <a:pt x="459740" y="49530"/>
                    <a:pt x="464820" y="49530"/>
                  </a:cubicBezTo>
                  <a:cubicBezTo>
                    <a:pt x="469900" y="49530"/>
                    <a:pt x="473710" y="53340"/>
                    <a:pt x="473710" y="58420"/>
                  </a:cubicBezTo>
                  <a:cubicBezTo>
                    <a:pt x="473710" y="105410"/>
                    <a:pt x="519430" y="151130"/>
                    <a:pt x="566420" y="151130"/>
                  </a:cubicBezTo>
                  <a:cubicBezTo>
                    <a:pt x="571500" y="151130"/>
                    <a:pt x="575310" y="154940"/>
                    <a:pt x="575310" y="160020"/>
                  </a:cubicBezTo>
                  <a:cubicBezTo>
                    <a:pt x="575310" y="165100"/>
                    <a:pt x="571500" y="168910"/>
                    <a:pt x="566420" y="168910"/>
                  </a:cubicBezTo>
                  <a:close/>
                  <a:moveTo>
                    <a:pt x="821690" y="168910"/>
                  </a:moveTo>
                  <a:cubicBezTo>
                    <a:pt x="774700" y="168910"/>
                    <a:pt x="728980" y="214630"/>
                    <a:pt x="728980" y="261620"/>
                  </a:cubicBezTo>
                  <a:cubicBezTo>
                    <a:pt x="728980" y="266700"/>
                    <a:pt x="725170" y="270510"/>
                    <a:pt x="720090" y="270510"/>
                  </a:cubicBezTo>
                  <a:cubicBezTo>
                    <a:pt x="715010" y="270510"/>
                    <a:pt x="711200" y="266700"/>
                    <a:pt x="711200" y="261620"/>
                  </a:cubicBezTo>
                  <a:cubicBezTo>
                    <a:pt x="711200" y="214630"/>
                    <a:pt x="665480" y="168910"/>
                    <a:pt x="618490" y="168910"/>
                  </a:cubicBezTo>
                  <a:cubicBezTo>
                    <a:pt x="613410" y="168910"/>
                    <a:pt x="609600" y="165100"/>
                    <a:pt x="609600" y="160020"/>
                  </a:cubicBezTo>
                  <a:cubicBezTo>
                    <a:pt x="609600" y="154940"/>
                    <a:pt x="613410" y="151130"/>
                    <a:pt x="618490" y="151130"/>
                  </a:cubicBezTo>
                  <a:cubicBezTo>
                    <a:pt x="665480" y="151130"/>
                    <a:pt x="711200" y="105410"/>
                    <a:pt x="711200" y="58420"/>
                  </a:cubicBezTo>
                  <a:cubicBezTo>
                    <a:pt x="711200" y="53340"/>
                    <a:pt x="715010" y="49530"/>
                    <a:pt x="720090" y="49530"/>
                  </a:cubicBezTo>
                  <a:cubicBezTo>
                    <a:pt x="725170" y="49530"/>
                    <a:pt x="728980" y="53340"/>
                    <a:pt x="728980" y="58420"/>
                  </a:cubicBezTo>
                  <a:cubicBezTo>
                    <a:pt x="728980" y="105410"/>
                    <a:pt x="774700" y="151130"/>
                    <a:pt x="821690" y="151130"/>
                  </a:cubicBezTo>
                  <a:cubicBezTo>
                    <a:pt x="826770" y="151130"/>
                    <a:pt x="830580" y="154940"/>
                    <a:pt x="830580" y="160020"/>
                  </a:cubicBezTo>
                  <a:cubicBezTo>
                    <a:pt x="830580" y="165100"/>
                    <a:pt x="826770" y="168910"/>
                    <a:pt x="821690" y="168910"/>
                  </a:cubicBezTo>
                  <a:close/>
                  <a:moveTo>
                    <a:pt x="3986530" y="259080"/>
                  </a:moveTo>
                  <a:cubicBezTo>
                    <a:pt x="3985260" y="264160"/>
                    <a:pt x="3981450" y="267970"/>
                    <a:pt x="3976370" y="267970"/>
                  </a:cubicBezTo>
                  <a:lnTo>
                    <a:pt x="3780790" y="267970"/>
                  </a:lnTo>
                  <a:cubicBezTo>
                    <a:pt x="3775710" y="267970"/>
                    <a:pt x="3771900" y="264160"/>
                    <a:pt x="3771900" y="259080"/>
                  </a:cubicBezTo>
                  <a:lnTo>
                    <a:pt x="3771900" y="62230"/>
                  </a:lnTo>
                  <a:cubicBezTo>
                    <a:pt x="3771900" y="57150"/>
                    <a:pt x="3775710" y="53340"/>
                    <a:pt x="3780790" y="53340"/>
                  </a:cubicBezTo>
                  <a:lnTo>
                    <a:pt x="3977640" y="53340"/>
                  </a:lnTo>
                  <a:cubicBezTo>
                    <a:pt x="3982720" y="53340"/>
                    <a:pt x="3986530" y="57150"/>
                    <a:pt x="3986530" y="62230"/>
                  </a:cubicBezTo>
                  <a:lnTo>
                    <a:pt x="3986530" y="259080"/>
                  </a:lnTo>
                  <a:close/>
                </a:path>
              </a:pathLst>
            </a:custGeom>
            <a:solidFill>
              <a:srgbClr val="56AEFF"/>
            </a:solidFill>
          </p:spPr>
        </p:sp>
        <p:sp>
          <p:nvSpPr>
            <p:cNvPr id="19" name="Freeform 19"/>
            <p:cNvSpPr/>
            <p:nvPr/>
          </p:nvSpPr>
          <p:spPr>
            <a:xfrm>
              <a:off x="16510" y="354330"/>
              <a:ext cx="4094480" cy="5981700"/>
            </a:xfrm>
            <a:custGeom>
              <a:avLst/>
              <a:gdLst/>
              <a:ahLst/>
              <a:cxnLst/>
              <a:rect l="l" t="t" r="r" b="b"/>
              <a:pathLst>
                <a:path w="4094480" h="5981700">
                  <a:moveTo>
                    <a:pt x="0" y="0"/>
                  </a:moveTo>
                  <a:lnTo>
                    <a:pt x="4094480" y="0"/>
                  </a:lnTo>
                  <a:lnTo>
                    <a:pt x="4094480" y="5981700"/>
                  </a:lnTo>
                  <a:lnTo>
                    <a:pt x="0" y="5981700"/>
                  </a:lnTo>
                  <a:close/>
                </a:path>
              </a:pathLst>
            </a:custGeom>
            <a:solidFill>
              <a:srgbClr val="000000">
                <a:alpha val="0"/>
              </a:srgbClr>
            </a:solidFill>
            <a:ln w="12700">
              <a:solidFill>
                <a:srgbClr val="000000"/>
              </a:solidFill>
            </a:ln>
          </p:spPr>
        </p:sp>
      </p:grpSp>
      <p:grpSp>
        <p:nvGrpSpPr>
          <p:cNvPr id="20" name="Group 20"/>
          <p:cNvGrpSpPr>
            <a:grpSpLocks noChangeAspect="1"/>
          </p:cNvGrpSpPr>
          <p:nvPr/>
        </p:nvGrpSpPr>
        <p:grpSpPr>
          <a:xfrm>
            <a:off x="7516090" y="2094079"/>
            <a:ext cx="2529988" cy="3892648"/>
            <a:chOff x="0" y="0"/>
            <a:chExt cx="4128770" cy="6352540"/>
          </a:xfrm>
        </p:grpSpPr>
        <p:sp>
          <p:nvSpPr>
            <p:cNvPr id="21" name="Freeform 21"/>
            <p:cNvSpPr/>
            <p:nvPr/>
          </p:nvSpPr>
          <p:spPr>
            <a:xfrm>
              <a:off x="0" y="0"/>
              <a:ext cx="4130040" cy="6352540"/>
            </a:xfrm>
            <a:custGeom>
              <a:avLst/>
              <a:gdLst/>
              <a:ahLst/>
              <a:cxnLst/>
              <a:rect l="l" t="t" r="r" b="b"/>
              <a:pathLst>
                <a:path w="4130040" h="6352540">
                  <a:moveTo>
                    <a:pt x="4130040" y="8890"/>
                  </a:moveTo>
                  <a:lnTo>
                    <a:pt x="4130040" y="6344920"/>
                  </a:lnTo>
                  <a:cubicBezTo>
                    <a:pt x="4128770" y="6348730"/>
                    <a:pt x="4124960" y="6352540"/>
                    <a:pt x="4119880" y="6352540"/>
                  </a:cubicBezTo>
                  <a:lnTo>
                    <a:pt x="8890" y="6352540"/>
                  </a:lnTo>
                  <a:cubicBezTo>
                    <a:pt x="3810" y="6352540"/>
                    <a:pt x="0" y="6348730"/>
                    <a:pt x="0" y="6343650"/>
                  </a:cubicBezTo>
                  <a:lnTo>
                    <a:pt x="0" y="8890"/>
                  </a:lnTo>
                  <a:cubicBezTo>
                    <a:pt x="0" y="3810"/>
                    <a:pt x="3810" y="0"/>
                    <a:pt x="8890" y="0"/>
                  </a:cubicBezTo>
                  <a:lnTo>
                    <a:pt x="4121150" y="0"/>
                  </a:lnTo>
                  <a:cubicBezTo>
                    <a:pt x="4126230" y="0"/>
                    <a:pt x="4130040" y="3810"/>
                    <a:pt x="4130040" y="8890"/>
                  </a:cubicBezTo>
                  <a:close/>
                </a:path>
              </a:pathLst>
            </a:custGeom>
            <a:solidFill>
              <a:srgbClr val="1B1464"/>
            </a:solidFill>
          </p:spPr>
        </p:sp>
        <p:sp>
          <p:nvSpPr>
            <p:cNvPr id="22" name="Freeform 22"/>
            <p:cNvSpPr/>
            <p:nvPr/>
          </p:nvSpPr>
          <p:spPr>
            <a:xfrm>
              <a:off x="67437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23" name="Freeform 23"/>
            <p:cNvSpPr/>
            <p:nvPr/>
          </p:nvSpPr>
          <p:spPr>
            <a:xfrm>
              <a:off x="3806190" y="87630"/>
              <a:ext cx="179070" cy="179070"/>
            </a:xfrm>
            <a:custGeom>
              <a:avLst/>
              <a:gdLst/>
              <a:ahLst/>
              <a:cxnLst/>
              <a:rect l="l" t="t" r="r" b="b"/>
              <a:pathLst>
                <a:path w="179070" h="179070">
                  <a:moveTo>
                    <a:pt x="179070" y="179070"/>
                  </a:moveTo>
                  <a:lnTo>
                    <a:pt x="179070" y="0"/>
                  </a:lnTo>
                  <a:lnTo>
                    <a:pt x="0" y="0"/>
                  </a:lnTo>
                  <a:lnTo>
                    <a:pt x="0" y="179070"/>
                  </a:lnTo>
                  <a:lnTo>
                    <a:pt x="179070" y="179070"/>
                  </a:lnTo>
                  <a:close/>
                  <a:moveTo>
                    <a:pt x="36830" y="49530"/>
                  </a:moveTo>
                  <a:cubicBezTo>
                    <a:pt x="33020" y="46990"/>
                    <a:pt x="33020" y="41910"/>
                    <a:pt x="36830" y="38100"/>
                  </a:cubicBezTo>
                  <a:cubicBezTo>
                    <a:pt x="39370" y="34290"/>
                    <a:pt x="44450" y="34290"/>
                    <a:pt x="48260" y="38100"/>
                  </a:cubicBezTo>
                  <a:lnTo>
                    <a:pt x="88900" y="78740"/>
                  </a:lnTo>
                  <a:lnTo>
                    <a:pt x="129540" y="38100"/>
                  </a:lnTo>
                  <a:cubicBezTo>
                    <a:pt x="132080" y="34290"/>
                    <a:pt x="137160" y="34290"/>
                    <a:pt x="140970" y="38100"/>
                  </a:cubicBezTo>
                  <a:cubicBezTo>
                    <a:pt x="144780" y="40640"/>
                    <a:pt x="144780" y="45720"/>
                    <a:pt x="140970" y="49530"/>
                  </a:cubicBezTo>
                  <a:lnTo>
                    <a:pt x="100330" y="90170"/>
                  </a:lnTo>
                  <a:lnTo>
                    <a:pt x="140970" y="130810"/>
                  </a:lnTo>
                  <a:cubicBezTo>
                    <a:pt x="144780" y="133350"/>
                    <a:pt x="144780" y="138430"/>
                    <a:pt x="140970" y="142240"/>
                  </a:cubicBezTo>
                  <a:cubicBezTo>
                    <a:pt x="139700" y="143510"/>
                    <a:pt x="137160" y="143510"/>
                    <a:pt x="135890" y="144780"/>
                  </a:cubicBezTo>
                  <a:cubicBezTo>
                    <a:pt x="133350" y="144780"/>
                    <a:pt x="130810" y="143510"/>
                    <a:pt x="129540" y="142240"/>
                  </a:cubicBezTo>
                  <a:lnTo>
                    <a:pt x="88900" y="101600"/>
                  </a:lnTo>
                  <a:lnTo>
                    <a:pt x="48260" y="142240"/>
                  </a:lnTo>
                  <a:cubicBezTo>
                    <a:pt x="45720" y="143510"/>
                    <a:pt x="44450" y="143510"/>
                    <a:pt x="43180" y="144780"/>
                  </a:cubicBezTo>
                  <a:cubicBezTo>
                    <a:pt x="40640" y="144780"/>
                    <a:pt x="38100" y="143510"/>
                    <a:pt x="36830" y="142240"/>
                  </a:cubicBezTo>
                  <a:cubicBezTo>
                    <a:pt x="33020" y="139700"/>
                    <a:pt x="33020" y="134620"/>
                    <a:pt x="36830" y="130810"/>
                  </a:cubicBezTo>
                  <a:lnTo>
                    <a:pt x="77470" y="90170"/>
                  </a:lnTo>
                  <a:lnTo>
                    <a:pt x="36830" y="49530"/>
                  </a:lnTo>
                  <a:close/>
                </a:path>
              </a:pathLst>
            </a:custGeom>
            <a:solidFill>
              <a:srgbClr val="FAF2E9"/>
            </a:solidFill>
          </p:spPr>
        </p:sp>
        <p:sp>
          <p:nvSpPr>
            <p:cNvPr id="24" name="Freeform 24"/>
            <p:cNvSpPr/>
            <p:nvPr/>
          </p:nvSpPr>
          <p:spPr>
            <a:xfrm>
              <a:off x="163830" y="115570"/>
              <a:ext cx="124460" cy="124460"/>
            </a:xfrm>
            <a:custGeom>
              <a:avLst/>
              <a:gdLst/>
              <a:ahLst/>
              <a:cxnLst/>
              <a:rect l="l" t="t" r="r" b="b"/>
              <a:pathLst>
                <a:path w="124460" h="124460">
                  <a:moveTo>
                    <a:pt x="62230" y="0"/>
                  </a:moveTo>
                  <a:cubicBezTo>
                    <a:pt x="49530" y="26670"/>
                    <a:pt x="2667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25" name="Freeform 25"/>
            <p:cNvSpPr/>
            <p:nvPr/>
          </p:nvSpPr>
          <p:spPr>
            <a:xfrm>
              <a:off x="41910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26" name="Freeform 26"/>
            <p:cNvSpPr/>
            <p:nvPr/>
          </p:nvSpPr>
          <p:spPr>
            <a:xfrm>
              <a:off x="16510" y="16510"/>
              <a:ext cx="4094480" cy="321310"/>
            </a:xfrm>
            <a:custGeom>
              <a:avLst/>
              <a:gdLst/>
              <a:ahLst/>
              <a:cxnLst/>
              <a:rect l="l" t="t" r="r" b="b"/>
              <a:pathLst>
                <a:path w="4094480" h="321310">
                  <a:moveTo>
                    <a:pt x="0" y="0"/>
                  </a:moveTo>
                  <a:lnTo>
                    <a:pt x="0" y="321310"/>
                  </a:lnTo>
                  <a:lnTo>
                    <a:pt x="4094480" y="321310"/>
                  </a:lnTo>
                  <a:lnTo>
                    <a:pt x="4094480" y="0"/>
                  </a:lnTo>
                  <a:lnTo>
                    <a:pt x="0" y="0"/>
                  </a:lnTo>
                  <a:close/>
                  <a:moveTo>
                    <a:pt x="311150" y="168910"/>
                  </a:moveTo>
                  <a:cubicBezTo>
                    <a:pt x="264160" y="168910"/>
                    <a:pt x="218440" y="214630"/>
                    <a:pt x="218440" y="261620"/>
                  </a:cubicBezTo>
                  <a:cubicBezTo>
                    <a:pt x="217170" y="266700"/>
                    <a:pt x="213360" y="270510"/>
                    <a:pt x="209550" y="270510"/>
                  </a:cubicBezTo>
                  <a:cubicBezTo>
                    <a:pt x="204470" y="270510"/>
                    <a:pt x="200660" y="266700"/>
                    <a:pt x="200660" y="261620"/>
                  </a:cubicBezTo>
                  <a:cubicBezTo>
                    <a:pt x="200660" y="214630"/>
                    <a:pt x="154940" y="168910"/>
                    <a:pt x="107950" y="168910"/>
                  </a:cubicBezTo>
                  <a:cubicBezTo>
                    <a:pt x="102870" y="168910"/>
                    <a:pt x="99060" y="165100"/>
                    <a:pt x="99060" y="160020"/>
                  </a:cubicBezTo>
                  <a:cubicBezTo>
                    <a:pt x="99060" y="154940"/>
                    <a:pt x="102870" y="151130"/>
                    <a:pt x="107950" y="151130"/>
                  </a:cubicBezTo>
                  <a:cubicBezTo>
                    <a:pt x="154940" y="151130"/>
                    <a:pt x="200660" y="105410"/>
                    <a:pt x="200660" y="58420"/>
                  </a:cubicBezTo>
                  <a:cubicBezTo>
                    <a:pt x="200660" y="53340"/>
                    <a:pt x="204470" y="49530"/>
                    <a:pt x="209550" y="49530"/>
                  </a:cubicBezTo>
                  <a:cubicBezTo>
                    <a:pt x="214630" y="49530"/>
                    <a:pt x="218440" y="53340"/>
                    <a:pt x="218440" y="58420"/>
                  </a:cubicBezTo>
                  <a:cubicBezTo>
                    <a:pt x="218440" y="105410"/>
                    <a:pt x="264160" y="151130"/>
                    <a:pt x="311150" y="151130"/>
                  </a:cubicBezTo>
                  <a:cubicBezTo>
                    <a:pt x="316230" y="151130"/>
                    <a:pt x="320040" y="154940"/>
                    <a:pt x="320040" y="160020"/>
                  </a:cubicBezTo>
                  <a:cubicBezTo>
                    <a:pt x="320040" y="165100"/>
                    <a:pt x="316230" y="168910"/>
                    <a:pt x="311150" y="168910"/>
                  </a:cubicBezTo>
                  <a:close/>
                  <a:moveTo>
                    <a:pt x="566420" y="168910"/>
                  </a:moveTo>
                  <a:cubicBezTo>
                    <a:pt x="519430" y="168910"/>
                    <a:pt x="473710" y="214630"/>
                    <a:pt x="473710" y="261620"/>
                  </a:cubicBezTo>
                  <a:cubicBezTo>
                    <a:pt x="473710" y="266700"/>
                    <a:pt x="469900" y="270510"/>
                    <a:pt x="464820" y="270510"/>
                  </a:cubicBezTo>
                  <a:cubicBezTo>
                    <a:pt x="459740" y="270510"/>
                    <a:pt x="455930" y="266700"/>
                    <a:pt x="455930" y="261620"/>
                  </a:cubicBezTo>
                  <a:cubicBezTo>
                    <a:pt x="455930" y="214630"/>
                    <a:pt x="410210" y="168910"/>
                    <a:pt x="363220" y="168910"/>
                  </a:cubicBezTo>
                  <a:cubicBezTo>
                    <a:pt x="358140" y="168910"/>
                    <a:pt x="354330" y="165100"/>
                    <a:pt x="354330" y="160020"/>
                  </a:cubicBezTo>
                  <a:cubicBezTo>
                    <a:pt x="354330" y="154940"/>
                    <a:pt x="358140" y="151130"/>
                    <a:pt x="363220" y="151130"/>
                  </a:cubicBezTo>
                  <a:cubicBezTo>
                    <a:pt x="410210" y="151130"/>
                    <a:pt x="455930" y="105410"/>
                    <a:pt x="455930" y="58420"/>
                  </a:cubicBezTo>
                  <a:cubicBezTo>
                    <a:pt x="455930" y="53340"/>
                    <a:pt x="459740" y="49530"/>
                    <a:pt x="464820" y="49530"/>
                  </a:cubicBezTo>
                  <a:cubicBezTo>
                    <a:pt x="469900" y="49530"/>
                    <a:pt x="473710" y="53340"/>
                    <a:pt x="473710" y="58420"/>
                  </a:cubicBezTo>
                  <a:cubicBezTo>
                    <a:pt x="473710" y="105410"/>
                    <a:pt x="519430" y="151130"/>
                    <a:pt x="566420" y="151130"/>
                  </a:cubicBezTo>
                  <a:cubicBezTo>
                    <a:pt x="571500" y="151130"/>
                    <a:pt x="575310" y="154940"/>
                    <a:pt x="575310" y="160020"/>
                  </a:cubicBezTo>
                  <a:cubicBezTo>
                    <a:pt x="575310" y="165100"/>
                    <a:pt x="571500" y="168910"/>
                    <a:pt x="566420" y="168910"/>
                  </a:cubicBezTo>
                  <a:close/>
                  <a:moveTo>
                    <a:pt x="821690" y="168910"/>
                  </a:moveTo>
                  <a:cubicBezTo>
                    <a:pt x="774700" y="168910"/>
                    <a:pt x="728980" y="214630"/>
                    <a:pt x="728980" y="261620"/>
                  </a:cubicBezTo>
                  <a:cubicBezTo>
                    <a:pt x="728980" y="266700"/>
                    <a:pt x="725170" y="270510"/>
                    <a:pt x="720090" y="270510"/>
                  </a:cubicBezTo>
                  <a:cubicBezTo>
                    <a:pt x="715010" y="270510"/>
                    <a:pt x="711200" y="266700"/>
                    <a:pt x="711200" y="261620"/>
                  </a:cubicBezTo>
                  <a:cubicBezTo>
                    <a:pt x="711200" y="214630"/>
                    <a:pt x="665480" y="168910"/>
                    <a:pt x="618490" y="168910"/>
                  </a:cubicBezTo>
                  <a:cubicBezTo>
                    <a:pt x="613410" y="168910"/>
                    <a:pt x="609600" y="165100"/>
                    <a:pt x="609600" y="160020"/>
                  </a:cubicBezTo>
                  <a:cubicBezTo>
                    <a:pt x="609600" y="154940"/>
                    <a:pt x="613410" y="151130"/>
                    <a:pt x="618490" y="151130"/>
                  </a:cubicBezTo>
                  <a:cubicBezTo>
                    <a:pt x="665480" y="151130"/>
                    <a:pt x="711200" y="105410"/>
                    <a:pt x="711200" y="58420"/>
                  </a:cubicBezTo>
                  <a:cubicBezTo>
                    <a:pt x="711200" y="53340"/>
                    <a:pt x="715010" y="49530"/>
                    <a:pt x="720090" y="49530"/>
                  </a:cubicBezTo>
                  <a:cubicBezTo>
                    <a:pt x="725170" y="49530"/>
                    <a:pt x="728980" y="53340"/>
                    <a:pt x="728980" y="58420"/>
                  </a:cubicBezTo>
                  <a:cubicBezTo>
                    <a:pt x="728980" y="105410"/>
                    <a:pt x="774700" y="151130"/>
                    <a:pt x="821690" y="151130"/>
                  </a:cubicBezTo>
                  <a:cubicBezTo>
                    <a:pt x="826770" y="151130"/>
                    <a:pt x="830580" y="154940"/>
                    <a:pt x="830580" y="160020"/>
                  </a:cubicBezTo>
                  <a:cubicBezTo>
                    <a:pt x="830580" y="165100"/>
                    <a:pt x="826770" y="168910"/>
                    <a:pt x="821690" y="168910"/>
                  </a:cubicBezTo>
                  <a:close/>
                  <a:moveTo>
                    <a:pt x="3986530" y="259080"/>
                  </a:moveTo>
                  <a:cubicBezTo>
                    <a:pt x="3985260" y="264160"/>
                    <a:pt x="3981450" y="267970"/>
                    <a:pt x="3976370" y="267970"/>
                  </a:cubicBezTo>
                  <a:lnTo>
                    <a:pt x="3780790" y="267970"/>
                  </a:lnTo>
                  <a:cubicBezTo>
                    <a:pt x="3775710" y="267970"/>
                    <a:pt x="3771900" y="264160"/>
                    <a:pt x="3771900" y="259080"/>
                  </a:cubicBezTo>
                  <a:lnTo>
                    <a:pt x="3771900" y="62230"/>
                  </a:lnTo>
                  <a:cubicBezTo>
                    <a:pt x="3771900" y="57150"/>
                    <a:pt x="3775710" y="53340"/>
                    <a:pt x="3780790" y="53340"/>
                  </a:cubicBezTo>
                  <a:lnTo>
                    <a:pt x="3977640" y="53340"/>
                  </a:lnTo>
                  <a:cubicBezTo>
                    <a:pt x="3982720" y="53340"/>
                    <a:pt x="3986530" y="57150"/>
                    <a:pt x="3986530" y="62230"/>
                  </a:cubicBezTo>
                  <a:lnTo>
                    <a:pt x="3986530" y="259080"/>
                  </a:lnTo>
                  <a:close/>
                </a:path>
              </a:pathLst>
            </a:custGeom>
            <a:solidFill>
              <a:srgbClr val="F9C041"/>
            </a:solidFill>
          </p:spPr>
        </p:sp>
        <p:sp>
          <p:nvSpPr>
            <p:cNvPr id="27" name="Freeform 27"/>
            <p:cNvSpPr/>
            <p:nvPr/>
          </p:nvSpPr>
          <p:spPr>
            <a:xfrm>
              <a:off x="16510" y="354330"/>
              <a:ext cx="4094480" cy="5981700"/>
            </a:xfrm>
            <a:custGeom>
              <a:avLst/>
              <a:gdLst/>
              <a:ahLst/>
              <a:cxnLst/>
              <a:rect l="l" t="t" r="r" b="b"/>
              <a:pathLst>
                <a:path w="4094480" h="5981700">
                  <a:moveTo>
                    <a:pt x="0" y="0"/>
                  </a:moveTo>
                  <a:lnTo>
                    <a:pt x="4094480" y="0"/>
                  </a:lnTo>
                  <a:lnTo>
                    <a:pt x="4094480" y="5981700"/>
                  </a:lnTo>
                  <a:lnTo>
                    <a:pt x="0" y="5981700"/>
                  </a:lnTo>
                  <a:close/>
                </a:path>
              </a:pathLst>
            </a:custGeom>
            <a:solidFill>
              <a:srgbClr val="000000">
                <a:alpha val="0"/>
              </a:srgbClr>
            </a:solidFill>
            <a:ln w="12700">
              <a:solidFill>
                <a:srgbClr val="000000"/>
              </a:solidFill>
            </a:ln>
          </p:spPr>
        </p:sp>
      </p:grpSp>
      <p:grpSp>
        <p:nvGrpSpPr>
          <p:cNvPr id="28" name="Group 28"/>
          <p:cNvGrpSpPr>
            <a:grpSpLocks noChangeAspect="1"/>
          </p:cNvGrpSpPr>
          <p:nvPr/>
        </p:nvGrpSpPr>
        <p:grpSpPr>
          <a:xfrm>
            <a:off x="4079933" y="424713"/>
            <a:ext cx="4040136" cy="1455300"/>
            <a:chOff x="0" y="0"/>
            <a:chExt cx="18938240" cy="6350000"/>
          </a:xfrm>
        </p:grpSpPr>
        <p:sp>
          <p:nvSpPr>
            <p:cNvPr id="29" name="Freeform 29"/>
            <p:cNvSpPr/>
            <p:nvPr/>
          </p:nvSpPr>
          <p:spPr>
            <a:xfrm>
              <a:off x="27940" y="27940"/>
              <a:ext cx="18883630" cy="916940"/>
            </a:xfrm>
            <a:custGeom>
              <a:avLst/>
              <a:gdLst/>
              <a:ahLst/>
              <a:cxnLst/>
              <a:rect l="l" t="t" r="r" b="b"/>
              <a:pathLst>
                <a:path w="18883630" h="916940">
                  <a:moveTo>
                    <a:pt x="18883630" y="670560"/>
                  </a:moveTo>
                  <a:lnTo>
                    <a:pt x="18883630" y="916940"/>
                  </a:lnTo>
                  <a:lnTo>
                    <a:pt x="0" y="916940"/>
                  </a:lnTo>
                  <a:lnTo>
                    <a:pt x="0" y="0"/>
                  </a:lnTo>
                  <a:lnTo>
                    <a:pt x="18883630" y="0"/>
                  </a:lnTo>
                  <a:lnTo>
                    <a:pt x="18883630" y="271780"/>
                  </a:lnTo>
                  <a:moveTo>
                    <a:pt x="18883630" y="271780"/>
                  </a:moveTo>
                  <a:lnTo>
                    <a:pt x="18883630" y="670560"/>
                  </a:lnTo>
                </a:path>
              </a:pathLst>
            </a:custGeom>
            <a:solidFill>
              <a:srgbClr val="FA7D9D"/>
            </a:solidFill>
          </p:spPr>
        </p:sp>
        <p:sp>
          <p:nvSpPr>
            <p:cNvPr id="30" name="Freeform 30"/>
            <p:cNvSpPr/>
            <p:nvPr/>
          </p:nvSpPr>
          <p:spPr>
            <a:xfrm>
              <a:off x="27940" y="944880"/>
              <a:ext cx="18883630" cy="5377180"/>
            </a:xfrm>
            <a:custGeom>
              <a:avLst/>
              <a:gdLst/>
              <a:ahLst/>
              <a:cxnLst/>
              <a:rect l="l" t="t" r="r" b="b"/>
              <a:pathLst>
                <a:path w="18883630" h="5377180">
                  <a:moveTo>
                    <a:pt x="18883630" y="1172210"/>
                  </a:moveTo>
                  <a:lnTo>
                    <a:pt x="18883630" y="5377180"/>
                  </a:lnTo>
                  <a:lnTo>
                    <a:pt x="10957560" y="5377180"/>
                  </a:lnTo>
                  <a:moveTo>
                    <a:pt x="10957560" y="5377180"/>
                  </a:moveTo>
                  <a:lnTo>
                    <a:pt x="0" y="5377180"/>
                  </a:lnTo>
                  <a:lnTo>
                    <a:pt x="0" y="0"/>
                  </a:lnTo>
                  <a:lnTo>
                    <a:pt x="18883630" y="0"/>
                  </a:lnTo>
                  <a:lnTo>
                    <a:pt x="18883630" y="1172210"/>
                  </a:lnTo>
                </a:path>
              </a:pathLst>
            </a:custGeom>
            <a:solidFill>
              <a:srgbClr val="FAF2E9"/>
            </a:solidFill>
            <a:ln w="12700">
              <a:solidFill>
                <a:srgbClr val="000000"/>
              </a:solidFill>
            </a:ln>
          </p:spPr>
        </p:sp>
        <p:sp>
          <p:nvSpPr>
            <p:cNvPr id="31" name="Freeform 31"/>
            <p:cNvSpPr/>
            <p:nvPr/>
          </p:nvSpPr>
          <p:spPr>
            <a:xfrm>
              <a:off x="317500" y="299720"/>
              <a:ext cx="1515110" cy="369570"/>
            </a:xfrm>
            <a:custGeom>
              <a:avLst/>
              <a:gdLst/>
              <a:ahLst/>
              <a:cxnLst/>
              <a:rect l="l" t="t" r="r" b="b"/>
              <a:pathLst>
                <a:path w="1515110" h="369570">
                  <a:moveTo>
                    <a:pt x="368300" y="185420"/>
                  </a:moveTo>
                  <a:cubicBezTo>
                    <a:pt x="368300" y="287020"/>
                    <a:pt x="285750" y="369570"/>
                    <a:pt x="184150" y="369570"/>
                  </a:cubicBezTo>
                  <a:cubicBezTo>
                    <a:pt x="82550" y="369570"/>
                    <a:pt x="0" y="287020"/>
                    <a:pt x="0" y="185420"/>
                  </a:cubicBezTo>
                  <a:cubicBezTo>
                    <a:pt x="0" y="83820"/>
                    <a:pt x="82550" y="1270"/>
                    <a:pt x="184150" y="1270"/>
                  </a:cubicBezTo>
                  <a:cubicBezTo>
                    <a:pt x="285750" y="1270"/>
                    <a:pt x="368300" y="82550"/>
                    <a:pt x="368300" y="185420"/>
                  </a:cubicBezTo>
                  <a:close/>
                  <a:moveTo>
                    <a:pt x="756920" y="0"/>
                  </a:moveTo>
                  <a:cubicBezTo>
                    <a:pt x="655320" y="0"/>
                    <a:pt x="572770" y="82550"/>
                    <a:pt x="572770" y="184150"/>
                  </a:cubicBezTo>
                  <a:cubicBezTo>
                    <a:pt x="572770" y="285750"/>
                    <a:pt x="655320" y="368300"/>
                    <a:pt x="756920" y="368300"/>
                  </a:cubicBezTo>
                  <a:cubicBezTo>
                    <a:pt x="858520" y="368300"/>
                    <a:pt x="941070" y="285750"/>
                    <a:pt x="941070" y="184150"/>
                  </a:cubicBezTo>
                  <a:cubicBezTo>
                    <a:pt x="941070" y="82550"/>
                    <a:pt x="858520" y="0"/>
                    <a:pt x="756920" y="0"/>
                  </a:cubicBezTo>
                  <a:close/>
                  <a:moveTo>
                    <a:pt x="1330960" y="0"/>
                  </a:moveTo>
                  <a:cubicBezTo>
                    <a:pt x="1229360" y="0"/>
                    <a:pt x="1146810" y="82550"/>
                    <a:pt x="1146810" y="184150"/>
                  </a:cubicBezTo>
                  <a:cubicBezTo>
                    <a:pt x="1146810" y="285750"/>
                    <a:pt x="1229360" y="368300"/>
                    <a:pt x="1330960" y="368300"/>
                  </a:cubicBezTo>
                  <a:cubicBezTo>
                    <a:pt x="1432560" y="368300"/>
                    <a:pt x="1515110" y="285750"/>
                    <a:pt x="1515110" y="184150"/>
                  </a:cubicBezTo>
                  <a:cubicBezTo>
                    <a:pt x="1515110" y="82550"/>
                    <a:pt x="1432560" y="0"/>
                    <a:pt x="1330960" y="0"/>
                  </a:cubicBezTo>
                  <a:close/>
                </a:path>
              </a:pathLst>
            </a:custGeom>
            <a:solidFill>
              <a:srgbClr val="FAF2E9"/>
            </a:solidFill>
          </p:spPr>
        </p:sp>
        <p:sp>
          <p:nvSpPr>
            <p:cNvPr id="32" name="Freeform 32"/>
            <p:cNvSpPr/>
            <p:nvPr/>
          </p:nvSpPr>
          <p:spPr>
            <a:xfrm>
              <a:off x="0" y="0"/>
              <a:ext cx="18939509" cy="6350000"/>
            </a:xfrm>
            <a:custGeom>
              <a:avLst/>
              <a:gdLst/>
              <a:ahLst/>
              <a:cxnLst/>
              <a:rect l="l" t="t" r="r" b="b"/>
              <a:pathLst>
                <a:path w="18939509" h="6350000">
                  <a:moveTo>
                    <a:pt x="18911570" y="6350000"/>
                  </a:moveTo>
                  <a:lnTo>
                    <a:pt x="27940" y="6350000"/>
                  </a:lnTo>
                  <a:cubicBezTo>
                    <a:pt x="12700" y="6350000"/>
                    <a:pt x="0" y="6337300"/>
                    <a:pt x="0" y="6322060"/>
                  </a:cubicBezTo>
                  <a:lnTo>
                    <a:pt x="0" y="27940"/>
                  </a:lnTo>
                  <a:cubicBezTo>
                    <a:pt x="0" y="12700"/>
                    <a:pt x="12700" y="0"/>
                    <a:pt x="27940" y="0"/>
                  </a:cubicBezTo>
                  <a:lnTo>
                    <a:pt x="18911570" y="0"/>
                  </a:lnTo>
                  <a:cubicBezTo>
                    <a:pt x="18926809" y="0"/>
                    <a:pt x="18939509" y="12700"/>
                    <a:pt x="18939509" y="27940"/>
                  </a:cubicBezTo>
                  <a:lnTo>
                    <a:pt x="18939509" y="6322060"/>
                  </a:lnTo>
                  <a:cubicBezTo>
                    <a:pt x="18938239" y="6337300"/>
                    <a:pt x="18926811" y="6350000"/>
                    <a:pt x="18911570" y="6350000"/>
                  </a:cubicBezTo>
                  <a:close/>
                  <a:moveTo>
                    <a:pt x="55880" y="6294120"/>
                  </a:moveTo>
                  <a:lnTo>
                    <a:pt x="18883630" y="6294120"/>
                  </a:lnTo>
                  <a:lnTo>
                    <a:pt x="18883630" y="55880"/>
                  </a:lnTo>
                  <a:lnTo>
                    <a:pt x="55880" y="55880"/>
                  </a:lnTo>
                  <a:lnTo>
                    <a:pt x="55880" y="6294120"/>
                  </a:lnTo>
                  <a:close/>
                  <a:moveTo>
                    <a:pt x="18911570" y="972820"/>
                  </a:moveTo>
                  <a:lnTo>
                    <a:pt x="27940" y="972820"/>
                  </a:lnTo>
                  <a:cubicBezTo>
                    <a:pt x="12700" y="972820"/>
                    <a:pt x="0" y="960120"/>
                    <a:pt x="0" y="944880"/>
                  </a:cubicBezTo>
                  <a:lnTo>
                    <a:pt x="0" y="27940"/>
                  </a:lnTo>
                  <a:cubicBezTo>
                    <a:pt x="0" y="12700"/>
                    <a:pt x="12700" y="0"/>
                    <a:pt x="27940" y="0"/>
                  </a:cubicBezTo>
                  <a:lnTo>
                    <a:pt x="18911570" y="0"/>
                  </a:lnTo>
                  <a:cubicBezTo>
                    <a:pt x="18926809" y="0"/>
                    <a:pt x="18939509" y="12700"/>
                    <a:pt x="18939509" y="27940"/>
                  </a:cubicBezTo>
                  <a:lnTo>
                    <a:pt x="18939509" y="944880"/>
                  </a:lnTo>
                  <a:cubicBezTo>
                    <a:pt x="18938239" y="960120"/>
                    <a:pt x="18926811" y="972820"/>
                    <a:pt x="18911570" y="972820"/>
                  </a:cubicBezTo>
                  <a:close/>
                  <a:moveTo>
                    <a:pt x="55880" y="916940"/>
                  </a:moveTo>
                  <a:lnTo>
                    <a:pt x="18883630" y="916940"/>
                  </a:lnTo>
                  <a:lnTo>
                    <a:pt x="18883630" y="55880"/>
                  </a:lnTo>
                  <a:lnTo>
                    <a:pt x="55880" y="55880"/>
                  </a:lnTo>
                  <a:lnTo>
                    <a:pt x="55880" y="916940"/>
                  </a:lnTo>
                  <a:close/>
                  <a:moveTo>
                    <a:pt x="501650" y="695960"/>
                  </a:moveTo>
                  <a:cubicBezTo>
                    <a:pt x="384810" y="695960"/>
                    <a:pt x="289560" y="600710"/>
                    <a:pt x="289560" y="483870"/>
                  </a:cubicBezTo>
                  <a:cubicBezTo>
                    <a:pt x="289560" y="367030"/>
                    <a:pt x="384810" y="271780"/>
                    <a:pt x="501650" y="271780"/>
                  </a:cubicBezTo>
                  <a:cubicBezTo>
                    <a:pt x="618490" y="271780"/>
                    <a:pt x="713740" y="367030"/>
                    <a:pt x="713740" y="483870"/>
                  </a:cubicBezTo>
                  <a:cubicBezTo>
                    <a:pt x="713740" y="600710"/>
                    <a:pt x="618490" y="695960"/>
                    <a:pt x="501650" y="695960"/>
                  </a:cubicBezTo>
                  <a:close/>
                  <a:moveTo>
                    <a:pt x="501650" y="327660"/>
                  </a:moveTo>
                  <a:cubicBezTo>
                    <a:pt x="415290" y="327660"/>
                    <a:pt x="345440" y="397510"/>
                    <a:pt x="345440" y="483870"/>
                  </a:cubicBezTo>
                  <a:cubicBezTo>
                    <a:pt x="345440" y="570230"/>
                    <a:pt x="415290" y="640080"/>
                    <a:pt x="501650" y="640080"/>
                  </a:cubicBezTo>
                  <a:cubicBezTo>
                    <a:pt x="588010" y="640080"/>
                    <a:pt x="657860" y="570230"/>
                    <a:pt x="657860" y="483870"/>
                  </a:cubicBezTo>
                  <a:cubicBezTo>
                    <a:pt x="657860" y="397510"/>
                    <a:pt x="588010" y="327660"/>
                    <a:pt x="501650" y="327660"/>
                  </a:cubicBezTo>
                  <a:close/>
                  <a:moveTo>
                    <a:pt x="1074420" y="695960"/>
                  </a:moveTo>
                  <a:cubicBezTo>
                    <a:pt x="957580" y="695960"/>
                    <a:pt x="862330" y="600710"/>
                    <a:pt x="862330" y="483870"/>
                  </a:cubicBezTo>
                  <a:cubicBezTo>
                    <a:pt x="862330" y="367030"/>
                    <a:pt x="957580" y="271780"/>
                    <a:pt x="1074420" y="271780"/>
                  </a:cubicBezTo>
                  <a:cubicBezTo>
                    <a:pt x="1191260" y="271780"/>
                    <a:pt x="1286510" y="367030"/>
                    <a:pt x="1286510" y="483870"/>
                  </a:cubicBezTo>
                  <a:cubicBezTo>
                    <a:pt x="1286510" y="600710"/>
                    <a:pt x="1191260" y="695960"/>
                    <a:pt x="1074420" y="695960"/>
                  </a:cubicBezTo>
                  <a:close/>
                  <a:moveTo>
                    <a:pt x="1074420" y="327660"/>
                  </a:moveTo>
                  <a:cubicBezTo>
                    <a:pt x="988060" y="327660"/>
                    <a:pt x="918210" y="397510"/>
                    <a:pt x="918210" y="483870"/>
                  </a:cubicBezTo>
                  <a:cubicBezTo>
                    <a:pt x="918210" y="570230"/>
                    <a:pt x="988060" y="640080"/>
                    <a:pt x="1074420" y="640080"/>
                  </a:cubicBezTo>
                  <a:cubicBezTo>
                    <a:pt x="1160780" y="640080"/>
                    <a:pt x="1230630" y="570230"/>
                    <a:pt x="1230630" y="483870"/>
                  </a:cubicBezTo>
                  <a:cubicBezTo>
                    <a:pt x="1230630" y="397510"/>
                    <a:pt x="1160780" y="327660"/>
                    <a:pt x="1074420" y="327660"/>
                  </a:cubicBezTo>
                  <a:close/>
                  <a:moveTo>
                    <a:pt x="1648460" y="695960"/>
                  </a:moveTo>
                  <a:cubicBezTo>
                    <a:pt x="1531620" y="695960"/>
                    <a:pt x="1436370" y="600710"/>
                    <a:pt x="1436370" y="483870"/>
                  </a:cubicBezTo>
                  <a:cubicBezTo>
                    <a:pt x="1436370" y="367030"/>
                    <a:pt x="1531620" y="271780"/>
                    <a:pt x="1648460" y="271780"/>
                  </a:cubicBezTo>
                  <a:cubicBezTo>
                    <a:pt x="1765300" y="271780"/>
                    <a:pt x="1860550" y="367030"/>
                    <a:pt x="1860550" y="483870"/>
                  </a:cubicBezTo>
                  <a:cubicBezTo>
                    <a:pt x="1860550" y="600710"/>
                    <a:pt x="1765300" y="695960"/>
                    <a:pt x="1648460" y="695960"/>
                  </a:cubicBezTo>
                  <a:close/>
                  <a:moveTo>
                    <a:pt x="1648460" y="327660"/>
                  </a:moveTo>
                  <a:cubicBezTo>
                    <a:pt x="1562100" y="327660"/>
                    <a:pt x="1492250" y="397510"/>
                    <a:pt x="1492250" y="483870"/>
                  </a:cubicBezTo>
                  <a:cubicBezTo>
                    <a:pt x="1492250" y="570230"/>
                    <a:pt x="1562100" y="640080"/>
                    <a:pt x="1648460" y="640080"/>
                  </a:cubicBezTo>
                  <a:cubicBezTo>
                    <a:pt x="1734820" y="640080"/>
                    <a:pt x="1804670" y="570230"/>
                    <a:pt x="1804670" y="483870"/>
                  </a:cubicBezTo>
                  <a:cubicBezTo>
                    <a:pt x="1804670" y="397510"/>
                    <a:pt x="1733550" y="327660"/>
                    <a:pt x="1648460" y="327660"/>
                  </a:cubicBezTo>
                  <a:close/>
                  <a:moveTo>
                    <a:pt x="18501361" y="670560"/>
                  </a:moveTo>
                  <a:lnTo>
                    <a:pt x="18501361" y="302260"/>
                  </a:lnTo>
                  <a:cubicBezTo>
                    <a:pt x="18501361" y="287020"/>
                    <a:pt x="18488661" y="274320"/>
                    <a:pt x="18473421" y="274320"/>
                  </a:cubicBezTo>
                  <a:cubicBezTo>
                    <a:pt x="18458182" y="274320"/>
                    <a:pt x="18445482" y="287020"/>
                    <a:pt x="18445482" y="302260"/>
                  </a:cubicBezTo>
                  <a:lnTo>
                    <a:pt x="18445482" y="670560"/>
                  </a:lnTo>
                  <a:cubicBezTo>
                    <a:pt x="18445482" y="685800"/>
                    <a:pt x="18458182" y="698500"/>
                    <a:pt x="18473421" y="698500"/>
                  </a:cubicBezTo>
                  <a:cubicBezTo>
                    <a:pt x="18488661" y="698500"/>
                    <a:pt x="18501361" y="685800"/>
                    <a:pt x="18501361" y="670560"/>
                  </a:cubicBezTo>
                  <a:close/>
                  <a:moveTo>
                    <a:pt x="18685511" y="488950"/>
                  </a:moveTo>
                  <a:cubicBezTo>
                    <a:pt x="18685511" y="473710"/>
                    <a:pt x="18672811" y="461010"/>
                    <a:pt x="18657571" y="461010"/>
                  </a:cubicBezTo>
                  <a:lnTo>
                    <a:pt x="18289271" y="458470"/>
                  </a:lnTo>
                  <a:cubicBezTo>
                    <a:pt x="18275302" y="457200"/>
                    <a:pt x="18261332" y="471170"/>
                    <a:pt x="18261332" y="486410"/>
                  </a:cubicBezTo>
                  <a:cubicBezTo>
                    <a:pt x="18261332" y="501650"/>
                    <a:pt x="18274032" y="514350"/>
                    <a:pt x="18289271" y="514350"/>
                  </a:cubicBezTo>
                  <a:lnTo>
                    <a:pt x="18657571" y="516890"/>
                  </a:lnTo>
                  <a:lnTo>
                    <a:pt x="18657571" y="516890"/>
                  </a:lnTo>
                  <a:cubicBezTo>
                    <a:pt x="18672811" y="516890"/>
                    <a:pt x="18685511" y="504190"/>
                    <a:pt x="18685511" y="488950"/>
                  </a:cubicBezTo>
                  <a:close/>
                </a:path>
              </a:pathLst>
            </a:custGeom>
            <a:solidFill>
              <a:srgbClr val="1B1464"/>
            </a:solidFill>
          </p:spPr>
        </p:sp>
      </p:grpSp>
      <p:grpSp>
        <p:nvGrpSpPr>
          <p:cNvPr id="33" name="Group 33"/>
          <p:cNvGrpSpPr/>
          <p:nvPr/>
        </p:nvGrpSpPr>
        <p:grpSpPr>
          <a:xfrm>
            <a:off x="2205136" y="5698528"/>
            <a:ext cx="2531080" cy="652530"/>
            <a:chOff x="0" y="0"/>
            <a:chExt cx="40419286" cy="10420374"/>
          </a:xfrm>
        </p:grpSpPr>
        <p:sp>
          <p:nvSpPr>
            <p:cNvPr id="34" name="Freeform 34"/>
            <p:cNvSpPr/>
            <p:nvPr/>
          </p:nvSpPr>
          <p:spPr>
            <a:xfrm>
              <a:off x="72390" y="72390"/>
              <a:ext cx="40274505" cy="10275594"/>
            </a:xfrm>
            <a:custGeom>
              <a:avLst/>
              <a:gdLst/>
              <a:ahLst/>
              <a:cxnLst/>
              <a:rect l="l" t="t" r="r" b="b"/>
              <a:pathLst>
                <a:path w="40274505" h="10275594">
                  <a:moveTo>
                    <a:pt x="0" y="0"/>
                  </a:moveTo>
                  <a:lnTo>
                    <a:pt x="40274505" y="0"/>
                  </a:lnTo>
                  <a:lnTo>
                    <a:pt x="40274505" y="10275594"/>
                  </a:lnTo>
                  <a:lnTo>
                    <a:pt x="0" y="10275594"/>
                  </a:lnTo>
                  <a:lnTo>
                    <a:pt x="0" y="0"/>
                  </a:lnTo>
                  <a:close/>
                </a:path>
              </a:pathLst>
            </a:custGeom>
            <a:solidFill>
              <a:srgbClr val="FAF2E9"/>
            </a:solidFill>
          </p:spPr>
        </p:sp>
        <p:sp>
          <p:nvSpPr>
            <p:cNvPr id="35" name="Freeform 35"/>
            <p:cNvSpPr/>
            <p:nvPr/>
          </p:nvSpPr>
          <p:spPr>
            <a:xfrm>
              <a:off x="0" y="0"/>
              <a:ext cx="40419285" cy="10420373"/>
            </a:xfrm>
            <a:custGeom>
              <a:avLst/>
              <a:gdLst/>
              <a:ahLst/>
              <a:cxnLst/>
              <a:rect l="l" t="t" r="r" b="b"/>
              <a:pathLst>
                <a:path w="40419285" h="10420373">
                  <a:moveTo>
                    <a:pt x="40274506" y="10275594"/>
                  </a:moveTo>
                  <a:lnTo>
                    <a:pt x="40419285" y="10275594"/>
                  </a:lnTo>
                  <a:lnTo>
                    <a:pt x="40419285" y="10420373"/>
                  </a:lnTo>
                  <a:lnTo>
                    <a:pt x="40274506" y="10420373"/>
                  </a:lnTo>
                  <a:lnTo>
                    <a:pt x="40274506" y="10275594"/>
                  </a:lnTo>
                  <a:close/>
                  <a:moveTo>
                    <a:pt x="0" y="144780"/>
                  </a:moveTo>
                  <a:lnTo>
                    <a:pt x="144780" y="144780"/>
                  </a:lnTo>
                  <a:lnTo>
                    <a:pt x="144780" y="10275594"/>
                  </a:lnTo>
                  <a:lnTo>
                    <a:pt x="0" y="10275594"/>
                  </a:lnTo>
                  <a:lnTo>
                    <a:pt x="0" y="144780"/>
                  </a:lnTo>
                  <a:close/>
                  <a:moveTo>
                    <a:pt x="0" y="10275594"/>
                  </a:moveTo>
                  <a:lnTo>
                    <a:pt x="144780" y="10275594"/>
                  </a:lnTo>
                  <a:lnTo>
                    <a:pt x="144780" y="10420373"/>
                  </a:lnTo>
                  <a:lnTo>
                    <a:pt x="0" y="10420373"/>
                  </a:lnTo>
                  <a:lnTo>
                    <a:pt x="0" y="10275594"/>
                  </a:lnTo>
                  <a:close/>
                  <a:moveTo>
                    <a:pt x="40274506" y="144780"/>
                  </a:moveTo>
                  <a:lnTo>
                    <a:pt x="40419285" y="144780"/>
                  </a:lnTo>
                  <a:lnTo>
                    <a:pt x="40419285" y="10275594"/>
                  </a:lnTo>
                  <a:lnTo>
                    <a:pt x="40274506" y="10275594"/>
                  </a:lnTo>
                  <a:lnTo>
                    <a:pt x="40274506" y="144780"/>
                  </a:lnTo>
                  <a:close/>
                  <a:moveTo>
                    <a:pt x="144780" y="10275594"/>
                  </a:moveTo>
                  <a:lnTo>
                    <a:pt x="40274506" y="10275594"/>
                  </a:lnTo>
                  <a:lnTo>
                    <a:pt x="40274506" y="10420373"/>
                  </a:lnTo>
                  <a:lnTo>
                    <a:pt x="144780" y="10420373"/>
                  </a:lnTo>
                  <a:lnTo>
                    <a:pt x="144780" y="10275594"/>
                  </a:lnTo>
                  <a:close/>
                  <a:moveTo>
                    <a:pt x="40274506" y="0"/>
                  </a:moveTo>
                  <a:lnTo>
                    <a:pt x="40419285" y="0"/>
                  </a:lnTo>
                  <a:lnTo>
                    <a:pt x="40419285" y="144780"/>
                  </a:lnTo>
                  <a:lnTo>
                    <a:pt x="40274506" y="144780"/>
                  </a:lnTo>
                  <a:lnTo>
                    <a:pt x="40274506" y="0"/>
                  </a:lnTo>
                  <a:close/>
                  <a:moveTo>
                    <a:pt x="0" y="0"/>
                  </a:moveTo>
                  <a:lnTo>
                    <a:pt x="144780" y="0"/>
                  </a:lnTo>
                  <a:lnTo>
                    <a:pt x="144780" y="144780"/>
                  </a:lnTo>
                  <a:lnTo>
                    <a:pt x="0" y="144780"/>
                  </a:lnTo>
                  <a:lnTo>
                    <a:pt x="0" y="0"/>
                  </a:lnTo>
                  <a:close/>
                  <a:moveTo>
                    <a:pt x="144780" y="0"/>
                  </a:moveTo>
                  <a:lnTo>
                    <a:pt x="40274506" y="0"/>
                  </a:lnTo>
                  <a:lnTo>
                    <a:pt x="40274506" y="144780"/>
                  </a:lnTo>
                  <a:lnTo>
                    <a:pt x="144780" y="144780"/>
                  </a:lnTo>
                  <a:lnTo>
                    <a:pt x="144780" y="0"/>
                  </a:lnTo>
                  <a:close/>
                </a:path>
              </a:pathLst>
            </a:custGeom>
            <a:solidFill>
              <a:srgbClr val="1B1464"/>
            </a:solidFill>
          </p:spPr>
        </p:sp>
      </p:grpSp>
      <p:grpSp>
        <p:nvGrpSpPr>
          <p:cNvPr id="36" name="Group 36"/>
          <p:cNvGrpSpPr/>
          <p:nvPr/>
        </p:nvGrpSpPr>
        <p:grpSpPr>
          <a:xfrm>
            <a:off x="4838435" y="5698528"/>
            <a:ext cx="2531080" cy="652530"/>
            <a:chOff x="0" y="0"/>
            <a:chExt cx="40419286" cy="10420374"/>
          </a:xfrm>
        </p:grpSpPr>
        <p:sp>
          <p:nvSpPr>
            <p:cNvPr id="37" name="Freeform 37"/>
            <p:cNvSpPr/>
            <p:nvPr/>
          </p:nvSpPr>
          <p:spPr>
            <a:xfrm>
              <a:off x="72390" y="72390"/>
              <a:ext cx="40274505" cy="10275594"/>
            </a:xfrm>
            <a:custGeom>
              <a:avLst/>
              <a:gdLst/>
              <a:ahLst/>
              <a:cxnLst/>
              <a:rect l="l" t="t" r="r" b="b"/>
              <a:pathLst>
                <a:path w="40274505" h="10275594">
                  <a:moveTo>
                    <a:pt x="0" y="0"/>
                  </a:moveTo>
                  <a:lnTo>
                    <a:pt x="40274505" y="0"/>
                  </a:lnTo>
                  <a:lnTo>
                    <a:pt x="40274505" y="10275594"/>
                  </a:lnTo>
                  <a:lnTo>
                    <a:pt x="0" y="10275594"/>
                  </a:lnTo>
                  <a:lnTo>
                    <a:pt x="0" y="0"/>
                  </a:lnTo>
                  <a:close/>
                </a:path>
              </a:pathLst>
            </a:custGeom>
            <a:solidFill>
              <a:srgbClr val="FAF2E9"/>
            </a:solidFill>
          </p:spPr>
        </p:sp>
        <p:sp>
          <p:nvSpPr>
            <p:cNvPr id="38" name="Freeform 38"/>
            <p:cNvSpPr/>
            <p:nvPr/>
          </p:nvSpPr>
          <p:spPr>
            <a:xfrm>
              <a:off x="0" y="0"/>
              <a:ext cx="40419285" cy="10420373"/>
            </a:xfrm>
            <a:custGeom>
              <a:avLst/>
              <a:gdLst/>
              <a:ahLst/>
              <a:cxnLst/>
              <a:rect l="l" t="t" r="r" b="b"/>
              <a:pathLst>
                <a:path w="40419285" h="10420373">
                  <a:moveTo>
                    <a:pt x="40274506" y="10275594"/>
                  </a:moveTo>
                  <a:lnTo>
                    <a:pt x="40419285" y="10275594"/>
                  </a:lnTo>
                  <a:lnTo>
                    <a:pt x="40419285" y="10420373"/>
                  </a:lnTo>
                  <a:lnTo>
                    <a:pt x="40274506" y="10420373"/>
                  </a:lnTo>
                  <a:lnTo>
                    <a:pt x="40274506" y="10275594"/>
                  </a:lnTo>
                  <a:close/>
                  <a:moveTo>
                    <a:pt x="0" y="144780"/>
                  </a:moveTo>
                  <a:lnTo>
                    <a:pt x="144780" y="144780"/>
                  </a:lnTo>
                  <a:lnTo>
                    <a:pt x="144780" y="10275594"/>
                  </a:lnTo>
                  <a:lnTo>
                    <a:pt x="0" y="10275594"/>
                  </a:lnTo>
                  <a:lnTo>
                    <a:pt x="0" y="144780"/>
                  </a:lnTo>
                  <a:close/>
                  <a:moveTo>
                    <a:pt x="0" y="10275594"/>
                  </a:moveTo>
                  <a:lnTo>
                    <a:pt x="144780" y="10275594"/>
                  </a:lnTo>
                  <a:lnTo>
                    <a:pt x="144780" y="10420373"/>
                  </a:lnTo>
                  <a:lnTo>
                    <a:pt x="0" y="10420373"/>
                  </a:lnTo>
                  <a:lnTo>
                    <a:pt x="0" y="10275594"/>
                  </a:lnTo>
                  <a:close/>
                  <a:moveTo>
                    <a:pt x="40274506" y="144780"/>
                  </a:moveTo>
                  <a:lnTo>
                    <a:pt x="40419285" y="144780"/>
                  </a:lnTo>
                  <a:lnTo>
                    <a:pt x="40419285" y="10275594"/>
                  </a:lnTo>
                  <a:lnTo>
                    <a:pt x="40274506" y="10275594"/>
                  </a:lnTo>
                  <a:lnTo>
                    <a:pt x="40274506" y="144780"/>
                  </a:lnTo>
                  <a:close/>
                  <a:moveTo>
                    <a:pt x="144780" y="10275594"/>
                  </a:moveTo>
                  <a:lnTo>
                    <a:pt x="40274506" y="10275594"/>
                  </a:lnTo>
                  <a:lnTo>
                    <a:pt x="40274506" y="10420373"/>
                  </a:lnTo>
                  <a:lnTo>
                    <a:pt x="144780" y="10420373"/>
                  </a:lnTo>
                  <a:lnTo>
                    <a:pt x="144780" y="10275594"/>
                  </a:lnTo>
                  <a:close/>
                  <a:moveTo>
                    <a:pt x="40274506" y="0"/>
                  </a:moveTo>
                  <a:lnTo>
                    <a:pt x="40419285" y="0"/>
                  </a:lnTo>
                  <a:lnTo>
                    <a:pt x="40419285" y="144780"/>
                  </a:lnTo>
                  <a:lnTo>
                    <a:pt x="40274506" y="144780"/>
                  </a:lnTo>
                  <a:lnTo>
                    <a:pt x="40274506" y="0"/>
                  </a:lnTo>
                  <a:close/>
                  <a:moveTo>
                    <a:pt x="0" y="0"/>
                  </a:moveTo>
                  <a:lnTo>
                    <a:pt x="144780" y="0"/>
                  </a:lnTo>
                  <a:lnTo>
                    <a:pt x="144780" y="144780"/>
                  </a:lnTo>
                  <a:lnTo>
                    <a:pt x="0" y="144780"/>
                  </a:lnTo>
                  <a:lnTo>
                    <a:pt x="0" y="0"/>
                  </a:lnTo>
                  <a:close/>
                  <a:moveTo>
                    <a:pt x="144780" y="0"/>
                  </a:moveTo>
                  <a:lnTo>
                    <a:pt x="40274506" y="0"/>
                  </a:lnTo>
                  <a:lnTo>
                    <a:pt x="40274506" y="144780"/>
                  </a:lnTo>
                  <a:lnTo>
                    <a:pt x="144780" y="144780"/>
                  </a:lnTo>
                  <a:lnTo>
                    <a:pt x="144780" y="0"/>
                  </a:lnTo>
                  <a:close/>
                </a:path>
              </a:pathLst>
            </a:custGeom>
            <a:solidFill>
              <a:srgbClr val="1B1464"/>
            </a:solidFill>
          </p:spPr>
        </p:sp>
      </p:grpSp>
      <p:grpSp>
        <p:nvGrpSpPr>
          <p:cNvPr id="39" name="Group 39"/>
          <p:cNvGrpSpPr/>
          <p:nvPr/>
        </p:nvGrpSpPr>
        <p:grpSpPr>
          <a:xfrm>
            <a:off x="7516975" y="5697332"/>
            <a:ext cx="2540045" cy="652530"/>
            <a:chOff x="0" y="0"/>
            <a:chExt cx="40419286" cy="10420374"/>
          </a:xfrm>
        </p:grpSpPr>
        <p:sp>
          <p:nvSpPr>
            <p:cNvPr id="40" name="Freeform 40"/>
            <p:cNvSpPr/>
            <p:nvPr/>
          </p:nvSpPr>
          <p:spPr>
            <a:xfrm>
              <a:off x="72390" y="72390"/>
              <a:ext cx="40274505" cy="10275594"/>
            </a:xfrm>
            <a:custGeom>
              <a:avLst/>
              <a:gdLst/>
              <a:ahLst/>
              <a:cxnLst/>
              <a:rect l="l" t="t" r="r" b="b"/>
              <a:pathLst>
                <a:path w="40274505" h="10275594">
                  <a:moveTo>
                    <a:pt x="0" y="0"/>
                  </a:moveTo>
                  <a:lnTo>
                    <a:pt x="40274505" y="0"/>
                  </a:lnTo>
                  <a:lnTo>
                    <a:pt x="40274505" y="10275594"/>
                  </a:lnTo>
                  <a:lnTo>
                    <a:pt x="0" y="10275594"/>
                  </a:lnTo>
                  <a:lnTo>
                    <a:pt x="0" y="0"/>
                  </a:lnTo>
                  <a:close/>
                </a:path>
              </a:pathLst>
            </a:custGeom>
            <a:solidFill>
              <a:srgbClr val="FAF2E9"/>
            </a:solidFill>
          </p:spPr>
        </p:sp>
        <p:sp>
          <p:nvSpPr>
            <p:cNvPr id="41" name="Freeform 41"/>
            <p:cNvSpPr/>
            <p:nvPr/>
          </p:nvSpPr>
          <p:spPr>
            <a:xfrm>
              <a:off x="0" y="0"/>
              <a:ext cx="40419285" cy="10420373"/>
            </a:xfrm>
            <a:custGeom>
              <a:avLst/>
              <a:gdLst/>
              <a:ahLst/>
              <a:cxnLst/>
              <a:rect l="l" t="t" r="r" b="b"/>
              <a:pathLst>
                <a:path w="40419285" h="10420373">
                  <a:moveTo>
                    <a:pt x="40274506" y="10275594"/>
                  </a:moveTo>
                  <a:lnTo>
                    <a:pt x="40419285" y="10275594"/>
                  </a:lnTo>
                  <a:lnTo>
                    <a:pt x="40419285" y="10420373"/>
                  </a:lnTo>
                  <a:lnTo>
                    <a:pt x="40274506" y="10420373"/>
                  </a:lnTo>
                  <a:lnTo>
                    <a:pt x="40274506" y="10275594"/>
                  </a:lnTo>
                  <a:close/>
                  <a:moveTo>
                    <a:pt x="0" y="144780"/>
                  </a:moveTo>
                  <a:lnTo>
                    <a:pt x="144780" y="144780"/>
                  </a:lnTo>
                  <a:lnTo>
                    <a:pt x="144780" y="10275594"/>
                  </a:lnTo>
                  <a:lnTo>
                    <a:pt x="0" y="10275594"/>
                  </a:lnTo>
                  <a:lnTo>
                    <a:pt x="0" y="144780"/>
                  </a:lnTo>
                  <a:close/>
                  <a:moveTo>
                    <a:pt x="0" y="10275594"/>
                  </a:moveTo>
                  <a:lnTo>
                    <a:pt x="144780" y="10275594"/>
                  </a:lnTo>
                  <a:lnTo>
                    <a:pt x="144780" y="10420373"/>
                  </a:lnTo>
                  <a:lnTo>
                    <a:pt x="0" y="10420373"/>
                  </a:lnTo>
                  <a:lnTo>
                    <a:pt x="0" y="10275594"/>
                  </a:lnTo>
                  <a:close/>
                  <a:moveTo>
                    <a:pt x="40274506" y="144780"/>
                  </a:moveTo>
                  <a:lnTo>
                    <a:pt x="40419285" y="144780"/>
                  </a:lnTo>
                  <a:lnTo>
                    <a:pt x="40419285" y="10275594"/>
                  </a:lnTo>
                  <a:lnTo>
                    <a:pt x="40274506" y="10275594"/>
                  </a:lnTo>
                  <a:lnTo>
                    <a:pt x="40274506" y="144780"/>
                  </a:lnTo>
                  <a:close/>
                  <a:moveTo>
                    <a:pt x="144780" y="10275594"/>
                  </a:moveTo>
                  <a:lnTo>
                    <a:pt x="40274506" y="10275594"/>
                  </a:lnTo>
                  <a:lnTo>
                    <a:pt x="40274506" y="10420373"/>
                  </a:lnTo>
                  <a:lnTo>
                    <a:pt x="144780" y="10420373"/>
                  </a:lnTo>
                  <a:lnTo>
                    <a:pt x="144780" y="10275594"/>
                  </a:lnTo>
                  <a:close/>
                  <a:moveTo>
                    <a:pt x="40274506" y="0"/>
                  </a:moveTo>
                  <a:lnTo>
                    <a:pt x="40419285" y="0"/>
                  </a:lnTo>
                  <a:lnTo>
                    <a:pt x="40419285" y="144780"/>
                  </a:lnTo>
                  <a:lnTo>
                    <a:pt x="40274506" y="144780"/>
                  </a:lnTo>
                  <a:lnTo>
                    <a:pt x="40274506" y="0"/>
                  </a:lnTo>
                  <a:close/>
                  <a:moveTo>
                    <a:pt x="0" y="0"/>
                  </a:moveTo>
                  <a:lnTo>
                    <a:pt x="144780" y="0"/>
                  </a:lnTo>
                  <a:lnTo>
                    <a:pt x="144780" y="144780"/>
                  </a:lnTo>
                  <a:lnTo>
                    <a:pt x="0" y="144780"/>
                  </a:lnTo>
                  <a:lnTo>
                    <a:pt x="0" y="0"/>
                  </a:lnTo>
                  <a:close/>
                  <a:moveTo>
                    <a:pt x="144780" y="0"/>
                  </a:moveTo>
                  <a:lnTo>
                    <a:pt x="40274506" y="0"/>
                  </a:lnTo>
                  <a:lnTo>
                    <a:pt x="40274506" y="144780"/>
                  </a:lnTo>
                  <a:lnTo>
                    <a:pt x="144780" y="144780"/>
                  </a:lnTo>
                  <a:lnTo>
                    <a:pt x="144780" y="0"/>
                  </a:lnTo>
                  <a:close/>
                </a:path>
              </a:pathLst>
            </a:custGeom>
            <a:solidFill>
              <a:srgbClr val="1B1464"/>
            </a:solidFill>
          </p:spPr>
        </p:sp>
      </p:grpSp>
      <p:sp>
        <p:nvSpPr>
          <p:cNvPr id="42" name="Freeform 42"/>
          <p:cNvSpPr/>
          <p:nvPr/>
        </p:nvSpPr>
        <p:spPr>
          <a:xfrm>
            <a:off x="1603691" y="527665"/>
            <a:ext cx="1073750" cy="462558"/>
          </a:xfrm>
          <a:custGeom>
            <a:avLst/>
            <a:gdLst/>
            <a:ahLst/>
            <a:cxnLst/>
            <a:rect l="l" t="t" r="r" b="b"/>
            <a:pathLst>
              <a:path w="1127438" h="485686">
                <a:moveTo>
                  <a:pt x="0" y="0"/>
                </a:moveTo>
                <a:lnTo>
                  <a:pt x="1127438" y="0"/>
                </a:lnTo>
                <a:lnTo>
                  <a:pt x="1127438" y="485686"/>
                </a:lnTo>
                <a:lnTo>
                  <a:pt x="0" y="485686"/>
                </a:lnTo>
                <a:lnTo>
                  <a:pt x="0" y="0"/>
                </a:lnTo>
                <a:close/>
              </a:path>
            </a:pathLst>
          </a:custGeom>
          <a:blipFill>
            <a:blip r:embed="rId2"/>
            <a:stretch>
              <a:fillRect t="-16582"/>
            </a:stretch>
          </a:blipFill>
        </p:spPr>
      </p:sp>
      <p:sp>
        <p:nvSpPr>
          <p:cNvPr id="43" name="Freeform 43"/>
          <p:cNvSpPr/>
          <p:nvPr/>
        </p:nvSpPr>
        <p:spPr>
          <a:xfrm>
            <a:off x="8557783" y="501393"/>
            <a:ext cx="1502501" cy="1258809"/>
          </a:xfrm>
          <a:custGeom>
            <a:avLst/>
            <a:gdLst/>
            <a:ahLst/>
            <a:cxnLst/>
            <a:rect l="l" t="t" r="r" b="b"/>
            <a:pathLst>
              <a:path w="1260606" h="1170788">
                <a:moveTo>
                  <a:pt x="0" y="0"/>
                </a:moveTo>
                <a:lnTo>
                  <a:pt x="1260605" y="0"/>
                </a:lnTo>
                <a:lnTo>
                  <a:pt x="1260605" y="1170787"/>
                </a:lnTo>
                <a:lnTo>
                  <a:pt x="0" y="1170787"/>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grpSp>
        <p:nvGrpSpPr>
          <p:cNvPr id="44" name="Group 44"/>
          <p:cNvGrpSpPr/>
          <p:nvPr/>
        </p:nvGrpSpPr>
        <p:grpSpPr>
          <a:xfrm>
            <a:off x="4212578" y="782219"/>
            <a:ext cx="3774844" cy="1025224"/>
            <a:chOff x="0" y="57149"/>
            <a:chExt cx="5284782" cy="1435314"/>
          </a:xfrm>
        </p:grpSpPr>
        <p:sp>
          <p:nvSpPr>
            <p:cNvPr id="45" name="TextBox 45"/>
            <p:cNvSpPr txBox="1"/>
            <p:nvPr/>
          </p:nvSpPr>
          <p:spPr>
            <a:xfrm>
              <a:off x="0" y="1213063"/>
              <a:ext cx="5284782" cy="279400"/>
            </a:xfrm>
            <a:prstGeom prst="rect">
              <a:avLst/>
            </a:prstGeom>
          </p:spPr>
          <p:txBody>
            <a:bodyPr lIns="0" tIns="0" rIns="0" bIns="0" rtlCol="0" anchor="t">
              <a:spAutoFit/>
            </a:bodyPr>
            <a:lstStyle/>
            <a:p>
              <a:pPr algn="ctr">
                <a:lnSpc>
                  <a:spcPts val="1599"/>
                </a:lnSpc>
              </a:pPr>
              <a:r>
                <a:rPr lang="en-US" sz="1332">
                  <a:solidFill>
                    <a:srgbClr val="1B1464"/>
                  </a:solidFill>
                  <a:latin typeface="HK Grotesk"/>
                </a:rPr>
                <a:t>Share the great work that your ESSI Team is doing! </a:t>
              </a:r>
            </a:p>
          </p:txBody>
        </p:sp>
        <p:sp>
          <p:nvSpPr>
            <p:cNvPr id="46" name="TextBox 46"/>
            <p:cNvSpPr txBox="1"/>
            <p:nvPr/>
          </p:nvSpPr>
          <p:spPr>
            <a:xfrm>
              <a:off x="0" y="57149"/>
              <a:ext cx="5284782" cy="946606"/>
            </a:xfrm>
            <a:prstGeom prst="rect">
              <a:avLst/>
            </a:prstGeom>
          </p:spPr>
          <p:txBody>
            <a:bodyPr lIns="0" tIns="0" rIns="0" bIns="0" rtlCol="0" anchor="t">
              <a:spAutoFit/>
            </a:bodyPr>
            <a:lstStyle/>
            <a:p>
              <a:pPr algn="ctr">
                <a:lnSpc>
                  <a:spcPts val="2537"/>
                </a:lnSpc>
              </a:pPr>
              <a:r>
                <a:rPr lang="en-US" sz="3400">
                  <a:solidFill>
                    <a:srgbClr val="1B1464"/>
                  </a:solidFill>
                  <a:latin typeface="TAN Tangkiwood"/>
                </a:rPr>
                <a:t>2024 F2F Neonatal Storyboards</a:t>
              </a:r>
            </a:p>
          </p:txBody>
        </p:sp>
      </p:grpSp>
      <p:sp>
        <p:nvSpPr>
          <p:cNvPr id="47" name="TextBox 47"/>
          <p:cNvSpPr txBox="1"/>
          <p:nvPr/>
        </p:nvSpPr>
        <p:spPr>
          <a:xfrm>
            <a:off x="2309031" y="5820685"/>
            <a:ext cx="2323291" cy="404150"/>
          </a:xfrm>
          <a:prstGeom prst="rect">
            <a:avLst/>
          </a:prstGeom>
        </p:spPr>
        <p:txBody>
          <a:bodyPr wrap="square" lIns="0" tIns="0" rIns="0" bIns="0" rtlCol="0" anchor="t">
            <a:spAutoFit/>
          </a:bodyPr>
          <a:lstStyle/>
          <a:p>
            <a:pPr algn="ctr">
              <a:lnSpc>
                <a:spcPts val="1599"/>
              </a:lnSpc>
              <a:spcBef>
                <a:spcPct val="0"/>
              </a:spcBef>
            </a:pPr>
            <a:r>
              <a:rPr lang="en-US" sz="1300" b="1">
                <a:solidFill>
                  <a:srgbClr val="1B1464"/>
                </a:solidFill>
                <a:ea typeface="+mn-lt"/>
                <a:cs typeface="+mn-lt"/>
              </a:rPr>
              <a:t>Introduce your hospital and ESSI QI Team</a:t>
            </a:r>
            <a:endParaRPr lang="en-US">
              <a:ea typeface="+mn-lt"/>
              <a:cs typeface="+mn-lt"/>
            </a:endParaRPr>
          </a:p>
        </p:txBody>
      </p:sp>
      <p:sp>
        <p:nvSpPr>
          <p:cNvPr id="48" name="TextBox 48"/>
          <p:cNvSpPr txBox="1"/>
          <p:nvPr/>
        </p:nvSpPr>
        <p:spPr>
          <a:xfrm>
            <a:off x="4837376" y="5762183"/>
            <a:ext cx="2559683" cy="492314"/>
          </a:xfrm>
          <a:prstGeom prst="rect">
            <a:avLst/>
          </a:prstGeom>
        </p:spPr>
        <p:txBody>
          <a:bodyPr wrap="square" lIns="0" tIns="0" rIns="0" bIns="0" rtlCol="0" anchor="t">
            <a:spAutoFit/>
          </a:bodyPr>
          <a:lstStyle/>
          <a:p>
            <a:pPr algn="ctr">
              <a:lnSpc>
                <a:spcPts val="1256"/>
              </a:lnSpc>
              <a:spcBef>
                <a:spcPct val="0"/>
              </a:spcBef>
            </a:pPr>
            <a:r>
              <a:rPr lang="en-US" sz="1000" b="1">
                <a:solidFill>
                  <a:srgbClr val="1B1464"/>
                </a:solidFill>
                <a:latin typeface="HK Grotesk Bold"/>
              </a:rPr>
              <a:t>Kickstarting ESSI at your hospital. Share successes, opportunities of Equitable and Respectful Care Education implementation.</a:t>
            </a:r>
          </a:p>
        </p:txBody>
      </p:sp>
      <p:sp>
        <p:nvSpPr>
          <p:cNvPr id="49" name="TextBox 49"/>
          <p:cNvSpPr txBox="1"/>
          <p:nvPr/>
        </p:nvSpPr>
        <p:spPr>
          <a:xfrm>
            <a:off x="7573013" y="5764079"/>
            <a:ext cx="2423185" cy="493918"/>
          </a:xfrm>
          <a:prstGeom prst="rect">
            <a:avLst/>
          </a:prstGeom>
        </p:spPr>
        <p:txBody>
          <a:bodyPr wrap="square" lIns="0" tIns="0" rIns="0" bIns="0" rtlCol="0" anchor="t">
            <a:spAutoFit/>
          </a:bodyPr>
          <a:lstStyle/>
          <a:p>
            <a:pPr algn="ctr">
              <a:lnSpc>
                <a:spcPts val="1256"/>
              </a:lnSpc>
              <a:spcBef>
                <a:spcPct val="0"/>
              </a:spcBef>
            </a:pPr>
            <a:r>
              <a:rPr lang="en-US" sz="1000" b="1">
                <a:solidFill>
                  <a:srgbClr val="1B1464"/>
                </a:solidFill>
                <a:latin typeface="HK Grotesk Bold"/>
              </a:rPr>
              <a:t>Share successes, opportunities of Safe Sleep Education implementation. Share ESSI 2024 Summer Planning goals. </a:t>
            </a:r>
            <a:endParaRPr lang="en-US"/>
          </a:p>
        </p:txBody>
      </p:sp>
      <p:sp>
        <p:nvSpPr>
          <p:cNvPr id="50" name="TextBox 50"/>
          <p:cNvSpPr txBox="1"/>
          <p:nvPr/>
        </p:nvSpPr>
        <p:spPr>
          <a:xfrm>
            <a:off x="8730311" y="632630"/>
            <a:ext cx="1142217" cy="490647"/>
          </a:xfrm>
          <a:prstGeom prst="rect">
            <a:avLst/>
          </a:prstGeom>
        </p:spPr>
        <p:txBody>
          <a:bodyPr wrap="square" lIns="0" tIns="0" rIns="0" bIns="0" rtlCol="0" anchor="t">
            <a:spAutoFit/>
          </a:bodyPr>
          <a:lstStyle/>
          <a:p>
            <a:pPr algn="ctr">
              <a:lnSpc>
                <a:spcPts val="1333"/>
              </a:lnSpc>
            </a:pPr>
            <a:r>
              <a:rPr lang="en-US" sz="950" b="1">
                <a:solidFill>
                  <a:srgbClr val="FF0000"/>
                </a:solidFill>
                <a:latin typeface="Canva Sans Bold"/>
              </a:rPr>
              <a:t>Storyboard templates coming soon on event webpage</a:t>
            </a:r>
          </a:p>
        </p:txBody>
      </p:sp>
      <p:pic>
        <p:nvPicPr>
          <p:cNvPr id="51" name="Picture 50" descr="A logo with black text&#10;&#10;Description automatically generated">
            <a:extLst>
              <a:ext uri="{FF2B5EF4-FFF2-40B4-BE49-F238E27FC236}">
                <a16:creationId xmlns:a16="http://schemas.microsoft.com/office/drawing/2014/main" id="{71B05762-4A76-D29F-133E-F13A5499E958}"/>
              </a:ext>
            </a:extLst>
          </p:cNvPr>
          <p:cNvPicPr>
            <a:picLocks noChangeAspect="1"/>
          </p:cNvPicPr>
          <p:nvPr/>
        </p:nvPicPr>
        <p:blipFill>
          <a:blip r:embed="rId5"/>
          <a:stretch>
            <a:fillRect/>
          </a:stretch>
        </p:blipFill>
        <p:spPr>
          <a:xfrm>
            <a:off x="2599336" y="2393740"/>
            <a:ext cx="1788723" cy="963463"/>
          </a:xfrm>
          <a:prstGeom prst="rect">
            <a:avLst/>
          </a:prstGeom>
        </p:spPr>
      </p:pic>
      <p:pic>
        <p:nvPicPr>
          <p:cNvPr id="52" name="Picture 51" descr="A map with a red star&#10;&#10;Description automatically generated">
            <a:extLst>
              <a:ext uri="{FF2B5EF4-FFF2-40B4-BE49-F238E27FC236}">
                <a16:creationId xmlns:a16="http://schemas.microsoft.com/office/drawing/2014/main" id="{FF9C82C7-C243-8E0C-A242-7926AA63ACBD}"/>
              </a:ext>
            </a:extLst>
          </p:cNvPr>
          <p:cNvPicPr>
            <a:picLocks noChangeAspect="1"/>
          </p:cNvPicPr>
          <p:nvPr/>
        </p:nvPicPr>
        <p:blipFill>
          <a:blip r:embed="rId6"/>
          <a:stretch>
            <a:fillRect/>
          </a:stretch>
        </p:blipFill>
        <p:spPr>
          <a:xfrm>
            <a:off x="2594753" y="3419386"/>
            <a:ext cx="1754758" cy="1097533"/>
          </a:xfrm>
          <a:prstGeom prst="rect">
            <a:avLst/>
          </a:prstGeom>
        </p:spPr>
      </p:pic>
      <p:pic>
        <p:nvPicPr>
          <p:cNvPr id="53" name="Picture 52" descr="A group of text on a white background&#10;&#10;Description automatically generated">
            <a:extLst>
              <a:ext uri="{FF2B5EF4-FFF2-40B4-BE49-F238E27FC236}">
                <a16:creationId xmlns:a16="http://schemas.microsoft.com/office/drawing/2014/main" id="{00766143-BFDB-8FFA-19C2-6FCEBEF26B15}"/>
              </a:ext>
            </a:extLst>
          </p:cNvPr>
          <p:cNvPicPr>
            <a:picLocks noChangeAspect="1"/>
          </p:cNvPicPr>
          <p:nvPr/>
        </p:nvPicPr>
        <p:blipFill>
          <a:blip r:embed="rId7"/>
          <a:stretch>
            <a:fillRect/>
          </a:stretch>
        </p:blipFill>
        <p:spPr>
          <a:xfrm>
            <a:off x="2594844" y="4588893"/>
            <a:ext cx="1783332" cy="972630"/>
          </a:xfrm>
          <a:prstGeom prst="rect">
            <a:avLst/>
          </a:prstGeom>
        </p:spPr>
      </p:pic>
      <p:pic>
        <p:nvPicPr>
          <p:cNvPr id="54" name="Picture 53" descr="A white background with black text&#10;&#10;Description automatically generated">
            <a:extLst>
              <a:ext uri="{FF2B5EF4-FFF2-40B4-BE49-F238E27FC236}">
                <a16:creationId xmlns:a16="http://schemas.microsoft.com/office/drawing/2014/main" id="{428A8923-5FB8-ADFB-D22A-E7B8C29FD8A3}"/>
              </a:ext>
            </a:extLst>
          </p:cNvPr>
          <p:cNvPicPr>
            <a:picLocks noChangeAspect="1"/>
          </p:cNvPicPr>
          <p:nvPr/>
        </p:nvPicPr>
        <p:blipFill>
          <a:blip r:embed="rId8"/>
          <a:stretch>
            <a:fillRect/>
          </a:stretch>
        </p:blipFill>
        <p:spPr>
          <a:xfrm>
            <a:off x="5158015" y="2398143"/>
            <a:ext cx="1880189" cy="958683"/>
          </a:xfrm>
          <a:prstGeom prst="rect">
            <a:avLst/>
          </a:prstGeom>
        </p:spPr>
      </p:pic>
      <p:pic>
        <p:nvPicPr>
          <p:cNvPr id="55" name="Picture 54" descr="A white background with black text&#10;&#10;Description automatically generated">
            <a:extLst>
              <a:ext uri="{FF2B5EF4-FFF2-40B4-BE49-F238E27FC236}">
                <a16:creationId xmlns:a16="http://schemas.microsoft.com/office/drawing/2014/main" id="{73D7FCE7-01C8-0330-52E0-F8C124DFE84A}"/>
              </a:ext>
            </a:extLst>
          </p:cNvPr>
          <p:cNvPicPr>
            <a:picLocks noChangeAspect="1"/>
          </p:cNvPicPr>
          <p:nvPr/>
        </p:nvPicPr>
        <p:blipFill>
          <a:blip r:embed="rId9"/>
          <a:stretch>
            <a:fillRect/>
          </a:stretch>
        </p:blipFill>
        <p:spPr>
          <a:xfrm>
            <a:off x="5159237" y="3396807"/>
            <a:ext cx="1883686" cy="1111634"/>
          </a:xfrm>
          <a:prstGeom prst="rect">
            <a:avLst/>
          </a:prstGeom>
        </p:spPr>
      </p:pic>
      <p:pic>
        <p:nvPicPr>
          <p:cNvPr id="56" name="Picture 55" descr="A white background with black text&#10;&#10;Description automatically generated">
            <a:extLst>
              <a:ext uri="{FF2B5EF4-FFF2-40B4-BE49-F238E27FC236}">
                <a16:creationId xmlns:a16="http://schemas.microsoft.com/office/drawing/2014/main" id="{9700AD06-56E4-9B57-2D22-2D73CD00CAB5}"/>
              </a:ext>
            </a:extLst>
          </p:cNvPr>
          <p:cNvPicPr>
            <a:picLocks noChangeAspect="1"/>
          </p:cNvPicPr>
          <p:nvPr/>
        </p:nvPicPr>
        <p:blipFill>
          <a:blip r:embed="rId10"/>
          <a:stretch>
            <a:fillRect/>
          </a:stretch>
        </p:blipFill>
        <p:spPr>
          <a:xfrm>
            <a:off x="5156852" y="4581278"/>
            <a:ext cx="1903431" cy="1031985"/>
          </a:xfrm>
          <a:prstGeom prst="rect">
            <a:avLst/>
          </a:prstGeom>
        </p:spPr>
      </p:pic>
      <p:pic>
        <p:nvPicPr>
          <p:cNvPr id="57" name="Picture 56" descr="A white background with black text&#10;&#10;Description automatically generated">
            <a:extLst>
              <a:ext uri="{FF2B5EF4-FFF2-40B4-BE49-F238E27FC236}">
                <a16:creationId xmlns:a16="http://schemas.microsoft.com/office/drawing/2014/main" id="{E310F409-131D-0C7A-00F2-2C9DDC84FBD6}"/>
              </a:ext>
            </a:extLst>
          </p:cNvPr>
          <p:cNvPicPr>
            <a:picLocks noChangeAspect="1"/>
          </p:cNvPicPr>
          <p:nvPr/>
        </p:nvPicPr>
        <p:blipFill>
          <a:blip r:embed="rId11"/>
          <a:stretch>
            <a:fillRect/>
          </a:stretch>
        </p:blipFill>
        <p:spPr>
          <a:xfrm>
            <a:off x="7803269" y="4585910"/>
            <a:ext cx="1851793" cy="1050675"/>
          </a:xfrm>
          <a:prstGeom prst="rect">
            <a:avLst/>
          </a:prstGeom>
        </p:spPr>
      </p:pic>
      <p:pic>
        <p:nvPicPr>
          <p:cNvPr id="59" name="Picture 58">
            <a:extLst>
              <a:ext uri="{FF2B5EF4-FFF2-40B4-BE49-F238E27FC236}">
                <a16:creationId xmlns:a16="http://schemas.microsoft.com/office/drawing/2014/main" id="{FE465F86-4EE0-F185-62E4-3DD367A2806A}"/>
              </a:ext>
            </a:extLst>
          </p:cNvPr>
          <p:cNvPicPr>
            <a:picLocks noChangeAspect="1"/>
          </p:cNvPicPr>
          <p:nvPr/>
        </p:nvPicPr>
        <p:blipFill>
          <a:blip r:embed="rId12"/>
          <a:stretch>
            <a:fillRect/>
          </a:stretch>
        </p:blipFill>
        <p:spPr>
          <a:xfrm>
            <a:off x="7776210" y="2396490"/>
            <a:ext cx="1871980" cy="1008380"/>
          </a:xfrm>
          <a:prstGeom prst="rect">
            <a:avLst/>
          </a:prstGeom>
        </p:spPr>
      </p:pic>
      <p:pic>
        <p:nvPicPr>
          <p:cNvPr id="60" name="Picture 59" descr="A white text with black text&#10;&#10;Description automatically generated">
            <a:extLst>
              <a:ext uri="{FF2B5EF4-FFF2-40B4-BE49-F238E27FC236}">
                <a16:creationId xmlns:a16="http://schemas.microsoft.com/office/drawing/2014/main" id="{533608E3-E6BE-2EF9-A207-F8DC4C239BC4}"/>
              </a:ext>
            </a:extLst>
          </p:cNvPr>
          <p:cNvPicPr>
            <a:picLocks noChangeAspect="1"/>
          </p:cNvPicPr>
          <p:nvPr/>
        </p:nvPicPr>
        <p:blipFill>
          <a:blip r:embed="rId13"/>
          <a:stretch>
            <a:fillRect/>
          </a:stretch>
        </p:blipFill>
        <p:spPr>
          <a:xfrm>
            <a:off x="7801927" y="3468370"/>
            <a:ext cx="1851025" cy="1069340"/>
          </a:xfrm>
          <a:prstGeom prst="rect">
            <a:avLst/>
          </a:prstGeom>
        </p:spPr>
      </p:pic>
    </p:spTree>
    <p:extLst>
      <p:ext uri="{BB962C8B-B14F-4D97-AF65-F5344CB8AC3E}">
        <p14:creationId xmlns:p14="http://schemas.microsoft.com/office/powerpoint/2010/main" val="237636295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50E6DC-BCB6-7021-74E4-A553695C7B5E}"/>
              </a:ext>
            </a:extLst>
          </p:cNvPr>
          <p:cNvSpPr>
            <a:spLocks noGrp="1"/>
          </p:cNvSpPr>
          <p:nvPr>
            <p:ph type="title"/>
          </p:nvPr>
        </p:nvSpPr>
        <p:spPr>
          <a:xfrm>
            <a:off x="479394" y="1070800"/>
            <a:ext cx="3939688" cy="5583126"/>
          </a:xfrm>
        </p:spPr>
        <p:txBody>
          <a:bodyPr>
            <a:normAutofit/>
          </a:bodyPr>
          <a:lstStyle/>
          <a:p>
            <a:pPr algn="r"/>
            <a:r>
              <a:rPr lang="en-US" sz="8000">
                <a:solidFill>
                  <a:srgbClr val="1C498B"/>
                </a:solidFill>
                <a:latin typeface="Aptos Display"/>
                <a:ea typeface="Lato Medium"/>
                <a:cs typeface="Prompt"/>
              </a:rPr>
              <a:t>ESSI Launch Award Criteria</a:t>
            </a:r>
            <a:endParaRPr lang="en-US" sz="8000">
              <a:solidFill>
                <a:srgbClr val="1C498B"/>
              </a:solidFill>
              <a:latin typeface="Aptos Display"/>
              <a:cs typeface="Prompt"/>
            </a:endParaRPr>
          </a:p>
        </p:txBody>
      </p:sp>
      <p:sp>
        <p:nvSpPr>
          <p:cNvPr id="5" name="Footer Placeholder 4">
            <a:extLst>
              <a:ext uri="{FF2B5EF4-FFF2-40B4-BE49-F238E27FC236}">
                <a16:creationId xmlns:a16="http://schemas.microsoft.com/office/drawing/2014/main" id="{C6B0E1BB-D0B5-7D22-2E3B-1C4FE9EB1BDD}"/>
              </a:ext>
            </a:extLst>
          </p:cNvPr>
          <p:cNvSpPr>
            <a:spLocks noGrp="1"/>
          </p:cNvSpPr>
          <p:nvPr>
            <p:ph type="ftr" sz="quarter" idx="11"/>
          </p:nvPr>
        </p:nvSpPr>
        <p:spPr>
          <a:xfrm>
            <a:off x="4038600" y="320400"/>
            <a:ext cx="4114800" cy="365125"/>
          </a:xfrm>
        </p:spPr>
        <p:txBody>
          <a:bodyPr>
            <a:normAutofit/>
          </a:bodyPr>
          <a:lstStyle/>
          <a:p>
            <a:pPr>
              <a:spcAft>
                <a:spcPts val="600"/>
              </a:spcAft>
            </a:pPr>
            <a:r>
              <a:rPr lang="en-US">
                <a:solidFill>
                  <a:schemeClr val="tx1">
                    <a:alpha val="60000"/>
                  </a:schemeClr>
                </a:solidFill>
              </a:rPr>
              <a:t>Illinois Perinatal Quality Collaborative</a:t>
            </a:r>
          </a:p>
        </p:txBody>
      </p:sp>
      <p:sp>
        <p:nvSpPr>
          <p:cNvPr id="4" name="Slide Number Placeholder 3">
            <a:extLst>
              <a:ext uri="{FF2B5EF4-FFF2-40B4-BE49-F238E27FC236}">
                <a16:creationId xmlns:a16="http://schemas.microsoft.com/office/drawing/2014/main" id="{72BFD39A-017D-DA82-0009-376839B3F9A9}"/>
              </a:ext>
            </a:extLst>
          </p:cNvPr>
          <p:cNvSpPr>
            <a:spLocks noGrp="1"/>
          </p:cNvSpPr>
          <p:nvPr>
            <p:ph type="sldNum" sz="quarter" idx="10"/>
          </p:nvPr>
        </p:nvSpPr>
        <p:spPr>
          <a:xfrm>
            <a:off x="8610600" y="320400"/>
            <a:ext cx="2743200" cy="365125"/>
          </a:xfrm>
        </p:spPr>
        <p:txBody>
          <a:bodyPr>
            <a:normAutofit/>
          </a:bodyPr>
          <a:lstStyle/>
          <a:p>
            <a:pPr>
              <a:spcAft>
                <a:spcPts val="600"/>
              </a:spcAft>
            </a:pPr>
            <a:fld id="{97033E4B-E3EB-3D46-B2D8-3159663620FA}" type="slidenum">
              <a:rPr lang="en-US">
                <a:solidFill>
                  <a:schemeClr val="tx1">
                    <a:alpha val="60000"/>
                  </a:schemeClr>
                </a:solidFill>
              </a:rPr>
              <a:pPr>
                <a:spcAft>
                  <a:spcPts val="600"/>
                </a:spcAft>
              </a:pPr>
              <a:t>7</a:t>
            </a:fld>
            <a:endParaRPr lang="en-US">
              <a:solidFill>
                <a:schemeClr val="tx1">
                  <a:alpha val="60000"/>
                </a:schemeClr>
              </a:solidFill>
            </a:endParaRPr>
          </a:p>
        </p:txBody>
      </p:sp>
      <p:graphicFrame>
        <p:nvGraphicFramePr>
          <p:cNvPr id="7" name="Content Placeholder 2">
            <a:extLst>
              <a:ext uri="{FF2B5EF4-FFF2-40B4-BE49-F238E27FC236}">
                <a16:creationId xmlns:a16="http://schemas.microsoft.com/office/drawing/2014/main" id="{D6C0E3B9-AD38-3062-92BA-93FBC89260BC}"/>
              </a:ext>
            </a:extLst>
          </p:cNvPr>
          <p:cNvGraphicFramePr>
            <a:graphicFrameLocks noGrp="1"/>
          </p:cNvGraphicFramePr>
          <p:nvPr>
            <p:ph idx="1"/>
          </p:nvPr>
        </p:nvGraphicFramePr>
        <p:xfrm>
          <a:off x="5108535" y="1070800"/>
          <a:ext cx="6245265" cy="55893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5278402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351CE6D6-0035-EE5C-370A-990D70309869}"/>
              </a:ext>
            </a:extLst>
          </p:cNvPr>
          <p:cNvSpPr txBox="1">
            <a:spLocks/>
          </p:cNvSpPr>
          <p:nvPr/>
        </p:nvSpPr>
        <p:spPr>
          <a:xfrm>
            <a:off x="1370978" y="2648951"/>
            <a:ext cx="7550988" cy="824451"/>
          </a:xfrm>
          <a:prstGeom prst="rect">
            <a:avLst/>
          </a:prstGeom>
        </p:spPr>
        <p:txBody>
          <a:bodyPr vert="horz" lIns="91440" tIns="45720" rIns="91440" bIns="45720" rtlCol="0" anchor="b">
            <a:normAutofit fontScale="975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r>
              <a:rPr lang="en-US">
                <a:solidFill>
                  <a:srgbClr val="1C498B"/>
                </a:solidFill>
                <a:latin typeface="DM Sans"/>
                <a:ea typeface="Lato Medium"/>
                <a:cs typeface="Lato Medium"/>
              </a:rPr>
              <a:t>ESSI Aims and Measures</a:t>
            </a:r>
          </a:p>
        </p:txBody>
      </p:sp>
    </p:spTree>
    <p:extLst>
      <p:ext uri="{BB962C8B-B14F-4D97-AF65-F5344CB8AC3E}">
        <p14:creationId xmlns:p14="http://schemas.microsoft.com/office/powerpoint/2010/main" val="339467011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5861D58-2345-8140-2120-DC1F272BBFF2}"/>
              </a:ext>
            </a:extLst>
          </p:cNvPr>
          <p:cNvSpPr/>
          <p:nvPr/>
        </p:nvSpPr>
        <p:spPr>
          <a:xfrm>
            <a:off x="7048499" y="0"/>
            <a:ext cx="5143500" cy="1841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BD668FC7-57F5-1E3A-49A6-53E69C2CA85B}"/>
              </a:ext>
            </a:extLst>
          </p:cNvPr>
          <p:cNvSpPr>
            <a:spLocks noGrp="1"/>
          </p:cNvSpPr>
          <p:nvPr>
            <p:ph type="sldNum" sz="quarter" idx="10"/>
          </p:nvPr>
        </p:nvSpPr>
        <p:spPr>
          <a:xfrm>
            <a:off x="9025387" y="6377437"/>
            <a:ext cx="2743200" cy="365125"/>
          </a:xfrm>
        </p:spPr>
        <p:txBody>
          <a:bodyPr/>
          <a:lstStyle/>
          <a:p>
            <a:fld id="{97033E4B-E3EB-3D46-B2D8-3159663620FA}" type="slidenum">
              <a:rPr lang="en-US" smtClean="0"/>
              <a:pPr/>
              <a:t>9</a:t>
            </a:fld>
            <a:endParaRPr lang="en-US"/>
          </a:p>
        </p:txBody>
      </p:sp>
      <p:sp>
        <p:nvSpPr>
          <p:cNvPr id="5" name="Footer Placeholder 4">
            <a:extLst>
              <a:ext uri="{FF2B5EF4-FFF2-40B4-BE49-F238E27FC236}">
                <a16:creationId xmlns:a16="http://schemas.microsoft.com/office/drawing/2014/main" id="{C0D55EC6-512E-CD50-1A08-34BC71A40E9B}"/>
              </a:ext>
            </a:extLst>
          </p:cNvPr>
          <p:cNvSpPr>
            <a:spLocks noGrp="1"/>
          </p:cNvSpPr>
          <p:nvPr>
            <p:ph type="ftr" sz="quarter" idx="11"/>
          </p:nvPr>
        </p:nvSpPr>
        <p:spPr/>
        <p:txBody>
          <a:bodyPr/>
          <a:lstStyle/>
          <a:p>
            <a:pPr algn="l"/>
            <a:r>
              <a:rPr lang="en-US"/>
              <a:t>Illinois Perinatal Quality Collaborative</a:t>
            </a:r>
          </a:p>
        </p:txBody>
      </p:sp>
      <p:sp>
        <p:nvSpPr>
          <p:cNvPr id="2" name="Title 1">
            <a:extLst>
              <a:ext uri="{FF2B5EF4-FFF2-40B4-BE49-F238E27FC236}">
                <a16:creationId xmlns:a16="http://schemas.microsoft.com/office/drawing/2014/main" id="{8C7182B8-D745-6D49-E823-6B4C357520BB}"/>
              </a:ext>
            </a:extLst>
          </p:cNvPr>
          <p:cNvSpPr>
            <a:spLocks noGrp="1"/>
          </p:cNvSpPr>
          <p:nvPr>
            <p:ph type="title" idx="4294967295"/>
          </p:nvPr>
        </p:nvSpPr>
        <p:spPr>
          <a:xfrm>
            <a:off x="-1628790" y="-189057"/>
            <a:ext cx="9531829" cy="1334873"/>
          </a:xfrm>
        </p:spPr>
        <p:txBody>
          <a:bodyPr/>
          <a:lstStyle/>
          <a:p>
            <a:pPr algn="ctr"/>
            <a:r>
              <a:rPr lang="en-US" sz="4800">
                <a:ea typeface="Lato Medium"/>
                <a:cs typeface="Lato Medium"/>
              </a:rPr>
              <a:t>ESSI Initiative Aims</a:t>
            </a:r>
            <a:endParaRPr lang="en-US" sz="4800"/>
          </a:p>
        </p:txBody>
      </p:sp>
      <p:grpSp>
        <p:nvGrpSpPr>
          <p:cNvPr id="12" name="Group 3">
            <a:extLst>
              <a:ext uri="{FF2B5EF4-FFF2-40B4-BE49-F238E27FC236}">
                <a16:creationId xmlns:a16="http://schemas.microsoft.com/office/drawing/2014/main" id="{A28016B6-6D80-89E3-91AF-D930E421AD61}"/>
              </a:ext>
            </a:extLst>
          </p:cNvPr>
          <p:cNvGrpSpPr/>
          <p:nvPr/>
        </p:nvGrpSpPr>
        <p:grpSpPr>
          <a:xfrm>
            <a:off x="608847" y="787285"/>
            <a:ext cx="11250165" cy="1346928"/>
            <a:chOff x="0" y="-57150"/>
            <a:chExt cx="2879117" cy="697690"/>
          </a:xfrm>
        </p:grpSpPr>
        <p:sp>
          <p:nvSpPr>
            <p:cNvPr id="10" name="Freeform 4">
              <a:extLst>
                <a:ext uri="{FF2B5EF4-FFF2-40B4-BE49-F238E27FC236}">
                  <a16:creationId xmlns:a16="http://schemas.microsoft.com/office/drawing/2014/main" id="{966BE466-0331-E647-C2F5-1581C924B039}"/>
                </a:ext>
              </a:extLst>
            </p:cNvPr>
            <p:cNvSpPr/>
            <p:nvPr/>
          </p:nvSpPr>
          <p:spPr>
            <a:xfrm>
              <a:off x="0" y="0"/>
              <a:ext cx="2879117" cy="640540"/>
            </a:xfrm>
            <a:custGeom>
              <a:avLst/>
              <a:gdLst/>
              <a:ahLst/>
              <a:cxnLst/>
              <a:rect l="l" t="t" r="r" b="b"/>
              <a:pathLst>
                <a:path w="2879117" h="640540">
                  <a:moveTo>
                    <a:pt x="36119" y="0"/>
                  </a:moveTo>
                  <a:lnTo>
                    <a:pt x="2842998" y="0"/>
                  </a:lnTo>
                  <a:cubicBezTo>
                    <a:pt x="2852578" y="0"/>
                    <a:pt x="2861764" y="3805"/>
                    <a:pt x="2868538" y="10579"/>
                  </a:cubicBezTo>
                  <a:cubicBezTo>
                    <a:pt x="2875312" y="17353"/>
                    <a:pt x="2879117" y="26539"/>
                    <a:pt x="2879117" y="36119"/>
                  </a:cubicBezTo>
                  <a:lnTo>
                    <a:pt x="2879117" y="604421"/>
                  </a:lnTo>
                  <a:cubicBezTo>
                    <a:pt x="2879117" y="614001"/>
                    <a:pt x="2875312" y="623188"/>
                    <a:pt x="2868538" y="629961"/>
                  </a:cubicBezTo>
                  <a:cubicBezTo>
                    <a:pt x="2861764" y="636735"/>
                    <a:pt x="2852578" y="640540"/>
                    <a:pt x="2842998" y="640540"/>
                  </a:cubicBezTo>
                  <a:lnTo>
                    <a:pt x="36119" y="640540"/>
                  </a:lnTo>
                  <a:cubicBezTo>
                    <a:pt x="26539" y="640540"/>
                    <a:pt x="17353" y="636735"/>
                    <a:pt x="10579" y="629961"/>
                  </a:cubicBezTo>
                  <a:cubicBezTo>
                    <a:pt x="3805" y="623188"/>
                    <a:pt x="0" y="614001"/>
                    <a:pt x="0" y="604421"/>
                  </a:cubicBezTo>
                  <a:lnTo>
                    <a:pt x="0" y="36119"/>
                  </a:lnTo>
                  <a:cubicBezTo>
                    <a:pt x="0" y="26539"/>
                    <a:pt x="3805" y="17353"/>
                    <a:pt x="10579" y="10579"/>
                  </a:cubicBezTo>
                  <a:cubicBezTo>
                    <a:pt x="17353" y="3805"/>
                    <a:pt x="26539" y="0"/>
                    <a:pt x="36119" y="0"/>
                  </a:cubicBezTo>
                  <a:close/>
                </a:path>
              </a:pathLst>
            </a:custGeom>
            <a:solidFill>
              <a:srgbClr val="6B95FD"/>
            </a:solidFill>
          </p:spPr>
          <p:txBody>
            <a:bodyPr/>
            <a:lstStyle/>
            <a:p>
              <a:endParaRPr lang="en-US"/>
            </a:p>
          </p:txBody>
        </p:sp>
        <p:sp>
          <p:nvSpPr>
            <p:cNvPr id="11" name="TextBox 5">
              <a:extLst>
                <a:ext uri="{FF2B5EF4-FFF2-40B4-BE49-F238E27FC236}">
                  <a16:creationId xmlns:a16="http://schemas.microsoft.com/office/drawing/2014/main" id="{B604E516-649C-1FD9-2519-CEA85AA2096B}"/>
                </a:ext>
              </a:extLst>
            </p:cNvPr>
            <p:cNvSpPr txBox="1"/>
            <p:nvPr/>
          </p:nvSpPr>
          <p:spPr>
            <a:xfrm>
              <a:off x="0" y="-57150"/>
              <a:ext cx="2879117" cy="697690"/>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16" name="Group 6">
            <a:extLst>
              <a:ext uri="{FF2B5EF4-FFF2-40B4-BE49-F238E27FC236}">
                <a16:creationId xmlns:a16="http://schemas.microsoft.com/office/drawing/2014/main" id="{80963B6F-3E16-814E-7593-2BE3F5176BAA}"/>
              </a:ext>
            </a:extLst>
          </p:cNvPr>
          <p:cNvGrpSpPr/>
          <p:nvPr/>
        </p:nvGrpSpPr>
        <p:grpSpPr>
          <a:xfrm>
            <a:off x="608847" y="2215964"/>
            <a:ext cx="11288265" cy="1272328"/>
            <a:chOff x="0" y="-57150"/>
            <a:chExt cx="2879117" cy="547803"/>
          </a:xfrm>
        </p:grpSpPr>
        <p:sp>
          <p:nvSpPr>
            <p:cNvPr id="14" name="Freeform 7">
              <a:extLst>
                <a:ext uri="{FF2B5EF4-FFF2-40B4-BE49-F238E27FC236}">
                  <a16:creationId xmlns:a16="http://schemas.microsoft.com/office/drawing/2014/main" id="{A080C1E4-8D81-DC7D-733F-543A19CACC97}"/>
                </a:ext>
              </a:extLst>
            </p:cNvPr>
            <p:cNvSpPr/>
            <p:nvPr/>
          </p:nvSpPr>
          <p:spPr>
            <a:xfrm>
              <a:off x="0" y="0"/>
              <a:ext cx="2879117" cy="490653"/>
            </a:xfrm>
            <a:custGeom>
              <a:avLst/>
              <a:gdLst/>
              <a:ahLst/>
              <a:cxnLst/>
              <a:rect l="l" t="t" r="r" b="b"/>
              <a:pathLst>
                <a:path w="2879117" h="490653">
                  <a:moveTo>
                    <a:pt x="36119" y="0"/>
                  </a:moveTo>
                  <a:lnTo>
                    <a:pt x="2842998" y="0"/>
                  </a:lnTo>
                  <a:cubicBezTo>
                    <a:pt x="2852578" y="0"/>
                    <a:pt x="2861764" y="3805"/>
                    <a:pt x="2868538" y="10579"/>
                  </a:cubicBezTo>
                  <a:cubicBezTo>
                    <a:pt x="2875312" y="17353"/>
                    <a:pt x="2879117" y="26539"/>
                    <a:pt x="2879117" y="36119"/>
                  </a:cubicBezTo>
                  <a:lnTo>
                    <a:pt x="2879117" y="454535"/>
                  </a:lnTo>
                  <a:cubicBezTo>
                    <a:pt x="2879117" y="464114"/>
                    <a:pt x="2875312" y="473301"/>
                    <a:pt x="2868538" y="480074"/>
                  </a:cubicBezTo>
                  <a:cubicBezTo>
                    <a:pt x="2861764" y="486848"/>
                    <a:pt x="2852578" y="490653"/>
                    <a:pt x="2842998" y="490653"/>
                  </a:cubicBezTo>
                  <a:lnTo>
                    <a:pt x="36119" y="490653"/>
                  </a:lnTo>
                  <a:cubicBezTo>
                    <a:pt x="26539" y="490653"/>
                    <a:pt x="17353" y="486848"/>
                    <a:pt x="10579" y="480074"/>
                  </a:cubicBezTo>
                  <a:cubicBezTo>
                    <a:pt x="3805" y="473301"/>
                    <a:pt x="0" y="464114"/>
                    <a:pt x="0" y="454535"/>
                  </a:cubicBezTo>
                  <a:lnTo>
                    <a:pt x="0" y="36119"/>
                  </a:lnTo>
                  <a:cubicBezTo>
                    <a:pt x="0" y="26539"/>
                    <a:pt x="3805" y="17353"/>
                    <a:pt x="10579" y="10579"/>
                  </a:cubicBezTo>
                  <a:cubicBezTo>
                    <a:pt x="17353" y="3805"/>
                    <a:pt x="26539" y="0"/>
                    <a:pt x="36119" y="0"/>
                  </a:cubicBezTo>
                  <a:close/>
                </a:path>
              </a:pathLst>
            </a:custGeom>
            <a:solidFill>
              <a:srgbClr val="1C498B"/>
            </a:solidFill>
          </p:spPr>
          <p:txBody>
            <a:bodyPr/>
            <a:lstStyle/>
            <a:p>
              <a:endParaRPr lang="en-US"/>
            </a:p>
          </p:txBody>
        </p:sp>
        <p:sp>
          <p:nvSpPr>
            <p:cNvPr id="15" name="TextBox 8">
              <a:extLst>
                <a:ext uri="{FF2B5EF4-FFF2-40B4-BE49-F238E27FC236}">
                  <a16:creationId xmlns:a16="http://schemas.microsoft.com/office/drawing/2014/main" id="{41866C53-10BB-5C7A-FBB8-8B559FBF4543}"/>
                </a:ext>
              </a:extLst>
            </p:cNvPr>
            <p:cNvSpPr txBox="1"/>
            <p:nvPr/>
          </p:nvSpPr>
          <p:spPr>
            <a:xfrm>
              <a:off x="0" y="-57150"/>
              <a:ext cx="2879117" cy="547803"/>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20" name="Group 9">
            <a:extLst>
              <a:ext uri="{FF2B5EF4-FFF2-40B4-BE49-F238E27FC236}">
                <a16:creationId xmlns:a16="http://schemas.microsoft.com/office/drawing/2014/main" id="{57B897C2-5645-67EB-E870-DDA8EEAA309C}"/>
              </a:ext>
            </a:extLst>
          </p:cNvPr>
          <p:cNvGrpSpPr/>
          <p:nvPr/>
        </p:nvGrpSpPr>
        <p:grpSpPr>
          <a:xfrm>
            <a:off x="91329" y="1152079"/>
            <a:ext cx="812800" cy="825500"/>
            <a:chOff x="0" y="0"/>
            <a:chExt cx="812800" cy="812800"/>
          </a:xfrm>
        </p:grpSpPr>
        <p:sp>
          <p:nvSpPr>
            <p:cNvPr id="18" name="Freeform 10">
              <a:extLst>
                <a:ext uri="{FF2B5EF4-FFF2-40B4-BE49-F238E27FC236}">
                  <a16:creationId xmlns:a16="http://schemas.microsoft.com/office/drawing/2014/main" id="{C87BADC8-1879-2359-C52E-E819876B32FA}"/>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txBody>
            <a:bodyPr/>
            <a:lstStyle/>
            <a:p>
              <a:endParaRPr lang="en-US"/>
            </a:p>
          </p:txBody>
        </p:sp>
        <p:sp>
          <p:nvSpPr>
            <p:cNvPr id="19" name="TextBox 11">
              <a:extLst>
                <a:ext uri="{FF2B5EF4-FFF2-40B4-BE49-F238E27FC236}">
                  <a16:creationId xmlns:a16="http://schemas.microsoft.com/office/drawing/2014/main" id="{AF32047E-EB6B-BD4B-76DD-7D47B980544C}"/>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26" name="TextBox 15">
            <a:extLst>
              <a:ext uri="{FF2B5EF4-FFF2-40B4-BE49-F238E27FC236}">
                <a16:creationId xmlns:a16="http://schemas.microsoft.com/office/drawing/2014/main" id="{E9780070-BCB0-A4DC-93F5-6A72106D04EE}"/>
              </a:ext>
            </a:extLst>
          </p:cNvPr>
          <p:cNvSpPr txBox="1"/>
          <p:nvPr/>
        </p:nvSpPr>
        <p:spPr>
          <a:xfrm>
            <a:off x="992051" y="1158360"/>
            <a:ext cx="10796527" cy="951735"/>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70% of Illinois birthing and children’s hospitals will address disparities and promote neonatal equity by actively participating in the ESSI initiative.​</a:t>
            </a:r>
          </a:p>
          <a:p>
            <a:pPr>
              <a:lnSpc>
                <a:spcPts val="2167"/>
              </a:lnSpc>
            </a:pPr>
            <a:endParaRPr lang="en-US" sz="2000">
              <a:solidFill>
                <a:srgbClr val="FFFFFF"/>
              </a:solidFill>
              <a:latin typeface="DM Sans"/>
            </a:endParaRPr>
          </a:p>
        </p:txBody>
      </p:sp>
      <p:sp>
        <p:nvSpPr>
          <p:cNvPr id="28" name="TextBox 16">
            <a:extLst>
              <a:ext uri="{FF2B5EF4-FFF2-40B4-BE49-F238E27FC236}">
                <a16:creationId xmlns:a16="http://schemas.microsoft.com/office/drawing/2014/main" id="{8C1D734D-3C73-E6F6-D1A8-CF64A5F8112D}"/>
              </a:ext>
            </a:extLst>
          </p:cNvPr>
          <p:cNvSpPr txBox="1"/>
          <p:nvPr/>
        </p:nvSpPr>
        <p:spPr>
          <a:xfrm>
            <a:off x="1111307" y="2549809"/>
            <a:ext cx="10558015" cy="656783"/>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80% of infants will be discharged from ILPQC hospitals with a completed ESSI Bundle.</a:t>
            </a:r>
          </a:p>
        </p:txBody>
      </p:sp>
      <p:sp>
        <p:nvSpPr>
          <p:cNvPr id="30" name="Freeform 17">
            <a:extLst>
              <a:ext uri="{FF2B5EF4-FFF2-40B4-BE49-F238E27FC236}">
                <a16:creationId xmlns:a16="http://schemas.microsoft.com/office/drawing/2014/main" id="{807B8E33-7EFF-7586-9B2A-EEB15CC8C381}"/>
              </a:ext>
            </a:extLst>
          </p:cNvPr>
          <p:cNvSpPr/>
          <p:nvPr/>
        </p:nvSpPr>
        <p:spPr>
          <a:xfrm>
            <a:off x="886026" y="4618936"/>
            <a:ext cx="3150228" cy="608867"/>
          </a:xfrm>
          <a:custGeom>
            <a:avLst/>
            <a:gdLst/>
            <a:ahLst/>
            <a:cxnLst/>
            <a:rect l="l" t="t" r="r" b="b"/>
            <a:pathLst>
              <a:path w="4592821" h="780779">
                <a:moveTo>
                  <a:pt x="0" y="0"/>
                </a:moveTo>
                <a:lnTo>
                  <a:pt x="4592820" y="0"/>
                </a:lnTo>
                <a:lnTo>
                  <a:pt x="4592820" y="780780"/>
                </a:lnTo>
                <a:lnTo>
                  <a:pt x="0" y="780780"/>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txBody>
          <a:bodyPr/>
          <a:lstStyle/>
          <a:p>
            <a:endParaRPr lang="en-US"/>
          </a:p>
        </p:txBody>
      </p:sp>
      <p:sp>
        <p:nvSpPr>
          <p:cNvPr id="32" name="TextBox 18">
            <a:extLst>
              <a:ext uri="{FF2B5EF4-FFF2-40B4-BE49-F238E27FC236}">
                <a16:creationId xmlns:a16="http://schemas.microsoft.com/office/drawing/2014/main" id="{A29085F2-BEE6-99AF-40AD-620EFEAA68F9}"/>
              </a:ext>
            </a:extLst>
          </p:cNvPr>
          <p:cNvSpPr txBox="1"/>
          <p:nvPr/>
        </p:nvSpPr>
        <p:spPr>
          <a:xfrm>
            <a:off x="1387344" y="4822963"/>
            <a:ext cx="2028316"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READINESS</a:t>
            </a:r>
          </a:p>
        </p:txBody>
      </p:sp>
      <p:sp>
        <p:nvSpPr>
          <p:cNvPr id="34" name="Freeform 19">
            <a:extLst>
              <a:ext uri="{FF2B5EF4-FFF2-40B4-BE49-F238E27FC236}">
                <a16:creationId xmlns:a16="http://schemas.microsoft.com/office/drawing/2014/main" id="{27AAACD0-2AD9-0861-FD85-F167BEEF8D8C}"/>
              </a:ext>
            </a:extLst>
          </p:cNvPr>
          <p:cNvSpPr/>
          <p:nvPr/>
        </p:nvSpPr>
        <p:spPr>
          <a:xfrm>
            <a:off x="886027" y="5385726"/>
            <a:ext cx="3150228" cy="553649"/>
          </a:xfrm>
          <a:custGeom>
            <a:avLst/>
            <a:gdLst/>
            <a:ahLst/>
            <a:cxnLst/>
            <a:rect l="l" t="t" r="r" b="b"/>
            <a:pathLst>
              <a:path w="4592821" h="780779">
                <a:moveTo>
                  <a:pt x="0" y="0"/>
                </a:moveTo>
                <a:lnTo>
                  <a:pt x="4592820" y="0"/>
                </a:lnTo>
                <a:lnTo>
                  <a:pt x="4592820" y="780779"/>
                </a:lnTo>
                <a:lnTo>
                  <a:pt x="0" y="780779"/>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txBody>
          <a:bodyPr/>
          <a:lstStyle/>
          <a:p>
            <a:endParaRPr lang="en-US"/>
          </a:p>
        </p:txBody>
      </p:sp>
      <p:sp>
        <p:nvSpPr>
          <p:cNvPr id="36" name="TextBox 20">
            <a:extLst>
              <a:ext uri="{FF2B5EF4-FFF2-40B4-BE49-F238E27FC236}">
                <a16:creationId xmlns:a16="http://schemas.microsoft.com/office/drawing/2014/main" id="{73602F57-63E5-AD2C-8F35-EEE5A55C03B9}"/>
              </a:ext>
            </a:extLst>
          </p:cNvPr>
          <p:cNvSpPr txBox="1"/>
          <p:nvPr/>
        </p:nvSpPr>
        <p:spPr>
          <a:xfrm>
            <a:off x="836786" y="5562784"/>
            <a:ext cx="3206735"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TRANSFER OF CARE</a:t>
            </a:r>
          </a:p>
        </p:txBody>
      </p:sp>
      <p:sp>
        <p:nvSpPr>
          <p:cNvPr id="38" name="Freeform 21">
            <a:extLst>
              <a:ext uri="{FF2B5EF4-FFF2-40B4-BE49-F238E27FC236}">
                <a16:creationId xmlns:a16="http://schemas.microsoft.com/office/drawing/2014/main" id="{B9969608-898E-6FC6-1F08-56733F2AA44B}"/>
              </a:ext>
            </a:extLst>
          </p:cNvPr>
          <p:cNvSpPr/>
          <p:nvPr/>
        </p:nvSpPr>
        <p:spPr>
          <a:xfrm>
            <a:off x="888227" y="3819390"/>
            <a:ext cx="3148028" cy="608493"/>
          </a:xfrm>
          <a:custGeom>
            <a:avLst/>
            <a:gdLst/>
            <a:ahLst/>
            <a:cxnLst/>
            <a:rect l="l" t="t" r="r" b="b"/>
            <a:pathLst>
              <a:path w="4589522" h="780219">
                <a:moveTo>
                  <a:pt x="0" y="0"/>
                </a:moveTo>
                <a:lnTo>
                  <a:pt x="4589521" y="0"/>
                </a:lnTo>
                <a:lnTo>
                  <a:pt x="4589521" y="780218"/>
                </a:lnTo>
                <a:lnTo>
                  <a:pt x="0" y="780218"/>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txBody>
          <a:bodyPr/>
          <a:lstStyle/>
          <a:p>
            <a:endParaRPr lang="en-US"/>
          </a:p>
        </p:txBody>
      </p:sp>
      <p:sp>
        <p:nvSpPr>
          <p:cNvPr id="40" name="TextBox 22">
            <a:extLst>
              <a:ext uri="{FF2B5EF4-FFF2-40B4-BE49-F238E27FC236}">
                <a16:creationId xmlns:a16="http://schemas.microsoft.com/office/drawing/2014/main" id="{9869AD74-D8A3-0B44-10F4-685B412FCB24}"/>
              </a:ext>
            </a:extLst>
          </p:cNvPr>
          <p:cNvSpPr txBox="1"/>
          <p:nvPr/>
        </p:nvSpPr>
        <p:spPr>
          <a:xfrm>
            <a:off x="298855" y="947398"/>
            <a:ext cx="410448"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1</a:t>
            </a:r>
          </a:p>
        </p:txBody>
      </p:sp>
      <p:sp>
        <p:nvSpPr>
          <p:cNvPr id="44" name="TextBox 24">
            <a:extLst>
              <a:ext uri="{FF2B5EF4-FFF2-40B4-BE49-F238E27FC236}">
                <a16:creationId xmlns:a16="http://schemas.microsoft.com/office/drawing/2014/main" id="{E3D868BB-9056-5F85-37FB-DC17C2377580}"/>
              </a:ext>
            </a:extLst>
          </p:cNvPr>
          <p:cNvSpPr txBox="1"/>
          <p:nvPr/>
        </p:nvSpPr>
        <p:spPr>
          <a:xfrm>
            <a:off x="1488052" y="4008485"/>
            <a:ext cx="1951014" cy="311253"/>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AWARENESS</a:t>
            </a:r>
          </a:p>
        </p:txBody>
      </p:sp>
      <p:sp>
        <p:nvSpPr>
          <p:cNvPr id="46" name="TextBox 25">
            <a:extLst>
              <a:ext uri="{FF2B5EF4-FFF2-40B4-BE49-F238E27FC236}">
                <a16:creationId xmlns:a16="http://schemas.microsoft.com/office/drawing/2014/main" id="{1072F846-48B0-2F56-6528-205809296213}"/>
              </a:ext>
            </a:extLst>
          </p:cNvPr>
          <p:cNvSpPr txBox="1"/>
          <p:nvPr/>
        </p:nvSpPr>
        <p:spPr>
          <a:xfrm>
            <a:off x="4312052" y="3863840"/>
            <a:ext cx="7763339"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Parents or caregivers report an understanding of a safe sleep environment.</a:t>
            </a:r>
          </a:p>
        </p:txBody>
      </p:sp>
      <p:sp>
        <p:nvSpPr>
          <p:cNvPr id="48" name="TextBox 26">
            <a:extLst>
              <a:ext uri="{FF2B5EF4-FFF2-40B4-BE49-F238E27FC236}">
                <a16:creationId xmlns:a16="http://schemas.microsoft.com/office/drawing/2014/main" id="{9DA002CE-213B-0EFE-03DC-C3DB65BCF003}"/>
              </a:ext>
            </a:extLst>
          </p:cNvPr>
          <p:cNvSpPr txBox="1"/>
          <p:nvPr/>
        </p:nvSpPr>
        <p:spPr>
          <a:xfrm>
            <a:off x="4311686" y="4691360"/>
            <a:ext cx="7409744"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ea typeface="+mn-lt"/>
                <a:cs typeface="+mn-lt"/>
              </a:rPr>
              <a:t>Family is prepared for a transition to home, including </a:t>
            </a:r>
            <a:r>
              <a:rPr lang="en-US" sz="2200" err="1">
                <a:solidFill>
                  <a:srgbClr val="000000"/>
                </a:solidFill>
                <a:ea typeface="+mn-lt"/>
                <a:cs typeface="+mn-lt"/>
              </a:rPr>
              <a:t>SDoH</a:t>
            </a:r>
            <a:r>
              <a:rPr lang="en-US" sz="2200">
                <a:solidFill>
                  <a:srgbClr val="000000"/>
                </a:solidFill>
                <a:ea typeface="+mn-lt"/>
                <a:cs typeface="+mn-lt"/>
              </a:rPr>
              <a:t> screening and resource linkage.</a:t>
            </a:r>
            <a:endParaRPr lang="en-US" sz="2200">
              <a:solidFill>
                <a:srgbClr val="000000"/>
              </a:solidFill>
            </a:endParaRPr>
          </a:p>
        </p:txBody>
      </p:sp>
      <p:sp>
        <p:nvSpPr>
          <p:cNvPr id="50" name="TextBox 27">
            <a:extLst>
              <a:ext uri="{FF2B5EF4-FFF2-40B4-BE49-F238E27FC236}">
                <a16:creationId xmlns:a16="http://schemas.microsoft.com/office/drawing/2014/main" id="{484FA518-5005-04AD-A148-23B555389D18}"/>
              </a:ext>
            </a:extLst>
          </p:cNvPr>
          <p:cNvSpPr txBox="1"/>
          <p:nvPr/>
        </p:nvSpPr>
        <p:spPr>
          <a:xfrm>
            <a:off x="4314936" y="5661147"/>
            <a:ext cx="7457964" cy="286104"/>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Communication to primary care provider completed.</a:t>
            </a:r>
            <a:endParaRPr lang="en-US" sz="2200">
              <a:cs typeface="Calibri"/>
            </a:endParaRPr>
          </a:p>
        </p:txBody>
      </p:sp>
      <p:grpSp>
        <p:nvGrpSpPr>
          <p:cNvPr id="7" name="Group 9">
            <a:extLst>
              <a:ext uri="{FF2B5EF4-FFF2-40B4-BE49-F238E27FC236}">
                <a16:creationId xmlns:a16="http://schemas.microsoft.com/office/drawing/2014/main" id="{59DCCF77-1BDF-BB49-8752-58A43F365FAC}"/>
              </a:ext>
            </a:extLst>
          </p:cNvPr>
          <p:cNvGrpSpPr/>
          <p:nvPr/>
        </p:nvGrpSpPr>
        <p:grpSpPr>
          <a:xfrm>
            <a:off x="91329" y="2498278"/>
            <a:ext cx="812800" cy="825500"/>
            <a:chOff x="0" y="0"/>
            <a:chExt cx="812800" cy="812800"/>
          </a:xfrm>
        </p:grpSpPr>
        <p:sp>
          <p:nvSpPr>
            <p:cNvPr id="8" name="Freeform 10">
              <a:extLst>
                <a:ext uri="{FF2B5EF4-FFF2-40B4-BE49-F238E27FC236}">
                  <a16:creationId xmlns:a16="http://schemas.microsoft.com/office/drawing/2014/main" id="{E15AE669-9885-B6BE-D637-60B38E0F95F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txBody>
            <a:bodyPr/>
            <a:lstStyle/>
            <a:p>
              <a:endParaRPr lang="en-US"/>
            </a:p>
          </p:txBody>
        </p:sp>
        <p:sp>
          <p:nvSpPr>
            <p:cNvPr id="9" name="TextBox 11">
              <a:extLst>
                <a:ext uri="{FF2B5EF4-FFF2-40B4-BE49-F238E27FC236}">
                  <a16:creationId xmlns:a16="http://schemas.microsoft.com/office/drawing/2014/main" id="{2EC913AF-9BAA-D267-4DAB-C2EAAC071B91}"/>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42" name="TextBox 23">
            <a:extLst>
              <a:ext uri="{FF2B5EF4-FFF2-40B4-BE49-F238E27FC236}">
                <a16:creationId xmlns:a16="http://schemas.microsoft.com/office/drawing/2014/main" id="{FB430A34-582F-067B-AEF5-DB4764FC6C5A}"/>
              </a:ext>
            </a:extLst>
          </p:cNvPr>
          <p:cNvSpPr txBox="1"/>
          <p:nvPr/>
        </p:nvSpPr>
        <p:spPr>
          <a:xfrm>
            <a:off x="290166" y="2295809"/>
            <a:ext cx="434023"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2</a:t>
            </a:r>
          </a:p>
        </p:txBody>
      </p:sp>
      <p:sp>
        <p:nvSpPr>
          <p:cNvPr id="13" name="Freeform 13">
            <a:extLst>
              <a:ext uri="{FF2B5EF4-FFF2-40B4-BE49-F238E27FC236}">
                <a16:creationId xmlns:a16="http://schemas.microsoft.com/office/drawing/2014/main" id="{3BDDD164-0124-FE54-AD8E-88B343F5817D}"/>
              </a:ext>
            </a:extLst>
          </p:cNvPr>
          <p:cNvSpPr/>
          <p:nvPr/>
        </p:nvSpPr>
        <p:spPr>
          <a:xfrm>
            <a:off x="9566983" y="166209"/>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9" cstate="email">
              <a:extLst>
                <a:ext uri="{28A0092B-C50C-407E-A947-70E740481C1C}">
                  <a14:useLocalDpi xmlns:a14="http://schemas.microsoft.com/office/drawing/2010/main"/>
                </a:ext>
              </a:extLst>
            </a:blip>
            <a:stretch>
              <a:fillRect/>
            </a:stretch>
          </a:blipFill>
        </p:spPr>
        <p:txBody>
          <a:bodyPr/>
          <a:lstStyle/>
          <a:p>
            <a:endParaRPr lang="en-US"/>
          </a:p>
        </p:txBody>
      </p:sp>
    </p:spTree>
    <p:extLst>
      <p:ext uri="{BB962C8B-B14F-4D97-AF65-F5344CB8AC3E}">
        <p14:creationId xmlns:p14="http://schemas.microsoft.com/office/powerpoint/2010/main" val="151475603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ptos" panose="020B00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Application>Microsoft Office PowerPoint</Application>
  <PresentationFormat>Widescreen</PresentationFormat>
  <Slides>57</Slides>
  <Notes>33</Notes>
  <HiddenSlides>0</HiddenSlides>
  <ScaleCrop>false</ScaleCrop>
  <HeadingPairs>
    <vt:vector size="4" baseType="variant">
      <vt:variant>
        <vt:lpstr>Theme</vt:lpstr>
      </vt:variant>
      <vt:variant>
        <vt:i4>3</vt:i4>
      </vt:variant>
      <vt:variant>
        <vt:lpstr>Slide Titles</vt:lpstr>
      </vt:variant>
      <vt:variant>
        <vt:i4>57</vt:i4>
      </vt:variant>
    </vt:vector>
  </HeadingPairs>
  <TitlesOfParts>
    <vt:vector size="60" baseType="lpstr">
      <vt:lpstr>office theme</vt:lpstr>
      <vt:lpstr>1_Office Theme</vt:lpstr>
      <vt:lpstr>Office Theme</vt:lpstr>
      <vt:lpstr>Equity and Safe Sleep for Infants Equitable and Respectful Care Education and Implementation, Part 2 </vt:lpstr>
      <vt:lpstr>Overview</vt:lpstr>
      <vt:lpstr>PowerPoint Presentation</vt:lpstr>
      <vt:lpstr>PowerPoint Presentation</vt:lpstr>
      <vt:lpstr>PowerPoint Presentation</vt:lpstr>
      <vt:lpstr>PowerPoint Presentation</vt:lpstr>
      <vt:lpstr>ESSI Launch Award Criteria</vt:lpstr>
      <vt:lpstr>PowerPoint Presentation</vt:lpstr>
      <vt:lpstr>ESSI Initiative Aims</vt:lpstr>
      <vt:lpstr>PowerPoint Presentation</vt:lpstr>
      <vt:lpstr>Key Driver Diagram</vt:lpstr>
      <vt:lpstr>PowerPoint Presentation</vt:lpstr>
      <vt:lpstr>Poll: Have you chosen your E-Module yet?</vt:lpstr>
      <vt:lpstr>PowerPoint Presentation</vt:lpstr>
      <vt:lpstr>PowerPoint Presentation</vt:lpstr>
      <vt:lpstr>PowerPoint Presentation</vt:lpstr>
      <vt:lpstr>PowerPoint Presentation</vt:lpstr>
      <vt:lpstr>ILPQC will be offering one seat to each ESSI hospital team to help build capacity to facilitate live discussions about equity and respectful care with your providers, nurses and staff.</vt:lpstr>
      <vt:lpstr>Tools to Facilitate Open Discussions  about equitable and respectful care </vt:lpstr>
      <vt:lpstr>PowerPoint Presentation</vt:lpstr>
      <vt:lpstr>Films: Toxic: A Black Woman's Story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Resources for Respectful Care Practices</vt:lpstr>
      <vt:lpstr>PowerPoint Presentation</vt:lpstr>
      <vt:lpstr>PowerPoint Presentation</vt:lpstr>
      <vt:lpstr>Implementation of Respectful Care Practices Requires Engagement and Support!</vt:lpstr>
      <vt:lpstr>Strategies that Birth Equity Teams Found Useful  </vt:lpstr>
      <vt:lpstr>PowerPoint Presentation</vt:lpstr>
      <vt:lpstr>Poll: Have you seen ILPQC's Respectful Care Practices around your hospital?</vt:lpstr>
      <vt:lpstr>PowerPoint Presentation</vt:lpstr>
      <vt:lpstr>Respectful Care Practices Process</vt:lpstr>
      <vt:lpstr>PowerPoint Presentation</vt:lpstr>
      <vt:lpstr>PowerPoint Presentation</vt:lpstr>
      <vt:lpstr>PowerPoint Presentation</vt:lpstr>
      <vt:lpstr>Team Talk</vt:lpstr>
      <vt:lpstr>Engaging Hospital Teams in Respectful Care Education and Implementation. </vt:lpstr>
      <vt:lpstr>PowerPoint Presentation</vt:lpstr>
      <vt:lpstr>St Mary’s Respectful Care Education Journey</vt:lpstr>
      <vt:lpstr>Implicit Bias Training</vt:lpstr>
      <vt:lpstr>PowerPoint Presentation</vt:lpstr>
      <vt:lpstr>Hearing Patient Voices: PREM Survey</vt:lpstr>
      <vt:lpstr>PowerPoint Presentation</vt:lpstr>
      <vt:lpstr>PowerPoint Presentation</vt:lpstr>
      <vt:lpstr>Thank You</vt:lpstr>
      <vt:lpstr>PowerPoint Presentation</vt:lpstr>
      <vt:lpstr>ESSI Data Collection</vt:lpstr>
      <vt:lpstr>Data Collection Timelines</vt:lpstr>
      <vt:lpstr> Two ESSI Data Forms</vt:lpstr>
      <vt:lpstr>Upcoming ESSI Calls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revision>2</cp:revision>
  <dcterms:created xsi:type="dcterms:W3CDTF">2024-01-25T18:05:32Z</dcterms:created>
  <dcterms:modified xsi:type="dcterms:W3CDTF">2024-02-20T17:28:30Z</dcterms:modified>
</cp:coreProperties>
</file>