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297_E21254B7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4"/>
    <p:sldMasterId id="2147483711" r:id="rId5"/>
    <p:sldMasterId id="2147483749" r:id="rId6"/>
    <p:sldMasterId id="2147483760" r:id="rId7"/>
    <p:sldMasterId id="2147483669" r:id="rId8"/>
    <p:sldMasterId id="2147484743" r:id="rId9"/>
    <p:sldMasterId id="2147483660" r:id="rId10"/>
    <p:sldMasterId id="2147484744" r:id="rId11"/>
  </p:sldMasterIdLst>
  <p:notesMasterIdLst>
    <p:notesMasterId r:id="rId48"/>
  </p:notesMasterIdLst>
  <p:sldIdLst>
    <p:sldId id="473" r:id="rId12"/>
    <p:sldId id="474" r:id="rId13"/>
    <p:sldId id="623" r:id="rId14"/>
    <p:sldId id="684" r:id="rId15"/>
    <p:sldId id="685" r:id="rId16"/>
    <p:sldId id="662" r:id="rId17"/>
    <p:sldId id="663" r:id="rId18"/>
    <p:sldId id="679" r:id="rId19"/>
    <p:sldId id="687" r:id="rId20"/>
    <p:sldId id="694" r:id="rId21"/>
    <p:sldId id="695" r:id="rId22"/>
    <p:sldId id="696" r:id="rId23"/>
    <p:sldId id="697" r:id="rId24"/>
    <p:sldId id="698" r:id="rId25"/>
    <p:sldId id="693" r:id="rId26"/>
    <p:sldId id="699" r:id="rId27"/>
    <p:sldId id="706" r:id="rId28"/>
    <p:sldId id="686" r:id="rId29"/>
    <p:sldId id="703" r:id="rId30"/>
    <p:sldId id="689" r:id="rId31"/>
    <p:sldId id="688" r:id="rId32"/>
    <p:sldId id="690" r:id="rId33"/>
    <p:sldId id="701" r:id="rId34"/>
    <p:sldId id="711" r:id="rId35"/>
    <p:sldId id="702" r:id="rId36"/>
    <p:sldId id="707" r:id="rId37"/>
    <p:sldId id="708" r:id="rId38"/>
    <p:sldId id="700" r:id="rId39"/>
    <p:sldId id="709" r:id="rId40"/>
    <p:sldId id="710" r:id="rId41"/>
    <p:sldId id="712" r:id="rId42"/>
    <p:sldId id="676" r:id="rId43"/>
    <p:sldId id="314" r:id="rId44"/>
    <p:sldId id="621" r:id="rId45"/>
    <p:sldId id="673" r:id="rId46"/>
    <p:sldId id="335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CF8223C-610E-2BBA-F33B-0E1F55F6BB33}" name="Patricia Ann Lee King" initials="PK" userId="S::pal094@ads.northwestern.edu::dbab7ec2-5444-4d21-afe7-a39974533dd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ARIAH, SOGI" initials="SS" lastIdx="2" clrIdx="0">
    <p:extLst>
      <p:ext uri="{19B8F6BF-5375-455C-9EA6-DF929625EA0E}">
        <p15:presenceInfo xmlns:p15="http://schemas.microsoft.com/office/powerpoint/2012/main" userId="S-1-5-21-3061956908-2738319542-621568764-366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B93A"/>
    <a:srgbClr val="000000"/>
    <a:srgbClr val="00499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B1E238-4C2A-D92E-E59A-08B27597729B}" v="6" dt="2022-01-06T19:24:25.143"/>
    <p1510:client id="{1065FF98-7D2C-8FA7-17FB-199FBEA08ECD}" v="341" dt="2022-11-18T20:33:41.281"/>
    <p1510:client id="{1A40D790-D28D-04B2-C7C4-687176AAA381}" v="85" dt="2022-08-15T15:56:30.524"/>
    <p1510:client id="{1E92D12B-4C20-2714-25F1-6D2329BC6AA4}" v="6" dt="2022-08-15T16:15:41.452"/>
    <p1510:client id="{1EC12A19-F1A3-A6AE-4F47-CC5CE229D8A3}" v="338" dt="2022-08-15T14:54:21.676"/>
    <p1510:client id="{269344FF-4846-783D-307D-9AED31661A00}" v="568" dt="2022-08-12T18:35:41.375"/>
    <p1510:client id="{29B2CD9F-B3E2-58C5-1F0D-0C0E930C1402}" v="110" dt="2022-12-16T22:34:09.420"/>
    <p1510:client id="{3393E09D-6823-54A5-BA57-B78A019AE0D1}" v="20" dt="2022-09-15T14:42:46.075"/>
    <p1510:client id="{3C60B8CC-9221-E8A5-0960-0ECFF4890C30}" v="13" dt="2022-11-18T20:51:44.070"/>
    <p1510:client id="{3D00F3B1-ADA2-83E7-4559-6C9AE67CF50E}" v="12" dt="2022-08-15T15:00:31.651"/>
    <p1510:client id="{3FAB20C9-158D-476A-DB8C-63E4496546A3}" v="4" dt="2022-11-17T21:48:58.671"/>
    <p1510:client id="{4BB1E083-9C20-85D9-6972-7FD6F455E9C8}" v="9" dt="2022-04-12T14:45:20.579"/>
    <p1510:client id="{5149C471-5901-CBF1-0667-5E16D18CFE97}" v="5" dt="2022-04-13T21:11:16.082"/>
    <p1510:client id="{5B79F81C-2E4A-C9E3-532C-AE879B7CD8EB}" v="1733" dt="2022-09-17T14:01:24.034"/>
    <p1510:client id="{5E400571-2AF9-8EF6-BF98-C0B72037BFA1}" v="445" dt="2022-07-07T21:13:32.466"/>
    <p1510:client id="{5E48E709-9BEA-9FE9-975A-72F714D0DB86}" v="1456" dt="2022-08-12T14:53:59.653"/>
    <p1510:client id="{6453D58A-1654-8002-0A61-A0BEB834EB25}" v="55" dt="2022-07-12T18:46:19.401"/>
    <p1510:client id="{664A7847-F42C-73F2-EFBC-CF7B29771E5E}" v="182" dt="2022-09-15T14:03:59.932"/>
    <p1510:client id="{6CED6023-9C22-4A49-4C99-5EC0EA4B9547}" v="232" dt="2022-11-18T16:55:00.071"/>
    <p1510:client id="{736CBBEF-737A-8973-8DEC-508AE005629B}" v="272" dt="2022-03-16T18:19:39.437"/>
    <p1510:client id="{76BDCA5D-13BA-AB31-5040-9DC496812E45}" v="120" dt="2022-09-15T13:32:35.342"/>
    <p1510:client id="{7B4B1147-CE0C-EE5C-A6FA-62EE28FE5BF9}" v="230" dt="2022-09-13T19:24:57.175"/>
    <p1510:client id="{7CD2BEBF-8356-57E4-C78F-A7473CE15C4B}" v="25" dt="2022-02-15T21:43:52.698"/>
    <p1510:client id="{8061A811-DF81-C6AB-F76F-10C5B066A54C}" v="65" dt="2022-01-11T19:55:59.319"/>
    <p1510:client id="{83BE5CB4-A051-B035-3DEF-0C430F1858FE}" v="96" dt="2022-08-12T18:37:42.010"/>
    <p1510:client id="{8415CCCE-CC17-1FF9-834E-CAD5AAD05F35}" v="102" dt="2022-01-07T20:11:40.195"/>
    <p1510:client id="{885877D2-6AA6-C420-462F-80EB224E3617}" v="45" dt="2022-01-06T19:17:25.548"/>
    <p1510:client id="{9192EAE3-2AB4-389F-1E78-27FC9B59DA70}" v="111" dt="2022-08-12T16:44:30.678"/>
    <p1510:client id="{94FD356C-E2C9-3E8F-BA8C-1BC2496C1E7A}" v="52" dt="2022-01-12T20:55:27.927"/>
    <p1510:client id="{9C9ED0D4-E974-61AE-4E63-A2C7B0B407EC}" v="1506" dt="2022-02-17T15:45:03.984"/>
    <p1510:client id="{A3A1F360-E086-AB1D-4704-43006C872997}" v="226" dt="2022-02-15T22:22:37.147"/>
    <p1510:client id="{A5A12800-AE51-EF51-53BE-21BEB18E6D20}" v="13" dt="2022-11-18T20:24:06.435"/>
    <p1510:client id="{A6A12EF1-C57B-651D-5999-3F346A7AB3A0}" v="30" dt="2022-11-18T18:04:43.783"/>
    <p1510:client id="{AB897C91-A6DD-3E5C-AE5D-44FE0466F207}" v="24" dt="2022-09-15T18:24:14.292"/>
    <p1510:client id="{B0E044C7-629B-2AB1-3B3B-C95682749D35}" v="15" dt="2022-11-15T20:58:51.216"/>
    <p1510:client id="{B37092B6-266D-47AC-9908-05590BBAC1FA}" v="15" dt="2022-08-15T15:57:25.856"/>
    <p1510:client id="{B7B63780-50CF-48F2-2667-6B8979388E7E}" v="20" dt="2022-09-12T21:04:59.334"/>
    <p1510:client id="{B9EE3F52-F075-6E9D-52ED-144888B1DDC6}" v="224" dt="2022-04-13T18:47:08.223"/>
    <p1510:client id="{BEAF99F2-DA12-88A0-D486-2256389DF5D9}" v="80" dt="2022-09-15T14:37:52.460"/>
    <p1510:client id="{BFC83655-C0D4-EEF7-D8EE-647482D4167C}" v="71" dt="2022-11-17T15:31:56.429"/>
    <p1510:client id="{C6BDDCD3-89F1-580E-7BFC-7F2718D45B17}" v="21" dt="2022-01-10T20:48:49.340"/>
    <p1510:client id="{C7606A9C-9CB9-F464-6A64-7ABA8F00FBCB}" v="10" dt="2022-03-15T18:42:11.756"/>
    <p1510:client id="{D3A4DDAE-F601-1EA1-8B08-9A196E8F2085}" v="44" dt="2022-02-16T19:49:42.058"/>
    <p1510:client id="{D539DE43-767F-6D85-1F7B-262C91C5507D}" v="54" dt="2022-11-18T19:17:42.244"/>
    <p1510:client id="{D8264469-AF1A-8E71-AB52-77DB782F7211}" v="2" dt="2022-11-16T15:45:32.144"/>
    <p1510:client id="{FED126FC-6EA2-C570-317C-FD894A051D8A}" v="1" dt="2022-09-15T19:20:23.5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66995" autoAdjust="0"/>
  </p:normalViewPr>
  <p:slideViewPr>
    <p:cSldViewPr snapToGrid="0">
      <p:cViewPr varScale="1">
        <p:scale>
          <a:sx n="56" d="100"/>
          <a:sy n="56" d="100"/>
        </p:scale>
        <p:origin x="15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notesMaster" Target="notesMasters/notesMaster1.xml"/><Relationship Id="rId56" Type="http://schemas.microsoft.com/office/2018/10/relationships/authors" Target="authors.xml"/><Relationship Id="rId8" Type="http://schemas.openxmlformats.org/officeDocument/2006/relationships/slideMaster" Target="slideMasters/slideMaster5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leen Fleming Suse" userId="S::efs3844@ads.northwestern.edu::725c94ef-d051-42d7-9d33-8572765d592b" providerId="AD" clId="Web-{A6A12EF1-C57B-651D-5999-3F346A7AB3A0}"/>
    <pc:docChg chg="addSld delSld modSld">
      <pc:chgData name="Eileen Fleming Suse" userId="S::efs3844@ads.northwestern.edu::725c94ef-d051-42d7-9d33-8572765d592b" providerId="AD" clId="Web-{A6A12EF1-C57B-651D-5999-3F346A7AB3A0}" dt="2022-11-18T18:04:43.783" v="29"/>
      <pc:docMkLst>
        <pc:docMk/>
      </pc:docMkLst>
      <pc:sldChg chg="addSp modSp">
        <pc:chgData name="Eileen Fleming Suse" userId="S::efs3844@ads.northwestern.edu::725c94ef-d051-42d7-9d33-8572765d592b" providerId="AD" clId="Web-{A6A12EF1-C57B-651D-5999-3F346A7AB3A0}" dt="2022-11-18T18:04:24.235" v="26" actId="1076"/>
        <pc:sldMkLst>
          <pc:docMk/>
          <pc:sldMk cId="3923143892" sldId="631"/>
        </pc:sldMkLst>
        <pc:spChg chg="mod">
          <ac:chgData name="Eileen Fleming Suse" userId="S::efs3844@ads.northwestern.edu::725c94ef-d051-42d7-9d33-8572765d592b" providerId="AD" clId="Web-{A6A12EF1-C57B-651D-5999-3F346A7AB3A0}" dt="2022-11-18T18:03:40.468" v="1" actId="1076"/>
          <ac:spMkLst>
            <pc:docMk/>
            <pc:sldMk cId="3923143892" sldId="631"/>
            <ac:spMk id="6" creationId="{00000000-0000-0000-0000-000000000000}"/>
          </ac:spMkLst>
        </pc:spChg>
        <pc:spChg chg="add mod">
          <ac:chgData name="Eileen Fleming Suse" userId="S::efs3844@ads.northwestern.edu::725c94ef-d051-42d7-9d33-8572765d592b" providerId="AD" clId="Web-{A6A12EF1-C57B-651D-5999-3F346A7AB3A0}" dt="2022-11-18T18:04:24.235" v="26" actId="1076"/>
          <ac:spMkLst>
            <pc:docMk/>
            <pc:sldMk cId="3923143892" sldId="631"/>
            <ac:spMk id="7" creationId="{97145323-1F4C-F965-2296-59539484EB7F}"/>
          </ac:spMkLst>
        </pc:spChg>
      </pc:sldChg>
      <pc:sldChg chg="del">
        <pc:chgData name="Eileen Fleming Suse" userId="S::efs3844@ads.northwestern.edu::725c94ef-d051-42d7-9d33-8572765d592b" providerId="AD" clId="Web-{A6A12EF1-C57B-651D-5999-3F346A7AB3A0}" dt="2022-11-18T18:04:28.798" v="27"/>
        <pc:sldMkLst>
          <pc:docMk/>
          <pc:sldMk cId="2631166450" sldId="632"/>
        </pc:sldMkLst>
      </pc:sldChg>
      <pc:sldChg chg="add del">
        <pc:chgData name="Eileen Fleming Suse" userId="S::efs3844@ads.northwestern.edu::725c94ef-d051-42d7-9d33-8572765d592b" providerId="AD" clId="Web-{A6A12EF1-C57B-651D-5999-3F346A7AB3A0}" dt="2022-11-18T18:04:43.783" v="29"/>
        <pc:sldMkLst>
          <pc:docMk/>
          <pc:sldMk cId="2366499861" sldId="680"/>
        </pc:sldMkLst>
      </pc:sldChg>
    </pc:docChg>
  </pc:docChgLst>
  <pc:docChgLst>
    <pc:chgData name="Eileen Fleming Suse" userId="S::efs3844@ads.northwestern.edu::725c94ef-d051-42d7-9d33-8572765d592b" providerId="AD" clId="Web-{B0E044C7-629B-2AB1-3B3B-C95682749D35}"/>
    <pc:docChg chg="addSld modSld">
      <pc:chgData name="Eileen Fleming Suse" userId="S::efs3844@ads.northwestern.edu::725c94ef-d051-42d7-9d33-8572765d592b" providerId="AD" clId="Web-{B0E044C7-629B-2AB1-3B3B-C95682749D35}" dt="2022-11-15T20:59:06.279" v="71"/>
      <pc:docMkLst>
        <pc:docMk/>
      </pc:docMkLst>
      <pc:sldChg chg="modSp modNotes">
        <pc:chgData name="Eileen Fleming Suse" userId="S::efs3844@ads.northwestern.edu::725c94ef-d051-42d7-9d33-8572765d592b" providerId="AD" clId="Web-{B0E044C7-629B-2AB1-3B3B-C95682749D35}" dt="2022-11-15T20:58:06.684" v="32"/>
        <pc:sldMkLst>
          <pc:docMk/>
          <pc:sldMk cId="2697575714" sldId="670"/>
        </pc:sldMkLst>
        <pc:spChg chg="mod">
          <ac:chgData name="Eileen Fleming Suse" userId="S::efs3844@ads.northwestern.edu::725c94ef-d051-42d7-9d33-8572765d592b" providerId="AD" clId="Web-{B0E044C7-629B-2AB1-3B3B-C95682749D35}" dt="2022-11-15T20:57:53.340" v="0"/>
          <ac:spMkLst>
            <pc:docMk/>
            <pc:sldMk cId="2697575714" sldId="670"/>
            <ac:spMk id="2" creationId="{F2CB2742-2203-05AD-FC36-F4E529D6C166}"/>
          </ac:spMkLst>
        </pc:spChg>
      </pc:sldChg>
      <pc:sldChg chg="new">
        <pc:chgData name="Eileen Fleming Suse" userId="S::efs3844@ads.northwestern.edu::725c94ef-d051-42d7-9d33-8572765d592b" providerId="AD" clId="Web-{B0E044C7-629B-2AB1-3B3B-C95682749D35}" dt="2022-11-15T20:58:19.622" v="33"/>
        <pc:sldMkLst>
          <pc:docMk/>
          <pc:sldMk cId="692740130" sldId="675"/>
        </pc:sldMkLst>
      </pc:sldChg>
      <pc:sldChg chg="modSp new modNotes">
        <pc:chgData name="Eileen Fleming Suse" userId="S::efs3844@ads.northwestern.edu::725c94ef-d051-42d7-9d33-8572765d592b" providerId="AD" clId="Web-{B0E044C7-629B-2AB1-3B3B-C95682749D35}" dt="2022-11-15T20:59:06.279" v="71"/>
        <pc:sldMkLst>
          <pc:docMk/>
          <pc:sldMk cId="1123759121" sldId="676"/>
        </pc:sldMkLst>
        <pc:spChg chg="mod">
          <ac:chgData name="Eileen Fleming Suse" userId="S::efs3844@ads.northwestern.edu::725c94ef-d051-42d7-9d33-8572765d592b" providerId="AD" clId="Web-{B0E044C7-629B-2AB1-3B3B-C95682749D35}" dt="2022-11-15T20:58:51.216" v="45"/>
          <ac:spMkLst>
            <pc:docMk/>
            <pc:sldMk cId="1123759121" sldId="676"/>
            <ac:spMk id="2" creationId="{11584CC6-EAA2-485B-93B8-EB7B1B04A01E}"/>
          </ac:spMkLst>
        </pc:spChg>
      </pc:sldChg>
    </pc:docChg>
  </pc:docChgLst>
  <pc:docChgLst>
    <pc:chgData name="Daniel L Weiss" userId="S::dlw2885@ads.northwestern.edu::9eb720c2-52d8-4896-8792-48826e9f92f5" providerId="AD" clId="Web-{6CED6023-9C22-4A49-4C99-5EC0EA4B9547}"/>
    <pc:docChg chg="addSld delSld modSld">
      <pc:chgData name="Daniel L Weiss" userId="S::dlw2885@ads.northwestern.edu::9eb720c2-52d8-4896-8792-48826e9f92f5" providerId="AD" clId="Web-{6CED6023-9C22-4A49-4C99-5EC0EA4B9547}" dt="2022-11-18T16:54:59.461" v="155" actId="20577"/>
      <pc:docMkLst>
        <pc:docMk/>
      </pc:docMkLst>
      <pc:sldChg chg="addSp delSp modSp">
        <pc:chgData name="Daniel L Weiss" userId="S::dlw2885@ads.northwestern.edu::9eb720c2-52d8-4896-8792-48826e9f92f5" providerId="AD" clId="Web-{6CED6023-9C22-4A49-4C99-5EC0EA4B9547}" dt="2022-11-17T20:00:04.010" v="40" actId="14100"/>
        <pc:sldMkLst>
          <pc:docMk/>
          <pc:sldMk cId="3792852151" sldId="663"/>
        </pc:sldMkLst>
        <pc:spChg chg="mod">
          <ac:chgData name="Daniel L Weiss" userId="S::dlw2885@ads.northwestern.edu::9eb720c2-52d8-4896-8792-48826e9f92f5" providerId="AD" clId="Web-{6CED6023-9C22-4A49-4C99-5EC0EA4B9547}" dt="2022-11-17T16:43:23.638" v="11" actId="20577"/>
          <ac:spMkLst>
            <pc:docMk/>
            <pc:sldMk cId="3792852151" sldId="663"/>
            <ac:spMk id="2" creationId="{4454D9D2-FD51-4B03-BD7A-F1350B0E301B}"/>
          </ac:spMkLst>
        </pc:spChg>
        <pc:spChg chg="del">
          <ac:chgData name="Daniel L Weiss" userId="S::dlw2885@ads.northwestern.edu::9eb720c2-52d8-4896-8792-48826e9f92f5" providerId="AD" clId="Web-{6CED6023-9C22-4A49-4C99-5EC0EA4B9547}" dt="2022-11-17T16:42:48.420" v="0"/>
          <ac:spMkLst>
            <pc:docMk/>
            <pc:sldMk cId="3792852151" sldId="663"/>
            <ac:spMk id="14" creationId="{48A2C3C9-BFE6-86C0-6195-BA9D0B2401F9}"/>
          </ac:spMkLst>
        </pc:spChg>
        <pc:picChg chg="add del mod">
          <ac:chgData name="Daniel L Weiss" userId="S::dlw2885@ads.northwestern.edu::9eb720c2-52d8-4896-8792-48826e9f92f5" providerId="AD" clId="Web-{6CED6023-9C22-4A49-4C99-5EC0EA4B9547}" dt="2022-11-17T16:49:40.088" v="25"/>
          <ac:picMkLst>
            <pc:docMk/>
            <pc:sldMk cId="3792852151" sldId="663"/>
            <ac:picMk id="3" creationId="{7E01A7BC-DE4A-E5DA-2013-5A3ABA1B960A}"/>
          </ac:picMkLst>
        </pc:picChg>
        <pc:picChg chg="add del mod">
          <ac:chgData name="Daniel L Weiss" userId="S::dlw2885@ads.northwestern.edu::9eb720c2-52d8-4896-8792-48826e9f92f5" providerId="AD" clId="Web-{6CED6023-9C22-4A49-4C99-5EC0EA4B9547}" dt="2022-11-17T16:49:41.213" v="26"/>
          <ac:picMkLst>
            <pc:docMk/>
            <pc:sldMk cId="3792852151" sldId="663"/>
            <ac:picMk id="6" creationId="{D27DDB93-E7B7-2317-18FE-6D2964F3F642}"/>
          </ac:picMkLst>
        </pc:picChg>
        <pc:picChg chg="add mod">
          <ac:chgData name="Daniel L Weiss" userId="S::dlw2885@ads.northwestern.edu::9eb720c2-52d8-4896-8792-48826e9f92f5" providerId="AD" clId="Web-{6CED6023-9C22-4A49-4C99-5EC0EA4B9547}" dt="2022-11-17T20:00:04.010" v="40" actId="14100"/>
          <ac:picMkLst>
            <pc:docMk/>
            <pc:sldMk cId="3792852151" sldId="663"/>
            <ac:picMk id="7" creationId="{495B3AA7-D249-C616-4990-1C008EEBC1F9}"/>
          </ac:picMkLst>
        </pc:picChg>
        <pc:picChg chg="add mod">
          <ac:chgData name="Daniel L Weiss" userId="S::dlw2885@ads.northwestern.edu::9eb720c2-52d8-4896-8792-48826e9f92f5" providerId="AD" clId="Web-{6CED6023-9C22-4A49-4C99-5EC0EA4B9547}" dt="2022-11-17T20:00:01.182" v="39" actId="14100"/>
          <ac:picMkLst>
            <pc:docMk/>
            <pc:sldMk cId="3792852151" sldId="663"/>
            <ac:picMk id="8" creationId="{E45AB42C-B0AB-A036-269A-85D8B01F35B9}"/>
          </ac:picMkLst>
        </pc:picChg>
        <pc:picChg chg="del">
          <ac:chgData name="Daniel L Weiss" userId="S::dlw2885@ads.northwestern.edu::9eb720c2-52d8-4896-8792-48826e9f92f5" providerId="AD" clId="Web-{6CED6023-9C22-4A49-4C99-5EC0EA4B9547}" dt="2022-11-17T16:42:49.279" v="1"/>
          <ac:picMkLst>
            <pc:docMk/>
            <pc:sldMk cId="3792852151" sldId="663"/>
            <ac:picMk id="12" creationId="{FE30C4C6-EB42-5DF9-7EC8-D4BBCDEA131D}"/>
          </ac:picMkLst>
        </pc:picChg>
      </pc:sldChg>
      <pc:sldChg chg="del">
        <pc:chgData name="Daniel L Weiss" userId="S::dlw2885@ads.northwestern.edu::9eb720c2-52d8-4896-8792-48826e9f92f5" providerId="AD" clId="Web-{6CED6023-9C22-4A49-4C99-5EC0EA4B9547}" dt="2022-11-17T16:47:47.026" v="24"/>
        <pc:sldMkLst>
          <pc:docMk/>
          <pc:sldMk cId="1838251432" sldId="664"/>
        </pc:sldMkLst>
      </pc:sldChg>
      <pc:sldChg chg="del">
        <pc:chgData name="Daniel L Weiss" userId="S::dlw2885@ads.northwestern.edu::9eb720c2-52d8-4896-8792-48826e9f92f5" providerId="AD" clId="Web-{6CED6023-9C22-4A49-4C99-5EC0EA4B9547}" dt="2022-11-17T16:43:05.841" v="6"/>
        <pc:sldMkLst>
          <pc:docMk/>
          <pc:sldMk cId="2467885968" sldId="665"/>
        </pc:sldMkLst>
      </pc:sldChg>
      <pc:sldChg chg="del">
        <pc:chgData name="Daniel L Weiss" userId="S::dlw2885@ads.northwestern.edu::9eb720c2-52d8-4896-8792-48826e9f92f5" providerId="AD" clId="Web-{6CED6023-9C22-4A49-4C99-5EC0EA4B9547}" dt="2022-11-17T16:43:08.888" v="7"/>
        <pc:sldMkLst>
          <pc:docMk/>
          <pc:sldMk cId="911486745" sldId="666"/>
        </pc:sldMkLst>
      </pc:sldChg>
      <pc:sldChg chg="addSp delSp modSp add replId">
        <pc:chgData name="Daniel L Weiss" userId="S::dlw2885@ads.northwestern.edu::9eb720c2-52d8-4896-8792-48826e9f92f5" providerId="AD" clId="Web-{6CED6023-9C22-4A49-4C99-5EC0EA4B9547}" dt="2022-11-18T16:54:59.461" v="155" actId="20577"/>
        <pc:sldMkLst>
          <pc:docMk/>
          <pc:sldMk cId="1384059640" sldId="679"/>
        </pc:sldMkLst>
        <pc:spChg chg="mod">
          <ac:chgData name="Daniel L Weiss" userId="S::dlw2885@ads.northwestern.edu::9eb720c2-52d8-4896-8792-48826e9f92f5" providerId="AD" clId="Web-{6CED6023-9C22-4A49-4C99-5EC0EA4B9547}" dt="2022-11-17T20:16:35.017" v="54" actId="20577"/>
          <ac:spMkLst>
            <pc:docMk/>
            <pc:sldMk cId="1384059640" sldId="679"/>
            <ac:spMk id="2" creationId="{4454D9D2-FD51-4B03-BD7A-F1350B0E301B}"/>
          </ac:spMkLst>
        </pc:spChg>
        <pc:spChg chg="add mod">
          <ac:chgData name="Daniel L Weiss" userId="S::dlw2885@ads.northwestern.edu::9eb720c2-52d8-4896-8792-48826e9f92f5" providerId="AD" clId="Web-{6CED6023-9C22-4A49-4C99-5EC0EA4B9547}" dt="2022-11-18T16:39:48.955" v="70" actId="1076"/>
          <ac:spMkLst>
            <pc:docMk/>
            <pc:sldMk cId="1384059640" sldId="679"/>
            <ac:spMk id="6" creationId="{BF46982F-6AB5-73EC-811B-A314719EB03A}"/>
          </ac:spMkLst>
        </pc:spChg>
        <pc:spChg chg="add mod">
          <ac:chgData name="Daniel L Weiss" userId="S::dlw2885@ads.northwestern.edu::9eb720c2-52d8-4896-8792-48826e9f92f5" providerId="AD" clId="Web-{6CED6023-9C22-4A49-4C99-5EC0EA4B9547}" dt="2022-11-18T16:52:55.661" v="77" actId="20577"/>
          <ac:spMkLst>
            <pc:docMk/>
            <pc:sldMk cId="1384059640" sldId="679"/>
            <ac:spMk id="7" creationId="{19A2B8A0-E200-6683-C7DA-327BD79CB61B}"/>
          </ac:spMkLst>
        </pc:spChg>
        <pc:spChg chg="add del">
          <ac:chgData name="Daniel L Weiss" userId="S::dlw2885@ads.northwestern.edu::9eb720c2-52d8-4896-8792-48826e9f92f5" providerId="AD" clId="Web-{6CED6023-9C22-4A49-4C99-5EC0EA4B9547}" dt="2022-11-18T16:39:51.424" v="72"/>
          <ac:spMkLst>
            <pc:docMk/>
            <pc:sldMk cId="1384059640" sldId="679"/>
            <ac:spMk id="8" creationId="{05FF1D18-640B-2568-51BF-D0646E94B6C3}"/>
          </ac:spMkLst>
        </pc:spChg>
        <pc:spChg chg="add mod">
          <ac:chgData name="Daniel L Weiss" userId="S::dlw2885@ads.northwestern.edu::9eb720c2-52d8-4896-8792-48826e9f92f5" providerId="AD" clId="Web-{6CED6023-9C22-4A49-4C99-5EC0EA4B9547}" dt="2022-11-18T16:54:59.461" v="155" actId="20577"/>
          <ac:spMkLst>
            <pc:docMk/>
            <pc:sldMk cId="1384059640" sldId="679"/>
            <ac:spMk id="10" creationId="{CF1552F7-028D-6114-21EF-52A3B9F685B6}"/>
          </ac:spMkLst>
        </pc:spChg>
        <pc:graphicFrameChg chg="add mod">
          <ac:chgData name="Daniel L Weiss" userId="S::dlw2885@ads.northwestern.edu::9eb720c2-52d8-4896-8792-48826e9f92f5" providerId="AD" clId="Web-{6CED6023-9C22-4A49-4C99-5EC0EA4B9547}" dt="2022-11-18T16:54:32.882" v="148" actId="1076"/>
          <ac:graphicFrameMkLst>
            <pc:docMk/>
            <pc:sldMk cId="1384059640" sldId="679"/>
            <ac:graphicFrameMk id="9" creationId="{6418BAC0-412C-B65D-F8BB-4568EBC9C849}"/>
          </ac:graphicFrameMkLst>
        </pc:graphicFrameChg>
        <pc:picChg chg="add mod">
          <ac:chgData name="Daniel L Weiss" userId="S::dlw2885@ads.northwestern.edu::9eb720c2-52d8-4896-8792-48826e9f92f5" providerId="AD" clId="Web-{6CED6023-9C22-4A49-4C99-5EC0EA4B9547}" dt="2022-11-18T16:38:39.844" v="62" actId="1076"/>
          <ac:picMkLst>
            <pc:docMk/>
            <pc:sldMk cId="1384059640" sldId="679"/>
            <ac:picMk id="3" creationId="{EB51C75A-F179-4BC0-0A1B-14981201EA49}"/>
          </ac:picMkLst>
        </pc:picChg>
        <pc:picChg chg="del">
          <ac:chgData name="Daniel L Weiss" userId="S::dlw2885@ads.northwestern.edu::9eb720c2-52d8-4896-8792-48826e9f92f5" providerId="AD" clId="Web-{6CED6023-9C22-4A49-4C99-5EC0EA4B9547}" dt="2022-11-17T20:16:36.361" v="55"/>
          <ac:picMkLst>
            <pc:docMk/>
            <pc:sldMk cId="1384059640" sldId="679"/>
            <ac:picMk id="7" creationId="{495B3AA7-D249-C616-4990-1C008EEBC1F9}"/>
          </ac:picMkLst>
        </pc:picChg>
        <pc:picChg chg="del">
          <ac:chgData name="Daniel L Weiss" userId="S::dlw2885@ads.northwestern.edu::9eb720c2-52d8-4896-8792-48826e9f92f5" providerId="AD" clId="Web-{6CED6023-9C22-4A49-4C99-5EC0EA4B9547}" dt="2022-11-17T20:16:37.064" v="56"/>
          <ac:picMkLst>
            <pc:docMk/>
            <pc:sldMk cId="1384059640" sldId="679"/>
            <ac:picMk id="8" creationId="{E45AB42C-B0AB-A036-269A-85D8B01F35B9}"/>
          </ac:picMkLst>
        </pc:picChg>
      </pc:sldChg>
    </pc:docChg>
  </pc:docChgLst>
  <pc:docChgLst>
    <pc:chgData name="Eileen Fleming Suse" userId="S::efs3844@ads.northwestern.edu::725c94ef-d051-42d7-9d33-8572765d592b" providerId="AD" clId="Web-{3FAB20C9-158D-476A-DB8C-63E4496546A3}"/>
    <pc:docChg chg="delSld modSld">
      <pc:chgData name="Eileen Fleming Suse" userId="S::efs3844@ads.northwestern.edu::725c94ef-d051-42d7-9d33-8572765d592b" providerId="AD" clId="Web-{3FAB20C9-158D-476A-DB8C-63E4496546A3}" dt="2022-11-17T21:48:53.046" v="2" actId="20577"/>
      <pc:docMkLst>
        <pc:docMk/>
      </pc:docMkLst>
      <pc:sldChg chg="modSp">
        <pc:chgData name="Eileen Fleming Suse" userId="S::efs3844@ads.northwestern.edu::725c94ef-d051-42d7-9d33-8572765d592b" providerId="AD" clId="Web-{3FAB20C9-158D-476A-DB8C-63E4496546A3}" dt="2022-11-17T21:48:53.046" v="2" actId="20577"/>
        <pc:sldMkLst>
          <pc:docMk/>
          <pc:sldMk cId="3622356910" sldId="474"/>
        </pc:sldMkLst>
        <pc:spChg chg="mod">
          <ac:chgData name="Eileen Fleming Suse" userId="S::efs3844@ads.northwestern.edu::725c94ef-d051-42d7-9d33-8572765d592b" providerId="AD" clId="Web-{3FAB20C9-158D-476A-DB8C-63E4496546A3}" dt="2022-11-17T21:48:53.046" v="2" actId="20577"/>
          <ac:spMkLst>
            <pc:docMk/>
            <pc:sldMk cId="3622356910" sldId="474"/>
            <ac:spMk id="3" creationId="{00000000-0000-0000-0000-000000000000}"/>
          </ac:spMkLst>
        </pc:spChg>
      </pc:sldChg>
      <pc:sldChg chg="del">
        <pc:chgData name="Eileen Fleming Suse" userId="S::efs3844@ads.northwestern.edu::725c94ef-d051-42d7-9d33-8572765d592b" providerId="AD" clId="Web-{3FAB20C9-158D-476A-DB8C-63E4496546A3}" dt="2022-11-17T21:48:40.671" v="0"/>
        <pc:sldMkLst>
          <pc:docMk/>
          <pc:sldMk cId="2697575714" sldId="670"/>
        </pc:sldMkLst>
      </pc:sldChg>
    </pc:docChg>
  </pc:docChgLst>
  <pc:docChgLst>
    <pc:chgData name="Eileen Fleming Suse" userId="S::efs3844@ads.northwestern.edu::725c94ef-d051-42d7-9d33-8572765d592b" providerId="AD" clId="Web-{1065FF98-7D2C-8FA7-17FB-199FBEA08ECD}"/>
    <pc:docChg chg="modSld">
      <pc:chgData name="Eileen Fleming Suse" userId="S::efs3844@ads.northwestern.edu::725c94ef-d051-42d7-9d33-8572765d592b" providerId="AD" clId="Web-{1065FF98-7D2C-8FA7-17FB-199FBEA08ECD}" dt="2022-11-18T20:33:41.281" v="325" actId="20577"/>
      <pc:docMkLst>
        <pc:docMk/>
      </pc:docMkLst>
      <pc:sldChg chg="delSp modSp">
        <pc:chgData name="Eileen Fleming Suse" userId="S::efs3844@ads.northwestern.edu::725c94ef-d051-42d7-9d33-8572765d592b" providerId="AD" clId="Web-{1065FF98-7D2C-8FA7-17FB-199FBEA08ECD}" dt="2022-11-18T20:26:57.740" v="323"/>
        <pc:sldMkLst>
          <pc:docMk/>
          <pc:sldMk cId="3046219558" sldId="314"/>
        </pc:sldMkLst>
        <pc:spChg chg="del mod">
          <ac:chgData name="Eileen Fleming Suse" userId="S::efs3844@ads.northwestern.edu::725c94ef-d051-42d7-9d33-8572765d592b" providerId="AD" clId="Web-{1065FF98-7D2C-8FA7-17FB-199FBEA08ECD}" dt="2022-11-18T20:26:57.740" v="323"/>
          <ac:spMkLst>
            <pc:docMk/>
            <pc:sldMk cId="3046219558" sldId="314"/>
            <ac:spMk id="3" creationId="{00000000-0000-0000-0000-000000000000}"/>
          </ac:spMkLst>
        </pc:spChg>
        <pc:graphicFrameChg chg="mod modGraphic">
          <ac:chgData name="Eileen Fleming Suse" userId="S::efs3844@ads.northwestern.edu::725c94ef-d051-42d7-9d33-8572765d592b" providerId="AD" clId="Web-{1065FF98-7D2C-8FA7-17FB-199FBEA08ECD}" dt="2022-11-18T20:26:49.271" v="320"/>
          <ac:graphicFrameMkLst>
            <pc:docMk/>
            <pc:sldMk cId="3046219558" sldId="314"/>
            <ac:graphicFrameMk id="10" creationId="{00000000-0000-0000-0000-000000000000}"/>
          </ac:graphicFrameMkLst>
        </pc:graphicFrameChg>
      </pc:sldChg>
      <pc:sldChg chg="modSp">
        <pc:chgData name="Eileen Fleming Suse" userId="S::efs3844@ads.northwestern.edu::725c94ef-d051-42d7-9d33-8572765d592b" providerId="AD" clId="Web-{1065FF98-7D2C-8FA7-17FB-199FBEA08ECD}" dt="2022-11-18T20:33:41.281" v="325" actId="20577"/>
        <pc:sldMkLst>
          <pc:docMk/>
          <pc:sldMk cId="3622356910" sldId="474"/>
        </pc:sldMkLst>
        <pc:spChg chg="mod">
          <ac:chgData name="Eileen Fleming Suse" userId="S::efs3844@ads.northwestern.edu::725c94ef-d051-42d7-9d33-8572765d592b" providerId="AD" clId="Web-{1065FF98-7D2C-8FA7-17FB-199FBEA08ECD}" dt="2022-11-18T20:33:41.281" v="325" actId="20577"/>
          <ac:spMkLst>
            <pc:docMk/>
            <pc:sldMk cId="3622356910" sldId="474"/>
            <ac:spMk id="3" creationId="{00000000-0000-0000-0000-000000000000}"/>
          </ac:spMkLst>
        </pc:spChg>
      </pc:sldChg>
      <pc:sldChg chg="addSp modSp">
        <pc:chgData name="Eileen Fleming Suse" userId="S::efs3844@ads.northwestern.edu::725c94ef-d051-42d7-9d33-8572765d592b" providerId="AD" clId="Web-{1065FF98-7D2C-8FA7-17FB-199FBEA08ECD}" dt="2022-11-18T20:25:16.800" v="240"/>
        <pc:sldMkLst>
          <pc:docMk/>
          <pc:sldMk cId="1123759121" sldId="676"/>
        </pc:sldMkLst>
        <pc:spChg chg="mod">
          <ac:chgData name="Eileen Fleming Suse" userId="S::efs3844@ads.northwestern.edu::725c94ef-d051-42d7-9d33-8572765d592b" providerId="AD" clId="Web-{1065FF98-7D2C-8FA7-17FB-199FBEA08ECD}" dt="2022-11-18T20:25:16.800" v="240"/>
          <ac:spMkLst>
            <pc:docMk/>
            <pc:sldMk cId="1123759121" sldId="676"/>
            <ac:spMk id="2" creationId="{11584CC6-EAA2-485B-93B8-EB7B1B04A01E}"/>
          </ac:spMkLst>
        </pc:spChg>
        <pc:spChg chg="mod">
          <ac:chgData name="Eileen Fleming Suse" userId="S::efs3844@ads.northwestern.edu::725c94ef-d051-42d7-9d33-8572765d592b" providerId="AD" clId="Web-{1065FF98-7D2C-8FA7-17FB-199FBEA08ECD}" dt="2022-11-18T20:25:10.846" v="239" actId="20577"/>
          <ac:spMkLst>
            <pc:docMk/>
            <pc:sldMk cId="1123759121" sldId="676"/>
            <ac:spMk id="3" creationId="{94CFBC5D-5817-F6B2-06BA-4C69AA78097A}"/>
          </ac:spMkLst>
        </pc:spChg>
        <pc:spChg chg="add mod">
          <ac:chgData name="Eileen Fleming Suse" userId="S::efs3844@ads.northwestern.edu::725c94ef-d051-42d7-9d33-8572765d592b" providerId="AD" clId="Web-{1065FF98-7D2C-8FA7-17FB-199FBEA08ECD}" dt="2022-11-18T20:25:08.737" v="237" actId="1076"/>
          <ac:spMkLst>
            <pc:docMk/>
            <pc:sldMk cId="1123759121" sldId="676"/>
            <ac:spMk id="6" creationId="{D6FE749E-128B-B737-5C21-AC95F5C97712}"/>
          </ac:spMkLst>
        </pc:spChg>
      </pc:sldChg>
    </pc:docChg>
  </pc:docChgLst>
  <pc:docChgLst>
    <pc:chgData name="Alana Rivera" userId="S::arg3669@ads.northwestern.edu::fc8b707a-b7e9-4f2a-8d71-2d76819b7881" providerId="AD" clId="Web-{D8264469-AF1A-8E71-AB52-77DB782F7211}"/>
    <pc:docChg chg="modSld">
      <pc:chgData name="Alana Rivera" userId="S::arg3669@ads.northwestern.edu::fc8b707a-b7e9-4f2a-8d71-2d76819b7881" providerId="AD" clId="Web-{D8264469-AF1A-8E71-AB52-77DB782F7211}" dt="2022-11-16T15:45:32.144" v="1"/>
      <pc:docMkLst>
        <pc:docMk/>
      </pc:docMkLst>
      <pc:sldChg chg="addSp delSp modSp">
        <pc:chgData name="Alana Rivera" userId="S::arg3669@ads.northwestern.edu::fc8b707a-b7e9-4f2a-8d71-2d76819b7881" providerId="AD" clId="Web-{D8264469-AF1A-8E71-AB52-77DB782F7211}" dt="2022-11-16T15:45:32.144" v="1"/>
        <pc:sldMkLst>
          <pc:docMk/>
          <pc:sldMk cId="560253930" sldId="491"/>
        </pc:sldMkLst>
        <pc:picChg chg="add del mod">
          <ac:chgData name="Alana Rivera" userId="S::arg3669@ads.northwestern.edu::fc8b707a-b7e9-4f2a-8d71-2d76819b7881" providerId="AD" clId="Web-{D8264469-AF1A-8E71-AB52-77DB782F7211}" dt="2022-11-16T15:45:32.144" v="1"/>
          <ac:picMkLst>
            <pc:docMk/>
            <pc:sldMk cId="560253930" sldId="491"/>
            <ac:picMk id="2" creationId="{350D7DB6-C330-7E89-98C7-EF2898E1C8E8}"/>
          </ac:picMkLst>
        </pc:picChg>
      </pc:sldChg>
    </pc:docChg>
  </pc:docChgLst>
  <pc:docChgLst>
    <pc:chgData name="Eileen Fleming Suse" userId="S::efs3844@ads.northwestern.edu::725c94ef-d051-42d7-9d33-8572765d592b" providerId="AD" clId="Web-{29B2CD9F-B3E2-58C5-1F0D-0C0E930C1402}"/>
    <pc:docChg chg="modSld sldOrd">
      <pc:chgData name="Eileen Fleming Suse" userId="S::efs3844@ads.northwestern.edu::725c94ef-d051-42d7-9d33-8572765d592b" providerId="AD" clId="Web-{29B2CD9F-B3E2-58C5-1F0D-0C0E930C1402}" dt="2022-12-16T22:34:09.420" v="122"/>
      <pc:docMkLst>
        <pc:docMk/>
      </pc:docMkLst>
      <pc:sldChg chg="addSp modSp">
        <pc:chgData name="Eileen Fleming Suse" userId="S::efs3844@ads.northwestern.edu::725c94ef-d051-42d7-9d33-8572765d592b" providerId="AD" clId="Web-{29B2CD9F-B3E2-58C5-1F0D-0C0E930C1402}" dt="2022-12-16T22:23:53.073" v="34" actId="1076"/>
        <pc:sldMkLst>
          <pc:docMk/>
          <pc:sldMk cId="2247439592" sldId="473"/>
        </pc:sldMkLst>
        <pc:spChg chg="mod">
          <ac:chgData name="Eileen Fleming Suse" userId="S::efs3844@ads.northwestern.edu::725c94ef-d051-42d7-9d33-8572765d592b" providerId="AD" clId="Web-{29B2CD9F-B3E2-58C5-1F0D-0C0E930C1402}" dt="2022-12-16T22:23:49.667" v="32" actId="20577"/>
          <ac:spMkLst>
            <pc:docMk/>
            <pc:sldMk cId="2247439592" sldId="473"/>
            <ac:spMk id="3" creationId="{00000000-0000-0000-0000-000000000000}"/>
          </ac:spMkLst>
        </pc:spChg>
        <pc:picChg chg="add mod">
          <ac:chgData name="Eileen Fleming Suse" userId="S::efs3844@ads.northwestern.edu::725c94ef-d051-42d7-9d33-8572765d592b" providerId="AD" clId="Web-{29B2CD9F-B3E2-58C5-1F0D-0C0E930C1402}" dt="2022-12-16T22:23:51.089" v="33" actId="1076"/>
          <ac:picMkLst>
            <pc:docMk/>
            <pc:sldMk cId="2247439592" sldId="473"/>
            <ac:picMk id="4" creationId="{109D4064-D40D-AB60-105B-80FF1200D46A}"/>
          </ac:picMkLst>
        </pc:picChg>
        <pc:picChg chg="mod">
          <ac:chgData name="Eileen Fleming Suse" userId="S::efs3844@ads.northwestern.edu::725c94ef-d051-42d7-9d33-8572765d592b" providerId="AD" clId="Web-{29B2CD9F-B3E2-58C5-1F0D-0C0E930C1402}" dt="2022-12-16T22:23:14.729" v="21" actId="1076"/>
          <ac:picMkLst>
            <pc:docMk/>
            <pc:sldMk cId="2247439592" sldId="473"/>
            <ac:picMk id="5" creationId="{AFDEE866-04F7-BF46-8FB4-0968BA571C5D}"/>
          </ac:picMkLst>
        </pc:picChg>
        <pc:picChg chg="add mod">
          <ac:chgData name="Eileen Fleming Suse" userId="S::efs3844@ads.northwestern.edu::725c94ef-d051-42d7-9d33-8572765d592b" providerId="AD" clId="Web-{29B2CD9F-B3E2-58C5-1F0D-0C0E930C1402}" dt="2022-12-16T22:23:53.073" v="34" actId="1076"/>
          <ac:picMkLst>
            <pc:docMk/>
            <pc:sldMk cId="2247439592" sldId="473"/>
            <ac:picMk id="6" creationId="{11A08B3D-52E8-EB4C-4E31-57458A359BD1}"/>
          </ac:picMkLst>
        </pc:picChg>
      </pc:sldChg>
      <pc:sldChg chg="addSp delSp modSp">
        <pc:chgData name="Eileen Fleming Suse" userId="S::efs3844@ads.northwestern.edu::725c94ef-d051-42d7-9d33-8572765d592b" providerId="AD" clId="Web-{29B2CD9F-B3E2-58C5-1F0D-0C0E930C1402}" dt="2022-12-16T22:24:31.699" v="45"/>
        <pc:sldMkLst>
          <pc:docMk/>
          <pc:sldMk cId="3622356910" sldId="474"/>
        </pc:sldMkLst>
        <pc:spChg chg="mod">
          <ac:chgData name="Eileen Fleming Suse" userId="S::efs3844@ads.northwestern.edu::725c94ef-d051-42d7-9d33-8572765d592b" providerId="AD" clId="Web-{29B2CD9F-B3E2-58C5-1F0D-0C0E930C1402}" dt="2022-12-16T22:22:34.947" v="7" actId="1076"/>
          <ac:spMkLst>
            <pc:docMk/>
            <pc:sldMk cId="3622356910" sldId="474"/>
            <ac:spMk id="6" creationId="{00000000-0000-0000-0000-000000000000}"/>
          </ac:spMkLst>
        </pc:spChg>
        <pc:picChg chg="add mod">
          <ac:chgData name="Eileen Fleming Suse" userId="S::efs3844@ads.northwestern.edu::725c94ef-d051-42d7-9d33-8572765d592b" providerId="AD" clId="Web-{29B2CD9F-B3E2-58C5-1F0D-0C0E930C1402}" dt="2022-12-16T22:24:22.136" v="41"/>
          <ac:picMkLst>
            <pc:docMk/>
            <pc:sldMk cId="3622356910" sldId="474"/>
            <ac:picMk id="7" creationId="{0A3EBE85-3EB1-E5A6-541A-85EDEC80B72A}"/>
          </ac:picMkLst>
        </pc:picChg>
        <pc:picChg chg="add mod">
          <ac:chgData name="Eileen Fleming Suse" userId="S::efs3844@ads.northwestern.edu::725c94ef-d051-42d7-9d33-8572765d592b" providerId="AD" clId="Web-{29B2CD9F-B3E2-58C5-1F0D-0C0E930C1402}" dt="2022-12-16T22:24:27.277" v="43"/>
          <ac:picMkLst>
            <pc:docMk/>
            <pc:sldMk cId="3622356910" sldId="474"/>
            <ac:picMk id="8" creationId="{E48158AD-3950-6E57-44E3-31AEDF6272E1}"/>
          </ac:picMkLst>
        </pc:picChg>
        <pc:picChg chg="add mod">
          <ac:chgData name="Eileen Fleming Suse" userId="S::efs3844@ads.northwestern.edu::725c94ef-d051-42d7-9d33-8572765d592b" providerId="AD" clId="Web-{29B2CD9F-B3E2-58C5-1F0D-0C0E930C1402}" dt="2022-12-16T22:24:24.777" v="42"/>
          <ac:picMkLst>
            <pc:docMk/>
            <pc:sldMk cId="3622356910" sldId="474"/>
            <ac:picMk id="9" creationId="{45619772-414A-04B2-42DB-EEE9E8F8E6AF}"/>
          </ac:picMkLst>
        </pc:picChg>
        <pc:picChg chg="add mod">
          <ac:chgData name="Eileen Fleming Suse" userId="S::efs3844@ads.northwestern.edu::725c94ef-d051-42d7-9d33-8572765d592b" providerId="AD" clId="Web-{29B2CD9F-B3E2-58C5-1F0D-0C0E930C1402}" dt="2022-12-16T22:24:29.402" v="44"/>
          <ac:picMkLst>
            <pc:docMk/>
            <pc:sldMk cId="3622356910" sldId="474"/>
            <ac:picMk id="10" creationId="{BECF059F-5856-237B-241F-4FDD11E550E4}"/>
          </ac:picMkLst>
        </pc:picChg>
        <pc:picChg chg="add del mod">
          <ac:chgData name="Eileen Fleming Suse" userId="S::efs3844@ads.northwestern.edu::725c94ef-d051-42d7-9d33-8572765d592b" providerId="AD" clId="Web-{29B2CD9F-B3E2-58C5-1F0D-0C0E930C1402}" dt="2022-12-16T22:24:18.496" v="40"/>
          <ac:picMkLst>
            <pc:docMk/>
            <pc:sldMk cId="3622356910" sldId="474"/>
            <ac:picMk id="11" creationId="{F7D06FCD-55CA-5DF2-4C0B-AA986A2C1945}"/>
          </ac:picMkLst>
        </pc:picChg>
        <pc:picChg chg="add mod">
          <ac:chgData name="Eileen Fleming Suse" userId="S::efs3844@ads.northwestern.edu::725c94ef-d051-42d7-9d33-8572765d592b" providerId="AD" clId="Web-{29B2CD9F-B3E2-58C5-1F0D-0C0E930C1402}" dt="2022-12-16T22:24:31.699" v="45"/>
          <ac:picMkLst>
            <pc:docMk/>
            <pc:sldMk cId="3622356910" sldId="474"/>
            <ac:picMk id="12" creationId="{375F683F-8253-A769-E9EE-848D31C3B6D2}"/>
          </ac:picMkLst>
        </pc:picChg>
        <pc:picChg chg="add del mod">
          <ac:chgData name="Eileen Fleming Suse" userId="S::efs3844@ads.northwestern.edu::725c94ef-d051-42d7-9d33-8572765d592b" providerId="AD" clId="Web-{29B2CD9F-B3E2-58C5-1F0D-0C0E930C1402}" dt="2022-12-16T22:24:16.355" v="39"/>
          <ac:picMkLst>
            <pc:docMk/>
            <pc:sldMk cId="3622356910" sldId="474"/>
            <ac:picMk id="13" creationId="{3C82E901-5C17-DF73-9FDA-02C8DD4B3C30}"/>
          </ac:picMkLst>
        </pc:picChg>
      </pc:sldChg>
      <pc:sldChg chg="addSp delSp modSp mod setBg">
        <pc:chgData name="Eileen Fleming Suse" userId="S::efs3844@ads.northwestern.edu::725c94ef-d051-42d7-9d33-8572765d592b" providerId="AD" clId="Web-{29B2CD9F-B3E2-58C5-1F0D-0C0E930C1402}" dt="2022-12-16T22:28:22.505" v="78" actId="20577"/>
        <pc:sldMkLst>
          <pc:docMk/>
          <pc:sldMk cId="119089275" sldId="688"/>
        </pc:sldMkLst>
        <pc:spChg chg="mod">
          <ac:chgData name="Eileen Fleming Suse" userId="S::efs3844@ads.northwestern.edu::725c94ef-d051-42d7-9d33-8572765d592b" providerId="AD" clId="Web-{29B2CD9F-B3E2-58C5-1F0D-0C0E930C1402}" dt="2022-12-16T22:28:22.505" v="78" actId="20577"/>
          <ac:spMkLst>
            <pc:docMk/>
            <pc:sldMk cId="119089275" sldId="688"/>
            <ac:spMk id="2" creationId="{00000000-0000-0000-0000-000000000000}"/>
          </ac:spMkLst>
        </pc:spChg>
        <pc:spChg chg="mod ord">
          <ac:chgData name="Eileen Fleming Suse" userId="S::efs3844@ads.northwestern.edu::725c94ef-d051-42d7-9d33-8572765d592b" providerId="AD" clId="Web-{29B2CD9F-B3E2-58C5-1F0D-0C0E930C1402}" dt="2022-12-16T22:28:03.146" v="74"/>
          <ac:spMkLst>
            <pc:docMk/>
            <pc:sldMk cId="119089275" sldId="688"/>
            <ac:spMk id="3" creationId="{00000000-0000-0000-0000-000000000000}"/>
          </ac:spMkLst>
        </pc:spChg>
        <pc:spChg chg="mod ord">
          <ac:chgData name="Eileen Fleming Suse" userId="S::efs3844@ads.northwestern.edu::725c94ef-d051-42d7-9d33-8572765d592b" providerId="AD" clId="Web-{29B2CD9F-B3E2-58C5-1F0D-0C0E930C1402}" dt="2022-12-16T22:28:03.146" v="74"/>
          <ac:spMkLst>
            <pc:docMk/>
            <pc:sldMk cId="119089275" sldId="688"/>
            <ac:spMk id="4" creationId="{00000000-0000-0000-0000-000000000000}"/>
          </ac:spMkLst>
        </pc:spChg>
        <pc:spChg chg="mod">
          <ac:chgData name="Eileen Fleming Suse" userId="S::efs3844@ads.northwestern.edu::725c94ef-d051-42d7-9d33-8572765d592b" providerId="AD" clId="Web-{29B2CD9F-B3E2-58C5-1F0D-0C0E930C1402}" dt="2022-12-16T22:28:03.146" v="74"/>
          <ac:spMkLst>
            <pc:docMk/>
            <pc:sldMk cId="119089275" sldId="688"/>
            <ac:spMk id="5" creationId="{00000000-0000-0000-0000-000000000000}"/>
          </ac:spMkLst>
        </pc:spChg>
        <pc:spChg chg="add del">
          <ac:chgData name="Eileen Fleming Suse" userId="S::efs3844@ads.northwestern.edu::725c94ef-d051-42d7-9d33-8572765d592b" providerId="AD" clId="Web-{29B2CD9F-B3E2-58C5-1F0D-0C0E930C1402}" dt="2022-12-16T22:25:48.706" v="57"/>
          <ac:spMkLst>
            <pc:docMk/>
            <pc:sldMk cId="119089275" sldId="688"/>
            <ac:spMk id="10" creationId="{389575E1-3389-451A-A5F7-27854C25C599}"/>
          </ac:spMkLst>
        </pc:spChg>
        <pc:spChg chg="add del">
          <ac:chgData name="Eileen Fleming Suse" userId="S::efs3844@ads.northwestern.edu::725c94ef-d051-42d7-9d33-8572765d592b" providerId="AD" clId="Web-{29B2CD9F-B3E2-58C5-1F0D-0C0E930C1402}" dt="2022-12-16T22:25:48.706" v="57"/>
          <ac:spMkLst>
            <pc:docMk/>
            <pc:sldMk cId="119089275" sldId="688"/>
            <ac:spMk id="12" creationId="{A53CCC5C-D88E-40FB-B30B-23DCDBD01D37}"/>
          </ac:spMkLst>
        </pc:spChg>
        <pc:spChg chg="add del">
          <ac:chgData name="Eileen Fleming Suse" userId="S::efs3844@ads.northwestern.edu::725c94ef-d051-42d7-9d33-8572765d592b" providerId="AD" clId="Web-{29B2CD9F-B3E2-58C5-1F0D-0C0E930C1402}" dt="2022-12-16T22:25:48.706" v="57"/>
          <ac:spMkLst>
            <pc:docMk/>
            <pc:sldMk cId="119089275" sldId="688"/>
            <ac:spMk id="14" creationId="{081E4A58-353D-44AE-B2FC-2A74E2E400F7}"/>
          </ac:spMkLst>
        </pc:spChg>
        <pc:spChg chg="add del">
          <ac:chgData name="Eileen Fleming Suse" userId="S::efs3844@ads.northwestern.edu::725c94ef-d051-42d7-9d33-8572765d592b" providerId="AD" clId="Web-{29B2CD9F-B3E2-58C5-1F0D-0C0E930C1402}" dt="2022-12-16T22:28:03.146" v="74"/>
          <ac:spMkLst>
            <pc:docMk/>
            <pc:sldMk cId="119089275" sldId="688"/>
            <ac:spMk id="19" creationId="{907EF6B7-1338-4443-8C46-6A318D952DFD}"/>
          </ac:spMkLst>
        </pc:spChg>
        <pc:spChg chg="add del">
          <ac:chgData name="Eileen Fleming Suse" userId="S::efs3844@ads.northwestern.edu::725c94ef-d051-42d7-9d33-8572765d592b" providerId="AD" clId="Web-{29B2CD9F-B3E2-58C5-1F0D-0C0E930C1402}" dt="2022-12-16T22:28:03.146" v="74"/>
          <ac:spMkLst>
            <pc:docMk/>
            <pc:sldMk cId="119089275" sldId="688"/>
            <ac:spMk id="21" creationId="{DAAE4CDD-124C-4DCF-9584-B6033B545DD5}"/>
          </ac:spMkLst>
        </pc:spChg>
        <pc:spChg chg="add del">
          <ac:chgData name="Eileen Fleming Suse" userId="S::efs3844@ads.northwestern.edu::725c94ef-d051-42d7-9d33-8572765d592b" providerId="AD" clId="Web-{29B2CD9F-B3E2-58C5-1F0D-0C0E930C1402}" dt="2022-12-16T22:28:03.146" v="74"/>
          <ac:spMkLst>
            <pc:docMk/>
            <pc:sldMk cId="119089275" sldId="688"/>
            <ac:spMk id="23" creationId="{081E4A58-353D-44AE-B2FC-2A74E2E400F7}"/>
          </ac:spMkLst>
        </pc:spChg>
        <pc:spChg chg="add">
          <ac:chgData name="Eileen Fleming Suse" userId="S::efs3844@ads.northwestern.edu::725c94ef-d051-42d7-9d33-8572765d592b" providerId="AD" clId="Web-{29B2CD9F-B3E2-58C5-1F0D-0C0E930C1402}" dt="2022-12-16T22:28:03.146" v="74"/>
          <ac:spMkLst>
            <pc:docMk/>
            <pc:sldMk cId="119089275" sldId="688"/>
            <ac:spMk id="28" creationId="{777A147A-9ED8-46B4-8660-1B3C2AA880B5}"/>
          </ac:spMkLst>
        </pc:spChg>
        <pc:spChg chg="add">
          <ac:chgData name="Eileen Fleming Suse" userId="S::efs3844@ads.northwestern.edu::725c94ef-d051-42d7-9d33-8572765d592b" providerId="AD" clId="Web-{29B2CD9F-B3E2-58C5-1F0D-0C0E930C1402}" dt="2022-12-16T22:28:03.146" v="74"/>
          <ac:spMkLst>
            <pc:docMk/>
            <pc:sldMk cId="119089275" sldId="688"/>
            <ac:spMk id="30" creationId="{5D6C15A0-C087-4593-8414-2B4EC1CDC3DE}"/>
          </ac:spMkLst>
        </pc:spChg>
      </pc:sldChg>
      <pc:sldChg chg="addSp delSp modSp mod setBg">
        <pc:chgData name="Eileen Fleming Suse" userId="S::efs3844@ads.northwestern.edu::725c94ef-d051-42d7-9d33-8572765d592b" providerId="AD" clId="Web-{29B2CD9F-B3E2-58C5-1F0D-0C0E930C1402}" dt="2022-12-16T22:28:44.600" v="83" actId="20577"/>
        <pc:sldMkLst>
          <pc:docMk/>
          <pc:sldMk cId="1857943311" sldId="689"/>
        </pc:sldMkLst>
        <pc:spChg chg="mod">
          <ac:chgData name="Eileen Fleming Suse" userId="S::efs3844@ads.northwestern.edu::725c94ef-d051-42d7-9d33-8572765d592b" providerId="AD" clId="Web-{29B2CD9F-B3E2-58C5-1F0D-0C0E930C1402}" dt="2022-12-16T22:28:44.600" v="83" actId="20577"/>
          <ac:spMkLst>
            <pc:docMk/>
            <pc:sldMk cId="1857943311" sldId="689"/>
            <ac:spMk id="2" creationId="{00000000-0000-0000-0000-000000000000}"/>
          </ac:spMkLst>
        </pc:spChg>
        <pc:spChg chg="mod ord">
          <ac:chgData name="Eileen Fleming Suse" userId="S::efs3844@ads.northwestern.edu::725c94ef-d051-42d7-9d33-8572765d592b" providerId="AD" clId="Web-{29B2CD9F-B3E2-58C5-1F0D-0C0E930C1402}" dt="2022-12-16T22:28:35.896" v="81"/>
          <ac:spMkLst>
            <pc:docMk/>
            <pc:sldMk cId="1857943311" sldId="689"/>
            <ac:spMk id="3" creationId="{00000000-0000-0000-0000-000000000000}"/>
          </ac:spMkLst>
        </pc:spChg>
        <pc:spChg chg="mod ord">
          <ac:chgData name="Eileen Fleming Suse" userId="S::efs3844@ads.northwestern.edu::725c94ef-d051-42d7-9d33-8572765d592b" providerId="AD" clId="Web-{29B2CD9F-B3E2-58C5-1F0D-0C0E930C1402}" dt="2022-12-16T22:28:35.896" v="81"/>
          <ac:spMkLst>
            <pc:docMk/>
            <pc:sldMk cId="1857943311" sldId="689"/>
            <ac:spMk id="4" creationId="{00000000-0000-0000-0000-000000000000}"/>
          </ac:spMkLst>
        </pc:spChg>
        <pc:spChg chg="mod">
          <ac:chgData name="Eileen Fleming Suse" userId="S::efs3844@ads.northwestern.edu::725c94ef-d051-42d7-9d33-8572765d592b" providerId="AD" clId="Web-{29B2CD9F-B3E2-58C5-1F0D-0C0E930C1402}" dt="2022-12-16T22:28:35.896" v="81"/>
          <ac:spMkLst>
            <pc:docMk/>
            <pc:sldMk cId="1857943311" sldId="689"/>
            <ac:spMk id="5" creationId="{00000000-0000-0000-0000-000000000000}"/>
          </ac:spMkLst>
        </pc:spChg>
        <pc:spChg chg="add del">
          <ac:chgData name="Eileen Fleming Suse" userId="S::efs3844@ads.northwestern.edu::725c94ef-d051-42d7-9d33-8572765d592b" providerId="AD" clId="Web-{29B2CD9F-B3E2-58C5-1F0D-0C0E930C1402}" dt="2022-12-16T22:25:45.300" v="56"/>
          <ac:spMkLst>
            <pc:docMk/>
            <pc:sldMk cId="1857943311" sldId="689"/>
            <ac:spMk id="10" creationId="{907EF6B7-1338-4443-8C46-6A318D952DFD}"/>
          </ac:spMkLst>
        </pc:spChg>
        <pc:spChg chg="add del">
          <ac:chgData name="Eileen Fleming Suse" userId="S::efs3844@ads.northwestern.edu::725c94ef-d051-42d7-9d33-8572765d592b" providerId="AD" clId="Web-{29B2CD9F-B3E2-58C5-1F0D-0C0E930C1402}" dt="2022-12-16T22:25:45.300" v="56"/>
          <ac:spMkLst>
            <pc:docMk/>
            <pc:sldMk cId="1857943311" sldId="689"/>
            <ac:spMk id="12" creationId="{DAAE4CDD-124C-4DCF-9584-B6033B545DD5}"/>
          </ac:spMkLst>
        </pc:spChg>
        <pc:spChg chg="add del">
          <ac:chgData name="Eileen Fleming Suse" userId="S::efs3844@ads.northwestern.edu::725c94ef-d051-42d7-9d33-8572765d592b" providerId="AD" clId="Web-{29B2CD9F-B3E2-58C5-1F0D-0C0E930C1402}" dt="2022-12-16T22:25:45.300" v="56"/>
          <ac:spMkLst>
            <pc:docMk/>
            <pc:sldMk cId="1857943311" sldId="689"/>
            <ac:spMk id="14" creationId="{081E4A58-353D-44AE-B2FC-2A74E2E400F7}"/>
          </ac:spMkLst>
        </pc:spChg>
        <pc:spChg chg="add del">
          <ac:chgData name="Eileen Fleming Suse" userId="S::efs3844@ads.northwestern.edu::725c94ef-d051-42d7-9d33-8572765d592b" providerId="AD" clId="Web-{29B2CD9F-B3E2-58C5-1F0D-0C0E930C1402}" dt="2022-12-16T22:25:45.284" v="55"/>
          <ac:spMkLst>
            <pc:docMk/>
            <pc:sldMk cId="1857943311" sldId="689"/>
            <ac:spMk id="19" creationId="{1709F1D5-B0F1-4714-A239-E5B61C161915}"/>
          </ac:spMkLst>
        </pc:spChg>
        <pc:spChg chg="add del">
          <ac:chgData name="Eileen Fleming Suse" userId="S::efs3844@ads.northwestern.edu::725c94ef-d051-42d7-9d33-8572765d592b" providerId="AD" clId="Web-{29B2CD9F-B3E2-58C5-1F0D-0C0E930C1402}" dt="2022-12-16T22:25:45.284" v="55"/>
          <ac:spMkLst>
            <pc:docMk/>
            <pc:sldMk cId="1857943311" sldId="689"/>
            <ac:spMk id="21" creationId="{228FB460-D3FF-4440-A020-05982A09E517}"/>
          </ac:spMkLst>
        </pc:spChg>
        <pc:spChg chg="add del">
          <ac:chgData name="Eileen Fleming Suse" userId="S::efs3844@ads.northwestern.edu::725c94ef-d051-42d7-9d33-8572765d592b" providerId="AD" clId="Web-{29B2CD9F-B3E2-58C5-1F0D-0C0E930C1402}" dt="2022-12-16T22:25:45.284" v="55"/>
          <ac:spMkLst>
            <pc:docMk/>
            <pc:sldMk cId="1857943311" sldId="689"/>
            <ac:spMk id="23" creationId="{14847E93-7DC1-4D4B-8829-B19AA7137C50}"/>
          </ac:spMkLst>
        </pc:spChg>
        <pc:spChg chg="add del">
          <ac:chgData name="Eileen Fleming Suse" userId="S::efs3844@ads.northwestern.edu::725c94ef-d051-42d7-9d33-8572765d592b" providerId="AD" clId="Web-{29B2CD9F-B3E2-58C5-1F0D-0C0E930C1402}" dt="2022-12-16T22:25:45.284" v="55"/>
          <ac:spMkLst>
            <pc:docMk/>
            <pc:sldMk cId="1857943311" sldId="689"/>
            <ac:spMk id="25" creationId="{5566D6E1-03A1-4D73-A4E0-35D74D568A04}"/>
          </ac:spMkLst>
        </pc:spChg>
        <pc:spChg chg="add del">
          <ac:chgData name="Eileen Fleming Suse" userId="S::efs3844@ads.northwestern.edu::725c94ef-d051-42d7-9d33-8572765d592b" providerId="AD" clId="Web-{29B2CD9F-B3E2-58C5-1F0D-0C0E930C1402}" dt="2022-12-16T22:25:45.284" v="55"/>
          <ac:spMkLst>
            <pc:docMk/>
            <pc:sldMk cId="1857943311" sldId="689"/>
            <ac:spMk id="27" creationId="{9F835A99-04AC-494A-A572-AFE8413CC938}"/>
          </ac:spMkLst>
        </pc:spChg>
        <pc:spChg chg="add del">
          <ac:chgData name="Eileen Fleming Suse" userId="S::efs3844@ads.northwestern.edu::725c94ef-d051-42d7-9d33-8572765d592b" providerId="AD" clId="Web-{29B2CD9F-B3E2-58C5-1F0D-0C0E930C1402}" dt="2022-12-16T22:25:45.284" v="55"/>
          <ac:spMkLst>
            <pc:docMk/>
            <pc:sldMk cId="1857943311" sldId="689"/>
            <ac:spMk id="29" creationId="{7B786209-1B0B-4CA9-9BDD-F7327066A84D}"/>
          </ac:spMkLst>
        </pc:spChg>
        <pc:spChg chg="add del">
          <ac:chgData name="Eileen Fleming Suse" userId="S::efs3844@ads.northwestern.edu::725c94ef-d051-42d7-9d33-8572765d592b" providerId="AD" clId="Web-{29B2CD9F-B3E2-58C5-1F0D-0C0E930C1402}" dt="2022-12-16T22:25:45.284" v="55"/>
          <ac:spMkLst>
            <pc:docMk/>
            <pc:sldMk cId="1857943311" sldId="689"/>
            <ac:spMk id="31" creationId="{2D2964BB-484D-45AE-AD66-D407D0629652}"/>
          </ac:spMkLst>
        </pc:spChg>
        <pc:spChg chg="add del">
          <ac:chgData name="Eileen Fleming Suse" userId="S::efs3844@ads.northwestern.edu::725c94ef-d051-42d7-9d33-8572765d592b" providerId="AD" clId="Web-{29B2CD9F-B3E2-58C5-1F0D-0C0E930C1402}" dt="2022-12-16T22:25:45.284" v="55"/>
          <ac:spMkLst>
            <pc:docMk/>
            <pc:sldMk cId="1857943311" sldId="689"/>
            <ac:spMk id="33" creationId="{6691AC69-A76E-4DAB-B565-468B6B87ACF3}"/>
          </ac:spMkLst>
        </pc:spChg>
        <pc:spChg chg="add del">
          <ac:chgData name="Eileen Fleming Suse" userId="S::efs3844@ads.northwestern.edu::725c94ef-d051-42d7-9d33-8572765d592b" providerId="AD" clId="Web-{29B2CD9F-B3E2-58C5-1F0D-0C0E930C1402}" dt="2022-12-16T22:26:08.206" v="59"/>
          <ac:spMkLst>
            <pc:docMk/>
            <pc:sldMk cId="1857943311" sldId="689"/>
            <ac:spMk id="35" creationId="{389575E1-3389-451A-A5F7-27854C25C599}"/>
          </ac:spMkLst>
        </pc:spChg>
        <pc:spChg chg="add del">
          <ac:chgData name="Eileen Fleming Suse" userId="S::efs3844@ads.northwestern.edu::725c94ef-d051-42d7-9d33-8572765d592b" providerId="AD" clId="Web-{29B2CD9F-B3E2-58C5-1F0D-0C0E930C1402}" dt="2022-12-16T22:26:08.206" v="59"/>
          <ac:spMkLst>
            <pc:docMk/>
            <pc:sldMk cId="1857943311" sldId="689"/>
            <ac:spMk id="36" creationId="{A53CCC5C-D88E-40FB-B30B-23DCDBD01D37}"/>
          </ac:spMkLst>
        </pc:spChg>
        <pc:spChg chg="add del">
          <ac:chgData name="Eileen Fleming Suse" userId="S::efs3844@ads.northwestern.edu::725c94ef-d051-42d7-9d33-8572765d592b" providerId="AD" clId="Web-{29B2CD9F-B3E2-58C5-1F0D-0C0E930C1402}" dt="2022-12-16T22:26:08.206" v="59"/>
          <ac:spMkLst>
            <pc:docMk/>
            <pc:sldMk cId="1857943311" sldId="689"/>
            <ac:spMk id="37" creationId="{081E4A58-353D-44AE-B2FC-2A74E2E400F7}"/>
          </ac:spMkLst>
        </pc:spChg>
        <pc:spChg chg="add del">
          <ac:chgData name="Eileen Fleming Suse" userId="S::efs3844@ads.northwestern.edu::725c94ef-d051-42d7-9d33-8572765d592b" providerId="AD" clId="Web-{29B2CD9F-B3E2-58C5-1F0D-0C0E930C1402}" dt="2022-12-16T22:28:35.896" v="81"/>
          <ac:spMkLst>
            <pc:docMk/>
            <pc:sldMk cId="1857943311" sldId="689"/>
            <ac:spMk id="42" creationId="{907EF6B7-1338-4443-8C46-6A318D952DFD}"/>
          </ac:spMkLst>
        </pc:spChg>
        <pc:spChg chg="add del">
          <ac:chgData name="Eileen Fleming Suse" userId="S::efs3844@ads.northwestern.edu::725c94ef-d051-42d7-9d33-8572765d592b" providerId="AD" clId="Web-{29B2CD9F-B3E2-58C5-1F0D-0C0E930C1402}" dt="2022-12-16T22:28:35.896" v="81"/>
          <ac:spMkLst>
            <pc:docMk/>
            <pc:sldMk cId="1857943311" sldId="689"/>
            <ac:spMk id="44" creationId="{DAAE4CDD-124C-4DCF-9584-B6033B545DD5}"/>
          </ac:spMkLst>
        </pc:spChg>
        <pc:spChg chg="add del">
          <ac:chgData name="Eileen Fleming Suse" userId="S::efs3844@ads.northwestern.edu::725c94ef-d051-42d7-9d33-8572765d592b" providerId="AD" clId="Web-{29B2CD9F-B3E2-58C5-1F0D-0C0E930C1402}" dt="2022-12-16T22:28:35.896" v="81"/>
          <ac:spMkLst>
            <pc:docMk/>
            <pc:sldMk cId="1857943311" sldId="689"/>
            <ac:spMk id="46" creationId="{081E4A58-353D-44AE-B2FC-2A74E2E400F7}"/>
          </ac:spMkLst>
        </pc:spChg>
        <pc:spChg chg="add">
          <ac:chgData name="Eileen Fleming Suse" userId="S::efs3844@ads.northwestern.edu::725c94ef-d051-42d7-9d33-8572765d592b" providerId="AD" clId="Web-{29B2CD9F-B3E2-58C5-1F0D-0C0E930C1402}" dt="2022-12-16T22:28:35.896" v="81"/>
          <ac:spMkLst>
            <pc:docMk/>
            <pc:sldMk cId="1857943311" sldId="689"/>
            <ac:spMk id="51" creationId="{777A147A-9ED8-46B4-8660-1B3C2AA880B5}"/>
          </ac:spMkLst>
        </pc:spChg>
        <pc:spChg chg="add">
          <ac:chgData name="Eileen Fleming Suse" userId="S::efs3844@ads.northwestern.edu::725c94ef-d051-42d7-9d33-8572765d592b" providerId="AD" clId="Web-{29B2CD9F-B3E2-58C5-1F0D-0C0E930C1402}" dt="2022-12-16T22:28:35.896" v="81"/>
          <ac:spMkLst>
            <pc:docMk/>
            <pc:sldMk cId="1857943311" sldId="689"/>
            <ac:spMk id="53" creationId="{5D6C15A0-C087-4593-8414-2B4EC1CDC3DE}"/>
          </ac:spMkLst>
        </pc:spChg>
      </pc:sldChg>
      <pc:sldChg chg="addSp delSp modSp mod setBg">
        <pc:chgData name="Eileen Fleming Suse" userId="S::efs3844@ads.northwestern.edu::725c94ef-d051-42d7-9d33-8572765d592b" providerId="AD" clId="Web-{29B2CD9F-B3E2-58C5-1F0D-0C0E930C1402}" dt="2022-12-16T22:28:31.881" v="80" actId="20577"/>
        <pc:sldMkLst>
          <pc:docMk/>
          <pc:sldMk cId="2718515074" sldId="690"/>
        </pc:sldMkLst>
        <pc:spChg chg="mod">
          <ac:chgData name="Eileen Fleming Suse" userId="S::efs3844@ads.northwestern.edu::725c94ef-d051-42d7-9d33-8572765d592b" providerId="AD" clId="Web-{29B2CD9F-B3E2-58C5-1F0D-0C0E930C1402}" dt="2022-12-16T22:28:31.881" v="80" actId="20577"/>
          <ac:spMkLst>
            <pc:docMk/>
            <pc:sldMk cId="2718515074" sldId="690"/>
            <ac:spMk id="2" creationId="{00000000-0000-0000-0000-000000000000}"/>
          </ac:spMkLst>
        </pc:spChg>
        <pc:spChg chg="mod">
          <ac:chgData name="Eileen Fleming Suse" userId="S::efs3844@ads.northwestern.edu::725c94ef-d051-42d7-9d33-8572765d592b" providerId="AD" clId="Web-{29B2CD9F-B3E2-58C5-1F0D-0C0E930C1402}" dt="2022-12-16T22:27:55.599" v="73"/>
          <ac:spMkLst>
            <pc:docMk/>
            <pc:sldMk cId="2718515074" sldId="690"/>
            <ac:spMk id="3" creationId="{00000000-0000-0000-0000-000000000000}"/>
          </ac:spMkLst>
        </pc:spChg>
        <pc:spChg chg="mod ord">
          <ac:chgData name="Eileen Fleming Suse" userId="S::efs3844@ads.northwestern.edu::725c94ef-d051-42d7-9d33-8572765d592b" providerId="AD" clId="Web-{29B2CD9F-B3E2-58C5-1F0D-0C0E930C1402}" dt="2022-12-16T22:27:55.599" v="73"/>
          <ac:spMkLst>
            <pc:docMk/>
            <pc:sldMk cId="2718515074" sldId="690"/>
            <ac:spMk id="4" creationId="{00000000-0000-0000-0000-000000000000}"/>
          </ac:spMkLst>
        </pc:spChg>
        <pc:spChg chg="mod">
          <ac:chgData name="Eileen Fleming Suse" userId="S::efs3844@ads.northwestern.edu::725c94ef-d051-42d7-9d33-8572765d592b" providerId="AD" clId="Web-{29B2CD9F-B3E2-58C5-1F0D-0C0E930C1402}" dt="2022-12-16T22:27:55.599" v="73"/>
          <ac:spMkLst>
            <pc:docMk/>
            <pc:sldMk cId="2718515074" sldId="690"/>
            <ac:spMk id="5" creationId="{00000000-0000-0000-0000-000000000000}"/>
          </ac:spMkLst>
        </pc:spChg>
        <pc:spChg chg="add del">
          <ac:chgData name="Eileen Fleming Suse" userId="S::efs3844@ads.northwestern.edu::725c94ef-d051-42d7-9d33-8572765d592b" providerId="AD" clId="Web-{29B2CD9F-B3E2-58C5-1F0D-0C0E930C1402}" dt="2022-12-16T22:27:55.599" v="73"/>
          <ac:spMkLst>
            <pc:docMk/>
            <pc:sldMk cId="2718515074" sldId="690"/>
            <ac:spMk id="10" creationId="{907EF6B7-1338-4443-8C46-6A318D952DFD}"/>
          </ac:spMkLst>
        </pc:spChg>
        <pc:spChg chg="add del">
          <ac:chgData name="Eileen Fleming Suse" userId="S::efs3844@ads.northwestern.edu::725c94ef-d051-42d7-9d33-8572765d592b" providerId="AD" clId="Web-{29B2CD9F-B3E2-58C5-1F0D-0C0E930C1402}" dt="2022-12-16T22:27:55.599" v="73"/>
          <ac:spMkLst>
            <pc:docMk/>
            <pc:sldMk cId="2718515074" sldId="690"/>
            <ac:spMk id="12" creationId="{DAAE4CDD-124C-4DCF-9584-B6033B545DD5}"/>
          </ac:spMkLst>
        </pc:spChg>
        <pc:spChg chg="add del">
          <ac:chgData name="Eileen Fleming Suse" userId="S::efs3844@ads.northwestern.edu::725c94ef-d051-42d7-9d33-8572765d592b" providerId="AD" clId="Web-{29B2CD9F-B3E2-58C5-1F0D-0C0E930C1402}" dt="2022-12-16T22:27:55.599" v="73"/>
          <ac:spMkLst>
            <pc:docMk/>
            <pc:sldMk cId="2718515074" sldId="690"/>
            <ac:spMk id="14" creationId="{081E4A58-353D-44AE-B2FC-2A74E2E400F7}"/>
          </ac:spMkLst>
        </pc:spChg>
        <pc:spChg chg="add">
          <ac:chgData name="Eileen Fleming Suse" userId="S::efs3844@ads.northwestern.edu::725c94ef-d051-42d7-9d33-8572765d592b" providerId="AD" clId="Web-{29B2CD9F-B3E2-58C5-1F0D-0C0E930C1402}" dt="2022-12-16T22:27:55.599" v="73"/>
          <ac:spMkLst>
            <pc:docMk/>
            <pc:sldMk cId="2718515074" sldId="690"/>
            <ac:spMk id="19" creationId="{777A147A-9ED8-46B4-8660-1B3C2AA880B5}"/>
          </ac:spMkLst>
        </pc:spChg>
        <pc:spChg chg="add">
          <ac:chgData name="Eileen Fleming Suse" userId="S::efs3844@ads.northwestern.edu::725c94ef-d051-42d7-9d33-8572765d592b" providerId="AD" clId="Web-{29B2CD9F-B3E2-58C5-1F0D-0C0E930C1402}" dt="2022-12-16T22:27:55.599" v="73"/>
          <ac:spMkLst>
            <pc:docMk/>
            <pc:sldMk cId="2718515074" sldId="690"/>
            <ac:spMk id="21" creationId="{5D6C15A0-C087-4593-8414-2B4EC1CDC3DE}"/>
          </ac:spMkLst>
        </pc:spChg>
      </pc:sldChg>
      <pc:sldChg chg="addSp delSp modSp ord">
        <pc:chgData name="Eileen Fleming Suse" userId="S::efs3844@ads.northwestern.edu::725c94ef-d051-42d7-9d33-8572765d592b" providerId="AD" clId="Web-{29B2CD9F-B3E2-58C5-1F0D-0C0E930C1402}" dt="2022-12-16T22:34:09.420" v="122"/>
        <pc:sldMkLst>
          <pc:docMk/>
          <pc:sldMk cId="497634984" sldId="700"/>
        </pc:sldMkLst>
        <pc:spChg chg="mod">
          <ac:chgData name="Eileen Fleming Suse" userId="S::efs3844@ads.northwestern.edu::725c94ef-d051-42d7-9d33-8572765d592b" providerId="AD" clId="Web-{29B2CD9F-B3E2-58C5-1F0D-0C0E930C1402}" dt="2022-12-16T22:33:54.076" v="120" actId="20577"/>
          <ac:spMkLst>
            <pc:docMk/>
            <pc:sldMk cId="497634984" sldId="700"/>
            <ac:spMk id="2" creationId="{00000000-0000-0000-0000-000000000000}"/>
          </ac:spMkLst>
        </pc:spChg>
        <pc:spChg chg="del">
          <ac:chgData name="Eileen Fleming Suse" userId="S::efs3844@ads.northwestern.edu::725c94ef-d051-42d7-9d33-8572765d592b" providerId="AD" clId="Web-{29B2CD9F-B3E2-58C5-1F0D-0C0E930C1402}" dt="2022-12-16T22:33:26.591" v="98"/>
          <ac:spMkLst>
            <pc:docMk/>
            <pc:sldMk cId="497634984" sldId="700"/>
            <ac:spMk id="3" creationId="{00000000-0000-0000-0000-000000000000}"/>
          </ac:spMkLst>
        </pc:spChg>
        <pc:picChg chg="add mod ord">
          <ac:chgData name="Eileen Fleming Suse" userId="S::efs3844@ads.northwestern.edu::725c94ef-d051-42d7-9d33-8572765d592b" providerId="AD" clId="Web-{29B2CD9F-B3E2-58C5-1F0D-0C0E930C1402}" dt="2022-12-16T22:33:26.591" v="98"/>
          <ac:picMkLst>
            <pc:docMk/>
            <pc:sldMk cId="497634984" sldId="700"/>
            <ac:picMk id="6" creationId="{C02324C7-2BF4-CB04-DBAD-091803F0B1C9}"/>
          </ac:picMkLst>
        </pc:picChg>
      </pc:sldChg>
      <pc:sldChg chg="addSp delSp modSp mod setBg">
        <pc:chgData name="Eileen Fleming Suse" userId="S::efs3844@ads.northwestern.edu::725c94ef-d051-42d7-9d33-8572765d592b" providerId="AD" clId="Web-{29B2CD9F-B3E2-58C5-1F0D-0C0E930C1402}" dt="2022-12-16T22:28:57.303" v="86" actId="20577"/>
        <pc:sldMkLst>
          <pc:docMk/>
          <pc:sldMk cId="3872689287" sldId="703"/>
        </pc:sldMkLst>
        <pc:spChg chg="mod">
          <ac:chgData name="Eileen Fleming Suse" userId="S::efs3844@ads.northwestern.edu::725c94ef-d051-42d7-9d33-8572765d592b" providerId="AD" clId="Web-{29B2CD9F-B3E2-58C5-1F0D-0C0E930C1402}" dt="2022-12-16T22:28:57.303" v="86" actId="20577"/>
          <ac:spMkLst>
            <pc:docMk/>
            <pc:sldMk cId="3872689287" sldId="703"/>
            <ac:spMk id="2" creationId="{00000000-0000-0000-0000-000000000000}"/>
          </ac:spMkLst>
        </pc:spChg>
        <pc:spChg chg="mod">
          <ac:chgData name="Eileen Fleming Suse" userId="S::efs3844@ads.northwestern.edu::725c94ef-d051-42d7-9d33-8572765d592b" providerId="AD" clId="Web-{29B2CD9F-B3E2-58C5-1F0D-0C0E930C1402}" dt="2022-12-16T22:28:49.365" v="84"/>
          <ac:spMkLst>
            <pc:docMk/>
            <pc:sldMk cId="3872689287" sldId="703"/>
            <ac:spMk id="3" creationId="{00000000-0000-0000-0000-000000000000}"/>
          </ac:spMkLst>
        </pc:spChg>
        <pc:spChg chg="mod ord">
          <ac:chgData name="Eileen Fleming Suse" userId="S::efs3844@ads.northwestern.edu::725c94ef-d051-42d7-9d33-8572765d592b" providerId="AD" clId="Web-{29B2CD9F-B3E2-58C5-1F0D-0C0E930C1402}" dt="2022-12-16T22:28:49.365" v="84"/>
          <ac:spMkLst>
            <pc:docMk/>
            <pc:sldMk cId="3872689287" sldId="703"/>
            <ac:spMk id="4" creationId="{00000000-0000-0000-0000-000000000000}"/>
          </ac:spMkLst>
        </pc:spChg>
        <pc:spChg chg="mod">
          <ac:chgData name="Eileen Fleming Suse" userId="S::efs3844@ads.northwestern.edu::725c94ef-d051-42d7-9d33-8572765d592b" providerId="AD" clId="Web-{29B2CD9F-B3E2-58C5-1F0D-0C0E930C1402}" dt="2022-12-16T22:28:49.365" v="84"/>
          <ac:spMkLst>
            <pc:docMk/>
            <pc:sldMk cId="3872689287" sldId="703"/>
            <ac:spMk id="5" creationId="{00000000-0000-0000-0000-000000000000}"/>
          </ac:spMkLst>
        </pc:spChg>
        <pc:spChg chg="add del">
          <ac:chgData name="Eileen Fleming Suse" userId="S::efs3844@ads.northwestern.edu::725c94ef-d051-42d7-9d33-8572765d592b" providerId="AD" clId="Web-{29B2CD9F-B3E2-58C5-1F0D-0C0E930C1402}" dt="2022-12-16T22:28:49.365" v="84"/>
          <ac:spMkLst>
            <pc:docMk/>
            <pc:sldMk cId="3872689287" sldId="703"/>
            <ac:spMk id="10" creationId="{907EF6B7-1338-4443-8C46-6A318D952DFD}"/>
          </ac:spMkLst>
        </pc:spChg>
        <pc:spChg chg="add del">
          <ac:chgData name="Eileen Fleming Suse" userId="S::efs3844@ads.northwestern.edu::725c94ef-d051-42d7-9d33-8572765d592b" providerId="AD" clId="Web-{29B2CD9F-B3E2-58C5-1F0D-0C0E930C1402}" dt="2022-12-16T22:28:49.365" v="84"/>
          <ac:spMkLst>
            <pc:docMk/>
            <pc:sldMk cId="3872689287" sldId="703"/>
            <ac:spMk id="12" creationId="{DAAE4CDD-124C-4DCF-9584-B6033B545DD5}"/>
          </ac:spMkLst>
        </pc:spChg>
        <pc:spChg chg="add del">
          <ac:chgData name="Eileen Fleming Suse" userId="S::efs3844@ads.northwestern.edu::725c94ef-d051-42d7-9d33-8572765d592b" providerId="AD" clId="Web-{29B2CD9F-B3E2-58C5-1F0D-0C0E930C1402}" dt="2022-12-16T22:28:49.365" v="84"/>
          <ac:spMkLst>
            <pc:docMk/>
            <pc:sldMk cId="3872689287" sldId="703"/>
            <ac:spMk id="14" creationId="{081E4A58-353D-44AE-B2FC-2A74E2E400F7}"/>
          </ac:spMkLst>
        </pc:spChg>
        <pc:spChg chg="add">
          <ac:chgData name="Eileen Fleming Suse" userId="S::efs3844@ads.northwestern.edu::725c94ef-d051-42d7-9d33-8572765d592b" providerId="AD" clId="Web-{29B2CD9F-B3E2-58C5-1F0D-0C0E930C1402}" dt="2022-12-16T22:28:49.365" v="84"/>
          <ac:spMkLst>
            <pc:docMk/>
            <pc:sldMk cId="3872689287" sldId="703"/>
            <ac:spMk id="19" creationId="{777A147A-9ED8-46B4-8660-1B3C2AA880B5}"/>
          </ac:spMkLst>
        </pc:spChg>
        <pc:spChg chg="add">
          <ac:chgData name="Eileen Fleming Suse" userId="S::efs3844@ads.northwestern.edu::725c94ef-d051-42d7-9d33-8572765d592b" providerId="AD" clId="Web-{29B2CD9F-B3E2-58C5-1F0D-0C0E930C1402}" dt="2022-12-16T22:28:49.365" v="84"/>
          <ac:spMkLst>
            <pc:docMk/>
            <pc:sldMk cId="3872689287" sldId="703"/>
            <ac:spMk id="21" creationId="{5D6C15A0-C087-4593-8414-2B4EC1CDC3DE}"/>
          </ac:spMkLst>
        </pc:spChg>
      </pc:sldChg>
      <pc:sldChg chg="addSp delSp modSp mod setBg">
        <pc:chgData name="Eileen Fleming Suse" userId="S::efs3844@ads.northwestern.edu::725c94ef-d051-42d7-9d33-8572765d592b" providerId="AD" clId="Web-{29B2CD9F-B3E2-58C5-1F0D-0C0E930C1402}" dt="2022-12-16T22:31:14.308" v="97" actId="20577"/>
        <pc:sldMkLst>
          <pc:docMk/>
          <pc:sldMk cId="1388397699" sldId="711"/>
        </pc:sldMkLst>
        <pc:spChg chg="mod">
          <ac:chgData name="Eileen Fleming Suse" userId="S::efs3844@ads.northwestern.edu::725c94ef-d051-42d7-9d33-8572765d592b" providerId="AD" clId="Web-{29B2CD9F-B3E2-58C5-1F0D-0C0E930C1402}" dt="2022-12-16T22:31:14.308" v="97" actId="20577"/>
          <ac:spMkLst>
            <pc:docMk/>
            <pc:sldMk cId="1388397699" sldId="711"/>
            <ac:spMk id="2" creationId="{00000000-0000-0000-0000-000000000000}"/>
          </ac:spMkLst>
        </pc:spChg>
        <pc:spChg chg="mod">
          <ac:chgData name="Eileen Fleming Suse" userId="S::efs3844@ads.northwestern.edu::725c94ef-d051-42d7-9d33-8572765d592b" providerId="AD" clId="Web-{29B2CD9F-B3E2-58C5-1F0D-0C0E930C1402}" dt="2022-12-16T22:31:03.136" v="94" actId="20577"/>
          <ac:spMkLst>
            <pc:docMk/>
            <pc:sldMk cId="1388397699" sldId="711"/>
            <ac:spMk id="3" creationId="{00000000-0000-0000-0000-000000000000}"/>
          </ac:spMkLst>
        </pc:spChg>
        <pc:spChg chg="mod ord">
          <ac:chgData name="Eileen Fleming Suse" userId="S::efs3844@ads.northwestern.edu::725c94ef-d051-42d7-9d33-8572765d592b" providerId="AD" clId="Web-{29B2CD9F-B3E2-58C5-1F0D-0C0E930C1402}" dt="2022-12-16T22:30:34.383" v="89"/>
          <ac:spMkLst>
            <pc:docMk/>
            <pc:sldMk cId="1388397699" sldId="711"/>
            <ac:spMk id="4" creationId="{00000000-0000-0000-0000-000000000000}"/>
          </ac:spMkLst>
        </pc:spChg>
        <pc:spChg chg="mod">
          <ac:chgData name="Eileen Fleming Suse" userId="S::efs3844@ads.northwestern.edu::725c94ef-d051-42d7-9d33-8572765d592b" providerId="AD" clId="Web-{29B2CD9F-B3E2-58C5-1F0D-0C0E930C1402}" dt="2022-12-16T22:30:34.383" v="89"/>
          <ac:spMkLst>
            <pc:docMk/>
            <pc:sldMk cId="1388397699" sldId="711"/>
            <ac:spMk id="5" creationId="{00000000-0000-0000-0000-000000000000}"/>
          </ac:spMkLst>
        </pc:spChg>
        <pc:spChg chg="add del">
          <ac:chgData name="Eileen Fleming Suse" userId="S::efs3844@ads.northwestern.edu::725c94ef-d051-42d7-9d33-8572765d592b" providerId="AD" clId="Web-{29B2CD9F-B3E2-58C5-1F0D-0C0E930C1402}" dt="2022-12-16T22:30:34.367" v="88"/>
          <ac:spMkLst>
            <pc:docMk/>
            <pc:sldMk cId="1388397699" sldId="711"/>
            <ac:spMk id="10" creationId="{7E4D9578-9611-4CED-873D-5048C96F2A35}"/>
          </ac:spMkLst>
        </pc:spChg>
        <pc:spChg chg="add del">
          <ac:chgData name="Eileen Fleming Suse" userId="S::efs3844@ads.northwestern.edu::725c94ef-d051-42d7-9d33-8572765d592b" providerId="AD" clId="Web-{29B2CD9F-B3E2-58C5-1F0D-0C0E930C1402}" dt="2022-12-16T22:30:34.367" v="88"/>
          <ac:spMkLst>
            <pc:docMk/>
            <pc:sldMk cId="1388397699" sldId="711"/>
            <ac:spMk id="12" creationId="{4241C762-7335-46DA-9C85-927E705B8852}"/>
          </ac:spMkLst>
        </pc:spChg>
        <pc:spChg chg="add">
          <ac:chgData name="Eileen Fleming Suse" userId="S::efs3844@ads.northwestern.edu::725c94ef-d051-42d7-9d33-8572765d592b" providerId="AD" clId="Web-{29B2CD9F-B3E2-58C5-1F0D-0C0E930C1402}" dt="2022-12-16T22:30:34.383" v="89"/>
          <ac:spMkLst>
            <pc:docMk/>
            <pc:sldMk cId="1388397699" sldId="711"/>
            <ac:spMk id="18" creationId="{A2679492-7988-4050-9056-542444452411}"/>
          </ac:spMkLst>
        </pc:spChg>
        <pc:spChg chg="add">
          <ac:chgData name="Eileen Fleming Suse" userId="S::efs3844@ads.northwestern.edu::725c94ef-d051-42d7-9d33-8572765d592b" providerId="AD" clId="Web-{29B2CD9F-B3E2-58C5-1F0D-0C0E930C1402}" dt="2022-12-16T22:30:34.383" v="89"/>
          <ac:spMkLst>
            <pc:docMk/>
            <pc:sldMk cId="1388397699" sldId="711"/>
            <ac:spMk id="20" creationId="{B091B163-7D61-4891-ABCF-5C13D9C418D0}"/>
          </ac:spMkLst>
        </pc:spChg>
        <pc:grpChg chg="add">
          <ac:chgData name="Eileen Fleming Suse" userId="S::efs3844@ads.northwestern.edu::725c94ef-d051-42d7-9d33-8572765d592b" providerId="AD" clId="Web-{29B2CD9F-B3E2-58C5-1F0D-0C0E930C1402}" dt="2022-12-16T22:30:34.383" v="89"/>
          <ac:grpSpMkLst>
            <pc:docMk/>
            <pc:sldMk cId="1388397699" sldId="711"/>
            <ac:grpSpMk id="14" creationId="{0474DF76-993E-44DE-AFB0-C416182ACECF}"/>
          </ac:grpSpMkLst>
        </pc:grpChg>
        <pc:cxnChg chg="add">
          <ac:chgData name="Eileen Fleming Suse" userId="S::efs3844@ads.northwestern.edu::725c94ef-d051-42d7-9d33-8572765d592b" providerId="AD" clId="Web-{29B2CD9F-B3E2-58C5-1F0D-0C0E930C1402}" dt="2022-12-16T22:30:34.383" v="89"/>
          <ac:cxnSpMkLst>
            <pc:docMk/>
            <pc:sldMk cId="1388397699" sldId="711"/>
            <ac:cxnSpMk id="19" creationId="{C49DA8F6-BCC1-4447-B54C-57856834B94B}"/>
          </ac:cxnSpMkLst>
        </pc:cxnChg>
      </pc:sldChg>
    </pc:docChg>
  </pc:docChgLst>
  <pc:docChgLst>
    <pc:chgData name="Daniel L Weiss" userId="S::dlw2885@ads.northwestern.edu::9eb720c2-52d8-4896-8792-48826e9f92f5" providerId="AD" clId="Web-{A5A12800-AE51-EF51-53BE-21BEB18E6D20}"/>
    <pc:docChg chg="modSld">
      <pc:chgData name="Daniel L Weiss" userId="S::dlw2885@ads.northwestern.edu::9eb720c2-52d8-4896-8792-48826e9f92f5" providerId="AD" clId="Web-{A5A12800-AE51-EF51-53BE-21BEB18E6D20}" dt="2022-11-18T20:24:06.435" v="8"/>
      <pc:docMkLst>
        <pc:docMk/>
      </pc:docMkLst>
      <pc:sldChg chg="addSp delSp modSp modCm">
        <pc:chgData name="Daniel L Weiss" userId="S::dlw2885@ads.northwestern.edu::9eb720c2-52d8-4896-8792-48826e9f92f5" providerId="AD" clId="Web-{A5A12800-AE51-EF51-53BE-21BEB18E6D20}" dt="2022-11-18T20:24:06.435" v="8"/>
        <pc:sldMkLst>
          <pc:docMk/>
          <pc:sldMk cId="3792852151" sldId="663"/>
        </pc:sldMkLst>
        <pc:picChg chg="add mod">
          <ac:chgData name="Daniel L Weiss" userId="S::dlw2885@ads.northwestern.edu::9eb720c2-52d8-4896-8792-48826e9f92f5" providerId="AD" clId="Web-{A5A12800-AE51-EF51-53BE-21BEB18E6D20}" dt="2022-11-18T20:24:04.247" v="7" actId="1076"/>
          <ac:picMkLst>
            <pc:docMk/>
            <pc:sldMk cId="3792852151" sldId="663"/>
            <ac:picMk id="3" creationId="{9E0CCE68-DBDC-CDA2-4F5F-75336C2F8288}"/>
          </ac:picMkLst>
        </pc:picChg>
        <pc:picChg chg="del">
          <ac:chgData name="Daniel L Weiss" userId="S::dlw2885@ads.northwestern.edu::9eb720c2-52d8-4896-8792-48826e9f92f5" providerId="AD" clId="Web-{A5A12800-AE51-EF51-53BE-21BEB18E6D20}" dt="2022-11-18T20:23:55.888" v="2"/>
          <ac:picMkLst>
            <pc:docMk/>
            <pc:sldMk cId="3792852151" sldId="663"/>
            <ac:picMk id="8" creationId="{E45AB42C-B0AB-A036-269A-85D8B01F35B9}"/>
          </ac:picMkLst>
        </pc:picChg>
      </pc:sldChg>
      <pc:sldChg chg="modSp">
        <pc:chgData name="Daniel L Weiss" userId="S::dlw2885@ads.northwestern.edu::9eb720c2-52d8-4896-8792-48826e9f92f5" providerId="AD" clId="Web-{A5A12800-AE51-EF51-53BE-21BEB18E6D20}" dt="2022-11-18T20:18:16.782" v="1" actId="20577"/>
        <pc:sldMkLst>
          <pc:docMk/>
          <pc:sldMk cId="1384059640" sldId="679"/>
        </pc:sldMkLst>
        <pc:spChg chg="mod">
          <ac:chgData name="Daniel L Weiss" userId="S::dlw2885@ads.northwestern.edu::9eb720c2-52d8-4896-8792-48826e9f92f5" providerId="AD" clId="Web-{A5A12800-AE51-EF51-53BE-21BEB18E6D20}" dt="2022-11-18T20:18:16.782" v="1" actId="20577"/>
          <ac:spMkLst>
            <pc:docMk/>
            <pc:sldMk cId="1384059640" sldId="679"/>
            <ac:spMk id="10" creationId="{CF1552F7-028D-6114-21EF-52A3B9F685B6}"/>
          </ac:spMkLst>
        </pc:spChg>
      </pc:sldChg>
    </pc:docChg>
  </pc:docChgLst>
  <pc:docChgLst>
    <pc:chgData name="Patricia Ann Lee King" userId="S::pal094@ads.northwestern.edu::dbab7ec2-5444-4d21-afe7-a39974533ddc" providerId="AD" clId="Web-{D539DE43-767F-6D85-1F7B-262C91C5507D}"/>
    <pc:docChg chg="mod modSld">
      <pc:chgData name="Patricia Ann Lee King" userId="S::pal094@ads.northwestern.edu::dbab7ec2-5444-4d21-afe7-a39974533ddc" providerId="AD" clId="Web-{D539DE43-767F-6D85-1F7B-262C91C5507D}" dt="2022-11-18T19:17:42.244" v="46"/>
      <pc:docMkLst>
        <pc:docMk/>
      </pc:docMkLst>
      <pc:sldChg chg="modSp">
        <pc:chgData name="Patricia Ann Lee King" userId="S::pal094@ads.northwestern.edu::dbab7ec2-5444-4d21-afe7-a39974533ddc" providerId="AD" clId="Web-{D539DE43-767F-6D85-1F7B-262C91C5507D}" dt="2022-11-18T19:07:32.136" v="16" actId="1076"/>
        <pc:sldMkLst>
          <pc:docMk/>
          <pc:sldMk cId="2933543185" sldId="623"/>
        </pc:sldMkLst>
        <pc:spChg chg="mod">
          <ac:chgData name="Patricia Ann Lee King" userId="S::pal094@ads.northwestern.edu::dbab7ec2-5444-4d21-afe7-a39974533ddc" providerId="AD" clId="Web-{D539DE43-767F-6D85-1F7B-262C91C5507D}" dt="2022-11-18T19:07:21.089" v="13" actId="1076"/>
          <ac:spMkLst>
            <pc:docMk/>
            <pc:sldMk cId="2933543185" sldId="623"/>
            <ac:spMk id="2" creationId="{04883840-FDEC-E449-F7BA-E78CCEC4DD34}"/>
          </ac:spMkLst>
        </pc:spChg>
        <pc:spChg chg="mod">
          <ac:chgData name="Patricia Ann Lee King" userId="S::pal094@ads.northwestern.edu::dbab7ec2-5444-4d21-afe7-a39974533ddc" providerId="AD" clId="Web-{D539DE43-767F-6D85-1F7B-262C91C5507D}" dt="2022-11-18T19:07:32.136" v="16" actId="1076"/>
          <ac:spMkLst>
            <pc:docMk/>
            <pc:sldMk cId="2933543185" sldId="623"/>
            <ac:spMk id="3" creationId="{5C26C49D-BF42-418D-9693-93ADFAD52C00}"/>
          </ac:spMkLst>
        </pc:spChg>
        <pc:spChg chg="mod">
          <ac:chgData name="Patricia Ann Lee King" userId="S::pal094@ads.northwestern.edu::dbab7ec2-5444-4d21-afe7-a39974533ddc" providerId="AD" clId="Web-{D539DE43-767F-6D85-1F7B-262C91C5507D}" dt="2022-11-18T19:05:11.164" v="5" actId="1076"/>
          <ac:spMkLst>
            <pc:docMk/>
            <pc:sldMk cId="2933543185" sldId="623"/>
            <ac:spMk id="7" creationId="{816805E0-89D4-BF27-D15D-32B88E416414}"/>
          </ac:spMkLst>
        </pc:spChg>
        <pc:picChg chg="mod">
          <ac:chgData name="Patricia Ann Lee King" userId="S::pal094@ads.northwestern.edu::dbab7ec2-5444-4d21-afe7-a39974533ddc" providerId="AD" clId="Web-{D539DE43-767F-6D85-1F7B-262C91C5507D}" dt="2022-11-18T19:04:57.117" v="2" actId="1076"/>
          <ac:picMkLst>
            <pc:docMk/>
            <pc:sldMk cId="2933543185" sldId="623"/>
            <ac:picMk id="6" creationId="{C8696215-900E-969A-3473-1717E6CDA9C9}"/>
          </ac:picMkLst>
        </pc:picChg>
      </pc:sldChg>
      <pc:sldChg chg="addCm">
        <pc:chgData name="Patricia Ann Lee King" userId="S::pal094@ads.northwestern.edu::dbab7ec2-5444-4d21-afe7-a39974533ddc" providerId="AD" clId="Web-{D539DE43-767F-6D85-1F7B-262C91C5507D}" dt="2022-11-18T19:09:05.295" v="19"/>
        <pc:sldMkLst>
          <pc:docMk/>
          <pc:sldMk cId="3114400698" sldId="630"/>
        </pc:sldMkLst>
      </pc:sldChg>
      <pc:sldChg chg="delSp">
        <pc:chgData name="Patricia Ann Lee King" userId="S::pal094@ads.northwestern.edu::dbab7ec2-5444-4d21-afe7-a39974533ddc" providerId="AD" clId="Web-{D539DE43-767F-6D85-1F7B-262C91C5507D}" dt="2022-11-18T19:08:29.138" v="17"/>
        <pc:sldMkLst>
          <pc:docMk/>
          <pc:sldMk cId="3923143892" sldId="631"/>
        </pc:sldMkLst>
        <pc:spChg chg="del">
          <ac:chgData name="Patricia Ann Lee King" userId="S::pal094@ads.northwestern.edu::dbab7ec2-5444-4d21-afe7-a39974533ddc" providerId="AD" clId="Web-{D539DE43-767F-6D85-1F7B-262C91C5507D}" dt="2022-11-18T19:08:29.138" v="17"/>
          <ac:spMkLst>
            <pc:docMk/>
            <pc:sldMk cId="3923143892" sldId="631"/>
            <ac:spMk id="3" creationId="{00000000-0000-0000-0000-000000000000}"/>
          </ac:spMkLst>
        </pc:spChg>
      </pc:sldChg>
      <pc:sldChg chg="modSp">
        <pc:chgData name="Patricia Ann Lee King" userId="S::pal094@ads.northwestern.edu::dbab7ec2-5444-4d21-afe7-a39974533ddc" providerId="AD" clId="Web-{D539DE43-767F-6D85-1F7B-262C91C5507D}" dt="2022-11-18T19:11:37.579" v="22" actId="20577"/>
        <pc:sldMkLst>
          <pc:docMk/>
          <pc:sldMk cId="986091380" sldId="652"/>
        </pc:sldMkLst>
        <pc:spChg chg="mod">
          <ac:chgData name="Patricia Ann Lee King" userId="S::pal094@ads.northwestern.edu::dbab7ec2-5444-4d21-afe7-a39974533ddc" providerId="AD" clId="Web-{D539DE43-767F-6D85-1F7B-262C91C5507D}" dt="2022-11-18T19:11:37.579" v="22" actId="20577"/>
          <ac:spMkLst>
            <pc:docMk/>
            <pc:sldMk cId="986091380" sldId="652"/>
            <ac:spMk id="2" creationId="{32BCC037-8330-3714-2DAD-2F9CF2209065}"/>
          </ac:spMkLst>
        </pc:spChg>
      </pc:sldChg>
      <pc:sldChg chg="addCm">
        <pc:chgData name="Patricia Ann Lee King" userId="S::pal094@ads.northwestern.edu::dbab7ec2-5444-4d21-afe7-a39974533ddc" providerId="AD" clId="Web-{D539DE43-767F-6D85-1F7B-262C91C5507D}" dt="2022-11-18T19:13:34.035" v="23"/>
        <pc:sldMkLst>
          <pc:docMk/>
          <pc:sldMk cId="3792852151" sldId="663"/>
        </pc:sldMkLst>
      </pc:sldChg>
      <pc:sldChg chg="addSp delSp modSp">
        <pc:chgData name="Patricia Ann Lee King" userId="S::pal094@ads.northwestern.edu::dbab7ec2-5444-4d21-afe7-a39974533ddc" providerId="AD" clId="Web-{D539DE43-767F-6D85-1F7B-262C91C5507D}" dt="2022-11-18T19:17:42.244" v="46"/>
        <pc:sldMkLst>
          <pc:docMk/>
          <pc:sldMk cId="1022943956" sldId="673"/>
        </pc:sldMkLst>
        <pc:spChg chg="add mod">
          <ac:chgData name="Patricia Ann Lee King" userId="S::pal094@ads.northwestern.edu::dbab7ec2-5444-4d21-afe7-a39974533ddc" providerId="AD" clId="Web-{D539DE43-767F-6D85-1F7B-262C91C5507D}" dt="2022-11-18T19:16:28.008" v="37" actId="1076"/>
          <ac:spMkLst>
            <pc:docMk/>
            <pc:sldMk cId="1022943956" sldId="673"/>
            <ac:spMk id="2" creationId="{060FCB3F-08B5-1129-D0F7-4D5DCD43D05E}"/>
          </ac:spMkLst>
        </pc:spChg>
        <pc:spChg chg="mod">
          <ac:chgData name="Patricia Ann Lee King" userId="S::pal094@ads.northwestern.edu::dbab7ec2-5444-4d21-afe7-a39974533ddc" providerId="AD" clId="Web-{D539DE43-767F-6D85-1F7B-262C91C5507D}" dt="2022-11-18T19:16:30.258" v="38" actId="20577"/>
          <ac:spMkLst>
            <pc:docMk/>
            <pc:sldMk cId="1022943956" sldId="673"/>
            <ac:spMk id="3" creationId="{C2C9408E-F6F6-521E-7C08-2D8E5B7E899B}"/>
          </ac:spMkLst>
        </pc:spChg>
        <pc:spChg chg="add del">
          <ac:chgData name="Patricia Ann Lee King" userId="S::pal094@ads.northwestern.edu::dbab7ec2-5444-4d21-afe7-a39974533ddc" providerId="AD" clId="Web-{D539DE43-767F-6D85-1F7B-262C91C5507D}" dt="2022-11-18T19:16:55.946" v="40"/>
          <ac:spMkLst>
            <pc:docMk/>
            <pc:sldMk cId="1022943956" sldId="673"/>
            <ac:spMk id="7" creationId="{721AA48B-7098-1933-61D5-E5BCCEB90597}"/>
          </ac:spMkLst>
        </pc:spChg>
        <pc:spChg chg="add mod">
          <ac:chgData name="Patricia Ann Lee King" userId="S::pal094@ads.northwestern.edu::dbab7ec2-5444-4d21-afe7-a39974533ddc" providerId="AD" clId="Web-{D539DE43-767F-6D85-1F7B-262C91C5507D}" dt="2022-11-18T19:17:42.244" v="46"/>
          <ac:spMkLst>
            <pc:docMk/>
            <pc:sldMk cId="1022943956" sldId="673"/>
            <ac:spMk id="8" creationId="{36CBE736-B964-56BE-08E6-58724FDEE8F0}"/>
          </ac:spMkLst>
        </pc:spChg>
      </pc:sldChg>
    </pc:docChg>
  </pc:docChgLst>
  <pc:docChgLst>
    <pc:chgData name="Alana Rivera" userId="S::arg3669@ads.northwestern.edu::fc8b707a-b7e9-4f2a-8d71-2d76819b7881" providerId="AD" clId="Web-{3C60B8CC-9221-E8A5-0960-0ECFF4890C30}"/>
    <pc:docChg chg="modSld">
      <pc:chgData name="Alana Rivera" userId="S::arg3669@ads.northwestern.edu::fc8b707a-b7e9-4f2a-8d71-2d76819b7881" providerId="AD" clId="Web-{3C60B8CC-9221-E8A5-0960-0ECFF4890C30}" dt="2022-11-18T20:51:42.789" v="1"/>
      <pc:docMkLst>
        <pc:docMk/>
      </pc:docMkLst>
      <pc:sldChg chg="modSp">
        <pc:chgData name="Alana Rivera" userId="S::arg3669@ads.northwestern.edu::fc8b707a-b7e9-4f2a-8d71-2d76819b7881" providerId="AD" clId="Web-{3C60B8CC-9221-E8A5-0960-0ECFF4890C30}" dt="2022-11-18T20:51:42.789" v="1"/>
        <pc:sldMkLst>
          <pc:docMk/>
          <pc:sldMk cId="3046219558" sldId="314"/>
        </pc:sldMkLst>
        <pc:graphicFrameChg chg="mod modGraphic">
          <ac:chgData name="Alana Rivera" userId="S::arg3669@ads.northwestern.edu::fc8b707a-b7e9-4f2a-8d71-2d76819b7881" providerId="AD" clId="Web-{3C60B8CC-9221-E8A5-0960-0ECFF4890C30}" dt="2022-11-18T20:51:42.789" v="1"/>
          <ac:graphicFrameMkLst>
            <pc:docMk/>
            <pc:sldMk cId="3046219558" sldId="314"/>
            <ac:graphicFrameMk id="10" creationId="{00000000-0000-0000-0000-000000000000}"/>
          </ac:graphicFrameMkLst>
        </pc:graphicFrameChg>
      </pc:sldChg>
    </pc:docChg>
  </pc:docChgLst>
  <pc:docChgLst>
    <pc:chgData name="Alana Rivera" userId="S::arg3669@ads.northwestern.edu::fc8b707a-b7e9-4f2a-8d71-2d76819b7881" providerId="AD" clId="Web-{BFC83655-C0D4-EEF7-D8EE-647482D4167C}"/>
    <pc:docChg chg="addSld delSld modSld addMainMaster modMainMaster">
      <pc:chgData name="Alana Rivera" userId="S::arg3669@ads.northwestern.edu::fc8b707a-b7e9-4f2a-8d71-2d76819b7881" providerId="AD" clId="Web-{BFC83655-C0D4-EEF7-D8EE-647482D4167C}" dt="2022-11-17T15:31:53.976" v="67" actId="20577"/>
      <pc:docMkLst>
        <pc:docMk/>
      </pc:docMkLst>
      <pc:sldChg chg="modSp">
        <pc:chgData name="Alana Rivera" userId="S::arg3669@ads.northwestern.edu::fc8b707a-b7e9-4f2a-8d71-2d76819b7881" providerId="AD" clId="Web-{BFC83655-C0D4-EEF7-D8EE-647482D4167C}" dt="2022-11-17T15:27:38.766" v="33" actId="1076"/>
        <pc:sldMkLst>
          <pc:docMk/>
          <pc:sldMk cId="560253930" sldId="491"/>
        </pc:sldMkLst>
        <pc:spChg chg="mod">
          <ac:chgData name="Alana Rivera" userId="S::arg3669@ads.northwestern.edu::fc8b707a-b7e9-4f2a-8d71-2d76819b7881" providerId="AD" clId="Web-{BFC83655-C0D4-EEF7-D8EE-647482D4167C}" dt="2022-11-17T15:27:38.766" v="33" actId="1076"/>
          <ac:spMkLst>
            <pc:docMk/>
            <pc:sldMk cId="560253930" sldId="491"/>
            <ac:spMk id="6" creationId="{00000000-0000-0000-0000-000000000000}"/>
          </ac:spMkLst>
        </pc:spChg>
      </pc:sldChg>
      <pc:sldChg chg="del">
        <pc:chgData name="Alana Rivera" userId="S::arg3669@ads.northwestern.edu::fc8b707a-b7e9-4f2a-8d71-2d76819b7881" providerId="AD" clId="Web-{BFC83655-C0D4-EEF7-D8EE-647482D4167C}" dt="2022-11-17T15:30:35.083" v="36"/>
        <pc:sldMkLst>
          <pc:docMk/>
          <pc:sldMk cId="692740130" sldId="675"/>
        </pc:sldMkLst>
      </pc:sldChg>
      <pc:sldChg chg="modSp">
        <pc:chgData name="Alana Rivera" userId="S::arg3669@ads.northwestern.edu::fc8b707a-b7e9-4f2a-8d71-2d76819b7881" providerId="AD" clId="Web-{BFC83655-C0D4-EEF7-D8EE-647482D4167C}" dt="2022-11-17T15:31:53.976" v="67" actId="20577"/>
        <pc:sldMkLst>
          <pc:docMk/>
          <pc:sldMk cId="1123759121" sldId="676"/>
        </pc:sldMkLst>
        <pc:spChg chg="mod">
          <ac:chgData name="Alana Rivera" userId="S::arg3669@ads.northwestern.edu::fc8b707a-b7e9-4f2a-8d71-2d76819b7881" providerId="AD" clId="Web-{BFC83655-C0D4-EEF7-D8EE-647482D4167C}" dt="2022-11-17T15:31:04.568" v="37"/>
          <ac:spMkLst>
            <pc:docMk/>
            <pc:sldMk cId="1123759121" sldId="676"/>
            <ac:spMk id="2" creationId="{11584CC6-EAA2-485B-93B8-EB7B1B04A01E}"/>
          </ac:spMkLst>
        </pc:spChg>
        <pc:spChg chg="mod">
          <ac:chgData name="Alana Rivera" userId="S::arg3669@ads.northwestern.edu::fc8b707a-b7e9-4f2a-8d71-2d76819b7881" providerId="AD" clId="Web-{BFC83655-C0D4-EEF7-D8EE-647482D4167C}" dt="2022-11-17T15:31:53.976" v="67" actId="20577"/>
          <ac:spMkLst>
            <pc:docMk/>
            <pc:sldMk cId="1123759121" sldId="676"/>
            <ac:spMk id="3" creationId="{94CFBC5D-5817-F6B2-06BA-4C69AA78097A}"/>
          </ac:spMkLst>
        </pc:spChg>
      </pc:sldChg>
      <pc:sldChg chg="add">
        <pc:chgData name="Alana Rivera" userId="S::arg3669@ads.northwestern.edu::fc8b707a-b7e9-4f2a-8d71-2d76819b7881" providerId="AD" clId="Web-{BFC83655-C0D4-EEF7-D8EE-647482D4167C}" dt="2022-11-17T15:28:35.268" v="34"/>
        <pc:sldMkLst>
          <pc:docMk/>
          <pc:sldMk cId="491185217" sldId="677"/>
        </pc:sldMkLst>
      </pc:sldChg>
      <pc:sldChg chg="add">
        <pc:chgData name="Alana Rivera" userId="S::arg3669@ads.northwestern.edu::fc8b707a-b7e9-4f2a-8d71-2d76819b7881" providerId="AD" clId="Web-{BFC83655-C0D4-EEF7-D8EE-647482D4167C}" dt="2022-11-17T15:28:35.439" v="35"/>
        <pc:sldMkLst>
          <pc:docMk/>
          <pc:sldMk cId="335045590" sldId="678"/>
        </pc:sldMkLst>
      </pc:sldChg>
      <pc:sldMasterChg chg="add addSldLayout">
        <pc:chgData name="Alana Rivera" userId="S::arg3669@ads.northwestern.edu::fc8b707a-b7e9-4f2a-8d71-2d76819b7881" providerId="AD" clId="Web-{BFC83655-C0D4-EEF7-D8EE-647482D4167C}" dt="2022-11-17T15:28:35.439" v="35"/>
        <pc:sldMasterMkLst>
          <pc:docMk/>
          <pc:sldMasterMk cId="0" sldId="2147483660"/>
        </pc:sldMasterMkLst>
        <pc:sldLayoutChg chg="add">
          <pc:chgData name="Alana Rivera" userId="S::arg3669@ads.northwestern.edu::fc8b707a-b7e9-4f2a-8d71-2d76819b7881" providerId="AD" clId="Web-{BFC83655-C0D4-EEF7-D8EE-647482D4167C}" dt="2022-11-17T15:28:35.439" v="35"/>
          <pc:sldLayoutMkLst>
            <pc:docMk/>
            <pc:sldMasterMk cId="0" sldId="2147483660"/>
            <pc:sldLayoutMk cId="523035218" sldId="2147484718"/>
          </pc:sldLayoutMkLst>
        </pc:sldLayoutChg>
        <pc:sldLayoutChg chg="add">
          <pc:chgData name="Alana Rivera" userId="S::arg3669@ads.northwestern.edu::fc8b707a-b7e9-4f2a-8d71-2d76819b7881" providerId="AD" clId="Web-{BFC83655-C0D4-EEF7-D8EE-647482D4167C}" dt="2022-11-17T15:28:35.439" v="35"/>
          <pc:sldLayoutMkLst>
            <pc:docMk/>
            <pc:sldMasterMk cId="0" sldId="2147483660"/>
            <pc:sldLayoutMk cId="711180502" sldId="2147484719"/>
          </pc:sldLayoutMkLst>
        </pc:sldLayoutChg>
        <pc:sldLayoutChg chg="add">
          <pc:chgData name="Alana Rivera" userId="S::arg3669@ads.northwestern.edu::fc8b707a-b7e9-4f2a-8d71-2d76819b7881" providerId="AD" clId="Web-{BFC83655-C0D4-EEF7-D8EE-647482D4167C}" dt="2022-11-17T15:28:35.439" v="35"/>
          <pc:sldLayoutMkLst>
            <pc:docMk/>
            <pc:sldMasterMk cId="0" sldId="2147483660"/>
            <pc:sldLayoutMk cId="1879625694" sldId="2147484720"/>
          </pc:sldLayoutMkLst>
        </pc:sldLayoutChg>
        <pc:sldLayoutChg chg="add">
          <pc:chgData name="Alana Rivera" userId="S::arg3669@ads.northwestern.edu::fc8b707a-b7e9-4f2a-8d71-2d76819b7881" providerId="AD" clId="Web-{BFC83655-C0D4-EEF7-D8EE-647482D4167C}" dt="2022-11-17T15:28:35.439" v="35"/>
          <pc:sldLayoutMkLst>
            <pc:docMk/>
            <pc:sldMasterMk cId="0" sldId="2147483660"/>
            <pc:sldLayoutMk cId="3893414308" sldId="2147484721"/>
          </pc:sldLayoutMkLst>
        </pc:sldLayoutChg>
        <pc:sldLayoutChg chg="add">
          <pc:chgData name="Alana Rivera" userId="S::arg3669@ads.northwestern.edu::fc8b707a-b7e9-4f2a-8d71-2d76819b7881" providerId="AD" clId="Web-{BFC83655-C0D4-EEF7-D8EE-647482D4167C}" dt="2022-11-17T15:28:35.439" v="35"/>
          <pc:sldLayoutMkLst>
            <pc:docMk/>
            <pc:sldMasterMk cId="0" sldId="2147483660"/>
            <pc:sldLayoutMk cId="4141189248" sldId="2147484722"/>
          </pc:sldLayoutMkLst>
        </pc:sldLayoutChg>
        <pc:sldLayoutChg chg="add">
          <pc:chgData name="Alana Rivera" userId="S::arg3669@ads.northwestern.edu::fc8b707a-b7e9-4f2a-8d71-2d76819b7881" providerId="AD" clId="Web-{BFC83655-C0D4-EEF7-D8EE-647482D4167C}" dt="2022-11-17T15:28:35.439" v="35"/>
          <pc:sldLayoutMkLst>
            <pc:docMk/>
            <pc:sldMasterMk cId="0" sldId="2147483660"/>
            <pc:sldLayoutMk cId="844600989" sldId="2147484723"/>
          </pc:sldLayoutMkLst>
        </pc:sldLayoutChg>
        <pc:sldLayoutChg chg="add">
          <pc:chgData name="Alana Rivera" userId="S::arg3669@ads.northwestern.edu::fc8b707a-b7e9-4f2a-8d71-2d76819b7881" providerId="AD" clId="Web-{BFC83655-C0D4-EEF7-D8EE-647482D4167C}" dt="2022-11-17T15:28:35.439" v="35"/>
          <pc:sldLayoutMkLst>
            <pc:docMk/>
            <pc:sldMasterMk cId="0" sldId="2147483660"/>
            <pc:sldLayoutMk cId="52832905" sldId="2147484724"/>
          </pc:sldLayoutMkLst>
        </pc:sldLayoutChg>
        <pc:sldLayoutChg chg="add">
          <pc:chgData name="Alana Rivera" userId="S::arg3669@ads.northwestern.edu::fc8b707a-b7e9-4f2a-8d71-2d76819b7881" providerId="AD" clId="Web-{BFC83655-C0D4-EEF7-D8EE-647482D4167C}" dt="2022-11-17T15:28:35.439" v="35"/>
          <pc:sldLayoutMkLst>
            <pc:docMk/>
            <pc:sldMasterMk cId="0" sldId="2147483660"/>
            <pc:sldLayoutMk cId="1387220246" sldId="2147484725"/>
          </pc:sldLayoutMkLst>
        </pc:sldLayoutChg>
        <pc:sldLayoutChg chg="add">
          <pc:chgData name="Alana Rivera" userId="S::arg3669@ads.northwestern.edu::fc8b707a-b7e9-4f2a-8d71-2d76819b7881" providerId="AD" clId="Web-{BFC83655-C0D4-EEF7-D8EE-647482D4167C}" dt="2022-11-17T15:28:35.439" v="35"/>
          <pc:sldLayoutMkLst>
            <pc:docMk/>
            <pc:sldMasterMk cId="0" sldId="2147483660"/>
            <pc:sldLayoutMk cId="2895533278" sldId="2147484726"/>
          </pc:sldLayoutMkLst>
        </pc:sldLayoutChg>
        <pc:sldLayoutChg chg="add">
          <pc:chgData name="Alana Rivera" userId="S::arg3669@ads.northwestern.edu::fc8b707a-b7e9-4f2a-8d71-2d76819b7881" providerId="AD" clId="Web-{BFC83655-C0D4-EEF7-D8EE-647482D4167C}" dt="2022-11-17T15:28:35.439" v="35"/>
          <pc:sldLayoutMkLst>
            <pc:docMk/>
            <pc:sldMasterMk cId="0" sldId="2147483660"/>
            <pc:sldLayoutMk cId="478547549" sldId="2147484727"/>
          </pc:sldLayoutMkLst>
        </pc:sldLayoutChg>
        <pc:sldLayoutChg chg="add">
          <pc:chgData name="Alana Rivera" userId="S::arg3669@ads.northwestern.edu::fc8b707a-b7e9-4f2a-8d71-2d76819b7881" providerId="AD" clId="Web-{BFC83655-C0D4-EEF7-D8EE-647482D4167C}" dt="2022-11-17T15:28:35.439" v="35"/>
          <pc:sldLayoutMkLst>
            <pc:docMk/>
            <pc:sldMasterMk cId="0" sldId="2147483660"/>
            <pc:sldLayoutMk cId="3538187158" sldId="2147484728"/>
          </pc:sldLayoutMkLst>
        </pc:sldLayoutChg>
      </pc:sldMasterChg>
      <pc:sldMasterChg chg="add addSldLayout">
        <pc:chgData name="Alana Rivera" userId="S::arg3669@ads.northwestern.edu::fc8b707a-b7e9-4f2a-8d71-2d76819b7881" providerId="AD" clId="Web-{BFC83655-C0D4-EEF7-D8EE-647482D4167C}" dt="2022-11-17T15:28:35.268" v="34"/>
        <pc:sldMasterMkLst>
          <pc:docMk/>
          <pc:sldMasterMk cId="2449806747" sldId="2147484731"/>
        </pc:sldMasterMkLst>
        <pc:sldLayoutChg chg="add">
          <pc:chgData name="Alana Rivera" userId="S::arg3669@ads.northwestern.edu::fc8b707a-b7e9-4f2a-8d71-2d76819b7881" providerId="AD" clId="Web-{BFC83655-C0D4-EEF7-D8EE-647482D4167C}" dt="2022-11-17T15:28:35.268" v="34"/>
          <pc:sldLayoutMkLst>
            <pc:docMk/>
            <pc:sldMasterMk cId="2449806747" sldId="2147484731"/>
            <pc:sldLayoutMk cId="2652067094" sldId="2147484732"/>
          </pc:sldLayoutMkLst>
        </pc:sldLayoutChg>
        <pc:sldLayoutChg chg="add">
          <pc:chgData name="Alana Rivera" userId="S::arg3669@ads.northwestern.edu::fc8b707a-b7e9-4f2a-8d71-2d76819b7881" providerId="AD" clId="Web-{BFC83655-C0D4-EEF7-D8EE-647482D4167C}" dt="2022-11-17T15:28:35.268" v="34"/>
          <pc:sldLayoutMkLst>
            <pc:docMk/>
            <pc:sldMasterMk cId="2449806747" sldId="2147484731"/>
            <pc:sldLayoutMk cId="374297129" sldId="2147484733"/>
          </pc:sldLayoutMkLst>
        </pc:sldLayoutChg>
        <pc:sldLayoutChg chg="add">
          <pc:chgData name="Alana Rivera" userId="S::arg3669@ads.northwestern.edu::fc8b707a-b7e9-4f2a-8d71-2d76819b7881" providerId="AD" clId="Web-{BFC83655-C0D4-EEF7-D8EE-647482D4167C}" dt="2022-11-17T15:28:35.268" v="34"/>
          <pc:sldLayoutMkLst>
            <pc:docMk/>
            <pc:sldMasterMk cId="2449806747" sldId="2147484731"/>
            <pc:sldLayoutMk cId="1691110423" sldId="2147484734"/>
          </pc:sldLayoutMkLst>
        </pc:sldLayoutChg>
        <pc:sldLayoutChg chg="add">
          <pc:chgData name="Alana Rivera" userId="S::arg3669@ads.northwestern.edu::fc8b707a-b7e9-4f2a-8d71-2d76819b7881" providerId="AD" clId="Web-{BFC83655-C0D4-EEF7-D8EE-647482D4167C}" dt="2022-11-17T15:28:35.268" v="34"/>
          <pc:sldLayoutMkLst>
            <pc:docMk/>
            <pc:sldMasterMk cId="2449806747" sldId="2147484731"/>
            <pc:sldLayoutMk cId="168355412" sldId="2147484735"/>
          </pc:sldLayoutMkLst>
        </pc:sldLayoutChg>
        <pc:sldLayoutChg chg="add">
          <pc:chgData name="Alana Rivera" userId="S::arg3669@ads.northwestern.edu::fc8b707a-b7e9-4f2a-8d71-2d76819b7881" providerId="AD" clId="Web-{BFC83655-C0D4-EEF7-D8EE-647482D4167C}" dt="2022-11-17T15:28:35.268" v="34"/>
          <pc:sldLayoutMkLst>
            <pc:docMk/>
            <pc:sldMasterMk cId="2449806747" sldId="2147484731"/>
            <pc:sldLayoutMk cId="2788950451" sldId="2147484736"/>
          </pc:sldLayoutMkLst>
        </pc:sldLayoutChg>
        <pc:sldLayoutChg chg="add">
          <pc:chgData name="Alana Rivera" userId="S::arg3669@ads.northwestern.edu::fc8b707a-b7e9-4f2a-8d71-2d76819b7881" providerId="AD" clId="Web-{BFC83655-C0D4-EEF7-D8EE-647482D4167C}" dt="2022-11-17T15:28:35.268" v="34"/>
          <pc:sldLayoutMkLst>
            <pc:docMk/>
            <pc:sldMasterMk cId="2449806747" sldId="2147484731"/>
            <pc:sldLayoutMk cId="375536842" sldId="2147484737"/>
          </pc:sldLayoutMkLst>
        </pc:sldLayoutChg>
        <pc:sldLayoutChg chg="add">
          <pc:chgData name="Alana Rivera" userId="S::arg3669@ads.northwestern.edu::fc8b707a-b7e9-4f2a-8d71-2d76819b7881" providerId="AD" clId="Web-{BFC83655-C0D4-EEF7-D8EE-647482D4167C}" dt="2022-11-17T15:28:35.268" v="34"/>
          <pc:sldLayoutMkLst>
            <pc:docMk/>
            <pc:sldMasterMk cId="2449806747" sldId="2147484731"/>
            <pc:sldLayoutMk cId="259686630" sldId="2147484738"/>
          </pc:sldLayoutMkLst>
        </pc:sldLayoutChg>
        <pc:sldLayoutChg chg="add">
          <pc:chgData name="Alana Rivera" userId="S::arg3669@ads.northwestern.edu::fc8b707a-b7e9-4f2a-8d71-2d76819b7881" providerId="AD" clId="Web-{BFC83655-C0D4-EEF7-D8EE-647482D4167C}" dt="2022-11-17T15:28:35.268" v="34"/>
          <pc:sldLayoutMkLst>
            <pc:docMk/>
            <pc:sldMasterMk cId="2449806747" sldId="2147484731"/>
            <pc:sldLayoutMk cId="3959458878" sldId="2147484739"/>
          </pc:sldLayoutMkLst>
        </pc:sldLayoutChg>
        <pc:sldLayoutChg chg="add">
          <pc:chgData name="Alana Rivera" userId="S::arg3669@ads.northwestern.edu::fc8b707a-b7e9-4f2a-8d71-2d76819b7881" providerId="AD" clId="Web-{BFC83655-C0D4-EEF7-D8EE-647482D4167C}" dt="2022-11-17T15:28:35.268" v="34"/>
          <pc:sldLayoutMkLst>
            <pc:docMk/>
            <pc:sldMasterMk cId="2449806747" sldId="2147484731"/>
            <pc:sldLayoutMk cId="1798044259" sldId="2147484740"/>
          </pc:sldLayoutMkLst>
        </pc:sldLayoutChg>
        <pc:sldLayoutChg chg="add">
          <pc:chgData name="Alana Rivera" userId="S::arg3669@ads.northwestern.edu::fc8b707a-b7e9-4f2a-8d71-2d76819b7881" providerId="AD" clId="Web-{BFC83655-C0D4-EEF7-D8EE-647482D4167C}" dt="2022-11-17T15:28:35.268" v="34"/>
          <pc:sldLayoutMkLst>
            <pc:docMk/>
            <pc:sldMasterMk cId="2449806747" sldId="2147484731"/>
            <pc:sldLayoutMk cId="892819105" sldId="2147484741"/>
          </pc:sldLayoutMkLst>
        </pc:sldLayoutChg>
        <pc:sldLayoutChg chg="add">
          <pc:chgData name="Alana Rivera" userId="S::arg3669@ads.northwestern.edu::fc8b707a-b7e9-4f2a-8d71-2d76819b7881" providerId="AD" clId="Web-{BFC83655-C0D4-EEF7-D8EE-647482D4167C}" dt="2022-11-17T15:28:35.268" v="34"/>
          <pc:sldLayoutMkLst>
            <pc:docMk/>
            <pc:sldMasterMk cId="2449806747" sldId="2147484731"/>
            <pc:sldLayoutMk cId="1742278572" sldId="2147484742"/>
          </pc:sldLayoutMkLst>
        </pc:sldLayoutChg>
      </pc:sldMasterChg>
      <pc:sldMasterChg chg="replId">
        <pc:chgData name="Alana Rivera" userId="S::arg3669@ads.northwestern.edu::fc8b707a-b7e9-4f2a-8d71-2d76819b7881" providerId="AD" clId="Web-{BFC83655-C0D4-EEF7-D8EE-647482D4167C}" dt="2022-11-17T15:28:35.439" v="35"/>
        <pc:sldMasterMkLst>
          <pc:docMk/>
          <pc:sldMasterMk cId="235437779" sldId="2147484743"/>
        </pc:sldMasterMkLst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Rachel's%20BASIC%20Data_11.9.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Standard Dose with Negative Blood Culture  (≤36 hours) 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'[Rachel''s BASIC Data_11.9.2022.xlsx]Dan Playing with Data'!$J$1</c:f>
              <c:strCache>
                <c:ptCount val="1"/>
                <c:pt idx="0">
                  <c:v>Standard Dose  (≤36 hours)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'[Rachel''s BASIC Data_11.9.2022.xlsx]Dan Playing with Data'!$I$2:$I$60</c:f>
              <c:strCache>
                <c:ptCount val="20"/>
                <c:pt idx="19">
                  <c:v>ILPQC Q2 &amp; Q3 2022 Average</c:v>
                </c:pt>
              </c:strCache>
            </c:strRef>
          </c:cat>
          <c:val>
            <c:numRef>
              <c:f>'[Rachel''s BASIC Data_11.9.2022.xlsx]Dan Playing with Data'!$J$2:$J$60</c:f>
              <c:numCache>
                <c:formatCode>0%</c:formatCode>
                <c:ptCount val="59"/>
                <c:pt idx="0">
                  <c:v>6.3492063492063489E-2</c:v>
                </c:pt>
                <c:pt idx="1">
                  <c:v>0.14150943396226415</c:v>
                </c:pt>
                <c:pt idx="2">
                  <c:v>0.25</c:v>
                </c:pt>
                <c:pt idx="3">
                  <c:v>0.33333333333333331</c:v>
                </c:pt>
                <c:pt idx="4">
                  <c:v>0.4</c:v>
                </c:pt>
                <c:pt idx="5">
                  <c:v>0.43478260869565216</c:v>
                </c:pt>
                <c:pt idx="6">
                  <c:v>0.44186046511627908</c:v>
                </c:pt>
                <c:pt idx="7">
                  <c:v>0.45454545454545453</c:v>
                </c:pt>
                <c:pt idx="8">
                  <c:v>0.45454545454545453</c:v>
                </c:pt>
                <c:pt idx="9">
                  <c:v>0.48958333333333331</c:v>
                </c:pt>
                <c:pt idx="10">
                  <c:v>0.5</c:v>
                </c:pt>
                <c:pt idx="11">
                  <c:v>0.5</c:v>
                </c:pt>
                <c:pt idx="12">
                  <c:v>0.53846153846153844</c:v>
                </c:pt>
                <c:pt idx="13">
                  <c:v>0.54545454545454541</c:v>
                </c:pt>
                <c:pt idx="14">
                  <c:v>0.5714285714285714</c:v>
                </c:pt>
                <c:pt idx="15">
                  <c:v>0.58333333333333337</c:v>
                </c:pt>
                <c:pt idx="16">
                  <c:v>0.63374485596707819</c:v>
                </c:pt>
                <c:pt idx="17">
                  <c:v>0.63636363636363635</c:v>
                </c:pt>
                <c:pt idx="18">
                  <c:v>0.66666666666666663</c:v>
                </c:pt>
                <c:pt idx="19">
                  <c:v>0.67455012853470442</c:v>
                </c:pt>
                <c:pt idx="20">
                  <c:v>0.69230769230769229</c:v>
                </c:pt>
                <c:pt idx="21">
                  <c:v>0.75</c:v>
                </c:pt>
                <c:pt idx="22">
                  <c:v>0.75</c:v>
                </c:pt>
                <c:pt idx="23">
                  <c:v>0.77419354838709675</c:v>
                </c:pt>
                <c:pt idx="24">
                  <c:v>0.79661016949152541</c:v>
                </c:pt>
                <c:pt idx="25">
                  <c:v>0.8</c:v>
                </c:pt>
                <c:pt idx="26">
                  <c:v>0.80555555555555558</c:v>
                </c:pt>
                <c:pt idx="27">
                  <c:v>0.81818181818181823</c:v>
                </c:pt>
                <c:pt idx="28">
                  <c:v>0.82499999999999996</c:v>
                </c:pt>
                <c:pt idx="29">
                  <c:v>0.83076923076923082</c:v>
                </c:pt>
                <c:pt idx="30">
                  <c:v>0.83333333333333337</c:v>
                </c:pt>
                <c:pt idx="31">
                  <c:v>0.85</c:v>
                </c:pt>
                <c:pt idx="32">
                  <c:v>0.85526315789473684</c:v>
                </c:pt>
                <c:pt idx="33">
                  <c:v>0.8571428571428571</c:v>
                </c:pt>
                <c:pt idx="34">
                  <c:v>0.86956521739130432</c:v>
                </c:pt>
                <c:pt idx="35">
                  <c:v>0.88461538461538458</c:v>
                </c:pt>
                <c:pt idx="36">
                  <c:v>0.88888888888888884</c:v>
                </c:pt>
                <c:pt idx="37">
                  <c:v>0.89473684210526316</c:v>
                </c:pt>
                <c:pt idx="38">
                  <c:v>0.9</c:v>
                </c:pt>
                <c:pt idx="39">
                  <c:v>0.90909090909090906</c:v>
                </c:pt>
                <c:pt idx="40">
                  <c:v>0.9285714285714286</c:v>
                </c:pt>
                <c:pt idx="41">
                  <c:v>0.93103448275862066</c:v>
                </c:pt>
                <c:pt idx="42">
                  <c:v>0.9375</c:v>
                </c:pt>
                <c:pt idx="43">
                  <c:v>0.9375</c:v>
                </c:pt>
                <c:pt idx="44">
                  <c:v>0.94444444444444442</c:v>
                </c:pt>
                <c:pt idx="45">
                  <c:v>0.94444444444444442</c:v>
                </c:pt>
                <c:pt idx="46">
                  <c:v>0.95121951219512191</c:v>
                </c:pt>
                <c:pt idx="47">
                  <c:v>0.97222222222222221</c:v>
                </c:pt>
                <c:pt idx="48">
                  <c:v>0.97222222222222221</c:v>
                </c:pt>
                <c:pt idx="49">
                  <c:v>0.97560975609756095</c:v>
                </c:pt>
                <c:pt idx="50">
                  <c:v>0.97959183673469385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2B-49D4-B631-4BDBAEF789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4620680"/>
        <c:axId val="642799031"/>
      </c:barChart>
      <c:catAx>
        <c:axId val="924620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799031"/>
        <c:crosses val="autoZero"/>
        <c:auto val="1"/>
        <c:lblAlgn val="ctr"/>
        <c:lblOffset val="100"/>
        <c:noMultiLvlLbl val="0"/>
      </c:catAx>
      <c:valAx>
        <c:axId val="64279903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4620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297_E21254B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4E32E28-FD5C-4F64-9162-33B4FA1A3AC3}" authorId="{FCF8223C-610E-2BBA-F33B-0E1F55F6BB33}" status="resolved" created="2022-11-18T19:13:34.035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792852151" sldId="663"/>
      <ac:picMk id="8" creationId="{E45AB42C-B0AB-A036-269A-85D8B01F35B9}"/>
    </ac:deMkLst>
    <p188:txBody>
      <a:bodyPr/>
      <a:lstStyle/>
      <a:p>
        <a:r>
          <a:rPr lang="en-US"/>
          <a:t>[@Daniel L Weiss] can we sort these in % value from lowest to highest?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AE4439-F03F-48BF-AC91-440B31AA907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F4E64C-0B9D-4601-9219-8AE43AC2F043}">
      <dgm:prSet phldrT="[Text]"/>
      <dgm:spPr/>
      <dgm:t>
        <a:bodyPr/>
        <a:lstStyle/>
        <a:p>
          <a:r>
            <a:rPr lang="en-US" dirty="0"/>
            <a:t>36 is the new 48</a:t>
          </a:r>
        </a:p>
      </dgm:t>
    </dgm:pt>
    <dgm:pt modelId="{3285EA93-251A-4BCD-9EC7-61FB76473675}" type="parTrans" cxnId="{C494056A-C212-4C0C-948B-DD025F709AD6}">
      <dgm:prSet/>
      <dgm:spPr/>
      <dgm:t>
        <a:bodyPr/>
        <a:lstStyle/>
        <a:p>
          <a:endParaRPr lang="en-US"/>
        </a:p>
      </dgm:t>
    </dgm:pt>
    <dgm:pt modelId="{837FAA93-4024-4D87-B579-D96B4A57C3EE}" type="sibTrans" cxnId="{C494056A-C212-4C0C-948B-DD025F709AD6}">
      <dgm:prSet/>
      <dgm:spPr/>
      <dgm:t>
        <a:bodyPr/>
        <a:lstStyle/>
        <a:p>
          <a:endParaRPr lang="en-US"/>
        </a:p>
      </dgm:t>
    </dgm:pt>
    <dgm:pt modelId="{EA2C6FC2-C581-4D7A-9BEA-D48107D3639A}">
      <dgm:prSet phldrT="[Text]"/>
      <dgm:spPr/>
      <dgm:t>
        <a:bodyPr/>
        <a:lstStyle/>
        <a:p>
          <a:r>
            <a:rPr lang="en-US" dirty="0"/>
            <a:t>Encouraging all teams to move to a 36-hour rule-out</a:t>
          </a:r>
        </a:p>
      </dgm:t>
    </dgm:pt>
    <dgm:pt modelId="{3BC0E192-C414-4CD7-98CF-CD10E25B72AA}" type="parTrans" cxnId="{CB3198E7-F047-4B05-9D62-E66DDFE4A5C3}">
      <dgm:prSet/>
      <dgm:spPr/>
      <dgm:t>
        <a:bodyPr/>
        <a:lstStyle/>
        <a:p>
          <a:endParaRPr lang="en-US"/>
        </a:p>
      </dgm:t>
    </dgm:pt>
    <dgm:pt modelId="{C3F15AAA-0C01-4FAE-A3BE-F66A0A865F67}" type="sibTrans" cxnId="{CB3198E7-F047-4B05-9D62-E66DDFE4A5C3}">
      <dgm:prSet/>
      <dgm:spPr/>
      <dgm:t>
        <a:bodyPr/>
        <a:lstStyle/>
        <a:p>
          <a:endParaRPr lang="en-US"/>
        </a:p>
      </dgm:t>
    </dgm:pt>
    <dgm:pt modelId="{6CEEBD1A-FD9D-4346-B68A-E4EDBCE4E487}">
      <dgm:prSet phldrT="[Text]"/>
      <dgm:spPr/>
      <dgm:t>
        <a:bodyPr/>
        <a:lstStyle/>
        <a:p>
          <a:r>
            <a:rPr lang="en-US" dirty="0"/>
            <a:t>Moving BASIC to Sustainability</a:t>
          </a:r>
        </a:p>
      </dgm:t>
    </dgm:pt>
    <dgm:pt modelId="{6236A40B-F692-4A45-8C2F-495DCABF36FA}" type="parTrans" cxnId="{9F44A888-6F65-4E82-A84A-8DFD83601A02}">
      <dgm:prSet/>
      <dgm:spPr/>
      <dgm:t>
        <a:bodyPr/>
        <a:lstStyle/>
        <a:p>
          <a:endParaRPr lang="en-US"/>
        </a:p>
      </dgm:t>
    </dgm:pt>
    <dgm:pt modelId="{FAD99F8A-BDDA-4134-B178-EE5604F2C0DE}" type="sibTrans" cxnId="{9F44A888-6F65-4E82-A84A-8DFD83601A02}">
      <dgm:prSet/>
      <dgm:spPr/>
      <dgm:t>
        <a:bodyPr/>
        <a:lstStyle/>
        <a:p>
          <a:endParaRPr lang="en-US"/>
        </a:p>
      </dgm:t>
    </dgm:pt>
    <dgm:pt modelId="{E5C9BA96-387E-40E1-B2F9-27056A4E5C6D}">
      <dgm:prSet phldrT="[Text]"/>
      <dgm:spPr/>
      <dgm:t>
        <a:bodyPr/>
        <a:lstStyle/>
        <a:p>
          <a:r>
            <a:rPr lang="en-US" dirty="0"/>
            <a:t>Begin work to sustain the gains made during the active BASIC initiative</a:t>
          </a:r>
        </a:p>
      </dgm:t>
    </dgm:pt>
    <dgm:pt modelId="{DC5A192E-62C6-41FA-BA7B-D6A70EB5166C}" type="parTrans" cxnId="{DAA1529E-F8D7-4650-9010-7BE1D0E9812B}">
      <dgm:prSet/>
      <dgm:spPr/>
      <dgm:t>
        <a:bodyPr/>
        <a:lstStyle/>
        <a:p>
          <a:endParaRPr lang="en-US"/>
        </a:p>
      </dgm:t>
    </dgm:pt>
    <dgm:pt modelId="{7E147A22-17AD-46C5-AEED-210F7653DAD0}" type="sibTrans" cxnId="{DAA1529E-F8D7-4650-9010-7BE1D0E9812B}">
      <dgm:prSet/>
      <dgm:spPr/>
      <dgm:t>
        <a:bodyPr/>
        <a:lstStyle/>
        <a:p>
          <a:endParaRPr lang="en-US"/>
        </a:p>
      </dgm:t>
    </dgm:pt>
    <dgm:pt modelId="{437E320D-3D1E-4A63-89FF-3C927A552E76}" type="pres">
      <dgm:prSet presAssocID="{B7AE4439-F03F-48BF-AC91-440B31AA907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CEAC12E-1026-40B5-B90A-F83228C3446B}" type="pres">
      <dgm:prSet presAssocID="{59F4E64C-0B9D-4601-9219-8AE43AC2F043}" presName="linNode" presStyleCnt="0"/>
      <dgm:spPr/>
    </dgm:pt>
    <dgm:pt modelId="{19546998-2E05-43D0-8FA4-7F800229A0FB}" type="pres">
      <dgm:prSet presAssocID="{59F4E64C-0B9D-4601-9219-8AE43AC2F043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1C4844-7642-451A-9F99-A40C5CFECE37}" type="pres">
      <dgm:prSet presAssocID="{59F4E64C-0B9D-4601-9219-8AE43AC2F043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A8195-D6A0-428B-8CD9-D52B310C6D4B}" type="pres">
      <dgm:prSet presAssocID="{837FAA93-4024-4D87-B579-D96B4A57C3EE}" presName="spacing" presStyleCnt="0"/>
      <dgm:spPr/>
    </dgm:pt>
    <dgm:pt modelId="{9F899CE4-472B-46B0-B214-05BFF72141A6}" type="pres">
      <dgm:prSet presAssocID="{6CEEBD1A-FD9D-4346-B68A-E4EDBCE4E487}" presName="linNode" presStyleCnt="0"/>
      <dgm:spPr/>
    </dgm:pt>
    <dgm:pt modelId="{94EE6505-6890-4556-9A74-61F8AB0A5CCE}" type="pres">
      <dgm:prSet presAssocID="{6CEEBD1A-FD9D-4346-B68A-E4EDBCE4E487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295256-0CAB-4C7E-A5B7-0D57E7F872AF}" type="pres">
      <dgm:prSet presAssocID="{6CEEBD1A-FD9D-4346-B68A-E4EDBCE4E487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44A888-6F65-4E82-A84A-8DFD83601A02}" srcId="{B7AE4439-F03F-48BF-AC91-440B31AA9071}" destId="{6CEEBD1A-FD9D-4346-B68A-E4EDBCE4E487}" srcOrd="1" destOrd="0" parTransId="{6236A40B-F692-4A45-8C2F-495DCABF36FA}" sibTransId="{FAD99F8A-BDDA-4134-B178-EE5604F2C0DE}"/>
    <dgm:cxn modelId="{CB3198E7-F047-4B05-9D62-E66DDFE4A5C3}" srcId="{59F4E64C-0B9D-4601-9219-8AE43AC2F043}" destId="{EA2C6FC2-C581-4D7A-9BEA-D48107D3639A}" srcOrd="0" destOrd="0" parTransId="{3BC0E192-C414-4CD7-98CF-CD10E25B72AA}" sibTransId="{C3F15AAA-0C01-4FAE-A3BE-F66A0A865F67}"/>
    <dgm:cxn modelId="{411717B8-0358-48F4-BB0F-87915DD2328E}" type="presOf" srcId="{6CEEBD1A-FD9D-4346-B68A-E4EDBCE4E487}" destId="{94EE6505-6890-4556-9A74-61F8AB0A5CCE}" srcOrd="0" destOrd="0" presId="urn:microsoft.com/office/officeart/2005/8/layout/vList6"/>
    <dgm:cxn modelId="{5D617EEB-A976-4DA7-9869-B905274E4CBD}" type="presOf" srcId="{E5C9BA96-387E-40E1-B2F9-27056A4E5C6D}" destId="{5F295256-0CAB-4C7E-A5B7-0D57E7F872AF}" srcOrd="0" destOrd="0" presId="urn:microsoft.com/office/officeart/2005/8/layout/vList6"/>
    <dgm:cxn modelId="{DAA1529E-F8D7-4650-9010-7BE1D0E9812B}" srcId="{6CEEBD1A-FD9D-4346-B68A-E4EDBCE4E487}" destId="{E5C9BA96-387E-40E1-B2F9-27056A4E5C6D}" srcOrd="0" destOrd="0" parTransId="{DC5A192E-62C6-41FA-BA7B-D6A70EB5166C}" sibTransId="{7E147A22-17AD-46C5-AEED-210F7653DAD0}"/>
    <dgm:cxn modelId="{C494056A-C212-4C0C-948B-DD025F709AD6}" srcId="{B7AE4439-F03F-48BF-AC91-440B31AA9071}" destId="{59F4E64C-0B9D-4601-9219-8AE43AC2F043}" srcOrd="0" destOrd="0" parTransId="{3285EA93-251A-4BCD-9EC7-61FB76473675}" sibTransId="{837FAA93-4024-4D87-B579-D96B4A57C3EE}"/>
    <dgm:cxn modelId="{BD0AE028-6ADB-4440-8F53-31A655E86DDD}" type="presOf" srcId="{59F4E64C-0B9D-4601-9219-8AE43AC2F043}" destId="{19546998-2E05-43D0-8FA4-7F800229A0FB}" srcOrd="0" destOrd="0" presId="urn:microsoft.com/office/officeart/2005/8/layout/vList6"/>
    <dgm:cxn modelId="{8F15BF3B-ED22-4D94-9229-AAE2ADB03614}" type="presOf" srcId="{B7AE4439-F03F-48BF-AC91-440B31AA9071}" destId="{437E320D-3D1E-4A63-89FF-3C927A552E76}" srcOrd="0" destOrd="0" presId="urn:microsoft.com/office/officeart/2005/8/layout/vList6"/>
    <dgm:cxn modelId="{E3991B58-C0C5-4A9B-825D-38B8323112D7}" type="presOf" srcId="{EA2C6FC2-C581-4D7A-9BEA-D48107D3639A}" destId="{511C4844-7642-451A-9F99-A40C5CFECE37}" srcOrd="0" destOrd="0" presId="urn:microsoft.com/office/officeart/2005/8/layout/vList6"/>
    <dgm:cxn modelId="{DC7EB65F-2FEF-4772-BCBB-ECE76DFF522C}" type="presParOf" srcId="{437E320D-3D1E-4A63-89FF-3C927A552E76}" destId="{3CEAC12E-1026-40B5-B90A-F83228C3446B}" srcOrd="0" destOrd="0" presId="urn:microsoft.com/office/officeart/2005/8/layout/vList6"/>
    <dgm:cxn modelId="{7FB6F1DC-B36B-40BA-AAFC-3245A6F47079}" type="presParOf" srcId="{3CEAC12E-1026-40B5-B90A-F83228C3446B}" destId="{19546998-2E05-43D0-8FA4-7F800229A0FB}" srcOrd="0" destOrd="0" presId="urn:microsoft.com/office/officeart/2005/8/layout/vList6"/>
    <dgm:cxn modelId="{A899F04A-31FE-46B0-A055-16999DCA55A9}" type="presParOf" srcId="{3CEAC12E-1026-40B5-B90A-F83228C3446B}" destId="{511C4844-7642-451A-9F99-A40C5CFECE37}" srcOrd="1" destOrd="0" presId="urn:microsoft.com/office/officeart/2005/8/layout/vList6"/>
    <dgm:cxn modelId="{4D4BAF97-416D-4156-8B47-02303547494E}" type="presParOf" srcId="{437E320D-3D1E-4A63-89FF-3C927A552E76}" destId="{50BA8195-D6A0-428B-8CD9-D52B310C6D4B}" srcOrd="1" destOrd="0" presId="urn:microsoft.com/office/officeart/2005/8/layout/vList6"/>
    <dgm:cxn modelId="{50361C19-9571-4298-9E39-4CE02774DBD8}" type="presParOf" srcId="{437E320D-3D1E-4A63-89FF-3C927A552E76}" destId="{9F899CE4-472B-46B0-B214-05BFF72141A6}" srcOrd="2" destOrd="0" presId="urn:microsoft.com/office/officeart/2005/8/layout/vList6"/>
    <dgm:cxn modelId="{C88C6849-53AB-468D-8072-FB71463659AF}" type="presParOf" srcId="{9F899CE4-472B-46B0-B214-05BFF72141A6}" destId="{94EE6505-6890-4556-9A74-61F8AB0A5CCE}" srcOrd="0" destOrd="0" presId="urn:microsoft.com/office/officeart/2005/8/layout/vList6"/>
    <dgm:cxn modelId="{05613EDC-7938-4D48-8DF9-E70B2F4CD153}" type="presParOf" srcId="{9F899CE4-472B-46B0-B214-05BFF72141A6}" destId="{5F295256-0CAB-4C7E-A5B7-0D57E7F872A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CEDE7D-2E30-4086-8707-CAA8E9663F33}" type="doc">
      <dgm:prSet loTypeId="urn:microsoft.com/office/officeart/2005/8/layout/pyramid3" loCatId="pyramid" qsTypeId="urn:microsoft.com/office/officeart/2005/8/quickstyle/simple1" qsCatId="simple" csTypeId="urn:microsoft.com/office/officeart/2005/8/colors/colorful1" csCatId="colorful" phldr="1"/>
      <dgm:spPr/>
    </dgm:pt>
    <dgm:pt modelId="{8EB06B27-5B9B-4628-9EAA-ECAAD0B7D9BA}">
      <dgm:prSet phldrT="[Text]"/>
      <dgm:spPr/>
      <dgm:t>
        <a:bodyPr/>
        <a:lstStyle/>
        <a:p>
          <a:r>
            <a:rPr lang="en-US" dirty="0"/>
            <a:t>Prophylactic coverage </a:t>
          </a:r>
          <a:r>
            <a:rPr lang="en-US" b="1" u="sng" dirty="0"/>
            <a:t>through</a:t>
          </a:r>
          <a:r>
            <a:rPr lang="en-US" dirty="0"/>
            <a:t> the 36-hour window until blood culture results are back</a:t>
          </a:r>
        </a:p>
      </dgm:t>
    </dgm:pt>
    <dgm:pt modelId="{1D1268F3-A11D-424C-99F1-B6AF4E1AB13D}" type="parTrans" cxnId="{7018CF7D-2B82-4006-BD11-3756FEF1464B}">
      <dgm:prSet/>
      <dgm:spPr/>
      <dgm:t>
        <a:bodyPr/>
        <a:lstStyle/>
        <a:p>
          <a:endParaRPr lang="en-US"/>
        </a:p>
      </dgm:t>
    </dgm:pt>
    <dgm:pt modelId="{19C2143F-6C02-41A2-9515-7EA0A31272BC}" type="sibTrans" cxnId="{7018CF7D-2B82-4006-BD11-3756FEF1464B}">
      <dgm:prSet/>
      <dgm:spPr/>
      <dgm:t>
        <a:bodyPr/>
        <a:lstStyle/>
        <a:p>
          <a:endParaRPr lang="en-US"/>
        </a:p>
      </dgm:t>
    </dgm:pt>
    <dgm:pt modelId="{DB927249-B861-49A0-AFA4-1ADADF6715F5}">
      <dgm:prSet/>
      <dgm:spPr/>
      <dgm:t>
        <a:bodyPr/>
        <a:lstStyle/>
        <a:p>
          <a:r>
            <a:rPr lang="en-US" b="1" u="sng" dirty="0"/>
            <a:t>Not</a:t>
          </a:r>
          <a:r>
            <a:rPr lang="en-US" b="1" u="none" dirty="0"/>
            <a:t> </a:t>
          </a:r>
          <a:r>
            <a:rPr lang="en-US" dirty="0"/>
            <a:t>actually a treatment</a:t>
          </a:r>
        </a:p>
      </dgm:t>
    </dgm:pt>
    <dgm:pt modelId="{74479742-17FA-46BF-BC4A-90A689501D53}" type="parTrans" cxnId="{845475D0-8C4E-43DB-B276-E4722BFA322A}">
      <dgm:prSet/>
      <dgm:spPr/>
      <dgm:t>
        <a:bodyPr/>
        <a:lstStyle/>
        <a:p>
          <a:endParaRPr lang="en-US"/>
        </a:p>
      </dgm:t>
    </dgm:pt>
    <dgm:pt modelId="{ED50B923-53E2-4A7D-B7FB-CD4538420D26}" type="sibTrans" cxnId="{845475D0-8C4E-43DB-B276-E4722BFA322A}">
      <dgm:prSet/>
      <dgm:spPr/>
      <dgm:t>
        <a:bodyPr/>
        <a:lstStyle/>
        <a:p>
          <a:endParaRPr lang="en-US"/>
        </a:p>
      </dgm:t>
    </dgm:pt>
    <dgm:pt modelId="{82E0B434-778C-45B3-A132-72944371B92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2800" dirty="0"/>
            <a:t>Stop </a:t>
          </a:r>
        </a:p>
        <a:p>
          <a:pPr>
            <a:spcAft>
              <a:spcPts val="0"/>
            </a:spcAft>
          </a:pPr>
          <a:r>
            <a:rPr lang="en-US" sz="2800" dirty="0"/>
            <a:t>before </a:t>
          </a:r>
        </a:p>
        <a:p>
          <a:pPr>
            <a:spcAft>
              <a:spcPts val="0"/>
            </a:spcAft>
          </a:pPr>
          <a:r>
            <a:rPr lang="en-US" sz="2800" dirty="0"/>
            <a:t>36!</a:t>
          </a:r>
        </a:p>
      </dgm:t>
    </dgm:pt>
    <dgm:pt modelId="{CE6306F8-C227-4CF9-8B91-DD157DE6D4BE}" type="parTrans" cxnId="{F274A9D9-B7B9-4542-AEB3-27E00B92A8D4}">
      <dgm:prSet/>
      <dgm:spPr/>
      <dgm:t>
        <a:bodyPr/>
        <a:lstStyle/>
        <a:p>
          <a:endParaRPr lang="en-US"/>
        </a:p>
      </dgm:t>
    </dgm:pt>
    <dgm:pt modelId="{69E3A193-22D5-42B0-916B-1CC28D094888}" type="sibTrans" cxnId="{F274A9D9-B7B9-4542-AEB3-27E00B92A8D4}">
      <dgm:prSet/>
      <dgm:spPr/>
      <dgm:t>
        <a:bodyPr/>
        <a:lstStyle/>
        <a:p>
          <a:endParaRPr lang="en-US"/>
        </a:p>
      </dgm:t>
    </dgm:pt>
    <dgm:pt modelId="{3F6A8F13-A81C-4AC9-A565-1F216F2DA662}" type="pres">
      <dgm:prSet presAssocID="{E7CEDE7D-2E30-4086-8707-CAA8E9663F33}" presName="Name0" presStyleCnt="0">
        <dgm:presLayoutVars>
          <dgm:dir/>
          <dgm:animLvl val="lvl"/>
          <dgm:resizeHandles val="exact"/>
        </dgm:presLayoutVars>
      </dgm:prSet>
      <dgm:spPr/>
    </dgm:pt>
    <dgm:pt modelId="{637E3888-A8A4-4E53-BE1A-6C56A80D56EB}" type="pres">
      <dgm:prSet presAssocID="{8EB06B27-5B9B-4628-9EAA-ECAAD0B7D9BA}" presName="Name8" presStyleCnt="0"/>
      <dgm:spPr/>
    </dgm:pt>
    <dgm:pt modelId="{D0D1EE5A-15C5-4C31-87BA-22119CC10A84}" type="pres">
      <dgm:prSet presAssocID="{8EB06B27-5B9B-4628-9EAA-ECAAD0B7D9BA}" presName="level" presStyleLbl="node1" presStyleIdx="0" presStyleCnt="3" custLinFactNeighborX="-2490" custLinFactNeighborY="-258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A72EE-19C7-4E84-AE97-CEE14272E1CE}" type="pres">
      <dgm:prSet presAssocID="{8EB06B27-5B9B-4628-9EAA-ECAAD0B7D9B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67DFA-EB53-46FD-A900-5BC21BC5A3F8}" type="pres">
      <dgm:prSet presAssocID="{DB927249-B861-49A0-AFA4-1ADADF6715F5}" presName="Name8" presStyleCnt="0"/>
      <dgm:spPr/>
    </dgm:pt>
    <dgm:pt modelId="{A4AD8D1C-9289-42EE-9E54-D8EBEC0F5E13}" type="pres">
      <dgm:prSet presAssocID="{DB927249-B861-49A0-AFA4-1ADADF6715F5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8096B-111A-4027-A341-3205729255EA}" type="pres">
      <dgm:prSet presAssocID="{DB927249-B861-49A0-AFA4-1ADADF6715F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99E70-9ADD-479E-8669-C4E9CD1DA5CA}" type="pres">
      <dgm:prSet presAssocID="{82E0B434-778C-45B3-A132-72944371B92E}" presName="Name8" presStyleCnt="0"/>
      <dgm:spPr/>
    </dgm:pt>
    <dgm:pt modelId="{B85475B3-E3FC-40D6-9F0A-5E497EC08693}" type="pres">
      <dgm:prSet presAssocID="{82E0B434-778C-45B3-A132-72944371B92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DA618-E8A7-48D0-96CE-B815EE4427E8}" type="pres">
      <dgm:prSet presAssocID="{82E0B434-778C-45B3-A132-72944371B9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0FEC1A-2A63-4110-8B8D-AB73767BDFFB}" type="presOf" srcId="{82E0B434-778C-45B3-A132-72944371B92E}" destId="{B85475B3-E3FC-40D6-9F0A-5E497EC08693}" srcOrd="0" destOrd="0" presId="urn:microsoft.com/office/officeart/2005/8/layout/pyramid3"/>
    <dgm:cxn modelId="{41BF2E65-A396-40D5-80F1-5ACCE8979A3C}" type="presOf" srcId="{82E0B434-778C-45B3-A132-72944371B92E}" destId="{024DA618-E8A7-48D0-96CE-B815EE4427E8}" srcOrd="1" destOrd="0" presId="urn:microsoft.com/office/officeart/2005/8/layout/pyramid3"/>
    <dgm:cxn modelId="{4B40249D-3B70-4827-8FDE-2E237FF50BEB}" type="presOf" srcId="{DB927249-B861-49A0-AFA4-1ADADF6715F5}" destId="{4658096B-111A-4027-A341-3205729255EA}" srcOrd="1" destOrd="0" presId="urn:microsoft.com/office/officeart/2005/8/layout/pyramid3"/>
    <dgm:cxn modelId="{B0F3E32B-065D-4477-A680-9B06712D72B4}" type="presOf" srcId="{E7CEDE7D-2E30-4086-8707-CAA8E9663F33}" destId="{3F6A8F13-A81C-4AC9-A565-1F216F2DA662}" srcOrd="0" destOrd="0" presId="urn:microsoft.com/office/officeart/2005/8/layout/pyramid3"/>
    <dgm:cxn modelId="{F274A9D9-B7B9-4542-AEB3-27E00B92A8D4}" srcId="{E7CEDE7D-2E30-4086-8707-CAA8E9663F33}" destId="{82E0B434-778C-45B3-A132-72944371B92E}" srcOrd="2" destOrd="0" parTransId="{CE6306F8-C227-4CF9-8B91-DD157DE6D4BE}" sibTransId="{69E3A193-22D5-42B0-916B-1CC28D094888}"/>
    <dgm:cxn modelId="{845475D0-8C4E-43DB-B276-E4722BFA322A}" srcId="{E7CEDE7D-2E30-4086-8707-CAA8E9663F33}" destId="{DB927249-B861-49A0-AFA4-1ADADF6715F5}" srcOrd="1" destOrd="0" parTransId="{74479742-17FA-46BF-BC4A-90A689501D53}" sibTransId="{ED50B923-53E2-4A7D-B7FB-CD4538420D26}"/>
    <dgm:cxn modelId="{7018CF7D-2B82-4006-BD11-3756FEF1464B}" srcId="{E7CEDE7D-2E30-4086-8707-CAA8E9663F33}" destId="{8EB06B27-5B9B-4628-9EAA-ECAAD0B7D9BA}" srcOrd="0" destOrd="0" parTransId="{1D1268F3-A11D-424C-99F1-B6AF4E1AB13D}" sibTransId="{19C2143F-6C02-41A2-9515-7EA0A31272BC}"/>
    <dgm:cxn modelId="{80F35D6F-BD5A-4438-95EA-44DB14CD5358}" type="presOf" srcId="{DB927249-B861-49A0-AFA4-1ADADF6715F5}" destId="{A4AD8D1C-9289-42EE-9E54-D8EBEC0F5E13}" srcOrd="0" destOrd="0" presId="urn:microsoft.com/office/officeart/2005/8/layout/pyramid3"/>
    <dgm:cxn modelId="{4622A821-BE4C-4DC8-889D-6BC9D586909C}" type="presOf" srcId="{8EB06B27-5B9B-4628-9EAA-ECAAD0B7D9BA}" destId="{D0D1EE5A-15C5-4C31-87BA-22119CC10A84}" srcOrd="0" destOrd="0" presId="urn:microsoft.com/office/officeart/2005/8/layout/pyramid3"/>
    <dgm:cxn modelId="{367F8C40-4741-4219-ACF2-9A5063861FDB}" type="presOf" srcId="{8EB06B27-5B9B-4628-9EAA-ECAAD0B7D9BA}" destId="{6D5A72EE-19C7-4E84-AE97-CEE14272E1CE}" srcOrd="1" destOrd="0" presId="urn:microsoft.com/office/officeart/2005/8/layout/pyramid3"/>
    <dgm:cxn modelId="{97D8EC28-0DA6-46F1-9D1C-C1D8B96BF227}" type="presParOf" srcId="{3F6A8F13-A81C-4AC9-A565-1F216F2DA662}" destId="{637E3888-A8A4-4E53-BE1A-6C56A80D56EB}" srcOrd="0" destOrd="0" presId="urn:microsoft.com/office/officeart/2005/8/layout/pyramid3"/>
    <dgm:cxn modelId="{59479EE4-5FDA-4FA1-B42C-2DC9EF8C8AF4}" type="presParOf" srcId="{637E3888-A8A4-4E53-BE1A-6C56A80D56EB}" destId="{D0D1EE5A-15C5-4C31-87BA-22119CC10A84}" srcOrd="0" destOrd="0" presId="urn:microsoft.com/office/officeart/2005/8/layout/pyramid3"/>
    <dgm:cxn modelId="{FDDB63AC-7D6A-4E4F-93F4-635CA0E2D319}" type="presParOf" srcId="{637E3888-A8A4-4E53-BE1A-6C56A80D56EB}" destId="{6D5A72EE-19C7-4E84-AE97-CEE14272E1CE}" srcOrd="1" destOrd="0" presId="urn:microsoft.com/office/officeart/2005/8/layout/pyramid3"/>
    <dgm:cxn modelId="{55D504C1-8BCB-45E1-A0EA-E97A4436DFAA}" type="presParOf" srcId="{3F6A8F13-A81C-4AC9-A565-1F216F2DA662}" destId="{1B367DFA-EB53-46FD-A900-5BC21BC5A3F8}" srcOrd="1" destOrd="0" presId="urn:microsoft.com/office/officeart/2005/8/layout/pyramid3"/>
    <dgm:cxn modelId="{31F1F8C1-DD2E-4F83-BAAF-EE585BD1B611}" type="presParOf" srcId="{1B367DFA-EB53-46FD-A900-5BC21BC5A3F8}" destId="{A4AD8D1C-9289-42EE-9E54-D8EBEC0F5E13}" srcOrd="0" destOrd="0" presId="urn:microsoft.com/office/officeart/2005/8/layout/pyramid3"/>
    <dgm:cxn modelId="{08F46C4C-3ED1-4832-AE3C-FE805F838A71}" type="presParOf" srcId="{1B367DFA-EB53-46FD-A900-5BC21BC5A3F8}" destId="{4658096B-111A-4027-A341-3205729255EA}" srcOrd="1" destOrd="0" presId="urn:microsoft.com/office/officeart/2005/8/layout/pyramid3"/>
    <dgm:cxn modelId="{715B5F27-6FD1-477C-82B2-B97DADC41946}" type="presParOf" srcId="{3F6A8F13-A81C-4AC9-A565-1F216F2DA662}" destId="{CF799E70-9ADD-479E-8669-C4E9CD1DA5CA}" srcOrd="2" destOrd="0" presId="urn:microsoft.com/office/officeart/2005/8/layout/pyramid3"/>
    <dgm:cxn modelId="{2E0FC020-CA18-4480-B689-443CB6E37EBA}" type="presParOf" srcId="{CF799E70-9ADD-479E-8669-C4E9CD1DA5CA}" destId="{B85475B3-E3FC-40D6-9F0A-5E497EC08693}" srcOrd="0" destOrd="0" presId="urn:microsoft.com/office/officeart/2005/8/layout/pyramid3"/>
    <dgm:cxn modelId="{E5E5D9F6-A599-43EE-A176-103D1E1030E2}" type="presParOf" srcId="{CF799E70-9ADD-479E-8669-C4E9CD1DA5CA}" destId="{024DA618-E8A7-48D0-96CE-B815EE4427E8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A12E76-C96A-472C-A2D3-9B057E983C17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</dgm:pt>
    <dgm:pt modelId="{E87E7FD7-66F0-4422-AB04-BD7D2BD8CD58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800" dirty="0"/>
            <a:t>Why are we not stopping all antibiotics rule-outs at 36 hours?</a:t>
          </a:r>
        </a:p>
      </dgm:t>
    </dgm:pt>
    <dgm:pt modelId="{DE3EEB89-D42F-4E87-B526-123BB4F1BB90}" type="parTrans" cxnId="{E4B00775-B1B4-4768-9C5A-D5743C374D68}">
      <dgm:prSet/>
      <dgm:spPr/>
      <dgm:t>
        <a:bodyPr/>
        <a:lstStyle/>
        <a:p>
          <a:endParaRPr lang="en-US"/>
        </a:p>
      </dgm:t>
    </dgm:pt>
    <dgm:pt modelId="{2C36C126-9D7A-49C9-B521-B9DB210141C6}" type="sibTrans" cxnId="{E4B00775-B1B4-4768-9C5A-D5743C374D68}">
      <dgm:prSet/>
      <dgm:spPr/>
      <dgm:t>
        <a:bodyPr/>
        <a:lstStyle/>
        <a:p>
          <a:endParaRPr lang="en-US"/>
        </a:p>
      </dgm:t>
    </dgm:pt>
    <dgm:pt modelId="{285172DB-48A5-4B74-B0D4-CCCFC861E189}">
      <dgm:prSet phldrT="[Text]" custT="1"/>
      <dgm:spPr/>
      <dgm:t>
        <a:bodyPr/>
        <a:lstStyle/>
        <a:p>
          <a:r>
            <a:rPr lang="en-US" sz="2800" dirty="0"/>
            <a:t>Do we have buy-in of our providers and nurses for a 36 hour rule-out</a:t>
          </a:r>
          <a:r>
            <a:rPr lang="en-US" sz="2100" dirty="0"/>
            <a:t>?</a:t>
          </a:r>
        </a:p>
      </dgm:t>
    </dgm:pt>
    <dgm:pt modelId="{C7A10270-E5AD-4DBE-926A-4306902FF1BB}" type="parTrans" cxnId="{D2513C6F-0831-49A2-96D4-A43F9002E283}">
      <dgm:prSet/>
      <dgm:spPr/>
      <dgm:t>
        <a:bodyPr/>
        <a:lstStyle/>
        <a:p>
          <a:endParaRPr lang="en-US"/>
        </a:p>
      </dgm:t>
    </dgm:pt>
    <dgm:pt modelId="{53C23A8C-030F-4EB3-9F87-1A939AA3F6ED}" type="sibTrans" cxnId="{D2513C6F-0831-49A2-96D4-A43F9002E283}">
      <dgm:prSet/>
      <dgm:spPr/>
      <dgm:t>
        <a:bodyPr/>
        <a:lstStyle/>
        <a:p>
          <a:endParaRPr lang="en-US"/>
        </a:p>
      </dgm:t>
    </dgm:pt>
    <dgm:pt modelId="{CABA8930-53A4-4FB3-BC88-CA82233AC47E}">
      <dgm:prSet phldrT="[Text]" custT="1"/>
      <dgm:spPr/>
      <dgm:t>
        <a:bodyPr/>
        <a:lstStyle/>
        <a:p>
          <a:r>
            <a:rPr lang="en-US" sz="2800" dirty="0"/>
            <a:t>Do we have a process in place to stop antibiotics by 36 hours?</a:t>
          </a:r>
        </a:p>
      </dgm:t>
    </dgm:pt>
    <dgm:pt modelId="{5DE79064-4E1E-4BD3-BACD-6013034058D8}" type="parTrans" cxnId="{2B2B47B0-696C-47CA-BA47-B7AF3686CED0}">
      <dgm:prSet/>
      <dgm:spPr/>
      <dgm:t>
        <a:bodyPr/>
        <a:lstStyle/>
        <a:p>
          <a:endParaRPr lang="en-US"/>
        </a:p>
      </dgm:t>
    </dgm:pt>
    <dgm:pt modelId="{EF71532C-6683-4C8E-8DDC-C9210341E55C}" type="sibTrans" cxnId="{2B2B47B0-696C-47CA-BA47-B7AF3686CED0}">
      <dgm:prSet/>
      <dgm:spPr/>
      <dgm:t>
        <a:bodyPr/>
        <a:lstStyle/>
        <a:p>
          <a:endParaRPr lang="en-US"/>
        </a:p>
      </dgm:t>
    </dgm:pt>
    <dgm:pt modelId="{83A8E392-61B7-4F49-97E7-D17864FBA34B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dirty="0"/>
            <a:t>Fallout Review of all Cases that go beyond 36 hours</a:t>
          </a:r>
        </a:p>
      </dgm:t>
    </dgm:pt>
    <dgm:pt modelId="{F2EEF712-CDF7-4314-9997-9F4E0D0E18EA}" type="parTrans" cxnId="{2798E336-96AF-424F-9ABC-1292A5413B6D}">
      <dgm:prSet/>
      <dgm:spPr/>
      <dgm:t>
        <a:bodyPr/>
        <a:lstStyle/>
        <a:p>
          <a:endParaRPr lang="en-US"/>
        </a:p>
      </dgm:t>
    </dgm:pt>
    <dgm:pt modelId="{E6A3D822-79A4-440F-80B8-DDB4C09DC312}" type="sibTrans" cxnId="{2798E336-96AF-424F-9ABC-1292A5413B6D}">
      <dgm:prSet/>
      <dgm:spPr/>
      <dgm:t>
        <a:bodyPr/>
        <a:lstStyle/>
        <a:p>
          <a:endParaRPr lang="en-US"/>
        </a:p>
      </dgm:t>
    </dgm:pt>
    <dgm:pt modelId="{609E7822-BA23-4FE2-BA25-882CF7B708E7}">
      <dgm:prSet phldrT="[Text]" custT="1"/>
      <dgm:spPr/>
      <dgm:t>
        <a:bodyPr/>
        <a:lstStyle/>
        <a:p>
          <a:r>
            <a:rPr lang="en-US" sz="2800" dirty="0"/>
            <a:t>Talking with providers and staff</a:t>
          </a:r>
        </a:p>
      </dgm:t>
    </dgm:pt>
    <dgm:pt modelId="{B67DDDB0-BA66-40CD-BADE-17FA6A49346D}" type="parTrans" cxnId="{7B14950A-56E5-4511-B08E-431A447D0B74}">
      <dgm:prSet/>
      <dgm:spPr/>
      <dgm:t>
        <a:bodyPr/>
        <a:lstStyle/>
        <a:p>
          <a:endParaRPr lang="en-US"/>
        </a:p>
      </dgm:t>
    </dgm:pt>
    <dgm:pt modelId="{D68F5E88-FB0F-4AEB-A25D-FAB44BC6B993}" type="sibTrans" cxnId="{7B14950A-56E5-4511-B08E-431A447D0B74}">
      <dgm:prSet/>
      <dgm:spPr/>
      <dgm:t>
        <a:bodyPr/>
        <a:lstStyle/>
        <a:p>
          <a:endParaRPr lang="en-US"/>
        </a:p>
      </dgm:t>
    </dgm:pt>
    <dgm:pt modelId="{5E1863EF-8400-4DC5-B185-2E16FF6B8B35}">
      <dgm:prSet phldrT="[Text]" custT="1"/>
      <dgm:spPr/>
      <dgm:t>
        <a:bodyPr/>
        <a:lstStyle/>
        <a:p>
          <a:r>
            <a:rPr lang="en-US" sz="2800" dirty="0"/>
            <a:t>Reviewing protocols and processes</a:t>
          </a:r>
        </a:p>
      </dgm:t>
    </dgm:pt>
    <dgm:pt modelId="{C025C981-125A-4497-9A49-57A3E0C9BE77}" type="parTrans" cxnId="{C97BD2DA-708C-4FA6-8F13-0CEC04B9AFF5}">
      <dgm:prSet/>
      <dgm:spPr/>
      <dgm:t>
        <a:bodyPr/>
        <a:lstStyle/>
        <a:p>
          <a:endParaRPr lang="en-US"/>
        </a:p>
      </dgm:t>
    </dgm:pt>
    <dgm:pt modelId="{23A00C1F-0AE2-473F-880E-959CB531EB42}" type="sibTrans" cxnId="{C97BD2DA-708C-4FA6-8F13-0CEC04B9AFF5}">
      <dgm:prSet/>
      <dgm:spPr/>
      <dgm:t>
        <a:bodyPr/>
        <a:lstStyle/>
        <a:p>
          <a:endParaRPr lang="en-US"/>
        </a:p>
      </dgm:t>
    </dgm:pt>
    <dgm:pt modelId="{839854A5-6E4E-424A-BDFC-3FEEEE5CF430}" type="pres">
      <dgm:prSet presAssocID="{0BA12E76-C96A-472C-A2D3-9B057E983C17}" presName="Name0" presStyleCnt="0">
        <dgm:presLayoutVars>
          <dgm:dir/>
          <dgm:animLvl val="lvl"/>
          <dgm:resizeHandles val="exact"/>
        </dgm:presLayoutVars>
      </dgm:prSet>
      <dgm:spPr/>
    </dgm:pt>
    <dgm:pt modelId="{2F536219-6DFD-450E-B327-CBBC3F05A613}" type="pres">
      <dgm:prSet presAssocID="{CABA8930-53A4-4FB3-BC88-CA82233AC47E}" presName="boxAndChildren" presStyleCnt="0"/>
      <dgm:spPr/>
    </dgm:pt>
    <dgm:pt modelId="{0340FD6B-E3E4-4B8F-9BFC-A35FFFE36AE5}" type="pres">
      <dgm:prSet presAssocID="{CABA8930-53A4-4FB3-BC88-CA82233AC47E}" presName="parentTextBox" presStyleLbl="node1" presStyleIdx="0" presStyleCnt="3"/>
      <dgm:spPr/>
      <dgm:t>
        <a:bodyPr/>
        <a:lstStyle/>
        <a:p>
          <a:endParaRPr lang="en-US"/>
        </a:p>
      </dgm:t>
    </dgm:pt>
    <dgm:pt modelId="{6E7E0654-9E97-4ECF-A001-C5A41835E884}" type="pres">
      <dgm:prSet presAssocID="{CABA8930-53A4-4FB3-BC88-CA82233AC47E}" presName="entireBox" presStyleLbl="node1" presStyleIdx="0" presStyleCnt="3"/>
      <dgm:spPr/>
      <dgm:t>
        <a:bodyPr/>
        <a:lstStyle/>
        <a:p>
          <a:endParaRPr lang="en-US"/>
        </a:p>
      </dgm:t>
    </dgm:pt>
    <dgm:pt modelId="{EB766C3E-3B27-49D4-945F-E44FCA1BC4FC}" type="pres">
      <dgm:prSet presAssocID="{CABA8930-53A4-4FB3-BC88-CA82233AC47E}" presName="descendantBox" presStyleCnt="0"/>
      <dgm:spPr/>
    </dgm:pt>
    <dgm:pt modelId="{A1909CA9-057D-433C-BE97-A287C2C6F6D6}" type="pres">
      <dgm:prSet presAssocID="{5E1863EF-8400-4DC5-B185-2E16FF6B8B35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84BC9-AB96-4559-A152-39310B712BF2}" type="pres">
      <dgm:prSet presAssocID="{53C23A8C-030F-4EB3-9F87-1A939AA3F6ED}" presName="sp" presStyleCnt="0"/>
      <dgm:spPr/>
    </dgm:pt>
    <dgm:pt modelId="{01031BE0-57A1-40DF-B121-1621FD5627B5}" type="pres">
      <dgm:prSet presAssocID="{285172DB-48A5-4B74-B0D4-CCCFC861E189}" presName="arrowAndChildren" presStyleCnt="0"/>
      <dgm:spPr/>
    </dgm:pt>
    <dgm:pt modelId="{13766C5E-DEB0-486C-B394-35EA87489088}" type="pres">
      <dgm:prSet presAssocID="{285172DB-48A5-4B74-B0D4-CCCFC861E189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6B852C4A-9B85-4DCB-B214-3126CB65C032}" type="pres">
      <dgm:prSet presAssocID="{285172DB-48A5-4B74-B0D4-CCCFC861E189}" presName="arrow" presStyleLbl="node1" presStyleIdx="1" presStyleCnt="3"/>
      <dgm:spPr/>
      <dgm:t>
        <a:bodyPr/>
        <a:lstStyle/>
        <a:p>
          <a:endParaRPr lang="en-US"/>
        </a:p>
      </dgm:t>
    </dgm:pt>
    <dgm:pt modelId="{B1139CB2-B989-47B0-BD70-46C318E7E639}" type="pres">
      <dgm:prSet presAssocID="{285172DB-48A5-4B74-B0D4-CCCFC861E189}" presName="descendantArrow" presStyleCnt="0"/>
      <dgm:spPr/>
    </dgm:pt>
    <dgm:pt modelId="{C8E8B283-93A5-4377-9B50-3748C40BF295}" type="pres">
      <dgm:prSet presAssocID="{609E7822-BA23-4FE2-BA25-882CF7B708E7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E132F-D276-4DB1-97E7-8B59FE783D0E}" type="pres">
      <dgm:prSet presAssocID="{2C36C126-9D7A-49C9-B521-B9DB210141C6}" presName="sp" presStyleCnt="0"/>
      <dgm:spPr/>
    </dgm:pt>
    <dgm:pt modelId="{368DDABA-EC1C-497D-B2DD-C27B2AD09C8B}" type="pres">
      <dgm:prSet presAssocID="{E87E7FD7-66F0-4422-AB04-BD7D2BD8CD58}" presName="arrowAndChildren" presStyleCnt="0"/>
      <dgm:spPr/>
    </dgm:pt>
    <dgm:pt modelId="{DDA16712-1295-4509-A469-7D7DC051CBDB}" type="pres">
      <dgm:prSet presAssocID="{E87E7FD7-66F0-4422-AB04-BD7D2BD8CD58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F70C5C44-9EF7-48DB-A225-1EFFB8187BAC}" type="pres">
      <dgm:prSet presAssocID="{E87E7FD7-66F0-4422-AB04-BD7D2BD8CD58}" presName="arrow" presStyleLbl="node1" presStyleIdx="2" presStyleCnt="3"/>
      <dgm:spPr/>
      <dgm:t>
        <a:bodyPr/>
        <a:lstStyle/>
        <a:p>
          <a:endParaRPr lang="en-US"/>
        </a:p>
      </dgm:t>
    </dgm:pt>
    <dgm:pt modelId="{61277ED1-F23D-4B08-BD73-EBFBCB88FDFF}" type="pres">
      <dgm:prSet presAssocID="{E87E7FD7-66F0-4422-AB04-BD7D2BD8CD58}" presName="descendantArrow" presStyleCnt="0"/>
      <dgm:spPr/>
    </dgm:pt>
    <dgm:pt modelId="{CE095949-688C-4861-B318-408AED26D389}" type="pres">
      <dgm:prSet presAssocID="{83A8E392-61B7-4F49-97E7-D17864FBA34B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2C2D3B-B211-4252-87E3-4F8E7F16170A}" type="presOf" srcId="{CABA8930-53A4-4FB3-BC88-CA82233AC47E}" destId="{0340FD6B-E3E4-4B8F-9BFC-A35FFFE36AE5}" srcOrd="0" destOrd="0" presId="urn:microsoft.com/office/officeart/2005/8/layout/process4"/>
    <dgm:cxn modelId="{D2513C6F-0831-49A2-96D4-A43F9002E283}" srcId="{0BA12E76-C96A-472C-A2D3-9B057E983C17}" destId="{285172DB-48A5-4B74-B0D4-CCCFC861E189}" srcOrd="1" destOrd="0" parTransId="{C7A10270-E5AD-4DBE-926A-4306902FF1BB}" sibTransId="{53C23A8C-030F-4EB3-9F87-1A939AA3F6ED}"/>
    <dgm:cxn modelId="{4E561F8B-43FB-44E1-97B7-39ABB7B8A24A}" type="presOf" srcId="{285172DB-48A5-4B74-B0D4-CCCFC861E189}" destId="{13766C5E-DEB0-486C-B394-35EA87489088}" srcOrd="0" destOrd="0" presId="urn:microsoft.com/office/officeart/2005/8/layout/process4"/>
    <dgm:cxn modelId="{7B14950A-56E5-4511-B08E-431A447D0B74}" srcId="{285172DB-48A5-4B74-B0D4-CCCFC861E189}" destId="{609E7822-BA23-4FE2-BA25-882CF7B708E7}" srcOrd="0" destOrd="0" parTransId="{B67DDDB0-BA66-40CD-BADE-17FA6A49346D}" sibTransId="{D68F5E88-FB0F-4AEB-A25D-FAB44BC6B993}"/>
    <dgm:cxn modelId="{E4B00775-B1B4-4768-9C5A-D5743C374D68}" srcId="{0BA12E76-C96A-472C-A2D3-9B057E983C17}" destId="{E87E7FD7-66F0-4422-AB04-BD7D2BD8CD58}" srcOrd="0" destOrd="0" parTransId="{DE3EEB89-D42F-4E87-B526-123BB4F1BB90}" sibTransId="{2C36C126-9D7A-49C9-B521-B9DB210141C6}"/>
    <dgm:cxn modelId="{C97BD2DA-708C-4FA6-8F13-0CEC04B9AFF5}" srcId="{CABA8930-53A4-4FB3-BC88-CA82233AC47E}" destId="{5E1863EF-8400-4DC5-B185-2E16FF6B8B35}" srcOrd="0" destOrd="0" parTransId="{C025C981-125A-4497-9A49-57A3E0C9BE77}" sibTransId="{23A00C1F-0AE2-473F-880E-959CB531EB42}"/>
    <dgm:cxn modelId="{CA85F909-008C-4371-9D28-CAEC39319BB5}" type="presOf" srcId="{609E7822-BA23-4FE2-BA25-882CF7B708E7}" destId="{C8E8B283-93A5-4377-9B50-3748C40BF295}" srcOrd="0" destOrd="0" presId="urn:microsoft.com/office/officeart/2005/8/layout/process4"/>
    <dgm:cxn modelId="{7440A017-8C14-4FFA-8B77-EE9F8DEDDF81}" type="presOf" srcId="{CABA8930-53A4-4FB3-BC88-CA82233AC47E}" destId="{6E7E0654-9E97-4ECF-A001-C5A41835E884}" srcOrd="1" destOrd="0" presId="urn:microsoft.com/office/officeart/2005/8/layout/process4"/>
    <dgm:cxn modelId="{2798E336-96AF-424F-9ABC-1292A5413B6D}" srcId="{E87E7FD7-66F0-4422-AB04-BD7D2BD8CD58}" destId="{83A8E392-61B7-4F49-97E7-D17864FBA34B}" srcOrd="0" destOrd="0" parTransId="{F2EEF712-CDF7-4314-9997-9F4E0D0E18EA}" sibTransId="{E6A3D822-79A4-440F-80B8-DDB4C09DC312}"/>
    <dgm:cxn modelId="{948C44E5-708A-447E-A731-34D15F94D731}" type="presOf" srcId="{E87E7FD7-66F0-4422-AB04-BD7D2BD8CD58}" destId="{DDA16712-1295-4509-A469-7D7DC051CBDB}" srcOrd="0" destOrd="0" presId="urn:microsoft.com/office/officeart/2005/8/layout/process4"/>
    <dgm:cxn modelId="{2B2B47B0-696C-47CA-BA47-B7AF3686CED0}" srcId="{0BA12E76-C96A-472C-A2D3-9B057E983C17}" destId="{CABA8930-53A4-4FB3-BC88-CA82233AC47E}" srcOrd="2" destOrd="0" parTransId="{5DE79064-4E1E-4BD3-BACD-6013034058D8}" sibTransId="{EF71532C-6683-4C8E-8DDC-C9210341E55C}"/>
    <dgm:cxn modelId="{414A3265-9F9B-4FE5-AD9C-2E8E86108A99}" type="presOf" srcId="{5E1863EF-8400-4DC5-B185-2E16FF6B8B35}" destId="{A1909CA9-057D-433C-BE97-A287C2C6F6D6}" srcOrd="0" destOrd="0" presId="urn:microsoft.com/office/officeart/2005/8/layout/process4"/>
    <dgm:cxn modelId="{30214DE3-0558-4629-9C85-9CED54F4010D}" type="presOf" srcId="{83A8E392-61B7-4F49-97E7-D17864FBA34B}" destId="{CE095949-688C-4861-B318-408AED26D389}" srcOrd="0" destOrd="0" presId="urn:microsoft.com/office/officeart/2005/8/layout/process4"/>
    <dgm:cxn modelId="{1D6BB49E-B5CE-48A0-B94B-426E7064D958}" type="presOf" srcId="{E87E7FD7-66F0-4422-AB04-BD7D2BD8CD58}" destId="{F70C5C44-9EF7-48DB-A225-1EFFB8187BAC}" srcOrd="1" destOrd="0" presId="urn:microsoft.com/office/officeart/2005/8/layout/process4"/>
    <dgm:cxn modelId="{68C2EB05-9762-43C4-962B-AE41DCA20A91}" type="presOf" srcId="{0BA12E76-C96A-472C-A2D3-9B057E983C17}" destId="{839854A5-6E4E-424A-BDFC-3FEEEE5CF430}" srcOrd="0" destOrd="0" presId="urn:microsoft.com/office/officeart/2005/8/layout/process4"/>
    <dgm:cxn modelId="{4CA6F3FF-C567-40D7-BF5D-9B1791848F09}" type="presOf" srcId="{285172DB-48A5-4B74-B0D4-CCCFC861E189}" destId="{6B852C4A-9B85-4DCB-B214-3126CB65C032}" srcOrd="1" destOrd="0" presId="urn:microsoft.com/office/officeart/2005/8/layout/process4"/>
    <dgm:cxn modelId="{09A14D9B-2FA3-4938-9157-DDC94AB2D008}" type="presParOf" srcId="{839854A5-6E4E-424A-BDFC-3FEEEE5CF430}" destId="{2F536219-6DFD-450E-B327-CBBC3F05A613}" srcOrd="0" destOrd="0" presId="urn:microsoft.com/office/officeart/2005/8/layout/process4"/>
    <dgm:cxn modelId="{D47FE131-733C-4798-8D4C-AB751ECE013A}" type="presParOf" srcId="{2F536219-6DFD-450E-B327-CBBC3F05A613}" destId="{0340FD6B-E3E4-4B8F-9BFC-A35FFFE36AE5}" srcOrd="0" destOrd="0" presId="urn:microsoft.com/office/officeart/2005/8/layout/process4"/>
    <dgm:cxn modelId="{72112D0E-A06D-4A69-8EFA-8CF38B0D8C2C}" type="presParOf" srcId="{2F536219-6DFD-450E-B327-CBBC3F05A613}" destId="{6E7E0654-9E97-4ECF-A001-C5A41835E884}" srcOrd="1" destOrd="0" presId="urn:microsoft.com/office/officeart/2005/8/layout/process4"/>
    <dgm:cxn modelId="{BD06EA71-3709-49B8-8A36-5165FCC241B3}" type="presParOf" srcId="{2F536219-6DFD-450E-B327-CBBC3F05A613}" destId="{EB766C3E-3B27-49D4-945F-E44FCA1BC4FC}" srcOrd="2" destOrd="0" presId="urn:microsoft.com/office/officeart/2005/8/layout/process4"/>
    <dgm:cxn modelId="{945EAA69-3BD2-48AB-A3D7-F602186AEB60}" type="presParOf" srcId="{EB766C3E-3B27-49D4-945F-E44FCA1BC4FC}" destId="{A1909CA9-057D-433C-BE97-A287C2C6F6D6}" srcOrd="0" destOrd="0" presId="urn:microsoft.com/office/officeart/2005/8/layout/process4"/>
    <dgm:cxn modelId="{FF461698-6631-43EE-9398-90B9AFDCDCEA}" type="presParOf" srcId="{839854A5-6E4E-424A-BDFC-3FEEEE5CF430}" destId="{7D284BC9-AB96-4559-A152-39310B712BF2}" srcOrd="1" destOrd="0" presId="urn:microsoft.com/office/officeart/2005/8/layout/process4"/>
    <dgm:cxn modelId="{4A3E2F9F-DCBB-4C63-A2B8-7ED40EF273C0}" type="presParOf" srcId="{839854A5-6E4E-424A-BDFC-3FEEEE5CF430}" destId="{01031BE0-57A1-40DF-B121-1621FD5627B5}" srcOrd="2" destOrd="0" presId="urn:microsoft.com/office/officeart/2005/8/layout/process4"/>
    <dgm:cxn modelId="{CA08D495-1294-4A8A-9CCB-75414418AB28}" type="presParOf" srcId="{01031BE0-57A1-40DF-B121-1621FD5627B5}" destId="{13766C5E-DEB0-486C-B394-35EA87489088}" srcOrd="0" destOrd="0" presId="urn:microsoft.com/office/officeart/2005/8/layout/process4"/>
    <dgm:cxn modelId="{3CC1AD77-0E58-438F-92B7-9D3802C4EF91}" type="presParOf" srcId="{01031BE0-57A1-40DF-B121-1621FD5627B5}" destId="{6B852C4A-9B85-4DCB-B214-3126CB65C032}" srcOrd="1" destOrd="0" presId="urn:microsoft.com/office/officeart/2005/8/layout/process4"/>
    <dgm:cxn modelId="{DA7F317B-18C9-4799-A101-6E53136C6A8E}" type="presParOf" srcId="{01031BE0-57A1-40DF-B121-1621FD5627B5}" destId="{B1139CB2-B989-47B0-BD70-46C318E7E639}" srcOrd="2" destOrd="0" presId="urn:microsoft.com/office/officeart/2005/8/layout/process4"/>
    <dgm:cxn modelId="{2C00F955-5A13-4E82-9323-EC45E4A63E3D}" type="presParOf" srcId="{B1139CB2-B989-47B0-BD70-46C318E7E639}" destId="{C8E8B283-93A5-4377-9B50-3748C40BF295}" srcOrd="0" destOrd="0" presId="urn:microsoft.com/office/officeart/2005/8/layout/process4"/>
    <dgm:cxn modelId="{22BF28B2-C49A-4021-BAAA-CF101502D1B2}" type="presParOf" srcId="{839854A5-6E4E-424A-BDFC-3FEEEE5CF430}" destId="{1D7E132F-D276-4DB1-97E7-8B59FE783D0E}" srcOrd="3" destOrd="0" presId="urn:microsoft.com/office/officeart/2005/8/layout/process4"/>
    <dgm:cxn modelId="{13126D6F-8B5B-4CDD-91FA-5327CA5ED7A5}" type="presParOf" srcId="{839854A5-6E4E-424A-BDFC-3FEEEE5CF430}" destId="{368DDABA-EC1C-497D-B2DD-C27B2AD09C8B}" srcOrd="4" destOrd="0" presId="urn:microsoft.com/office/officeart/2005/8/layout/process4"/>
    <dgm:cxn modelId="{25BED197-CE44-4917-8C77-2A188AA49D53}" type="presParOf" srcId="{368DDABA-EC1C-497D-B2DD-C27B2AD09C8B}" destId="{DDA16712-1295-4509-A469-7D7DC051CBDB}" srcOrd="0" destOrd="0" presId="urn:microsoft.com/office/officeart/2005/8/layout/process4"/>
    <dgm:cxn modelId="{DCA39285-56ED-4D3A-B741-4A8813B73CDC}" type="presParOf" srcId="{368DDABA-EC1C-497D-B2DD-C27B2AD09C8B}" destId="{F70C5C44-9EF7-48DB-A225-1EFFB8187BAC}" srcOrd="1" destOrd="0" presId="urn:microsoft.com/office/officeart/2005/8/layout/process4"/>
    <dgm:cxn modelId="{09B9C2FB-D1C5-43E1-9271-3C400F00BF70}" type="presParOf" srcId="{368DDABA-EC1C-497D-B2DD-C27B2AD09C8B}" destId="{61277ED1-F23D-4B08-BD73-EBFBCB88FDFF}" srcOrd="2" destOrd="0" presId="urn:microsoft.com/office/officeart/2005/8/layout/process4"/>
    <dgm:cxn modelId="{94E3EBD9-90D0-4BA2-AE33-FA7ED0B9D1F4}" type="presParOf" srcId="{61277ED1-F23D-4B08-BD73-EBFBCB88FDFF}" destId="{CE095949-688C-4861-B318-408AED26D38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440706-E0BC-4CBF-A078-9B1A58F50B7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6B04301-F247-4EAD-A88C-4F9CA834E906}">
      <dgm:prSet phldrT="[Text]" custT="1"/>
      <dgm:spPr/>
      <dgm:t>
        <a:bodyPr/>
        <a:lstStyle/>
        <a:p>
          <a:r>
            <a:rPr lang="en-US" sz="2400"/>
            <a:t>How many hours past 36 hours were abx continued?</a:t>
          </a:r>
        </a:p>
      </dgm:t>
    </dgm:pt>
    <dgm:pt modelId="{8E7CD42F-1F89-4B33-9094-2762FFFF4733}" type="parTrans" cxnId="{54AF3176-D7C2-4FE7-B2EC-E50865B3AF9C}">
      <dgm:prSet/>
      <dgm:spPr/>
      <dgm:t>
        <a:bodyPr/>
        <a:lstStyle/>
        <a:p>
          <a:endParaRPr lang="en-US" sz="2400"/>
        </a:p>
      </dgm:t>
    </dgm:pt>
    <dgm:pt modelId="{4BB668FE-1BE5-40B3-BED1-620E13B1E220}" type="sibTrans" cxnId="{54AF3176-D7C2-4FE7-B2EC-E50865B3AF9C}">
      <dgm:prSet/>
      <dgm:spPr/>
      <dgm:t>
        <a:bodyPr/>
        <a:lstStyle/>
        <a:p>
          <a:endParaRPr lang="en-US" sz="2400"/>
        </a:p>
      </dgm:t>
    </dgm:pt>
    <dgm:pt modelId="{989C41CE-1122-4128-9ECE-4D5A36337ADE}">
      <dgm:prSet custT="1"/>
      <dgm:spPr/>
      <dgm:t>
        <a:bodyPr/>
        <a:lstStyle/>
        <a:p>
          <a:r>
            <a:rPr lang="en-US" sz="2400"/>
            <a:t>Who made the decision to continue abx?</a:t>
          </a:r>
          <a:endParaRPr lang="en-US" sz="2400" dirty="0"/>
        </a:p>
      </dgm:t>
    </dgm:pt>
    <dgm:pt modelId="{6F22458B-297A-4B37-93EA-A2EB09E25ADD}" type="parTrans" cxnId="{E4FD083E-7E5A-41F2-9737-9929D403B723}">
      <dgm:prSet/>
      <dgm:spPr/>
      <dgm:t>
        <a:bodyPr/>
        <a:lstStyle/>
        <a:p>
          <a:endParaRPr lang="en-US" sz="2400"/>
        </a:p>
      </dgm:t>
    </dgm:pt>
    <dgm:pt modelId="{E3B75577-947B-40EC-9BC0-C3565D542722}" type="sibTrans" cxnId="{E4FD083E-7E5A-41F2-9737-9929D403B723}">
      <dgm:prSet/>
      <dgm:spPr/>
      <dgm:t>
        <a:bodyPr/>
        <a:lstStyle/>
        <a:p>
          <a:endParaRPr lang="en-US" sz="2400"/>
        </a:p>
      </dgm:t>
    </dgm:pt>
    <dgm:pt modelId="{81EB5A86-4C8B-4207-8509-DB9DF13D4591}">
      <dgm:prSet custT="1"/>
      <dgm:spPr>
        <a:solidFill>
          <a:srgbClr val="3AB93A"/>
        </a:solidFill>
      </dgm:spPr>
      <dgm:t>
        <a:bodyPr/>
        <a:lstStyle/>
        <a:p>
          <a:r>
            <a:rPr lang="en-US" sz="2400" dirty="0"/>
            <a:t>Was there a system failure that allowed this to happen (stop time or timeout didn’t occur)</a:t>
          </a:r>
        </a:p>
      </dgm:t>
    </dgm:pt>
    <dgm:pt modelId="{4212EC96-0E57-4B36-9D3D-7D4267C0D940}" type="parTrans" cxnId="{278C0390-3337-4E04-97A0-A1F8B82961F8}">
      <dgm:prSet/>
      <dgm:spPr/>
      <dgm:t>
        <a:bodyPr/>
        <a:lstStyle/>
        <a:p>
          <a:endParaRPr lang="en-US" sz="2400"/>
        </a:p>
      </dgm:t>
    </dgm:pt>
    <dgm:pt modelId="{0F19B6F9-8DCC-4803-B826-9066E2767D5F}" type="sibTrans" cxnId="{278C0390-3337-4E04-97A0-A1F8B82961F8}">
      <dgm:prSet/>
      <dgm:spPr/>
      <dgm:t>
        <a:bodyPr/>
        <a:lstStyle/>
        <a:p>
          <a:endParaRPr lang="en-US" sz="2400"/>
        </a:p>
      </dgm:t>
    </dgm:pt>
    <dgm:pt modelId="{82E52A95-87F1-4129-B23B-89FDAEFFEBF6}">
      <dgm:prSet custT="1"/>
      <dgm:spPr/>
      <dgm:t>
        <a:bodyPr/>
        <a:lstStyle/>
        <a:p>
          <a:r>
            <a:rPr lang="en-US" sz="2400" dirty="0"/>
            <a:t>Does there seem to be any pattern in the cases?</a:t>
          </a:r>
        </a:p>
      </dgm:t>
    </dgm:pt>
    <dgm:pt modelId="{91C5C43C-63CE-49D8-A9DA-DEA652292604}" type="parTrans" cxnId="{333C8D22-E732-4F58-9CA3-5BCF60406F63}">
      <dgm:prSet/>
      <dgm:spPr/>
      <dgm:t>
        <a:bodyPr/>
        <a:lstStyle/>
        <a:p>
          <a:endParaRPr lang="en-US" sz="2400"/>
        </a:p>
      </dgm:t>
    </dgm:pt>
    <dgm:pt modelId="{7D28D3B2-9907-4F8F-B300-FBF5A8B8FE9E}" type="sibTrans" cxnId="{333C8D22-E732-4F58-9CA3-5BCF60406F63}">
      <dgm:prSet/>
      <dgm:spPr/>
      <dgm:t>
        <a:bodyPr/>
        <a:lstStyle/>
        <a:p>
          <a:endParaRPr lang="en-US" sz="2400"/>
        </a:p>
      </dgm:t>
    </dgm:pt>
    <dgm:pt modelId="{12812017-1164-4B28-A2BD-8219F7D8552F}">
      <dgm:prSet custT="1"/>
      <dgm:spPr>
        <a:solidFill>
          <a:schemeClr val="accent1"/>
        </a:solidFill>
      </dgm:spPr>
      <dgm:t>
        <a:bodyPr/>
        <a:lstStyle/>
        <a:p>
          <a:r>
            <a:rPr lang="en-US" sz="2400" dirty="0"/>
            <a:t>What can we do to avoid this for the next time? (talk to provider, fix the system that failed, re-education)</a:t>
          </a:r>
        </a:p>
      </dgm:t>
    </dgm:pt>
    <dgm:pt modelId="{E8D294B0-40E1-4C4B-8DFA-6C0573F0250C}" type="parTrans" cxnId="{D6D32BB8-791D-4264-A6FD-ECABA82657FA}">
      <dgm:prSet/>
      <dgm:spPr/>
      <dgm:t>
        <a:bodyPr/>
        <a:lstStyle/>
        <a:p>
          <a:endParaRPr lang="en-US" sz="2400"/>
        </a:p>
      </dgm:t>
    </dgm:pt>
    <dgm:pt modelId="{01AF0774-CEF9-412E-899C-0A1DCC32A415}" type="sibTrans" cxnId="{D6D32BB8-791D-4264-A6FD-ECABA82657FA}">
      <dgm:prSet/>
      <dgm:spPr/>
      <dgm:t>
        <a:bodyPr/>
        <a:lstStyle/>
        <a:p>
          <a:endParaRPr lang="en-US" sz="2400"/>
        </a:p>
      </dgm:t>
    </dgm:pt>
    <dgm:pt modelId="{17BCF9E2-FE8F-4942-8979-1EB0345F7A9B}" type="pres">
      <dgm:prSet presAssocID="{1C440706-E0BC-4CBF-A078-9B1A58F50B7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069CEC1-1835-41F9-B96D-AF1CDDD55761}" type="pres">
      <dgm:prSet presAssocID="{1C440706-E0BC-4CBF-A078-9B1A58F50B73}" presName="Name1" presStyleCnt="0"/>
      <dgm:spPr/>
    </dgm:pt>
    <dgm:pt modelId="{EFDDD08B-4195-4181-8DA2-19A18BF60690}" type="pres">
      <dgm:prSet presAssocID="{1C440706-E0BC-4CBF-A078-9B1A58F50B73}" presName="cycle" presStyleCnt="0"/>
      <dgm:spPr/>
    </dgm:pt>
    <dgm:pt modelId="{F98E932E-DA97-460B-97AB-99DF362A43CC}" type="pres">
      <dgm:prSet presAssocID="{1C440706-E0BC-4CBF-A078-9B1A58F50B73}" presName="srcNode" presStyleLbl="node1" presStyleIdx="0" presStyleCnt="5"/>
      <dgm:spPr/>
    </dgm:pt>
    <dgm:pt modelId="{CE682414-4442-4DA9-853E-14B0D1833193}" type="pres">
      <dgm:prSet presAssocID="{1C440706-E0BC-4CBF-A078-9B1A58F50B73}" presName="conn" presStyleLbl="parChTrans1D2" presStyleIdx="0" presStyleCnt="1"/>
      <dgm:spPr/>
      <dgm:t>
        <a:bodyPr/>
        <a:lstStyle/>
        <a:p>
          <a:endParaRPr lang="en-US"/>
        </a:p>
      </dgm:t>
    </dgm:pt>
    <dgm:pt modelId="{75296CE6-692F-4B43-8011-26AA4CF4DBBF}" type="pres">
      <dgm:prSet presAssocID="{1C440706-E0BC-4CBF-A078-9B1A58F50B73}" presName="extraNode" presStyleLbl="node1" presStyleIdx="0" presStyleCnt="5"/>
      <dgm:spPr/>
    </dgm:pt>
    <dgm:pt modelId="{14C5A34A-8017-4BCE-8C52-397775C1D301}" type="pres">
      <dgm:prSet presAssocID="{1C440706-E0BC-4CBF-A078-9B1A58F50B73}" presName="dstNode" presStyleLbl="node1" presStyleIdx="0" presStyleCnt="5"/>
      <dgm:spPr/>
    </dgm:pt>
    <dgm:pt modelId="{1B404145-4E4A-46B3-A78B-5415EA06A048}" type="pres">
      <dgm:prSet presAssocID="{46B04301-F247-4EAD-A88C-4F9CA834E90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514B3-1F78-4728-A7D0-5D87DE1E7F24}" type="pres">
      <dgm:prSet presAssocID="{46B04301-F247-4EAD-A88C-4F9CA834E906}" presName="accent_1" presStyleCnt="0"/>
      <dgm:spPr/>
    </dgm:pt>
    <dgm:pt modelId="{E8DB6D69-ECE2-4DE6-9E6F-E788E6F5632A}" type="pres">
      <dgm:prSet presAssocID="{46B04301-F247-4EAD-A88C-4F9CA834E906}" presName="accentRepeatNode" presStyleLbl="solidFgAcc1" presStyleIdx="0" presStyleCnt="5"/>
      <dgm:spPr/>
    </dgm:pt>
    <dgm:pt modelId="{01A42C22-B14C-4206-97BB-550BE2FEAA82}" type="pres">
      <dgm:prSet presAssocID="{989C41CE-1122-4128-9ECE-4D5A36337ADE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76CD3-CF01-4D1F-AB6C-B72C3944A824}" type="pres">
      <dgm:prSet presAssocID="{989C41CE-1122-4128-9ECE-4D5A36337ADE}" presName="accent_2" presStyleCnt="0"/>
      <dgm:spPr/>
    </dgm:pt>
    <dgm:pt modelId="{8F534C43-E3BD-4116-BF75-1E4A07F3FF4B}" type="pres">
      <dgm:prSet presAssocID="{989C41CE-1122-4128-9ECE-4D5A36337ADE}" presName="accentRepeatNode" presStyleLbl="solidFgAcc1" presStyleIdx="1" presStyleCnt="5"/>
      <dgm:spPr/>
    </dgm:pt>
    <dgm:pt modelId="{2D82E238-2F87-4C79-83D9-DE84962DFE6D}" type="pres">
      <dgm:prSet presAssocID="{81EB5A86-4C8B-4207-8509-DB9DF13D459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9AA67-12ED-4764-9C68-2BC929318EC3}" type="pres">
      <dgm:prSet presAssocID="{81EB5A86-4C8B-4207-8509-DB9DF13D4591}" presName="accent_3" presStyleCnt="0"/>
      <dgm:spPr/>
    </dgm:pt>
    <dgm:pt modelId="{85457A2E-8E66-48BA-BE24-FE3C60C92099}" type="pres">
      <dgm:prSet presAssocID="{81EB5A86-4C8B-4207-8509-DB9DF13D4591}" presName="accentRepeatNode" presStyleLbl="solidFgAcc1" presStyleIdx="2" presStyleCnt="5"/>
      <dgm:spPr>
        <a:ln>
          <a:solidFill>
            <a:srgbClr val="3AB93A"/>
          </a:solidFill>
        </a:ln>
      </dgm:spPr>
    </dgm:pt>
    <dgm:pt modelId="{E3120A9E-6DFF-4282-9A8E-1EF073C2813E}" type="pres">
      <dgm:prSet presAssocID="{82E52A95-87F1-4129-B23B-89FDAEFFEBF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6B972-63F8-4221-874D-188CF9B597B4}" type="pres">
      <dgm:prSet presAssocID="{82E52A95-87F1-4129-B23B-89FDAEFFEBF6}" presName="accent_4" presStyleCnt="0"/>
      <dgm:spPr/>
    </dgm:pt>
    <dgm:pt modelId="{A3F5A348-5EEB-48F8-883D-2ED8FC8F1398}" type="pres">
      <dgm:prSet presAssocID="{82E52A95-87F1-4129-B23B-89FDAEFFEBF6}" presName="accentRepeatNode" presStyleLbl="solidFgAcc1" presStyleIdx="3" presStyleCnt="5"/>
      <dgm:spPr/>
    </dgm:pt>
    <dgm:pt modelId="{DE930A3C-4936-42AD-AC18-96AA0D9C1EF0}" type="pres">
      <dgm:prSet presAssocID="{12812017-1164-4B28-A2BD-8219F7D8552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E3981-F24A-4C53-BB5D-1393AC8E8F55}" type="pres">
      <dgm:prSet presAssocID="{12812017-1164-4B28-A2BD-8219F7D8552F}" presName="accent_5" presStyleCnt="0"/>
      <dgm:spPr/>
    </dgm:pt>
    <dgm:pt modelId="{3372AB0B-2B53-48C2-8B68-E5E918BB4894}" type="pres">
      <dgm:prSet presAssocID="{12812017-1164-4B28-A2BD-8219F7D8552F}" presName="accentRepeatNode" presStyleLbl="solidFgAcc1" presStyleIdx="4" presStyleCnt="5"/>
      <dgm:spPr>
        <a:ln>
          <a:solidFill>
            <a:schemeClr val="accent1"/>
          </a:solidFill>
        </a:ln>
      </dgm:spPr>
    </dgm:pt>
  </dgm:ptLst>
  <dgm:cxnLst>
    <dgm:cxn modelId="{D6D32BB8-791D-4264-A6FD-ECABA82657FA}" srcId="{1C440706-E0BC-4CBF-A078-9B1A58F50B73}" destId="{12812017-1164-4B28-A2BD-8219F7D8552F}" srcOrd="4" destOrd="0" parTransId="{E8D294B0-40E1-4C4B-8DFA-6C0573F0250C}" sibTransId="{01AF0774-CEF9-412E-899C-0A1DCC32A415}"/>
    <dgm:cxn modelId="{31313153-5A29-406C-B5E5-5312273E1F70}" type="presOf" srcId="{12812017-1164-4B28-A2BD-8219F7D8552F}" destId="{DE930A3C-4936-42AD-AC18-96AA0D9C1EF0}" srcOrd="0" destOrd="0" presId="urn:microsoft.com/office/officeart/2008/layout/VerticalCurvedList"/>
    <dgm:cxn modelId="{C7264EBE-AC1A-4240-AE5C-77B0CD374BF9}" type="presOf" srcId="{1C440706-E0BC-4CBF-A078-9B1A58F50B73}" destId="{17BCF9E2-FE8F-4942-8979-1EB0345F7A9B}" srcOrd="0" destOrd="0" presId="urn:microsoft.com/office/officeart/2008/layout/VerticalCurvedList"/>
    <dgm:cxn modelId="{A34D634B-25C8-46E8-9C02-6CE8FC058EA1}" type="presOf" srcId="{81EB5A86-4C8B-4207-8509-DB9DF13D4591}" destId="{2D82E238-2F87-4C79-83D9-DE84962DFE6D}" srcOrd="0" destOrd="0" presId="urn:microsoft.com/office/officeart/2008/layout/VerticalCurvedList"/>
    <dgm:cxn modelId="{E4FD083E-7E5A-41F2-9737-9929D403B723}" srcId="{1C440706-E0BC-4CBF-A078-9B1A58F50B73}" destId="{989C41CE-1122-4128-9ECE-4D5A36337ADE}" srcOrd="1" destOrd="0" parTransId="{6F22458B-297A-4B37-93EA-A2EB09E25ADD}" sibTransId="{E3B75577-947B-40EC-9BC0-C3565D542722}"/>
    <dgm:cxn modelId="{0CAEB861-630C-4B0C-BAB4-A0BABA37FDEC}" type="presOf" srcId="{82E52A95-87F1-4129-B23B-89FDAEFFEBF6}" destId="{E3120A9E-6DFF-4282-9A8E-1EF073C2813E}" srcOrd="0" destOrd="0" presId="urn:microsoft.com/office/officeart/2008/layout/VerticalCurvedList"/>
    <dgm:cxn modelId="{174C6F53-E96F-432E-BD81-858E4B3242F5}" type="presOf" srcId="{4BB668FE-1BE5-40B3-BED1-620E13B1E220}" destId="{CE682414-4442-4DA9-853E-14B0D1833193}" srcOrd="0" destOrd="0" presId="urn:microsoft.com/office/officeart/2008/layout/VerticalCurvedList"/>
    <dgm:cxn modelId="{278C0390-3337-4E04-97A0-A1F8B82961F8}" srcId="{1C440706-E0BC-4CBF-A078-9B1A58F50B73}" destId="{81EB5A86-4C8B-4207-8509-DB9DF13D4591}" srcOrd="2" destOrd="0" parTransId="{4212EC96-0E57-4B36-9D3D-7D4267C0D940}" sibTransId="{0F19B6F9-8DCC-4803-B826-9066E2767D5F}"/>
    <dgm:cxn modelId="{B6431E2E-6F55-4562-B9B0-130AB039CEDA}" type="presOf" srcId="{46B04301-F247-4EAD-A88C-4F9CA834E906}" destId="{1B404145-4E4A-46B3-A78B-5415EA06A048}" srcOrd="0" destOrd="0" presId="urn:microsoft.com/office/officeart/2008/layout/VerticalCurvedList"/>
    <dgm:cxn modelId="{333C8D22-E732-4F58-9CA3-5BCF60406F63}" srcId="{1C440706-E0BC-4CBF-A078-9B1A58F50B73}" destId="{82E52A95-87F1-4129-B23B-89FDAEFFEBF6}" srcOrd="3" destOrd="0" parTransId="{91C5C43C-63CE-49D8-A9DA-DEA652292604}" sibTransId="{7D28D3B2-9907-4F8F-B300-FBF5A8B8FE9E}"/>
    <dgm:cxn modelId="{438F540C-3BAA-4EEE-A4E1-EFC98109F82E}" type="presOf" srcId="{989C41CE-1122-4128-9ECE-4D5A36337ADE}" destId="{01A42C22-B14C-4206-97BB-550BE2FEAA82}" srcOrd="0" destOrd="0" presId="urn:microsoft.com/office/officeart/2008/layout/VerticalCurvedList"/>
    <dgm:cxn modelId="{54AF3176-D7C2-4FE7-B2EC-E50865B3AF9C}" srcId="{1C440706-E0BC-4CBF-A078-9B1A58F50B73}" destId="{46B04301-F247-4EAD-A88C-4F9CA834E906}" srcOrd="0" destOrd="0" parTransId="{8E7CD42F-1F89-4B33-9094-2762FFFF4733}" sibTransId="{4BB668FE-1BE5-40B3-BED1-620E13B1E220}"/>
    <dgm:cxn modelId="{FCA930B3-8919-4B47-9296-BDDEC3D314A2}" type="presParOf" srcId="{17BCF9E2-FE8F-4942-8979-1EB0345F7A9B}" destId="{8069CEC1-1835-41F9-B96D-AF1CDDD55761}" srcOrd="0" destOrd="0" presId="urn:microsoft.com/office/officeart/2008/layout/VerticalCurvedList"/>
    <dgm:cxn modelId="{1943D293-99E2-4415-AA60-49364D2B5BA5}" type="presParOf" srcId="{8069CEC1-1835-41F9-B96D-AF1CDDD55761}" destId="{EFDDD08B-4195-4181-8DA2-19A18BF60690}" srcOrd="0" destOrd="0" presId="urn:microsoft.com/office/officeart/2008/layout/VerticalCurvedList"/>
    <dgm:cxn modelId="{DB716E59-7DA9-4C13-BC95-6672B9A35F18}" type="presParOf" srcId="{EFDDD08B-4195-4181-8DA2-19A18BF60690}" destId="{F98E932E-DA97-460B-97AB-99DF362A43CC}" srcOrd="0" destOrd="0" presId="urn:microsoft.com/office/officeart/2008/layout/VerticalCurvedList"/>
    <dgm:cxn modelId="{F1391BFB-74BD-43D8-9492-B6B86A6A6C8A}" type="presParOf" srcId="{EFDDD08B-4195-4181-8DA2-19A18BF60690}" destId="{CE682414-4442-4DA9-853E-14B0D1833193}" srcOrd="1" destOrd="0" presId="urn:microsoft.com/office/officeart/2008/layout/VerticalCurvedList"/>
    <dgm:cxn modelId="{E7F8F56E-D6E8-4777-9499-A2EA2610F2DD}" type="presParOf" srcId="{EFDDD08B-4195-4181-8DA2-19A18BF60690}" destId="{75296CE6-692F-4B43-8011-26AA4CF4DBBF}" srcOrd="2" destOrd="0" presId="urn:microsoft.com/office/officeart/2008/layout/VerticalCurvedList"/>
    <dgm:cxn modelId="{ACABDD89-6FA9-4E6A-93AB-E0F47B4A8768}" type="presParOf" srcId="{EFDDD08B-4195-4181-8DA2-19A18BF60690}" destId="{14C5A34A-8017-4BCE-8C52-397775C1D301}" srcOrd="3" destOrd="0" presId="urn:microsoft.com/office/officeart/2008/layout/VerticalCurvedList"/>
    <dgm:cxn modelId="{DDA1552A-56C0-4A19-815B-975754893F37}" type="presParOf" srcId="{8069CEC1-1835-41F9-B96D-AF1CDDD55761}" destId="{1B404145-4E4A-46B3-A78B-5415EA06A048}" srcOrd="1" destOrd="0" presId="urn:microsoft.com/office/officeart/2008/layout/VerticalCurvedList"/>
    <dgm:cxn modelId="{E45BB231-EDCD-49F1-BEB6-842AB36C2203}" type="presParOf" srcId="{8069CEC1-1835-41F9-B96D-AF1CDDD55761}" destId="{201514B3-1F78-4728-A7D0-5D87DE1E7F24}" srcOrd="2" destOrd="0" presId="urn:microsoft.com/office/officeart/2008/layout/VerticalCurvedList"/>
    <dgm:cxn modelId="{0D2A4731-5D64-45A3-81E4-EB3769BBEB59}" type="presParOf" srcId="{201514B3-1F78-4728-A7D0-5D87DE1E7F24}" destId="{E8DB6D69-ECE2-4DE6-9E6F-E788E6F5632A}" srcOrd="0" destOrd="0" presId="urn:microsoft.com/office/officeart/2008/layout/VerticalCurvedList"/>
    <dgm:cxn modelId="{1F0C2AAB-7F41-43A4-9282-AC2C9F43DADA}" type="presParOf" srcId="{8069CEC1-1835-41F9-B96D-AF1CDDD55761}" destId="{01A42C22-B14C-4206-97BB-550BE2FEAA82}" srcOrd="3" destOrd="0" presId="urn:microsoft.com/office/officeart/2008/layout/VerticalCurvedList"/>
    <dgm:cxn modelId="{26F7451A-C07A-4B8D-8921-355100A64328}" type="presParOf" srcId="{8069CEC1-1835-41F9-B96D-AF1CDDD55761}" destId="{12B76CD3-CF01-4D1F-AB6C-B72C3944A824}" srcOrd="4" destOrd="0" presId="urn:microsoft.com/office/officeart/2008/layout/VerticalCurvedList"/>
    <dgm:cxn modelId="{0DE6A02D-85ED-4D50-BE04-CAA456F984AD}" type="presParOf" srcId="{12B76CD3-CF01-4D1F-AB6C-B72C3944A824}" destId="{8F534C43-E3BD-4116-BF75-1E4A07F3FF4B}" srcOrd="0" destOrd="0" presId="urn:microsoft.com/office/officeart/2008/layout/VerticalCurvedList"/>
    <dgm:cxn modelId="{D056FC91-5E82-4CD7-BE78-52BFF55F22E3}" type="presParOf" srcId="{8069CEC1-1835-41F9-B96D-AF1CDDD55761}" destId="{2D82E238-2F87-4C79-83D9-DE84962DFE6D}" srcOrd="5" destOrd="0" presId="urn:microsoft.com/office/officeart/2008/layout/VerticalCurvedList"/>
    <dgm:cxn modelId="{F739BD5D-2C54-4825-AF8A-4839CF66D43A}" type="presParOf" srcId="{8069CEC1-1835-41F9-B96D-AF1CDDD55761}" destId="{9059AA67-12ED-4764-9C68-2BC929318EC3}" srcOrd="6" destOrd="0" presId="urn:microsoft.com/office/officeart/2008/layout/VerticalCurvedList"/>
    <dgm:cxn modelId="{97CF5A60-D250-478D-9C35-7D97E66712F3}" type="presParOf" srcId="{9059AA67-12ED-4764-9C68-2BC929318EC3}" destId="{85457A2E-8E66-48BA-BE24-FE3C60C92099}" srcOrd="0" destOrd="0" presId="urn:microsoft.com/office/officeart/2008/layout/VerticalCurvedList"/>
    <dgm:cxn modelId="{1BE0111B-01C1-4B27-A72D-5D2D322AA9E3}" type="presParOf" srcId="{8069CEC1-1835-41F9-B96D-AF1CDDD55761}" destId="{E3120A9E-6DFF-4282-9A8E-1EF073C2813E}" srcOrd="7" destOrd="0" presId="urn:microsoft.com/office/officeart/2008/layout/VerticalCurvedList"/>
    <dgm:cxn modelId="{8DD33BD3-A12D-44FF-9255-893FD05F4DD7}" type="presParOf" srcId="{8069CEC1-1835-41F9-B96D-AF1CDDD55761}" destId="{4CB6B972-63F8-4221-874D-188CF9B597B4}" srcOrd="8" destOrd="0" presId="urn:microsoft.com/office/officeart/2008/layout/VerticalCurvedList"/>
    <dgm:cxn modelId="{84678669-817D-413A-9060-024A2145D2F8}" type="presParOf" srcId="{4CB6B972-63F8-4221-874D-188CF9B597B4}" destId="{A3F5A348-5EEB-48F8-883D-2ED8FC8F1398}" srcOrd="0" destOrd="0" presId="urn:microsoft.com/office/officeart/2008/layout/VerticalCurvedList"/>
    <dgm:cxn modelId="{B8DD7EAF-0DC8-4B07-AB4B-72DED6B48B69}" type="presParOf" srcId="{8069CEC1-1835-41F9-B96D-AF1CDDD55761}" destId="{DE930A3C-4936-42AD-AC18-96AA0D9C1EF0}" srcOrd="9" destOrd="0" presId="urn:microsoft.com/office/officeart/2008/layout/VerticalCurvedList"/>
    <dgm:cxn modelId="{8004EBD0-3BB3-4A08-8AE5-DF0AD2DDC3F9}" type="presParOf" srcId="{8069CEC1-1835-41F9-B96D-AF1CDDD55761}" destId="{2A1E3981-F24A-4C53-BB5D-1393AC8E8F55}" srcOrd="10" destOrd="0" presId="urn:microsoft.com/office/officeart/2008/layout/VerticalCurvedList"/>
    <dgm:cxn modelId="{EC2453FB-8099-4961-B23C-47896A49F105}" type="presParOf" srcId="{2A1E3981-F24A-4C53-BB5D-1393AC8E8F55}" destId="{3372AB0B-2B53-48C2-8B68-E5E918BB489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897A0A-9733-4040-BEE1-755D6E796816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E624EE7-0F55-4FCE-9DAC-B750286A8FF2}">
      <dgm:prSet phldrT="[Text]" custT="1"/>
      <dgm:spPr/>
      <dgm:t>
        <a:bodyPr/>
        <a:lstStyle/>
        <a:p>
          <a:r>
            <a:rPr lang="en-US" sz="2400" b="1" dirty="0"/>
            <a:t>Is it all providers or a subset that lack buy-in?</a:t>
          </a:r>
        </a:p>
      </dgm:t>
    </dgm:pt>
    <dgm:pt modelId="{B17CCE21-213F-4D65-87C5-990B0011F76D}" type="parTrans" cxnId="{D93570D3-5168-40AA-AA57-6DFF1DB14628}">
      <dgm:prSet/>
      <dgm:spPr/>
      <dgm:t>
        <a:bodyPr/>
        <a:lstStyle/>
        <a:p>
          <a:endParaRPr lang="en-US"/>
        </a:p>
      </dgm:t>
    </dgm:pt>
    <dgm:pt modelId="{34CFD418-814E-43C1-83FD-E160E753BC93}" type="sibTrans" cxnId="{D93570D3-5168-40AA-AA57-6DFF1DB14628}">
      <dgm:prSet/>
      <dgm:spPr/>
      <dgm:t>
        <a:bodyPr/>
        <a:lstStyle/>
        <a:p>
          <a:endParaRPr lang="en-US"/>
        </a:p>
      </dgm:t>
    </dgm:pt>
    <dgm:pt modelId="{5C363DEF-199C-46ED-9B5E-03E2DC8051C6}">
      <dgm:prSet phldrT="[Text]"/>
      <dgm:spPr/>
      <dgm:t>
        <a:bodyPr/>
        <a:lstStyle/>
        <a:p>
          <a:r>
            <a:rPr lang="en-US" b="1" dirty="0"/>
            <a:t>All/Majority</a:t>
          </a:r>
        </a:p>
      </dgm:t>
    </dgm:pt>
    <dgm:pt modelId="{AD6847EF-B97E-433F-B69E-5D36C12CF1F1}" type="parTrans" cxnId="{270D01A5-0432-4366-B1E0-6C23001B177F}">
      <dgm:prSet/>
      <dgm:spPr/>
      <dgm:t>
        <a:bodyPr/>
        <a:lstStyle/>
        <a:p>
          <a:endParaRPr lang="en-US"/>
        </a:p>
      </dgm:t>
    </dgm:pt>
    <dgm:pt modelId="{0E079D2E-DB46-46D9-954D-9007F96A556C}" type="sibTrans" cxnId="{270D01A5-0432-4366-B1E0-6C23001B177F}">
      <dgm:prSet/>
      <dgm:spPr/>
      <dgm:t>
        <a:bodyPr/>
        <a:lstStyle/>
        <a:p>
          <a:endParaRPr lang="en-US"/>
        </a:p>
      </dgm:t>
    </dgm:pt>
    <dgm:pt modelId="{2134B660-CFA1-4C92-99C5-9D54CFC1A9A4}">
      <dgm:prSet phldrT="[Text]"/>
      <dgm:spPr/>
      <dgm:t>
        <a:bodyPr/>
        <a:lstStyle/>
        <a:p>
          <a:r>
            <a:rPr lang="en-US" b="1" dirty="0"/>
            <a:t>BASIC Grand Rounds at next provider meeting</a:t>
          </a:r>
        </a:p>
      </dgm:t>
    </dgm:pt>
    <dgm:pt modelId="{1B327C22-3E42-4ED2-B060-F8B3BE949585}" type="parTrans" cxnId="{A8E7E150-C9D2-498E-8F67-E8C6F08FBCC2}">
      <dgm:prSet/>
      <dgm:spPr/>
      <dgm:t>
        <a:bodyPr/>
        <a:lstStyle/>
        <a:p>
          <a:endParaRPr lang="en-US"/>
        </a:p>
      </dgm:t>
    </dgm:pt>
    <dgm:pt modelId="{E2637968-4568-41D5-B883-E1204E48D709}" type="sibTrans" cxnId="{A8E7E150-C9D2-498E-8F67-E8C6F08FBCC2}">
      <dgm:prSet/>
      <dgm:spPr/>
      <dgm:t>
        <a:bodyPr/>
        <a:lstStyle/>
        <a:p>
          <a:endParaRPr lang="en-US"/>
        </a:p>
      </dgm:t>
    </dgm:pt>
    <dgm:pt modelId="{05BB841B-0213-437E-9646-C3327FEF669A}">
      <dgm:prSet phldrT="[Text]"/>
      <dgm:spPr/>
      <dgm:t>
        <a:bodyPr/>
        <a:lstStyle/>
        <a:p>
          <a:r>
            <a:rPr lang="en-US" b="1" dirty="0"/>
            <a:t>Meeting with BASIC Provider Champion, Medical Director and ILPQC Clinical Lead</a:t>
          </a:r>
        </a:p>
      </dgm:t>
    </dgm:pt>
    <dgm:pt modelId="{2A77CD59-9F98-4AB9-9F69-5E97A5D8F943}" type="parTrans" cxnId="{0503F8F1-8561-4065-8B96-53E15DB0F537}">
      <dgm:prSet/>
      <dgm:spPr/>
      <dgm:t>
        <a:bodyPr/>
        <a:lstStyle/>
        <a:p>
          <a:endParaRPr lang="en-US"/>
        </a:p>
      </dgm:t>
    </dgm:pt>
    <dgm:pt modelId="{7E14A97B-8188-4236-9D89-A0F5B6DF2400}" type="sibTrans" cxnId="{0503F8F1-8561-4065-8B96-53E15DB0F537}">
      <dgm:prSet/>
      <dgm:spPr/>
      <dgm:t>
        <a:bodyPr/>
        <a:lstStyle/>
        <a:p>
          <a:endParaRPr lang="en-US"/>
        </a:p>
      </dgm:t>
    </dgm:pt>
    <dgm:pt modelId="{6363A4F4-A387-4A29-A730-2641CC6E5867}">
      <dgm:prSet phldrT="[Text]"/>
      <dgm:spPr/>
      <dgm:t>
        <a:bodyPr/>
        <a:lstStyle/>
        <a:p>
          <a:r>
            <a:rPr lang="en-US" b="1" dirty="0"/>
            <a:t>A small subset or individual provider</a:t>
          </a:r>
        </a:p>
      </dgm:t>
    </dgm:pt>
    <dgm:pt modelId="{28A0CED1-2341-4F91-AC61-FEE2D78D6B28}" type="parTrans" cxnId="{612C98BD-188E-4347-8FD7-1F7D351A26DA}">
      <dgm:prSet/>
      <dgm:spPr/>
      <dgm:t>
        <a:bodyPr/>
        <a:lstStyle/>
        <a:p>
          <a:endParaRPr lang="en-US"/>
        </a:p>
      </dgm:t>
    </dgm:pt>
    <dgm:pt modelId="{739081B3-1409-4E95-817D-DDE1CACE2E93}" type="sibTrans" cxnId="{612C98BD-188E-4347-8FD7-1F7D351A26DA}">
      <dgm:prSet/>
      <dgm:spPr/>
      <dgm:t>
        <a:bodyPr/>
        <a:lstStyle/>
        <a:p>
          <a:endParaRPr lang="en-US"/>
        </a:p>
      </dgm:t>
    </dgm:pt>
    <dgm:pt modelId="{2D14C37B-7FD2-47CC-AE7F-91558012B4D2}">
      <dgm:prSet phldrT="[Text]"/>
      <dgm:spPr/>
      <dgm:t>
        <a:bodyPr/>
        <a:lstStyle/>
        <a:p>
          <a:r>
            <a:rPr lang="en-US" b="1" dirty="0"/>
            <a:t>1-1 meetings between BASIC Provider champion and resistant physicians</a:t>
          </a:r>
        </a:p>
      </dgm:t>
    </dgm:pt>
    <dgm:pt modelId="{67994314-C482-4A7B-B234-4B119C49606F}" type="parTrans" cxnId="{956A54D0-34F4-4E1E-B66E-76608378792D}">
      <dgm:prSet/>
      <dgm:spPr/>
      <dgm:t>
        <a:bodyPr/>
        <a:lstStyle/>
        <a:p>
          <a:endParaRPr lang="en-US"/>
        </a:p>
      </dgm:t>
    </dgm:pt>
    <dgm:pt modelId="{8627E9DF-E1AF-473D-8363-E92793B17923}" type="sibTrans" cxnId="{956A54D0-34F4-4E1E-B66E-76608378792D}">
      <dgm:prSet/>
      <dgm:spPr/>
      <dgm:t>
        <a:bodyPr/>
        <a:lstStyle/>
        <a:p>
          <a:endParaRPr lang="en-US"/>
        </a:p>
      </dgm:t>
    </dgm:pt>
    <dgm:pt modelId="{3125549F-AA39-444B-9A43-F36B528A0AC0}" type="pres">
      <dgm:prSet presAssocID="{4F897A0A-9733-4040-BEE1-755D6E79681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C7AE7F-CB95-4CD0-B0FE-9561147FCDB9}" type="pres">
      <dgm:prSet presAssocID="{EE624EE7-0F55-4FCE-9DAC-B750286A8FF2}" presName="root1" presStyleCnt="0"/>
      <dgm:spPr/>
    </dgm:pt>
    <dgm:pt modelId="{8955199C-1AE2-494E-82B5-CB80CEF45336}" type="pres">
      <dgm:prSet presAssocID="{EE624EE7-0F55-4FCE-9DAC-B750286A8FF2}" presName="LevelOneTextNode" presStyleLbl="node0" presStyleIdx="0" presStyleCnt="1" custScaleY="1339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880AA6-7C7B-4196-AB16-3755021B7148}" type="pres">
      <dgm:prSet presAssocID="{EE624EE7-0F55-4FCE-9DAC-B750286A8FF2}" presName="level2hierChild" presStyleCnt="0"/>
      <dgm:spPr/>
    </dgm:pt>
    <dgm:pt modelId="{B7F4479E-1E9E-4063-85AD-8D01BE53D2DB}" type="pres">
      <dgm:prSet presAssocID="{AD6847EF-B97E-433F-B69E-5D36C12CF1F1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BC0465DC-1D5E-44A9-A102-62BDE54D9435}" type="pres">
      <dgm:prSet presAssocID="{AD6847EF-B97E-433F-B69E-5D36C12CF1F1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B86AF83-A7A8-4D44-8B93-87CD48570B60}" type="pres">
      <dgm:prSet presAssocID="{5C363DEF-199C-46ED-9B5E-03E2DC8051C6}" presName="root2" presStyleCnt="0"/>
      <dgm:spPr/>
    </dgm:pt>
    <dgm:pt modelId="{BDAA6675-008C-47DF-8A46-3D835FED5446}" type="pres">
      <dgm:prSet presAssocID="{5C363DEF-199C-46ED-9B5E-03E2DC8051C6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508654-0BE1-42B2-8D28-99F235808CE9}" type="pres">
      <dgm:prSet presAssocID="{5C363DEF-199C-46ED-9B5E-03E2DC8051C6}" presName="level3hierChild" presStyleCnt="0"/>
      <dgm:spPr/>
    </dgm:pt>
    <dgm:pt modelId="{2FB25C2A-29BF-49A4-8301-9D79A2E9FDF6}" type="pres">
      <dgm:prSet presAssocID="{1B327C22-3E42-4ED2-B060-F8B3BE949585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0EF74187-E84F-486C-B2E5-42BD12E1E341}" type="pres">
      <dgm:prSet presAssocID="{1B327C22-3E42-4ED2-B060-F8B3BE949585}" presName="connTx" presStyleLbl="parChTrans1D3" presStyleIdx="0" presStyleCnt="3"/>
      <dgm:spPr/>
      <dgm:t>
        <a:bodyPr/>
        <a:lstStyle/>
        <a:p>
          <a:endParaRPr lang="en-US"/>
        </a:p>
      </dgm:t>
    </dgm:pt>
    <dgm:pt modelId="{BDBE5AF4-4ABC-4D23-81A7-E5212AA77849}" type="pres">
      <dgm:prSet presAssocID="{2134B660-CFA1-4C92-99C5-9D54CFC1A9A4}" presName="root2" presStyleCnt="0"/>
      <dgm:spPr/>
    </dgm:pt>
    <dgm:pt modelId="{8F781159-3A66-400D-B0B6-B5C1824D50FA}" type="pres">
      <dgm:prSet presAssocID="{2134B660-CFA1-4C92-99C5-9D54CFC1A9A4}" presName="LevelTwoTextNode" presStyleLbl="node3" presStyleIdx="0" presStyleCnt="3" custScaleX="1329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CC50CB-BE94-4809-8AF0-E3F35B57BC1E}" type="pres">
      <dgm:prSet presAssocID="{2134B660-CFA1-4C92-99C5-9D54CFC1A9A4}" presName="level3hierChild" presStyleCnt="0"/>
      <dgm:spPr/>
    </dgm:pt>
    <dgm:pt modelId="{C4AFF7B5-947F-41BB-AE44-D1F032FD336F}" type="pres">
      <dgm:prSet presAssocID="{2A77CD59-9F98-4AB9-9F69-5E97A5D8F943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FEB5ABBF-3166-4E58-8D65-B6FA606AF8F8}" type="pres">
      <dgm:prSet presAssocID="{2A77CD59-9F98-4AB9-9F69-5E97A5D8F943}" presName="connTx" presStyleLbl="parChTrans1D3" presStyleIdx="1" presStyleCnt="3"/>
      <dgm:spPr/>
      <dgm:t>
        <a:bodyPr/>
        <a:lstStyle/>
        <a:p>
          <a:endParaRPr lang="en-US"/>
        </a:p>
      </dgm:t>
    </dgm:pt>
    <dgm:pt modelId="{F69F84E5-F028-4A8F-B881-663F03BE338F}" type="pres">
      <dgm:prSet presAssocID="{05BB841B-0213-437E-9646-C3327FEF669A}" presName="root2" presStyleCnt="0"/>
      <dgm:spPr/>
    </dgm:pt>
    <dgm:pt modelId="{E895F8D6-3C4D-45BE-AF22-5E7874EF622C}" type="pres">
      <dgm:prSet presAssocID="{05BB841B-0213-437E-9646-C3327FEF669A}" presName="LevelTwoTextNode" presStyleLbl="node3" presStyleIdx="1" presStyleCnt="3" custScaleX="1319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5938EC-5D6F-401B-9622-1AA15C67EBA4}" type="pres">
      <dgm:prSet presAssocID="{05BB841B-0213-437E-9646-C3327FEF669A}" presName="level3hierChild" presStyleCnt="0"/>
      <dgm:spPr/>
    </dgm:pt>
    <dgm:pt modelId="{FCB818B9-A415-4859-8917-471687179C7B}" type="pres">
      <dgm:prSet presAssocID="{28A0CED1-2341-4F91-AC61-FEE2D78D6B28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472F8FBB-3C58-412A-8E57-856AA279C59A}" type="pres">
      <dgm:prSet presAssocID="{28A0CED1-2341-4F91-AC61-FEE2D78D6B28}" presName="connTx" presStyleLbl="parChTrans1D2" presStyleIdx="1" presStyleCnt="2"/>
      <dgm:spPr/>
      <dgm:t>
        <a:bodyPr/>
        <a:lstStyle/>
        <a:p>
          <a:endParaRPr lang="en-US"/>
        </a:p>
      </dgm:t>
    </dgm:pt>
    <dgm:pt modelId="{750E3794-D0FA-4E0F-8252-FD4E17840DFD}" type="pres">
      <dgm:prSet presAssocID="{6363A4F4-A387-4A29-A730-2641CC6E5867}" presName="root2" presStyleCnt="0"/>
      <dgm:spPr/>
    </dgm:pt>
    <dgm:pt modelId="{359D44DA-D2BF-44CC-A505-D26134B34ED4}" type="pres">
      <dgm:prSet presAssocID="{6363A4F4-A387-4A29-A730-2641CC6E5867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F1580F-07AB-4A15-920D-A5DFD8D37506}" type="pres">
      <dgm:prSet presAssocID="{6363A4F4-A387-4A29-A730-2641CC6E5867}" presName="level3hierChild" presStyleCnt="0"/>
      <dgm:spPr/>
    </dgm:pt>
    <dgm:pt modelId="{6A7644C3-EEE0-422A-9BB4-74EDDA59B722}" type="pres">
      <dgm:prSet presAssocID="{67994314-C482-4A7B-B234-4B119C49606F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6D5D69E2-D19A-42CC-8662-97AC6AAB72DF}" type="pres">
      <dgm:prSet presAssocID="{67994314-C482-4A7B-B234-4B119C49606F}" presName="connTx" presStyleLbl="parChTrans1D3" presStyleIdx="2" presStyleCnt="3"/>
      <dgm:spPr/>
      <dgm:t>
        <a:bodyPr/>
        <a:lstStyle/>
        <a:p>
          <a:endParaRPr lang="en-US"/>
        </a:p>
      </dgm:t>
    </dgm:pt>
    <dgm:pt modelId="{E1396D71-9117-4C29-9D35-6CF1A35EAD03}" type="pres">
      <dgm:prSet presAssocID="{2D14C37B-7FD2-47CC-AE7F-91558012B4D2}" presName="root2" presStyleCnt="0"/>
      <dgm:spPr/>
    </dgm:pt>
    <dgm:pt modelId="{6CFD8186-538B-454A-BFAA-B08C534ECACE}" type="pres">
      <dgm:prSet presAssocID="{2D14C37B-7FD2-47CC-AE7F-91558012B4D2}" presName="LevelTwoTextNode" presStyleLbl="node3" presStyleIdx="2" presStyleCnt="3" custScaleX="1318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E158ED-7502-4A9D-92F8-CDF297C6220D}" type="pres">
      <dgm:prSet presAssocID="{2D14C37B-7FD2-47CC-AE7F-91558012B4D2}" presName="level3hierChild" presStyleCnt="0"/>
      <dgm:spPr/>
    </dgm:pt>
  </dgm:ptLst>
  <dgm:cxnLst>
    <dgm:cxn modelId="{2281F048-930E-45C3-827C-4120E93EA3AE}" type="presOf" srcId="{1B327C22-3E42-4ED2-B060-F8B3BE949585}" destId="{0EF74187-E84F-486C-B2E5-42BD12E1E341}" srcOrd="1" destOrd="0" presId="urn:microsoft.com/office/officeart/2005/8/layout/hierarchy2"/>
    <dgm:cxn modelId="{CF137B6C-1BE1-4FE9-B282-CEC6337D3D1E}" type="presOf" srcId="{1B327C22-3E42-4ED2-B060-F8B3BE949585}" destId="{2FB25C2A-29BF-49A4-8301-9D79A2E9FDF6}" srcOrd="0" destOrd="0" presId="urn:microsoft.com/office/officeart/2005/8/layout/hierarchy2"/>
    <dgm:cxn modelId="{47846029-B71C-4BA3-86C3-E2972BA7A455}" type="presOf" srcId="{67994314-C482-4A7B-B234-4B119C49606F}" destId="{6D5D69E2-D19A-42CC-8662-97AC6AAB72DF}" srcOrd="1" destOrd="0" presId="urn:microsoft.com/office/officeart/2005/8/layout/hierarchy2"/>
    <dgm:cxn modelId="{8C8FD348-3374-45F3-A19F-4221F51FC199}" type="presOf" srcId="{AD6847EF-B97E-433F-B69E-5D36C12CF1F1}" destId="{B7F4479E-1E9E-4063-85AD-8D01BE53D2DB}" srcOrd="0" destOrd="0" presId="urn:microsoft.com/office/officeart/2005/8/layout/hierarchy2"/>
    <dgm:cxn modelId="{2B09B515-72A6-45C9-8C48-CA46D22AE709}" type="presOf" srcId="{5C363DEF-199C-46ED-9B5E-03E2DC8051C6}" destId="{BDAA6675-008C-47DF-8A46-3D835FED5446}" srcOrd="0" destOrd="0" presId="urn:microsoft.com/office/officeart/2005/8/layout/hierarchy2"/>
    <dgm:cxn modelId="{D93570D3-5168-40AA-AA57-6DFF1DB14628}" srcId="{4F897A0A-9733-4040-BEE1-755D6E796816}" destId="{EE624EE7-0F55-4FCE-9DAC-B750286A8FF2}" srcOrd="0" destOrd="0" parTransId="{B17CCE21-213F-4D65-87C5-990B0011F76D}" sibTransId="{34CFD418-814E-43C1-83FD-E160E753BC93}"/>
    <dgm:cxn modelId="{B8218B93-9B60-4B5C-A0D7-7AC3B7882AB0}" type="presOf" srcId="{2D14C37B-7FD2-47CC-AE7F-91558012B4D2}" destId="{6CFD8186-538B-454A-BFAA-B08C534ECACE}" srcOrd="0" destOrd="0" presId="urn:microsoft.com/office/officeart/2005/8/layout/hierarchy2"/>
    <dgm:cxn modelId="{AEFC9F2B-0B08-41A1-BE3A-F8F4847E0BA7}" type="presOf" srcId="{2A77CD59-9F98-4AB9-9F69-5E97A5D8F943}" destId="{FEB5ABBF-3166-4E58-8D65-B6FA606AF8F8}" srcOrd="1" destOrd="0" presId="urn:microsoft.com/office/officeart/2005/8/layout/hierarchy2"/>
    <dgm:cxn modelId="{0503F8F1-8561-4065-8B96-53E15DB0F537}" srcId="{5C363DEF-199C-46ED-9B5E-03E2DC8051C6}" destId="{05BB841B-0213-437E-9646-C3327FEF669A}" srcOrd="1" destOrd="0" parTransId="{2A77CD59-9F98-4AB9-9F69-5E97A5D8F943}" sibTransId="{7E14A97B-8188-4236-9D89-A0F5B6DF2400}"/>
    <dgm:cxn modelId="{63BE7D98-8258-4050-90D4-491F1DB21883}" type="presOf" srcId="{2A77CD59-9F98-4AB9-9F69-5E97A5D8F943}" destId="{C4AFF7B5-947F-41BB-AE44-D1F032FD336F}" srcOrd="0" destOrd="0" presId="urn:microsoft.com/office/officeart/2005/8/layout/hierarchy2"/>
    <dgm:cxn modelId="{F4EE8AAA-1B66-4818-9F06-121753A51BDC}" type="presOf" srcId="{4F897A0A-9733-4040-BEE1-755D6E796816}" destId="{3125549F-AA39-444B-9A43-F36B528A0AC0}" srcOrd="0" destOrd="0" presId="urn:microsoft.com/office/officeart/2005/8/layout/hierarchy2"/>
    <dgm:cxn modelId="{A2005C64-A038-419F-BFC0-71AD6C29618E}" type="presOf" srcId="{28A0CED1-2341-4F91-AC61-FEE2D78D6B28}" destId="{FCB818B9-A415-4859-8917-471687179C7B}" srcOrd="0" destOrd="0" presId="urn:microsoft.com/office/officeart/2005/8/layout/hierarchy2"/>
    <dgm:cxn modelId="{1AE855D5-40FF-4D5D-AFD3-840978C60F84}" type="presOf" srcId="{2134B660-CFA1-4C92-99C5-9D54CFC1A9A4}" destId="{8F781159-3A66-400D-B0B6-B5C1824D50FA}" srcOrd="0" destOrd="0" presId="urn:microsoft.com/office/officeart/2005/8/layout/hierarchy2"/>
    <dgm:cxn modelId="{D4EA3D1C-1071-4672-90D9-7459EA9CBA34}" type="presOf" srcId="{AD6847EF-B97E-433F-B69E-5D36C12CF1F1}" destId="{BC0465DC-1D5E-44A9-A102-62BDE54D9435}" srcOrd="1" destOrd="0" presId="urn:microsoft.com/office/officeart/2005/8/layout/hierarchy2"/>
    <dgm:cxn modelId="{956A54D0-34F4-4E1E-B66E-76608378792D}" srcId="{6363A4F4-A387-4A29-A730-2641CC6E5867}" destId="{2D14C37B-7FD2-47CC-AE7F-91558012B4D2}" srcOrd="0" destOrd="0" parTransId="{67994314-C482-4A7B-B234-4B119C49606F}" sibTransId="{8627E9DF-E1AF-473D-8363-E92793B17923}"/>
    <dgm:cxn modelId="{270D01A5-0432-4366-B1E0-6C23001B177F}" srcId="{EE624EE7-0F55-4FCE-9DAC-B750286A8FF2}" destId="{5C363DEF-199C-46ED-9B5E-03E2DC8051C6}" srcOrd="0" destOrd="0" parTransId="{AD6847EF-B97E-433F-B69E-5D36C12CF1F1}" sibTransId="{0E079D2E-DB46-46D9-954D-9007F96A556C}"/>
    <dgm:cxn modelId="{612C98BD-188E-4347-8FD7-1F7D351A26DA}" srcId="{EE624EE7-0F55-4FCE-9DAC-B750286A8FF2}" destId="{6363A4F4-A387-4A29-A730-2641CC6E5867}" srcOrd="1" destOrd="0" parTransId="{28A0CED1-2341-4F91-AC61-FEE2D78D6B28}" sibTransId="{739081B3-1409-4E95-817D-DDE1CACE2E93}"/>
    <dgm:cxn modelId="{F1CC8F4B-E3BB-4BF4-9C9E-CECCEB0D0957}" type="presOf" srcId="{6363A4F4-A387-4A29-A730-2641CC6E5867}" destId="{359D44DA-D2BF-44CC-A505-D26134B34ED4}" srcOrd="0" destOrd="0" presId="urn:microsoft.com/office/officeart/2005/8/layout/hierarchy2"/>
    <dgm:cxn modelId="{927CB08E-E930-4714-8768-6056553E877D}" type="presOf" srcId="{28A0CED1-2341-4F91-AC61-FEE2D78D6B28}" destId="{472F8FBB-3C58-412A-8E57-856AA279C59A}" srcOrd="1" destOrd="0" presId="urn:microsoft.com/office/officeart/2005/8/layout/hierarchy2"/>
    <dgm:cxn modelId="{EE9A9FA8-4AA3-4DA7-942B-065FC1774E5F}" type="presOf" srcId="{67994314-C482-4A7B-B234-4B119C49606F}" destId="{6A7644C3-EEE0-422A-9BB4-74EDDA59B722}" srcOrd="0" destOrd="0" presId="urn:microsoft.com/office/officeart/2005/8/layout/hierarchy2"/>
    <dgm:cxn modelId="{7ED16A39-B9EB-4C3A-8FCC-1F6D1B0E2867}" type="presOf" srcId="{EE624EE7-0F55-4FCE-9DAC-B750286A8FF2}" destId="{8955199C-1AE2-494E-82B5-CB80CEF45336}" srcOrd="0" destOrd="0" presId="urn:microsoft.com/office/officeart/2005/8/layout/hierarchy2"/>
    <dgm:cxn modelId="{A8E7E150-C9D2-498E-8F67-E8C6F08FBCC2}" srcId="{5C363DEF-199C-46ED-9B5E-03E2DC8051C6}" destId="{2134B660-CFA1-4C92-99C5-9D54CFC1A9A4}" srcOrd="0" destOrd="0" parTransId="{1B327C22-3E42-4ED2-B060-F8B3BE949585}" sibTransId="{E2637968-4568-41D5-B883-E1204E48D709}"/>
    <dgm:cxn modelId="{AC9B79A1-30AF-406F-ABDF-B685B8A31A6A}" type="presOf" srcId="{05BB841B-0213-437E-9646-C3327FEF669A}" destId="{E895F8D6-3C4D-45BE-AF22-5E7874EF622C}" srcOrd="0" destOrd="0" presId="urn:microsoft.com/office/officeart/2005/8/layout/hierarchy2"/>
    <dgm:cxn modelId="{8B52AB81-B41E-4ABF-B9D7-D6F427693DBC}" type="presParOf" srcId="{3125549F-AA39-444B-9A43-F36B528A0AC0}" destId="{73C7AE7F-CB95-4CD0-B0FE-9561147FCDB9}" srcOrd="0" destOrd="0" presId="urn:microsoft.com/office/officeart/2005/8/layout/hierarchy2"/>
    <dgm:cxn modelId="{3BD8A331-EBEE-4407-994B-8D310F8703E3}" type="presParOf" srcId="{73C7AE7F-CB95-4CD0-B0FE-9561147FCDB9}" destId="{8955199C-1AE2-494E-82B5-CB80CEF45336}" srcOrd="0" destOrd="0" presId="urn:microsoft.com/office/officeart/2005/8/layout/hierarchy2"/>
    <dgm:cxn modelId="{E5F49257-EC59-4AB8-8F30-E46E09C9D8B6}" type="presParOf" srcId="{73C7AE7F-CB95-4CD0-B0FE-9561147FCDB9}" destId="{69880AA6-7C7B-4196-AB16-3755021B7148}" srcOrd="1" destOrd="0" presId="urn:microsoft.com/office/officeart/2005/8/layout/hierarchy2"/>
    <dgm:cxn modelId="{9D6928C9-6711-4363-B98C-21DD5AFD2047}" type="presParOf" srcId="{69880AA6-7C7B-4196-AB16-3755021B7148}" destId="{B7F4479E-1E9E-4063-85AD-8D01BE53D2DB}" srcOrd="0" destOrd="0" presId="urn:microsoft.com/office/officeart/2005/8/layout/hierarchy2"/>
    <dgm:cxn modelId="{66532224-EA60-44C1-94FE-0B5FAF7BDC1E}" type="presParOf" srcId="{B7F4479E-1E9E-4063-85AD-8D01BE53D2DB}" destId="{BC0465DC-1D5E-44A9-A102-62BDE54D9435}" srcOrd="0" destOrd="0" presId="urn:microsoft.com/office/officeart/2005/8/layout/hierarchy2"/>
    <dgm:cxn modelId="{45C79E3E-5A21-4746-9D9E-1AF075E19EBE}" type="presParOf" srcId="{69880AA6-7C7B-4196-AB16-3755021B7148}" destId="{3B86AF83-A7A8-4D44-8B93-87CD48570B60}" srcOrd="1" destOrd="0" presId="urn:microsoft.com/office/officeart/2005/8/layout/hierarchy2"/>
    <dgm:cxn modelId="{4AA54572-7949-4C41-A875-3E89DF083085}" type="presParOf" srcId="{3B86AF83-A7A8-4D44-8B93-87CD48570B60}" destId="{BDAA6675-008C-47DF-8A46-3D835FED5446}" srcOrd="0" destOrd="0" presId="urn:microsoft.com/office/officeart/2005/8/layout/hierarchy2"/>
    <dgm:cxn modelId="{2CBABB03-5E25-47E3-9060-25C94DBD7794}" type="presParOf" srcId="{3B86AF83-A7A8-4D44-8B93-87CD48570B60}" destId="{D8508654-0BE1-42B2-8D28-99F235808CE9}" srcOrd="1" destOrd="0" presId="urn:microsoft.com/office/officeart/2005/8/layout/hierarchy2"/>
    <dgm:cxn modelId="{E1785E7D-AF92-497F-9213-3DF02F37F32E}" type="presParOf" srcId="{D8508654-0BE1-42B2-8D28-99F235808CE9}" destId="{2FB25C2A-29BF-49A4-8301-9D79A2E9FDF6}" srcOrd="0" destOrd="0" presId="urn:microsoft.com/office/officeart/2005/8/layout/hierarchy2"/>
    <dgm:cxn modelId="{B927E423-7FE8-44FA-B015-F404B31C20D5}" type="presParOf" srcId="{2FB25C2A-29BF-49A4-8301-9D79A2E9FDF6}" destId="{0EF74187-E84F-486C-B2E5-42BD12E1E341}" srcOrd="0" destOrd="0" presId="urn:microsoft.com/office/officeart/2005/8/layout/hierarchy2"/>
    <dgm:cxn modelId="{CF371C37-C138-4A4E-8A3E-447C989DF116}" type="presParOf" srcId="{D8508654-0BE1-42B2-8D28-99F235808CE9}" destId="{BDBE5AF4-4ABC-4D23-81A7-E5212AA77849}" srcOrd="1" destOrd="0" presId="urn:microsoft.com/office/officeart/2005/8/layout/hierarchy2"/>
    <dgm:cxn modelId="{7147BA21-6209-44AF-B922-78FA2ABFDA6F}" type="presParOf" srcId="{BDBE5AF4-4ABC-4D23-81A7-E5212AA77849}" destId="{8F781159-3A66-400D-B0B6-B5C1824D50FA}" srcOrd="0" destOrd="0" presId="urn:microsoft.com/office/officeart/2005/8/layout/hierarchy2"/>
    <dgm:cxn modelId="{33495349-4BC9-446F-8799-88877771E385}" type="presParOf" srcId="{BDBE5AF4-4ABC-4D23-81A7-E5212AA77849}" destId="{3ACC50CB-BE94-4809-8AF0-E3F35B57BC1E}" srcOrd="1" destOrd="0" presId="urn:microsoft.com/office/officeart/2005/8/layout/hierarchy2"/>
    <dgm:cxn modelId="{4A80F290-C590-4C28-845E-D728A127A7B5}" type="presParOf" srcId="{D8508654-0BE1-42B2-8D28-99F235808CE9}" destId="{C4AFF7B5-947F-41BB-AE44-D1F032FD336F}" srcOrd="2" destOrd="0" presId="urn:microsoft.com/office/officeart/2005/8/layout/hierarchy2"/>
    <dgm:cxn modelId="{3EA5DDDA-AAC3-4A44-8E84-D37908EBAE89}" type="presParOf" srcId="{C4AFF7B5-947F-41BB-AE44-D1F032FD336F}" destId="{FEB5ABBF-3166-4E58-8D65-B6FA606AF8F8}" srcOrd="0" destOrd="0" presId="urn:microsoft.com/office/officeart/2005/8/layout/hierarchy2"/>
    <dgm:cxn modelId="{2AF49456-85A4-434B-A599-718E66947DBC}" type="presParOf" srcId="{D8508654-0BE1-42B2-8D28-99F235808CE9}" destId="{F69F84E5-F028-4A8F-B881-663F03BE338F}" srcOrd="3" destOrd="0" presId="urn:microsoft.com/office/officeart/2005/8/layout/hierarchy2"/>
    <dgm:cxn modelId="{6900BFAE-95EF-4464-8DE4-EF44628EA6ED}" type="presParOf" srcId="{F69F84E5-F028-4A8F-B881-663F03BE338F}" destId="{E895F8D6-3C4D-45BE-AF22-5E7874EF622C}" srcOrd="0" destOrd="0" presId="urn:microsoft.com/office/officeart/2005/8/layout/hierarchy2"/>
    <dgm:cxn modelId="{450B8650-0F9E-432E-ADAA-161005EE2B95}" type="presParOf" srcId="{F69F84E5-F028-4A8F-B881-663F03BE338F}" destId="{895938EC-5D6F-401B-9622-1AA15C67EBA4}" srcOrd="1" destOrd="0" presId="urn:microsoft.com/office/officeart/2005/8/layout/hierarchy2"/>
    <dgm:cxn modelId="{D22B54A7-6D67-4FD9-A261-D5692C80E732}" type="presParOf" srcId="{69880AA6-7C7B-4196-AB16-3755021B7148}" destId="{FCB818B9-A415-4859-8917-471687179C7B}" srcOrd="2" destOrd="0" presId="urn:microsoft.com/office/officeart/2005/8/layout/hierarchy2"/>
    <dgm:cxn modelId="{C152B784-67CB-49AF-A55D-BE21EA04F52C}" type="presParOf" srcId="{FCB818B9-A415-4859-8917-471687179C7B}" destId="{472F8FBB-3C58-412A-8E57-856AA279C59A}" srcOrd="0" destOrd="0" presId="urn:microsoft.com/office/officeart/2005/8/layout/hierarchy2"/>
    <dgm:cxn modelId="{E63CF437-CD7D-4648-A1CA-EC4A1E40C16E}" type="presParOf" srcId="{69880AA6-7C7B-4196-AB16-3755021B7148}" destId="{750E3794-D0FA-4E0F-8252-FD4E17840DFD}" srcOrd="3" destOrd="0" presId="urn:microsoft.com/office/officeart/2005/8/layout/hierarchy2"/>
    <dgm:cxn modelId="{8F99E502-9AB7-4C93-B7B2-6F6A37E38CDF}" type="presParOf" srcId="{750E3794-D0FA-4E0F-8252-FD4E17840DFD}" destId="{359D44DA-D2BF-44CC-A505-D26134B34ED4}" srcOrd="0" destOrd="0" presId="urn:microsoft.com/office/officeart/2005/8/layout/hierarchy2"/>
    <dgm:cxn modelId="{3DEA5192-2A64-4E45-A5F5-9370D39AF1C6}" type="presParOf" srcId="{750E3794-D0FA-4E0F-8252-FD4E17840DFD}" destId="{74F1580F-07AB-4A15-920D-A5DFD8D37506}" srcOrd="1" destOrd="0" presId="urn:microsoft.com/office/officeart/2005/8/layout/hierarchy2"/>
    <dgm:cxn modelId="{432FDFB3-620F-4CC1-98B0-6A7EE9D165CC}" type="presParOf" srcId="{74F1580F-07AB-4A15-920D-A5DFD8D37506}" destId="{6A7644C3-EEE0-422A-9BB4-74EDDA59B722}" srcOrd="0" destOrd="0" presId="urn:microsoft.com/office/officeart/2005/8/layout/hierarchy2"/>
    <dgm:cxn modelId="{2137D6C8-CDEC-46F5-9F69-C56FEA74C928}" type="presParOf" srcId="{6A7644C3-EEE0-422A-9BB4-74EDDA59B722}" destId="{6D5D69E2-D19A-42CC-8662-97AC6AAB72DF}" srcOrd="0" destOrd="0" presId="urn:microsoft.com/office/officeart/2005/8/layout/hierarchy2"/>
    <dgm:cxn modelId="{DA3DD5F2-83B5-46A8-AB20-34E412297FA2}" type="presParOf" srcId="{74F1580F-07AB-4A15-920D-A5DFD8D37506}" destId="{E1396D71-9117-4C29-9D35-6CF1A35EAD03}" srcOrd="1" destOrd="0" presId="urn:microsoft.com/office/officeart/2005/8/layout/hierarchy2"/>
    <dgm:cxn modelId="{0CBD4322-FE98-4F76-9548-034D3F750A13}" type="presParOf" srcId="{E1396D71-9117-4C29-9D35-6CF1A35EAD03}" destId="{6CFD8186-538B-454A-BFAA-B08C534ECACE}" srcOrd="0" destOrd="0" presId="urn:microsoft.com/office/officeart/2005/8/layout/hierarchy2"/>
    <dgm:cxn modelId="{EF005EE2-D225-4255-8092-D89EBC9199F4}" type="presParOf" srcId="{E1396D71-9117-4C29-9D35-6CF1A35EAD03}" destId="{ACE158ED-7502-4A9D-92F8-CDF297C6220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8E1D18-570B-4F64-896A-D9A0FCC80907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9AC86A7-50B9-45D3-BD50-78B75406828F}">
      <dgm:prSet phldr="0"/>
      <dgm:spPr/>
      <dgm:t>
        <a:bodyPr/>
        <a:lstStyle/>
        <a:p>
          <a:pPr rtl="0"/>
          <a:r>
            <a:rPr lang="en-US" b="1" dirty="0">
              <a:latin typeface="Arial"/>
              <a:cs typeface="Arial"/>
            </a:rPr>
            <a:t>Brief </a:t>
          </a:r>
          <a:r>
            <a:rPr lang="en-US" b="0" dirty="0">
              <a:latin typeface="Arial"/>
              <a:cs typeface="Arial"/>
            </a:rPr>
            <a:t>team </a:t>
          </a:r>
          <a:r>
            <a:rPr lang="en-US" b="1" dirty="0">
              <a:latin typeface="Arial"/>
              <a:cs typeface="Arial"/>
            </a:rPr>
            <a:t>antibiotic</a:t>
          </a:r>
          <a:r>
            <a:rPr lang="en-US" b="0" dirty="0">
              <a:latin typeface="Arial"/>
              <a:cs typeface="Arial"/>
            </a:rPr>
            <a:t> </a:t>
          </a:r>
          <a:r>
            <a:rPr lang="en-US" b="1" dirty="0">
              <a:latin typeface="Arial"/>
              <a:cs typeface="Arial"/>
            </a:rPr>
            <a:t>length/plan discussion</a:t>
          </a:r>
        </a:p>
      </dgm:t>
    </dgm:pt>
    <dgm:pt modelId="{FE3F470A-BDB6-44BA-9032-C9B03DDDC312}" type="parTrans" cxnId="{9F9A1BB5-1A57-4BFF-B988-FF9552DF8B86}">
      <dgm:prSet/>
      <dgm:spPr/>
      <dgm:t>
        <a:bodyPr/>
        <a:lstStyle/>
        <a:p>
          <a:endParaRPr lang="en-US"/>
        </a:p>
      </dgm:t>
    </dgm:pt>
    <dgm:pt modelId="{E70ED176-E0DA-4927-B16C-50FCF9958710}" type="sibTrans" cxnId="{9F9A1BB5-1A57-4BFF-B988-FF9552DF8B86}">
      <dgm:prSet/>
      <dgm:spPr/>
      <dgm:t>
        <a:bodyPr/>
        <a:lstStyle/>
        <a:p>
          <a:endParaRPr lang="en-US"/>
        </a:p>
      </dgm:t>
    </dgm:pt>
    <dgm:pt modelId="{18BB4734-65F0-4040-A180-BB29D97D5FA6}">
      <dgm:prSet phldr="0"/>
      <dgm:spPr/>
      <dgm:t>
        <a:bodyPr/>
        <a:lstStyle/>
        <a:p>
          <a:pPr rtl="0"/>
          <a:r>
            <a:rPr lang="en-US" b="1" dirty="0">
              <a:latin typeface="Arial"/>
              <a:cs typeface="Arial"/>
            </a:rPr>
            <a:t>Standardized Automatic Stop Orders</a:t>
          </a:r>
          <a:endParaRPr lang="en-US" dirty="0">
            <a:latin typeface="Arial"/>
            <a:cs typeface="Arial"/>
          </a:endParaRPr>
        </a:p>
      </dgm:t>
    </dgm:pt>
    <dgm:pt modelId="{4D8A3322-EB44-4D18-A774-6C94DA4634B7}" type="parTrans" cxnId="{7CC43A0D-47B3-4A26-8ECA-3F777A3014F9}">
      <dgm:prSet/>
      <dgm:spPr/>
      <dgm:t>
        <a:bodyPr/>
        <a:lstStyle/>
        <a:p>
          <a:endParaRPr lang="en-US"/>
        </a:p>
      </dgm:t>
    </dgm:pt>
    <dgm:pt modelId="{8DB46721-7405-4387-85A8-0D9F03C7450D}" type="sibTrans" cxnId="{7CC43A0D-47B3-4A26-8ECA-3F777A3014F9}">
      <dgm:prSet/>
      <dgm:spPr/>
      <dgm:t>
        <a:bodyPr/>
        <a:lstStyle/>
        <a:p>
          <a:endParaRPr lang="en-US"/>
        </a:p>
      </dgm:t>
    </dgm:pt>
    <dgm:pt modelId="{93E61E1D-D41A-45EA-B242-81337EA4C58D}">
      <dgm:prSet phldr="0"/>
      <dgm:spPr/>
      <dgm:t>
        <a:bodyPr/>
        <a:lstStyle/>
        <a:p>
          <a:pPr rtl="0">
            <a:spcAft>
              <a:spcPts val="0"/>
            </a:spcAft>
          </a:pPr>
          <a:r>
            <a:rPr lang="en-US" b="1" dirty="0">
              <a:latin typeface="Arial"/>
              <a:cs typeface="Arial"/>
            </a:rPr>
            <a:t>Standardized Antibiotic Timeout Workflow</a:t>
          </a:r>
          <a:endParaRPr lang="en-US" dirty="0">
            <a:latin typeface="Arial"/>
            <a:cs typeface="Arial"/>
          </a:endParaRPr>
        </a:p>
      </dgm:t>
    </dgm:pt>
    <dgm:pt modelId="{98A97A76-6C00-4F5A-9B75-77D348FA376D}" type="parTrans" cxnId="{22F301CB-F261-4CC5-A5BC-8E16B95616E1}">
      <dgm:prSet/>
      <dgm:spPr/>
      <dgm:t>
        <a:bodyPr/>
        <a:lstStyle/>
        <a:p>
          <a:endParaRPr lang="en-US"/>
        </a:p>
      </dgm:t>
    </dgm:pt>
    <dgm:pt modelId="{5B77F5EF-2440-4DD8-86F3-AD67CC0B26C8}" type="sibTrans" cxnId="{22F301CB-F261-4CC5-A5BC-8E16B95616E1}">
      <dgm:prSet/>
      <dgm:spPr/>
      <dgm:t>
        <a:bodyPr/>
        <a:lstStyle/>
        <a:p>
          <a:endParaRPr lang="en-US"/>
        </a:p>
      </dgm:t>
    </dgm:pt>
    <dgm:pt modelId="{ECFBFB5A-2A84-43F1-A473-248CC70D241C}">
      <dgm:prSet phldr="0"/>
      <dgm:spPr/>
      <dgm:t>
        <a:bodyPr/>
        <a:lstStyle/>
        <a:p>
          <a:pPr rtl="0"/>
          <a:r>
            <a:rPr lang="en-US" b="1" dirty="0">
              <a:latin typeface="Arial"/>
              <a:cs typeface="Arial"/>
            </a:rPr>
            <a:t>Team Huddle with every baby, every time</a:t>
          </a:r>
        </a:p>
      </dgm:t>
    </dgm:pt>
    <dgm:pt modelId="{17AD6B86-F77D-442E-AA94-E59EFDBD6A79}" type="parTrans" cxnId="{25B2FEF4-CA38-40F8-952C-1410BF636C2B}">
      <dgm:prSet/>
      <dgm:spPr/>
      <dgm:t>
        <a:bodyPr/>
        <a:lstStyle/>
        <a:p>
          <a:endParaRPr lang="en-US"/>
        </a:p>
      </dgm:t>
    </dgm:pt>
    <dgm:pt modelId="{11E3A44F-9BBE-410D-B7F4-6CC895D813F1}" type="sibTrans" cxnId="{25B2FEF4-CA38-40F8-952C-1410BF636C2B}">
      <dgm:prSet/>
      <dgm:spPr/>
      <dgm:t>
        <a:bodyPr/>
        <a:lstStyle/>
        <a:p>
          <a:endParaRPr lang="en-US"/>
        </a:p>
      </dgm:t>
    </dgm:pt>
    <dgm:pt modelId="{1EF6722E-7E6B-4E69-9BDB-606409D4CF50}" type="pres">
      <dgm:prSet presAssocID="{148E1D18-570B-4F64-896A-D9A0FCC8090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4EE7B4D-79DB-4EB2-83A0-942B86BCB99C}" type="pres">
      <dgm:prSet presAssocID="{148E1D18-570B-4F64-896A-D9A0FCC80907}" presName="Name1" presStyleCnt="0"/>
      <dgm:spPr/>
    </dgm:pt>
    <dgm:pt modelId="{23C74649-5BAD-4158-A381-D80B0A64EE3D}" type="pres">
      <dgm:prSet presAssocID="{148E1D18-570B-4F64-896A-D9A0FCC80907}" presName="cycle" presStyleCnt="0"/>
      <dgm:spPr/>
    </dgm:pt>
    <dgm:pt modelId="{B74D73A0-F2A1-47F1-9610-978A6B5E5E20}" type="pres">
      <dgm:prSet presAssocID="{148E1D18-570B-4F64-896A-D9A0FCC80907}" presName="srcNode" presStyleLbl="node1" presStyleIdx="0" presStyleCnt="4"/>
      <dgm:spPr/>
    </dgm:pt>
    <dgm:pt modelId="{E94397DF-5D46-4F21-9C1C-4C4CB7899FB8}" type="pres">
      <dgm:prSet presAssocID="{148E1D18-570B-4F64-896A-D9A0FCC80907}" presName="conn" presStyleLbl="parChTrans1D2" presStyleIdx="0" presStyleCnt="1"/>
      <dgm:spPr/>
      <dgm:t>
        <a:bodyPr/>
        <a:lstStyle/>
        <a:p>
          <a:endParaRPr lang="en-US"/>
        </a:p>
      </dgm:t>
    </dgm:pt>
    <dgm:pt modelId="{1787EE2A-7F42-4F9F-A33C-EB1DAE0FD3D1}" type="pres">
      <dgm:prSet presAssocID="{148E1D18-570B-4F64-896A-D9A0FCC80907}" presName="extraNode" presStyleLbl="node1" presStyleIdx="0" presStyleCnt="4"/>
      <dgm:spPr/>
    </dgm:pt>
    <dgm:pt modelId="{ADBA4612-B8A5-46A8-BF31-551250C4DACC}" type="pres">
      <dgm:prSet presAssocID="{148E1D18-570B-4F64-896A-D9A0FCC80907}" presName="dstNode" presStyleLbl="node1" presStyleIdx="0" presStyleCnt="4"/>
      <dgm:spPr/>
    </dgm:pt>
    <dgm:pt modelId="{F418A097-82E2-426E-B57A-822BDBBFEA2B}" type="pres">
      <dgm:prSet presAssocID="{ECFBFB5A-2A84-43F1-A473-248CC70D241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3F0180-11EF-4211-B01E-A26C31AA6E8E}" type="pres">
      <dgm:prSet presAssocID="{ECFBFB5A-2A84-43F1-A473-248CC70D241C}" presName="accent_1" presStyleCnt="0"/>
      <dgm:spPr/>
    </dgm:pt>
    <dgm:pt modelId="{6390A85C-45F1-4ACA-83CD-530FF9E8B68E}" type="pres">
      <dgm:prSet presAssocID="{ECFBFB5A-2A84-43F1-A473-248CC70D241C}" presName="accentRepeatNode" presStyleLbl="solidFgAcc1" presStyleIdx="0" presStyleCnt="4"/>
      <dgm:spPr/>
    </dgm:pt>
    <dgm:pt modelId="{E284B8C1-A21E-4812-8395-AF55B549989A}" type="pres">
      <dgm:prSet presAssocID="{E9AC86A7-50B9-45D3-BD50-78B75406828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EE977-8E32-4DC9-B575-6874F154303B}" type="pres">
      <dgm:prSet presAssocID="{E9AC86A7-50B9-45D3-BD50-78B75406828F}" presName="accent_2" presStyleCnt="0"/>
      <dgm:spPr/>
    </dgm:pt>
    <dgm:pt modelId="{91D36A7F-3D6B-4092-BC46-537DC2FD8E9B}" type="pres">
      <dgm:prSet presAssocID="{E9AC86A7-50B9-45D3-BD50-78B75406828F}" presName="accentRepeatNode" presStyleLbl="solidFgAcc1" presStyleIdx="1" presStyleCnt="4"/>
      <dgm:spPr/>
    </dgm:pt>
    <dgm:pt modelId="{3C5CE813-F167-4F52-9EE6-94245DA8A192}" type="pres">
      <dgm:prSet presAssocID="{18BB4734-65F0-4040-A180-BB29D97D5FA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C19B1-56FD-43D7-BB37-E10F392604A1}" type="pres">
      <dgm:prSet presAssocID="{18BB4734-65F0-4040-A180-BB29D97D5FA6}" presName="accent_3" presStyleCnt="0"/>
      <dgm:spPr/>
    </dgm:pt>
    <dgm:pt modelId="{2E56BCE8-6F30-4C2F-9212-F27637B845D2}" type="pres">
      <dgm:prSet presAssocID="{18BB4734-65F0-4040-A180-BB29D97D5FA6}" presName="accentRepeatNode" presStyleLbl="solidFgAcc1" presStyleIdx="2" presStyleCnt="4"/>
      <dgm:spPr/>
    </dgm:pt>
    <dgm:pt modelId="{59673E3E-232B-4F41-8129-38AF4E581964}" type="pres">
      <dgm:prSet presAssocID="{93E61E1D-D41A-45EA-B242-81337EA4C58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15CCB-3CCE-4B45-A098-4D343409D7D3}" type="pres">
      <dgm:prSet presAssocID="{93E61E1D-D41A-45EA-B242-81337EA4C58D}" presName="accent_4" presStyleCnt="0"/>
      <dgm:spPr/>
    </dgm:pt>
    <dgm:pt modelId="{50709124-748B-460A-A8D8-DDAF6A1B223B}" type="pres">
      <dgm:prSet presAssocID="{93E61E1D-D41A-45EA-B242-81337EA4C58D}" presName="accentRepeatNode" presStyleLbl="solidFgAcc1" presStyleIdx="3" presStyleCnt="4"/>
      <dgm:spPr/>
    </dgm:pt>
  </dgm:ptLst>
  <dgm:cxnLst>
    <dgm:cxn modelId="{F20E7B14-4964-4902-A49F-3481D574475F}" type="presOf" srcId="{93E61E1D-D41A-45EA-B242-81337EA4C58D}" destId="{59673E3E-232B-4F41-8129-38AF4E581964}" srcOrd="0" destOrd="0" presId="urn:microsoft.com/office/officeart/2008/layout/VerticalCurvedList"/>
    <dgm:cxn modelId="{AC64BDC7-086D-4D96-84B9-2AD0D4170844}" type="presOf" srcId="{148E1D18-570B-4F64-896A-D9A0FCC80907}" destId="{1EF6722E-7E6B-4E69-9BDB-606409D4CF50}" srcOrd="0" destOrd="0" presId="urn:microsoft.com/office/officeart/2008/layout/VerticalCurvedList"/>
    <dgm:cxn modelId="{234FF31E-BF8B-417C-8823-30350EBE9DB0}" type="presOf" srcId="{ECFBFB5A-2A84-43F1-A473-248CC70D241C}" destId="{F418A097-82E2-426E-B57A-822BDBBFEA2B}" srcOrd="0" destOrd="0" presId="urn:microsoft.com/office/officeart/2008/layout/VerticalCurvedList"/>
    <dgm:cxn modelId="{25B2FEF4-CA38-40F8-952C-1410BF636C2B}" srcId="{148E1D18-570B-4F64-896A-D9A0FCC80907}" destId="{ECFBFB5A-2A84-43F1-A473-248CC70D241C}" srcOrd="0" destOrd="0" parTransId="{17AD6B86-F77D-442E-AA94-E59EFDBD6A79}" sibTransId="{11E3A44F-9BBE-410D-B7F4-6CC895D813F1}"/>
    <dgm:cxn modelId="{9F9A1BB5-1A57-4BFF-B988-FF9552DF8B86}" srcId="{148E1D18-570B-4F64-896A-D9A0FCC80907}" destId="{E9AC86A7-50B9-45D3-BD50-78B75406828F}" srcOrd="1" destOrd="0" parTransId="{FE3F470A-BDB6-44BA-9032-C9B03DDDC312}" sibTransId="{E70ED176-E0DA-4927-B16C-50FCF9958710}"/>
    <dgm:cxn modelId="{4400EBB8-1C10-4E2A-81FA-9414813EF379}" type="presOf" srcId="{E9AC86A7-50B9-45D3-BD50-78B75406828F}" destId="{E284B8C1-A21E-4812-8395-AF55B549989A}" srcOrd="0" destOrd="0" presId="urn:microsoft.com/office/officeart/2008/layout/VerticalCurvedList"/>
    <dgm:cxn modelId="{7CC43A0D-47B3-4A26-8ECA-3F777A3014F9}" srcId="{148E1D18-570B-4F64-896A-D9A0FCC80907}" destId="{18BB4734-65F0-4040-A180-BB29D97D5FA6}" srcOrd="2" destOrd="0" parTransId="{4D8A3322-EB44-4D18-A774-6C94DA4634B7}" sibTransId="{8DB46721-7405-4387-85A8-0D9F03C7450D}"/>
    <dgm:cxn modelId="{EE10B72F-EAA3-4C37-B08C-81C0D7D0AC05}" type="presOf" srcId="{11E3A44F-9BBE-410D-B7F4-6CC895D813F1}" destId="{E94397DF-5D46-4F21-9C1C-4C4CB7899FB8}" srcOrd="0" destOrd="0" presId="urn:microsoft.com/office/officeart/2008/layout/VerticalCurvedList"/>
    <dgm:cxn modelId="{C0F5E66E-8D8F-491B-B32E-C1966B2C9D4F}" type="presOf" srcId="{18BB4734-65F0-4040-A180-BB29D97D5FA6}" destId="{3C5CE813-F167-4F52-9EE6-94245DA8A192}" srcOrd="0" destOrd="0" presId="urn:microsoft.com/office/officeart/2008/layout/VerticalCurvedList"/>
    <dgm:cxn modelId="{22F301CB-F261-4CC5-A5BC-8E16B95616E1}" srcId="{148E1D18-570B-4F64-896A-D9A0FCC80907}" destId="{93E61E1D-D41A-45EA-B242-81337EA4C58D}" srcOrd="3" destOrd="0" parTransId="{98A97A76-6C00-4F5A-9B75-77D348FA376D}" sibTransId="{5B77F5EF-2440-4DD8-86F3-AD67CC0B26C8}"/>
    <dgm:cxn modelId="{5073399F-81DC-4590-BE30-6D607CD8C115}" type="presParOf" srcId="{1EF6722E-7E6B-4E69-9BDB-606409D4CF50}" destId="{A4EE7B4D-79DB-4EB2-83A0-942B86BCB99C}" srcOrd="0" destOrd="0" presId="urn:microsoft.com/office/officeart/2008/layout/VerticalCurvedList"/>
    <dgm:cxn modelId="{F38D9224-2501-47C1-9AD3-5D02D1AF2D58}" type="presParOf" srcId="{A4EE7B4D-79DB-4EB2-83A0-942B86BCB99C}" destId="{23C74649-5BAD-4158-A381-D80B0A64EE3D}" srcOrd="0" destOrd="0" presId="urn:microsoft.com/office/officeart/2008/layout/VerticalCurvedList"/>
    <dgm:cxn modelId="{ED7FAB26-73DA-42D5-9D90-247D5B8744ED}" type="presParOf" srcId="{23C74649-5BAD-4158-A381-D80B0A64EE3D}" destId="{B74D73A0-F2A1-47F1-9610-978A6B5E5E20}" srcOrd="0" destOrd="0" presId="urn:microsoft.com/office/officeart/2008/layout/VerticalCurvedList"/>
    <dgm:cxn modelId="{F86F5D75-5AFE-4A9F-8AA0-8C7BF98A2082}" type="presParOf" srcId="{23C74649-5BAD-4158-A381-D80B0A64EE3D}" destId="{E94397DF-5D46-4F21-9C1C-4C4CB7899FB8}" srcOrd="1" destOrd="0" presId="urn:microsoft.com/office/officeart/2008/layout/VerticalCurvedList"/>
    <dgm:cxn modelId="{8AA31508-A7D2-40F9-84C4-00AC5E3B917F}" type="presParOf" srcId="{23C74649-5BAD-4158-A381-D80B0A64EE3D}" destId="{1787EE2A-7F42-4F9F-A33C-EB1DAE0FD3D1}" srcOrd="2" destOrd="0" presId="urn:microsoft.com/office/officeart/2008/layout/VerticalCurvedList"/>
    <dgm:cxn modelId="{20BE37B5-ABB3-47AD-9856-BB16B5CF203D}" type="presParOf" srcId="{23C74649-5BAD-4158-A381-D80B0A64EE3D}" destId="{ADBA4612-B8A5-46A8-BF31-551250C4DACC}" srcOrd="3" destOrd="0" presId="urn:microsoft.com/office/officeart/2008/layout/VerticalCurvedList"/>
    <dgm:cxn modelId="{75540CEC-6353-447B-95CF-FD0EE6C914D9}" type="presParOf" srcId="{A4EE7B4D-79DB-4EB2-83A0-942B86BCB99C}" destId="{F418A097-82E2-426E-B57A-822BDBBFEA2B}" srcOrd="1" destOrd="0" presId="urn:microsoft.com/office/officeart/2008/layout/VerticalCurvedList"/>
    <dgm:cxn modelId="{14B320E0-B84C-466C-B572-41F7A8003F62}" type="presParOf" srcId="{A4EE7B4D-79DB-4EB2-83A0-942B86BCB99C}" destId="{113F0180-11EF-4211-B01E-A26C31AA6E8E}" srcOrd="2" destOrd="0" presId="urn:microsoft.com/office/officeart/2008/layout/VerticalCurvedList"/>
    <dgm:cxn modelId="{FF2B575A-44E7-4281-90C0-42B6BD8A6536}" type="presParOf" srcId="{113F0180-11EF-4211-B01E-A26C31AA6E8E}" destId="{6390A85C-45F1-4ACA-83CD-530FF9E8B68E}" srcOrd="0" destOrd="0" presId="urn:microsoft.com/office/officeart/2008/layout/VerticalCurvedList"/>
    <dgm:cxn modelId="{7CC77588-8614-4F04-AB1C-87C413477AA7}" type="presParOf" srcId="{A4EE7B4D-79DB-4EB2-83A0-942B86BCB99C}" destId="{E284B8C1-A21E-4812-8395-AF55B549989A}" srcOrd="3" destOrd="0" presId="urn:microsoft.com/office/officeart/2008/layout/VerticalCurvedList"/>
    <dgm:cxn modelId="{3DC749BA-0D1B-4F34-8704-CDE5D7D3CE84}" type="presParOf" srcId="{A4EE7B4D-79DB-4EB2-83A0-942B86BCB99C}" destId="{C5EEE977-8E32-4DC9-B575-6874F154303B}" srcOrd="4" destOrd="0" presId="urn:microsoft.com/office/officeart/2008/layout/VerticalCurvedList"/>
    <dgm:cxn modelId="{680E9E20-F519-40E6-9D14-5C18ECC6772E}" type="presParOf" srcId="{C5EEE977-8E32-4DC9-B575-6874F154303B}" destId="{91D36A7F-3D6B-4092-BC46-537DC2FD8E9B}" srcOrd="0" destOrd="0" presId="urn:microsoft.com/office/officeart/2008/layout/VerticalCurvedList"/>
    <dgm:cxn modelId="{71E0BA9A-BBB6-4BE8-BF31-E0DDC860277B}" type="presParOf" srcId="{A4EE7B4D-79DB-4EB2-83A0-942B86BCB99C}" destId="{3C5CE813-F167-4F52-9EE6-94245DA8A192}" srcOrd="5" destOrd="0" presId="urn:microsoft.com/office/officeart/2008/layout/VerticalCurvedList"/>
    <dgm:cxn modelId="{C07F4458-27B0-4DA4-A77F-5B85383FEAEE}" type="presParOf" srcId="{A4EE7B4D-79DB-4EB2-83A0-942B86BCB99C}" destId="{D8DC19B1-56FD-43D7-BB37-E10F392604A1}" srcOrd="6" destOrd="0" presId="urn:microsoft.com/office/officeart/2008/layout/VerticalCurvedList"/>
    <dgm:cxn modelId="{999041DC-AC14-4506-AF5D-DDE9F95561E1}" type="presParOf" srcId="{D8DC19B1-56FD-43D7-BB37-E10F392604A1}" destId="{2E56BCE8-6F30-4C2F-9212-F27637B845D2}" srcOrd="0" destOrd="0" presId="urn:microsoft.com/office/officeart/2008/layout/VerticalCurvedList"/>
    <dgm:cxn modelId="{225D79A6-F2BE-4B1E-8512-334666FD940A}" type="presParOf" srcId="{A4EE7B4D-79DB-4EB2-83A0-942B86BCB99C}" destId="{59673E3E-232B-4F41-8129-38AF4E581964}" srcOrd="7" destOrd="0" presId="urn:microsoft.com/office/officeart/2008/layout/VerticalCurvedList"/>
    <dgm:cxn modelId="{7C7D0466-45D8-4EF4-A9FF-B0294200A151}" type="presParOf" srcId="{A4EE7B4D-79DB-4EB2-83A0-942B86BCB99C}" destId="{35715CCB-3CCE-4B45-A098-4D343409D7D3}" srcOrd="8" destOrd="0" presId="urn:microsoft.com/office/officeart/2008/layout/VerticalCurvedList"/>
    <dgm:cxn modelId="{3C936292-EEAA-4838-B00E-CABD3C751D55}" type="presParOf" srcId="{35715CCB-3CCE-4B45-A098-4D343409D7D3}" destId="{50709124-748B-460A-A8D8-DDAF6A1B223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E2FBF4-7191-498B-9A78-A1777C2F039D}" type="doc">
      <dgm:prSet loTypeId="urn:microsoft.com/office/officeart/2005/8/layout/cycle8" loCatId="cycle" qsTypeId="urn:microsoft.com/office/officeart/2005/8/quickstyle/simple1" qsCatId="simple" csTypeId="urn:microsoft.com/office/officeart/2005/8/colors/accent5_1" csCatId="accent5" phldr="1"/>
      <dgm:spPr/>
    </dgm:pt>
    <dgm:pt modelId="{6B350806-9B8B-4530-9715-91F15AD3700D}">
      <dgm:prSet phldr="0" custT="1"/>
      <dgm:spPr/>
      <dgm:t>
        <a:bodyPr/>
        <a:lstStyle/>
        <a:p>
          <a:pPr rtl="0"/>
          <a:r>
            <a:rPr lang="en-US" sz="1800" b="1" u="sng" dirty="0">
              <a:latin typeface="Calibri" panose="020F0502020204030204"/>
            </a:rPr>
            <a:t>Plan</a:t>
          </a:r>
          <a:endParaRPr lang="en-US" sz="1800" dirty="0">
            <a:latin typeface="Calibri" panose="020F0502020204030204"/>
          </a:endParaRPr>
        </a:p>
      </dgm:t>
    </dgm:pt>
    <dgm:pt modelId="{51A19319-916C-430D-973D-7797DA443FF2}" type="parTrans" cxnId="{F88FD9E9-8099-4D66-9A04-366A7F56F67F}">
      <dgm:prSet/>
      <dgm:spPr/>
      <dgm:t>
        <a:bodyPr/>
        <a:lstStyle/>
        <a:p>
          <a:endParaRPr lang="en-US"/>
        </a:p>
      </dgm:t>
    </dgm:pt>
    <dgm:pt modelId="{16E7AE7E-1821-4683-981D-E05C90A41A00}" type="sibTrans" cxnId="{F88FD9E9-8099-4D66-9A04-366A7F56F67F}">
      <dgm:prSet/>
      <dgm:spPr/>
      <dgm:t>
        <a:bodyPr/>
        <a:lstStyle/>
        <a:p>
          <a:endParaRPr lang="en-US"/>
        </a:p>
      </dgm:t>
    </dgm:pt>
    <dgm:pt modelId="{1007E989-51C7-4B76-A026-1B3DF37D048A}">
      <dgm:prSet phldr="0" custT="1"/>
      <dgm:spPr/>
      <dgm:t>
        <a:bodyPr/>
        <a:lstStyle/>
        <a:p>
          <a:pPr rtl="0"/>
          <a:r>
            <a:rPr lang="en-US" sz="1800" b="1" u="sng" dirty="0">
              <a:latin typeface="Calibri" panose="020F0502020204030204"/>
            </a:rPr>
            <a:t>Act</a:t>
          </a:r>
          <a:endParaRPr lang="en-US" sz="1800" dirty="0">
            <a:latin typeface="Calibri" panose="020F0502020204030204"/>
          </a:endParaRPr>
        </a:p>
      </dgm:t>
    </dgm:pt>
    <dgm:pt modelId="{318E04B4-9CD0-4AB3-9F76-20E7771DD005}" type="parTrans" cxnId="{437DA37F-C7D2-43DC-8A86-F9C949EC3C8B}">
      <dgm:prSet/>
      <dgm:spPr/>
      <dgm:t>
        <a:bodyPr/>
        <a:lstStyle/>
        <a:p>
          <a:endParaRPr lang="en-US"/>
        </a:p>
      </dgm:t>
    </dgm:pt>
    <dgm:pt modelId="{58370838-A230-4DDE-BC7D-14766FD0EC73}" type="sibTrans" cxnId="{437DA37F-C7D2-43DC-8A86-F9C949EC3C8B}">
      <dgm:prSet/>
      <dgm:spPr/>
      <dgm:t>
        <a:bodyPr/>
        <a:lstStyle/>
        <a:p>
          <a:endParaRPr lang="en-US"/>
        </a:p>
      </dgm:t>
    </dgm:pt>
    <dgm:pt modelId="{01016136-A1BE-4CD5-9233-BF64624F6C20}">
      <dgm:prSet phldr="0" custT="1"/>
      <dgm:spPr/>
      <dgm:t>
        <a:bodyPr/>
        <a:lstStyle/>
        <a:p>
          <a:pPr rtl="0"/>
          <a:r>
            <a:rPr lang="en-US" sz="1800" b="1" u="sng" baseline="0" dirty="0">
              <a:cs typeface="Calibri" panose="020F0502020204030204"/>
            </a:rPr>
            <a:t>Do</a:t>
          </a:r>
          <a:endParaRPr lang="en-US" sz="1800" dirty="0">
            <a:latin typeface="Calibri" panose="020F0502020204030204"/>
          </a:endParaRPr>
        </a:p>
      </dgm:t>
    </dgm:pt>
    <dgm:pt modelId="{DED065CB-3D05-48DF-A942-7BE8A65A9D6B}" type="parTrans" cxnId="{50AAF5DF-3985-4F8C-9159-1AFB0D514ED1}">
      <dgm:prSet/>
      <dgm:spPr/>
      <dgm:t>
        <a:bodyPr/>
        <a:lstStyle/>
        <a:p>
          <a:endParaRPr lang="en-US"/>
        </a:p>
      </dgm:t>
    </dgm:pt>
    <dgm:pt modelId="{8072DCF8-1D3C-4BEE-BFF1-FDBFD085478B}" type="sibTrans" cxnId="{50AAF5DF-3985-4F8C-9159-1AFB0D514ED1}">
      <dgm:prSet/>
      <dgm:spPr/>
      <dgm:t>
        <a:bodyPr/>
        <a:lstStyle/>
        <a:p>
          <a:endParaRPr lang="en-US"/>
        </a:p>
      </dgm:t>
    </dgm:pt>
    <dgm:pt modelId="{27602731-2A7D-4FC9-9D2D-E76319DF101F}">
      <dgm:prSet phldr="0" custT="1"/>
      <dgm:spPr/>
      <dgm:t>
        <a:bodyPr/>
        <a:lstStyle/>
        <a:p>
          <a:pPr rtl="0"/>
          <a:r>
            <a:rPr lang="en-US" sz="1400" b="1" u="sng" dirty="0">
              <a:latin typeface="Calibri" panose="020F0502020204030204"/>
            </a:rPr>
            <a:t> </a:t>
          </a:r>
        </a:p>
        <a:p>
          <a:pPr rtl="0"/>
          <a:r>
            <a:rPr lang="en-US" sz="1800" b="1" u="sng" dirty="0">
              <a:latin typeface="+mn-lt"/>
            </a:rPr>
            <a:t>Study</a:t>
          </a:r>
          <a:r>
            <a:rPr lang="en-US" sz="1400" b="1" u="sng" dirty="0">
              <a:latin typeface="+mn-lt"/>
            </a:rPr>
            <a:t> </a:t>
          </a:r>
          <a:endParaRPr lang="en-US" sz="1400" b="1" u="sng" dirty="0">
            <a:latin typeface="Calibri" panose="020F0502020204030204"/>
          </a:endParaRPr>
        </a:p>
      </dgm:t>
    </dgm:pt>
    <dgm:pt modelId="{AD9D8C44-3C00-46FF-91EF-5054528EE31B}" type="parTrans" cxnId="{FDEC9CA6-52E3-4B62-A5EC-96C721E39AD9}">
      <dgm:prSet/>
      <dgm:spPr/>
      <dgm:t>
        <a:bodyPr/>
        <a:lstStyle/>
        <a:p>
          <a:endParaRPr lang="en-US"/>
        </a:p>
      </dgm:t>
    </dgm:pt>
    <dgm:pt modelId="{5B43A933-449F-4D45-B5F1-26714CBC7AD0}" type="sibTrans" cxnId="{FDEC9CA6-52E3-4B62-A5EC-96C721E39AD9}">
      <dgm:prSet/>
      <dgm:spPr/>
      <dgm:t>
        <a:bodyPr/>
        <a:lstStyle/>
        <a:p>
          <a:endParaRPr lang="en-US"/>
        </a:p>
      </dgm:t>
    </dgm:pt>
    <dgm:pt modelId="{F469479E-9E96-45A8-A15D-8E1E77839DE4}" type="pres">
      <dgm:prSet presAssocID="{5CE2FBF4-7191-498B-9A78-A1777C2F039D}" presName="compositeShape" presStyleCnt="0">
        <dgm:presLayoutVars>
          <dgm:chMax val="7"/>
          <dgm:dir/>
          <dgm:resizeHandles val="exact"/>
        </dgm:presLayoutVars>
      </dgm:prSet>
      <dgm:spPr/>
    </dgm:pt>
    <dgm:pt modelId="{5CFE9353-F88C-4C4D-AD01-E63C063ED366}" type="pres">
      <dgm:prSet presAssocID="{5CE2FBF4-7191-498B-9A78-A1777C2F039D}" presName="wedge1" presStyleLbl="node1" presStyleIdx="0" presStyleCnt="4" custLinFactNeighborX="-538" custLinFactNeighborY="-855"/>
      <dgm:spPr/>
      <dgm:t>
        <a:bodyPr/>
        <a:lstStyle/>
        <a:p>
          <a:endParaRPr lang="en-US"/>
        </a:p>
      </dgm:t>
    </dgm:pt>
    <dgm:pt modelId="{ECC8B723-DE28-40D0-8D8E-47BCDDFA3FF3}" type="pres">
      <dgm:prSet presAssocID="{5CE2FBF4-7191-498B-9A78-A1777C2F039D}" presName="dummy1a" presStyleCnt="0"/>
      <dgm:spPr/>
    </dgm:pt>
    <dgm:pt modelId="{4719283B-958F-48B3-8AF1-1CB02520F4B1}" type="pres">
      <dgm:prSet presAssocID="{5CE2FBF4-7191-498B-9A78-A1777C2F039D}" presName="dummy1b" presStyleCnt="0"/>
      <dgm:spPr/>
    </dgm:pt>
    <dgm:pt modelId="{550C3C0E-C3F2-46C4-9698-36CAE58469CB}" type="pres">
      <dgm:prSet presAssocID="{5CE2FBF4-7191-498B-9A78-A1777C2F039D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4984D7-448D-41A4-A0EB-7CB407E8CFBD}" type="pres">
      <dgm:prSet presAssocID="{5CE2FBF4-7191-498B-9A78-A1777C2F039D}" presName="wedge2" presStyleLbl="node1" presStyleIdx="1" presStyleCnt="4"/>
      <dgm:spPr/>
      <dgm:t>
        <a:bodyPr/>
        <a:lstStyle/>
        <a:p>
          <a:endParaRPr lang="en-US"/>
        </a:p>
      </dgm:t>
    </dgm:pt>
    <dgm:pt modelId="{F7BE7F36-11DD-4CC1-983D-4829EE9C72FF}" type="pres">
      <dgm:prSet presAssocID="{5CE2FBF4-7191-498B-9A78-A1777C2F039D}" presName="dummy2a" presStyleCnt="0"/>
      <dgm:spPr/>
    </dgm:pt>
    <dgm:pt modelId="{BBB847B8-4AAB-4E07-B254-1D85B8F1D5DA}" type="pres">
      <dgm:prSet presAssocID="{5CE2FBF4-7191-498B-9A78-A1777C2F039D}" presName="dummy2b" presStyleCnt="0"/>
      <dgm:spPr/>
    </dgm:pt>
    <dgm:pt modelId="{B3E1FEE3-FB64-4217-90C5-673F98152300}" type="pres">
      <dgm:prSet presAssocID="{5CE2FBF4-7191-498B-9A78-A1777C2F039D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33075-4478-4A4B-9377-7B3EA66FB248}" type="pres">
      <dgm:prSet presAssocID="{5CE2FBF4-7191-498B-9A78-A1777C2F039D}" presName="wedge3" presStyleLbl="node1" presStyleIdx="2" presStyleCnt="4"/>
      <dgm:spPr/>
      <dgm:t>
        <a:bodyPr/>
        <a:lstStyle/>
        <a:p>
          <a:endParaRPr lang="en-US"/>
        </a:p>
      </dgm:t>
    </dgm:pt>
    <dgm:pt modelId="{D9C676E0-5DF0-4A67-A422-DA503611E124}" type="pres">
      <dgm:prSet presAssocID="{5CE2FBF4-7191-498B-9A78-A1777C2F039D}" presName="dummy3a" presStyleCnt="0"/>
      <dgm:spPr/>
    </dgm:pt>
    <dgm:pt modelId="{8A83FE7A-1E1E-47A7-813E-06D2658F7F13}" type="pres">
      <dgm:prSet presAssocID="{5CE2FBF4-7191-498B-9A78-A1777C2F039D}" presName="dummy3b" presStyleCnt="0"/>
      <dgm:spPr/>
    </dgm:pt>
    <dgm:pt modelId="{7C18D0CC-F24D-4F26-8298-A0876139F40C}" type="pres">
      <dgm:prSet presAssocID="{5CE2FBF4-7191-498B-9A78-A1777C2F039D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C1463-89F1-457D-BC58-911BBF6065CA}" type="pres">
      <dgm:prSet presAssocID="{5CE2FBF4-7191-498B-9A78-A1777C2F039D}" presName="wedge4" presStyleLbl="node1" presStyleIdx="3" presStyleCnt="4"/>
      <dgm:spPr/>
      <dgm:t>
        <a:bodyPr/>
        <a:lstStyle/>
        <a:p>
          <a:endParaRPr lang="en-US"/>
        </a:p>
      </dgm:t>
    </dgm:pt>
    <dgm:pt modelId="{5F45616A-D609-4D7D-ACA9-3AB28155A401}" type="pres">
      <dgm:prSet presAssocID="{5CE2FBF4-7191-498B-9A78-A1777C2F039D}" presName="dummy4a" presStyleCnt="0"/>
      <dgm:spPr/>
    </dgm:pt>
    <dgm:pt modelId="{ADC3F6D6-14B3-493A-90DF-60C8902B6F30}" type="pres">
      <dgm:prSet presAssocID="{5CE2FBF4-7191-498B-9A78-A1777C2F039D}" presName="dummy4b" presStyleCnt="0"/>
      <dgm:spPr/>
    </dgm:pt>
    <dgm:pt modelId="{DA923E35-8DE7-4489-9EA8-12F7FD07D678}" type="pres">
      <dgm:prSet presAssocID="{5CE2FBF4-7191-498B-9A78-A1777C2F039D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AE810D-F81D-4865-B717-E34DA56A70F3}" type="pres">
      <dgm:prSet presAssocID="{16E7AE7E-1821-4683-981D-E05C90A41A00}" presName="arrowWedge1" presStyleLbl="fgSibTrans2D1" presStyleIdx="0" presStyleCnt="4" custLinFactNeighborX="-1309" custLinFactNeighborY="1997"/>
      <dgm:spPr/>
    </dgm:pt>
    <dgm:pt modelId="{D153ECD7-D6CF-40D5-8850-0C577448165F}" type="pres">
      <dgm:prSet presAssocID="{8072DCF8-1D3C-4BEE-BFF1-FDBFD085478B}" presName="arrowWedge2" presStyleLbl="fgSibTrans2D1" presStyleIdx="1" presStyleCnt="4"/>
      <dgm:spPr/>
    </dgm:pt>
    <dgm:pt modelId="{475F7675-933D-402E-9D59-76763A003EE8}" type="pres">
      <dgm:prSet presAssocID="{5B43A933-449F-4D45-B5F1-26714CBC7AD0}" presName="arrowWedge3" presStyleLbl="fgSibTrans2D1" presStyleIdx="2" presStyleCnt="4"/>
      <dgm:spPr/>
    </dgm:pt>
    <dgm:pt modelId="{9416561C-C402-4557-9B60-7C1548378009}" type="pres">
      <dgm:prSet presAssocID="{58370838-A230-4DDE-BC7D-14766FD0EC73}" presName="arrowWedge4" presStyleLbl="fgSibTrans2D1" presStyleIdx="3" presStyleCnt="4"/>
      <dgm:spPr/>
    </dgm:pt>
  </dgm:ptLst>
  <dgm:cxnLst>
    <dgm:cxn modelId="{50AAF5DF-3985-4F8C-9159-1AFB0D514ED1}" srcId="{5CE2FBF4-7191-498B-9A78-A1777C2F039D}" destId="{01016136-A1BE-4CD5-9233-BF64624F6C20}" srcOrd="1" destOrd="0" parTransId="{DED065CB-3D05-48DF-A942-7BE8A65A9D6B}" sibTransId="{8072DCF8-1D3C-4BEE-BFF1-FDBFD085478B}"/>
    <dgm:cxn modelId="{9C84CBF0-8852-4DAC-9ECB-DE35DCA835B3}" type="presOf" srcId="{1007E989-51C7-4B76-A026-1B3DF37D048A}" destId="{932C1463-89F1-457D-BC58-911BBF6065CA}" srcOrd="0" destOrd="0" presId="urn:microsoft.com/office/officeart/2005/8/layout/cycle8"/>
    <dgm:cxn modelId="{437DA37F-C7D2-43DC-8A86-F9C949EC3C8B}" srcId="{5CE2FBF4-7191-498B-9A78-A1777C2F039D}" destId="{1007E989-51C7-4B76-A026-1B3DF37D048A}" srcOrd="3" destOrd="0" parTransId="{318E04B4-9CD0-4AB3-9F76-20E7771DD005}" sibTransId="{58370838-A230-4DDE-BC7D-14766FD0EC73}"/>
    <dgm:cxn modelId="{3330E617-18A5-4430-A014-C6E6D0BA5C84}" type="presOf" srcId="{1007E989-51C7-4B76-A026-1B3DF37D048A}" destId="{DA923E35-8DE7-4489-9EA8-12F7FD07D678}" srcOrd="1" destOrd="0" presId="urn:microsoft.com/office/officeart/2005/8/layout/cycle8"/>
    <dgm:cxn modelId="{FDEC9CA6-52E3-4B62-A5EC-96C721E39AD9}" srcId="{5CE2FBF4-7191-498B-9A78-A1777C2F039D}" destId="{27602731-2A7D-4FC9-9D2D-E76319DF101F}" srcOrd="2" destOrd="0" parTransId="{AD9D8C44-3C00-46FF-91EF-5054528EE31B}" sibTransId="{5B43A933-449F-4D45-B5F1-26714CBC7AD0}"/>
    <dgm:cxn modelId="{2E6C7FC1-EB8A-47B4-B30E-E61B626D820A}" type="presOf" srcId="{6B350806-9B8B-4530-9715-91F15AD3700D}" destId="{5CFE9353-F88C-4C4D-AD01-E63C063ED366}" srcOrd="0" destOrd="0" presId="urn:microsoft.com/office/officeart/2005/8/layout/cycle8"/>
    <dgm:cxn modelId="{783B08AE-D86F-4959-9353-161F7C1E68A6}" type="presOf" srcId="{6B350806-9B8B-4530-9715-91F15AD3700D}" destId="{550C3C0E-C3F2-46C4-9698-36CAE58469CB}" srcOrd="1" destOrd="0" presId="urn:microsoft.com/office/officeart/2005/8/layout/cycle8"/>
    <dgm:cxn modelId="{4C0CD526-DE12-4206-92D7-72BF6108885D}" type="presOf" srcId="{27602731-2A7D-4FC9-9D2D-E76319DF101F}" destId="{7C18D0CC-F24D-4F26-8298-A0876139F40C}" srcOrd="1" destOrd="0" presId="urn:microsoft.com/office/officeart/2005/8/layout/cycle8"/>
    <dgm:cxn modelId="{30EA2E6B-B0E2-4978-9D21-2D87DC00301A}" type="presOf" srcId="{01016136-A1BE-4CD5-9233-BF64624F6C20}" destId="{874984D7-448D-41A4-A0EB-7CB407E8CFBD}" srcOrd="0" destOrd="0" presId="urn:microsoft.com/office/officeart/2005/8/layout/cycle8"/>
    <dgm:cxn modelId="{6626D37D-9EF4-4D62-B324-CF2FF1B425B4}" type="presOf" srcId="{5CE2FBF4-7191-498B-9A78-A1777C2F039D}" destId="{F469479E-9E96-45A8-A15D-8E1E77839DE4}" srcOrd="0" destOrd="0" presId="urn:microsoft.com/office/officeart/2005/8/layout/cycle8"/>
    <dgm:cxn modelId="{3A683ED4-4654-4A73-91A1-AAACD09DC4E8}" type="presOf" srcId="{01016136-A1BE-4CD5-9233-BF64624F6C20}" destId="{B3E1FEE3-FB64-4217-90C5-673F98152300}" srcOrd="1" destOrd="0" presId="urn:microsoft.com/office/officeart/2005/8/layout/cycle8"/>
    <dgm:cxn modelId="{F88FD9E9-8099-4D66-9A04-366A7F56F67F}" srcId="{5CE2FBF4-7191-498B-9A78-A1777C2F039D}" destId="{6B350806-9B8B-4530-9715-91F15AD3700D}" srcOrd="0" destOrd="0" parTransId="{51A19319-916C-430D-973D-7797DA443FF2}" sibTransId="{16E7AE7E-1821-4683-981D-E05C90A41A00}"/>
    <dgm:cxn modelId="{DB6C1F17-5125-408F-B17A-1A07583BA21E}" type="presOf" srcId="{27602731-2A7D-4FC9-9D2D-E76319DF101F}" destId="{5FF33075-4478-4A4B-9377-7B3EA66FB248}" srcOrd="0" destOrd="0" presId="urn:microsoft.com/office/officeart/2005/8/layout/cycle8"/>
    <dgm:cxn modelId="{E3495979-3B92-46DC-A6C9-04C78164A261}" type="presParOf" srcId="{F469479E-9E96-45A8-A15D-8E1E77839DE4}" destId="{5CFE9353-F88C-4C4D-AD01-E63C063ED366}" srcOrd="0" destOrd="0" presId="urn:microsoft.com/office/officeart/2005/8/layout/cycle8"/>
    <dgm:cxn modelId="{E9872D6E-4045-4596-A7C8-83E195F78656}" type="presParOf" srcId="{F469479E-9E96-45A8-A15D-8E1E77839DE4}" destId="{ECC8B723-DE28-40D0-8D8E-47BCDDFA3FF3}" srcOrd="1" destOrd="0" presId="urn:microsoft.com/office/officeart/2005/8/layout/cycle8"/>
    <dgm:cxn modelId="{858C6211-295C-4B24-9E45-87EE2BDE1542}" type="presParOf" srcId="{F469479E-9E96-45A8-A15D-8E1E77839DE4}" destId="{4719283B-958F-48B3-8AF1-1CB02520F4B1}" srcOrd="2" destOrd="0" presId="urn:microsoft.com/office/officeart/2005/8/layout/cycle8"/>
    <dgm:cxn modelId="{3B6962DC-4708-49C7-ACE5-5841CA978BBB}" type="presParOf" srcId="{F469479E-9E96-45A8-A15D-8E1E77839DE4}" destId="{550C3C0E-C3F2-46C4-9698-36CAE58469CB}" srcOrd="3" destOrd="0" presId="urn:microsoft.com/office/officeart/2005/8/layout/cycle8"/>
    <dgm:cxn modelId="{12B5D6A1-E658-4EB5-B2ED-A5D49A1D85A5}" type="presParOf" srcId="{F469479E-9E96-45A8-A15D-8E1E77839DE4}" destId="{874984D7-448D-41A4-A0EB-7CB407E8CFBD}" srcOrd="4" destOrd="0" presId="urn:microsoft.com/office/officeart/2005/8/layout/cycle8"/>
    <dgm:cxn modelId="{54A3C007-5780-4234-BDFE-57F936AB8EC3}" type="presParOf" srcId="{F469479E-9E96-45A8-A15D-8E1E77839DE4}" destId="{F7BE7F36-11DD-4CC1-983D-4829EE9C72FF}" srcOrd="5" destOrd="0" presId="urn:microsoft.com/office/officeart/2005/8/layout/cycle8"/>
    <dgm:cxn modelId="{CC2975DB-4EDB-43D2-9277-448FCE6BE169}" type="presParOf" srcId="{F469479E-9E96-45A8-A15D-8E1E77839DE4}" destId="{BBB847B8-4AAB-4E07-B254-1D85B8F1D5DA}" srcOrd="6" destOrd="0" presId="urn:microsoft.com/office/officeart/2005/8/layout/cycle8"/>
    <dgm:cxn modelId="{4BD3A7A1-44FA-4969-BC4F-1D2309FF73B7}" type="presParOf" srcId="{F469479E-9E96-45A8-A15D-8E1E77839DE4}" destId="{B3E1FEE3-FB64-4217-90C5-673F98152300}" srcOrd="7" destOrd="0" presId="urn:microsoft.com/office/officeart/2005/8/layout/cycle8"/>
    <dgm:cxn modelId="{4C89E5DF-7A7A-46BE-A827-9EF9A66F7554}" type="presParOf" srcId="{F469479E-9E96-45A8-A15D-8E1E77839DE4}" destId="{5FF33075-4478-4A4B-9377-7B3EA66FB248}" srcOrd="8" destOrd="0" presId="urn:microsoft.com/office/officeart/2005/8/layout/cycle8"/>
    <dgm:cxn modelId="{BA1DDBCE-D670-4A5B-9C09-D797BC74E461}" type="presParOf" srcId="{F469479E-9E96-45A8-A15D-8E1E77839DE4}" destId="{D9C676E0-5DF0-4A67-A422-DA503611E124}" srcOrd="9" destOrd="0" presId="urn:microsoft.com/office/officeart/2005/8/layout/cycle8"/>
    <dgm:cxn modelId="{765B78AD-DBEB-41C1-BAFB-451F3D7727C5}" type="presParOf" srcId="{F469479E-9E96-45A8-A15D-8E1E77839DE4}" destId="{8A83FE7A-1E1E-47A7-813E-06D2658F7F13}" srcOrd="10" destOrd="0" presId="urn:microsoft.com/office/officeart/2005/8/layout/cycle8"/>
    <dgm:cxn modelId="{96DCB69B-F012-4372-8E3F-B89DBB15A3B1}" type="presParOf" srcId="{F469479E-9E96-45A8-A15D-8E1E77839DE4}" destId="{7C18D0CC-F24D-4F26-8298-A0876139F40C}" srcOrd="11" destOrd="0" presId="urn:microsoft.com/office/officeart/2005/8/layout/cycle8"/>
    <dgm:cxn modelId="{E43C931A-37A5-4751-8FED-116BC42D24A1}" type="presParOf" srcId="{F469479E-9E96-45A8-A15D-8E1E77839DE4}" destId="{932C1463-89F1-457D-BC58-911BBF6065CA}" srcOrd="12" destOrd="0" presId="urn:microsoft.com/office/officeart/2005/8/layout/cycle8"/>
    <dgm:cxn modelId="{FDCD8DA6-B5D4-431E-A50E-A5FFA553E393}" type="presParOf" srcId="{F469479E-9E96-45A8-A15D-8E1E77839DE4}" destId="{5F45616A-D609-4D7D-ACA9-3AB28155A401}" srcOrd="13" destOrd="0" presId="urn:microsoft.com/office/officeart/2005/8/layout/cycle8"/>
    <dgm:cxn modelId="{B8004A1C-EA68-4036-8AEF-E6A14DD4288F}" type="presParOf" srcId="{F469479E-9E96-45A8-A15D-8E1E77839DE4}" destId="{ADC3F6D6-14B3-493A-90DF-60C8902B6F30}" srcOrd="14" destOrd="0" presId="urn:microsoft.com/office/officeart/2005/8/layout/cycle8"/>
    <dgm:cxn modelId="{3AA86B31-034F-43DC-8446-9ABD4BAA916F}" type="presParOf" srcId="{F469479E-9E96-45A8-A15D-8E1E77839DE4}" destId="{DA923E35-8DE7-4489-9EA8-12F7FD07D678}" srcOrd="15" destOrd="0" presId="urn:microsoft.com/office/officeart/2005/8/layout/cycle8"/>
    <dgm:cxn modelId="{BA279C77-CE3B-4DB3-8F4B-CB19F1324EB2}" type="presParOf" srcId="{F469479E-9E96-45A8-A15D-8E1E77839DE4}" destId="{04AE810D-F81D-4865-B717-E34DA56A70F3}" srcOrd="16" destOrd="0" presId="urn:microsoft.com/office/officeart/2005/8/layout/cycle8"/>
    <dgm:cxn modelId="{075EB23C-D78C-4F5C-BBD8-FB4B85455931}" type="presParOf" srcId="{F469479E-9E96-45A8-A15D-8E1E77839DE4}" destId="{D153ECD7-D6CF-40D5-8850-0C577448165F}" srcOrd="17" destOrd="0" presId="urn:microsoft.com/office/officeart/2005/8/layout/cycle8"/>
    <dgm:cxn modelId="{835216BC-FFF3-43B9-9E18-9316C08A5136}" type="presParOf" srcId="{F469479E-9E96-45A8-A15D-8E1E77839DE4}" destId="{475F7675-933D-402E-9D59-76763A003EE8}" srcOrd="18" destOrd="0" presId="urn:microsoft.com/office/officeart/2005/8/layout/cycle8"/>
    <dgm:cxn modelId="{87F38575-FA4E-42F3-A90A-3B4A932A567A}" type="presParOf" srcId="{F469479E-9E96-45A8-A15D-8E1E77839DE4}" destId="{9416561C-C402-4557-9B60-7C1548378009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CE2FBF4-7191-498B-9A78-A1777C2F039D}" type="doc">
      <dgm:prSet loTypeId="urn:microsoft.com/office/officeart/2005/8/layout/cycle8" loCatId="cycle" qsTypeId="urn:microsoft.com/office/officeart/2005/8/quickstyle/simple1" qsCatId="simple" csTypeId="urn:microsoft.com/office/officeart/2005/8/colors/accent5_1" csCatId="accent5" phldr="1"/>
      <dgm:spPr/>
    </dgm:pt>
    <dgm:pt modelId="{6B350806-9B8B-4530-9715-91F15AD3700D}">
      <dgm:prSet phldr="0" custT="1"/>
      <dgm:spPr/>
      <dgm:t>
        <a:bodyPr/>
        <a:lstStyle/>
        <a:p>
          <a:pPr rtl="0"/>
          <a:r>
            <a:rPr lang="en-US" sz="1800" b="1" u="sng" dirty="0">
              <a:latin typeface="Calibri" panose="020F0502020204030204"/>
            </a:rPr>
            <a:t>Plan:</a:t>
          </a:r>
          <a:r>
            <a:rPr lang="en-US" sz="1800" b="1" u="none" dirty="0">
              <a:latin typeface="Calibri" panose="020F0502020204030204"/>
            </a:rPr>
            <a:t> </a:t>
          </a:r>
          <a:r>
            <a:rPr lang="en-US" sz="1800" u="none" dirty="0">
              <a:latin typeface="Calibri" panose="020F0502020204030204"/>
            </a:rPr>
            <a:t>Educate</a:t>
          </a:r>
          <a:r>
            <a:rPr lang="en-US" sz="1800" dirty="0"/>
            <a:t> team on tools, guidelines</a:t>
          </a:r>
          <a:endParaRPr lang="en-US" sz="1800" dirty="0">
            <a:latin typeface="Calibri" panose="020F0502020204030204"/>
          </a:endParaRPr>
        </a:p>
      </dgm:t>
    </dgm:pt>
    <dgm:pt modelId="{51A19319-916C-430D-973D-7797DA443FF2}" type="parTrans" cxnId="{F88FD9E9-8099-4D66-9A04-366A7F56F67F}">
      <dgm:prSet/>
      <dgm:spPr/>
      <dgm:t>
        <a:bodyPr/>
        <a:lstStyle/>
        <a:p>
          <a:endParaRPr lang="en-US"/>
        </a:p>
      </dgm:t>
    </dgm:pt>
    <dgm:pt modelId="{16E7AE7E-1821-4683-981D-E05C90A41A00}" type="sibTrans" cxnId="{F88FD9E9-8099-4D66-9A04-366A7F56F67F}">
      <dgm:prSet/>
      <dgm:spPr/>
      <dgm:t>
        <a:bodyPr/>
        <a:lstStyle/>
        <a:p>
          <a:endParaRPr lang="en-US"/>
        </a:p>
      </dgm:t>
    </dgm:pt>
    <dgm:pt modelId="{1007E989-51C7-4B76-A026-1B3DF37D048A}">
      <dgm:prSet phldr="0" custT="1"/>
      <dgm:spPr/>
      <dgm:t>
        <a:bodyPr/>
        <a:lstStyle/>
        <a:p>
          <a:pPr rtl="0"/>
          <a:r>
            <a:rPr lang="en-US" sz="1800" b="1" u="sng" dirty="0">
              <a:latin typeface="Calibri" panose="020F0502020204030204"/>
            </a:rPr>
            <a:t>Act:</a:t>
          </a:r>
          <a:r>
            <a:rPr lang="en-US" sz="1800" b="1" u="none" dirty="0">
              <a:latin typeface="Calibri" panose="020F0502020204030204"/>
            </a:rPr>
            <a:t> </a:t>
          </a:r>
          <a:r>
            <a:rPr lang="en-US" sz="1800" dirty="0">
              <a:latin typeface="Calibri" panose="020F0502020204030204"/>
            </a:rPr>
            <a:t>Ensure workflow sustainability</a:t>
          </a:r>
        </a:p>
      </dgm:t>
    </dgm:pt>
    <dgm:pt modelId="{318E04B4-9CD0-4AB3-9F76-20E7771DD005}" type="parTrans" cxnId="{437DA37F-C7D2-43DC-8A86-F9C949EC3C8B}">
      <dgm:prSet/>
      <dgm:spPr/>
      <dgm:t>
        <a:bodyPr/>
        <a:lstStyle/>
        <a:p>
          <a:endParaRPr lang="en-US"/>
        </a:p>
      </dgm:t>
    </dgm:pt>
    <dgm:pt modelId="{58370838-A230-4DDE-BC7D-14766FD0EC73}" type="sibTrans" cxnId="{437DA37F-C7D2-43DC-8A86-F9C949EC3C8B}">
      <dgm:prSet/>
      <dgm:spPr/>
      <dgm:t>
        <a:bodyPr/>
        <a:lstStyle/>
        <a:p>
          <a:endParaRPr lang="en-US"/>
        </a:p>
      </dgm:t>
    </dgm:pt>
    <dgm:pt modelId="{01016136-A1BE-4CD5-9233-BF64624F6C20}">
      <dgm:prSet phldr="0" custT="1"/>
      <dgm:spPr/>
      <dgm:t>
        <a:bodyPr/>
        <a:lstStyle/>
        <a:p>
          <a:pPr rtl="0">
            <a:spcAft>
              <a:spcPts val="0"/>
            </a:spcAft>
          </a:pPr>
          <a:r>
            <a:rPr lang="en-US" sz="1750" b="1" u="sng" baseline="0" dirty="0">
              <a:latin typeface="+mj-lt"/>
              <a:cs typeface="Calibri" panose="020F0502020204030204"/>
            </a:rPr>
            <a:t>Do</a:t>
          </a:r>
          <a:r>
            <a:rPr lang="en-US" sz="1750" baseline="0" dirty="0">
              <a:latin typeface="+mj-lt"/>
              <a:cs typeface="Calibri" panose="020F0502020204030204"/>
            </a:rPr>
            <a:t>:</a:t>
          </a:r>
        </a:p>
        <a:p>
          <a:pPr rtl="0">
            <a:spcAft>
              <a:spcPts val="0"/>
            </a:spcAft>
          </a:pPr>
          <a:r>
            <a:rPr lang="en-US" sz="1750" baseline="0" dirty="0">
              <a:latin typeface="+mj-lt"/>
              <a:cs typeface="Calibri" panose="020F0502020204030204"/>
            </a:rPr>
            <a:t> Implement pilot workflow: every baby, every time</a:t>
          </a:r>
          <a:endParaRPr lang="en-US" sz="1750" dirty="0">
            <a:latin typeface="+mj-lt"/>
          </a:endParaRPr>
        </a:p>
      </dgm:t>
    </dgm:pt>
    <dgm:pt modelId="{DED065CB-3D05-48DF-A942-7BE8A65A9D6B}" type="parTrans" cxnId="{50AAF5DF-3985-4F8C-9159-1AFB0D514ED1}">
      <dgm:prSet/>
      <dgm:spPr/>
      <dgm:t>
        <a:bodyPr/>
        <a:lstStyle/>
        <a:p>
          <a:endParaRPr lang="en-US"/>
        </a:p>
      </dgm:t>
    </dgm:pt>
    <dgm:pt modelId="{8072DCF8-1D3C-4BEE-BFF1-FDBFD085478B}" type="sibTrans" cxnId="{50AAF5DF-3985-4F8C-9159-1AFB0D514ED1}">
      <dgm:prSet/>
      <dgm:spPr/>
      <dgm:t>
        <a:bodyPr/>
        <a:lstStyle/>
        <a:p>
          <a:endParaRPr lang="en-US"/>
        </a:p>
      </dgm:t>
    </dgm:pt>
    <dgm:pt modelId="{27602731-2A7D-4FC9-9D2D-E76319DF101F}">
      <dgm:prSet phldr="0" custT="1"/>
      <dgm:spPr/>
      <dgm:t>
        <a:bodyPr/>
        <a:lstStyle/>
        <a:p>
          <a:pPr rtl="0"/>
          <a:r>
            <a:rPr lang="en-US" sz="1800" b="1" u="sng" dirty="0">
              <a:latin typeface="Calibri" panose="020F0502020204030204"/>
            </a:rPr>
            <a:t>Study:</a:t>
          </a:r>
          <a:r>
            <a:rPr lang="en-US" sz="1800" b="1" u="none" dirty="0">
              <a:latin typeface="Calibri" panose="020F0502020204030204"/>
            </a:rPr>
            <a:t> </a:t>
          </a:r>
          <a:r>
            <a:rPr lang="en-US" sz="1800" b="0" u="none" dirty="0">
              <a:latin typeface="Calibri" panose="020F0502020204030204"/>
            </a:rPr>
            <a:t>Determine if pilot workflow effective</a:t>
          </a:r>
          <a:endParaRPr lang="en-US" sz="1800" b="1" u="sng" dirty="0">
            <a:latin typeface="Calibri" panose="020F0502020204030204"/>
          </a:endParaRPr>
        </a:p>
      </dgm:t>
    </dgm:pt>
    <dgm:pt modelId="{AD9D8C44-3C00-46FF-91EF-5054528EE31B}" type="parTrans" cxnId="{FDEC9CA6-52E3-4B62-A5EC-96C721E39AD9}">
      <dgm:prSet/>
      <dgm:spPr/>
      <dgm:t>
        <a:bodyPr/>
        <a:lstStyle/>
        <a:p>
          <a:endParaRPr lang="en-US"/>
        </a:p>
      </dgm:t>
    </dgm:pt>
    <dgm:pt modelId="{5B43A933-449F-4D45-B5F1-26714CBC7AD0}" type="sibTrans" cxnId="{FDEC9CA6-52E3-4B62-A5EC-96C721E39AD9}">
      <dgm:prSet/>
      <dgm:spPr/>
      <dgm:t>
        <a:bodyPr/>
        <a:lstStyle/>
        <a:p>
          <a:endParaRPr lang="en-US"/>
        </a:p>
      </dgm:t>
    </dgm:pt>
    <dgm:pt modelId="{F469479E-9E96-45A8-A15D-8E1E77839DE4}" type="pres">
      <dgm:prSet presAssocID="{5CE2FBF4-7191-498B-9A78-A1777C2F039D}" presName="compositeShape" presStyleCnt="0">
        <dgm:presLayoutVars>
          <dgm:chMax val="7"/>
          <dgm:dir/>
          <dgm:resizeHandles val="exact"/>
        </dgm:presLayoutVars>
      </dgm:prSet>
      <dgm:spPr/>
    </dgm:pt>
    <dgm:pt modelId="{5CFE9353-F88C-4C4D-AD01-E63C063ED366}" type="pres">
      <dgm:prSet presAssocID="{5CE2FBF4-7191-498B-9A78-A1777C2F039D}" presName="wedge1" presStyleLbl="node1" presStyleIdx="0" presStyleCnt="4"/>
      <dgm:spPr/>
      <dgm:t>
        <a:bodyPr/>
        <a:lstStyle/>
        <a:p>
          <a:endParaRPr lang="en-US"/>
        </a:p>
      </dgm:t>
    </dgm:pt>
    <dgm:pt modelId="{ECC8B723-DE28-40D0-8D8E-47BCDDFA3FF3}" type="pres">
      <dgm:prSet presAssocID="{5CE2FBF4-7191-498B-9A78-A1777C2F039D}" presName="dummy1a" presStyleCnt="0"/>
      <dgm:spPr/>
    </dgm:pt>
    <dgm:pt modelId="{4719283B-958F-48B3-8AF1-1CB02520F4B1}" type="pres">
      <dgm:prSet presAssocID="{5CE2FBF4-7191-498B-9A78-A1777C2F039D}" presName="dummy1b" presStyleCnt="0"/>
      <dgm:spPr/>
    </dgm:pt>
    <dgm:pt modelId="{550C3C0E-C3F2-46C4-9698-36CAE58469CB}" type="pres">
      <dgm:prSet presAssocID="{5CE2FBF4-7191-498B-9A78-A1777C2F039D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4984D7-448D-41A4-A0EB-7CB407E8CFBD}" type="pres">
      <dgm:prSet presAssocID="{5CE2FBF4-7191-498B-9A78-A1777C2F039D}" presName="wedge2" presStyleLbl="node1" presStyleIdx="1" presStyleCnt="4"/>
      <dgm:spPr/>
      <dgm:t>
        <a:bodyPr/>
        <a:lstStyle/>
        <a:p>
          <a:endParaRPr lang="en-US"/>
        </a:p>
      </dgm:t>
    </dgm:pt>
    <dgm:pt modelId="{F7BE7F36-11DD-4CC1-983D-4829EE9C72FF}" type="pres">
      <dgm:prSet presAssocID="{5CE2FBF4-7191-498B-9A78-A1777C2F039D}" presName="dummy2a" presStyleCnt="0"/>
      <dgm:spPr/>
    </dgm:pt>
    <dgm:pt modelId="{BBB847B8-4AAB-4E07-B254-1D85B8F1D5DA}" type="pres">
      <dgm:prSet presAssocID="{5CE2FBF4-7191-498B-9A78-A1777C2F039D}" presName="dummy2b" presStyleCnt="0"/>
      <dgm:spPr/>
    </dgm:pt>
    <dgm:pt modelId="{B3E1FEE3-FB64-4217-90C5-673F98152300}" type="pres">
      <dgm:prSet presAssocID="{5CE2FBF4-7191-498B-9A78-A1777C2F039D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33075-4478-4A4B-9377-7B3EA66FB248}" type="pres">
      <dgm:prSet presAssocID="{5CE2FBF4-7191-498B-9A78-A1777C2F039D}" presName="wedge3" presStyleLbl="node1" presStyleIdx="2" presStyleCnt="4"/>
      <dgm:spPr/>
      <dgm:t>
        <a:bodyPr/>
        <a:lstStyle/>
        <a:p>
          <a:endParaRPr lang="en-US"/>
        </a:p>
      </dgm:t>
    </dgm:pt>
    <dgm:pt modelId="{D9C676E0-5DF0-4A67-A422-DA503611E124}" type="pres">
      <dgm:prSet presAssocID="{5CE2FBF4-7191-498B-9A78-A1777C2F039D}" presName="dummy3a" presStyleCnt="0"/>
      <dgm:spPr/>
    </dgm:pt>
    <dgm:pt modelId="{8A83FE7A-1E1E-47A7-813E-06D2658F7F13}" type="pres">
      <dgm:prSet presAssocID="{5CE2FBF4-7191-498B-9A78-A1777C2F039D}" presName="dummy3b" presStyleCnt="0"/>
      <dgm:spPr/>
    </dgm:pt>
    <dgm:pt modelId="{7C18D0CC-F24D-4F26-8298-A0876139F40C}" type="pres">
      <dgm:prSet presAssocID="{5CE2FBF4-7191-498B-9A78-A1777C2F039D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C1463-89F1-457D-BC58-911BBF6065CA}" type="pres">
      <dgm:prSet presAssocID="{5CE2FBF4-7191-498B-9A78-A1777C2F039D}" presName="wedge4" presStyleLbl="node1" presStyleIdx="3" presStyleCnt="4"/>
      <dgm:spPr/>
      <dgm:t>
        <a:bodyPr/>
        <a:lstStyle/>
        <a:p>
          <a:endParaRPr lang="en-US"/>
        </a:p>
      </dgm:t>
    </dgm:pt>
    <dgm:pt modelId="{5F45616A-D609-4D7D-ACA9-3AB28155A401}" type="pres">
      <dgm:prSet presAssocID="{5CE2FBF4-7191-498B-9A78-A1777C2F039D}" presName="dummy4a" presStyleCnt="0"/>
      <dgm:spPr/>
    </dgm:pt>
    <dgm:pt modelId="{ADC3F6D6-14B3-493A-90DF-60C8902B6F30}" type="pres">
      <dgm:prSet presAssocID="{5CE2FBF4-7191-498B-9A78-A1777C2F039D}" presName="dummy4b" presStyleCnt="0"/>
      <dgm:spPr/>
    </dgm:pt>
    <dgm:pt modelId="{DA923E35-8DE7-4489-9EA8-12F7FD07D678}" type="pres">
      <dgm:prSet presAssocID="{5CE2FBF4-7191-498B-9A78-A1777C2F039D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AE810D-F81D-4865-B717-E34DA56A70F3}" type="pres">
      <dgm:prSet presAssocID="{16E7AE7E-1821-4683-981D-E05C90A41A00}" presName="arrowWedge1" presStyleLbl="fgSibTrans2D1" presStyleIdx="0" presStyleCnt="4"/>
      <dgm:spPr/>
    </dgm:pt>
    <dgm:pt modelId="{D153ECD7-D6CF-40D5-8850-0C577448165F}" type="pres">
      <dgm:prSet presAssocID="{8072DCF8-1D3C-4BEE-BFF1-FDBFD085478B}" presName="arrowWedge2" presStyleLbl="fgSibTrans2D1" presStyleIdx="1" presStyleCnt="4"/>
      <dgm:spPr/>
    </dgm:pt>
    <dgm:pt modelId="{475F7675-933D-402E-9D59-76763A003EE8}" type="pres">
      <dgm:prSet presAssocID="{5B43A933-449F-4D45-B5F1-26714CBC7AD0}" presName="arrowWedge3" presStyleLbl="fgSibTrans2D1" presStyleIdx="2" presStyleCnt="4"/>
      <dgm:spPr/>
    </dgm:pt>
    <dgm:pt modelId="{9416561C-C402-4557-9B60-7C1548378009}" type="pres">
      <dgm:prSet presAssocID="{58370838-A230-4DDE-BC7D-14766FD0EC73}" presName="arrowWedge4" presStyleLbl="fgSibTrans2D1" presStyleIdx="3" presStyleCnt="4"/>
      <dgm:spPr/>
    </dgm:pt>
  </dgm:ptLst>
  <dgm:cxnLst>
    <dgm:cxn modelId="{50AAF5DF-3985-4F8C-9159-1AFB0D514ED1}" srcId="{5CE2FBF4-7191-498B-9A78-A1777C2F039D}" destId="{01016136-A1BE-4CD5-9233-BF64624F6C20}" srcOrd="1" destOrd="0" parTransId="{DED065CB-3D05-48DF-A942-7BE8A65A9D6B}" sibTransId="{8072DCF8-1D3C-4BEE-BFF1-FDBFD085478B}"/>
    <dgm:cxn modelId="{9C84CBF0-8852-4DAC-9ECB-DE35DCA835B3}" type="presOf" srcId="{1007E989-51C7-4B76-A026-1B3DF37D048A}" destId="{932C1463-89F1-457D-BC58-911BBF6065CA}" srcOrd="0" destOrd="0" presId="urn:microsoft.com/office/officeart/2005/8/layout/cycle8"/>
    <dgm:cxn modelId="{437DA37F-C7D2-43DC-8A86-F9C949EC3C8B}" srcId="{5CE2FBF4-7191-498B-9A78-A1777C2F039D}" destId="{1007E989-51C7-4B76-A026-1B3DF37D048A}" srcOrd="3" destOrd="0" parTransId="{318E04B4-9CD0-4AB3-9F76-20E7771DD005}" sibTransId="{58370838-A230-4DDE-BC7D-14766FD0EC73}"/>
    <dgm:cxn modelId="{3330E617-18A5-4430-A014-C6E6D0BA5C84}" type="presOf" srcId="{1007E989-51C7-4B76-A026-1B3DF37D048A}" destId="{DA923E35-8DE7-4489-9EA8-12F7FD07D678}" srcOrd="1" destOrd="0" presId="urn:microsoft.com/office/officeart/2005/8/layout/cycle8"/>
    <dgm:cxn modelId="{FDEC9CA6-52E3-4B62-A5EC-96C721E39AD9}" srcId="{5CE2FBF4-7191-498B-9A78-A1777C2F039D}" destId="{27602731-2A7D-4FC9-9D2D-E76319DF101F}" srcOrd="2" destOrd="0" parTransId="{AD9D8C44-3C00-46FF-91EF-5054528EE31B}" sibTransId="{5B43A933-449F-4D45-B5F1-26714CBC7AD0}"/>
    <dgm:cxn modelId="{2E6C7FC1-EB8A-47B4-B30E-E61B626D820A}" type="presOf" srcId="{6B350806-9B8B-4530-9715-91F15AD3700D}" destId="{5CFE9353-F88C-4C4D-AD01-E63C063ED366}" srcOrd="0" destOrd="0" presId="urn:microsoft.com/office/officeart/2005/8/layout/cycle8"/>
    <dgm:cxn modelId="{783B08AE-D86F-4959-9353-161F7C1E68A6}" type="presOf" srcId="{6B350806-9B8B-4530-9715-91F15AD3700D}" destId="{550C3C0E-C3F2-46C4-9698-36CAE58469CB}" srcOrd="1" destOrd="0" presId="urn:microsoft.com/office/officeart/2005/8/layout/cycle8"/>
    <dgm:cxn modelId="{4C0CD526-DE12-4206-92D7-72BF6108885D}" type="presOf" srcId="{27602731-2A7D-4FC9-9D2D-E76319DF101F}" destId="{7C18D0CC-F24D-4F26-8298-A0876139F40C}" srcOrd="1" destOrd="0" presId="urn:microsoft.com/office/officeart/2005/8/layout/cycle8"/>
    <dgm:cxn modelId="{30EA2E6B-B0E2-4978-9D21-2D87DC00301A}" type="presOf" srcId="{01016136-A1BE-4CD5-9233-BF64624F6C20}" destId="{874984D7-448D-41A4-A0EB-7CB407E8CFBD}" srcOrd="0" destOrd="0" presId="urn:microsoft.com/office/officeart/2005/8/layout/cycle8"/>
    <dgm:cxn modelId="{6626D37D-9EF4-4D62-B324-CF2FF1B425B4}" type="presOf" srcId="{5CE2FBF4-7191-498B-9A78-A1777C2F039D}" destId="{F469479E-9E96-45A8-A15D-8E1E77839DE4}" srcOrd="0" destOrd="0" presId="urn:microsoft.com/office/officeart/2005/8/layout/cycle8"/>
    <dgm:cxn modelId="{3A683ED4-4654-4A73-91A1-AAACD09DC4E8}" type="presOf" srcId="{01016136-A1BE-4CD5-9233-BF64624F6C20}" destId="{B3E1FEE3-FB64-4217-90C5-673F98152300}" srcOrd="1" destOrd="0" presId="urn:microsoft.com/office/officeart/2005/8/layout/cycle8"/>
    <dgm:cxn modelId="{F88FD9E9-8099-4D66-9A04-366A7F56F67F}" srcId="{5CE2FBF4-7191-498B-9A78-A1777C2F039D}" destId="{6B350806-9B8B-4530-9715-91F15AD3700D}" srcOrd="0" destOrd="0" parTransId="{51A19319-916C-430D-973D-7797DA443FF2}" sibTransId="{16E7AE7E-1821-4683-981D-E05C90A41A00}"/>
    <dgm:cxn modelId="{DB6C1F17-5125-408F-B17A-1A07583BA21E}" type="presOf" srcId="{27602731-2A7D-4FC9-9D2D-E76319DF101F}" destId="{5FF33075-4478-4A4B-9377-7B3EA66FB248}" srcOrd="0" destOrd="0" presId="urn:microsoft.com/office/officeart/2005/8/layout/cycle8"/>
    <dgm:cxn modelId="{E3495979-3B92-46DC-A6C9-04C78164A261}" type="presParOf" srcId="{F469479E-9E96-45A8-A15D-8E1E77839DE4}" destId="{5CFE9353-F88C-4C4D-AD01-E63C063ED366}" srcOrd="0" destOrd="0" presId="urn:microsoft.com/office/officeart/2005/8/layout/cycle8"/>
    <dgm:cxn modelId="{E9872D6E-4045-4596-A7C8-83E195F78656}" type="presParOf" srcId="{F469479E-9E96-45A8-A15D-8E1E77839DE4}" destId="{ECC8B723-DE28-40D0-8D8E-47BCDDFA3FF3}" srcOrd="1" destOrd="0" presId="urn:microsoft.com/office/officeart/2005/8/layout/cycle8"/>
    <dgm:cxn modelId="{858C6211-295C-4B24-9E45-87EE2BDE1542}" type="presParOf" srcId="{F469479E-9E96-45A8-A15D-8E1E77839DE4}" destId="{4719283B-958F-48B3-8AF1-1CB02520F4B1}" srcOrd="2" destOrd="0" presId="urn:microsoft.com/office/officeart/2005/8/layout/cycle8"/>
    <dgm:cxn modelId="{3B6962DC-4708-49C7-ACE5-5841CA978BBB}" type="presParOf" srcId="{F469479E-9E96-45A8-A15D-8E1E77839DE4}" destId="{550C3C0E-C3F2-46C4-9698-36CAE58469CB}" srcOrd="3" destOrd="0" presId="urn:microsoft.com/office/officeart/2005/8/layout/cycle8"/>
    <dgm:cxn modelId="{12B5D6A1-E658-4EB5-B2ED-A5D49A1D85A5}" type="presParOf" srcId="{F469479E-9E96-45A8-A15D-8E1E77839DE4}" destId="{874984D7-448D-41A4-A0EB-7CB407E8CFBD}" srcOrd="4" destOrd="0" presId="urn:microsoft.com/office/officeart/2005/8/layout/cycle8"/>
    <dgm:cxn modelId="{54A3C007-5780-4234-BDFE-57F936AB8EC3}" type="presParOf" srcId="{F469479E-9E96-45A8-A15D-8E1E77839DE4}" destId="{F7BE7F36-11DD-4CC1-983D-4829EE9C72FF}" srcOrd="5" destOrd="0" presId="urn:microsoft.com/office/officeart/2005/8/layout/cycle8"/>
    <dgm:cxn modelId="{CC2975DB-4EDB-43D2-9277-448FCE6BE169}" type="presParOf" srcId="{F469479E-9E96-45A8-A15D-8E1E77839DE4}" destId="{BBB847B8-4AAB-4E07-B254-1D85B8F1D5DA}" srcOrd="6" destOrd="0" presId="urn:microsoft.com/office/officeart/2005/8/layout/cycle8"/>
    <dgm:cxn modelId="{4BD3A7A1-44FA-4969-BC4F-1D2309FF73B7}" type="presParOf" srcId="{F469479E-9E96-45A8-A15D-8E1E77839DE4}" destId="{B3E1FEE3-FB64-4217-90C5-673F98152300}" srcOrd="7" destOrd="0" presId="urn:microsoft.com/office/officeart/2005/8/layout/cycle8"/>
    <dgm:cxn modelId="{4C89E5DF-7A7A-46BE-A827-9EF9A66F7554}" type="presParOf" srcId="{F469479E-9E96-45A8-A15D-8E1E77839DE4}" destId="{5FF33075-4478-4A4B-9377-7B3EA66FB248}" srcOrd="8" destOrd="0" presId="urn:microsoft.com/office/officeart/2005/8/layout/cycle8"/>
    <dgm:cxn modelId="{BA1DDBCE-D670-4A5B-9C09-D797BC74E461}" type="presParOf" srcId="{F469479E-9E96-45A8-A15D-8E1E77839DE4}" destId="{D9C676E0-5DF0-4A67-A422-DA503611E124}" srcOrd="9" destOrd="0" presId="urn:microsoft.com/office/officeart/2005/8/layout/cycle8"/>
    <dgm:cxn modelId="{765B78AD-DBEB-41C1-BAFB-451F3D7727C5}" type="presParOf" srcId="{F469479E-9E96-45A8-A15D-8E1E77839DE4}" destId="{8A83FE7A-1E1E-47A7-813E-06D2658F7F13}" srcOrd="10" destOrd="0" presId="urn:microsoft.com/office/officeart/2005/8/layout/cycle8"/>
    <dgm:cxn modelId="{96DCB69B-F012-4372-8E3F-B89DBB15A3B1}" type="presParOf" srcId="{F469479E-9E96-45A8-A15D-8E1E77839DE4}" destId="{7C18D0CC-F24D-4F26-8298-A0876139F40C}" srcOrd="11" destOrd="0" presId="urn:microsoft.com/office/officeart/2005/8/layout/cycle8"/>
    <dgm:cxn modelId="{E43C931A-37A5-4751-8FED-116BC42D24A1}" type="presParOf" srcId="{F469479E-9E96-45A8-A15D-8E1E77839DE4}" destId="{932C1463-89F1-457D-BC58-911BBF6065CA}" srcOrd="12" destOrd="0" presId="urn:microsoft.com/office/officeart/2005/8/layout/cycle8"/>
    <dgm:cxn modelId="{FDCD8DA6-B5D4-431E-A50E-A5FFA553E393}" type="presParOf" srcId="{F469479E-9E96-45A8-A15D-8E1E77839DE4}" destId="{5F45616A-D609-4D7D-ACA9-3AB28155A401}" srcOrd="13" destOrd="0" presId="urn:microsoft.com/office/officeart/2005/8/layout/cycle8"/>
    <dgm:cxn modelId="{B8004A1C-EA68-4036-8AEF-E6A14DD4288F}" type="presParOf" srcId="{F469479E-9E96-45A8-A15D-8E1E77839DE4}" destId="{ADC3F6D6-14B3-493A-90DF-60C8902B6F30}" srcOrd="14" destOrd="0" presId="urn:microsoft.com/office/officeart/2005/8/layout/cycle8"/>
    <dgm:cxn modelId="{3AA86B31-034F-43DC-8446-9ABD4BAA916F}" type="presParOf" srcId="{F469479E-9E96-45A8-A15D-8E1E77839DE4}" destId="{DA923E35-8DE7-4489-9EA8-12F7FD07D678}" srcOrd="15" destOrd="0" presId="urn:microsoft.com/office/officeart/2005/8/layout/cycle8"/>
    <dgm:cxn modelId="{BA279C77-CE3B-4DB3-8F4B-CB19F1324EB2}" type="presParOf" srcId="{F469479E-9E96-45A8-A15D-8E1E77839DE4}" destId="{04AE810D-F81D-4865-B717-E34DA56A70F3}" srcOrd="16" destOrd="0" presId="urn:microsoft.com/office/officeart/2005/8/layout/cycle8"/>
    <dgm:cxn modelId="{075EB23C-D78C-4F5C-BBD8-FB4B85455931}" type="presParOf" srcId="{F469479E-9E96-45A8-A15D-8E1E77839DE4}" destId="{D153ECD7-D6CF-40D5-8850-0C577448165F}" srcOrd="17" destOrd="0" presId="urn:microsoft.com/office/officeart/2005/8/layout/cycle8"/>
    <dgm:cxn modelId="{835216BC-FFF3-43B9-9E18-9316C08A5136}" type="presParOf" srcId="{F469479E-9E96-45A8-A15D-8E1E77839DE4}" destId="{475F7675-933D-402E-9D59-76763A003EE8}" srcOrd="18" destOrd="0" presId="urn:microsoft.com/office/officeart/2005/8/layout/cycle8"/>
    <dgm:cxn modelId="{87F38575-FA4E-42F3-A90A-3B4A932A567A}" type="presParOf" srcId="{F469479E-9E96-45A8-A15D-8E1E77839DE4}" destId="{9416561C-C402-4557-9B60-7C1548378009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C4844-7642-451A-9F99-A40C5CFECE37}">
      <dsp:nvSpPr>
        <dsp:cNvPr id="0" name=""/>
        <dsp:cNvSpPr/>
      </dsp:nvSpPr>
      <dsp:spPr>
        <a:xfrm>
          <a:off x="4389119" y="531"/>
          <a:ext cx="6583680" cy="20715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/>
            <a:t>Encouraging all teams to move to a 36-hour rule-out</a:t>
          </a:r>
        </a:p>
      </dsp:txBody>
      <dsp:txXfrm>
        <a:off x="4389119" y="259476"/>
        <a:ext cx="5806845" cy="1553669"/>
      </dsp:txXfrm>
    </dsp:sp>
    <dsp:sp modelId="{19546998-2E05-43D0-8FA4-7F800229A0FB}">
      <dsp:nvSpPr>
        <dsp:cNvPr id="0" name=""/>
        <dsp:cNvSpPr/>
      </dsp:nvSpPr>
      <dsp:spPr>
        <a:xfrm>
          <a:off x="0" y="531"/>
          <a:ext cx="4389120" cy="2071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/>
            <a:t>36 is the new 48</a:t>
          </a:r>
        </a:p>
      </dsp:txBody>
      <dsp:txXfrm>
        <a:off x="101125" y="101656"/>
        <a:ext cx="4186870" cy="1869309"/>
      </dsp:txXfrm>
    </dsp:sp>
    <dsp:sp modelId="{5F295256-0CAB-4C7E-A5B7-0D57E7F872AF}">
      <dsp:nvSpPr>
        <dsp:cNvPr id="0" name=""/>
        <dsp:cNvSpPr/>
      </dsp:nvSpPr>
      <dsp:spPr>
        <a:xfrm>
          <a:off x="4389119" y="2279246"/>
          <a:ext cx="6583680" cy="20715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/>
            <a:t>Begin work to sustain the gains made during the active BASIC initiative</a:t>
          </a:r>
        </a:p>
      </dsp:txBody>
      <dsp:txXfrm>
        <a:off x="4389119" y="2538191"/>
        <a:ext cx="5806845" cy="1553669"/>
      </dsp:txXfrm>
    </dsp:sp>
    <dsp:sp modelId="{94EE6505-6890-4556-9A74-61F8AB0A5CCE}">
      <dsp:nvSpPr>
        <dsp:cNvPr id="0" name=""/>
        <dsp:cNvSpPr/>
      </dsp:nvSpPr>
      <dsp:spPr>
        <a:xfrm>
          <a:off x="0" y="2279246"/>
          <a:ext cx="4389120" cy="2071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/>
            <a:t>Moving BASIC to Sustainability</a:t>
          </a:r>
        </a:p>
      </dsp:txBody>
      <dsp:txXfrm>
        <a:off x="101125" y="2380371"/>
        <a:ext cx="4186870" cy="18693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1EE5A-15C5-4C31-87BA-22119CC10A84}">
      <dsp:nvSpPr>
        <dsp:cNvPr id="0" name=""/>
        <dsp:cNvSpPr/>
      </dsp:nvSpPr>
      <dsp:spPr>
        <a:xfrm rot="10800000">
          <a:off x="0" y="0"/>
          <a:ext cx="7742477" cy="1687031"/>
        </a:xfrm>
        <a:prstGeom prst="trapezoid">
          <a:avLst>
            <a:gd name="adj" fmla="val 7649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Prophylactic coverage </a:t>
          </a:r>
          <a:r>
            <a:rPr lang="en-US" sz="3100" b="1" u="sng" kern="1200" dirty="0"/>
            <a:t>through</a:t>
          </a:r>
          <a:r>
            <a:rPr lang="en-US" sz="3100" kern="1200" dirty="0"/>
            <a:t> the 36-hour window until blood culture results are back</a:t>
          </a:r>
        </a:p>
      </dsp:txBody>
      <dsp:txXfrm rot="-10800000">
        <a:off x="1354933" y="0"/>
        <a:ext cx="5032610" cy="1687031"/>
      </dsp:txXfrm>
    </dsp:sp>
    <dsp:sp modelId="{A4AD8D1C-9289-42EE-9E54-D8EBEC0F5E13}">
      <dsp:nvSpPr>
        <dsp:cNvPr id="0" name=""/>
        <dsp:cNvSpPr/>
      </dsp:nvSpPr>
      <dsp:spPr>
        <a:xfrm rot="10800000">
          <a:off x="1290412" y="1687031"/>
          <a:ext cx="5161651" cy="1687031"/>
        </a:xfrm>
        <a:prstGeom prst="trapezoid">
          <a:avLst>
            <a:gd name="adj" fmla="val 7649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u="sng" kern="1200" dirty="0"/>
            <a:t>Not</a:t>
          </a:r>
          <a:r>
            <a:rPr lang="en-US" sz="3100" b="1" u="none" kern="1200" dirty="0"/>
            <a:t> </a:t>
          </a:r>
          <a:r>
            <a:rPr lang="en-US" sz="3100" kern="1200" dirty="0"/>
            <a:t>actually a treatment</a:t>
          </a:r>
        </a:p>
      </dsp:txBody>
      <dsp:txXfrm rot="-10800000">
        <a:off x="2193701" y="1687031"/>
        <a:ext cx="3355073" cy="1687031"/>
      </dsp:txXfrm>
    </dsp:sp>
    <dsp:sp modelId="{B85475B3-E3FC-40D6-9F0A-5E497EC08693}">
      <dsp:nvSpPr>
        <dsp:cNvPr id="0" name=""/>
        <dsp:cNvSpPr/>
      </dsp:nvSpPr>
      <dsp:spPr>
        <a:xfrm rot="10800000">
          <a:off x="2580825" y="3374063"/>
          <a:ext cx="2580825" cy="1687031"/>
        </a:xfrm>
        <a:prstGeom prst="trapezoid">
          <a:avLst>
            <a:gd name="adj" fmla="val 7649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800" kern="1200" dirty="0"/>
            <a:t>Stop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800" kern="1200" dirty="0"/>
            <a:t>before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800" kern="1200" dirty="0"/>
            <a:t>36!</a:t>
          </a:r>
        </a:p>
      </dsp:txBody>
      <dsp:txXfrm rot="-10800000">
        <a:off x="2580825" y="3374063"/>
        <a:ext cx="2580825" cy="16870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E0654-9E97-4ECF-A001-C5A41835E884}">
      <dsp:nvSpPr>
        <dsp:cNvPr id="0" name=""/>
        <dsp:cNvSpPr/>
      </dsp:nvSpPr>
      <dsp:spPr>
        <a:xfrm>
          <a:off x="0" y="4648866"/>
          <a:ext cx="8128000" cy="15258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Do we have a process in place to stop antibiotics by 36 hours?</a:t>
          </a:r>
        </a:p>
      </dsp:txBody>
      <dsp:txXfrm>
        <a:off x="0" y="4648866"/>
        <a:ext cx="8128000" cy="823965"/>
      </dsp:txXfrm>
    </dsp:sp>
    <dsp:sp modelId="{A1909CA9-057D-433C-BE97-A287C2C6F6D6}">
      <dsp:nvSpPr>
        <dsp:cNvPr id="0" name=""/>
        <dsp:cNvSpPr/>
      </dsp:nvSpPr>
      <dsp:spPr>
        <a:xfrm>
          <a:off x="0" y="5442314"/>
          <a:ext cx="8128000" cy="70189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Reviewing protocols and processes</a:t>
          </a:r>
        </a:p>
      </dsp:txBody>
      <dsp:txXfrm>
        <a:off x="0" y="5442314"/>
        <a:ext cx="8128000" cy="701896"/>
      </dsp:txXfrm>
    </dsp:sp>
    <dsp:sp modelId="{6B852C4A-9B85-4DCB-B214-3126CB65C032}">
      <dsp:nvSpPr>
        <dsp:cNvPr id="0" name=""/>
        <dsp:cNvSpPr/>
      </dsp:nvSpPr>
      <dsp:spPr>
        <a:xfrm rot="10800000">
          <a:off x="0" y="2324979"/>
          <a:ext cx="8128000" cy="2346775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Do we have buy-in of our providers and nurses for a 36 hour rule-out</a:t>
          </a:r>
          <a:r>
            <a:rPr lang="en-US" sz="2100" kern="1200" dirty="0"/>
            <a:t>?</a:t>
          </a:r>
        </a:p>
      </dsp:txBody>
      <dsp:txXfrm rot="-10800000">
        <a:off x="0" y="2324979"/>
        <a:ext cx="8128000" cy="823718"/>
      </dsp:txXfrm>
    </dsp:sp>
    <dsp:sp modelId="{C8E8B283-93A5-4377-9B50-3748C40BF295}">
      <dsp:nvSpPr>
        <dsp:cNvPr id="0" name=""/>
        <dsp:cNvSpPr/>
      </dsp:nvSpPr>
      <dsp:spPr>
        <a:xfrm>
          <a:off x="0" y="3148697"/>
          <a:ext cx="8128000" cy="70168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Talking with providers and staff</a:t>
          </a:r>
        </a:p>
      </dsp:txBody>
      <dsp:txXfrm>
        <a:off x="0" y="3148697"/>
        <a:ext cx="8128000" cy="701685"/>
      </dsp:txXfrm>
    </dsp:sp>
    <dsp:sp modelId="{F70C5C44-9EF7-48DB-A225-1EFFB8187BAC}">
      <dsp:nvSpPr>
        <dsp:cNvPr id="0" name=""/>
        <dsp:cNvSpPr/>
      </dsp:nvSpPr>
      <dsp:spPr>
        <a:xfrm rot="10800000">
          <a:off x="0" y="1091"/>
          <a:ext cx="8128000" cy="2346775"/>
        </a:xfrm>
        <a:prstGeom prst="upArrowCallou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Why are we not stopping all antibiotics rule-outs at 36 hours?</a:t>
          </a:r>
        </a:p>
      </dsp:txBody>
      <dsp:txXfrm rot="-10800000">
        <a:off x="0" y="1091"/>
        <a:ext cx="8128000" cy="823718"/>
      </dsp:txXfrm>
    </dsp:sp>
    <dsp:sp modelId="{CE095949-688C-4861-B318-408AED26D389}">
      <dsp:nvSpPr>
        <dsp:cNvPr id="0" name=""/>
        <dsp:cNvSpPr/>
      </dsp:nvSpPr>
      <dsp:spPr>
        <a:xfrm>
          <a:off x="0" y="824809"/>
          <a:ext cx="8128000" cy="701685"/>
        </a:xfrm>
        <a:prstGeom prst="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Fallout Review of all Cases that go beyond 36 hours</a:t>
          </a:r>
        </a:p>
      </dsp:txBody>
      <dsp:txXfrm>
        <a:off x="0" y="824809"/>
        <a:ext cx="8128000" cy="7016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82414-4442-4DA9-853E-14B0D1833193}">
      <dsp:nvSpPr>
        <dsp:cNvPr id="0" name=""/>
        <dsp:cNvSpPr/>
      </dsp:nvSpPr>
      <dsp:spPr>
        <a:xfrm>
          <a:off x="-5823471" y="-891269"/>
          <a:ext cx="6932940" cy="6932940"/>
        </a:xfrm>
        <a:prstGeom prst="blockArc">
          <a:avLst>
            <a:gd name="adj1" fmla="val 18900000"/>
            <a:gd name="adj2" fmla="val 2700000"/>
            <a:gd name="adj3" fmla="val 31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04145-4E4A-46B3-A78B-5415EA06A048}">
      <dsp:nvSpPr>
        <dsp:cNvPr id="0" name=""/>
        <dsp:cNvSpPr/>
      </dsp:nvSpPr>
      <dsp:spPr>
        <a:xfrm>
          <a:off x="484928" y="321797"/>
          <a:ext cx="9855622" cy="6440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18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How many hours past 36 hours were abx continued?</a:t>
          </a:r>
        </a:p>
      </dsp:txBody>
      <dsp:txXfrm>
        <a:off x="484928" y="321797"/>
        <a:ext cx="9855622" cy="644006"/>
      </dsp:txXfrm>
    </dsp:sp>
    <dsp:sp modelId="{E8DB6D69-ECE2-4DE6-9E6F-E788E6F5632A}">
      <dsp:nvSpPr>
        <dsp:cNvPr id="0" name=""/>
        <dsp:cNvSpPr/>
      </dsp:nvSpPr>
      <dsp:spPr>
        <a:xfrm>
          <a:off x="82424" y="241296"/>
          <a:ext cx="805007" cy="8050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A42C22-B14C-4206-97BB-550BE2FEAA82}">
      <dsp:nvSpPr>
        <dsp:cNvPr id="0" name=""/>
        <dsp:cNvSpPr/>
      </dsp:nvSpPr>
      <dsp:spPr>
        <a:xfrm>
          <a:off x="946404" y="1287497"/>
          <a:ext cx="9394146" cy="6440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18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Who made the decision to continue abx?</a:t>
          </a:r>
          <a:endParaRPr lang="en-US" sz="2400" kern="1200" dirty="0"/>
        </a:p>
      </dsp:txBody>
      <dsp:txXfrm>
        <a:off x="946404" y="1287497"/>
        <a:ext cx="9394146" cy="644006"/>
      </dsp:txXfrm>
    </dsp:sp>
    <dsp:sp modelId="{8F534C43-E3BD-4116-BF75-1E4A07F3FF4B}">
      <dsp:nvSpPr>
        <dsp:cNvPr id="0" name=""/>
        <dsp:cNvSpPr/>
      </dsp:nvSpPr>
      <dsp:spPr>
        <a:xfrm>
          <a:off x="543900" y="1206996"/>
          <a:ext cx="805007" cy="8050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2E238-2F87-4C79-83D9-DE84962DFE6D}">
      <dsp:nvSpPr>
        <dsp:cNvPr id="0" name=""/>
        <dsp:cNvSpPr/>
      </dsp:nvSpPr>
      <dsp:spPr>
        <a:xfrm>
          <a:off x="1088040" y="2253197"/>
          <a:ext cx="9252510" cy="644006"/>
        </a:xfrm>
        <a:prstGeom prst="rect">
          <a:avLst/>
        </a:prstGeom>
        <a:solidFill>
          <a:srgbClr val="3AB93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18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Was there a system failure that allowed this to happen (stop time or timeout didn’t occur)</a:t>
          </a:r>
        </a:p>
      </dsp:txBody>
      <dsp:txXfrm>
        <a:off x="1088040" y="2253197"/>
        <a:ext cx="9252510" cy="644006"/>
      </dsp:txXfrm>
    </dsp:sp>
    <dsp:sp modelId="{85457A2E-8E66-48BA-BE24-FE3C60C92099}">
      <dsp:nvSpPr>
        <dsp:cNvPr id="0" name=""/>
        <dsp:cNvSpPr/>
      </dsp:nvSpPr>
      <dsp:spPr>
        <a:xfrm>
          <a:off x="685536" y="2172697"/>
          <a:ext cx="805007" cy="8050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AB93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120A9E-6DFF-4282-9A8E-1EF073C2813E}">
      <dsp:nvSpPr>
        <dsp:cNvPr id="0" name=""/>
        <dsp:cNvSpPr/>
      </dsp:nvSpPr>
      <dsp:spPr>
        <a:xfrm>
          <a:off x="946404" y="3218898"/>
          <a:ext cx="9394146" cy="6440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18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Does there seem to be any pattern in the cases?</a:t>
          </a:r>
        </a:p>
      </dsp:txBody>
      <dsp:txXfrm>
        <a:off x="946404" y="3218898"/>
        <a:ext cx="9394146" cy="644006"/>
      </dsp:txXfrm>
    </dsp:sp>
    <dsp:sp modelId="{A3F5A348-5EEB-48F8-883D-2ED8FC8F1398}">
      <dsp:nvSpPr>
        <dsp:cNvPr id="0" name=""/>
        <dsp:cNvSpPr/>
      </dsp:nvSpPr>
      <dsp:spPr>
        <a:xfrm>
          <a:off x="543900" y="3138397"/>
          <a:ext cx="805007" cy="8050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930A3C-4936-42AD-AC18-96AA0D9C1EF0}">
      <dsp:nvSpPr>
        <dsp:cNvPr id="0" name=""/>
        <dsp:cNvSpPr/>
      </dsp:nvSpPr>
      <dsp:spPr>
        <a:xfrm>
          <a:off x="484928" y="4184598"/>
          <a:ext cx="9855622" cy="644006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18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What can we do to avoid this for the next time? (talk to provider, fix the system that failed, re-education)</a:t>
          </a:r>
        </a:p>
      </dsp:txBody>
      <dsp:txXfrm>
        <a:off x="484928" y="4184598"/>
        <a:ext cx="9855622" cy="644006"/>
      </dsp:txXfrm>
    </dsp:sp>
    <dsp:sp modelId="{3372AB0B-2B53-48C2-8B68-E5E918BB4894}">
      <dsp:nvSpPr>
        <dsp:cNvPr id="0" name=""/>
        <dsp:cNvSpPr/>
      </dsp:nvSpPr>
      <dsp:spPr>
        <a:xfrm>
          <a:off x="82424" y="4104097"/>
          <a:ext cx="805007" cy="8050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5199C-1AE2-494E-82B5-CB80CEF45336}">
      <dsp:nvSpPr>
        <dsp:cNvPr id="0" name=""/>
        <dsp:cNvSpPr/>
      </dsp:nvSpPr>
      <dsp:spPr>
        <a:xfrm>
          <a:off x="1007983" y="1582364"/>
          <a:ext cx="2493075" cy="1669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Is it all providers or a subset that lack buy-in?</a:t>
          </a:r>
        </a:p>
      </dsp:txBody>
      <dsp:txXfrm>
        <a:off x="1056885" y="1631266"/>
        <a:ext cx="2395271" cy="1571820"/>
      </dsp:txXfrm>
    </dsp:sp>
    <dsp:sp modelId="{B7F4479E-1E9E-4063-85AD-8D01BE53D2DB}">
      <dsp:nvSpPr>
        <dsp:cNvPr id="0" name=""/>
        <dsp:cNvSpPr/>
      </dsp:nvSpPr>
      <dsp:spPr>
        <a:xfrm rot="18770822">
          <a:off x="3266463" y="1852361"/>
          <a:ext cx="146642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466421" y="2724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63013" y="1842947"/>
        <a:ext cx="73321" cy="73321"/>
      </dsp:txXfrm>
    </dsp:sp>
    <dsp:sp modelId="{BDAA6675-008C-47DF-8A46-3D835FED5446}">
      <dsp:nvSpPr>
        <dsp:cNvPr id="0" name=""/>
        <dsp:cNvSpPr/>
      </dsp:nvSpPr>
      <dsp:spPr>
        <a:xfrm>
          <a:off x="4498289" y="718769"/>
          <a:ext cx="2493075" cy="12465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All/Majority</a:t>
          </a:r>
        </a:p>
      </dsp:txBody>
      <dsp:txXfrm>
        <a:off x="4534799" y="755279"/>
        <a:ext cx="2420055" cy="1173517"/>
      </dsp:txXfrm>
    </dsp:sp>
    <dsp:sp modelId="{2FB25C2A-29BF-49A4-8301-9D79A2E9FDF6}">
      <dsp:nvSpPr>
        <dsp:cNvPr id="0" name=""/>
        <dsp:cNvSpPr/>
      </dsp:nvSpPr>
      <dsp:spPr>
        <a:xfrm rot="19457599">
          <a:off x="6875932" y="956412"/>
          <a:ext cx="122809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228092" y="2724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459276" y="952956"/>
        <a:ext cx="61404" cy="61404"/>
      </dsp:txXfrm>
    </dsp:sp>
    <dsp:sp modelId="{8F781159-3A66-400D-B0B6-B5C1824D50FA}">
      <dsp:nvSpPr>
        <dsp:cNvPr id="0" name=""/>
        <dsp:cNvSpPr/>
      </dsp:nvSpPr>
      <dsp:spPr>
        <a:xfrm>
          <a:off x="7988594" y="2010"/>
          <a:ext cx="3314692" cy="12465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BASIC Grand Rounds at next provider meeting</a:t>
          </a:r>
        </a:p>
      </dsp:txBody>
      <dsp:txXfrm>
        <a:off x="8025104" y="38520"/>
        <a:ext cx="3241672" cy="1173517"/>
      </dsp:txXfrm>
    </dsp:sp>
    <dsp:sp modelId="{C4AFF7B5-947F-41BB-AE44-D1F032FD336F}">
      <dsp:nvSpPr>
        <dsp:cNvPr id="0" name=""/>
        <dsp:cNvSpPr/>
      </dsp:nvSpPr>
      <dsp:spPr>
        <a:xfrm rot="2142401">
          <a:off x="6875932" y="1673171"/>
          <a:ext cx="122809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228092" y="2724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459276" y="1669715"/>
        <a:ext cx="61404" cy="61404"/>
      </dsp:txXfrm>
    </dsp:sp>
    <dsp:sp modelId="{E895F8D6-3C4D-45BE-AF22-5E7874EF622C}">
      <dsp:nvSpPr>
        <dsp:cNvPr id="0" name=""/>
        <dsp:cNvSpPr/>
      </dsp:nvSpPr>
      <dsp:spPr>
        <a:xfrm>
          <a:off x="7988594" y="1435528"/>
          <a:ext cx="3289836" cy="12465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Meeting with BASIC Provider Champion, Medical Director and ILPQC Clinical Lead</a:t>
          </a:r>
        </a:p>
      </dsp:txBody>
      <dsp:txXfrm>
        <a:off x="8025104" y="1472038"/>
        <a:ext cx="3216816" cy="1173517"/>
      </dsp:txXfrm>
    </dsp:sp>
    <dsp:sp modelId="{FCB818B9-A415-4859-8917-471687179C7B}">
      <dsp:nvSpPr>
        <dsp:cNvPr id="0" name=""/>
        <dsp:cNvSpPr/>
      </dsp:nvSpPr>
      <dsp:spPr>
        <a:xfrm rot="2829178">
          <a:off x="3266463" y="2927500"/>
          <a:ext cx="146642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466421" y="2724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63013" y="2918085"/>
        <a:ext cx="73321" cy="73321"/>
      </dsp:txXfrm>
    </dsp:sp>
    <dsp:sp modelId="{359D44DA-D2BF-44CC-A505-D26134B34ED4}">
      <dsp:nvSpPr>
        <dsp:cNvPr id="0" name=""/>
        <dsp:cNvSpPr/>
      </dsp:nvSpPr>
      <dsp:spPr>
        <a:xfrm>
          <a:off x="4498289" y="2869046"/>
          <a:ext cx="2493075" cy="12465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A small subset or individual provider</a:t>
          </a:r>
        </a:p>
      </dsp:txBody>
      <dsp:txXfrm>
        <a:off x="4534799" y="2905556"/>
        <a:ext cx="2420055" cy="1173517"/>
      </dsp:txXfrm>
    </dsp:sp>
    <dsp:sp modelId="{6A7644C3-EEE0-422A-9BB4-74EDDA59B722}">
      <dsp:nvSpPr>
        <dsp:cNvPr id="0" name=""/>
        <dsp:cNvSpPr/>
      </dsp:nvSpPr>
      <dsp:spPr>
        <a:xfrm>
          <a:off x="6991364" y="3465069"/>
          <a:ext cx="99723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997230" y="2724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465048" y="3467384"/>
        <a:ext cx="49861" cy="49861"/>
      </dsp:txXfrm>
    </dsp:sp>
    <dsp:sp modelId="{6CFD8186-538B-454A-BFAA-B08C534ECACE}">
      <dsp:nvSpPr>
        <dsp:cNvPr id="0" name=""/>
        <dsp:cNvSpPr/>
      </dsp:nvSpPr>
      <dsp:spPr>
        <a:xfrm>
          <a:off x="7988594" y="2869046"/>
          <a:ext cx="3288166" cy="12465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1-1 meetings between BASIC Provider champion and resistant physicians</a:t>
          </a:r>
        </a:p>
      </dsp:txBody>
      <dsp:txXfrm>
        <a:off x="8025104" y="2905556"/>
        <a:ext cx="3215146" cy="11735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397DF-5D46-4F21-9C1C-4C4CB7899FB8}">
      <dsp:nvSpPr>
        <dsp:cNvPr id="0" name=""/>
        <dsp:cNvSpPr/>
      </dsp:nvSpPr>
      <dsp:spPr>
        <a:xfrm>
          <a:off x="-4775739" y="-731986"/>
          <a:ext cx="5688310" cy="5688310"/>
        </a:xfrm>
        <a:prstGeom prst="blockArc">
          <a:avLst>
            <a:gd name="adj1" fmla="val 18900000"/>
            <a:gd name="adj2" fmla="val 2700000"/>
            <a:gd name="adj3" fmla="val 380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8A097-82E2-426E-B57A-822BDBBFEA2B}">
      <dsp:nvSpPr>
        <dsp:cNvPr id="0" name=""/>
        <dsp:cNvSpPr/>
      </dsp:nvSpPr>
      <dsp:spPr>
        <a:xfrm>
          <a:off x="477927" y="324767"/>
          <a:ext cx="6535713" cy="6498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836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latin typeface="Arial"/>
              <a:cs typeface="Arial"/>
            </a:rPr>
            <a:t>Team Huddle with every baby, every time</a:t>
          </a:r>
        </a:p>
      </dsp:txBody>
      <dsp:txXfrm>
        <a:off x="477927" y="324767"/>
        <a:ext cx="6535713" cy="649872"/>
      </dsp:txXfrm>
    </dsp:sp>
    <dsp:sp modelId="{6390A85C-45F1-4ACA-83CD-530FF9E8B68E}">
      <dsp:nvSpPr>
        <dsp:cNvPr id="0" name=""/>
        <dsp:cNvSpPr/>
      </dsp:nvSpPr>
      <dsp:spPr>
        <a:xfrm>
          <a:off x="71757" y="243533"/>
          <a:ext cx="812340" cy="8123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4B8C1-A21E-4812-8395-AF55B549989A}">
      <dsp:nvSpPr>
        <dsp:cNvPr id="0" name=""/>
        <dsp:cNvSpPr/>
      </dsp:nvSpPr>
      <dsp:spPr>
        <a:xfrm>
          <a:off x="850513" y="1299744"/>
          <a:ext cx="6163127" cy="6498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836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latin typeface="Arial"/>
              <a:cs typeface="Arial"/>
            </a:rPr>
            <a:t>Brief </a:t>
          </a:r>
          <a:r>
            <a:rPr lang="en-US" sz="2100" b="0" kern="1200" dirty="0">
              <a:latin typeface="Arial"/>
              <a:cs typeface="Arial"/>
            </a:rPr>
            <a:t>team </a:t>
          </a:r>
          <a:r>
            <a:rPr lang="en-US" sz="2100" b="1" kern="1200" dirty="0">
              <a:latin typeface="Arial"/>
              <a:cs typeface="Arial"/>
            </a:rPr>
            <a:t>antibiotic</a:t>
          </a:r>
          <a:r>
            <a:rPr lang="en-US" sz="2100" b="0" kern="1200" dirty="0">
              <a:latin typeface="Arial"/>
              <a:cs typeface="Arial"/>
            </a:rPr>
            <a:t> </a:t>
          </a:r>
          <a:r>
            <a:rPr lang="en-US" sz="2100" b="1" kern="1200" dirty="0">
              <a:latin typeface="Arial"/>
              <a:cs typeface="Arial"/>
            </a:rPr>
            <a:t>length/plan discussion</a:t>
          </a:r>
        </a:p>
      </dsp:txBody>
      <dsp:txXfrm>
        <a:off x="850513" y="1299744"/>
        <a:ext cx="6163127" cy="649872"/>
      </dsp:txXfrm>
    </dsp:sp>
    <dsp:sp modelId="{91D36A7F-3D6B-4092-BC46-537DC2FD8E9B}">
      <dsp:nvSpPr>
        <dsp:cNvPr id="0" name=""/>
        <dsp:cNvSpPr/>
      </dsp:nvSpPr>
      <dsp:spPr>
        <a:xfrm>
          <a:off x="444343" y="1218510"/>
          <a:ext cx="812340" cy="8123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CE813-F167-4F52-9EE6-94245DA8A192}">
      <dsp:nvSpPr>
        <dsp:cNvPr id="0" name=""/>
        <dsp:cNvSpPr/>
      </dsp:nvSpPr>
      <dsp:spPr>
        <a:xfrm>
          <a:off x="850513" y="2274721"/>
          <a:ext cx="6163127" cy="6498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836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latin typeface="Arial"/>
              <a:cs typeface="Arial"/>
            </a:rPr>
            <a:t>Standardized Automatic Stop Orders</a:t>
          </a:r>
          <a:endParaRPr lang="en-US" sz="2100" kern="1200" dirty="0">
            <a:latin typeface="Arial"/>
            <a:cs typeface="Arial"/>
          </a:endParaRPr>
        </a:p>
      </dsp:txBody>
      <dsp:txXfrm>
        <a:off x="850513" y="2274721"/>
        <a:ext cx="6163127" cy="649872"/>
      </dsp:txXfrm>
    </dsp:sp>
    <dsp:sp modelId="{2E56BCE8-6F30-4C2F-9212-F27637B845D2}">
      <dsp:nvSpPr>
        <dsp:cNvPr id="0" name=""/>
        <dsp:cNvSpPr/>
      </dsp:nvSpPr>
      <dsp:spPr>
        <a:xfrm>
          <a:off x="444343" y="2193487"/>
          <a:ext cx="812340" cy="8123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673E3E-232B-4F41-8129-38AF4E581964}">
      <dsp:nvSpPr>
        <dsp:cNvPr id="0" name=""/>
        <dsp:cNvSpPr/>
      </dsp:nvSpPr>
      <dsp:spPr>
        <a:xfrm>
          <a:off x="477927" y="3249698"/>
          <a:ext cx="6535713" cy="6498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836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100" b="1" kern="1200" dirty="0">
              <a:latin typeface="Arial"/>
              <a:cs typeface="Arial"/>
            </a:rPr>
            <a:t>Standardized Antibiotic Timeout Workflow</a:t>
          </a:r>
          <a:endParaRPr lang="en-US" sz="2100" kern="1200" dirty="0">
            <a:latin typeface="Arial"/>
            <a:cs typeface="Arial"/>
          </a:endParaRPr>
        </a:p>
      </dsp:txBody>
      <dsp:txXfrm>
        <a:off x="477927" y="3249698"/>
        <a:ext cx="6535713" cy="649872"/>
      </dsp:txXfrm>
    </dsp:sp>
    <dsp:sp modelId="{50709124-748B-460A-A8D8-DDAF6A1B223B}">
      <dsp:nvSpPr>
        <dsp:cNvPr id="0" name=""/>
        <dsp:cNvSpPr/>
      </dsp:nvSpPr>
      <dsp:spPr>
        <a:xfrm>
          <a:off x="71757" y="3168464"/>
          <a:ext cx="812340" cy="8123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E9353-F88C-4C4D-AD01-E63C063ED366}">
      <dsp:nvSpPr>
        <dsp:cNvPr id="0" name=""/>
        <dsp:cNvSpPr/>
      </dsp:nvSpPr>
      <dsp:spPr>
        <a:xfrm>
          <a:off x="2697882" y="115582"/>
          <a:ext cx="1910984" cy="1910984"/>
        </a:xfrm>
        <a:prstGeom prst="pie">
          <a:avLst>
            <a:gd name="adj1" fmla="val 162000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>
              <a:latin typeface="Calibri" panose="020F0502020204030204"/>
            </a:rPr>
            <a:t>Plan</a:t>
          </a:r>
          <a:endParaRPr lang="en-US" sz="1800" kern="1200" dirty="0">
            <a:latin typeface="Calibri" panose="020F0502020204030204"/>
          </a:endParaRPr>
        </a:p>
      </dsp:txBody>
      <dsp:txXfrm>
        <a:off x="3712297" y="511656"/>
        <a:ext cx="705244" cy="523245"/>
      </dsp:txXfrm>
    </dsp:sp>
    <dsp:sp modelId="{874984D7-448D-41A4-A0EB-7CB407E8CFBD}">
      <dsp:nvSpPr>
        <dsp:cNvPr id="0" name=""/>
        <dsp:cNvSpPr/>
      </dsp:nvSpPr>
      <dsp:spPr>
        <a:xfrm>
          <a:off x="2708163" y="196075"/>
          <a:ext cx="1910984" cy="1910984"/>
        </a:xfrm>
        <a:prstGeom prst="pie">
          <a:avLst>
            <a:gd name="adj1" fmla="val 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baseline="0" dirty="0">
              <a:cs typeface="Calibri" panose="020F0502020204030204"/>
            </a:rPr>
            <a:t>Do</a:t>
          </a:r>
          <a:endParaRPr lang="en-US" sz="1800" kern="1200" dirty="0">
            <a:latin typeface="Calibri" panose="020F0502020204030204"/>
          </a:endParaRPr>
        </a:p>
      </dsp:txBody>
      <dsp:txXfrm>
        <a:off x="3722578" y="1187740"/>
        <a:ext cx="705244" cy="523245"/>
      </dsp:txXfrm>
    </dsp:sp>
    <dsp:sp modelId="{5FF33075-4478-4A4B-9377-7B3EA66FB248}">
      <dsp:nvSpPr>
        <dsp:cNvPr id="0" name=""/>
        <dsp:cNvSpPr/>
      </dsp:nvSpPr>
      <dsp:spPr>
        <a:xfrm>
          <a:off x="2644009" y="196075"/>
          <a:ext cx="1910984" cy="1910984"/>
        </a:xfrm>
        <a:prstGeom prst="pie">
          <a:avLst>
            <a:gd name="adj1" fmla="val 540000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>
              <a:latin typeface="Calibri" panose="020F0502020204030204"/>
            </a:rPr>
            <a:t>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>
              <a:latin typeface="+mn-lt"/>
            </a:rPr>
            <a:t>Study</a:t>
          </a:r>
          <a:r>
            <a:rPr lang="en-US" sz="1400" b="1" u="sng" kern="1200" dirty="0">
              <a:latin typeface="+mn-lt"/>
            </a:rPr>
            <a:t> </a:t>
          </a:r>
          <a:endParaRPr lang="en-US" sz="1400" b="1" u="sng" kern="1200" dirty="0">
            <a:latin typeface="Calibri" panose="020F0502020204030204"/>
          </a:endParaRPr>
        </a:p>
      </dsp:txBody>
      <dsp:txXfrm>
        <a:off x="2835335" y="1187740"/>
        <a:ext cx="705244" cy="523245"/>
      </dsp:txXfrm>
    </dsp:sp>
    <dsp:sp modelId="{932C1463-89F1-457D-BC58-911BBF6065CA}">
      <dsp:nvSpPr>
        <dsp:cNvPr id="0" name=""/>
        <dsp:cNvSpPr/>
      </dsp:nvSpPr>
      <dsp:spPr>
        <a:xfrm>
          <a:off x="2644009" y="131921"/>
          <a:ext cx="1910984" cy="1910984"/>
        </a:xfrm>
        <a:prstGeom prst="pie">
          <a:avLst>
            <a:gd name="adj1" fmla="val 108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>
              <a:latin typeface="Calibri" panose="020F0502020204030204"/>
            </a:rPr>
            <a:t>Act</a:t>
          </a:r>
          <a:endParaRPr lang="en-US" sz="1800" kern="1200" dirty="0">
            <a:latin typeface="Calibri" panose="020F0502020204030204"/>
          </a:endParaRPr>
        </a:p>
      </dsp:txBody>
      <dsp:txXfrm>
        <a:off x="2835335" y="527995"/>
        <a:ext cx="705244" cy="523245"/>
      </dsp:txXfrm>
    </dsp:sp>
    <dsp:sp modelId="{04AE810D-F81D-4865-B717-E34DA56A70F3}">
      <dsp:nvSpPr>
        <dsp:cNvPr id="0" name=""/>
        <dsp:cNvSpPr/>
      </dsp:nvSpPr>
      <dsp:spPr>
        <a:xfrm>
          <a:off x="2551471" y="40170"/>
          <a:ext cx="2147583" cy="2147583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3ECD7-D6CF-40D5-8850-0C577448165F}">
      <dsp:nvSpPr>
        <dsp:cNvPr id="0" name=""/>
        <dsp:cNvSpPr/>
      </dsp:nvSpPr>
      <dsp:spPr>
        <a:xfrm>
          <a:off x="2589864" y="77776"/>
          <a:ext cx="2147583" cy="2147583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F7675-933D-402E-9D59-76763A003EE8}">
      <dsp:nvSpPr>
        <dsp:cNvPr id="0" name=""/>
        <dsp:cNvSpPr/>
      </dsp:nvSpPr>
      <dsp:spPr>
        <a:xfrm>
          <a:off x="2525710" y="77776"/>
          <a:ext cx="2147583" cy="2147583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6561C-C402-4557-9B60-7C1548378009}">
      <dsp:nvSpPr>
        <dsp:cNvPr id="0" name=""/>
        <dsp:cNvSpPr/>
      </dsp:nvSpPr>
      <dsp:spPr>
        <a:xfrm>
          <a:off x="2525710" y="13622"/>
          <a:ext cx="2147583" cy="2147583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E9353-F88C-4C4D-AD01-E63C063ED366}">
      <dsp:nvSpPr>
        <dsp:cNvPr id="0" name=""/>
        <dsp:cNvSpPr/>
      </dsp:nvSpPr>
      <dsp:spPr>
        <a:xfrm>
          <a:off x="1775889" y="283281"/>
          <a:ext cx="3840304" cy="3840304"/>
        </a:xfrm>
        <a:prstGeom prst="pie">
          <a:avLst>
            <a:gd name="adj1" fmla="val 162000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>
              <a:latin typeface="Calibri" panose="020F0502020204030204"/>
            </a:rPr>
            <a:t>Plan:</a:t>
          </a:r>
          <a:r>
            <a:rPr lang="en-US" sz="1800" b="1" u="none" kern="1200" dirty="0">
              <a:latin typeface="Calibri" panose="020F0502020204030204"/>
            </a:rPr>
            <a:t> </a:t>
          </a:r>
          <a:r>
            <a:rPr lang="en-US" sz="1800" u="none" kern="1200" dirty="0">
              <a:latin typeface="Calibri" panose="020F0502020204030204"/>
            </a:rPr>
            <a:t>Educate</a:t>
          </a:r>
          <a:r>
            <a:rPr lang="en-US" sz="1800" kern="1200" dirty="0"/>
            <a:t> team on tools, guidelines</a:t>
          </a:r>
          <a:endParaRPr lang="en-US" sz="1800" kern="1200" dirty="0">
            <a:latin typeface="Calibri" panose="020F0502020204030204"/>
          </a:endParaRPr>
        </a:p>
      </dsp:txBody>
      <dsp:txXfrm>
        <a:off x="3814450" y="1079229"/>
        <a:ext cx="1417255" cy="1051511"/>
      </dsp:txXfrm>
    </dsp:sp>
    <dsp:sp modelId="{874984D7-448D-41A4-A0EB-7CB407E8CFBD}">
      <dsp:nvSpPr>
        <dsp:cNvPr id="0" name=""/>
        <dsp:cNvSpPr/>
      </dsp:nvSpPr>
      <dsp:spPr>
        <a:xfrm>
          <a:off x="1775889" y="412205"/>
          <a:ext cx="3840304" cy="3840304"/>
        </a:xfrm>
        <a:prstGeom prst="pie">
          <a:avLst>
            <a:gd name="adj1" fmla="val 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777875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750" b="1" u="sng" kern="1200" baseline="0" dirty="0">
              <a:latin typeface="+mj-lt"/>
              <a:cs typeface="Calibri" panose="020F0502020204030204"/>
            </a:rPr>
            <a:t>Do</a:t>
          </a:r>
          <a:r>
            <a:rPr lang="en-US" sz="1750" kern="1200" baseline="0" dirty="0">
              <a:latin typeface="+mj-lt"/>
              <a:cs typeface="Calibri" panose="020F0502020204030204"/>
            </a:rPr>
            <a:t>:</a:t>
          </a:r>
        </a:p>
        <a:p>
          <a:pPr lvl="0" algn="ctr" defTabSz="777875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750" kern="1200" baseline="0" dirty="0">
              <a:latin typeface="+mj-lt"/>
              <a:cs typeface="Calibri" panose="020F0502020204030204"/>
            </a:rPr>
            <a:t> Implement pilot workflow: every baby, every time</a:t>
          </a:r>
          <a:endParaRPr lang="en-US" sz="1750" kern="1200" dirty="0">
            <a:latin typeface="+mj-lt"/>
          </a:endParaRPr>
        </a:p>
      </dsp:txBody>
      <dsp:txXfrm>
        <a:off x="3814450" y="2405049"/>
        <a:ext cx="1417255" cy="1051511"/>
      </dsp:txXfrm>
    </dsp:sp>
    <dsp:sp modelId="{5FF33075-4478-4A4B-9377-7B3EA66FB248}">
      <dsp:nvSpPr>
        <dsp:cNvPr id="0" name=""/>
        <dsp:cNvSpPr/>
      </dsp:nvSpPr>
      <dsp:spPr>
        <a:xfrm>
          <a:off x="1646964" y="412205"/>
          <a:ext cx="3840304" cy="3840304"/>
        </a:xfrm>
        <a:prstGeom prst="pie">
          <a:avLst>
            <a:gd name="adj1" fmla="val 540000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>
              <a:latin typeface="Calibri" panose="020F0502020204030204"/>
            </a:rPr>
            <a:t>Study:</a:t>
          </a:r>
          <a:r>
            <a:rPr lang="en-US" sz="1800" b="1" u="none" kern="1200" dirty="0">
              <a:latin typeface="Calibri" panose="020F0502020204030204"/>
            </a:rPr>
            <a:t> </a:t>
          </a:r>
          <a:r>
            <a:rPr lang="en-US" sz="1800" b="0" u="none" kern="1200" dirty="0">
              <a:latin typeface="Calibri" panose="020F0502020204030204"/>
            </a:rPr>
            <a:t>Determine if pilot workflow effective</a:t>
          </a:r>
          <a:endParaRPr lang="en-US" sz="1800" b="1" u="sng" kern="1200" dirty="0">
            <a:latin typeface="Calibri" panose="020F0502020204030204"/>
          </a:endParaRPr>
        </a:p>
      </dsp:txBody>
      <dsp:txXfrm>
        <a:off x="2031452" y="2405049"/>
        <a:ext cx="1417255" cy="1051511"/>
      </dsp:txXfrm>
    </dsp:sp>
    <dsp:sp modelId="{932C1463-89F1-457D-BC58-911BBF6065CA}">
      <dsp:nvSpPr>
        <dsp:cNvPr id="0" name=""/>
        <dsp:cNvSpPr/>
      </dsp:nvSpPr>
      <dsp:spPr>
        <a:xfrm>
          <a:off x="1646964" y="283281"/>
          <a:ext cx="3840304" cy="3840304"/>
        </a:xfrm>
        <a:prstGeom prst="pie">
          <a:avLst>
            <a:gd name="adj1" fmla="val 108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>
              <a:latin typeface="Calibri" panose="020F0502020204030204"/>
            </a:rPr>
            <a:t>Act:</a:t>
          </a:r>
          <a:r>
            <a:rPr lang="en-US" sz="1800" b="1" u="none" kern="1200" dirty="0">
              <a:latin typeface="Calibri" panose="020F0502020204030204"/>
            </a:rPr>
            <a:t> </a:t>
          </a:r>
          <a:r>
            <a:rPr lang="en-US" sz="1800" kern="1200" dirty="0">
              <a:latin typeface="Calibri" panose="020F0502020204030204"/>
            </a:rPr>
            <a:t>Ensure workflow sustainability</a:t>
          </a:r>
        </a:p>
      </dsp:txBody>
      <dsp:txXfrm>
        <a:off x="2031452" y="1079229"/>
        <a:ext cx="1417255" cy="1051511"/>
      </dsp:txXfrm>
    </dsp:sp>
    <dsp:sp modelId="{04AE810D-F81D-4865-B717-E34DA56A70F3}">
      <dsp:nvSpPr>
        <dsp:cNvPr id="0" name=""/>
        <dsp:cNvSpPr/>
      </dsp:nvSpPr>
      <dsp:spPr>
        <a:xfrm>
          <a:off x="1538155" y="45547"/>
          <a:ext cx="4315770" cy="4315770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3ECD7-D6CF-40D5-8850-0C577448165F}">
      <dsp:nvSpPr>
        <dsp:cNvPr id="0" name=""/>
        <dsp:cNvSpPr/>
      </dsp:nvSpPr>
      <dsp:spPr>
        <a:xfrm>
          <a:off x="1538155" y="174472"/>
          <a:ext cx="4315770" cy="4315770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F7675-933D-402E-9D59-76763A003EE8}">
      <dsp:nvSpPr>
        <dsp:cNvPr id="0" name=""/>
        <dsp:cNvSpPr/>
      </dsp:nvSpPr>
      <dsp:spPr>
        <a:xfrm>
          <a:off x="1409231" y="174472"/>
          <a:ext cx="4315770" cy="4315770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6561C-C402-4557-9B60-7C1548378009}">
      <dsp:nvSpPr>
        <dsp:cNvPr id="0" name=""/>
        <dsp:cNvSpPr/>
      </dsp:nvSpPr>
      <dsp:spPr>
        <a:xfrm>
          <a:off x="1409231" y="45547"/>
          <a:ext cx="4315770" cy="4315770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58623-24BB-40E6-BA5E-1D1A87E302C3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9A467-59E5-45DD-85A6-66A06ABAB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13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A467-59E5-45DD-85A6-66A06ABAB5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10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Consultation with process flows specific</a:t>
            </a:r>
            <a:r>
              <a:rPr lang="en-US" baseline="0" dirty="0"/>
              <a:t> to your hospital, support from ILPQC clinical leads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A467-59E5-45DD-85A6-66A06ABAB50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59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A467-59E5-45DD-85A6-66A06ABAB50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86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Consultation with process flows specific</a:t>
            </a:r>
            <a:r>
              <a:rPr lang="en-US" baseline="0" dirty="0"/>
              <a:t> to your hospital, support from ILPQC clinical leads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A467-59E5-45DD-85A6-66A06ABAB50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05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Why:</a:t>
            </a:r>
            <a:r>
              <a:rPr lang="en-US" dirty="0"/>
              <a:t> Increase percentage of newborns with care team discussing and documenting plan for length of antibiotic course for standardization</a:t>
            </a: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  <a:p>
            <a:pPr>
              <a:defRPr/>
            </a:pPr>
            <a:r>
              <a:rPr lang="en-US" dirty="0">
                <a:cs typeface="Calibri"/>
              </a:rPr>
              <a:t>*Paint a workflow for teams to follow </a:t>
            </a:r>
          </a:p>
          <a:p>
            <a:pPr>
              <a:defRPr/>
            </a:pPr>
            <a:r>
              <a:rPr lang="en-US" dirty="0">
                <a:cs typeface="Calibri"/>
              </a:rPr>
              <a:t>Understand the "process" for teams to follow, not just about the timeout tool (one way to get to green, not the only way)</a:t>
            </a:r>
          </a:p>
          <a:p>
            <a:pPr>
              <a:defRPr/>
            </a:pPr>
            <a:endParaRPr lang="en-US" dirty="0">
              <a:cs typeface="Calibri"/>
            </a:endParaRPr>
          </a:p>
          <a:p>
            <a:pPr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2CBE2-4BA8-4A47-8A7F-C2BCE1A6393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714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Why: Increase percentage of physicians and nurses educated about early-onset sepsis (EOS) risk factors, assessment tools, and guidelines &amp; Increase percentage of newborns with documented use of EOS risk assessment tools at delivery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</a:t>
            </a: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2CBE2-4BA8-4A47-8A7F-C2BCE1A6393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48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Alana please insert BASIC QI Support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9A467-59E5-45DD-85A6-66A06ABAB50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78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D2D14-F0AA-2844-871F-19DB90E803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040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D2D14-F0AA-2844-871F-19DB90E803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452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A467-59E5-45DD-85A6-66A06ABAB5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4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1C258-122C-4775-B207-3DE2D949F4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76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D1989-80A6-4526-B6CA-3DFDBBCC42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95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</a:t>
            </a:r>
            <a:r>
              <a:rPr lang="en-US" baseline="0" dirty="0"/>
              <a:t> 80% line to right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D1989-80A6-4526-B6CA-3DFDBBCC42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01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A467-59E5-45DD-85A6-66A06ABAB5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26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CHOP slides: graph showing time of positive of culture </a:t>
            </a:r>
          </a:p>
          <a:p>
            <a:endParaRPr lang="en-US" dirty="0"/>
          </a:p>
          <a:p>
            <a:r>
              <a:rPr lang="en-US" dirty="0"/>
              <a:t>Bacteria will start growing in bottle as soon as it enters the bottle,</a:t>
            </a:r>
            <a:r>
              <a:rPr lang="en-US" baseline="0" dirty="0"/>
              <a:t> </a:t>
            </a:r>
          </a:p>
          <a:p>
            <a:r>
              <a:rPr lang="en-US" baseline="0" dirty="0"/>
              <a:t>Regulation: if it turns positive it HAS to be reported</a:t>
            </a:r>
          </a:p>
          <a:p>
            <a:endParaRPr lang="en-US" dirty="0"/>
          </a:p>
          <a:p>
            <a:r>
              <a:rPr lang="en-US" dirty="0"/>
              <a:t>Karen:</a:t>
            </a:r>
            <a:r>
              <a:rPr lang="en-US" baseline="0" dirty="0"/>
              <a:t> FAQ slides, end of the GR slides,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A467-59E5-45DD-85A6-66A06ABAB5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92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A467-59E5-45DD-85A6-66A06ABAB50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32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aseline="0" dirty="0"/>
              <a:t>Provider dependent, our hospital does a 48 hour rule-out, no automatic stop times, no system in place to stop at 36 hours, no time outs, IV falls out and we continue the count, pharmacy doesn’t send </a:t>
            </a:r>
            <a:r>
              <a:rPr lang="en-US" baseline="0" dirty="0" err="1"/>
              <a:t>abx</a:t>
            </a:r>
            <a:r>
              <a:rPr lang="en-US" baseline="0" dirty="0"/>
              <a:t> in a timely manner, </a:t>
            </a:r>
            <a:r>
              <a:rPr lang="en-US" baseline="0" dirty="0" err="1"/>
              <a:t>abx</a:t>
            </a:r>
            <a:r>
              <a:rPr lang="en-US" baseline="0" dirty="0"/>
              <a:t> ordered late, culture results not updated in EMR, other </a:t>
            </a:r>
          </a:p>
          <a:p>
            <a:endParaRPr lang="en-US" baseline="0" dirty="0"/>
          </a:p>
          <a:p>
            <a:r>
              <a:rPr lang="en-US" baseline="0" dirty="0"/>
              <a:t>Prompt for discussion, raise hands 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A467-59E5-45DD-85A6-66A06ABAB50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11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2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2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3686E6-74E2-FE49-AAC4-953D01F3F562}"/>
              </a:ext>
            </a:extLst>
          </p:cNvPr>
          <p:cNvCxnSpPr/>
          <p:nvPr userDrawn="1"/>
        </p:nvCxnSpPr>
        <p:spPr>
          <a:xfrm>
            <a:off x="1520055" y="3507988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7071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284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1D4E-0EAC-D04C-AD34-22F65D24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19E7E-7FC1-9A40-A17D-7E7F8C726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A3468E-DF1F-A142-9123-E9C41E669E14}"/>
              </a:ext>
            </a:extLst>
          </p:cNvPr>
          <p:cNvCxnSpPr/>
          <p:nvPr userDrawn="1"/>
        </p:nvCxnSpPr>
        <p:spPr>
          <a:xfrm>
            <a:off x="620093" y="5141451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A88010-3869-0040-9A12-E3C1DFDF98B0}"/>
              </a:ext>
            </a:extLst>
          </p:cNvPr>
          <p:cNvGrpSpPr/>
          <p:nvPr userDrawn="1"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722652D-3022-0749-A7E0-A0EA58DDD572}"/>
                </a:ext>
              </a:extLst>
            </p:cNvPr>
            <p:cNvSpPr/>
            <p:nvPr userDrawn="1"/>
          </p:nvSpPr>
          <p:spPr>
            <a:xfrm>
              <a:off x="7522541" y="1"/>
              <a:ext cx="4669459" cy="1098357"/>
            </a:xfrm>
            <a:custGeom>
              <a:avLst/>
              <a:gdLst>
                <a:gd name="connsiteX0" fmla="*/ 0 w 4669459"/>
                <a:gd name="connsiteY0" fmla="*/ 0 h 1098357"/>
                <a:gd name="connsiteX1" fmla="*/ 393099 w 4669459"/>
                <a:gd name="connsiteY1" fmla="*/ 0 h 1098357"/>
                <a:gd name="connsiteX2" fmla="*/ 485580 w 4669459"/>
                <a:gd name="connsiteY2" fmla="*/ 28411 h 1098357"/>
                <a:gd name="connsiteX3" fmla="*/ 2241464 w 4669459"/>
                <a:gd name="connsiteY3" fmla="*/ 572540 h 1098357"/>
                <a:gd name="connsiteX4" fmla="*/ 4645823 w 4669459"/>
                <a:gd name="connsiteY4" fmla="*/ 731027 h 1098357"/>
                <a:gd name="connsiteX5" fmla="*/ 4669459 w 4669459"/>
                <a:gd name="connsiteY5" fmla="*/ 726784 h 1098357"/>
                <a:gd name="connsiteX6" fmla="*/ 4669459 w 4669459"/>
                <a:gd name="connsiteY6" fmla="*/ 1079503 h 1098357"/>
                <a:gd name="connsiteX7" fmla="*/ 4627787 w 4669459"/>
                <a:gd name="connsiteY7" fmla="*/ 1083679 h 1098357"/>
                <a:gd name="connsiteX8" fmla="*/ 568062 w 4669459"/>
                <a:gd name="connsiteY8" fmla="*/ 207626 h 109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9459" h="1098357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40000">
                  <a:schemeClr val="accent3"/>
                </a:gs>
              </a:gsLst>
              <a:lin ang="0" scaled="0"/>
              <a:tileRect/>
            </a:gra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7B75392-8779-2B46-8DA6-CC055372E224}"/>
                </a:ext>
              </a:extLst>
            </p:cNvPr>
            <p:cNvSpPr/>
            <p:nvPr userDrawn="1"/>
          </p:nvSpPr>
          <p:spPr>
            <a:xfrm>
              <a:off x="7649481" y="1"/>
              <a:ext cx="4542519" cy="983565"/>
            </a:xfrm>
            <a:custGeom>
              <a:avLst/>
              <a:gdLst>
                <a:gd name="connsiteX0" fmla="*/ 0 w 4542519"/>
                <a:gd name="connsiteY0" fmla="*/ 0 h 983565"/>
                <a:gd name="connsiteX1" fmla="*/ 4542519 w 4542519"/>
                <a:gd name="connsiteY1" fmla="*/ 0 h 983565"/>
                <a:gd name="connsiteX2" fmla="*/ 4542519 w 4542519"/>
                <a:gd name="connsiteY2" fmla="*/ 957397 h 983565"/>
                <a:gd name="connsiteX3" fmla="*/ 4542518 w 4542519"/>
                <a:gd name="connsiteY3" fmla="*/ 957403 h 983565"/>
                <a:gd name="connsiteX4" fmla="*/ 4510552 w 4542519"/>
                <a:gd name="connsiteY4" fmla="*/ 961138 h 983565"/>
                <a:gd name="connsiteX5" fmla="*/ 439600 w 4542519"/>
                <a:gd name="connsiteY5" fmla="*/ 152515 h 9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2519" h="983565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F7B7F6A-87A0-4D46-948E-5CBC780A2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8" y="136525"/>
            <a:ext cx="1945206" cy="8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98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3686E6-74E2-FE49-AAC4-953D01F3F562}"/>
              </a:ext>
            </a:extLst>
          </p:cNvPr>
          <p:cNvCxnSpPr/>
          <p:nvPr userDrawn="1"/>
        </p:nvCxnSpPr>
        <p:spPr>
          <a:xfrm>
            <a:off x="1520055" y="3507988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8386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9CB564A-C69C-944C-96FC-5B26C4A43C4A}"/>
              </a:ext>
            </a:extLst>
          </p:cNvPr>
          <p:cNvCxnSpPr/>
          <p:nvPr userDrawn="1"/>
        </p:nvCxnSpPr>
        <p:spPr>
          <a:xfrm>
            <a:off x="1520055" y="2811818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989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74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68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77E4BD-558F-4F49-BCCC-8097ACDB3950}"/>
              </a:ext>
            </a:extLst>
          </p:cNvPr>
          <p:cNvCxnSpPr/>
          <p:nvPr userDrawn="1"/>
        </p:nvCxnSpPr>
        <p:spPr>
          <a:xfrm>
            <a:off x="704314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899467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54FD4E-2BB6-AE40-B89B-76CA55068800}"/>
              </a:ext>
            </a:extLst>
          </p:cNvPr>
          <p:cNvCxnSpPr/>
          <p:nvPr userDrawn="1"/>
        </p:nvCxnSpPr>
        <p:spPr>
          <a:xfrm>
            <a:off x="704314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12453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rm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rm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498100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D2A368-37B4-AE41-8927-00C94D6431A1}"/>
              </a:ext>
            </a:extLst>
          </p:cNvPr>
          <p:cNvCxnSpPr/>
          <p:nvPr userDrawn="1"/>
        </p:nvCxnSpPr>
        <p:spPr>
          <a:xfrm>
            <a:off x="707293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71695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9CB564A-C69C-944C-96FC-5B26C4A43C4A}"/>
              </a:ext>
            </a:extLst>
          </p:cNvPr>
          <p:cNvCxnSpPr/>
          <p:nvPr userDrawn="1"/>
        </p:nvCxnSpPr>
        <p:spPr>
          <a:xfrm>
            <a:off x="1520055" y="2811818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929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A1B7DC-DAD7-F944-AC53-2FDB50DEA0A1}"/>
              </a:ext>
            </a:extLst>
          </p:cNvPr>
          <p:cNvCxnSpPr>
            <a:cxnSpLocks/>
          </p:cNvCxnSpPr>
          <p:nvPr userDrawn="1"/>
        </p:nvCxnSpPr>
        <p:spPr>
          <a:xfrm>
            <a:off x="1325946" y="3080084"/>
            <a:ext cx="685399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219200" y="1887490"/>
            <a:ext cx="5582652" cy="1078262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70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8764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1D4E-0EAC-D04C-AD34-22F65D24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19E7E-7FC1-9A40-A17D-7E7F8C726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A3468E-DF1F-A142-9123-E9C41E669E14}"/>
              </a:ext>
            </a:extLst>
          </p:cNvPr>
          <p:cNvCxnSpPr/>
          <p:nvPr userDrawn="1"/>
        </p:nvCxnSpPr>
        <p:spPr>
          <a:xfrm>
            <a:off x="620093" y="5141451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A88010-3869-0040-9A12-E3C1DFDF98B0}"/>
              </a:ext>
            </a:extLst>
          </p:cNvPr>
          <p:cNvGrpSpPr/>
          <p:nvPr userDrawn="1"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722652D-3022-0749-A7E0-A0EA58DDD572}"/>
                </a:ext>
              </a:extLst>
            </p:cNvPr>
            <p:cNvSpPr/>
            <p:nvPr userDrawn="1"/>
          </p:nvSpPr>
          <p:spPr>
            <a:xfrm>
              <a:off x="7522541" y="1"/>
              <a:ext cx="4669459" cy="1098357"/>
            </a:xfrm>
            <a:custGeom>
              <a:avLst/>
              <a:gdLst>
                <a:gd name="connsiteX0" fmla="*/ 0 w 4669459"/>
                <a:gd name="connsiteY0" fmla="*/ 0 h 1098357"/>
                <a:gd name="connsiteX1" fmla="*/ 393099 w 4669459"/>
                <a:gd name="connsiteY1" fmla="*/ 0 h 1098357"/>
                <a:gd name="connsiteX2" fmla="*/ 485580 w 4669459"/>
                <a:gd name="connsiteY2" fmla="*/ 28411 h 1098357"/>
                <a:gd name="connsiteX3" fmla="*/ 2241464 w 4669459"/>
                <a:gd name="connsiteY3" fmla="*/ 572540 h 1098357"/>
                <a:gd name="connsiteX4" fmla="*/ 4645823 w 4669459"/>
                <a:gd name="connsiteY4" fmla="*/ 731027 h 1098357"/>
                <a:gd name="connsiteX5" fmla="*/ 4669459 w 4669459"/>
                <a:gd name="connsiteY5" fmla="*/ 726784 h 1098357"/>
                <a:gd name="connsiteX6" fmla="*/ 4669459 w 4669459"/>
                <a:gd name="connsiteY6" fmla="*/ 1079503 h 1098357"/>
                <a:gd name="connsiteX7" fmla="*/ 4627787 w 4669459"/>
                <a:gd name="connsiteY7" fmla="*/ 1083679 h 1098357"/>
                <a:gd name="connsiteX8" fmla="*/ 568062 w 4669459"/>
                <a:gd name="connsiteY8" fmla="*/ 207626 h 109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9459" h="1098357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40000">
                  <a:schemeClr val="accent3"/>
                </a:gs>
              </a:gsLst>
              <a:lin ang="0" scaled="0"/>
              <a:tileRect/>
            </a:gra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7B75392-8779-2B46-8DA6-CC055372E224}"/>
                </a:ext>
              </a:extLst>
            </p:cNvPr>
            <p:cNvSpPr/>
            <p:nvPr userDrawn="1"/>
          </p:nvSpPr>
          <p:spPr>
            <a:xfrm>
              <a:off x="7649481" y="1"/>
              <a:ext cx="4542519" cy="983565"/>
            </a:xfrm>
            <a:custGeom>
              <a:avLst/>
              <a:gdLst>
                <a:gd name="connsiteX0" fmla="*/ 0 w 4542519"/>
                <a:gd name="connsiteY0" fmla="*/ 0 h 983565"/>
                <a:gd name="connsiteX1" fmla="*/ 4542519 w 4542519"/>
                <a:gd name="connsiteY1" fmla="*/ 0 h 983565"/>
                <a:gd name="connsiteX2" fmla="*/ 4542519 w 4542519"/>
                <a:gd name="connsiteY2" fmla="*/ 957397 h 983565"/>
                <a:gd name="connsiteX3" fmla="*/ 4542518 w 4542519"/>
                <a:gd name="connsiteY3" fmla="*/ 957403 h 983565"/>
                <a:gd name="connsiteX4" fmla="*/ 4510552 w 4542519"/>
                <a:gd name="connsiteY4" fmla="*/ 961138 h 983565"/>
                <a:gd name="connsiteX5" fmla="*/ 439600 w 4542519"/>
                <a:gd name="connsiteY5" fmla="*/ 152515 h 9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2519" h="983565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F7B7F6A-87A0-4D46-948E-5CBC780A2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8" y="136525"/>
            <a:ext cx="1945206" cy="8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72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39572" y="6429714"/>
            <a:ext cx="106212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>
                <a:solidFill>
                  <a:srgbClr val="FFFFFF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54393" y="1353835"/>
            <a:ext cx="11638496" cy="1470025"/>
          </a:xfrm>
          <a:prstGeom prst="rect">
            <a:avLst/>
          </a:prstGeom>
        </p:spPr>
        <p:txBody>
          <a:bodyPr anchor="b"/>
          <a:lstStyle>
            <a:lvl1pPr>
              <a:defRPr sz="7200" b="1" i="0">
                <a:solidFill>
                  <a:srgbClr val="59261D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847647" y="2990839"/>
            <a:ext cx="10496707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rgbClr val="59261D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15765"/>
            <a:ext cx="3119941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72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925898" y="1116151"/>
            <a:ext cx="10340205" cy="0"/>
          </a:xfrm>
          <a:prstGeom prst="line">
            <a:avLst/>
          </a:prstGeom>
          <a:ln w="19050" cmpd="sng">
            <a:solidFill>
              <a:srgbClr val="59261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925898" y="1280436"/>
            <a:ext cx="10340205" cy="4481259"/>
          </a:xfrm>
          <a:prstGeom prst="rect">
            <a:avLst/>
          </a:prstGeom>
        </p:spPr>
        <p:txBody>
          <a:bodyPr/>
          <a:lstStyle>
            <a:lvl1pPr>
              <a:defRPr sz="2667">
                <a:solidFill>
                  <a:srgbClr val="59261D"/>
                </a:solidFill>
              </a:defRPr>
            </a:lvl1pPr>
            <a:lvl2pPr>
              <a:defRPr sz="2667">
                <a:solidFill>
                  <a:srgbClr val="59261D"/>
                </a:solidFill>
              </a:defRPr>
            </a:lvl2pPr>
            <a:lvl3pPr marL="1523962" indent="-304792">
              <a:buFont typeface="Courier New"/>
              <a:buChar char="o"/>
              <a:defRPr sz="2133">
                <a:solidFill>
                  <a:srgbClr val="59261D"/>
                </a:solidFill>
              </a:defRPr>
            </a:lvl3pPr>
            <a:lvl4pPr>
              <a:defRPr sz="2133">
                <a:solidFill>
                  <a:srgbClr val="59261D"/>
                </a:solidFill>
              </a:defRPr>
            </a:lvl4pPr>
            <a:lvl5pPr>
              <a:defRPr sz="2133">
                <a:solidFill>
                  <a:srgbClr val="59261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25898" y="395931"/>
            <a:ext cx="10340205" cy="567955"/>
          </a:xfrm>
          <a:prstGeom prst="rect">
            <a:avLst/>
          </a:prstGeom>
        </p:spPr>
        <p:txBody>
          <a:bodyPr/>
          <a:lstStyle>
            <a:lvl1pPr algn="l">
              <a:defRPr sz="3733" b="1" i="0">
                <a:solidFill>
                  <a:srgbClr val="59261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15765"/>
            <a:ext cx="3119941" cy="1219200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39572" y="6429714"/>
            <a:ext cx="106212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>
                <a:solidFill>
                  <a:srgbClr val="FFFFFF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52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925898" y="1116151"/>
            <a:ext cx="10340205" cy="0"/>
          </a:xfrm>
          <a:prstGeom prst="line">
            <a:avLst/>
          </a:prstGeom>
          <a:ln w="19050" cmpd="sng">
            <a:solidFill>
              <a:srgbClr val="59261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925898" y="1282332"/>
            <a:ext cx="5055887" cy="4296645"/>
          </a:xfrm>
          <a:prstGeom prst="rect">
            <a:avLst/>
          </a:prstGeom>
        </p:spPr>
        <p:txBody>
          <a:bodyPr/>
          <a:lstStyle>
            <a:lvl1pPr>
              <a:defRPr sz="2667">
                <a:solidFill>
                  <a:srgbClr val="59261D"/>
                </a:solidFill>
              </a:defRPr>
            </a:lvl1pPr>
            <a:lvl2pPr>
              <a:defRPr sz="2667">
                <a:solidFill>
                  <a:srgbClr val="59261D"/>
                </a:solidFill>
              </a:defRPr>
            </a:lvl2pPr>
            <a:lvl3pPr marL="1523962" indent="-304792">
              <a:buFont typeface="Courier New"/>
              <a:buChar char="o"/>
              <a:defRPr sz="2133">
                <a:solidFill>
                  <a:srgbClr val="59261D"/>
                </a:solidFill>
              </a:defRPr>
            </a:lvl3pPr>
            <a:lvl4pPr>
              <a:defRPr sz="2133">
                <a:solidFill>
                  <a:srgbClr val="59261D"/>
                </a:solidFill>
              </a:defRPr>
            </a:lvl4pPr>
            <a:lvl5pPr>
              <a:defRPr sz="2133">
                <a:solidFill>
                  <a:srgbClr val="59261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6213260" y="1282332"/>
            <a:ext cx="5052843" cy="4296645"/>
          </a:xfrm>
          <a:prstGeom prst="rect">
            <a:avLst/>
          </a:prstGeom>
        </p:spPr>
        <p:txBody>
          <a:bodyPr/>
          <a:lstStyle>
            <a:lvl1pPr>
              <a:defRPr sz="2667">
                <a:solidFill>
                  <a:srgbClr val="59261D"/>
                </a:solidFill>
              </a:defRPr>
            </a:lvl1pPr>
            <a:lvl2pPr>
              <a:defRPr sz="2667">
                <a:solidFill>
                  <a:srgbClr val="59261D"/>
                </a:solidFill>
              </a:defRPr>
            </a:lvl2pPr>
            <a:lvl3pPr marL="1523962" indent="-304792">
              <a:buFont typeface="Courier New"/>
              <a:buChar char="o"/>
              <a:defRPr sz="2133">
                <a:solidFill>
                  <a:srgbClr val="59261D"/>
                </a:solidFill>
              </a:defRPr>
            </a:lvl3pPr>
            <a:lvl4pPr>
              <a:defRPr sz="2133">
                <a:solidFill>
                  <a:srgbClr val="59261D"/>
                </a:solidFill>
              </a:defRPr>
            </a:lvl4pPr>
            <a:lvl5pPr>
              <a:defRPr sz="2133">
                <a:solidFill>
                  <a:srgbClr val="59261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925898" y="395931"/>
            <a:ext cx="10340205" cy="567955"/>
          </a:xfrm>
          <a:prstGeom prst="rect">
            <a:avLst/>
          </a:prstGeom>
        </p:spPr>
        <p:txBody>
          <a:bodyPr/>
          <a:lstStyle>
            <a:lvl1pPr algn="l">
              <a:defRPr sz="3733" b="1" i="0">
                <a:solidFill>
                  <a:srgbClr val="59261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15765"/>
            <a:ext cx="3119941" cy="1219200"/>
          </a:xfrm>
          <a:prstGeom prst="rect">
            <a:avLst/>
          </a:prstGeom>
        </p:spPr>
      </p:pic>
      <p:sp>
        <p:nvSpPr>
          <p:cNvPr id="1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39572" y="6429714"/>
            <a:ext cx="106212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>
                <a:solidFill>
                  <a:srgbClr val="FFFFFF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95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906" y="1276702"/>
            <a:ext cx="5070620" cy="43836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 b="0" i="0">
                <a:solidFill>
                  <a:srgbClr val="32A4D7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76702"/>
            <a:ext cx="5072736" cy="43836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 b="0">
                <a:solidFill>
                  <a:srgbClr val="32A4D7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25898" y="1116151"/>
            <a:ext cx="10340205" cy="0"/>
          </a:xfrm>
          <a:prstGeom prst="line">
            <a:avLst/>
          </a:prstGeom>
          <a:ln w="19050" cmpd="sng">
            <a:solidFill>
              <a:srgbClr val="59261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925898" y="1707255"/>
            <a:ext cx="5055887" cy="3896084"/>
          </a:xfrm>
          <a:prstGeom prst="rect">
            <a:avLst/>
          </a:prstGeom>
        </p:spPr>
        <p:txBody>
          <a:bodyPr/>
          <a:lstStyle>
            <a:lvl1pPr>
              <a:defRPr sz="2667">
                <a:solidFill>
                  <a:srgbClr val="59261D"/>
                </a:solidFill>
              </a:defRPr>
            </a:lvl1pPr>
            <a:lvl2pPr>
              <a:defRPr sz="2667">
                <a:solidFill>
                  <a:srgbClr val="59261D"/>
                </a:solidFill>
              </a:defRPr>
            </a:lvl2pPr>
            <a:lvl3pPr marL="1523962" indent="-304792">
              <a:buFont typeface="Courier New"/>
              <a:buChar char="o"/>
              <a:defRPr sz="2133">
                <a:solidFill>
                  <a:srgbClr val="59261D"/>
                </a:solidFill>
              </a:defRPr>
            </a:lvl3pPr>
            <a:lvl4pPr>
              <a:defRPr sz="2133">
                <a:solidFill>
                  <a:srgbClr val="59261D"/>
                </a:solidFill>
              </a:defRPr>
            </a:lvl4pPr>
            <a:lvl5pPr>
              <a:defRPr sz="2133">
                <a:solidFill>
                  <a:srgbClr val="59261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7"/>
          </p:nvPr>
        </p:nvSpPr>
        <p:spPr>
          <a:xfrm>
            <a:off x="6213260" y="1707255"/>
            <a:ext cx="5052843" cy="3896084"/>
          </a:xfrm>
          <a:prstGeom prst="rect">
            <a:avLst/>
          </a:prstGeom>
        </p:spPr>
        <p:txBody>
          <a:bodyPr/>
          <a:lstStyle>
            <a:lvl1pPr>
              <a:defRPr sz="2667">
                <a:solidFill>
                  <a:srgbClr val="59261D"/>
                </a:solidFill>
              </a:defRPr>
            </a:lvl1pPr>
            <a:lvl2pPr>
              <a:defRPr sz="2667">
                <a:solidFill>
                  <a:srgbClr val="59261D"/>
                </a:solidFill>
              </a:defRPr>
            </a:lvl2pPr>
            <a:lvl3pPr marL="1523962" indent="-304792">
              <a:buFont typeface="Courier New"/>
              <a:buChar char="o"/>
              <a:defRPr sz="2133">
                <a:solidFill>
                  <a:srgbClr val="59261D"/>
                </a:solidFill>
              </a:defRPr>
            </a:lvl3pPr>
            <a:lvl4pPr>
              <a:defRPr sz="2133">
                <a:solidFill>
                  <a:srgbClr val="59261D"/>
                </a:solidFill>
              </a:defRPr>
            </a:lvl4pPr>
            <a:lvl5pPr>
              <a:defRPr sz="2133">
                <a:solidFill>
                  <a:srgbClr val="59261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925898" y="395931"/>
            <a:ext cx="10340205" cy="567955"/>
          </a:xfrm>
          <a:prstGeom prst="rect">
            <a:avLst/>
          </a:prstGeom>
        </p:spPr>
        <p:txBody>
          <a:bodyPr/>
          <a:lstStyle>
            <a:lvl1pPr algn="l">
              <a:defRPr sz="3733" b="1" i="0">
                <a:solidFill>
                  <a:srgbClr val="59261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15765"/>
            <a:ext cx="3119941" cy="1219200"/>
          </a:xfrm>
          <a:prstGeom prst="rect">
            <a:avLst/>
          </a:prstGeom>
        </p:spPr>
      </p:pic>
      <p:sp>
        <p:nvSpPr>
          <p:cNvPr id="1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39572" y="6429714"/>
            <a:ext cx="106212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>
                <a:solidFill>
                  <a:srgbClr val="FFFFFF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00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925898" y="1116151"/>
            <a:ext cx="10340205" cy="0"/>
          </a:xfrm>
          <a:prstGeom prst="line">
            <a:avLst/>
          </a:prstGeom>
          <a:ln w="19050" cmpd="sng">
            <a:solidFill>
              <a:srgbClr val="59261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925898" y="3493548"/>
            <a:ext cx="10340205" cy="49141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solidFill>
                  <a:srgbClr val="32A4D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925898" y="1223607"/>
            <a:ext cx="10340205" cy="2174940"/>
          </a:xfrm>
          <a:prstGeom prst="rect">
            <a:avLst/>
          </a:prstGeom>
        </p:spPr>
        <p:txBody>
          <a:bodyPr/>
          <a:lstStyle>
            <a:lvl1pPr>
              <a:defRPr sz="2667">
                <a:solidFill>
                  <a:srgbClr val="59261D"/>
                </a:solidFill>
              </a:defRPr>
            </a:lvl1pPr>
            <a:lvl2pPr>
              <a:defRPr sz="2667">
                <a:solidFill>
                  <a:srgbClr val="59261D"/>
                </a:solidFill>
              </a:defRPr>
            </a:lvl2pPr>
            <a:lvl3pPr marL="1523962" indent="-304792">
              <a:buFont typeface="Courier New"/>
              <a:buChar char="o"/>
              <a:defRPr sz="2133">
                <a:solidFill>
                  <a:srgbClr val="59261D"/>
                </a:solidFill>
              </a:defRPr>
            </a:lvl3pPr>
            <a:lvl4pPr>
              <a:defRPr sz="2133">
                <a:solidFill>
                  <a:srgbClr val="59261D"/>
                </a:solidFill>
              </a:defRPr>
            </a:lvl4pPr>
            <a:lvl5pPr>
              <a:defRPr sz="2133">
                <a:solidFill>
                  <a:srgbClr val="59261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7"/>
          </p:nvPr>
        </p:nvSpPr>
        <p:spPr>
          <a:xfrm>
            <a:off x="925898" y="4159270"/>
            <a:ext cx="10340205" cy="1602425"/>
          </a:xfrm>
          <a:prstGeom prst="rect">
            <a:avLst/>
          </a:prstGeom>
        </p:spPr>
        <p:txBody>
          <a:bodyPr/>
          <a:lstStyle>
            <a:lvl1pPr>
              <a:defRPr sz="2667">
                <a:solidFill>
                  <a:srgbClr val="59261D"/>
                </a:solidFill>
              </a:defRPr>
            </a:lvl1pPr>
            <a:lvl2pPr>
              <a:defRPr sz="2667">
                <a:solidFill>
                  <a:srgbClr val="59261D"/>
                </a:solidFill>
              </a:defRPr>
            </a:lvl2pPr>
            <a:lvl3pPr marL="1523962" indent="-304792">
              <a:buFont typeface="Courier New"/>
              <a:buChar char="o"/>
              <a:defRPr sz="2133">
                <a:solidFill>
                  <a:srgbClr val="59261D"/>
                </a:solidFill>
              </a:defRPr>
            </a:lvl3pPr>
            <a:lvl4pPr>
              <a:defRPr sz="2133">
                <a:solidFill>
                  <a:srgbClr val="59261D"/>
                </a:solidFill>
              </a:defRPr>
            </a:lvl4pPr>
            <a:lvl5pPr>
              <a:defRPr sz="2133">
                <a:solidFill>
                  <a:srgbClr val="59261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25898" y="395931"/>
            <a:ext cx="10340205" cy="567955"/>
          </a:xfrm>
          <a:prstGeom prst="rect">
            <a:avLst/>
          </a:prstGeom>
        </p:spPr>
        <p:txBody>
          <a:bodyPr/>
          <a:lstStyle>
            <a:lvl1pPr algn="l">
              <a:defRPr sz="3733" b="1" i="0">
                <a:solidFill>
                  <a:srgbClr val="59261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15765"/>
            <a:ext cx="3119941" cy="1219200"/>
          </a:xfrm>
          <a:prstGeom prst="rect">
            <a:avLst/>
          </a:prstGeom>
        </p:spPr>
      </p:pic>
      <p:sp>
        <p:nvSpPr>
          <p:cNvPr id="1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39572" y="6429714"/>
            <a:ext cx="106212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>
                <a:solidFill>
                  <a:srgbClr val="FFFFFF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90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97" y="273049"/>
            <a:ext cx="3694787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>
                <a:solidFill>
                  <a:srgbClr val="59261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897" y="1435104"/>
            <a:ext cx="3694787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>
                <a:solidFill>
                  <a:srgbClr val="59261D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7"/>
          </p:nvPr>
        </p:nvSpPr>
        <p:spPr>
          <a:xfrm>
            <a:off x="4800047" y="273050"/>
            <a:ext cx="5957420" cy="5853117"/>
          </a:xfrm>
          <a:prstGeom prst="rect">
            <a:avLst/>
          </a:prstGeom>
        </p:spPr>
        <p:txBody>
          <a:bodyPr/>
          <a:lstStyle>
            <a:lvl1pPr>
              <a:defRPr sz="2667">
                <a:solidFill>
                  <a:srgbClr val="59261D"/>
                </a:solidFill>
              </a:defRPr>
            </a:lvl1pPr>
            <a:lvl2pPr>
              <a:defRPr sz="2667">
                <a:solidFill>
                  <a:srgbClr val="59261D"/>
                </a:solidFill>
              </a:defRPr>
            </a:lvl2pPr>
            <a:lvl3pPr marL="1523962" indent="-304792">
              <a:buFont typeface="Courier New"/>
              <a:buChar char="o"/>
              <a:defRPr sz="2133">
                <a:solidFill>
                  <a:srgbClr val="59261D"/>
                </a:solidFill>
              </a:defRPr>
            </a:lvl3pPr>
            <a:lvl4pPr>
              <a:defRPr sz="2133">
                <a:solidFill>
                  <a:srgbClr val="59261D"/>
                </a:solidFill>
              </a:defRPr>
            </a:lvl4pPr>
            <a:lvl5pPr>
              <a:defRPr sz="2133">
                <a:solidFill>
                  <a:srgbClr val="59261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15765"/>
            <a:ext cx="3119941" cy="1219200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39572" y="6429714"/>
            <a:ext cx="106212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>
                <a:solidFill>
                  <a:srgbClr val="FFFFFF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872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304" y="4800601"/>
            <a:ext cx="6204027" cy="566739"/>
          </a:xfrm>
          <a:prstGeom prst="rect">
            <a:avLst/>
          </a:prstGeom>
        </p:spPr>
        <p:txBody>
          <a:bodyPr anchor="b"/>
          <a:lstStyle>
            <a:lvl1pPr algn="l">
              <a:defRPr sz="3200" b="1">
                <a:solidFill>
                  <a:srgbClr val="59261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5304" y="5367342"/>
            <a:ext cx="6204027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0" i="1">
                <a:solidFill>
                  <a:srgbClr val="59261D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15765"/>
            <a:ext cx="3119941" cy="1219200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39572" y="6429714"/>
            <a:ext cx="106212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>
                <a:solidFill>
                  <a:srgbClr val="FFFFFF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8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830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15765"/>
            <a:ext cx="3119941" cy="1219200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39572" y="6429714"/>
            <a:ext cx="106212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>
                <a:solidFill>
                  <a:srgbClr val="FFFFFF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510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3B09-7ACB-4A33-BA4A-C48BEA8B9D71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BAEB-AD5B-45FE-9B7E-F4F8E8B8A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467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1162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33868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883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494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14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971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107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82798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578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9044480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5783389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191700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163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07831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1D4E-0EAC-D04C-AD34-22F65D24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19E7E-7FC1-9A40-A17D-7E7F8C726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A88010-3869-0040-9A12-E3C1DFDF98B0}"/>
              </a:ext>
            </a:extLst>
          </p:cNvPr>
          <p:cNvGrpSpPr/>
          <p:nvPr userDrawn="1"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722652D-3022-0749-A7E0-A0EA58DDD572}"/>
                </a:ext>
              </a:extLst>
            </p:cNvPr>
            <p:cNvSpPr/>
            <p:nvPr userDrawn="1"/>
          </p:nvSpPr>
          <p:spPr>
            <a:xfrm>
              <a:off x="7522541" y="1"/>
              <a:ext cx="4669459" cy="1098357"/>
            </a:xfrm>
            <a:custGeom>
              <a:avLst/>
              <a:gdLst>
                <a:gd name="connsiteX0" fmla="*/ 0 w 4669459"/>
                <a:gd name="connsiteY0" fmla="*/ 0 h 1098357"/>
                <a:gd name="connsiteX1" fmla="*/ 393099 w 4669459"/>
                <a:gd name="connsiteY1" fmla="*/ 0 h 1098357"/>
                <a:gd name="connsiteX2" fmla="*/ 485580 w 4669459"/>
                <a:gd name="connsiteY2" fmla="*/ 28411 h 1098357"/>
                <a:gd name="connsiteX3" fmla="*/ 2241464 w 4669459"/>
                <a:gd name="connsiteY3" fmla="*/ 572540 h 1098357"/>
                <a:gd name="connsiteX4" fmla="*/ 4645823 w 4669459"/>
                <a:gd name="connsiteY4" fmla="*/ 731027 h 1098357"/>
                <a:gd name="connsiteX5" fmla="*/ 4669459 w 4669459"/>
                <a:gd name="connsiteY5" fmla="*/ 726784 h 1098357"/>
                <a:gd name="connsiteX6" fmla="*/ 4669459 w 4669459"/>
                <a:gd name="connsiteY6" fmla="*/ 1079503 h 1098357"/>
                <a:gd name="connsiteX7" fmla="*/ 4627787 w 4669459"/>
                <a:gd name="connsiteY7" fmla="*/ 1083679 h 1098357"/>
                <a:gd name="connsiteX8" fmla="*/ 568062 w 4669459"/>
                <a:gd name="connsiteY8" fmla="*/ 207626 h 109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9459" h="1098357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40000">
                  <a:schemeClr val="accent3"/>
                </a:gs>
              </a:gsLst>
              <a:lin ang="0" scaled="0"/>
              <a:tileRect/>
            </a:gra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7B75392-8779-2B46-8DA6-CC055372E224}"/>
                </a:ext>
              </a:extLst>
            </p:cNvPr>
            <p:cNvSpPr/>
            <p:nvPr userDrawn="1"/>
          </p:nvSpPr>
          <p:spPr>
            <a:xfrm>
              <a:off x="7649481" y="1"/>
              <a:ext cx="4542519" cy="983565"/>
            </a:xfrm>
            <a:custGeom>
              <a:avLst/>
              <a:gdLst>
                <a:gd name="connsiteX0" fmla="*/ 0 w 4542519"/>
                <a:gd name="connsiteY0" fmla="*/ 0 h 983565"/>
                <a:gd name="connsiteX1" fmla="*/ 4542519 w 4542519"/>
                <a:gd name="connsiteY1" fmla="*/ 0 h 983565"/>
                <a:gd name="connsiteX2" fmla="*/ 4542519 w 4542519"/>
                <a:gd name="connsiteY2" fmla="*/ 957397 h 983565"/>
                <a:gd name="connsiteX3" fmla="*/ 4542518 w 4542519"/>
                <a:gd name="connsiteY3" fmla="*/ 957403 h 983565"/>
                <a:gd name="connsiteX4" fmla="*/ 4510552 w 4542519"/>
                <a:gd name="connsiteY4" fmla="*/ 961138 h 983565"/>
                <a:gd name="connsiteX5" fmla="*/ 439600 w 4542519"/>
                <a:gd name="connsiteY5" fmla="*/ 152515 h 9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2519" h="983565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F7B7F6A-87A0-4D46-948E-5CBC780A2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8" y="136525"/>
            <a:ext cx="1945206" cy="8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995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23197"/>
            <a:ext cx="776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B2C1BE1D-F557-C442-9DA9-8F06AF7B7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10670" y="1353835"/>
            <a:ext cx="10370661" cy="1470025"/>
          </a:xfrm>
          <a:prstGeom prst="rect">
            <a:avLst/>
          </a:prstGeom>
        </p:spPr>
        <p:txBody>
          <a:bodyPr anchor="b"/>
          <a:lstStyle>
            <a:lvl1pPr>
              <a:defRPr sz="5400" b="1" i="0">
                <a:solidFill>
                  <a:srgbClr val="59261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93412" y="2990839"/>
            <a:ext cx="1000517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rgbClr val="5926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059" y="5953434"/>
            <a:ext cx="311994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657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898" y="1280436"/>
            <a:ext cx="10340205" cy="438403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25898" y="493382"/>
            <a:ext cx="10340205" cy="567955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59261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25898" y="1116151"/>
            <a:ext cx="10340205" cy="0"/>
          </a:xfrm>
          <a:prstGeom prst="line">
            <a:avLst/>
          </a:prstGeom>
          <a:ln w="19050" cmpd="sng">
            <a:solidFill>
              <a:srgbClr val="59261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059" y="5953434"/>
            <a:ext cx="3119941" cy="91440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23197"/>
            <a:ext cx="776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B2C1BE1D-F557-C442-9DA9-8F06AF7B7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102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25898" y="493382"/>
            <a:ext cx="10340205" cy="567955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59261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925898" y="1116151"/>
            <a:ext cx="10340205" cy="0"/>
          </a:xfrm>
          <a:prstGeom prst="line">
            <a:avLst/>
          </a:prstGeom>
          <a:ln w="19050" cmpd="sng">
            <a:solidFill>
              <a:srgbClr val="59261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925898" y="1280436"/>
            <a:ext cx="5068503" cy="452596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197601" y="1280436"/>
            <a:ext cx="5068503" cy="452596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059" y="5953434"/>
            <a:ext cx="3119941" cy="914400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23197"/>
            <a:ext cx="776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B2C1BE1D-F557-C442-9DA9-8F06AF7B7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207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905" y="1276702"/>
            <a:ext cx="5070620" cy="43836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rgbClr val="32A4D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76702"/>
            <a:ext cx="5072736" cy="43836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rgbClr val="32A4D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25898" y="493382"/>
            <a:ext cx="10340205" cy="567955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59261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25898" y="1116151"/>
            <a:ext cx="10340205" cy="0"/>
          </a:xfrm>
          <a:prstGeom prst="line">
            <a:avLst/>
          </a:prstGeom>
          <a:ln w="19050" cmpd="sng">
            <a:solidFill>
              <a:srgbClr val="59261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925897" y="1715068"/>
            <a:ext cx="5070627" cy="394939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6183740" y="1715068"/>
            <a:ext cx="5070627" cy="394939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059" y="5953434"/>
            <a:ext cx="3119941" cy="914400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23197"/>
            <a:ext cx="776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B2C1BE1D-F557-C442-9DA9-8F06AF7B7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77E4BD-558F-4F49-BCCC-8097ACDB3950}"/>
              </a:ext>
            </a:extLst>
          </p:cNvPr>
          <p:cNvCxnSpPr/>
          <p:nvPr userDrawn="1"/>
        </p:nvCxnSpPr>
        <p:spPr>
          <a:xfrm>
            <a:off x="704314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9231390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25898" y="493382"/>
            <a:ext cx="10340205" cy="567955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59261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925898" y="1116151"/>
            <a:ext cx="10340205" cy="0"/>
          </a:xfrm>
          <a:prstGeom prst="line">
            <a:avLst/>
          </a:prstGeom>
          <a:ln w="19050" cmpd="sng">
            <a:solidFill>
              <a:srgbClr val="59261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925898" y="3108326"/>
            <a:ext cx="10340205" cy="49141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32A4D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25898" y="1280436"/>
            <a:ext cx="10340205" cy="168889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925898" y="3740092"/>
            <a:ext cx="10340205" cy="194274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059" y="5953434"/>
            <a:ext cx="3119941" cy="914400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23197"/>
            <a:ext cx="776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B2C1BE1D-F557-C442-9DA9-8F06AF7B7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724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97" y="273050"/>
            <a:ext cx="3694787" cy="1162051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rgbClr val="59261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897" y="1435105"/>
            <a:ext cx="3694787" cy="4476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5926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848780" y="273050"/>
            <a:ext cx="5567568" cy="563819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059" y="5953434"/>
            <a:ext cx="3119941" cy="9144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23197"/>
            <a:ext cx="776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B2C1BE1D-F557-C442-9DA9-8F06AF7B7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566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304" y="4800602"/>
            <a:ext cx="6204027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59261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5304" y="5367342"/>
            <a:ext cx="6204027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1">
                <a:solidFill>
                  <a:srgbClr val="5926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059" y="5953434"/>
            <a:ext cx="3119941" cy="9144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23197"/>
            <a:ext cx="776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B2C1BE1D-F557-C442-9DA9-8F06AF7B7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313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059" y="5953434"/>
            <a:ext cx="311994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670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898" y="1280436"/>
            <a:ext cx="10340205" cy="438403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25898" y="493382"/>
            <a:ext cx="10340205" cy="567955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59261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25898" y="1116151"/>
            <a:ext cx="10340205" cy="0"/>
          </a:xfrm>
          <a:prstGeom prst="line">
            <a:avLst/>
          </a:prstGeom>
          <a:ln w="19050" cmpd="sng">
            <a:solidFill>
              <a:srgbClr val="59261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059" y="5953434"/>
            <a:ext cx="3119941" cy="91440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23197"/>
            <a:ext cx="776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B2C1BE1D-F557-C442-9DA9-8F06AF7B7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46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0670" y="1353835"/>
            <a:ext cx="10370661" cy="1470025"/>
          </a:xfrm>
          <a:prstGeom prst="rect">
            <a:avLst/>
          </a:prstGeom>
        </p:spPr>
        <p:txBody>
          <a:bodyPr anchor="b"/>
          <a:lstStyle>
            <a:lvl1pPr>
              <a:defRPr sz="54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990839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15343" y="6423197"/>
            <a:ext cx="740109" cy="365125"/>
          </a:xfrm>
          <a:prstGeom prst="rect">
            <a:avLst/>
          </a:prstGeom>
        </p:spPr>
        <p:txBody>
          <a:bodyPr/>
          <a:lstStyle/>
          <a:p>
            <a:fld id="{B2C1BE1D-F557-C442-9DA9-8F06AF7B7A6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2960"/>
            <a:ext cx="3135536" cy="91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896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15343" y="6423197"/>
            <a:ext cx="740109" cy="365125"/>
          </a:xfrm>
          <a:prstGeom prst="rect">
            <a:avLst/>
          </a:prstGeom>
        </p:spPr>
        <p:txBody>
          <a:bodyPr/>
          <a:lstStyle/>
          <a:p>
            <a:fld id="{B2C1BE1D-F557-C442-9DA9-8F06AF7B7A69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2960"/>
            <a:ext cx="3135536" cy="91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485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0670" y="1353835"/>
            <a:ext cx="10370661" cy="1470025"/>
          </a:xfrm>
          <a:prstGeom prst="rect">
            <a:avLst/>
          </a:prstGeom>
        </p:spPr>
        <p:txBody>
          <a:bodyPr anchor="b"/>
          <a:lstStyle>
            <a:lvl1pPr>
              <a:defRPr sz="54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990839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15343" y="6423197"/>
            <a:ext cx="740109" cy="365125"/>
          </a:xfrm>
          <a:prstGeom prst="rect">
            <a:avLst/>
          </a:prstGeom>
        </p:spPr>
        <p:txBody>
          <a:bodyPr/>
          <a:lstStyle/>
          <a:p>
            <a:fld id="{B2C1BE1D-F557-C442-9DA9-8F06AF7B7A6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2960"/>
            <a:ext cx="3135536" cy="918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7233" y="6002934"/>
            <a:ext cx="2003551" cy="772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0808" y="5969990"/>
            <a:ext cx="949369" cy="80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117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15343" y="6423197"/>
            <a:ext cx="740109" cy="365125"/>
          </a:xfrm>
          <a:prstGeom prst="rect">
            <a:avLst/>
          </a:prstGeom>
        </p:spPr>
        <p:txBody>
          <a:bodyPr/>
          <a:lstStyle/>
          <a:p>
            <a:fld id="{B2C1BE1D-F557-C442-9DA9-8F06AF7B7A69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2960"/>
            <a:ext cx="3135536" cy="918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7233" y="6002934"/>
            <a:ext cx="2003551" cy="7727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0808" y="5969990"/>
            <a:ext cx="949369" cy="80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786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0670" y="1353835"/>
            <a:ext cx="10370661" cy="1470025"/>
          </a:xfrm>
          <a:prstGeom prst="rect">
            <a:avLst/>
          </a:prstGeom>
        </p:spPr>
        <p:txBody>
          <a:bodyPr anchor="b"/>
          <a:lstStyle>
            <a:lvl1pPr>
              <a:defRPr sz="54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990839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15343" y="6423197"/>
            <a:ext cx="740109" cy="365125"/>
          </a:xfrm>
          <a:prstGeom prst="rect">
            <a:avLst/>
          </a:prstGeom>
        </p:spPr>
        <p:txBody>
          <a:bodyPr/>
          <a:lstStyle/>
          <a:p>
            <a:fld id="{B2C1BE1D-F557-C442-9DA9-8F06AF7B7A6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2960"/>
            <a:ext cx="3135536" cy="918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7233" y="6002934"/>
            <a:ext cx="2003551" cy="77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5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54FD4E-2BB6-AE40-B89B-76CA55068800}"/>
              </a:ext>
            </a:extLst>
          </p:cNvPr>
          <p:cNvCxnSpPr/>
          <p:nvPr userDrawn="1"/>
        </p:nvCxnSpPr>
        <p:spPr>
          <a:xfrm>
            <a:off x="704314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6662322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15343" y="6423197"/>
            <a:ext cx="740109" cy="365125"/>
          </a:xfrm>
          <a:prstGeom prst="rect">
            <a:avLst/>
          </a:prstGeom>
        </p:spPr>
        <p:txBody>
          <a:bodyPr/>
          <a:lstStyle/>
          <a:p>
            <a:fld id="{B2C1BE1D-F557-C442-9DA9-8F06AF7B7A69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2960"/>
            <a:ext cx="3135536" cy="918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7233" y="6002934"/>
            <a:ext cx="2003551" cy="77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389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0670" y="1353835"/>
            <a:ext cx="10370661" cy="1470025"/>
          </a:xfrm>
          <a:prstGeom prst="rect">
            <a:avLst/>
          </a:prstGeom>
        </p:spPr>
        <p:txBody>
          <a:bodyPr anchor="b"/>
          <a:lstStyle>
            <a:lvl1pPr>
              <a:defRPr sz="54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990839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15343" y="6423197"/>
            <a:ext cx="740109" cy="365125"/>
          </a:xfrm>
          <a:prstGeom prst="rect">
            <a:avLst/>
          </a:prstGeom>
        </p:spPr>
        <p:txBody>
          <a:bodyPr/>
          <a:lstStyle/>
          <a:p>
            <a:fld id="{B2C1BE1D-F557-C442-9DA9-8F06AF7B7A6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2960"/>
            <a:ext cx="3135536" cy="918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032" y="5969990"/>
            <a:ext cx="949369" cy="80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260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15343" y="6423197"/>
            <a:ext cx="740109" cy="365125"/>
          </a:xfrm>
          <a:prstGeom prst="rect">
            <a:avLst/>
          </a:prstGeom>
        </p:spPr>
        <p:txBody>
          <a:bodyPr/>
          <a:lstStyle/>
          <a:p>
            <a:fld id="{B2C1BE1D-F557-C442-9DA9-8F06AF7B7A69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2960"/>
            <a:ext cx="3135536" cy="918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032" y="5969990"/>
            <a:ext cx="949369" cy="80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792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590"/>
            <a:ext cx="9144000" cy="2387487"/>
          </a:xfrm>
          <a:prstGeom prst="rect">
            <a:avLst/>
          </a:prstGeom>
        </p:spPr>
        <p:txBody>
          <a:bodyPr anchor="b"/>
          <a:lstStyle>
            <a:lvl1pPr algn="ctr">
              <a:defRPr sz="148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1924"/>
            <a:ext cx="9144000" cy="16561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93"/>
            </a:lvl1pPr>
            <a:lvl2pPr marL="112901" indent="0" algn="ctr">
              <a:buNone/>
              <a:defRPr sz="494"/>
            </a:lvl2pPr>
            <a:lvl3pPr marL="225802" indent="0" algn="ctr">
              <a:buNone/>
              <a:defRPr sz="444"/>
            </a:lvl3pPr>
            <a:lvl4pPr marL="338702" indent="0" algn="ctr">
              <a:buNone/>
              <a:defRPr sz="395"/>
            </a:lvl4pPr>
            <a:lvl5pPr marL="451603" indent="0" algn="ctr">
              <a:buNone/>
              <a:defRPr sz="395"/>
            </a:lvl5pPr>
            <a:lvl6pPr marL="564504" indent="0" algn="ctr">
              <a:buNone/>
              <a:defRPr sz="395"/>
            </a:lvl6pPr>
            <a:lvl7pPr marL="677404" indent="0" algn="ctr">
              <a:buNone/>
              <a:defRPr sz="395"/>
            </a:lvl7pPr>
            <a:lvl8pPr marL="790305" indent="0" algn="ctr">
              <a:buNone/>
              <a:defRPr sz="395"/>
            </a:lvl8pPr>
            <a:lvl9pPr marL="903206" indent="0" algn="ctr">
              <a:buNone/>
              <a:defRPr sz="39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4E29D-3BEB-44FE-BF66-114B54B8DE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237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9BC7BF9-BA44-475A-9C2E-385F5646E0B5}" type="datetimeFigureOut">
              <a:rPr lang="en-US" altLang="en-US"/>
              <a:pPr>
                <a:defRPr/>
              </a:pPr>
              <a:t>12/19/2022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F717D-30B1-45B3-8469-818B9CB5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237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AED35-BC90-4504-B30F-7833F321F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237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09A4505-C000-4CD1-BB05-6769367195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0352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4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7F74-7C56-498F-9447-BDDF4EB9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237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8B96F03-294E-465A-B492-A3C0973DDD6F}" type="datetimeFigureOut">
              <a:rPr lang="en-US" altLang="en-US"/>
              <a:pPr>
                <a:defRPr/>
              </a:pPr>
              <a:t>12/19/2022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815E4-C1CA-42B9-ABAB-8548A417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237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27394-1267-438A-9277-8445BD3F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237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D14B09D-A8EE-4418-8F91-FA9C4EDEE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1805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964"/>
            <a:ext cx="10515600" cy="2852398"/>
          </a:xfrm>
          <a:prstGeom prst="rect">
            <a:avLst/>
          </a:prstGeom>
        </p:spPr>
        <p:txBody>
          <a:bodyPr anchor="b"/>
          <a:lstStyle>
            <a:lvl1pPr>
              <a:defRPr sz="148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576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93">
                <a:solidFill>
                  <a:schemeClr val="tx1">
                    <a:tint val="75000"/>
                  </a:schemeClr>
                </a:solidFill>
              </a:defRPr>
            </a:lvl1pPr>
            <a:lvl2pPr marL="112901" indent="0">
              <a:buNone/>
              <a:defRPr sz="494">
                <a:solidFill>
                  <a:schemeClr val="tx1">
                    <a:tint val="75000"/>
                  </a:schemeClr>
                </a:solidFill>
              </a:defRPr>
            </a:lvl2pPr>
            <a:lvl3pPr marL="225802" indent="0">
              <a:buNone/>
              <a:defRPr sz="444">
                <a:solidFill>
                  <a:schemeClr val="tx1">
                    <a:tint val="75000"/>
                  </a:schemeClr>
                </a:solidFill>
              </a:defRPr>
            </a:lvl3pPr>
            <a:lvl4pPr marL="338702" indent="0">
              <a:buNone/>
              <a:defRPr sz="395">
                <a:solidFill>
                  <a:schemeClr val="tx1">
                    <a:tint val="75000"/>
                  </a:schemeClr>
                </a:solidFill>
              </a:defRPr>
            </a:lvl4pPr>
            <a:lvl5pPr marL="451603" indent="0">
              <a:buNone/>
              <a:defRPr sz="395">
                <a:solidFill>
                  <a:schemeClr val="tx1">
                    <a:tint val="75000"/>
                  </a:schemeClr>
                </a:solidFill>
              </a:defRPr>
            </a:lvl5pPr>
            <a:lvl6pPr marL="564504" indent="0">
              <a:buNone/>
              <a:defRPr sz="395">
                <a:solidFill>
                  <a:schemeClr val="tx1">
                    <a:tint val="75000"/>
                  </a:schemeClr>
                </a:solidFill>
              </a:defRPr>
            </a:lvl6pPr>
            <a:lvl7pPr marL="677404" indent="0">
              <a:buNone/>
              <a:defRPr sz="395">
                <a:solidFill>
                  <a:schemeClr val="tx1">
                    <a:tint val="75000"/>
                  </a:schemeClr>
                </a:solidFill>
              </a:defRPr>
            </a:lvl7pPr>
            <a:lvl8pPr marL="790305" indent="0">
              <a:buNone/>
              <a:defRPr sz="395">
                <a:solidFill>
                  <a:schemeClr val="tx1">
                    <a:tint val="75000"/>
                  </a:schemeClr>
                </a:solidFill>
              </a:defRPr>
            </a:lvl8pPr>
            <a:lvl9pPr marL="903206" indent="0">
              <a:buNone/>
              <a:defRPr sz="3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C6390-C7FC-4A92-9F09-793085A486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237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D9BCF3D-B371-402B-A365-52BC801F9D07}" type="datetimeFigureOut">
              <a:rPr lang="en-US" altLang="en-US"/>
              <a:pPr>
                <a:defRPr/>
              </a:pPr>
              <a:t>12/19/2022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8401-E06B-49AE-9E83-A39F15FF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237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3ED4E-65FB-4919-BCD5-6166E603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237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FC1463C-FB6C-4908-AFCA-9EDA11CE15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6256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223933" cy="43514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9867" y="1825626"/>
            <a:ext cx="5223933" cy="43514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70E0E-E3DA-4F8C-8B07-F7B42CA311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237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35CACA7-E967-4350-9E18-4D2D2F72B046}" type="datetimeFigureOut">
              <a:rPr lang="en-US" altLang="en-US"/>
              <a:pPr>
                <a:defRPr/>
              </a:pPr>
              <a:t>12/19/2022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9DB4A-0A83-434D-A4DD-0472CB6B9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237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9F2B2-97C0-4168-929F-77A8971AE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237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BD7FF9E-D3DD-4373-8843-8646A28D00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4143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1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13" y="1681051"/>
            <a:ext cx="5158317" cy="8237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93" b="1"/>
            </a:lvl1pPr>
            <a:lvl2pPr marL="112901" indent="0">
              <a:buNone/>
              <a:defRPr sz="494" b="1"/>
            </a:lvl2pPr>
            <a:lvl3pPr marL="225802" indent="0">
              <a:buNone/>
              <a:defRPr sz="444" b="1"/>
            </a:lvl3pPr>
            <a:lvl4pPr marL="338702" indent="0">
              <a:buNone/>
              <a:defRPr sz="395" b="1"/>
            </a:lvl4pPr>
            <a:lvl5pPr marL="451603" indent="0">
              <a:buNone/>
              <a:defRPr sz="395" b="1"/>
            </a:lvl5pPr>
            <a:lvl6pPr marL="564504" indent="0">
              <a:buNone/>
              <a:defRPr sz="395" b="1"/>
            </a:lvl6pPr>
            <a:lvl7pPr marL="677404" indent="0">
              <a:buNone/>
              <a:defRPr sz="395" b="1"/>
            </a:lvl7pPr>
            <a:lvl8pPr marL="790305" indent="0">
              <a:buNone/>
              <a:defRPr sz="395" b="1"/>
            </a:lvl8pPr>
            <a:lvl9pPr marL="903206" indent="0">
              <a:buNone/>
              <a:defRPr sz="3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13" y="2504850"/>
            <a:ext cx="5158317" cy="36847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051"/>
            <a:ext cx="5183011" cy="8237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93" b="1"/>
            </a:lvl1pPr>
            <a:lvl2pPr marL="112901" indent="0">
              <a:buNone/>
              <a:defRPr sz="494" b="1"/>
            </a:lvl2pPr>
            <a:lvl3pPr marL="225802" indent="0">
              <a:buNone/>
              <a:defRPr sz="444" b="1"/>
            </a:lvl3pPr>
            <a:lvl4pPr marL="338702" indent="0">
              <a:buNone/>
              <a:defRPr sz="395" b="1"/>
            </a:lvl4pPr>
            <a:lvl5pPr marL="451603" indent="0">
              <a:buNone/>
              <a:defRPr sz="395" b="1"/>
            </a:lvl5pPr>
            <a:lvl6pPr marL="564504" indent="0">
              <a:buNone/>
              <a:defRPr sz="395" b="1"/>
            </a:lvl6pPr>
            <a:lvl7pPr marL="677404" indent="0">
              <a:buNone/>
              <a:defRPr sz="395" b="1"/>
            </a:lvl7pPr>
            <a:lvl8pPr marL="790305" indent="0">
              <a:buNone/>
              <a:defRPr sz="395" b="1"/>
            </a:lvl8pPr>
            <a:lvl9pPr marL="903206" indent="0">
              <a:buNone/>
              <a:defRPr sz="3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4850"/>
            <a:ext cx="5183011" cy="36847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9D5CCA-2317-4E90-8E41-FBD820CF92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237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3F0ADC5-EC6D-4265-B760-E97E641EB32E}" type="datetimeFigureOut">
              <a:rPr lang="en-US" altLang="en-US"/>
              <a:pPr>
                <a:defRPr/>
              </a:pPr>
              <a:t>12/19/2022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EB73DE-5733-4E19-A965-46D4081CA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237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794AA9-A2F8-4C3E-8646-C484D3396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237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C670993-E500-449B-A040-3DF411D745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1892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512979F7-A862-42B6-8840-DCE08936D0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237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71A0430-32D7-4B6F-B614-238C6E09826B}" type="datetimeFigureOut">
              <a:rPr lang="en-US" altLang="en-US"/>
              <a:pPr>
                <a:defRPr/>
              </a:pPr>
              <a:t>12/19/2022</a:t>
            </a:fld>
            <a:endParaRPr lang="en-US" alt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6C526DD-FD32-4896-ADC2-994FD6FD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237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A820076-8F20-4794-86C9-C1C74D81F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237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42E329B-9CC5-4DF4-BFB9-E2206267F8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6009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68F6BA-8FEA-4352-AD57-C53C18374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237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05DD051-3A4A-4ED8-9FA0-1C3D2315980F}" type="datetimeFigureOut">
              <a:rPr lang="en-US" altLang="en-US"/>
              <a:pPr>
                <a:defRPr/>
              </a:pPr>
              <a:t>12/19/2022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D4A271-D747-4FC9-AB25-941829C8A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237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017A2-3CAC-4C8F-A28F-AEC8CE86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237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718065F-A935-469B-B69A-76EDA13873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32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rm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rm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7544064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13" y="456975"/>
            <a:ext cx="3932767" cy="1600540"/>
          </a:xfrm>
          <a:prstGeom prst="rect">
            <a:avLst/>
          </a:prstGeom>
        </p:spPr>
        <p:txBody>
          <a:bodyPr anchor="b"/>
          <a:lstStyle>
            <a:lvl1pPr>
              <a:defRPr sz="79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011" y="987652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790"/>
            </a:lvl1pPr>
            <a:lvl2pPr>
              <a:defRPr sz="691"/>
            </a:lvl2pPr>
            <a:lvl3pPr>
              <a:defRPr sz="593"/>
            </a:lvl3pPr>
            <a:lvl4pPr>
              <a:defRPr sz="494"/>
            </a:lvl4pPr>
            <a:lvl5pPr>
              <a:defRPr sz="494"/>
            </a:lvl5pPr>
            <a:lvl6pPr>
              <a:defRPr sz="494"/>
            </a:lvl6pPr>
            <a:lvl7pPr>
              <a:defRPr sz="494"/>
            </a:lvl7pPr>
            <a:lvl8pPr>
              <a:defRPr sz="494"/>
            </a:lvl8pPr>
            <a:lvl9pPr>
              <a:defRPr sz="49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13" y="2057514"/>
            <a:ext cx="3932767" cy="38117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95"/>
            </a:lvl1pPr>
            <a:lvl2pPr marL="112901" indent="0">
              <a:buNone/>
              <a:defRPr sz="346"/>
            </a:lvl2pPr>
            <a:lvl3pPr marL="225802" indent="0">
              <a:buNone/>
              <a:defRPr sz="296"/>
            </a:lvl3pPr>
            <a:lvl4pPr marL="338702" indent="0">
              <a:buNone/>
              <a:defRPr sz="247"/>
            </a:lvl4pPr>
            <a:lvl5pPr marL="451603" indent="0">
              <a:buNone/>
              <a:defRPr sz="247"/>
            </a:lvl5pPr>
            <a:lvl6pPr marL="564504" indent="0">
              <a:buNone/>
              <a:defRPr sz="247"/>
            </a:lvl6pPr>
            <a:lvl7pPr marL="677404" indent="0">
              <a:buNone/>
              <a:defRPr sz="247"/>
            </a:lvl7pPr>
            <a:lvl8pPr marL="790305" indent="0">
              <a:buNone/>
              <a:defRPr sz="247"/>
            </a:lvl8pPr>
            <a:lvl9pPr marL="903206" indent="0">
              <a:buNone/>
              <a:defRPr sz="24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AFF2AA-9811-4376-AC05-916437085F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237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043234D-6C48-41D5-A071-A37FD4CDB5DE}" type="datetimeFigureOut">
              <a:rPr lang="en-US" altLang="en-US"/>
              <a:pPr>
                <a:defRPr/>
              </a:pPr>
              <a:t>12/19/2022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D8F4D-908B-44A1-8093-4FCDE435A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237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8193D-04CE-4536-9B5A-FCD5B4EF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237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551EFFEC-32B8-4A26-9985-E445A62915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2202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13" y="456975"/>
            <a:ext cx="3932767" cy="1600540"/>
          </a:xfrm>
          <a:prstGeom prst="rect">
            <a:avLst/>
          </a:prstGeom>
        </p:spPr>
        <p:txBody>
          <a:bodyPr anchor="b"/>
          <a:lstStyle>
            <a:lvl1pPr>
              <a:defRPr sz="79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011" y="987652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0"/>
            </a:lvl1pPr>
            <a:lvl2pPr marL="112901" indent="0">
              <a:buNone/>
              <a:defRPr sz="691"/>
            </a:lvl2pPr>
            <a:lvl3pPr marL="225802" indent="0">
              <a:buNone/>
              <a:defRPr sz="593"/>
            </a:lvl3pPr>
            <a:lvl4pPr marL="338702" indent="0">
              <a:buNone/>
              <a:defRPr sz="494"/>
            </a:lvl4pPr>
            <a:lvl5pPr marL="451603" indent="0">
              <a:buNone/>
              <a:defRPr sz="494"/>
            </a:lvl5pPr>
            <a:lvl6pPr marL="564504" indent="0">
              <a:buNone/>
              <a:defRPr sz="494"/>
            </a:lvl6pPr>
            <a:lvl7pPr marL="677404" indent="0">
              <a:buNone/>
              <a:defRPr sz="494"/>
            </a:lvl7pPr>
            <a:lvl8pPr marL="790305" indent="0">
              <a:buNone/>
              <a:defRPr sz="494"/>
            </a:lvl8pPr>
            <a:lvl9pPr marL="903206" indent="0">
              <a:buNone/>
              <a:defRPr sz="49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13" y="2057514"/>
            <a:ext cx="3932767" cy="38117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95"/>
            </a:lvl1pPr>
            <a:lvl2pPr marL="112901" indent="0">
              <a:buNone/>
              <a:defRPr sz="346"/>
            </a:lvl2pPr>
            <a:lvl3pPr marL="225802" indent="0">
              <a:buNone/>
              <a:defRPr sz="296"/>
            </a:lvl3pPr>
            <a:lvl4pPr marL="338702" indent="0">
              <a:buNone/>
              <a:defRPr sz="247"/>
            </a:lvl4pPr>
            <a:lvl5pPr marL="451603" indent="0">
              <a:buNone/>
              <a:defRPr sz="247"/>
            </a:lvl5pPr>
            <a:lvl6pPr marL="564504" indent="0">
              <a:buNone/>
              <a:defRPr sz="247"/>
            </a:lvl6pPr>
            <a:lvl7pPr marL="677404" indent="0">
              <a:buNone/>
              <a:defRPr sz="247"/>
            </a:lvl7pPr>
            <a:lvl8pPr marL="790305" indent="0">
              <a:buNone/>
              <a:defRPr sz="247"/>
            </a:lvl8pPr>
            <a:lvl9pPr marL="903206" indent="0">
              <a:buNone/>
              <a:defRPr sz="24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31324-A5D2-4A6E-840C-15288E8A2B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237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D8D06CA-E499-4A5D-8FDB-3A2D3AA49E28}" type="datetimeFigureOut">
              <a:rPr lang="en-US" altLang="en-US"/>
              <a:pPr>
                <a:defRPr/>
              </a:pPr>
              <a:t>12/19/2022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66FB33-3339-4AA9-8BFE-16A0FF312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237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DDCE4-A3F5-4E78-AC80-D99BD0EE9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237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15E0D4F-3BF2-432E-B524-E2CC6CAD2C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5332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4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5639E-E95D-4555-93F0-7E6571520F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237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ABAC0F8-DB52-4A78-8D22-529F27C9449B}" type="datetimeFigureOut">
              <a:rPr lang="en-US" altLang="en-US"/>
              <a:pPr>
                <a:defRPr/>
              </a:pPr>
              <a:t>12/19/2022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E7989-F433-41D4-B4F1-455D8354A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237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A4A03-6257-4604-85BA-A95F824C6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237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BBD4987-2FC8-4BE5-AD26-343932A38F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5475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95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818967" cy="58119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B5BB0-867C-421A-92AE-3159A5774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237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51FD204-7E47-401F-9312-DC9B64323417}" type="datetimeFigureOut">
              <a:rPr lang="en-US" altLang="en-US"/>
              <a:pPr>
                <a:defRPr/>
              </a:pPr>
              <a:t>12/19/2022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67FD1-AB69-405E-84BF-0E1B9B552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237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89E36-F14A-4D96-95DE-F5C67146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237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77556B4-96E0-49F8-9DBE-08C5880C55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1871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5C6AE-EA2E-4189-963F-265961CDD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8AF7A2-E57E-470B-BB45-F40D031A0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A8C67-58D9-4D0B-8D7D-898D54068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986F-731A-4CAD-B554-E0D31B50C961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371EE-8039-4B0C-8AD9-9DB7DE33C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EBC59-0E87-4855-A474-4059F57A2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A039-0AFB-4691-8153-D6DAB1A3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905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F80BD-3C5A-4769-8342-A1B161223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8199D-C848-468D-9B81-5D80AE521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2DC4A-1275-4995-85EE-CFCCCECC0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986F-731A-4CAD-B554-E0D31B50C961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D5A8C-2C93-4A08-B839-681C17E2A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04FE7-4D3F-42DD-8D13-1DFF83636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A039-0AFB-4691-8153-D6DAB1A3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222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729C6-FE26-4484-9901-045104016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A2739-5A42-4589-B9E0-31611FD46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EA97B-121B-48F8-809F-CAF19E74E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986F-731A-4CAD-B554-E0D31B50C961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F3F7E-3049-4394-9A96-363AFB17C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AEC74-82D1-4958-AEF5-569034975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A039-0AFB-4691-8153-D6DAB1A3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771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75DE7-39E8-4CEA-A9C3-F806088A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441E9-7516-4F01-9BDD-6613142167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8FF73D-2613-4FF7-8042-6E4B585BA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38CAD8-11C5-46EE-A0B3-ABC30C076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986F-731A-4CAD-B554-E0D31B50C961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DF69E-968B-4E37-A2D2-02BE0A52C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801FE-E078-4DED-B856-A1C9A43B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A039-0AFB-4691-8153-D6DAB1A3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724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DA335-BB87-46A6-9546-8484A76A0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2E672-1726-488D-B22C-13AE2E603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2A93FC-562B-44B5-8099-EF7B17E3F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9FA8E5-8737-4434-AAB6-A247B8E2C7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2293DA-EC92-4C52-AB9B-FD79D1DC0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D79DC2-68E4-4226-8032-890FBE3A8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986F-731A-4CAD-B554-E0D31B50C961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B066-3713-43CE-AB4A-D3CDC06E9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BCAAC5-712B-43D8-8EEE-8FDE4FE48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A039-0AFB-4691-8153-D6DAB1A3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902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AAF46-596B-4E58-9E37-E6413D7FC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6F5CC0-C8D4-4606-957E-F874A252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986F-731A-4CAD-B554-E0D31B50C961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5A39FA-FF05-4FD6-AA43-9B3001768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7C3DD-34C7-4597-B2B1-70E05126A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A039-0AFB-4691-8153-D6DAB1A3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4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D2A368-37B4-AE41-8927-00C94D6431A1}"/>
              </a:ext>
            </a:extLst>
          </p:cNvPr>
          <p:cNvCxnSpPr/>
          <p:nvPr userDrawn="1"/>
        </p:nvCxnSpPr>
        <p:spPr>
          <a:xfrm>
            <a:off x="707293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5997858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EBAD5F-80BE-4532-95F1-52A6FDC57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986F-731A-4CAD-B554-E0D31B50C961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6C4A21-3D7A-491C-A674-8A641975E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64EC0-CD08-4732-86A5-B55004946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A039-0AFB-4691-8153-D6DAB1A3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688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2FA09-B37D-41BF-9936-3DDB2B1D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96008-ABF1-42B3-AFFC-F5E45723B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5BE4B-F1F0-4FDF-8835-78723EC3B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B12D7-8B73-4A25-8F65-9CB858E3D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986F-731A-4CAD-B554-E0D31B50C961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5F4DA7-52E6-4352-A40F-B6B425BB2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FD21D-A16E-4D29-83F4-0D273C92D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A039-0AFB-4691-8153-D6DAB1A3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093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A957D-FAE9-4678-B796-95B79687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57F0F6-6EBE-46A8-AF75-17C61DA97D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F6822-5566-442D-86A9-A24FEC51D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A825D-83DD-4BB7-9C4A-53E9B987C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986F-731A-4CAD-B554-E0D31B50C961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86B8A-0213-4DBB-8C67-0C50AD807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D27F5-CA59-4598-ADE6-B97A7AB3D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A039-0AFB-4691-8153-D6DAB1A3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491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72463-42C2-4B37-B1B1-8A738B6A4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43D9F4-752F-4638-9929-B575D7104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978BB-575D-40A9-B8AE-4F881B9E5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986F-731A-4CAD-B554-E0D31B50C961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A34C4-DDC9-4D2A-AC47-98A5341A2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E1704-C373-446F-9A76-99A5557A5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A039-0AFB-4691-8153-D6DAB1A3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921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B6DFAB-24E6-4F5E-AEAB-26EFCF64D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5D757-AE23-4427-AB16-A03FF1973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6639C-482C-48A7-994D-1F0C6018A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986F-731A-4CAD-B554-E0D31B50C961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36AC6-2ABB-46D7-8997-C0598A37D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CFD50-F9D7-409B-B1F4-2064C9F32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A039-0AFB-4691-8153-D6DAB1A3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4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A1B7DC-DAD7-F944-AC53-2FDB50DEA0A1}"/>
              </a:ext>
            </a:extLst>
          </p:cNvPr>
          <p:cNvCxnSpPr>
            <a:cxnSpLocks/>
          </p:cNvCxnSpPr>
          <p:nvPr userDrawn="1"/>
        </p:nvCxnSpPr>
        <p:spPr>
          <a:xfrm>
            <a:off x="1325946" y="3080084"/>
            <a:ext cx="685399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219200" y="1887490"/>
            <a:ext cx="5582652" cy="1078262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3840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58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13.emf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C8E6B-4EF4-AB45-BB5A-B61F60A6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3A315-3653-1248-BF74-8D225E1A0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277CC0-3406-FE41-A537-FC7F5005F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64081-CCE9-434F-BC99-2EAB68E1AC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6F45CB4-03EB-854B-871B-8D89D60BB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52177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5" r:id="rId2"/>
    <p:sldLayoutId id="2147483784" r:id="rId3"/>
    <p:sldLayoutId id="2147483783" r:id="rId4"/>
    <p:sldLayoutId id="2147483782" r:id="rId5"/>
    <p:sldLayoutId id="2147483781" r:id="rId6"/>
    <p:sldLayoutId id="2147483780" r:id="rId7"/>
    <p:sldLayoutId id="2147483779" r:id="rId8"/>
    <p:sldLayoutId id="2147483778" r:id="rId9"/>
    <p:sldLayoutId id="2147483777" r:id="rId10"/>
    <p:sldLayoutId id="214748377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j-lt"/>
          <a:ea typeface="Lato Medium" panose="020F0502020204030203" pitchFamily="34" charset="0"/>
          <a:cs typeface="Lato Medium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C8E6B-4EF4-AB45-BB5A-B61F60A6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3A315-3653-1248-BF74-8D225E1A0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277CC0-3406-FE41-A537-FC7F5005F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64081-CCE9-434F-BC99-2EAB68E1AC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6F45CB4-03EB-854B-871B-8D89D60BB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80129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j-lt"/>
          <a:ea typeface="Lato Medium" panose="020F0502020204030203" pitchFamily="34" charset="0"/>
          <a:cs typeface="Lato Medium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10160"/>
            <a:ext cx="12192000" cy="6868160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6115" y="6423196"/>
            <a:ext cx="817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>
                <a:solidFill>
                  <a:schemeClr val="bg1"/>
                </a:solidFill>
              </a:defRPr>
            </a:lvl1pPr>
          </a:lstStyle>
          <a:p>
            <a:fld id="{B2C1BE1D-F557-C442-9DA9-8F06AF7B7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6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C8E6B-4EF4-AB45-BB5A-B61F60A6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3A315-3653-1248-BF74-8D225E1A0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277CC0-3406-FE41-A537-FC7F5005F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64081-CCE9-434F-BC99-2EAB68E1AC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6F45CB4-03EB-854B-871B-8D89D60BB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07230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Lato Medium" panose="020F0502020204030203" pitchFamily="34" charset="0"/>
          <a:cs typeface="Lato Medium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23197"/>
            <a:ext cx="776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B2C1BE1D-F557-C442-9DA9-8F06AF7B7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8793" y="6423197"/>
            <a:ext cx="776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59261D"/>
                </a:solidFill>
              </a:defRPr>
            </a:lvl1pPr>
          </a:lstStyle>
          <a:p>
            <a:fld id="{B2C1BE1D-F557-C442-9DA9-8F06AF7B7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D78B65-C90A-4690-9DA6-0CB6C4356BBB}"/>
              </a:ext>
            </a:extLst>
          </p:cNvPr>
          <p:cNvSpPr/>
          <p:nvPr userDrawn="1"/>
        </p:nvSpPr>
        <p:spPr bwMode="auto">
          <a:xfrm>
            <a:off x="105833" y="63500"/>
            <a:ext cx="10414000" cy="1111250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72"/>
          </a:p>
        </p:txBody>
      </p:sp>
      <p:pic>
        <p:nvPicPr>
          <p:cNvPr id="6" name="Picture 5" descr="AAH_Vertical_4C.eps">
            <a:extLst>
              <a:ext uri="{FF2B5EF4-FFF2-40B4-BE49-F238E27FC236}">
                <a16:creationId xmlns:a16="http://schemas.microsoft.com/office/drawing/2014/main" id="{CE620CCF-4CCB-4CE1-A2CE-6D7EE7C92FD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034" y="104775"/>
            <a:ext cx="1408133" cy="990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18" r:id="rId1"/>
    <p:sldLayoutId id="2147484719" r:id="rId2"/>
    <p:sldLayoutId id="2147484720" r:id="rId3"/>
    <p:sldLayoutId id="2147484721" r:id="rId4"/>
    <p:sldLayoutId id="2147484722" r:id="rId5"/>
    <p:sldLayoutId id="2147484723" r:id="rId6"/>
    <p:sldLayoutId id="2147484724" r:id="rId7"/>
    <p:sldLayoutId id="2147484725" r:id="rId8"/>
    <p:sldLayoutId id="2147484726" r:id="rId9"/>
    <p:sldLayoutId id="2147484727" r:id="rId10"/>
    <p:sldLayoutId id="214748472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87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87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87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87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87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112901" algn="l" rtl="0" fontAlgn="base">
        <a:lnSpc>
          <a:spcPct val="90000"/>
        </a:lnSpc>
        <a:spcBef>
          <a:spcPct val="0"/>
        </a:spcBef>
        <a:spcAft>
          <a:spcPct val="0"/>
        </a:spcAft>
        <a:defRPr sz="1087">
          <a:solidFill>
            <a:schemeClr val="tx1"/>
          </a:solidFill>
          <a:latin typeface="Calibri Light" panose="020F0302020204030204" pitchFamily="34" charset="0"/>
        </a:defRPr>
      </a:lvl6pPr>
      <a:lvl7pPr marL="225802" algn="l" rtl="0" fontAlgn="base">
        <a:lnSpc>
          <a:spcPct val="90000"/>
        </a:lnSpc>
        <a:spcBef>
          <a:spcPct val="0"/>
        </a:spcBef>
        <a:spcAft>
          <a:spcPct val="0"/>
        </a:spcAft>
        <a:defRPr sz="1087">
          <a:solidFill>
            <a:schemeClr val="tx1"/>
          </a:solidFill>
          <a:latin typeface="Calibri Light" panose="020F0302020204030204" pitchFamily="34" charset="0"/>
        </a:defRPr>
      </a:lvl7pPr>
      <a:lvl8pPr marL="338702" algn="l" rtl="0" fontAlgn="base">
        <a:lnSpc>
          <a:spcPct val="90000"/>
        </a:lnSpc>
        <a:spcBef>
          <a:spcPct val="0"/>
        </a:spcBef>
        <a:spcAft>
          <a:spcPct val="0"/>
        </a:spcAft>
        <a:defRPr sz="1087">
          <a:solidFill>
            <a:schemeClr val="tx1"/>
          </a:solidFill>
          <a:latin typeface="Calibri Light" panose="020F0302020204030204" pitchFamily="34" charset="0"/>
        </a:defRPr>
      </a:lvl8pPr>
      <a:lvl9pPr marL="451603" algn="l" rtl="0" fontAlgn="base">
        <a:lnSpc>
          <a:spcPct val="90000"/>
        </a:lnSpc>
        <a:spcBef>
          <a:spcPct val="0"/>
        </a:spcBef>
        <a:spcAft>
          <a:spcPct val="0"/>
        </a:spcAft>
        <a:defRPr sz="1087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56450" indent="-56450" algn="l" rtl="0" eaLnBrk="0" fontAlgn="base" hangingPunct="0">
        <a:lnSpc>
          <a:spcPct val="90000"/>
        </a:lnSpc>
        <a:spcBef>
          <a:spcPts val="247"/>
        </a:spcBef>
        <a:spcAft>
          <a:spcPct val="0"/>
        </a:spcAft>
        <a:buFont typeface="Arial" panose="020B0604020202020204" pitchFamily="34" charset="0"/>
        <a:buChar char="•"/>
        <a:defRPr sz="691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169351" indent="-56450" algn="l" rtl="0" eaLnBrk="0" fontAlgn="base" hangingPunct="0">
        <a:lnSpc>
          <a:spcPct val="90000"/>
        </a:lnSpc>
        <a:spcBef>
          <a:spcPts val="124"/>
        </a:spcBef>
        <a:spcAft>
          <a:spcPct val="0"/>
        </a:spcAft>
        <a:buFont typeface="Arial" panose="020B0604020202020204" pitchFamily="34" charset="0"/>
        <a:buChar char="•"/>
        <a:defRPr sz="593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282252" indent="-56450" algn="l" rtl="0" eaLnBrk="0" fontAlgn="base" hangingPunct="0">
        <a:lnSpc>
          <a:spcPct val="90000"/>
        </a:lnSpc>
        <a:spcBef>
          <a:spcPts val="124"/>
        </a:spcBef>
        <a:spcAft>
          <a:spcPct val="0"/>
        </a:spcAft>
        <a:buFont typeface="Arial" panose="020B0604020202020204" pitchFamily="34" charset="0"/>
        <a:buChar char="•"/>
        <a:defRPr sz="494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395153" indent="-56450" algn="l" rtl="0" eaLnBrk="0" fontAlgn="base" hangingPunct="0">
        <a:lnSpc>
          <a:spcPct val="90000"/>
        </a:lnSpc>
        <a:spcBef>
          <a:spcPts val="124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508053" indent="-56450" algn="l" rtl="0" eaLnBrk="0" fontAlgn="base" hangingPunct="0">
        <a:lnSpc>
          <a:spcPct val="90000"/>
        </a:lnSpc>
        <a:spcBef>
          <a:spcPts val="124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620954" indent="-56450" algn="l" defTabSz="225802" rtl="0" eaLnBrk="1" latinLnBrk="0" hangingPunct="1">
        <a:lnSpc>
          <a:spcPct val="90000"/>
        </a:lnSpc>
        <a:spcBef>
          <a:spcPts val="124"/>
        </a:spcBef>
        <a:buFont typeface="Arial" panose="020B0604020202020204" pitchFamily="34" charset="0"/>
        <a:buChar char="•"/>
        <a:defRPr sz="444" kern="1200">
          <a:solidFill>
            <a:schemeClr val="tx1"/>
          </a:solidFill>
          <a:latin typeface="+mn-lt"/>
          <a:ea typeface="+mn-ea"/>
          <a:cs typeface="+mn-cs"/>
        </a:defRPr>
      </a:lvl6pPr>
      <a:lvl7pPr marL="733855" indent="-56450" algn="l" defTabSz="225802" rtl="0" eaLnBrk="1" latinLnBrk="0" hangingPunct="1">
        <a:lnSpc>
          <a:spcPct val="90000"/>
        </a:lnSpc>
        <a:spcBef>
          <a:spcPts val="124"/>
        </a:spcBef>
        <a:buFont typeface="Arial" panose="020B0604020202020204" pitchFamily="34" charset="0"/>
        <a:buChar char="•"/>
        <a:defRPr sz="444" kern="1200">
          <a:solidFill>
            <a:schemeClr val="tx1"/>
          </a:solidFill>
          <a:latin typeface="+mn-lt"/>
          <a:ea typeface="+mn-ea"/>
          <a:cs typeface="+mn-cs"/>
        </a:defRPr>
      </a:lvl7pPr>
      <a:lvl8pPr marL="846756" indent="-56450" algn="l" defTabSz="225802" rtl="0" eaLnBrk="1" latinLnBrk="0" hangingPunct="1">
        <a:lnSpc>
          <a:spcPct val="90000"/>
        </a:lnSpc>
        <a:spcBef>
          <a:spcPts val="124"/>
        </a:spcBef>
        <a:buFont typeface="Arial" panose="020B0604020202020204" pitchFamily="34" charset="0"/>
        <a:buChar char="•"/>
        <a:defRPr sz="444" kern="1200">
          <a:solidFill>
            <a:schemeClr val="tx1"/>
          </a:solidFill>
          <a:latin typeface="+mn-lt"/>
          <a:ea typeface="+mn-ea"/>
          <a:cs typeface="+mn-cs"/>
        </a:defRPr>
      </a:lvl8pPr>
      <a:lvl9pPr marL="959656" indent="-56450" algn="l" defTabSz="225802" rtl="0" eaLnBrk="1" latinLnBrk="0" hangingPunct="1">
        <a:lnSpc>
          <a:spcPct val="90000"/>
        </a:lnSpc>
        <a:spcBef>
          <a:spcPts val="124"/>
        </a:spcBef>
        <a:buFont typeface="Arial" panose="020B0604020202020204" pitchFamily="34" charset="0"/>
        <a:buChar char="•"/>
        <a:defRPr sz="4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5802" rtl="0" eaLnBrk="1" latinLnBrk="0" hangingPunct="1">
        <a:defRPr sz="444" kern="1200">
          <a:solidFill>
            <a:schemeClr val="tx1"/>
          </a:solidFill>
          <a:latin typeface="+mn-lt"/>
          <a:ea typeface="+mn-ea"/>
          <a:cs typeface="+mn-cs"/>
        </a:defRPr>
      </a:lvl1pPr>
      <a:lvl2pPr marL="112901" algn="l" defTabSz="225802" rtl="0" eaLnBrk="1" latinLnBrk="0" hangingPunct="1">
        <a:defRPr sz="444" kern="1200">
          <a:solidFill>
            <a:schemeClr val="tx1"/>
          </a:solidFill>
          <a:latin typeface="+mn-lt"/>
          <a:ea typeface="+mn-ea"/>
          <a:cs typeface="+mn-cs"/>
        </a:defRPr>
      </a:lvl2pPr>
      <a:lvl3pPr marL="225802" algn="l" defTabSz="225802" rtl="0" eaLnBrk="1" latinLnBrk="0" hangingPunct="1">
        <a:defRPr sz="444" kern="1200">
          <a:solidFill>
            <a:schemeClr val="tx1"/>
          </a:solidFill>
          <a:latin typeface="+mn-lt"/>
          <a:ea typeface="+mn-ea"/>
          <a:cs typeface="+mn-cs"/>
        </a:defRPr>
      </a:lvl3pPr>
      <a:lvl4pPr marL="338702" algn="l" defTabSz="225802" rtl="0" eaLnBrk="1" latinLnBrk="0" hangingPunct="1">
        <a:defRPr sz="444" kern="1200">
          <a:solidFill>
            <a:schemeClr val="tx1"/>
          </a:solidFill>
          <a:latin typeface="+mn-lt"/>
          <a:ea typeface="+mn-ea"/>
          <a:cs typeface="+mn-cs"/>
        </a:defRPr>
      </a:lvl4pPr>
      <a:lvl5pPr marL="451603" algn="l" defTabSz="225802" rtl="0" eaLnBrk="1" latinLnBrk="0" hangingPunct="1">
        <a:defRPr sz="444" kern="1200">
          <a:solidFill>
            <a:schemeClr val="tx1"/>
          </a:solidFill>
          <a:latin typeface="+mn-lt"/>
          <a:ea typeface="+mn-ea"/>
          <a:cs typeface="+mn-cs"/>
        </a:defRPr>
      </a:lvl5pPr>
      <a:lvl6pPr marL="564504" algn="l" defTabSz="225802" rtl="0" eaLnBrk="1" latinLnBrk="0" hangingPunct="1">
        <a:defRPr sz="444" kern="1200">
          <a:solidFill>
            <a:schemeClr val="tx1"/>
          </a:solidFill>
          <a:latin typeface="+mn-lt"/>
          <a:ea typeface="+mn-ea"/>
          <a:cs typeface="+mn-cs"/>
        </a:defRPr>
      </a:lvl6pPr>
      <a:lvl7pPr marL="677404" algn="l" defTabSz="225802" rtl="0" eaLnBrk="1" latinLnBrk="0" hangingPunct="1">
        <a:defRPr sz="444" kern="1200">
          <a:solidFill>
            <a:schemeClr val="tx1"/>
          </a:solidFill>
          <a:latin typeface="+mn-lt"/>
          <a:ea typeface="+mn-ea"/>
          <a:cs typeface="+mn-cs"/>
        </a:defRPr>
      </a:lvl7pPr>
      <a:lvl8pPr marL="790305" algn="l" defTabSz="225802" rtl="0" eaLnBrk="1" latinLnBrk="0" hangingPunct="1">
        <a:defRPr sz="444" kern="1200">
          <a:solidFill>
            <a:schemeClr val="tx1"/>
          </a:solidFill>
          <a:latin typeface="+mn-lt"/>
          <a:ea typeface="+mn-ea"/>
          <a:cs typeface="+mn-cs"/>
        </a:defRPr>
      </a:lvl8pPr>
      <a:lvl9pPr marL="903206" algn="l" defTabSz="225802" rtl="0" eaLnBrk="1" latinLnBrk="0" hangingPunct="1">
        <a:defRPr sz="4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68987-B107-4066-8A9B-0462F9121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11C06-5355-4335-BC50-5EE7AFB05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92C3F-55F4-4EC6-A1DC-05B0883AFE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B986F-731A-4CAD-B554-E0D31B50C961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1B579-DFD5-4162-93D7-AC9BD6A36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DC4C3-B15C-4E77-A726-EE926B6A2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EA039-0AFB-4691-8153-D6DAB1A3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5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5" r:id="rId1"/>
    <p:sldLayoutId id="2147484746" r:id="rId2"/>
    <p:sldLayoutId id="2147484747" r:id="rId3"/>
    <p:sldLayoutId id="2147484748" r:id="rId4"/>
    <p:sldLayoutId id="2147484749" r:id="rId5"/>
    <p:sldLayoutId id="2147484750" r:id="rId6"/>
    <p:sldLayoutId id="2147484751" r:id="rId7"/>
    <p:sldLayoutId id="2147484752" r:id="rId8"/>
    <p:sldLayoutId id="2147484753" r:id="rId9"/>
    <p:sldLayoutId id="2147484754" r:id="rId10"/>
    <p:sldLayoutId id="2147484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7.sv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ediatrics.aappublications.org/content/142/6/e2018289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1.sv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info@ilpqc.org" TargetMode="External"/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diagramDrawing" Target="../diagrams/drawing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diagramColors" Target="../diagrams/colors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7.xml"/><Relationship Id="rId11" Type="http://schemas.openxmlformats.org/officeDocument/2006/relationships/diagramQuickStyle" Target="../diagrams/quickStyle8.xml"/><Relationship Id="rId5" Type="http://schemas.openxmlformats.org/officeDocument/2006/relationships/diagramQuickStyle" Target="../diagrams/quickStyle7.xml"/><Relationship Id="rId10" Type="http://schemas.openxmlformats.org/officeDocument/2006/relationships/diagramLayout" Target="../diagrams/layout8.xml"/><Relationship Id="rId4" Type="http://schemas.openxmlformats.org/officeDocument/2006/relationships/diagramLayout" Target="../diagrams/layout7.xml"/><Relationship Id="rId9" Type="http://schemas.openxmlformats.org/officeDocument/2006/relationships/diagramData" Target="../diagrams/data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gif"/><Relationship Id="rId9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5" Type="http://schemas.microsoft.com/office/2018/10/relationships/comments" Target="../comments/modernComment_297_E21254B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6652" y="3387670"/>
            <a:ext cx="5428426" cy="98656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ea typeface="Lato"/>
                <a:cs typeface="Lato"/>
              </a:rPr>
              <a:t>Monday December 19th, 2022 2:00 PM</a:t>
            </a:r>
            <a:endParaRPr lang="en-US">
              <a:solidFill>
                <a:schemeClr val="accent1"/>
              </a:solidFill>
              <a:ea typeface="Lato"/>
              <a:cs typeface="Lato"/>
            </a:endParaRPr>
          </a:p>
          <a:p>
            <a:endParaRPr lang="en-US" dirty="0"/>
          </a:p>
        </p:txBody>
      </p:sp>
      <p:pic>
        <p:nvPicPr>
          <p:cNvPr id="5" name="Picture Placeholder 24">
            <a:extLst>
              <a:ext uri="{FF2B5EF4-FFF2-40B4-BE49-F238E27FC236}">
                <a16:creationId xmlns:a16="http://schemas.microsoft.com/office/drawing/2014/main" id="{AFDEE866-04F7-BF46-8FB4-0968BA571C5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02027" y="369733"/>
            <a:ext cx="3998441" cy="4684339"/>
          </a:xfrm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290181" y="1561331"/>
            <a:ext cx="6698541" cy="1826339"/>
          </a:xfrm>
        </p:spPr>
        <p:txBody>
          <a:bodyPr/>
          <a:lstStyle/>
          <a:p>
            <a:pPr algn="ctr"/>
            <a:r>
              <a:rPr lang="en-US" dirty="0"/>
              <a:t>BASIC Monthly Teams Call: </a:t>
            </a:r>
            <a:br>
              <a:rPr lang="en-US" dirty="0"/>
            </a:br>
            <a:r>
              <a:rPr lang="en-US" b="0" dirty="0"/>
              <a:t>36 is the New 48</a:t>
            </a:r>
          </a:p>
        </p:txBody>
      </p:sp>
      <p:pic>
        <p:nvPicPr>
          <p:cNvPr id="4" name="Graphic 13" descr="Snowflake with solid fill">
            <a:extLst>
              <a:ext uri="{FF2B5EF4-FFF2-40B4-BE49-F238E27FC236}">
                <a16:creationId xmlns:a16="http://schemas.microsoft.com/office/drawing/2014/main" id="{109D4064-D40D-AB60-105B-80FF1200D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48671" y="3113232"/>
            <a:ext cx="1699491" cy="1699491"/>
          </a:xfrm>
          <a:prstGeom prst="rect">
            <a:avLst/>
          </a:prstGeom>
        </p:spPr>
      </p:pic>
      <p:pic>
        <p:nvPicPr>
          <p:cNvPr id="6" name="Graphic 13" descr="Snowflake with solid fill">
            <a:extLst>
              <a:ext uri="{FF2B5EF4-FFF2-40B4-BE49-F238E27FC236}">
                <a16:creationId xmlns:a16="http://schemas.microsoft.com/office/drawing/2014/main" id="{11A08B3D-52E8-EB4C-4E31-57458A359B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84685" y="3113233"/>
            <a:ext cx="1699491" cy="169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3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7A89E-BE9D-4248-946F-293394F51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Antibiotic disruption of the microbiome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AD902-D6BE-40A9-8393-607A311D0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959324" cy="4351338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Following even a single dose of antibacterial therapy, there is a significant loss of number and diversity of bacteria in the gut</a:t>
            </a:r>
          </a:p>
          <a:p>
            <a:r>
              <a:rPr lang="en-US" dirty="0">
                <a:solidFill>
                  <a:srgbClr val="FFFFFF"/>
                </a:solidFill>
              </a:rPr>
              <a:t>This “dysbiosis” takes weeks to months to recover from</a:t>
            </a:r>
          </a:p>
          <a:p>
            <a:r>
              <a:rPr lang="en-US" dirty="0">
                <a:solidFill>
                  <a:srgbClr val="FFFFFF"/>
                </a:solidFill>
              </a:rPr>
              <a:t>Similar effects seen in the lung and cutaneous microbiome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376C1F-BB23-4C5B-85FE-80880A74F3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13" t="17284" r="61071" b="29241"/>
          <a:stretch/>
        </p:blipFill>
        <p:spPr>
          <a:xfrm>
            <a:off x="7431313" y="1825625"/>
            <a:ext cx="40528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2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1A855-B468-4B76-AF9E-5C3691C01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95" y="376162"/>
            <a:ext cx="11253409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Antibiotic Effects on Gut Microbiome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F583C85B-68A9-49C5-B305-D684639F1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47" y="1427238"/>
            <a:ext cx="10726057" cy="4089326"/>
          </a:xfrm>
        </p:spPr>
        <p:txBody>
          <a:bodyPr>
            <a:normAutofit/>
          </a:bodyPr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Greenwood et al,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en-US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Pediatr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</a:p>
          <a:p>
            <a:pPr lvl="1"/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Stool samples collected from 74 infants ≤32 weeks gestation</a:t>
            </a:r>
          </a:p>
          <a:p>
            <a:pPr lvl="1"/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Infants stratified by initial antibiotic duration (0, 1-4, ≥5 days)</a:t>
            </a:r>
          </a:p>
          <a:p>
            <a:pPr lvl="1"/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proportion of Proteobacteria and less microbiome diversity (Simpson index) in infants who received antibiotics</a:t>
            </a:r>
          </a:p>
          <a:p>
            <a:endParaRPr lang="en-US" altLang="en-US" sz="3200" dirty="0"/>
          </a:p>
        </p:txBody>
      </p:sp>
      <p:pic>
        <p:nvPicPr>
          <p:cNvPr id="77826" name="Picture 2">
            <a:extLst>
              <a:ext uri="{FF2B5EF4-FFF2-40B4-BE49-F238E27FC236}">
                <a16:creationId xmlns:a16="http://schemas.microsoft.com/office/drawing/2014/main" id="{E10E3542-0775-4CCA-8412-0B3F63A36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381" y="3517295"/>
            <a:ext cx="4249435" cy="3133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742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729DAAF4-B573-438D-8F06-16EC9C2CD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876"/>
            <a:ext cx="10658929" cy="5211838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Rooney et al, </a:t>
            </a:r>
            <a:r>
              <a:rPr lang="en-US" alt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Clin Infect Dis 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alt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16S rRNA sequencing of stool swabs collected from 72 NICU infants after completing antimicrobial therapy</a:t>
            </a:r>
          </a:p>
          <a:p>
            <a:pPr lvl="1"/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infants received ampicillin and an aminoglycoside</a:t>
            </a:r>
          </a:p>
          <a:p>
            <a:pPr lvl="1"/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Each additional day</a:t>
            </a:r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antibiotics reduced richness and diversity of anaerobes (RR 0.84 [95% CI 0.73-0.95]) </a:t>
            </a:r>
          </a:p>
          <a:p>
            <a:pPr lvl="1"/>
            <a:endParaRPr lang="en-US" alt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5C4CD8-420F-44BB-9269-EDB75A9C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313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Antibiotic Effects on Gut Microbiome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7388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043A7-AA61-4A52-BB4A-05445EBB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Adverse Effects on Lung Microbiome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52143312-5E3C-483C-A522-3880F6BB7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Lohmann et al, </a:t>
            </a:r>
            <a:r>
              <a:rPr lang="en-US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Pediatr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Res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  <a:p>
            <a:pPr lvl="1"/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Serial tracheal samples from infants ≤32 weeks gestation</a:t>
            </a:r>
          </a:p>
          <a:p>
            <a:pPr lvl="1"/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diversity (even on day 1) = </a:t>
            </a:r>
            <a:r>
              <a:rPr lang="en-US" alt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 for BPD</a:t>
            </a:r>
          </a:p>
          <a:p>
            <a:pPr lvl="1"/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Correlated with maternal and infant antibiotic exposure</a:t>
            </a:r>
          </a:p>
          <a:p>
            <a:pPr lvl="1"/>
            <a:endParaRPr lang="en-US" alt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Cantey et al, </a:t>
            </a:r>
            <a:r>
              <a:rPr lang="en-US" alt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en-US" alt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Pediatr</a:t>
            </a:r>
            <a:r>
              <a:rPr lang="en-US" alt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Retrospective cohort of 1140 VLBW infants receiving initial empiric therapy despite sterile blood cultures; controlled for severity of illness using CRIB-II score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multivariate analysis, </a:t>
            </a: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each additional antibiotic DOT</a:t>
            </a:r>
            <a:r>
              <a:rPr lang="en-US" altLang="en-US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associated with: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risk for BPD (OR 1.13 [95% CI 1.09-1.16]). 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severity level of BPD (OR 1.06 [95% CI 1.04-1.08])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354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54AD2-A81F-4BB3-A9E3-6C2823F4E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Dysbiosis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6BC3A-E0EE-4F17-8CB0-CAF591DCE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75" y="1577219"/>
            <a:ext cx="11219543" cy="496872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This loss of diversity is associated with a variety of adverse outcomes </a:t>
            </a:r>
            <a:r>
              <a:rPr lang="en-US" b="1" dirty="0">
                <a:solidFill>
                  <a:srgbClr val="FFFF00"/>
                </a:solidFill>
              </a:rPr>
              <a:t>even in term </a:t>
            </a:r>
            <a:r>
              <a:rPr lang="en-US" b="1" dirty="0"/>
              <a:t>newborns</a:t>
            </a:r>
          </a:p>
          <a:p>
            <a:endParaRPr lang="en-US" dirty="0"/>
          </a:p>
          <a:p>
            <a:pPr>
              <a:spcBef>
                <a:spcPct val="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Increased risk for </a:t>
            </a: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Candida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colonization/infection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Saiman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al,  </a:t>
            </a:r>
            <a:r>
              <a:rPr lang="en-US" alt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PIDJ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2001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Cotten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al, </a:t>
            </a:r>
            <a:r>
              <a:rPr lang="en-US" alt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Pediatrics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2006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 et al, </a:t>
            </a:r>
            <a:r>
              <a:rPr lang="en-US" alt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PIDJ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2012</a:t>
            </a:r>
          </a:p>
          <a:p>
            <a:pPr lvl="1">
              <a:spcBef>
                <a:spcPct val="0"/>
              </a:spcBef>
            </a:pPr>
            <a:endParaRPr lang="en-US" alt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Increased risk for colonization/infection with multi-drug resistant organisms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Man et al, </a:t>
            </a:r>
            <a:r>
              <a:rPr lang="en-US" alt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Lancet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2000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al, </a:t>
            </a:r>
            <a:r>
              <a:rPr lang="en-US" alt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 Dis Child Fetal Neonatal Ed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Ramirez et al, </a:t>
            </a:r>
            <a:r>
              <a:rPr lang="en-US" altLang="en-US" sz="1600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Neoreviews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  <a:p>
            <a:pPr lvl="1">
              <a:spcBef>
                <a:spcPct val="0"/>
              </a:spcBef>
            </a:pPr>
            <a:endParaRPr lang="en-US" alt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Atopic disease (asthma, eczema)                    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Donovan et al, </a:t>
            </a:r>
            <a:r>
              <a:rPr lang="en-US" alt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 Infect Dis 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 et al, </a:t>
            </a:r>
            <a:r>
              <a:rPr lang="en-US" alt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BMC </a:t>
            </a:r>
            <a:r>
              <a:rPr lang="en-US" altLang="en-US" sz="1600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Pediatr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Ahmadizar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al, </a:t>
            </a:r>
            <a:r>
              <a:rPr lang="en-US" alt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 All Immunol 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pPr lvl="1">
              <a:spcBef>
                <a:spcPct val="0"/>
              </a:spcBef>
            </a:pPr>
            <a:endParaRPr lang="en-US" alt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Obesity, Metabolic Syndrome, and Diabetes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et al, </a:t>
            </a:r>
            <a:r>
              <a:rPr lang="en-US" alt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Pediatrics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Bailey et al, </a:t>
            </a:r>
            <a:r>
              <a:rPr lang="en-US" alt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JAMA </a:t>
            </a:r>
            <a:r>
              <a:rPr lang="en-US" altLang="en-US" sz="1600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Pediatr</a:t>
            </a:r>
            <a:r>
              <a:rPr lang="en-US" alt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  <a:p>
            <a:pPr lvl="1">
              <a:spcBef>
                <a:spcPct val="0"/>
              </a:spcBef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Jess et al, </a:t>
            </a:r>
            <a:r>
              <a:rPr 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 Rep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  <a:p>
            <a:pPr lvl="1">
              <a:spcBef>
                <a:spcPct val="0"/>
              </a:spcBef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Singer-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Englar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al, </a:t>
            </a:r>
            <a:r>
              <a:rPr 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Rev Gastro </a:t>
            </a:r>
            <a:r>
              <a:rPr lang="en-US" sz="1600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Hepatol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2019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9D10B0-45CB-4966-9626-3D26D49A5E35}"/>
              </a:ext>
            </a:extLst>
          </p:cNvPr>
          <p:cNvSpPr txBox="1"/>
          <p:nvPr/>
        </p:nvSpPr>
        <p:spPr>
          <a:xfrm>
            <a:off x="7455504" y="4372840"/>
            <a:ext cx="44220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Primary risk factor in all these studies is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duration of therapy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– each day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increases risk</a:t>
            </a:r>
          </a:p>
        </p:txBody>
      </p:sp>
    </p:spTree>
    <p:extLst>
      <p:ext uri="{BB962C8B-B14F-4D97-AF65-F5344CB8AC3E}">
        <p14:creationId xmlns:p14="http://schemas.microsoft.com/office/powerpoint/2010/main" val="2347637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5B8B4-92BB-4FCE-BF1D-202B5BA3D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 - Dysbiosis</a:t>
            </a:r>
          </a:p>
        </p:txBody>
      </p:sp>
      <p:pic>
        <p:nvPicPr>
          <p:cNvPr id="1026" name="Picture 2" descr="Bleaching of coral reefs reduced where daily temperature changes are large  | UCI News | UCI">
            <a:extLst>
              <a:ext uri="{FF2B5EF4-FFF2-40B4-BE49-F238E27FC236}">
                <a16:creationId xmlns:a16="http://schemas.microsoft.com/office/drawing/2014/main" id="{403A95B2-1147-49B9-BDCC-DFC1D080B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989" y="2223437"/>
            <a:ext cx="6762368" cy="338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coral reef&quot;">
            <a:extLst>
              <a:ext uri="{FF2B5EF4-FFF2-40B4-BE49-F238E27FC236}">
                <a16:creationId xmlns:a16="http://schemas.microsoft.com/office/drawing/2014/main" id="{C44350FD-2F04-4FDB-AF8A-5143819EC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6" y="2223436"/>
            <a:ext cx="6182738" cy="338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1793B9A2-106C-48B5-AAE7-F79AEA8F9D03}"/>
              </a:ext>
            </a:extLst>
          </p:cNvPr>
          <p:cNvSpPr/>
          <p:nvPr/>
        </p:nvSpPr>
        <p:spPr>
          <a:xfrm>
            <a:off x="5774622" y="3914028"/>
            <a:ext cx="1212784" cy="407715"/>
          </a:xfrm>
          <a:prstGeom prst="rightArrow">
            <a:avLst/>
          </a:prstGeom>
          <a:solidFill>
            <a:srgbClr val="FF33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431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AAP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“Most often, however, </a:t>
            </a:r>
            <a:r>
              <a:rPr lang="en-US" b="1" u="sng" dirty="0"/>
              <a:t>antibiotic therapy should be discontinued when blood cultures are sterile at 36 to 48 hours of incubation </a:t>
            </a:r>
            <a:r>
              <a:rPr lang="en-US" dirty="0"/>
              <a:t>unless there is evidence of site-specific infection. Continuing empirical antibiotic therapy in response to laboratory test abnormalities alone is rarely justified, particularly among well-appearing term infants.”</a:t>
            </a:r>
          </a:p>
          <a:p>
            <a:r>
              <a:rPr lang="en-US" dirty="0"/>
              <a:t>“A median blood culture time to positivity of &lt;24 hours is reported among term infants when using contemporary blood culture techniques”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10438356" cy="365125"/>
          </a:xfrm>
        </p:spPr>
        <p:txBody>
          <a:bodyPr/>
          <a:lstStyle/>
          <a:p>
            <a:pPr algn="l"/>
            <a:r>
              <a:rPr lang="en-US" dirty="0"/>
              <a:t>AAP: </a:t>
            </a:r>
            <a:r>
              <a:rPr lang="en-US" dirty="0">
                <a:hlinkClick r:id="rId3"/>
              </a:rPr>
              <a:t>Management of Neonates Born at ≥35 0/7 Weeks’ Gestation With Suspected or Proven Early-Onset Bacterial Sepsis</a:t>
            </a:r>
            <a:r>
              <a:rPr lang="en-US" dirty="0"/>
              <a:t>(2018): AAP guideline for early onset sepsis for late preterm and term infants”</a:t>
            </a:r>
          </a:p>
        </p:txBody>
      </p:sp>
    </p:spTree>
    <p:extLst>
      <p:ext uri="{BB962C8B-B14F-4D97-AF65-F5344CB8AC3E}">
        <p14:creationId xmlns:p14="http://schemas.microsoft.com/office/powerpoint/2010/main" val="608036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Culture Time to Positive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Content Placeholder 6" descr="A close up of text on a white background&#10;&#10;Description automatically generated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4462" y="1690688"/>
            <a:ext cx="5981405" cy="43513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00729" y="3011449"/>
            <a:ext cx="4412975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68% positive by 24 hours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94% positive by 36 hours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97% positive by 48 hours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657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437" y="390177"/>
            <a:ext cx="4517721" cy="1325563"/>
          </a:xfrm>
        </p:spPr>
        <p:txBody>
          <a:bodyPr/>
          <a:lstStyle/>
          <a:p>
            <a:pPr algn="ctr"/>
            <a:r>
              <a:rPr lang="en-US" dirty="0"/>
              <a:t>36-Hour Rule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43737302"/>
              </p:ext>
            </p:extLst>
          </p:nvPr>
        </p:nvGraphicFramePr>
        <p:xfrm>
          <a:off x="176060" y="1492972"/>
          <a:ext cx="7742477" cy="5061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7703507" y="2379945"/>
            <a:ext cx="3878893" cy="3394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Different scenarios can occur where antibiotics are not started on time, but they can still be stopped by 36 hours</a:t>
            </a:r>
          </a:p>
        </p:txBody>
      </p:sp>
    </p:spTree>
    <p:extLst>
      <p:ext uri="{BB962C8B-B14F-4D97-AF65-F5344CB8AC3E}">
        <p14:creationId xmlns:p14="http://schemas.microsoft.com/office/powerpoint/2010/main" val="4116861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pPr algn="ctr"/>
            <a:r>
              <a:rPr lang="en-US" sz="5400" u="sng" dirty="0">
                <a:ea typeface="Lato Medium"/>
                <a:cs typeface="Lato Medium"/>
              </a:rPr>
              <a:t>Scenario 1: 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4400" b="0" dirty="0">
                <a:ea typeface="Lato Medium"/>
                <a:cs typeface="Lato Medium"/>
              </a:rPr>
              <a:t>Standard Dose</a:t>
            </a:r>
            <a:r>
              <a:rPr lang="en-US" sz="4400" dirty="0">
                <a:ea typeface="Lato Medium"/>
                <a:cs typeface="Lato Medium"/>
              </a:rPr>
              <a:t> </a:t>
            </a:r>
            <a:endParaRPr lang="en-US" sz="4400" dirty="0"/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 dirty="0"/>
              <a:t>Newborn is born at 12:00 PM and NEOSC used</a:t>
            </a:r>
          </a:p>
          <a:p>
            <a:r>
              <a:rPr lang="en-US" sz="2200" dirty="0"/>
              <a:t>Blood Cultures drawn at 13:10 and antibiotics started with automatic stop time</a:t>
            </a:r>
          </a:p>
          <a:p>
            <a:pPr lvl="1"/>
            <a:r>
              <a:rPr lang="en-US" sz="2200" dirty="0"/>
              <a:t>Ampicillin dose 1  given at 13:35 (1 HOL)</a:t>
            </a:r>
          </a:p>
          <a:p>
            <a:pPr lvl="1"/>
            <a:r>
              <a:rPr lang="en-US" sz="2200" dirty="0"/>
              <a:t>Gentamicin dose 1 given at 13:55 (2 HOL)</a:t>
            </a:r>
          </a:p>
          <a:p>
            <a:r>
              <a:rPr lang="en-US" sz="2200" dirty="0"/>
              <a:t>Amp Dose 2 given 01:30 (13 HOL)</a:t>
            </a:r>
          </a:p>
          <a:p>
            <a:r>
              <a:rPr lang="en-US" sz="2200" dirty="0"/>
              <a:t>Amp Dose 3 given 13:30 (25 HOL) </a:t>
            </a:r>
            <a:r>
              <a:rPr lang="en-US" sz="2200" dirty="0">
                <a:sym typeface="Wingdings" panose="05000000000000000000" pitchFamily="2" charset="2"/>
              </a:rPr>
              <a:t> Coverage through 37 hours of life</a:t>
            </a:r>
            <a:endParaRPr lang="en-US" sz="2200" dirty="0"/>
          </a:p>
          <a:p>
            <a:r>
              <a:rPr lang="en-US" sz="2200" dirty="0"/>
              <a:t>Gent Dose 2 given 14:00 (26 HOL) </a:t>
            </a:r>
            <a:r>
              <a:rPr lang="en-US" sz="2200" dirty="0">
                <a:sym typeface="Wingdings" panose="05000000000000000000" pitchFamily="2" charset="2"/>
              </a:rPr>
              <a:t> Coverage through 50 hours of life</a:t>
            </a:r>
            <a:endParaRPr lang="en-US" sz="2200" dirty="0"/>
          </a:p>
          <a:p>
            <a:pPr lvl="1"/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Illinois Perinatal Quality Collaborative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7033E4B-E3EB-3D46-B2D8-3159663620FA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89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Call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600" dirty="0">
                <a:ea typeface="Lato"/>
                <a:cs typeface="Lato"/>
              </a:rPr>
              <a:t>36 is the new 48: moving to a 36 hour rule-out </a:t>
            </a:r>
          </a:p>
          <a:p>
            <a:pPr lvl="1"/>
            <a:r>
              <a:rPr lang="en-US" sz="2200" dirty="0">
                <a:ea typeface="Lato"/>
                <a:cs typeface="Lato"/>
              </a:rPr>
              <a:t>Why a 36 hour rule-out? </a:t>
            </a:r>
          </a:p>
          <a:p>
            <a:pPr lvl="1"/>
            <a:r>
              <a:rPr lang="en-US" sz="2200" dirty="0">
                <a:ea typeface="Lato"/>
                <a:cs typeface="Lato"/>
              </a:rPr>
              <a:t>AAP Guidelines</a:t>
            </a:r>
          </a:p>
          <a:p>
            <a:pPr lvl="1"/>
            <a:r>
              <a:rPr lang="en-US" sz="2200" dirty="0">
                <a:ea typeface="Lato"/>
                <a:cs typeface="Lato"/>
              </a:rPr>
              <a:t>36 hour rule-out Scenarios</a:t>
            </a:r>
          </a:p>
          <a:p>
            <a:r>
              <a:rPr lang="en-US" sz="2600" dirty="0">
                <a:ea typeface="Lato"/>
                <a:cs typeface="Lato"/>
              </a:rPr>
              <a:t>BASIC Next Steps </a:t>
            </a:r>
            <a:endParaRPr lang="en-US" sz="2600" dirty="0"/>
          </a:p>
          <a:p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42182" y="3574373"/>
            <a:ext cx="4823792" cy="2358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BASIC Webinar Ice Breaker: What is your favorite winter holiday activity</a:t>
            </a:r>
            <a:r>
              <a:rPr lang="en-US" dirty="0"/>
              <a:t>?</a:t>
            </a:r>
          </a:p>
          <a:p>
            <a:pPr algn="ctr"/>
            <a:endParaRPr lang="en-US" dirty="0"/>
          </a:p>
          <a:p>
            <a:pPr algn="ctr"/>
            <a:r>
              <a:rPr lang="en-US" sz="2400" dirty="0"/>
              <a:t>Put your answer in the chat!</a:t>
            </a:r>
          </a:p>
        </p:txBody>
      </p:sp>
      <p:pic>
        <p:nvPicPr>
          <p:cNvPr id="7" name="Graphic 7" descr="Gingerbread cookie with solid fill">
            <a:extLst>
              <a:ext uri="{FF2B5EF4-FFF2-40B4-BE49-F238E27FC236}">
                <a16:creationId xmlns:a16="http://schemas.microsoft.com/office/drawing/2014/main" id="{0A3EBE85-3EB1-E5A6-541A-85EDEC80B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50709" y="2544618"/>
            <a:ext cx="914400" cy="914400"/>
          </a:xfrm>
          <a:prstGeom prst="rect">
            <a:avLst/>
          </a:prstGeom>
        </p:spPr>
      </p:pic>
      <p:pic>
        <p:nvPicPr>
          <p:cNvPr id="8" name="Graphic 8" descr="Skating with solid fill">
            <a:extLst>
              <a:ext uri="{FF2B5EF4-FFF2-40B4-BE49-F238E27FC236}">
                <a16:creationId xmlns:a16="http://schemas.microsoft.com/office/drawing/2014/main" id="{E48158AD-3950-6E57-44E3-31AEDF6272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952220" y="2514311"/>
            <a:ext cx="914400" cy="914400"/>
          </a:xfrm>
          <a:prstGeom prst="rect">
            <a:avLst/>
          </a:prstGeom>
        </p:spPr>
      </p:pic>
      <p:pic>
        <p:nvPicPr>
          <p:cNvPr id="9" name="Graphic 9" descr="Snowman with solid fill">
            <a:extLst>
              <a:ext uri="{FF2B5EF4-FFF2-40B4-BE49-F238E27FC236}">
                <a16:creationId xmlns:a16="http://schemas.microsoft.com/office/drawing/2014/main" id="{45619772-414A-04B2-42DB-EEE9E8F8E6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044459" y="2518641"/>
            <a:ext cx="914400" cy="914400"/>
          </a:xfrm>
          <a:prstGeom prst="rect">
            <a:avLst/>
          </a:prstGeom>
        </p:spPr>
      </p:pic>
      <p:pic>
        <p:nvPicPr>
          <p:cNvPr id="10" name="Graphic 10" descr="Holiday tree with solid fill">
            <a:extLst>
              <a:ext uri="{FF2B5EF4-FFF2-40B4-BE49-F238E27FC236}">
                <a16:creationId xmlns:a16="http://schemas.microsoft.com/office/drawing/2014/main" id="{BECF059F-5856-237B-241F-4FDD11E550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838334" y="2522970"/>
            <a:ext cx="914400" cy="914400"/>
          </a:xfrm>
          <a:prstGeom prst="rect">
            <a:avLst/>
          </a:prstGeom>
        </p:spPr>
      </p:pic>
      <p:pic>
        <p:nvPicPr>
          <p:cNvPr id="12" name="Graphic 12" descr="Indoor Fireplace with solid fill">
            <a:extLst>
              <a:ext uri="{FF2B5EF4-FFF2-40B4-BE49-F238E27FC236}">
                <a16:creationId xmlns:a16="http://schemas.microsoft.com/office/drawing/2014/main" id="{375F683F-8253-A769-E9EE-848D31C3B6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689811" y="25662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pPr algn="ctr"/>
            <a:r>
              <a:rPr lang="en-US" sz="5400" u="sng" dirty="0">
                <a:ea typeface="Lato Medium"/>
                <a:cs typeface="Lato Medium"/>
              </a:rPr>
              <a:t>Scenario 2: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4400" b="0" dirty="0">
                <a:ea typeface="Lato Medium"/>
                <a:cs typeface="Lato Medium"/>
              </a:rPr>
              <a:t>ABX order is not written until 12 hours of life</a:t>
            </a:r>
            <a:endParaRPr lang="en-US"/>
          </a:p>
        </p:txBody>
      </p:sp>
      <p:sp>
        <p:nvSpPr>
          <p:cNvPr id="5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spcAft>
                <a:spcPts val="0"/>
              </a:spcAft>
            </a:pPr>
            <a:r>
              <a:rPr lang="en-US" sz="2200" dirty="0"/>
              <a:t>Newborn is born at 19:30 </a:t>
            </a:r>
          </a:p>
          <a:p>
            <a:pPr>
              <a:spcAft>
                <a:spcPts val="0"/>
              </a:spcAft>
            </a:pPr>
            <a:r>
              <a:rPr lang="en-US" sz="2200" dirty="0"/>
              <a:t>Blood Cultures drawn at 20:15 and no antibiotics ordered</a:t>
            </a:r>
          </a:p>
          <a:p>
            <a:pPr>
              <a:spcAft>
                <a:spcPts val="0"/>
              </a:spcAft>
            </a:pPr>
            <a:r>
              <a:rPr lang="en-US" sz="2200" dirty="0"/>
              <a:t>9:00 AM Day time attending determine antibiotics are needed and orders</a:t>
            </a:r>
          </a:p>
          <a:p>
            <a:pPr lvl="1">
              <a:spcAft>
                <a:spcPts val="0"/>
              </a:spcAft>
            </a:pPr>
            <a:r>
              <a:rPr lang="en-US" sz="2200" dirty="0"/>
              <a:t>Ampicillin dose 1  given at 9:45 (14 HOL)</a:t>
            </a:r>
          </a:p>
          <a:p>
            <a:pPr lvl="1">
              <a:spcAft>
                <a:spcPts val="0"/>
              </a:spcAft>
            </a:pPr>
            <a:r>
              <a:rPr lang="en-US" sz="2200" dirty="0"/>
              <a:t>Gentamicin dose 1 given at 10:15 (15 HOL) </a:t>
            </a:r>
            <a:r>
              <a:rPr lang="en-US" sz="2200" dirty="0">
                <a:sym typeface="Wingdings" panose="05000000000000000000" pitchFamily="2" charset="2"/>
              </a:rPr>
              <a:t> Coverage until 39 hours of Life</a:t>
            </a:r>
            <a:endParaRPr lang="en-US" sz="2200" dirty="0"/>
          </a:p>
          <a:p>
            <a:pPr>
              <a:spcAft>
                <a:spcPts val="0"/>
              </a:spcAft>
            </a:pPr>
            <a:r>
              <a:rPr lang="en-US" sz="2200" dirty="0"/>
              <a:t>Amp Dose 2 given 21:45 (26 HOL) </a:t>
            </a:r>
            <a:r>
              <a:rPr lang="en-US" sz="2200" dirty="0">
                <a:sym typeface="Wingdings" panose="05000000000000000000" pitchFamily="2" charset="2"/>
              </a:rPr>
              <a:t> Coverage until 43 hours of Life</a:t>
            </a:r>
            <a:endParaRPr lang="en-US" sz="2200" dirty="0"/>
          </a:p>
          <a:p>
            <a:r>
              <a:rPr lang="en-US" sz="2200" dirty="0"/>
              <a:t>At 36 HOL blood culture comes back negative so antibiotics are discontinued and Amp Dose 3 and Gent dose 2 and NOT given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Illinois Perinatal Quality Collaborative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7033E4B-E3EB-3D46-B2D8-3159663620FA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43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pPr algn="ctr"/>
            <a:r>
              <a:rPr lang="en-US" sz="5400" u="sng" dirty="0">
                <a:ea typeface="Lato Medium"/>
                <a:cs typeface="Lato Medium"/>
              </a:rPr>
              <a:t>Scenario 3: 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4000" b="0" dirty="0">
                <a:ea typeface="Lato Medium"/>
                <a:cs typeface="Lato Medium"/>
              </a:rPr>
              <a:t>Pharmacy forgets to send up antibiotic dose</a:t>
            </a:r>
            <a:endParaRPr lang="en-US"/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spcAft>
                <a:spcPts val="0"/>
              </a:spcAft>
            </a:pPr>
            <a:r>
              <a:rPr lang="en-US" sz="2200" dirty="0"/>
              <a:t>Newborn is born at 12:00 PM </a:t>
            </a:r>
          </a:p>
          <a:p>
            <a:pPr>
              <a:spcAft>
                <a:spcPts val="0"/>
              </a:spcAft>
            </a:pPr>
            <a:r>
              <a:rPr lang="en-US" sz="2200" dirty="0"/>
              <a:t>Blood Cultures drawn at 13:10 and antibiotics ordered</a:t>
            </a:r>
          </a:p>
          <a:p>
            <a:pPr>
              <a:spcAft>
                <a:spcPts val="0"/>
              </a:spcAft>
            </a:pPr>
            <a:r>
              <a:rPr lang="en-US" sz="2200" dirty="0"/>
              <a:t>19:00 At change of shift, RN realizes dose was never sent from pharmacy and calls to get dose sent STAT</a:t>
            </a:r>
          </a:p>
          <a:p>
            <a:pPr lvl="1">
              <a:spcAft>
                <a:spcPts val="0"/>
              </a:spcAft>
            </a:pPr>
            <a:r>
              <a:rPr lang="en-US" sz="2200" dirty="0"/>
              <a:t>Ampicillin dose 1  given at 19:45 ( 7 HOL)</a:t>
            </a:r>
          </a:p>
          <a:p>
            <a:pPr lvl="1">
              <a:spcAft>
                <a:spcPts val="0"/>
              </a:spcAft>
            </a:pPr>
            <a:r>
              <a:rPr lang="en-US" sz="2200" dirty="0"/>
              <a:t>Gentamicin dose 1 given at 20:15 (8 HOL)</a:t>
            </a:r>
          </a:p>
          <a:p>
            <a:pPr>
              <a:spcAft>
                <a:spcPts val="0"/>
              </a:spcAft>
            </a:pPr>
            <a:r>
              <a:rPr lang="en-US" sz="2200" dirty="0"/>
              <a:t>Amp Dose 2 given 07:45 ( 19 HOL</a:t>
            </a:r>
            <a:r>
              <a:rPr lang="en-US" sz="2200" dirty="0" smtClean="0"/>
              <a:t>)</a:t>
            </a:r>
          </a:p>
          <a:p>
            <a:pPr>
              <a:spcAft>
                <a:spcPts val="0"/>
              </a:spcAft>
            </a:pPr>
            <a:r>
              <a:rPr lang="en-US" sz="2200" dirty="0" smtClean="0"/>
              <a:t>Amp Dose 3 given at 19:45 (31 HOL) -</a:t>
            </a:r>
            <a:r>
              <a:rPr lang="en-US" sz="2200" dirty="0">
                <a:sym typeface="Wingdings" panose="05000000000000000000" pitchFamily="2" charset="2"/>
              </a:rPr>
              <a:t> Coverage through </a:t>
            </a:r>
            <a:r>
              <a:rPr lang="en-US" sz="2200" dirty="0" smtClean="0">
                <a:sym typeface="Wingdings" panose="05000000000000000000" pitchFamily="2" charset="2"/>
              </a:rPr>
              <a:t>43 </a:t>
            </a:r>
            <a:r>
              <a:rPr lang="en-US" sz="2200" dirty="0">
                <a:sym typeface="Wingdings" panose="05000000000000000000" pitchFamily="2" charset="2"/>
              </a:rPr>
              <a:t>hours of </a:t>
            </a:r>
            <a:r>
              <a:rPr lang="en-US" sz="2200" dirty="0" smtClean="0">
                <a:sym typeface="Wingdings" panose="05000000000000000000" pitchFamily="2" charset="2"/>
              </a:rPr>
              <a:t>life</a:t>
            </a:r>
            <a:endParaRPr lang="en-US" sz="2200" dirty="0" smtClean="0"/>
          </a:p>
          <a:p>
            <a:pPr>
              <a:spcAft>
                <a:spcPts val="0"/>
              </a:spcAft>
            </a:pPr>
            <a:r>
              <a:rPr lang="en-US" sz="2200" dirty="0" smtClean="0"/>
              <a:t>Gent Dose 3 given at 10:15 (32 HOL) </a:t>
            </a:r>
            <a:r>
              <a:rPr lang="en-US" sz="2200" dirty="0">
                <a:sym typeface="Wingdings" panose="05000000000000000000" pitchFamily="2" charset="2"/>
              </a:rPr>
              <a:t> Coverage through </a:t>
            </a:r>
            <a:r>
              <a:rPr lang="en-US" sz="2200" dirty="0" smtClean="0">
                <a:sym typeface="Wingdings" panose="05000000000000000000" pitchFamily="2" charset="2"/>
              </a:rPr>
              <a:t>56 </a:t>
            </a:r>
            <a:r>
              <a:rPr lang="en-US" sz="2200" dirty="0">
                <a:sym typeface="Wingdings" panose="05000000000000000000" pitchFamily="2" charset="2"/>
              </a:rPr>
              <a:t>hours of </a:t>
            </a:r>
            <a:r>
              <a:rPr lang="en-US" sz="2200" dirty="0" smtClean="0">
                <a:sym typeface="Wingdings" panose="05000000000000000000" pitchFamily="2" charset="2"/>
              </a:rPr>
              <a:t>life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Illinois Perinatal Quality Collaborative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7033E4B-E3EB-3D46-B2D8-3159663620FA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9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pPr algn="ctr"/>
            <a:r>
              <a:rPr lang="en-US" sz="5400" u="sng" dirty="0">
                <a:ea typeface="Lato Medium"/>
                <a:cs typeface="Lato Medium"/>
              </a:rPr>
              <a:t>Scenario 4: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4400" b="0" dirty="0">
                <a:ea typeface="Lato Medium"/>
                <a:cs typeface="Lato Medium"/>
              </a:rPr>
              <a:t>Newborn’s IV falls out</a:t>
            </a:r>
            <a:endParaRPr lang="en-US"/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spcAft>
                <a:spcPts val="0"/>
              </a:spcAft>
            </a:pPr>
            <a:r>
              <a:rPr lang="en-US" sz="2200" dirty="0"/>
              <a:t>Newborn is born at 10:00</a:t>
            </a:r>
          </a:p>
          <a:p>
            <a:r>
              <a:rPr lang="en-US" sz="2200" dirty="0"/>
              <a:t>Blood Cultures drawn at 11:10 and antibiotics started with automatic stop time</a:t>
            </a:r>
          </a:p>
          <a:p>
            <a:pPr lvl="1"/>
            <a:r>
              <a:rPr lang="en-US" sz="2200" dirty="0"/>
              <a:t>Ampicillin dose 1 </a:t>
            </a:r>
            <a:r>
              <a:rPr lang="en-US" sz="2200" dirty="0" smtClean="0"/>
              <a:t>given </a:t>
            </a:r>
            <a:r>
              <a:rPr lang="en-US" sz="2200" dirty="0"/>
              <a:t>at 11:35 (1 HOL)</a:t>
            </a:r>
          </a:p>
          <a:p>
            <a:pPr lvl="1"/>
            <a:r>
              <a:rPr lang="en-US" sz="2200" dirty="0"/>
              <a:t>Gentamicin dose 1 given at 11:55 (2 HOL)</a:t>
            </a:r>
          </a:p>
          <a:p>
            <a:pPr>
              <a:spcAft>
                <a:spcPts val="0"/>
              </a:spcAft>
            </a:pPr>
            <a:r>
              <a:rPr lang="en-US" sz="2200" dirty="0"/>
              <a:t>Amp Dose 2 given 23:45 ( 19 HOL</a:t>
            </a:r>
            <a:r>
              <a:rPr lang="en-US" sz="2200" dirty="0" smtClean="0"/>
              <a:t>)</a:t>
            </a:r>
          </a:p>
          <a:p>
            <a:pPr>
              <a:spcAft>
                <a:spcPts val="0"/>
              </a:spcAft>
            </a:pPr>
            <a:r>
              <a:rPr lang="en-US" sz="2200" dirty="0" smtClean="0"/>
              <a:t>At  (25 </a:t>
            </a:r>
            <a:r>
              <a:rPr lang="en-US" sz="2200" dirty="0"/>
              <a:t>HOL) RN gets call from MOB that newborns IV has fallen out. RN Checks BC results and sees that blood culture has come back negative </a:t>
            </a:r>
            <a:r>
              <a:rPr lang="en-US" sz="2200" dirty="0" smtClean="0"/>
              <a:t>so </a:t>
            </a:r>
            <a:r>
              <a:rPr lang="en-US" sz="2200" dirty="0"/>
              <a:t>ABX and discontinued and IV does not need to be </a:t>
            </a:r>
            <a:r>
              <a:rPr lang="en-US" sz="2200" dirty="0" smtClean="0"/>
              <a:t>restarted. Amp dose 3 and Gent dose 2 not given.</a:t>
            </a:r>
            <a:endParaRPr lang="en-US" sz="2200" dirty="0"/>
          </a:p>
          <a:p>
            <a:pPr>
              <a:spcAft>
                <a:spcPts val="0"/>
              </a:spcAft>
            </a:pPr>
            <a:endParaRPr lang="en-US" sz="2200" dirty="0"/>
          </a:p>
          <a:p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Illinois Perinatal Quality Collaborative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7033E4B-E3EB-3D46-B2D8-3159663620FA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15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there other reasons that we have not identified that can cause antibiotics to be continued beyond 36 hours?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81130" y="3101009"/>
            <a:ext cx="6029739" cy="2464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/>
              <a:t>Poll: </a:t>
            </a:r>
          </a:p>
          <a:p>
            <a:pPr algn="ctr"/>
            <a:r>
              <a:rPr lang="en-US" sz="3200" dirty="0"/>
              <a:t>Why are antibiotics being continued past 36 hours at your institution?</a:t>
            </a:r>
          </a:p>
        </p:txBody>
      </p:sp>
    </p:spTree>
    <p:extLst>
      <p:ext uri="{BB962C8B-B14F-4D97-AF65-F5344CB8AC3E}">
        <p14:creationId xmlns:p14="http://schemas.microsoft.com/office/powerpoint/2010/main" val="2989373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200" dirty="0">
                <a:solidFill>
                  <a:srgbClr val="FFFFFF"/>
                </a:solidFill>
                <a:ea typeface="Lato Medium"/>
                <a:cs typeface="Lato Medium"/>
              </a:rPr>
              <a:t>BASIC </a:t>
            </a:r>
            <a:br>
              <a:rPr lang="en-US" sz="6200" dirty="0">
                <a:solidFill>
                  <a:srgbClr val="FFFFFF"/>
                </a:solidFill>
                <a:ea typeface="Lato Medium"/>
                <a:cs typeface="Lato Medium"/>
              </a:rPr>
            </a:br>
            <a:r>
              <a:rPr lang="en-US" sz="6200" dirty="0">
                <a:solidFill>
                  <a:srgbClr val="FFFFFF"/>
                </a:solidFill>
                <a:ea typeface="Lato Medium"/>
                <a:cs typeface="Lato Medium"/>
              </a:rPr>
              <a:t>New Year's Resolution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5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tx1">
                    <a:alpha val="80000"/>
                  </a:schemeClr>
                </a:solidFill>
                <a:ea typeface="Lato"/>
                <a:cs typeface="Lato"/>
              </a:rPr>
              <a:t>36 is the New 48!</a:t>
            </a:r>
            <a:endParaRPr lang="en-US"/>
          </a:p>
          <a:p>
            <a:pPr marL="0" indent="0" algn="ctr">
              <a:buNone/>
            </a:pPr>
            <a:r>
              <a:rPr lang="en-US" sz="3200" dirty="0">
                <a:solidFill>
                  <a:schemeClr val="tx1">
                    <a:alpha val="80000"/>
                  </a:schemeClr>
                </a:solidFill>
                <a:ea typeface="Lato"/>
                <a:cs typeface="Lato"/>
              </a:rPr>
              <a:t>All babies that are not receiving a full course of antibiotics will have their antibiotics stopped by 36 hours</a:t>
            </a:r>
            <a:endParaRPr lang="en-US" sz="3200" dirty="0">
              <a:solidFill>
                <a:srgbClr val="444C55">
                  <a:alpha val="80000"/>
                </a:srgbClr>
              </a:solidFill>
              <a:ea typeface="Lato"/>
              <a:cs typeface="Lato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9812115" y="1591485"/>
            <a:ext cx="354809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alpha val="60000"/>
                  </a:schemeClr>
                </a:solidFill>
              </a:rPr>
              <a:t>Illinois Perinatal Quality Collaborative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7033E4B-E3EB-3D46-B2D8-3159663620FA}" type="slidenum">
              <a:rPr lang="en-US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397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64652" y="2390327"/>
            <a:ext cx="2350169" cy="1600143"/>
          </a:xfrm>
        </p:spPr>
        <p:txBody>
          <a:bodyPr/>
          <a:lstStyle/>
          <a:p>
            <a:pPr algn="ctr"/>
            <a:r>
              <a:rPr lang="en-US" dirty="0"/>
              <a:t>BASIC New Years Resolution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9699" y="1043261"/>
            <a:ext cx="2985168" cy="1325563"/>
          </a:xfrm>
        </p:spPr>
        <p:txBody>
          <a:bodyPr/>
          <a:lstStyle/>
          <a:p>
            <a:pPr algn="ctr"/>
            <a:r>
              <a:rPr lang="en-US" sz="4400" dirty="0"/>
              <a:t>36 is the new 48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97033E4B-E3EB-3D46-B2D8-3159663620F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53340729"/>
              </p:ext>
            </p:extLst>
          </p:nvPr>
        </p:nvGraphicFramePr>
        <p:xfrm>
          <a:off x="3573670" y="363092"/>
          <a:ext cx="8128000" cy="6175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0445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48" y="0"/>
            <a:ext cx="10972800" cy="1325563"/>
          </a:xfrm>
        </p:spPr>
        <p:txBody>
          <a:bodyPr/>
          <a:lstStyle/>
          <a:p>
            <a:r>
              <a:rPr lang="en-US" dirty="0"/>
              <a:t>Fallout Review: </a:t>
            </a:r>
            <a:r>
              <a:rPr lang="en-US" sz="2800" dirty="0"/>
              <a:t>Questions to Consider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38215900"/>
              </p:ext>
            </p:extLst>
          </p:nvPr>
        </p:nvGraphicFramePr>
        <p:xfrm>
          <a:off x="983974" y="1205948"/>
          <a:ext cx="10412896" cy="5150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2281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8229600" cy="1325563"/>
          </a:xfrm>
        </p:spPr>
        <p:txBody>
          <a:bodyPr/>
          <a:lstStyle/>
          <a:p>
            <a:r>
              <a:rPr lang="en-US" dirty="0"/>
              <a:t>Provider Buy-In for a 36 Hour Rule-out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17564282"/>
              </p:ext>
            </p:extLst>
          </p:nvPr>
        </p:nvGraphicFramePr>
        <p:xfrm>
          <a:off x="-119271" y="2101739"/>
          <a:ext cx="12311271" cy="4117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8640417" y="1488742"/>
            <a:ext cx="1676400" cy="48923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Strategies</a:t>
            </a:r>
          </a:p>
        </p:txBody>
      </p:sp>
    </p:spTree>
    <p:extLst>
      <p:ext uri="{BB962C8B-B14F-4D97-AF65-F5344CB8AC3E}">
        <p14:creationId xmlns:p14="http://schemas.microsoft.com/office/powerpoint/2010/main" val="2540886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Lato Medium"/>
                <a:cs typeface="Lato Medium"/>
              </a:rPr>
              <a:t>Provider Buy-In Strategy: </a:t>
            </a:r>
            <a:br>
              <a:rPr lang="en-US" dirty="0">
                <a:ea typeface="Lato Medium"/>
                <a:cs typeface="Lato Medium"/>
              </a:rPr>
            </a:br>
            <a:r>
              <a:rPr lang="en-US" sz="2800" b="0" dirty="0">
                <a:ea typeface="Lato Medium"/>
                <a:cs typeface="Lato Medium"/>
              </a:rPr>
              <a:t>Badge Card</a:t>
            </a:r>
            <a:endParaRPr lang="en-US" sz="2800" b="0" dirty="0"/>
          </a:p>
        </p:txBody>
      </p:sp>
      <p:pic>
        <p:nvPicPr>
          <p:cNvPr id="6" name="Picture 6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C02324C7-2BF4-CB04-DBAD-091803F0B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7473" y="1825625"/>
            <a:ext cx="7997054" cy="43513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97634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43" y="222507"/>
            <a:ext cx="8918714" cy="1325563"/>
          </a:xfrm>
        </p:spPr>
        <p:txBody>
          <a:bodyPr/>
          <a:lstStyle/>
          <a:p>
            <a:r>
              <a:rPr lang="en-US" dirty="0"/>
              <a:t>Process in place to stop antibiotics by </a:t>
            </a:r>
            <a:br>
              <a:rPr lang="en-US" dirty="0"/>
            </a:br>
            <a:r>
              <a:rPr lang="en-US" dirty="0"/>
              <a:t>36 hours: </a:t>
            </a:r>
            <a:r>
              <a:rPr lang="en-US" sz="2400" dirty="0">
                <a:ea typeface="+mj-lt"/>
                <a:cs typeface="+mj-lt"/>
              </a:rPr>
              <a:t>Automatic Stop Times and Antibiotic Time Outs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Illinois Perinatal Quality Collaborative</a:t>
            </a:r>
          </a:p>
        </p:txBody>
      </p:sp>
      <p:graphicFrame>
        <p:nvGraphicFramePr>
          <p:cNvPr id="36" name="Diagram 36">
            <a:extLst>
              <a:ext uri="{FF2B5EF4-FFF2-40B4-BE49-F238E27FC236}">
                <a16:creationId xmlns:a16="http://schemas.microsoft.com/office/drawing/2014/main" id="{BFD3CB4B-FD3E-7C68-F95A-4C9BC76FB1A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68240" y="1805934"/>
          <a:ext cx="7071360" cy="4224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33" name="Picture 333" descr="Diagram&#10;&#10;Description automatically generated">
            <a:extLst>
              <a:ext uri="{FF2B5EF4-FFF2-40B4-BE49-F238E27FC236}">
                <a16:creationId xmlns:a16="http://schemas.microsoft.com/office/drawing/2014/main" id="{BB6C20C6-A35F-7517-4626-2F203FFFB7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974" y="1805934"/>
            <a:ext cx="3975426" cy="429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74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83840-FDEC-E449-F7BA-E78CCEC4D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954"/>
            <a:ext cx="10972800" cy="1325563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ABP MOC Part IV (BASIC/MNO)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6C49D-BF42-418D-9693-93ADFAD5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3248"/>
            <a:ext cx="8466524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a typeface="+mn-lt"/>
                <a:cs typeface="+mn-lt"/>
              </a:rPr>
              <a:t>Complete an attestation form if you are an ABP-certified physician seeking 25 credits under MOC Part IV</a:t>
            </a:r>
            <a:endParaRPr lang="en-US" sz="22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a typeface="+mn-lt"/>
                <a:cs typeface="+mn-lt"/>
              </a:rPr>
              <a:t>Last Chance for MNO</a:t>
            </a:r>
          </a:p>
          <a:p>
            <a:pPr lvl="1">
              <a:spcAft>
                <a:spcPts val="0"/>
              </a:spcAft>
            </a:pPr>
            <a:r>
              <a:rPr lang="en-US" sz="2200" dirty="0">
                <a:ea typeface="+mn-lt"/>
                <a:cs typeface="+mn-lt"/>
              </a:rPr>
              <a:t>BASIC will be ongoing</a:t>
            </a:r>
          </a:p>
          <a:p>
            <a:r>
              <a:rPr lang="en-US" sz="2200" dirty="0">
                <a:ea typeface="+mn-lt"/>
                <a:cs typeface="+mn-lt"/>
              </a:rPr>
              <a:t>Submit the attestation form to your QI project leader for signature and send back to </a:t>
            </a:r>
            <a:r>
              <a:rPr lang="en-US" sz="2200" dirty="0">
                <a:ea typeface="+mn-lt"/>
                <a:cs typeface="+mn-lt"/>
                <a:hlinkClick r:id="rId2"/>
              </a:rPr>
              <a:t>info@ilpqc.org</a:t>
            </a:r>
            <a:r>
              <a:rPr lang="en-US" sz="2200" dirty="0">
                <a:ea typeface="+mn-lt"/>
                <a:cs typeface="+mn-lt"/>
              </a:rPr>
              <a:t> for credit in 2022</a:t>
            </a:r>
            <a:endParaRPr lang="en-US" sz="2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a typeface="+mn-lt"/>
                <a:cs typeface="+mn-lt"/>
              </a:rPr>
              <a:t>Attestation of Meaningful Participation:</a:t>
            </a:r>
            <a:endParaRPr lang="en-US" sz="22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a typeface="+mn-lt"/>
                <a:cs typeface="+mn-lt"/>
              </a:rPr>
              <a:t>Intellectually engaged in planning and executing the project</a:t>
            </a:r>
            <a:endParaRPr lang="en-US" sz="2200" dirty="0"/>
          </a:p>
          <a:p>
            <a:pPr lvl="1">
              <a:spcAft>
                <a:spcPts val="0"/>
              </a:spcAft>
            </a:pPr>
            <a:r>
              <a:rPr lang="en-US" sz="2200" dirty="0">
                <a:ea typeface="+mn-lt"/>
                <a:cs typeface="+mn-lt"/>
              </a:rPr>
              <a:t>Participated in implementing the project’s interventions - the changes designed to improve care</a:t>
            </a:r>
            <a:endParaRPr lang="en-US" sz="2200" dirty="0"/>
          </a:p>
          <a:p>
            <a:pPr lvl="1">
              <a:spcAft>
                <a:spcPts val="0"/>
              </a:spcAft>
            </a:pPr>
            <a:r>
              <a:rPr lang="en-US" sz="2200" dirty="0">
                <a:ea typeface="+mn-lt"/>
                <a:cs typeface="+mn-lt"/>
              </a:rPr>
              <a:t>Regularly reviewed data in keeping with the project’s measurement plan</a:t>
            </a:r>
            <a:endParaRPr lang="en-US" sz="2200" dirty="0"/>
          </a:p>
          <a:p>
            <a:pPr lvl="1">
              <a:spcAft>
                <a:spcPts val="0"/>
              </a:spcAft>
            </a:pPr>
            <a:r>
              <a:rPr lang="en-US" sz="2200" dirty="0">
                <a:ea typeface="+mn-lt"/>
                <a:cs typeface="+mn-lt"/>
              </a:rPr>
              <a:t>Collaborated in the activity by attending team meetings</a:t>
            </a:r>
            <a:endParaRPr lang="en-US" sz="2200" dirty="0"/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35830-C5FE-E5C4-C61D-410AD9C7A3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8B19A-05AA-8C14-5B7B-8A35C6FAC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pic>
        <p:nvPicPr>
          <p:cNvPr id="6" name="Picture 6" descr="Doctor holding sign">
            <a:extLst>
              <a:ext uri="{FF2B5EF4-FFF2-40B4-BE49-F238E27FC236}">
                <a16:creationId xmlns:a16="http://schemas.microsoft.com/office/drawing/2014/main" id="{C8696215-900E-969A-3473-1717E6CDA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207" y="1894043"/>
            <a:ext cx="2994102" cy="42533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6805E0-89D4-BF27-D15D-32B88E416414}"/>
              </a:ext>
            </a:extLst>
          </p:cNvPr>
          <p:cNvSpPr txBox="1"/>
          <p:nvPr/>
        </p:nvSpPr>
        <p:spPr>
          <a:xfrm>
            <a:off x="9171578" y="3037207"/>
            <a:ext cx="222095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cs typeface="Calibri"/>
              </a:rPr>
              <a:t>Claim your credits</a:t>
            </a:r>
            <a:endParaRPr lang="en-US" sz="2400">
              <a:cs typeface="Calibri"/>
            </a:endParaRPr>
          </a:p>
          <a:p>
            <a:pPr algn="ctr"/>
            <a:r>
              <a:rPr lang="en-US" sz="2400" b="1">
                <a:cs typeface="Calibri"/>
              </a:rPr>
              <a:t>TODAY!</a:t>
            </a:r>
          </a:p>
        </p:txBody>
      </p:sp>
    </p:spTree>
    <p:extLst>
      <p:ext uri="{BB962C8B-B14F-4D97-AF65-F5344CB8AC3E}">
        <p14:creationId xmlns:p14="http://schemas.microsoft.com/office/powerpoint/2010/main" val="2933543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Right Amount of Time:</a:t>
            </a:r>
            <a:br>
              <a:rPr lang="en-US" dirty="0">
                <a:ea typeface="+mj-lt"/>
                <a:cs typeface="+mj-lt"/>
              </a:rPr>
            </a:br>
            <a:r>
              <a:rPr lang="en-US" b="0" u="sng" dirty="0">
                <a:ea typeface="+mj-lt"/>
                <a:cs typeface="+mj-lt"/>
              </a:rPr>
              <a:t>Standardized Automatic Stop Order Process</a:t>
            </a:r>
            <a:endParaRPr lang="en-US" b="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Illinois Perinatal Quality Collaborative</a:t>
            </a:r>
          </a:p>
        </p:txBody>
      </p:sp>
      <p:graphicFrame>
        <p:nvGraphicFramePr>
          <p:cNvPr id="45" name="Diagram 45">
            <a:extLst>
              <a:ext uri="{FF2B5EF4-FFF2-40B4-BE49-F238E27FC236}">
                <a16:creationId xmlns:a16="http://schemas.microsoft.com/office/drawing/2014/main" id="{319F8D3C-F33D-BC0E-F871-560874C2F41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16040" y="3579106"/>
          <a:ext cx="7299158" cy="2274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920" y="412157"/>
            <a:ext cx="4743099" cy="6157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2920" y="1875738"/>
            <a:ext cx="2087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PDSA Part 1: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Standardized Workflow/Process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416040" y="1875738"/>
            <a:ext cx="0" cy="4201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Diagram 45">
            <a:extLst>
              <a:ext uri="{FF2B5EF4-FFF2-40B4-BE49-F238E27FC236}">
                <a16:creationId xmlns:a16="http://schemas.microsoft.com/office/drawing/2014/main" id="{319F8D3C-F33D-BC0E-F871-560874C2F41E}"/>
              </a:ext>
            </a:extLst>
          </p:cNvPr>
          <p:cNvGraphicFramePr>
            <a:graphicFrameLocks/>
          </p:cNvGraphicFramePr>
          <p:nvPr/>
        </p:nvGraphicFramePr>
        <p:xfrm>
          <a:off x="502920" y="1815564"/>
          <a:ext cx="7299158" cy="4571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6766560" y="2133600"/>
            <a:ext cx="1386840" cy="1082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350718" y="1876516"/>
            <a:ext cx="38412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Next Steps:</a:t>
            </a:r>
          </a:p>
          <a:p>
            <a:pPr lvl="0"/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PDSA Part 2: </a:t>
            </a:r>
          </a:p>
          <a:p>
            <a:pPr lvl="0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Implement Process in EMR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QI team, IT, &amp; Pharmacy collaborate</a:t>
            </a:r>
          </a:p>
        </p:txBody>
      </p:sp>
    </p:spTree>
    <p:extLst>
      <p:ext uri="{BB962C8B-B14F-4D97-AF65-F5344CB8AC3E}">
        <p14:creationId xmlns:p14="http://schemas.microsoft.com/office/powerpoint/2010/main" val="118229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EB7F-D348-D96C-A566-EFA233DC4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Lato Medium"/>
                <a:cs typeface="Lato Medium"/>
              </a:rPr>
              <a:t>BASIC Next Steps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171BA8-F2C8-4DBC-F57C-D195D167AE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ea typeface="Lato"/>
                <a:cs typeface="Lato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362351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84CC6-EAA2-485B-93B8-EB7B1B04A01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  <a:ea typeface="Lato Medium"/>
                <a:cs typeface="Calibri"/>
              </a:rPr>
              <a:t>BASIC QI Support</a:t>
            </a:r>
            <a:r>
              <a:rPr lang="en-US" dirty="0">
                <a:ea typeface="Lato Medium"/>
                <a:cs typeface="Calibri"/>
              </a:rPr>
              <a:t> for Q3 2022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FBC5D-5817-F6B2-06BA-4C69AA780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+mn-lt"/>
                <a:cs typeface="+mn-lt"/>
              </a:rPr>
              <a:t>ILPQC is doing outreach to teams who have a higher percentage of newborns who receive antibiotics for longer than 36 hours to offer QI Support</a:t>
            </a:r>
          </a:p>
          <a:p>
            <a:pPr lvl="1"/>
            <a:r>
              <a:rPr lang="en-US" dirty="0">
                <a:ea typeface="Lato"/>
                <a:cs typeface="Calibri"/>
              </a:rPr>
              <a:t>Teams who have a large portion of newborns who receive antibiotics for longer than 48 hours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dirty="0">
                <a:ea typeface="Lato"/>
                <a:cs typeface="Calibri"/>
              </a:rPr>
              <a:t>Teams who have a large portion of newborns who receive antibiotics for between 36-48 hours</a:t>
            </a:r>
          </a:p>
          <a:p>
            <a:r>
              <a:rPr lang="en-US" dirty="0" smtClean="0">
                <a:ea typeface="+mn-lt"/>
                <a:cs typeface="+mn-lt"/>
              </a:rPr>
              <a:t>What can you expect from a QI support call?</a:t>
            </a:r>
          </a:p>
          <a:p>
            <a:pPr lvl="1"/>
            <a:r>
              <a:rPr lang="en-US" dirty="0" smtClean="0">
                <a:ea typeface="+mn-lt"/>
                <a:cs typeface="+mn-lt"/>
              </a:rPr>
              <a:t>You will meet via zoom with Alana and Ellie to have the opportunity to share your current strategies and any barriers you are facing </a:t>
            </a:r>
          </a:p>
          <a:p>
            <a:pPr lvl="1"/>
            <a:r>
              <a:rPr lang="en-US" dirty="0" smtClean="0">
                <a:ea typeface="+mn-lt"/>
                <a:cs typeface="+mn-lt"/>
              </a:rPr>
              <a:t>We will brainstorm potential solutions and strategies to help your team move to a 36 hour rule-out</a:t>
            </a:r>
          </a:p>
          <a:p>
            <a:pPr lvl="1"/>
            <a:endParaRPr lang="en-US" dirty="0">
              <a:ea typeface="Lato"/>
              <a:cs typeface="Calibri"/>
            </a:endParaRPr>
          </a:p>
          <a:p>
            <a:pPr marL="457200" lvl="1" indent="0">
              <a:buNone/>
            </a:pPr>
            <a:endParaRPr lang="en-US" dirty="0">
              <a:ea typeface="Lato"/>
              <a:cs typeface="Calibri"/>
            </a:endParaRPr>
          </a:p>
          <a:p>
            <a:pPr lvl="1"/>
            <a:endParaRPr lang="en-US" dirty="0">
              <a:ea typeface="Lato"/>
              <a:cs typeface="Calibri"/>
            </a:endParaRPr>
          </a:p>
          <a:p>
            <a:pPr marL="457200" lvl="1" indent="0">
              <a:buNone/>
            </a:pPr>
            <a:endParaRPr lang="en-US" dirty="0">
              <a:ea typeface="Lato"/>
              <a:cs typeface="Calibri"/>
            </a:endParaRPr>
          </a:p>
          <a:p>
            <a:pPr lvl="1"/>
            <a:endParaRPr lang="en-US" dirty="0">
              <a:ea typeface="Lato"/>
              <a:cs typeface="Calibri"/>
            </a:endParaRPr>
          </a:p>
          <a:p>
            <a:pPr lvl="1"/>
            <a:endParaRPr lang="en-US" dirty="0">
              <a:ea typeface="Lato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9E6B2-7829-A27F-1FD9-1166FF497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69F94-6655-51EA-0293-21640BD4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1237591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ea typeface="Lato Medium"/>
                <a:cs typeface="Lato Medium"/>
              </a:rPr>
              <a:t>Upcoming Call Schedule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Illinois Perinatal Quality Collaborative</a:t>
            </a:r>
          </a:p>
        </p:txBody>
      </p:sp>
      <p:sp>
        <p:nvSpPr>
          <p:cNvPr id="8" name="Rectangle 7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473068"/>
              </p:ext>
            </p:extLst>
          </p:nvPr>
        </p:nvGraphicFramePr>
        <p:xfrm>
          <a:off x="1005840" y="2020146"/>
          <a:ext cx="10576560" cy="2490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982488768"/>
                    </a:ext>
                  </a:extLst>
                </a:gridCol>
                <a:gridCol w="7223760">
                  <a:extLst>
                    <a:ext uri="{9D8B030D-6E8A-4147-A177-3AD203B41FA5}">
                      <a16:colId xmlns:a16="http://schemas.microsoft.com/office/drawing/2014/main" val="3494472654"/>
                    </a:ext>
                  </a:extLst>
                </a:gridCol>
              </a:tblGrid>
              <a:tr h="569863">
                <a:tc>
                  <a:txBody>
                    <a:bodyPr/>
                    <a:lstStyle/>
                    <a:p>
                      <a:r>
                        <a:rPr lang="en-US" dirty="0"/>
                        <a:t>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772376"/>
                  </a:ext>
                </a:extLst>
              </a:tr>
              <a:tr h="56986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January 23rd , 2022</a:t>
                      </a:r>
                    </a:p>
                    <a:p>
                      <a:pPr lvl="0" algn="ctr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MLK Day, No BASIC Call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292393"/>
                  </a:ext>
                </a:extLst>
              </a:tr>
              <a:tr h="56986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February 20th, 2022</a:t>
                      </a:r>
                    </a:p>
                    <a:p>
                      <a:pPr lvl="0" algn="ctr">
                        <a:buNone/>
                      </a:pPr>
                      <a:r>
                        <a:rPr lang="en-US" dirty="0"/>
                        <a:t>2-3 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BASIC</a:t>
                      </a:r>
                      <a:r>
                        <a:rPr lang="en-US" baseline="0" dirty="0"/>
                        <a:t> Monthly Webinar: Preparing for Sustainability 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3881952"/>
                  </a:ext>
                </a:extLst>
              </a:tr>
              <a:tr h="5698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March 20th, 2022</a:t>
                      </a:r>
                    </a:p>
                    <a:p>
                      <a:pPr algn="ctr"/>
                      <a:r>
                        <a:rPr lang="en-US" dirty="0"/>
                        <a:t>2-3 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BASIC</a:t>
                      </a:r>
                      <a:r>
                        <a:rPr lang="en-US" baseline="0" dirty="0"/>
                        <a:t> Monthly Webinar: Moving to Sustainability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3481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2195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EB7F-D348-D96C-A566-EFA233DC4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Lato Medium"/>
                <a:cs typeface="Lato Medium"/>
              </a:rPr>
              <a:t>Office Hours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171BA8-F2C8-4DBC-F57C-D195D167AE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ea typeface="Lato"/>
                <a:cs typeface="Lato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2909149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E768ADB-AB92-2852-B891-F4458D0241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0540" y="643467"/>
            <a:ext cx="8670919" cy="557106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9BFF7-FA31-52DD-3594-7B4E69DBF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Illinois Perinatal Quality Collaborative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5EB7EB-7C37-6AFB-3B6D-4089672F0B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7033E4B-E3EB-3D46-B2D8-3159663620FA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ibbon: Tilted Up 2">
            <a:extLst>
              <a:ext uri="{FF2B5EF4-FFF2-40B4-BE49-F238E27FC236}">
                <a16:creationId xmlns:a16="http://schemas.microsoft.com/office/drawing/2014/main" id="{C2C9408E-F6F6-521E-7C08-2D8E5B7E899B}"/>
              </a:ext>
            </a:extLst>
          </p:cNvPr>
          <p:cNvSpPr/>
          <p:nvPr/>
        </p:nvSpPr>
        <p:spPr>
          <a:xfrm>
            <a:off x="1962313" y="5192323"/>
            <a:ext cx="8175171" cy="118654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+mn-lt"/>
                <a:cs typeface="+mn-lt"/>
              </a:rPr>
              <a:t>ILPQC 11th Annual Conference </a:t>
            </a:r>
            <a:endParaRPr lang="en-US"/>
          </a:p>
          <a:p>
            <a:pPr algn="ctr"/>
            <a:r>
              <a:rPr lang="en-US">
                <a:ea typeface="+mn-lt"/>
                <a:cs typeface="+mn-lt"/>
              </a:rPr>
              <a:t>Thursday, November 2, 2023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0FCB3F-08B5-1129-D0F7-4D5DCD43D05E}"/>
              </a:ext>
            </a:extLst>
          </p:cNvPr>
          <p:cNvSpPr txBox="1"/>
          <p:nvPr/>
        </p:nvSpPr>
        <p:spPr>
          <a:xfrm>
            <a:off x="2642419" y="5362676"/>
            <a:ext cx="1327354" cy="769441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b="1">
                <a:solidFill>
                  <a:schemeClr val="bg1"/>
                </a:solidFill>
                <a:cs typeface="Calibri"/>
              </a:rPr>
              <a:t>AND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36CBE736-B964-56BE-08E6-58724FDEE8F0}"/>
              </a:ext>
            </a:extLst>
          </p:cNvPr>
          <p:cNvSpPr/>
          <p:nvPr/>
        </p:nvSpPr>
        <p:spPr>
          <a:xfrm rot="5400000">
            <a:off x="3814097" y="5542936"/>
            <a:ext cx="729225" cy="41787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439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9F46-075A-7D44-87A7-6A4A9F14E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401" y="493618"/>
            <a:ext cx="4613127" cy="2566692"/>
          </a:xfrm>
        </p:spPr>
        <p:txBody>
          <a:bodyPr>
            <a:normAutofit/>
          </a:bodyPr>
          <a:lstStyle/>
          <a:p>
            <a:pPr algn="ctr"/>
            <a:r>
              <a:rPr lang="en-US" sz="4800">
                <a:solidFill>
                  <a:schemeClr val="tx2">
                    <a:lumMod val="50000"/>
                  </a:schemeClr>
                </a:solidFill>
              </a:rPr>
              <a:t>Thanks to our Funders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19BCB-87EC-2242-A60F-BDD660F18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432" y="5248519"/>
            <a:ext cx="5194433" cy="986569"/>
          </a:xfrm>
        </p:spPr>
        <p:txBody>
          <a:bodyPr>
            <a:normAutofit/>
          </a:bodyPr>
          <a:lstStyle/>
          <a:p>
            <a:r>
              <a:rPr lang="en-US" sz="2800"/>
              <a:t>In kind support:</a:t>
            </a:r>
          </a:p>
        </p:txBody>
      </p:sp>
      <p:sp>
        <p:nvSpPr>
          <p:cNvPr id="5" name="Rectangle 4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pic>
        <p:nvPicPr>
          <p:cNvPr id="1026" name="Picture 2" descr="Laboratory of Neurogenomics and Novel Therapies Web Site – Research and  Patient Care at Northwester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1492" y="5826682"/>
            <a:ext cx="1627118" cy="5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US CDC logo.svg - Wikimedia Common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4461" y="4045643"/>
            <a:ext cx="1154729" cy="87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pcqc.org/wp-content/uploads/2021/03/aim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647" y="4069152"/>
            <a:ext cx="1382001" cy="73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DPH | Protecting health, improving lives.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4" y="3246774"/>
            <a:ext cx="1698317" cy="46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DHS Logo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7094" y="3181076"/>
            <a:ext cx="1556853" cy="5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0003" y="3181076"/>
            <a:ext cx="1307805" cy="5996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05" y="5749326"/>
            <a:ext cx="1267057" cy="5449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33" y="5687308"/>
            <a:ext cx="1949464" cy="6711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254" y="6310429"/>
            <a:ext cx="2140342" cy="42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81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BASIC into 2023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36 hour rule-out and moving to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2467139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in 2023 Vision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1825625"/>
          <a:ext cx="109728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6005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4D9D2-FD51-4B03-BD7A-F1350B0E3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Lato Medium"/>
                <a:cs typeface="Lato Medium"/>
              </a:rPr>
              <a:t>What We Sought to Achieve Statewide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EE450-F382-85B8-1007-AE56BB298F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dirty="0" smtClean="0"/>
              <a:pPr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FCC0D-964B-6184-D355-259732ED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DBC0655-4625-EAAF-4E00-19D2579BD749}"/>
              </a:ext>
            </a:extLst>
          </p:cNvPr>
          <p:cNvSpPr>
            <a:spLocks noGrp="1"/>
          </p:cNvSpPr>
          <p:nvPr/>
        </p:nvSpPr>
        <p:spPr>
          <a:xfrm>
            <a:off x="609600" y="1681935"/>
            <a:ext cx="10972800" cy="16688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ea typeface="Lato"/>
                <a:cs typeface="Lato"/>
              </a:rPr>
              <a:t>Decrease the number of newborns born at ≥35 weeks who receive antibiotics</a:t>
            </a:r>
          </a:p>
          <a:p>
            <a:r>
              <a:rPr lang="en-US" sz="2800">
                <a:ea typeface="Lato"/>
                <a:cs typeface="Lato"/>
              </a:rPr>
              <a:t>Decrease number of newborns with a negative blood culture who receive antibiotics for longer than 36 hours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1399D3-DB33-C78A-4CD1-DE99C35CF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018" y="3500701"/>
            <a:ext cx="7813271" cy="19374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B506E4-7D59-3B5E-7BA4-66710AF001F6}"/>
              </a:ext>
            </a:extLst>
          </p:cNvPr>
          <p:cNvSpPr/>
          <p:nvPr/>
        </p:nvSpPr>
        <p:spPr>
          <a:xfrm>
            <a:off x="609600" y="5438195"/>
            <a:ext cx="11470001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The </a:t>
            </a:r>
            <a:r>
              <a:rPr lang="en-US" sz="3200" b="1" u="sng"/>
              <a:t>Right Antibiotic</a:t>
            </a:r>
            <a:r>
              <a:rPr lang="en-US" sz="3200" b="1"/>
              <a:t> </a:t>
            </a:r>
            <a:r>
              <a:rPr lang="en-US" sz="3200"/>
              <a:t>for the </a:t>
            </a:r>
            <a:r>
              <a:rPr lang="en-US" sz="3200" b="1" u="sng"/>
              <a:t>Right Baby</a:t>
            </a:r>
            <a:r>
              <a:rPr lang="en-US" sz="3200" b="1"/>
              <a:t> </a:t>
            </a:r>
            <a:r>
              <a:rPr lang="en-US" sz="3200"/>
              <a:t>for the </a:t>
            </a:r>
            <a:r>
              <a:rPr lang="en-US" sz="3200" b="1" u="sng"/>
              <a:t>Right Length of Time</a:t>
            </a:r>
            <a:endParaRPr lang="en-US" sz="3200" b="1" u="sng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9279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4D9D2-FD51-4B03-BD7A-F1350B0E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6730652" cy="1325563"/>
          </a:xfrm>
          <a:noFill/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BASIC Success: </a:t>
            </a:r>
            <a:r>
              <a:rPr lang="en-US" sz="2400" dirty="0">
                <a:ea typeface="+mj-lt"/>
                <a:cs typeface="+mj-lt"/>
              </a:rPr>
              <a:t>Newborns ≥35 weeks who received antibiotics within 72 hours of life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EE450-F382-85B8-1007-AE56BB298F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dirty="0" smtClean="0"/>
              <a:pPr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FCC0D-964B-6184-D355-259732ED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pic>
        <p:nvPicPr>
          <p:cNvPr id="7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495B3AA7-D249-C616-4990-1C008EEBC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54" y="1901091"/>
            <a:ext cx="5914985" cy="3540088"/>
          </a:xfrm>
          <a:prstGeom prst="rect">
            <a:avLst/>
          </a:prstGeom>
        </p:spPr>
      </p:pic>
      <p:pic>
        <p:nvPicPr>
          <p:cNvPr id="3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9E0CCE68-DBDC-CDA2-4F5F-75336C2F8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108" y="1834141"/>
            <a:ext cx="5912152" cy="368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52151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5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4D9D2-FD51-4B03-BD7A-F1350B0E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7645052" cy="1325563"/>
          </a:xfrm>
          <a:noFill/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BASIC Work still Needed: </a:t>
            </a:r>
            <a:r>
              <a:rPr lang="en-US" sz="2400" dirty="0">
                <a:ea typeface="+mj-lt"/>
                <a:cs typeface="+mj-lt"/>
              </a:rPr>
              <a:t>Newborns ≥35 weeks who received antibiotics stopped with negative BC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EE450-F382-85B8-1007-AE56BB298F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dirty="0" smtClean="0"/>
              <a:pPr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FCC0D-964B-6184-D355-259732ED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pic>
        <p:nvPicPr>
          <p:cNvPr id="3" name="Picture 5" descr="Chart&#10;&#10;Description automatically generated">
            <a:extLst>
              <a:ext uri="{FF2B5EF4-FFF2-40B4-BE49-F238E27FC236}">
                <a16:creationId xmlns:a16="http://schemas.microsoft.com/office/drawing/2014/main" id="{EB51C75A-F179-4BC0-0A1B-14981201E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98" y="2108875"/>
            <a:ext cx="5875866" cy="35332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46982F-6AB5-73EC-811B-A314719EB03A}"/>
              </a:ext>
            </a:extLst>
          </p:cNvPr>
          <p:cNvSpPr txBox="1"/>
          <p:nvPr/>
        </p:nvSpPr>
        <p:spPr>
          <a:xfrm>
            <a:off x="5381037" y="3781777"/>
            <a:ext cx="71496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cs typeface="Calibri"/>
              </a:rPr>
              <a:t>64%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A2B8A0-E200-6683-C7DA-327BD79CB61B}"/>
              </a:ext>
            </a:extLst>
          </p:cNvPr>
          <p:cNvSpPr txBox="1"/>
          <p:nvPr/>
        </p:nvSpPr>
        <p:spPr>
          <a:xfrm>
            <a:off x="686741" y="4045184"/>
            <a:ext cx="71496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cs typeface="Calibri"/>
              </a:rPr>
              <a:t>47%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418BAC0-412C-B65D-F8BB-4568EBC9C849}"/>
              </a:ext>
              <a:ext uri="{147F2762-F138-4A5C-976F-8EAC2B608ADB}">
                <a16:predDERef xmlns:a16="http://schemas.microsoft.com/office/drawing/2014/main" pred="{D3273243-1A54-7411-05D2-CE63912C43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3051907"/>
              </p:ext>
            </p:extLst>
          </p:nvPr>
        </p:nvGraphicFramePr>
        <p:xfrm>
          <a:off x="6588713" y="2028412"/>
          <a:ext cx="5383154" cy="3233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F1552F7-028D-6114-21EF-52A3B9F685B6}"/>
              </a:ext>
            </a:extLst>
          </p:cNvPr>
          <p:cNvSpPr txBox="1"/>
          <p:nvPr/>
        </p:nvSpPr>
        <p:spPr>
          <a:xfrm>
            <a:off x="6980296" y="5221110"/>
            <a:ext cx="444029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In Q2 &amp; Q3 2022, 35 of 59 (66%) teams had 80% or more of newborns with a negative BC with </a:t>
            </a:r>
            <a:r>
              <a:rPr lang="en-US" err="1">
                <a:cs typeface="Calibri"/>
              </a:rPr>
              <a:t>abx</a:t>
            </a:r>
            <a:r>
              <a:rPr lang="en-US">
                <a:cs typeface="Calibri"/>
              </a:rPr>
              <a:t> stopped by 36 </a:t>
            </a:r>
            <a:r>
              <a:rPr lang="en-US" err="1">
                <a:cs typeface="Calibri"/>
              </a:rPr>
              <a:t>hrs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1384059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36 hour rule-out?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evidence</a:t>
            </a:r>
          </a:p>
        </p:txBody>
      </p:sp>
    </p:spTree>
    <p:extLst>
      <p:ext uri="{BB962C8B-B14F-4D97-AF65-F5344CB8AC3E}">
        <p14:creationId xmlns:p14="http://schemas.microsoft.com/office/powerpoint/2010/main" val="350703226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LPQC presentation template" id="{35224A54-0256-BC4D-BA49-E4C8CBDEF290}" vid="{6F8BB9A5-9E34-5741-BA29-5AC8BAD13B37}"/>
    </a:ext>
  </a:extLst>
</a:theme>
</file>

<file path=ppt/theme/theme2.xml><?xml version="1.0" encoding="utf-8"?>
<a:theme xmlns:a="http://schemas.openxmlformats.org/drawingml/2006/main" name="4_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SF-Blue-Green-Bottom-Lef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>
          <a:defRPr b="0" dirty="0" smtClean="0">
            <a:solidFill>
              <a:srgbClr val="32A4D7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SF-Blue-Green-Bottom-Lef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>
          <a:defRPr b="0" dirty="0" smtClean="0">
            <a:solidFill>
              <a:srgbClr val="32A4D7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SF-Blue-Green-Fu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>
          <a:defRPr b="0" dirty="0" smtClean="0">
            <a:solidFill>
              <a:srgbClr val="32A4D7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Pablo 1">
      <a:dk1>
        <a:srgbClr val="FFFF00"/>
      </a:dk1>
      <a:lt1>
        <a:srgbClr val="002060"/>
      </a:lt1>
      <a:dk2>
        <a:srgbClr val="002060"/>
      </a:dk2>
      <a:lt2>
        <a:srgbClr val="FFFF00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092A4705BA2B4F932736A1725E6E61" ma:contentTypeVersion="7" ma:contentTypeDescription="Create a new document." ma:contentTypeScope="" ma:versionID="b89e027da8b70b0c7ced12356dfc27d0">
  <xsd:schema xmlns:xsd="http://www.w3.org/2001/XMLSchema" xmlns:xs="http://www.w3.org/2001/XMLSchema" xmlns:p="http://schemas.microsoft.com/office/2006/metadata/properties" xmlns:ns3="40e6e514-d900-4268-895b-c4602e757f8e" xmlns:ns4="141bf384-ae1f-47bb-b28c-d3a08b6696de" targetNamespace="http://schemas.microsoft.com/office/2006/metadata/properties" ma:root="true" ma:fieldsID="13f2bf8b8c16bb4670e78c9af8927363" ns3:_="" ns4:_="">
    <xsd:import namespace="40e6e514-d900-4268-895b-c4602e757f8e"/>
    <xsd:import namespace="141bf384-ae1f-47bb-b28c-d3a08b6696d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e6e514-d900-4268-895b-c4602e757f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bf384-ae1f-47bb-b28c-d3a08b6696d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A6B24F-CA13-4265-94F0-0289F8ADAE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26E3D2-C7E9-43B6-8B4F-B6A79E99306A}">
  <ds:schemaRefs>
    <ds:schemaRef ds:uri="141bf384-ae1f-47bb-b28c-d3a08b6696de"/>
    <ds:schemaRef ds:uri="40e6e514-d900-4268-895b-c4602e757f8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F7363A4-08E5-4DD1-B2E8-CB0826193FDA}">
  <ds:schemaRefs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141bf384-ae1f-47bb-b28c-d3a08b6696de"/>
    <ds:schemaRef ds:uri="40e6e514-d900-4268-895b-c4602e757f8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4399</TotalTime>
  <Words>2327</Words>
  <Application>Microsoft Office PowerPoint</Application>
  <PresentationFormat>Widescreen</PresentationFormat>
  <Paragraphs>316</Paragraphs>
  <Slides>36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36</vt:i4>
      </vt:variant>
    </vt:vector>
  </HeadingPairs>
  <TitlesOfParts>
    <vt:vector size="54" baseType="lpstr">
      <vt:lpstr>MS PGothic</vt:lpstr>
      <vt:lpstr>Arial</vt:lpstr>
      <vt:lpstr>Calibri</vt:lpstr>
      <vt:lpstr>Calibri Light</vt:lpstr>
      <vt:lpstr>Courier New</vt:lpstr>
      <vt:lpstr>Lato</vt:lpstr>
      <vt:lpstr>Lato Medium</vt:lpstr>
      <vt:lpstr>Times</vt:lpstr>
      <vt:lpstr>Times New Roman</vt:lpstr>
      <vt:lpstr>Wingdings</vt:lpstr>
      <vt:lpstr>2_Office Theme</vt:lpstr>
      <vt:lpstr>4_Office Theme</vt:lpstr>
      <vt:lpstr>OSF-Blue-Green-Bottom-Left</vt:lpstr>
      <vt:lpstr>5_Office Theme</vt:lpstr>
      <vt:lpstr>OSF-Blue-Green-Bottom-Left</vt:lpstr>
      <vt:lpstr>OSF-Blue-Green-Full</vt:lpstr>
      <vt:lpstr>B</vt:lpstr>
      <vt:lpstr>Office Theme</vt:lpstr>
      <vt:lpstr>BASIC Monthly Teams Call:  36 is the New 48</vt:lpstr>
      <vt:lpstr>Call Overview</vt:lpstr>
      <vt:lpstr>ABP MOC Part IV (BASIC/MNO)</vt:lpstr>
      <vt:lpstr>Moving BASIC into 2023</vt:lpstr>
      <vt:lpstr>BASIC in 2023 Vision</vt:lpstr>
      <vt:lpstr>What We Sought to Achieve Statewide</vt:lpstr>
      <vt:lpstr>BASIC Success: Newborns ≥35 weeks who received antibiotics within 72 hours of life</vt:lpstr>
      <vt:lpstr>BASIC Work still Needed: Newborns ≥35 weeks who received antibiotics stopped with negative BC</vt:lpstr>
      <vt:lpstr>Why a 36 hour rule-out?</vt:lpstr>
      <vt:lpstr>Antibiotic disruption of the microbiome</vt:lpstr>
      <vt:lpstr>Antibiotic Effects on Gut Microbiome</vt:lpstr>
      <vt:lpstr>Antibiotic Effects on Gut Microbiome</vt:lpstr>
      <vt:lpstr>Adverse Effects on Lung Microbiome</vt:lpstr>
      <vt:lpstr>Dysbiosis</vt:lpstr>
      <vt:lpstr>Mechanism - Dysbiosis</vt:lpstr>
      <vt:lpstr>AAP Guidelines</vt:lpstr>
      <vt:lpstr>Blood Culture Time to Positive</vt:lpstr>
      <vt:lpstr>36-Hour Rule Out</vt:lpstr>
      <vt:lpstr>Scenario 1:  Standard Dose </vt:lpstr>
      <vt:lpstr>Scenario 2: ABX order is not written until 12 hours of life</vt:lpstr>
      <vt:lpstr>Scenario 3:  Pharmacy forgets to send up antibiotic dose</vt:lpstr>
      <vt:lpstr>Scenario 4: Newborn’s IV falls out</vt:lpstr>
      <vt:lpstr>Discussion</vt:lpstr>
      <vt:lpstr>BASIC  New Year's Resolution</vt:lpstr>
      <vt:lpstr>36 is the new 48</vt:lpstr>
      <vt:lpstr>Fallout Review: Questions to Consider</vt:lpstr>
      <vt:lpstr>Provider Buy-In for a 36 Hour Rule-out</vt:lpstr>
      <vt:lpstr>Provider Buy-In Strategy:  Badge Card</vt:lpstr>
      <vt:lpstr>Process in place to stop antibiotics by  36 hours: Automatic Stop Times and Antibiotic Time Outs</vt:lpstr>
      <vt:lpstr>Right Amount of Time: Standardized Automatic Stop Order Process</vt:lpstr>
      <vt:lpstr>BASIC Next Steps</vt:lpstr>
      <vt:lpstr>BASIC QI Support for Q3 2022 Data</vt:lpstr>
      <vt:lpstr>Upcoming Call Schedule</vt:lpstr>
      <vt:lpstr>Office Hours</vt:lpstr>
      <vt:lpstr>PowerPoint Presentation</vt:lpstr>
      <vt:lpstr>Thanks to our Funders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ILPQC Babies Antibiotic Stewardship Improvement Collaborative</dc:title>
  <dc:creator>Eileen Fleming Suse</dc:creator>
  <cp:lastModifiedBy>Eileen Fleming Suse</cp:lastModifiedBy>
  <cp:revision>108</cp:revision>
  <dcterms:created xsi:type="dcterms:W3CDTF">2022-01-06T17:07:16Z</dcterms:created>
  <dcterms:modified xsi:type="dcterms:W3CDTF">2022-12-20T17:50:45Z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0x0101001E092A4705BA2B4F932736A1725E6E61</vt:lpwstr>
  </property>
</Properties>
</file>