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4.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5.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6.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7.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8.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308_C6AB2445.xml" ContentType="application/vnd.ms-powerpoint.comments+xml"/>
  <Override PartName="/ppt/comments/modernComment_312_2ADC05E6.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 id="2147483749" r:id="rId5"/>
    <p:sldMasterId id="2147483760" r:id="rId6"/>
    <p:sldMasterId id="2147483669" r:id="rId7"/>
    <p:sldMasterId id="2147484743" r:id="rId8"/>
    <p:sldMasterId id="2147483660" r:id="rId9"/>
    <p:sldMasterId id="2147485559" r:id="rId10"/>
    <p:sldMasterId id="2147485580" r:id="rId11"/>
    <p:sldMasterId id="2147485592" r:id="rId12"/>
  </p:sldMasterIdLst>
  <p:notesMasterIdLst>
    <p:notesMasterId r:id="rId55"/>
  </p:notesMasterIdLst>
  <p:sldIdLst>
    <p:sldId id="473" r:id="rId13"/>
    <p:sldId id="474" r:id="rId14"/>
    <p:sldId id="785" r:id="rId15"/>
    <p:sldId id="784" r:id="rId16"/>
    <p:sldId id="783" r:id="rId17"/>
    <p:sldId id="782" r:id="rId18"/>
    <p:sldId id="722" r:id="rId19"/>
    <p:sldId id="753" r:id="rId20"/>
    <p:sldId id="662" r:id="rId21"/>
    <p:sldId id="794" r:id="rId22"/>
    <p:sldId id="776" r:id="rId23"/>
    <p:sldId id="795" r:id="rId24"/>
    <p:sldId id="796" r:id="rId25"/>
    <p:sldId id="797" r:id="rId26"/>
    <p:sldId id="752" r:id="rId27"/>
    <p:sldId id="736" r:id="rId28"/>
    <p:sldId id="772" r:id="rId29"/>
    <p:sldId id="730" r:id="rId30"/>
    <p:sldId id="731" r:id="rId31"/>
    <p:sldId id="773" r:id="rId32"/>
    <p:sldId id="732" r:id="rId33"/>
    <p:sldId id="775" r:id="rId34"/>
    <p:sldId id="786" r:id="rId35"/>
    <p:sldId id="787" r:id="rId36"/>
    <p:sldId id="788" r:id="rId37"/>
    <p:sldId id="789" r:id="rId38"/>
    <p:sldId id="790" r:id="rId39"/>
    <p:sldId id="791" r:id="rId40"/>
    <p:sldId id="792" r:id="rId41"/>
    <p:sldId id="793" r:id="rId42"/>
    <p:sldId id="798" r:id="rId43"/>
    <p:sldId id="799" r:id="rId44"/>
    <p:sldId id="800" r:id="rId45"/>
    <p:sldId id="801" r:id="rId46"/>
    <p:sldId id="802" r:id="rId47"/>
    <p:sldId id="803" r:id="rId48"/>
    <p:sldId id="804" r:id="rId49"/>
    <p:sldId id="805" r:id="rId50"/>
    <p:sldId id="806" r:id="rId51"/>
    <p:sldId id="807" r:id="rId52"/>
    <p:sldId id="712" r:id="rId53"/>
    <p:sldId id="73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F8223C-610E-2BBA-F33B-0E1F55F6BB33}" name="Patricia Ann Lee King" initials="PK" userId="S::pal094@ads.northwestern.edu::dbab7ec2-5444-4d21-afe7-a39974533ddc" providerId="AD"/>
  <p188:author id="{B1E8E1CE-C373-4BDB-0D3F-F84FE1DA86D4}" name="Eileen Fleming Suse" initials="ES" userId="S::efs3844@ads.northwestern.edu::725c94ef-d051-42d7-9d33-8572765d59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KARIAH, SOGI" initials="SS" lastIdx="2" clrIdx="0">
    <p:extLst>
      <p:ext uri="{19B8F6BF-5375-455C-9EA6-DF929625EA0E}">
        <p15:presenceInfo xmlns:p15="http://schemas.microsoft.com/office/powerpoint/2012/main" userId="S-1-5-21-3061956908-2738319542-621568764-366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93A"/>
    <a:srgbClr val="000000"/>
    <a:srgbClr val="00499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0E937B76-9BD3-8B24-FA1C-0A0E902D617B}" v="1" dt="2023-02-20T16:17:18.361"/>
    <p1510:client id="{1065FF98-7D2C-8FA7-17FB-199FBEA08ECD}" v="341" dt="2022-11-18T20:33:41.281"/>
    <p1510:client id="{1A40D790-D28D-04B2-C7C4-687176AAA381}" v="85" dt="2022-08-15T15:56:30.524"/>
    <p1510:client id="{1C93407D-ACD5-CBAF-A31D-24F2F42240CC}" v="43" dt="2023-08-17T14:33:24.180"/>
    <p1510:client id="{1E92D12B-4C20-2714-25F1-6D2329BC6AA4}" v="6" dt="2022-08-15T16:15:41.452"/>
    <p1510:client id="{1EC12A19-F1A3-A6AE-4F47-CC5CE229D8A3}" v="338" dt="2022-08-15T14:54:21.676"/>
    <p1510:client id="{269344FF-4846-783D-307D-9AED31661A00}" v="568" dt="2022-08-12T18:35:41.375"/>
    <p1510:client id="{29B2CD9F-B3E2-58C5-1F0D-0C0E930C1402}" v="110" dt="2022-12-16T22:34:09.420"/>
    <p1510:client id="{3312F0BC-4CCF-136A-6BC8-2F8A30EE7DF6}" v="812" dt="2023-02-15T21:38:28.624"/>
    <p1510:client id="{3393E09D-6823-54A5-BA57-B78A019AE0D1}" v="20" dt="2022-09-15T14:42:46.075"/>
    <p1510:client id="{3C60B8CC-9221-E8A5-0960-0ECFF4890C30}" v="13" dt="2022-11-18T20:51:44.070"/>
    <p1510:client id="{3D00F3B1-ADA2-83E7-4559-6C9AE67CF50E}" v="12" dt="2022-08-15T15:00:31.651"/>
    <p1510:client id="{3FAB20C9-158D-476A-DB8C-63E4496546A3}" v="4" dt="2022-11-17T21:48:58.671"/>
    <p1510:client id="{4BB1E083-9C20-85D9-6972-7FD6F455E9C8}" v="9" dt="2022-04-12T14:45:20.579"/>
    <p1510:client id="{5149C471-5901-CBF1-0667-5E16D18CFE97}" v="5" dt="2022-04-13T21:11:16.082"/>
    <p1510:client id="{5AD68556-2E38-2E16-DDBD-ADFA1BF33217}" v="17" dt="2023-02-15T15:22:51.705"/>
    <p1510:client id="{5ADB333C-FBEF-8CE2-4555-6344C08B8908}" v="13" dt="2023-02-15T16:43:54.736"/>
    <p1510:client id="{5B79F81C-2E4A-C9E3-532C-AE879B7CD8EB}" v="1733" dt="2022-09-17T14:01:24.034"/>
    <p1510:client id="{5E400571-2AF9-8EF6-BF98-C0B72037BFA1}" v="445" dt="2022-07-07T21:13:32.466"/>
    <p1510:client id="{5E48E709-9BEA-9FE9-975A-72F714D0DB86}" v="1456" dt="2022-08-12T14:53:59.653"/>
    <p1510:client id="{6453D58A-1654-8002-0A61-A0BEB834EB25}" v="55" dt="2022-07-12T18:46:19.401"/>
    <p1510:client id="{664A7847-F42C-73F2-EFBC-CF7B29771E5E}" v="182" dt="2022-09-15T14:03:59.932"/>
    <p1510:client id="{67A41A09-4EFE-0202-D99A-EE9795743DF1}" v="3" dt="2023-02-20T17:39:38.662"/>
    <p1510:client id="{6CED6023-9C22-4A49-4C99-5EC0EA4B9547}" v="232" dt="2022-11-18T16:55:00.071"/>
    <p1510:client id="{736CBBEF-737A-8973-8DEC-508AE005629B}" v="272" dt="2022-03-16T18:19:39.437"/>
    <p1510:client id="{76BDCA5D-13BA-AB31-5040-9DC496812E45}" v="120" dt="2022-09-15T13:32:35.342"/>
    <p1510:client id="{7B4B1147-CE0C-EE5C-A6FA-62EE28FE5BF9}" v="230" dt="2022-09-13T19:24:57.175"/>
    <p1510:client id="{7CD2BEBF-8356-57E4-C78F-A7473CE15C4B}" v="25" dt="2022-02-15T21:43:52.698"/>
    <p1510:client id="{8061A811-DF81-C6AB-F76F-10C5B066A54C}" v="65" dt="2022-01-11T19:55:59.319"/>
    <p1510:client id="{83BE5CB4-A051-B035-3DEF-0C430F1858FE}" v="96" dt="2022-08-12T18:37:42.010"/>
    <p1510:client id="{83CC736C-FEF7-E911-A4A1-452C54D955CF}" v="5" dt="2023-02-15T15:26:56.343"/>
    <p1510:client id="{8415CCCE-CC17-1FF9-834E-CAD5AAD05F35}" v="102" dt="2022-01-07T20:11:40.195"/>
    <p1510:client id="{844845A5-3763-79E9-7008-DB54CEEBFDB7}" v="259" dt="2023-03-17T13:57:29.558"/>
    <p1510:client id="{885877D2-6AA6-C420-462F-80EB224E3617}" v="45" dt="2022-01-06T19:17:25.548"/>
    <p1510:client id="{8F5C0187-F3C3-3FA5-B76A-D982D5577C42}" v="186" dt="2023-08-15T18:27:05.459"/>
    <p1510:client id="{9192EAE3-2AB4-389F-1E78-27FC9B59DA70}" v="111" dt="2022-08-12T16:44:30.678"/>
    <p1510:client id="{94FD356C-E2C9-3E8F-BA8C-1BC2496C1E7A}" v="52" dt="2022-01-12T20:55:27.927"/>
    <p1510:client id="{9C9ED0D4-E974-61AE-4E63-A2C7B0B407EC}" v="1506" dt="2022-02-17T15:45:03.984"/>
    <p1510:client id="{A3A1F360-E086-AB1D-4704-43006C872997}" v="226" dt="2022-02-15T22:22:37.147"/>
    <p1510:client id="{A5A12800-AE51-EF51-53BE-21BEB18E6D20}" v="13" dt="2022-11-18T20:24:06.435"/>
    <p1510:client id="{A6A12EF1-C57B-651D-5999-3F346A7AB3A0}" v="30" dt="2022-11-18T18:04:43.783"/>
    <p1510:client id="{A7044E19-EB69-F9BF-8326-30E2DC4F122E}" v="1" dt="2023-03-17T18:05:07.716"/>
    <p1510:client id="{AB897C91-A6DD-3E5C-AE5D-44FE0466F207}" v="24" dt="2022-09-15T18:24:14.292"/>
    <p1510:client id="{B0E044C7-629B-2AB1-3B3B-C95682749D35}" v="15" dt="2022-11-15T20:58:51.216"/>
    <p1510:client id="{B37092B6-266D-47AC-9908-05590BBAC1FA}" v="15" dt="2022-08-15T15:57:25.856"/>
    <p1510:client id="{B7B63780-50CF-48F2-2667-6B8979388E7E}" v="20" dt="2022-09-12T21:04:59.334"/>
    <p1510:client id="{B9EE3F52-F075-6E9D-52ED-144888B1DDC6}" v="224" dt="2022-04-13T18:47:08.223"/>
    <p1510:client id="{BEAF99F2-DA12-88A0-D486-2256389DF5D9}" v="80" dt="2022-09-15T14:37:52.460"/>
    <p1510:client id="{BFC83655-C0D4-EEF7-D8EE-647482D4167C}" v="71" dt="2022-11-17T15:31:56.429"/>
    <p1510:client id="{C2E56D31-2A0D-1E51-CA88-FCD0DE728A09}" v="76" dt="2023-03-20T13:04:03.050"/>
    <p1510:client id="{C6BDDCD3-89F1-580E-7BFC-7F2718D45B17}" v="21" dt="2022-01-10T20:48:49.340"/>
    <p1510:client id="{C7606A9C-9CB9-F464-6A64-7ABA8F00FBCB}" v="10" dt="2022-03-15T18:42:11.756"/>
    <p1510:client id="{D3A4DDAE-F601-1EA1-8B08-9A196E8F2085}" v="44" dt="2022-02-16T19:49:42.058"/>
    <p1510:client id="{D539DE43-767F-6D85-1F7B-262C91C5507D}" v="54" dt="2022-11-18T19:17:42.244"/>
    <p1510:client id="{D7E50710-5184-2727-85A0-95DC86302ABC}" v="137" dt="2023-03-16T18:00:42.059"/>
    <p1510:client id="{D8264469-AF1A-8E71-AB52-77DB782F7211}" v="2" dt="2022-11-16T15:45:32.144"/>
    <p1510:client id="{DFB4B5D6-3697-6B30-A53C-AA143537344A}" v="336" dt="2023-08-16T14:44:36.231"/>
    <p1510:client id="{E291CD8A-77D5-F1ED-CF1D-C084A813397C}" v="114" dt="2023-03-16T17:47:05.934"/>
    <p1510:client id="{FED126FC-6EA2-C570-317C-FD894A051D8A}" v="1" dt="2022-09-15T19:20:23.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modernComment_308_C6AB2445.xml><?xml version="1.0" encoding="utf-8"?>
<p188:cmLst xmlns:a="http://schemas.openxmlformats.org/drawingml/2006/main" xmlns:r="http://schemas.openxmlformats.org/officeDocument/2006/relationships" xmlns:p188="http://schemas.microsoft.com/office/powerpoint/2018/8/main">
  <p188:cm id="{DD7DA532-7AAE-4734-AFDD-ACB488330374}" authorId="{B1E8E1CE-C373-4BDB-0D3F-F84FE1DA86D4}" created="2023-08-16T14:44:03.340">
    <ac:txMkLst xmlns:ac="http://schemas.microsoft.com/office/drawing/2013/main/command">
      <pc:docMk xmlns:pc="http://schemas.microsoft.com/office/powerpoint/2013/main/command"/>
      <pc:sldMk xmlns:pc="http://schemas.microsoft.com/office/powerpoint/2013/main/command" cId="3333104709" sldId="776"/>
      <ac:spMk id="2" creationId="{DBCA75B9-BA14-D6A6-AAD8-E12B33A35E09}"/>
      <ac:txMk cp="0" len="10">
        <ac:context len="11" hash="14455625"/>
      </ac:txMk>
    </ac:txMkLst>
    <p188:pos x="2243070" y="611746"/>
    <p188:txBody>
      <a:bodyPr/>
      <a:lstStyle/>
      <a:p>
        <a:r>
          <a:rPr lang="en-US"/>
          <a:t>[@Daniel L Weiss] please update BASIC Data slides.</a:t>
        </a:r>
      </a:p>
    </p188:txBody>
  </p188:cm>
</p188:cmLst>
</file>

<file path=ppt/comments/modernComment_312_2ADC05E6.xml><?xml version="1.0" encoding="utf-8"?>
<p188:cmLst xmlns:a="http://schemas.openxmlformats.org/drawingml/2006/main" xmlns:r="http://schemas.openxmlformats.org/officeDocument/2006/relationships" xmlns:p188="http://schemas.microsoft.com/office/powerpoint/2018/8/main">
  <p188:cm id="{8425A034-7617-493D-8728-2C6C9EB15D90}" authorId="{B1E8E1CE-C373-4BDB-0D3F-F84FE1DA86D4}" created="2023-08-16T14:44:36.231">
    <ac:txMkLst xmlns:ac="http://schemas.microsoft.com/office/drawing/2013/main/command">
      <pc:docMk xmlns:pc="http://schemas.microsoft.com/office/powerpoint/2013/main/command"/>
      <pc:sldMk xmlns:pc="http://schemas.microsoft.com/office/powerpoint/2013/main/command" cId="719062502" sldId="786"/>
      <ac:spMk id="2" creationId="{652A0957-91BB-5D79-D3B2-1C0041280B37}"/>
      <ac:txMk cp="0" len="16">
        <ac:context len="17" hash="797279509"/>
      </ac:txMk>
    </ac:txMkLst>
    <p188:pos x="3402169" y="1631323"/>
    <p188:txBody>
      <a:bodyPr/>
      <a:lstStyle/>
      <a:p>
        <a:r>
          <a:rPr lang="en-US"/>
          <a:t>[@Daniel L Weiss] please add in BASIC sustainability team talk slides when we get them!</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ED47C-38E7-467C-8A1C-1BD72289146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F8C36AC-D358-44C1-8CCF-864E48E9EE34}">
      <dgm:prSet phldrT="[Text]" phldr="0"/>
      <dgm:spPr/>
      <dgm:t>
        <a:bodyPr/>
        <a:lstStyle/>
        <a:p>
          <a:pPr rtl="0"/>
          <a:r>
            <a:rPr lang="en-US">
              <a:latin typeface="Calibri" panose="020F0502020204030204"/>
            </a:rPr>
            <a:t> </a:t>
          </a:r>
          <a:r>
            <a:rPr lang="en-US" b="1">
              <a:solidFill>
                <a:schemeClr val="accent1"/>
              </a:solidFill>
              <a:latin typeface="Calibri" panose="020F0502020204030204"/>
            </a:rPr>
            <a:t>Submit your Data!</a:t>
          </a:r>
          <a:r>
            <a:rPr lang="en-US" b="1">
              <a:latin typeface="Calibri" panose="020F0502020204030204"/>
            </a:rPr>
            <a:t> </a:t>
          </a:r>
          <a:endParaRPr lang="en-US" b="1">
            <a:solidFill>
              <a:schemeClr val="accent1"/>
            </a:solidFill>
            <a:latin typeface="Calibri" panose="020F0502020204030204"/>
          </a:endParaRPr>
        </a:p>
      </dgm:t>
    </dgm:pt>
    <dgm:pt modelId="{77454E31-4BF7-45E4-A61C-C06BAD198ECF}" type="parTrans" cxnId="{F1C85135-8472-433E-98BE-532497A42780}">
      <dgm:prSet/>
      <dgm:spPr/>
      <dgm:t>
        <a:bodyPr/>
        <a:lstStyle/>
        <a:p>
          <a:endParaRPr lang="en-US"/>
        </a:p>
      </dgm:t>
    </dgm:pt>
    <dgm:pt modelId="{62C93ADB-50F5-4FEA-A9D2-CBD05A488FB7}" type="sibTrans" cxnId="{F1C85135-8472-433E-98BE-532497A42780}">
      <dgm:prSet/>
      <dgm:spPr/>
      <dgm:t>
        <a:bodyPr/>
        <a:lstStyle/>
        <a:p>
          <a:endParaRPr lang="en-US"/>
        </a:p>
      </dgm:t>
    </dgm:pt>
    <dgm:pt modelId="{277CB91B-1C42-48E8-9BA7-10FC79E64F8E}">
      <dgm:prSet phldrT="[Text]" phldr="0"/>
      <dgm:spPr/>
      <dgm:t>
        <a:bodyPr/>
        <a:lstStyle/>
        <a:p>
          <a:pPr rtl="0"/>
          <a:r>
            <a:rPr lang="en-US" b="1">
              <a:solidFill>
                <a:schemeClr val="accent1"/>
              </a:solidFill>
              <a:latin typeface="Calibri" panose="020F0502020204030204"/>
            </a:rPr>
            <a:t>Call for Abstracts! </a:t>
          </a:r>
          <a:endParaRPr lang="en-US" b="1">
            <a:solidFill>
              <a:schemeClr val="accent1"/>
            </a:solidFill>
          </a:endParaRPr>
        </a:p>
      </dgm:t>
    </dgm:pt>
    <dgm:pt modelId="{03D7C569-4529-4991-A0C2-8E79BCD76571}" type="parTrans" cxnId="{DBC449FF-D23E-4F26-BCA7-82B94996073D}">
      <dgm:prSet/>
      <dgm:spPr/>
      <dgm:t>
        <a:bodyPr/>
        <a:lstStyle/>
        <a:p>
          <a:endParaRPr lang="en-US"/>
        </a:p>
      </dgm:t>
    </dgm:pt>
    <dgm:pt modelId="{93624452-662B-4F58-934A-EBE2E5B0D4AB}" type="sibTrans" cxnId="{DBC449FF-D23E-4F26-BCA7-82B94996073D}">
      <dgm:prSet/>
      <dgm:spPr/>
      <dgm:t>
        <a:bodyPr/>
        <a:lstStyle/>
        <a:p>
          <a:endParaRPr lang="en-US"/>
        </a:p>
      </dgm:t>
    </dgm:pt>
    <dgm:pt modelId="{78D4CC8F-2595-4059-ACA1-7005FE483A37}">
      <dgm:prSet phldrT="[Text]" phldr="0"/>
      <dgm:spPr/>
      <dgm:t>
        <a:bodyPr/>
        <a:lstStyle/>
        <a:p>
          <a:pPr rtl="0"/>
          <a:r>
            <a:rPr lang="en-US">
              <a:latin typeface="Calibri" panose="020F0502020204030204"/>
            </a:rPr>
            <a:t> </a:t>
          </a:r>
          <a:r>
            <a:rPr lang="en-US" b="1">
              <a:latin typeface="Calibri" panose="020F0502020204030204"/>
            </a:rPr>
            <a:t>Info coming soon!</a:t>
          </a:r>
          <a:r>
            <a:rPr lang="en-US">
              <a:latin typeface="Calibri" panose="020F0502020204030204"/>
            </a:rPr>
            <a:t> All hospital teams are asked to submit an abstract on QI work (can be in progress).</a:t>
          </a:r>
          <a:endParaRPr lang="en-US"/>
        </a:p>
      </dgm:t>
    </dgm:pt>
    <dgm:pt modelId="{A251C99C-8B3D-40DF-81A9-D7542C43875E}" type="parTrans" cxnId="{4FCE7C92-D06E-417F-8E44-A664565D79CE}">
      <dgm:prSet/>
      <dgm:spPr/>
      <dgm:t>
        <a:bodyPr/>
        <a:lstStyle/>
        <a:p>
          <a:endParaRPr lang="en-US"/>
        </a:p>
      </dgm:t>
    </dgm:pt>
    <dgm:pt modelId="{881FC4F4-45E5-4ACC-B91A-47999364CD20}" type="sibTrans" cxnId="{4FCE7C92-D06E-417F-8E44-A664565D79CE}">
      <dgm:prSet/>
      <dgm:spPr/>
      <dgm:t>
        <a:bodyPr/>
        <a:lstStyle/>
        <a:p>
          <a:endParaRPr lang="en-US"/>
        </a:p>
      </dgm:t>
    </dgm:pt>
    <dgm:pt modelId="{6F528CE6-C1A3-4D2B-81A0-CFCEB0EBAD90}">
      <dgm:prSet phldr="0"/>
      <dgm:spPr/>
      <dgm:t>
        <a:bodyPr/>
        <a:lstStyle/>
        <a:p>
          <a:pPr rtl="0"/>
          <a:r>
            <a:rPr lang="en-US" b="1" u="none">
              <a:solidFill>
                <a:schemeClr val="accent1"/>
              </a:solidFill>
              <a:latin typeface="Calibri" panose="020F0502020204030204"/>
            </a:rPr>
            <a:t>ILPQC Annual Conference </a:t>
          </a:r>
          <a:r>
            <a:rPr lang="en-US" b="1">
              <a:solidFill>
                <a:schemeClr val="accent1"/>
              </a:solidFill>
              <a:latin typeface="Calibri" panose="020F0502020204030204"/>
            </a:rPr>
            <a:t>Survey! </a:t>
          </a:r>
        </a:p>
      </dgm:t>
    </dgm:pt>
    <dgm:pt modelId="{62346CA0-5B88-4CE8-914A-B6CEB57871F1}" type="parTrans" cxnId="{B6080AEF-5965-4743-A061-CDC32CC39582}">
      <dgm:prSet/>
      <dgm:spPr/>
    </dgm:pt>
    <dgm:pt modelId="{45C9E60D-23B6-41EB-9B7D-9BC15733F6D1}" type="sibTrans" cxnId="{B6080AEF-5965-4743-A061-CDC32CC39582}">
      <dgm:prSet/>
      <dgm:spPr/>
    </dgm:pt>
    <dgm:pt modelId="{9A286409-755C-47F6-978F-0B1056CDF2D2}">
      <dgm:prSet phldr="0"/>
      <dgm:spPr/>
      <dgm:t>
        <a:bodyPr/>
        <a:lstStyle/>
        <a:p>
          <a:pPr rtl="0"/>
          <a:r>
            <a:rPr lang="en-US">
              <a:latin typeface="Calibri" panose="020F0502020204030204"/>
            </a:rPr>
            <a:t>We want to hear from you! </a:t>
          </a:r>
          <a:r>
            <a:rPr lang="en-US" b="1">
              <a:latin typeface="Calibri" panose="020F0502020204030204"/>
            </a:rPr>
            <a:t>Survey opening soon! </a:t>
          </a:r>
          <a:endParaRPr lang="en-US" b="1"/>
        </a:p>
      </dgm:t>
    </dgm:pt>
    <dgm:pt modelId="{9291BA0D-48AB-4364-A092-0919F94C1470}" type="parTrans" cxnId="{8D6E092E-58C8-4D72-B870-0D2F549755C5}">
      <dgm:prSet/>
      <dgm:spPr/>
    </dgm:pt>
    <dgm:pt modelId="{EDFE8248-1123-45BE-80CC-ED04D63ECAF9}" type="sibTrans" cxnId="{8D6E092E-58C8-4D72-B870-0D2F549755C5}">
      <dgm:prSet/>
      <dgm:spPr/>
    </dgm:pt>
    <dgm:pt modelId="{F521A60E-AF20-4BC8-BB3E-652F6286D34A}">
      <dgm:prSet phldr="0"/>
      <dgm:spPr/>
      <dgm:t>
        <a:bodyPr/>
        <a:lstStyle/>
        <a:p>
          <a:pPr rtl="0"/>
          <a:r>
            <a:rPr lang="en-US">
              <a:latin typeface="Calibri" panose="020F0502020204030204"/>
            </a:rPr>
            <a:t>This is a great opportunity to share your teams' thoughts &amp; insights reflecting on 2023 and planning for 2024!</a:t>
          </a:r>
        </a:p>
      </dgm:t>
    </dgm:pt>
    <dgm:pt modelId="{B9351DEB-1B71-494B-81A5-B8A2DF00679D}" type="parTrans" cxnId="{07D213BB-362D-4146-B0ED-D8CC3F3F30C5}">
      <dgm:prSet/>
      <dgm:spPr/>
    </dgm:pt>
    <dgm:pt modelId="{50985435-0157-41A4-B0CC-BC30B5F0CED9}" type="sibTrans" cxnId="{07D213BB-362D-4146-B0ED-D8CC3F3F30C5}">
      <dgm:prSet/>
      <dgm:spPr/>
    </dgm:pt>
    <dgm:pt modelId="{7DB66FD1-DB95-4E83-9973-27B94C4E32F0}">
      <dgm:prSet phldr="0"/>
      <dgm:spPr/>
      <dgm:t>
        <a:bodyPr/>
        <a:lstStyle/>
        <a:p>
          <a:r>
            <a:rPr lang="en-US">
              <a:latin typeface="Calibri" panose="020F0502020204030204"/>
            </a:rPr>
            <a:t>All data baseline-August 2023 will be </a:t>
          </a:r>
          <a:r>
            <a:rPr lang="en-US" b="1">
              <a:latin typeface="Calibri" panose="020F0502020204030204"/>
            </a:rPr>
            <a:t>due on September 22nd, 2023,</a:t>
          </a:r>
          <a:r>
            <a:rPr lang="en-US">
              <a:latin typeface="Calibri" panose="020F0502020204030204"/>
            </a:rPr>
            <a:t> for award consideration.</a:t>
          </a:r>
          <a:endParaRPr lang="en-US" b="1"/>
        </a:p>
      </dgm:t>
    </dgm:pt>
    <dgm:pt modelId="{8ADBA68A-2F57-443B-A36D-89F41C697784}" type="parTrans" cxnId="{D091DFF4-39E8-4F5A-B8FF-9951A0C5E310}">
      <dgm:prSet/>
      <dgm:spPr/>
    </dgm:pt>
    <dgm:pt modelId="{CBC0D908-B9A4-4932-BF1F-5715E8C42184}" type="sibTrans" cxnId="{D091DFF4-39E8-4F5A-B8FF-9951A0C5E310}">
      <dgm:prSet/>
      <dgm:spPr/>
    </dgm:pt>
    <dgm:pt modelId="{7DE4044A-91ED-4C0D-84FC-AFAFFCE36CC7}" type="pres">
      <dgm:prSet presAssocID="{92CED47C-38E7-467C-8A1C-1BD722891462}" presName="linear" presStyleCnt="0">
        <dgm:presLayoutVars>
          <dgm:dir/>
          <dgm:animLvl val="lvl"/>
          <dgm:resizeHandles val="exact"/>
        </dgm:presLayoutVars>
      </dgm:prSet>
      <dgm:spPr/>
      <dgm:t>
        <a:bodyPr/>
        <a:lstStyle/>
        <a:p>
          <a:endParaRPr lang="en-US"/>
        </a:p>
      </dgm:t>
    </dgm:pt>
    <dgm:pt modelId="{0AF318F5-4834-4567-8FBD-BAC7ADA6E4BF}" type="pres">
      <dgm:prSet presAssocID="{DF8C36AC-D358-44C1-8CCF-864E48E9EE34}" presName="parentLin" presStyleCnt="0"/>
      <dgm:spPr/>
    </dgm:pt>
    <dgm:pt modelId="{01652856-29DD-4888-97C1-C7B2FCEF24C9}" type="pres">
      <dgm:prSet presAssocID="{DF8C36AC-D358-44C1-8CCF-864E48E9EE34}" presName="parentLeftMargin" presStyleLbl="node1" presStyleIdx="0" presStyleCnt="3"/>
      <dgm:spPr/>
      <dgm:t>
        <a:bodyPr/>
        <a:lstStyle/>
        <a:p>
          <a:endParaRPr lang="en-US"/>
        </a:p>
      </dgm:t>
    </dgm:pt>
    <dgm:pt modelId="{717BC3C2-DA22-4D51-A406-9086CACDDF9B}" type="pres">
      <dgm:prSet presAssocID="{DF8C36AC-D358-44C1-8CCF-864E48E9EE34}" presName="parentText" presStyleLbl="node1" presStyleIdx="0" presStyleCnt="3">
        <dgm:presLayoutVars>
          <dgm:chMax val="0"/>
          <dgm:bulletEnabled val="1"/>
        </dgm:presLayoutVars>
      </dgm:prSet>
      <dgm:spPr/>
      <dgm:t>
        <a:bodyPr/>
        <a:lstStyle/>
        <a:p>
          <a:endParaRPr lang="en-US"/>
        </a:p>
      </dgm:t>
    </dgm:pt>
    <dgm:pt modelId="{04A28FF3-818A-4AA3-9665-79EF4E644B0D}" type="pres">
      <dgm:prSet presAssocID="{DF8C36AC-D358-44C1-8CCF-864E48E9EE34}" presName="negativeSpace" presStyleCnt="0"/>
      <dgm:spPr/>
    </dgm:pt>
    <dgm:pt modelId="{42DD2E0E-F49E-4BE0-95A3-709CC9C0A47F}" type="pres">
      <dgm:prSet presAssocID="{DF8C36AC-D358-44C1-8CCF-864E48E9EE34}" presName="childText" presStyleLbl="conFgAcc1" presStyleIdx="0" presStyleCnt="3">
        <dgm:presLayoutVars>
          <dgm:bulletEnabled val="1"/>
        </dgm:presLayoutVars>
      </dgm:prSet>
      <dgm:spPr/>
      <dgm:t>
        <a:bodyPr/>
        <a:lstStyle/>
        <a:p>
          <a:endParaRPr lang="en-US"/>
        </a:p>
      </dgm:t>
    </dgm:pt>
    <dgm:pt modelId="{96D6F8AA-A05E-497C-B1A2-9318F555889E}" type="pres">
      <dgm:prSet presAssocID="{62C93ADB-50F5-4FEA-A9D2-CBD05A488FB7}" presName="spaceBetweenRectangles" presStyleCnt="0"/>
      <dgm:spPr/>
    </dgm:pt>
    <dgm:pt modelId="{5EDFE944-C54E-4409-BF67-DBDA9FFC256E}" type="pres">
      <dgm:prSet presAssocID="{277CB91B-1C42-48E8-9BA7-10FC79E64F8E}" presName="parentLin" presStyleCnt="0"/>
      <dgm:spPr/>
    </dgm:pt>
    <dgm:pt modelId="{87C4B48B-7C7D-4887-B26E-D734DA9A8C50}" type="pres">
      <dgm:prSet presAssocID="{277CB91B-1C42-48E8-9BA7-10FC79E64F8E}" presName="parentLeftMargin" presStyleLbl="node1" presStyleIdx="0" presStyleCnt="3"/>
      <dgm:spPr/>
      <dgm:t>
        <a:bodyPr/>
        <a:lstStyle/>
        <a:p>
          <a:endParaRPr lang="en-US"/>
        </a:p>
      </dgm:t>
    </dgm:pt>
    <dgm:pt modelId="{C8372599-BDA9-4E62-9184-ABA50695DEAE}" type="pres">
      <dgm:prSet presAssocID="{277CB91B-1C42-48E8-9BA7-10FC79E64F8E}" presName="parentText" presStyleLbl="node1" presStyleIdx="1" presStyleCnt="3">
        <dgm:presLayoutVars>
          <dgm:chMax val="0"/>
          <dgm:bulletEnabled val="1"/>
        </dgm:presLayoutVars>
      </dgm:prSet>
      <dgm:spPr/>
      <dgm:t>
        <a:bodyPr/>
        <a:lstStyle/>
        <a:p>
          <a:endParaRPr lang="en-US"/>
        </a:p>
      </dgm:t>
    </dgm:pt>
    <dgm:pt modelId="{242C1C7A-827F-45AF-84C9-2577967EF3C1}" type="pres">
      <dgm:prSet presAssocID="{277CB91B-1C42-48E8-9BA7-10FC79E64F8E}" presName="negativeSpace" presStyleCnt="0"/>
      <dgm:spPr/>
    </dgm:pt>
    <dgm:pt modelId="{6C17968B-3B40-4894-B40F-C49EEEEE87D3}" type="pres">
      <dgm:prSet presAssocID="{277CB91B-1C42-48E8-9BA7-10FC79E64F8E}" presName="childText" presStyleLbl="conFgAcc1" presStyleIdx="1" presStyleCnt="3">
        <dgm:presLayoutVars>
          <dgm:bulletEnabled val="1"/>
        </dgm:presLayoutVars>
      </dgm:prSet>
      <dgm:spPr/>
      <dgm:t>
        <a:bodyPr/>
        <a:lstStyle/>
        <a:p>
          <a:endParaRPr lang="en-US"/>
        </a:p>
      </dgm:t>
    </dgm:pt>
    <dgm:pt modelId="{6D9D424A-D22D-4A76-852C-DEFDD3829FDE}" type="pres">
      <dgm:prSet presAssocID="{93624452-662B-4F58-934A-EBE2E5B0D4AB}" presName="spaceBetweenRectangles" presStyleCnt="0"/>
      <dgm:spPr/>
    </dgm:pt>
    <dgm:pt modelId="{FF60C45A-813C-4053-A09D-7269275F80DB}" type="pres">
      <dgm:prSet presAssocID="{6F528CE6-C1A3-4D2B-81A0-CFCEB0EBAD90}" presName="parentLin" presStyleCnt="0"/>
      <dgm:spPr/>
    </dgm:pt>
    <dgm:pt modelId="{BAFEC78A-8DAD-47F6-AE20-1A6B32AC01A4}" type="pres">
      <dgm:prSet presAssocID="{6F528CE6-C1A3-4D2B-81A0-CFCEB0EBAD90}" presName="parentLeftMargin" presStyleLbl="node1" presStyleIdx="1" presStyleCnt="3"/>
      <dgm:spPr/>
      <dgm:t>
        <a:bodyPr/>
        <a:lstStyle/>
        <a:p>
          <a:endParaRPr lang="en-US"/>
        </a:p>
      </dgm:t>
    </dgm:pt>
    <dgm:pt modelId="{ECEB8BDC-F220-41C1-B502-A535EC67DE59}" type="pres">
      <dgm:prSet presAssocID="{6F528CE6-C1A3-4D2B-81A0-CFCEB0EBAD90}" presName="parentText" presStyleLbl="node1" presStyleIdx="2" presStyleCnt="3">
        <dgm:presLayoutVars>
          <dgm:chMax val="0"/>
          <dgm:bulletEnabled val="1"/>
        </dgm:presLayoutVars>
      </dgm:prSet>
      <dgm:spPr/>
      <dgm:t>
        <a:bodyPr/>
        <a:lstStyle/>
        <a:p>
          <a:endParaRPr lang="en-US"/>
        </a:p>
      </dgm:t>
    </dgm:pt>
    <dgm:pt modelId="{FE42D628-BBA6-4E36-AA67-F2E179A15711}" type="pres">
      <dgm:prSet presAssocID="{6F528CE6-C1A3-4D2B-81A0-CFCEB0EBAD90}" presName="negativeSpace" presStyleCnt="0"/>
      <dgm:spPr/>
    </dgm:pt>
    <dgm:pt modelId="{E42B4496-FBF8-4DC9-AF60-BFE77B144112}" type="pres">
      <dgm:prSet presAssocID="{6F528CE6-C1A3-4D2B-81A0-CFCEB0EBAD90}" presName="childText" presStyleLbl="conFgAcc1" presStyleIdx="2" presStyleCnt="3">
        <dgm:presLayoutVars>
          <dgm:bulletEnabled val="1"/>
        </dgm:presLayoutVars>
      </dgm:prSet>
      <dgm:spPr/>
      <dgm:t>
        <a:bodyPr/>
        <a:lstStyle/>
        <a:p>
          <a:endParaRPr lang="en-US"/>
        </a:p>
      </dgm:t>
    </dgm:pt>
  </dgm:ptLst>
  <dgm:cxnLst>
    <dgm:cxn modelId="{DBC449FF-D23E-4F26-BCA7-82B94996073D}" srcId="{92CED47C-38E7-467C-8A1C-1BD722891462}" destId="{277CB91B-1C42-48E8-9BA7-10FC79E64F8E}" srcOrd="1" destOrd="0" parTransId="{03D7C569-4529-4991-A0C2-8E79BCD76571}" sibTransId="{93624452-662B-4F58-934A-EBE2E5B0D4AB}"/>
    <dgm:cxn modelId="{D091DFF4-39E8-4F5A-B8FF-9951A0C5E310}" srcId="{DF8C36AC-D358-44C1-8CCF-864E48E9EE34}" destId="{7DB66FD1-DB95-4E83-9973-27B94C4E32F0}" srcOrd="0" destOrd="0" parTransId="{8ADBA68A-2F57-443B-A36D-89F41C697784}" sibTransId="{CBC0D908-B9A4-4932-BF1F-5715E8C42184}"/>
    <dgm:cxn modelId="{4FCE7C92-D06E-417F-8E44-A664565D79CE}" srcId="{277CB91B-1C42-48E8-9BA7-10FC79E64F8E}" destId="{78D4CC8F-2595-4059-ACA1-7005FE483A37}" srcOrd="0" destOrd="0" parTransId="{A251C99C-8B3D-40DF-81A9-D7542C43875E}" sibTransId="{881FC4F4-45E5-4ACC-B91A-47999364CD20}"/>
    <dgm:cxn modelId="{CEE86E2C-B6FA-4185-B7D7-1277DB647415}" type="presOf" srcId="{DF8C36AC-D358-44C1-8CCF-864E48E9EE34}" destId="{717BC3C2-DA22-4D51-A406-9086CACDDF9B}" srcOrd="1" destOrd="0" presId="urn:microsoft.com/office/officeart/2005/8/layout/list1"/>
    <dgm:cxn modelId="{ABBFFE2D-DDF7-4F85-BE66-4DCEC96F45D5}" type="presOf" srcId="{DF8C36AC-D358-44C1-8CCF-864E48E9EE34}" destId="{01652856-29DD-4888-97C1-C7B2FCEF24C9}" srcOrd="0" destOrd="0" presId="urn:microsoft.com/office/officeart/2005/8/layout/list1"/>
    <dgm:cxn modelId="{F1C85135-8472-433E-98BE-532497A42780}" srcId="{92CED47C-38E7-467C-8A1C-1BD722891462}" destId="{DF8C36AC-D358-44C1-8CCF-864E48E9EE34}" srcOrd="0" destOrd="0" parTransId="{77454E31-4BF7-45E4-A61C-C06BAD198ECF}" sibTransId="{62C93ADB-50F5-4FEA-A9D2-CBD05A488FB7}"/>
    <dgm:cxn modelId="{689E2010-A57F-4069-8200-CA3F718006C6}" type="presOf" srcId="{6F528CE6-C1A3-4D2B-81A0-CFCEB0EBAD90}" destId="{BAFEC78A-8DAD-47F6-AE20-1A6B32AC01A4}" srcOrd="0" destOrd="0" presId="urn:microsoft.com/office/officeart/2005/8/layout/list1"/>
    <dgm:cxn modelId="{CB76AE88-F6B6-4082-AB18-69E71E6EF410}" type="presOf" srcId="{277CB91B-1C42-48E8-9BA7-10FC79E64F8E}" destId="{C8372599-BDA9-4E62-9184-ABA50695DEAE}" srcOrd="1" destOrd="0" presId="urn:microsoft.com/office/officeart/2005/8/layout/list1"/>
    <dgm:cxn modelId="{BD6ED9E6-8181-4AA6-A77D-C77FAC08F3CC}" type="presOf" srcId="{7DB66FD1-DB95-4E83-9973-27B94C4E32F0}" destId="{42DD2E0E-F49E-4BE0-95A3-709CC9C0A47F}" srcOrd="0" destOrd="0" presId="urn:microsoft.com/office/officeart/2005/8/layout/list1"/>
    <dgm:cxn modelId="{DA88B244-F5E5-4611-97DA-659C633A7587}" type="presOf" srcId="{277CB91B-1C42-48E8-9BA7-10FC79E64F8E}" destId="{87C4B48B-7C7D-4887-B26E-D734DA9A8C50}" srcOrd="0" destOrd="0" presId="urn:microsoft.com/office/officeart/2005/8/layout/list1"/>
    <dgm:cxn modelId="{11047979-4753-4BCF-91C8-FE4A8274277B}" type="presOf" srcId="{F521A60E-AF20-4BC8-BB3E-652F6286D34A}" destId="{E42B4496-FBF8-4DC9-AF60-BFE77B144112}" srcOrd="0" destOrd="1" presId="urn:microsoft.com/office/officeart/2005/8/layout/list1"/>
    <dgm:cxn modelId="{8D6E092E-58C8-4D72-B870-0D2F549755C5}" srcId="{6F528CE6-C1A3-4D2B-81A0-CFCEB0EBAD90}" destId="{9A286409-755C-47F6-978F-0B1056CDF2D2}" srcOrd="0" destOrd="0" parTransId="{9291BA0D-48AB-4364-A092-0919F94C1470}" sibTransId="{EDFE8248-1123-45BE-80CC-ED04D63ECAF9}"/>
    <dgm:cxn modelId="{07D213BB-362D-4146-B0ED-D8CC3F3F30C5}" srcId="{6F528CE6-C1A3-4D2B-81A0-CFCEB0EBAD90}" destId="{F521A60E-AF20-4BC8-BB3E-652F6286D34A}" srcOrd="1" destOrd="0" parTransId="{B9351DEB-1B71-494B-81A5-B8A2DF00679D}" sibTransId="{50985435-0157-41A4-B0CC-BC30B5F0CED9}"/>
    <dgm:cxn modelId="{52E3AE29-C5CC-4C79-9B26-CB7C82A1B121}" type="presOf" srcId="{6F528CE6-C1A3-4D2B-81A0-CFCEB0EBAD90}" destId="{ECEB8BDC-F220-41C1-B502-A535EC67DE59}" srcOrd="1" destOrd="0" presId="urn:microsoft.com/office/officeart/2005/8/layout/list1"/>
    <dgm:cxn modelId="{46EEE999-2E03-44F0-A90F-B50F08D0E928}" type="presOf" srcId="{78D4CC8F-2595-4059-ACA1-7005FE483A37}" destId="{6C17968B-3B40-4894-B40F-C49EEEEE87D3}" srcOrd="0" destOrd="0" presId="urn:microsoft.com/office/officeart/2005/8/layout/list1"/>
    <dgm:cxn modelId="{B88307E1-DB9A-4185-9FD6-DC8C1FDCC158}" type="presOf" srcId="{92CED47C-38E7-467C-8A1C-1BD722891462}" destId="{7DE4044A-91ED-4C0D-84FC-AFAFFCE36CC7}" srcOrd="0" destOrd="0" presId="urn:microsoft.com/office/officeart/2005/8/layout/list1"/>
    <dgm:cxn modelId="{96164656-556B-4B15-8824-70096B5A10BD}" type="presOf" srcId="{9A286409-755C-47F6-978F-0B1056CDF2D2}" destId="{E42B4496-FBF8-4DC9-AF60-BFE77B144112}" srcOrd="0" destOrd="0" presId="urn:microsoft.com/office/officeart/2005/8/layout/list1"/>
    <dgm:cxn modelId="{B6080AEF-5965-4743-A061-CDC32CC39582}" srcId="{92CED47C-38E7-467C-8A1C-1BD722891462}" destId="{6F528CE6-C1A3-4D2B-81A0-CFCEB0EBAD90}" srcOrd="2" destOrd="0" parTransId="{62346CA0-5B88-4CE8-914A-B6CEB57871F1}" sibTransId="{45C9E60D-23B6-41EB-9B7D-9BC15733F6D1}"/>
    <dgm:cxn modelId="{F598E0C5-698C-4C12-A200-96A226695F17}" type="presParOf" srcId="{7DE4044A-91ED-4C0D-84FC-AFAFFCE36CC7}" destId="{0AF318F5-4834-4567-8FBD-BAC7ADA6E4BF}" srcOrd="0" destOrd="0" presId="urn:microsoft.com/office/officeart/2005/8/layout/list1"/>
    <dgm:cxn modelId="{70251976-2130-4A94-B16A-3B5A9305CA4C}" type="presParOf" srcId="{0AF318F5-4834-4567-8FBD-BAC7ADA6E4BF}" destId="{01652856-29DD-4888-97C1-C7B2FCEF24C9}" srcOrd="0" destOrd="0" presId="urn:microsoft.com/office/officeart/2005/8/layout/list1"/>
    <dgm:cxn modelId="{7E5DF192-5CA2-4743-8D91-DA01A23D9FBA}" type="presParOf" srcId="{0AF318F5-4834-4567-8FBD-BAC7ADA6E4BF}" destId="{717BC3C2-DA22-4D51-A406-9086CACDDF9B}" srcOrd="1" destOrd="0" presId="urn:microsoft.com/office/officeart/2005/8/layout/list1"/>
    <dgm:cxn modelId="{587F3F18-48F1-4286-A694-4A4837377C2F}" type="presParOf" srcId="{7DE4044A-91ED-4C0D-84FC-AFAFFCE36CC7}" destId="{04A28FF3-818A-4AA3-9665-79EF4E644B0D}" srcOrd="1" destOrd="0" presId="urn:microsoft.com/office/officeart/2005/8/layout/list1"/>
    <dgm:cxn modelId="{9F96B43D-B488-4FA7-8F81-18FF593519A1}" type="presParOf" srcId="{7DE4044A-91ED-4C0D-84FC-AFAFFCE36CC7}" destId="{42DD2E0E-F49E-4BE0-95A3-709CC9C0A47F}" srcOrd="2" destOrd="0" presId="urn:microsoft.com/office/officeart/2005/8/layout/list1"/>
    <dgm:cxn modelId="{08E7A6ED-E07F-4F22-848B-04309F821B43}" type="presParOf" srcId="{7DE4044A-91ED-4C0D-84FC-AFAFFCE36CC7}" destId="{96D6F8AA-A05E-497C-B1A2-9318F555889E}" srcOrd="3" destOrd="0" presId="urn:microsoft.com/office/officeart/2005/8/layout/list1"/>
    <dgm:cxn modelId="{E899D341-20F3-4075-B6A4-B66CDC8E5253}" type="presParOf" srcId="{7DE4044A-91ED-4C0D-84FC-AFAFFCE36CC7}" destId="{5EDFE944-C54E-4409-BF67-DBDA9FFC256E}" srcOrd="4" destOrd="0" presId="urn:microsoft.com/office/officeart/2005/8/layout/list1"/>
    <dgm:cxn modelId="{EAD0CA07-7229-47DB-8397-299350D240F8}" type="presParOf" srcId="{5EDFE944-C54E-4409-BF67-DBDA9FFC256E}" destId="{87C4B48B-7C7D-4887-B26E-D734DA9A8C50}" srcOrd="0" destOrd="0" presId="urn:microsoft.com/office/officeart/2005/8/layout/list1"/>
    <dgm:cxn modelId="{1125D0F0-7743-4E52-941F-124BBA4FBFB1}" type="presParOf" srcId="{5EDFE944-C54E-4409-BF67-DBDA9FFC256E}" destId="{C8372599-BDA9-4E62-9184-ABA50695DEAE}" srcOrd="1" destOrd="0" presId="urn:microsoft.com/office/officeart/2005/8/layout/list1"/>
    <dgm:cxn modelId="{41827606-E482-451B-B7CA-35C3BAC5D202}" type="presParOf" srcId="{7DE4044A-91ED-4C0D-84FC-AFAFFCE36CC7}" destId="{242C1C7A-827F-45AF-84C9-2577967EF3C1}" srcOrd="5" destOrd="0" presId="urn:microsoft.com/office/officeart/2005/8/layout/list1"/>
    <dgm:cxn modelId="{571DCCBA-4A66-4C4D-90E9-7EC330E3B65B}" type="presParOf" srcId="{7DE4044A-91ED-4C0D-84FC-AFAFFCE36CC7}" destId="{6C17968B-3B40-4894-B40F-C49EEEEE87D3}" srcOrd="6" destOrd="0" presId="urn:microsoft.com/office/officeart/2005/8/layout/list1"/>
    <dgm:cxn modelId="{828C073A-CFB1-4DF4-B5AA-4AA7A1230DD9}" type="presParOf" srcId="{7DE4044A-91ED-4C0D-84FC-AFAFFCE36CC7}" destId="{6D9D424A-D22D-4A76-852C-DEFDD3829FDE}" srcOrd="7" destOrd="0" presId="urn:microsoft.com/office/officeart/2005/8/layout/list1"/>
    <dgm:cxn modelId="{D04DD9C6-CF71-406F-9D44-5E4ED946CCC3}" type="presParOf" srcId="{7DE4044A-91ED-4C0D-84FC-AFAFFCE36CC7}" destId="{FF60C45A-813C-4053-A09D-7269275F80DB}" srcOrd="8" destOrd="0" presId="urn:microsoft.com/office/officeart/2005/8/layout/list1"/>
    <dgm:cxn modelId="{1F5D41D6-586F-4CFC-9D46-6F9559BD0964}" type="presParOf" srcId="{FF60C45A-813C-4053-A09D-7269275F80DB}" destId="{BAFEC78A-8DAD-47F6-AE20-1A6B32AC01A4}" srcOrd="0" destOrd="0" presId="urn:microsoft.com/office/officeart/2005/8/layout/list1"/>
    <dgm:cxn modelId="{299DB85B-A170-4236-8DA7-222EF7277397}" type="presParOf" srcId="{FF60C45A-813C-4053-A09D-7269275F80DB}" destId="{ECEB8BDC-F220-41C1-B502-A535EC67DE59}" srcOrd="1" destOrd="0" presId="urn:microsoft.com/office/officeart/2005/8/layout/list1"/>
    <dgm:cxn modelId="{60D4A476-6DEB-4799-9BA4-37A1E40B44AB}" type="presParOf" srcId="{7DE4044A-91ED-4C0D-84FC-AFAFFCE36CC7}" destId="{FE42D628-BBA6-4E36-AA67-F2E179A15711}" srcOrd="9" destOrd="0" presId="urn:microsoft.com/office/officeart/2005/8/layout/list1"/>
    <dgm:cxn modelId="{0716B8FC-BB6C-4CD5-AA60-3E687E178435}" type="presParOf" srcId="{7DE4044A-91ED-4C0D-84FC-AFAFFCE36CC7}" destId="{E42B4496-FBF8-4DC9-AF60-BFE77B14411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3AF28-FBFC-4F77-8C5A-BA6B5F4A23D4}"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8E0DBB0E-1040-4445-90DC-8EBC438FEE29}">
      <dgm:prSet/>
      <dgm:spPr/>
      <dgm:t>
        <a:bodyPr/>
        <a:lstStyle/>
        <a:p>
          <a:pPr rtl="0"/>
          <a:r>
            <a:rPr lang="en-US" dirty="0">
              <a:latin typeface="Sabon Next LT"/>
              <a:cs typeface="Sabon Next LT"/>
            </a:rPr>
            <a:t>RN education on obtaining blood culture before antibiotics</a:t>
          </a:r>
        </a:p>
      </dgm:t>
    </dgm:pt>
    <dgm:pt modelId="{5CCC6D6E-3480-4B4B-9101-975C3AC8E24D}" type="parTrans" cxnId="{A67EB7FD-F033-4D69-B06A-E6612072AB21}">
      <dgm:prSet/>
      <dgm:spPr/>
      <dgm:t>
        <a:bodyPr/>
        <a:lstStyle/>
        <a:p>
          <a:endParaRPr lang="en-US"/>
        </a:p>
      </dgm:t>
    </dgm:pt>
    <dgm:pt modelId="{2276C3C5-2B34-4019-861F-1E4CDED0FA1F}" type="sibTrans" cxnId="{A67EB7FD-F033-4D69-B06A-E6612072AB21}">
      <dgm:prSet/>
      <dgm:spPr/>
      <dgm:t>
        <a:bodyPr/>
        <a:lstStyle/>
        <a:p>
          <a:endParaRPr lang="en-US"/>
        </a:p>
      </dgm:t>
    </dgm:pt>
    <dgm:pt modelId="{B0814A88-1869-45F3-8885-95DB7723DB36}">
      <dgm:prSet/>
      <dgm:spPr/>
      <dgm:t>
        <a:bodyPr/>
        <a:lstStyle/>
        <a:p>
          <a:r>
            <a:rPr lang="en-US" dirty="0"/>
            <a:t>Neonatal Early-Onset Sepsis Calculator added into EPIC Flowsheet</a:t>
          </a:r>
        </a:p>
      </dgm:t>
    </dgm:pt>
    <dgm:pt modelId="{D2BBEAAE-2982-4902-8C31-6F3369A27136}" type="parTrans" cxnId="{65F811BB-D298-428E-BA2E-F37E910D4B72}">
      <dgm:prSet/>
      <dgm:spPr/>
      <dgm:t>
        <a:bodyPr/>
        <a:lstStyle/>
        <a:p>
          <a:endParaRPr lang="en-US"/>
        </a:p>
      </dgm:t>
    </dgm:pt>
    <dgm:pt modelId="{272CFDC5-0CD9-4828-AAC3-97D19E9CFB87}" type="sibTrans" cxnId="{65F811BB-D298-428E-BA2E-F37E910D4B72}">
      <dgm:prSet/>
      <dgm:spPr/>
      <dgm:t>
        <a:bodyPr/>
        <a:lstStyle/>
        <a:p>
          <a:endParaRPr lang="en-US"/>
        </a:p>
      </dgm:t>
    </dgm:pt>
    <dgm:pt modelId="{97A1A76D-3CC2-4A81-9C0D-896C72A10941}">
      <dgm:prSet/>
      <dgm:spPr/>
      <dgm:t>
        <a:bodyPr/>
        <a:lstStyle/>
        <a:p>
          <a:r>
            <a:rPr lang="en-US" dirty="0"/>
            <a:t>Automatic stop time added to physician order set</a:t>
          </a:r>
        </a:p>
      </dgm:t>
    </dgm:pt>
    <dgm:pt modelId="{DFC717C7-5097-44BD-BC35-E03101F34666}" type="parTrans" cxnId="{E20CB5E6-E590-4EF1-9EF9-0CAB28E8D05B}">
      <dgm:prSet/>
      <dgm:spPr/>
      <dgm:t>
        <a:bodyPr/>
        <a:lstStyle/>
        <a:p>
          <a:endParaRPr lang="en-US"/>
        </a:p>
      </dgm:t>
    </dgm:pt>
    <dgm:pt modelId="{62F9542D-5387-4507-A023-FDD926B49EAA}" type="sibTrans" cxnId="{E20CB5E6-E590-4EF1-9EF9-0CAB28E8D05B}">
      <dgm:prSet/>
      <dgm:spPr/>
      <dgm:t>
        <a:bodyPr/>
        <a:lstStyle/>
        <a:p>
          <a:endParaRPr lang="en-US"/>
        </a:p>
      </dgm:t>
    </dgm:pt>
    <dgm:pt modelId="{D92D96EC-DA2A-496F-A6CA-DC8166ACAAAA}">
      <dgm:prSet/>
      <dgm:spPr/>
      <dgm:t>
        <a:bodyPr/>
        <a:lstStyle/>
        <a:p>
          <a:pPr rtl="0"/>
          <a:r>
            <a:rPr lang="en-US" dirty="0">
              <a:latin typeface="Sabon Next LT"/>
              <a:cs typeface="Sabon Next LT"/>
            </a:rPr>
            <a:t>Review data in pediatrics bi-annual meeting &amp; unit practice committee</a:t>
          </a:r>
        </a:p>
      </dgm:t>
    </dgm:pt>
    <dgm:pt modelId="{05602EFA-9E76-48F5-8303-9C7F4298A78D}" type="parTrans" cxnId="{1BAA04E9-221F-456B-8803-248D5FB9B3FA}">
      <dgm:prSet/>
      <dgm:spPr/>
      <dgm:t>
        <a:bodyPr/>
        <a:lstStyle/>
        <a:p>
          <a:endParaRPr lang="en-US"/>
        </a:p>
      </dgm:t>
    </dgm:pt>
    <dgm:pt modelId="{F2E39974-89BA-4142-AFA2-803EDBCCD301}" type="sibTrans" cxnId="{1BAA04E9-221F-456B-8803-248D5FB9B3FA}">
      <dgm:prSet/>
      <dgm:spPr/>
      <dgm:t>
        <a:bodyPr/>
        <a:lstStyle/>
        <a:p>
          <a:endParaRPr lang="en-US"/>
        </a:p>
      </dgm:t>
    </dgm:pt>
    <dgm:pt modelId="{98DE357F-6DA3-47E6-B3CA-3DCF9BB5D29A}">
      <dgm:prSet/>
      <dgm:spPr/>
      <dgm:t>
        <a:bodyPr/>
        <a:lstStyle/>
        <a:p>
          <a:pPr rtl="0"/>
          <a:r>
            <a:rPr lang="en-US" dirty="0">
              <a:latin typeface="Sabon Next LT"/>
              <a:cs typeface="Sabon Next LT"/>
            </a:rPr>
            <a:t>Educated staff on changes and updates in staff meetings </a:t>
          </a:r>
        </a:p>
      </dgm:t>
    </dgm:pt>
    <dgm:pt modelId="{1A130BED-8AB3-4C5C-A4BE-F7073CFC9B2B}" type="parTrans" cxnId="{DBB05FE1-CE32-47B1-B982-EA37317CAC06}">
      <dgm:prSet/>
      <dgm:spPr/>
      <dgm:t>
        <a:bodyPr/>
        <a:lstStyle/>
        <a:p>
          <a:endParaRPr lang="en-US"/>
        </a:p>
      </dgm:t>
    </dgm:pt>
    <dgm:pt modelId="{D901C645-623D-47D2-92A5-654D7A49EAC7}" type="sibTrans" cxnId="{DBB05FE1-CE32-47B1-B982-EA37317CAC06}">
      <dgm:prSet/>
      <dgm:spPr/>
      <dgm:t>
        <a:bodyPr/>
        <a:lstStyle/>
        <a:p>
          <a:endParaRPr lang="en-US"/>
        </a:p>
      </dgm:t>
    </dgm:pt>
    <dgm:pt modelId="{4EA03094-0922-430B-881A-5DE56B33FD01}">
      <dgm:prSet/>
      <dgm:spPr/>
      <dgm:t>
        <a:bodyPr/>
        <a:lstStyle/>
        <a:p>
          <a:r>
            <a:rPr lang="en-US" dirty="0">
              <a:latin typeface="Sabon Next LT"/>
              <a:cs typeface="Sabon Next LT"/>
            </a:rPr>
            <a:t>Debriefings on fallouts as needed</a:t>
          </a:r>
        </a:p>
      </dgm:t>
    </dgm:pt>
    <dgm:pt modelId="{4D9C059A-A3AE-4A2D-857F-B5B763267C1D}" type="parTrans" cxnId="{D0A450DC-EBC9-4EB5-BAE6-F23575C84381}">
      <dgm:prSet/>
      <dgm:spPr/>
      <dgm:t>
        <a:bodyPr/>
        <a:lstStyle/>
        <a:p>
          <a:endParaRPr lang="en-US"/>
        </a:p>
      </dgm:t>
    </dgm:pt>
    <dgm:pt modelId="{1DC5F8ED-FB40-4933-9BAF-DBA7CB3DE11E}" type="sibTrans" cxnId="{D0A450DC-EBC9-4EB5-BAE6-F23575C84381}">
      <dgm:prSet/>
      <dgm:spPr/>
      <dgm:t>
        <a:bodyPr/>
        <a:lstStyle/>
        <a:p>
          <a:endParaRPr lang="en-US"/>
        </a:p>
      </dgm:t>
    </dgm:pt>
    <dgm:pt modelId="{BA865310-9E99-4C55-BACD-157924292CAA}">
      <dgm:prSet phldr="0"/>
      <dgm:spPr/>
      <dgm:t>
        <a:bodyPr/>
        <a:lstStyle/>
        <a:p>
          <a:pPr rtl="0"/>
          <a:r>
            <a:rPr lang="en-US" dirty="0">
              <a:latin typeface="Sabon Next LT"/>
              <a:cs typeface="Sabon Next LT"/>
            </a:rPr>
            <a:t>Physician support from Medical Director &amp; Neonatologist</a:t>
          </a:r>
        </a:p>
      </dgm:t>
    </dgm:pt>
    <dgm:pt modelId="{91038900-29B7-4D4D-A78D-B6FA8652680E}" type="parTrans" cxnId="{5433A1C0-3D3B-4013-8760-A40C74C2297E}">
      <dgm:prSet/>
      <dgm:spPr/>
    </dgm:pt>
    <dgm:pt modelId="{FB917C2C-8429-4F7A-9B20-321346ACC18D}" type="sibTrans" cxnId="{5433A1C0-3D3B-4013-8760-A40C74C2297E}">
      <dgm:prSet/>
      <dgm:spPr/>
    </dgm:pt>
    <dgm:pt modelId="{551F2342-461E-4743-8D9B-4FC49893D28B}" type="pres">
      <dgm:prSet presAssocID="{8F73AF28-FBFC-4F77-8C5A-BA6B5F4A23D4}" presName="diagram" presStyleCnt="0">
        <dgm:presLayoutVars>
          <dgm:dir/>
          <dgm:resizeHandles val="exact"/>
        </dgm:presLayoutVars>
      </dgm:prSet>
      <dgm:spPr/>
      <dgm:t>
        <a:bodyPr/>
        <a:lstStyle/>
        <a:p>
          <a:endParaRPr lang="en-US"/>
        </a:p>
      </dgm:t>
    </dgm:pt>
    <dgm:pt modelId="{BE7BEB69-1F28-4196-8629-D1C1877FDAC1}" type="pres">
      <dgm:prSet presAssocID="{8E0DBB0E-1040-4445-90DC-8EBC438FEE29}" presName="node" presStyleLbl="node1" presStyleIdx="0" presStyleCnt="7">
        <dgm:presLayoutVars>
          <dgm:bulletEnabled val="1"/>
        </dgm:presLayoutVars>
      </dgm:prSet>
      <dgm:spPr/>
      <dgm:t>
        <a:bodyPr/>
        <a:lstStyle/>
        <a:p>
          <a:endParaRPr lang="en-US"/>
        </a:p>
      </dgm:t>
    </dgm:pt>
    <dgm:pt modelId="{E902C3C4-09D9-4835-B5C5-D06632C56AB8}" type="pres">
      <dgm:prSet presAssocID="{2276C3C5-2B34-4019-861F-1E4CDED0FA1F}" presName="sibTrans" presStyleCnt="0"/>
      <dgm:spPr/>
    </dgm:pt>
    <dgm:pt modelId="{8D936A78-5768-4539-A286-82AFC57E1292}" type="pres">
      <dgm:prSet presAssocID="{B0814A88-1869-45F3-8885-95DB7723DB36}" presName="node" presStyleLbl="node1" presStyleIdx="1" presStyleCnt="7">
        <dgm:presLayoutVars>
          <dgm:bulletEnabled val="1"/>
        </dgm:presLayoutVars>
      </dgm:prSet>
      <dgm:spPr/>
      <dgm:t>
        <a:bodyPr/>
        <a:lstStyle/>
        <a:p>
          <a:endParaRPr lang="en-US"/>
        </a:p>
      </dgm:t>
    </dgm:pt>
    <dgm:pt modelId="{8EC468C0-326A-4BC9-93CA-97CA1C818335}" type="pres">
      <dgm:prSet presAssocID="{272CFDC5-0CD9-4828-AAC3-97D19E9CFB87}" presName="sibTrans" presStyleCnt="0"/>
      <dgm:spPr/>
    </dgm:pt>
    <dgm:pt modelId="{4F150A9F-73C7-4D0E-BBA6-5BCE108CE456}" type="pres">
      <dgm:prSet presAssocID="{97A1A76D-3CC2-4A81-9C0D-896C72A10941}" presName="node" presStyleLbl="node1" presStyleIdx="2" presStyleCnt="7">
        <dgm:presLayoutVars>
          <dgm:bulletEnabled val="1"/>
        </dgm:presLayoutVars>
      </dgm:prSet>
      <dgm:spPr/>
      <dgm:t>
        <a:bodyPr/>
        <a:lstStyle/>
        <a:p>
          <a:endParaRPr lang="en-US"/>
        </a:p>
      </dgm:t>
    </dgm:pt>
    <dgm:pt modelId="{34EE3473-8446-47D7-8856-4443D026251F}" type="pres">
      <dgm:prSet presAssocID="{62F9542D-5387-4507-A023-FDD926B49EAA}" presName="sibTrans" presStyleCnt="0"/>
      <dgm:spPr/>
    </dgm:pt>
    <dgm:pt modelId="{1F1ED88E-7186-462C-A1BA-6E2B80E9FCC5}" type="pres">
      <dgm:prSet presAssocID="{D92D96EC-DA2A-496F-A6CA-DC8166ACAAAA}" presName="node" presStyleLbl="node1" presStyleIdx="3" presStyleCnt="7">
        <dgm:presLayoutVars>
          <dgm:bulletEnabled val="1"/>
        </dgm:presLayoutVars>
      </dgm:prSet>
      <dgm:spPr/>
      <dgm:t>
        <a:bodyPr/>
        <a:lstStyle/>
        <a:p>
          <a:endParaRPr lang="en-US"/>
        </a:p>
      </dgm:t>
    </dgm:pt>
    <dgm:pt modelId="{79E74ABE-B29C-43D3-88D3-6A707CDE9BB2}" type="pres">
      <dgm:prSet presAssocID="{F2E39974-89BA-4142-AFA2-803EDBCCD301}" presName="sibTrans" presStyleCnt="0"/>
      <dgm:spPr/>
    </dgm:pt>
    <dgm:pt modelId="{360E7552-9750-40FC-88DD-0F3C1974016C}" type="pres">
      <dgm:prSet presAssocID="{98DE357F-6DA3-47E6-B3CA-3DCF9BB5D29A}" presName="node" presStyleLbl="node1" presStyleIdx="4" presStyleCnt="7">
        <dgm:presLayoutVars>
          <dgm:bulletEnabled val="1"/>
        </dgm:presLayoutVars>
      </dgm:prSet>
      <dgm:spPr/>
      <dgm:t>
        <a:bodyPr/>
        <a:lstStyle/>
        <a:p>
          <a:endParaRPr lang="en-US"/>
        </a:p>
      </dgm:t>
    </dgm:pt>
    <dgm:pt modelId="{8E96CAB8-32EB-49F3-8EC3-B3D8C2AFDDAA}" type="pres">
      <dgm:prSet presAssocID="{D901C645-623D-47D2-92A5-654D7A49EAC7}" presName="sibTrans" presStyleCnt="0"/>
      <dgm:spPr/>
    </dgm:pt>
    <dgm:pt modelId="{C602504D-039F-4961-928E-8879D41F3C98}" type="pres">
      <dgm:prSet presAssocID="{4EA03094-0922-430B-881A-5DE56B33FD01}" presName="node" presStyleLbl="node1" presStyleIdx="5" presStyleCnt="7">
        <dgm:presLayoutVars>
          <dgm:bulletEnabled val="1"/>
        </dgm:presLayoutVars>
      </dgm:prSet>
      <dgm:spPr/>
      <dgm:t>
        <a:bodyPr/>
        <a:lstStyle/>
        <a:p>
          <a:endParaRPr lang="en-US"/>
        </a:p>
      </dgm:t>
    </dgm:pt>
    <dgm:pt modelId="{CE334A69-24C9-4869-9E41-0D714C6562F3}" type="pres">
      <dgm:prSet presAssocID="{1DC5F8ED-FB40-4933-9BAF-DBA7CB3DE11E}" presName="sibTrans" presStyleCnt="0"/>
      <dgm:spPr/>
    </dgm:pt>
    <dgm:pt modelId="{ABA74966-93E8-4FBA-9F5F-58A5D585A6A4}" type="pres">
      <dgm:prSet presAssocID="{BA865310-9E99-4C55-BACD-157924292CAA}" presName="node" presStyleLbl="node1" presStyleIdx="6" presStyleCnt="7">
        <dgm:presLayoutVars>
          <dgm:bulletEnabled val="1"/>
        </dgm:presLayoutVars>
      </dgm:prSet>
      <dgm:spPr/>
      <dgm:t>
        <a:bodyPr/>
        <a:lstStyle/>
        <a:p>
          <a:endParaRPr lang="en-US"/>
        </a:p>
      </dgm:t>
    </dgm:pt>
  </dgm:ptLst>
  <dgm:cxnLst>
    <dgm:cxn modelId="{E7337950-C365-4B68-AD5D-696BDCF1AFBC}" type="presOf" srcId="{97A1A76D-3CC2-4A81-9C0D-896C72A10941}" destId="{4F150A9F-73C7-4D0E-BBA6-5BCE108CE456}" srcOrd="0" destOrd="0" presId="urn:microsoft.com/office/officeart/2005/8/layout/default"/>
    <dgm:cxn modelId="{E20CB5E6-E590-4EF1-9EF9-0CAB28E8D05B}" srcId="{8F73AF28-FBFC-4F77-8C5A-BA6B5F4A23D4}" destId="{97A1A76D-3CC2-4A81-9C0D-896C72A10941}" srcOrd="2" destOrd="0" parTransId="{DFC717C7-5097-44BD-BC35-E03101F34666}" sibTransId="{62F9542D-5387-4507-A023-FDD926B49EAA}"/>
    <dgm:cxn modelId="{A66BB209-9FCB-4B20-ADAE-EC88D84373AD}" type="presOf" srcId="{B0814A88-1869-45F3-8885-95DB7723DB36}" destId="{8D936A78-5768-4539-A286-82AFC57E1292}" srcOrd="0" destOrd="0" presId="urn:microsoft.com/office/officeart/2005/8/layout/default"/>
    <dgm:cxn modelId="{1BAA04E9-221F-456B-8803-248D5FB9B3FA}" srcId="{8F73AF28-FBFC-4F77-8C5A-BA6B5F4A23D4}" destId="{D92D96EC-DA2A-496F-A6CA-DC8166ACAAAA}" srcOrd="3" destOrd="0" parTransId="{05602EFA-9E76-48F5-8303-9C7F4298A78D}" sibTransId="{F2E39974-89BA-4142-AFA2-803EDBCCD301}"/>
    <dgm:cxn modelId="{5433A1C0-3D3B-4013-8760-A40C74C2297E}" srcId="{8F73AF28-FBFC-4F77-8C5A-BA6B5F4A23D4}" destId="{BA865310-9E99-4C55-BACD-157924292CAA}" srcOrd="6" destOrd="0" parTransId="{91038900-29B7-4D4D-A78D-B6FA8652680E}" sibTransId="{FB917C2C-8429-4F7A-9B20-321346ACC18D}"/>
    <dgm:cxn modelId="{A67EB7FD-F033-4D69-B06A-E6612072AB21}" srcId="{8F73AF28-FBFC-4F77-8C5A-BA6B5F4A23D4}" destId="{8E0DBB0E-1040-4445-90DC-8EBC438FEE29}" srcOrd="0" destOrd="0" parTransId="{5CCC6D6E-3480-4B4B-9101-975C3AC8E24D}" sibTransId="{2276C3C5-2B34-4019-861F-1E4CDED0FA1F}"/>
    <dgm:cxn modelId="{176F25AB-C3EE-4454-8E3B-6BFF53AE5BB5}" type="presOf" srcId="{D92D96EC-DA2A-496F-A6CA-DC8166ACAAAA}" destId="{1F1ED88E-7186-462C-A1BA-6E2B80E9FCC5}" srcOrd="0" destOrd="0" presId="urn:microsoft.com/office/officeart/2005/8/layout/default"/>
    <dgm:cxn modelId="{F1EB7F61-5E4F-4241-BB66-F292CC0FA97E}" type="presOf" srcId="{4EA03094-0922-430B-881A-5DE56B33FD01}" destId="{C602504D-039F-4961-928E-8879D41F3C98}" srcOrd="0" destOrd="0" presId="urn:microsoft.com/office/officeart/2005/8/layout/default"/>
    <dgm:cxn modelId="{2CC80158-D4E1-4B27-AAE0-D232D117809C}" type="presOf" srcId="{BA865310-9E99-4C55-BACD-157924292CAA}" destId="{ABA74966-93E8-4FBA-9F5F-58A5D585A6A4}" srcOrd="0" destOrd="0" presId="urn:microsoft.com/office/officeart/2005/8/layout/default"/>
    <dgm:cxn modelId="{DBB05FE1-CE32-47B1-B982-EA37317CAC06}" srcId="{8F73AF28-FBFC-4F77-8C5A-BA6B5F4A23D4}" destId="{98DE357F-6DA3-47E6-B3CA-3DCF9BB5D29A}" srcOrd="4" destOrd="0" parTransId="{1A130BED-8AB3-4C5C-A4BE-F7073CFC9B2B}" sibTransId="{D901C645-623D-47D2-92A5-654D7A49EAC7}"/>
    <dgm:cxn modelId="{DAD11190-6AC5-4565-9714-5643152E6DB8}" type="presOf" srcId="{98DE357F-6DA3-47E6-B3CA-3DCF9BB5D29A}" destId="{360E7552-9750-40FC-88DD-0F3C1974016C}" srcOrd="0" destOrd="0" presId="urn:microsoft.com/office/officeart/2005/8/layout/default"/>
    <dgm:cxn modelId="{F558A49B-F6F9-47FC-8F5A-AEE4F513822E}" type="presOf" srcId="{8E0DBB0E-1040-4445-90DC-8EBC438FEE29}" destId="{BE7BEB69-1F28-4196-8629-D1C1877FDAC1}" srcOrd="0" destOrd="0" presId="urn:microsoft.com/office/officeart/2005/8/layout/default"/>
    <dgm:cxn modelId="{44E3112F-D632-42EE-BFB2-7E3C93F89CD1}" type="presOf" srcId="{8F73AF28-FBFC-4F77-8C5A-BA6B5F4A23D4}" destId="{551F2342-461E-4743-8D9B-4FC49893D28B}" srcOrd="0" destOrd="0" presId="urn:microsoft.com/office/officeart/2005/8/layout/default"/>
    <dgm:cxn modelId="{65F811BB-D298-428E-BA2E-F37E910D4B72}" srcId="{8F73AF28-FBFC-4F77-8C5A-BA6B5F4A23D4}" destId="{B0814A88-1869-45F3-8885-95DB7723DB36}" srcOrd="1" destOrd="0" parTransId="{D2BBEAAE-2982-4902-8C31-6F3369A27136}" sibTransId="{272CFDC5-0CD9-4828-AAC3-97D19E9CFB87}"/>
    <dgm:cxn modelId="{D0A450DC-EBC9-4EB5-BAE6-F23575C84381}" srcId="{8F73AF28-FBFC-4F77-8C5A-BA6B5F4A23D4}" destId="{4EA03094-0922-430B-881A-5DE56B33FD01}" srcOrd="5" destOrd="0" parTransId="{4D9C059A-A3AE-4A2D-857F-B5B763267C1D}" sibTransId="{1DC5F8ED-FB40-4933-9BAF-DBA7CB3DE11E}"/>
    <dgm:cxn modelId="{2DFC6A9A-33CC-4160-B7A5-5990FF08AAEC}" type="presParOf" srcId="{551F2342-461E-4743-8D9B-4FC49893D28B}" destId="{BE7BEB69-1F28-4196-8629-D1C1877FDAC1}" srcOrd="0" destOrd="0" presId="urn:microsoft.com/office/officeart/2005/8/layout/default"/>
    <dgm:cxn modelId="{32B91333-31EE-4DCF-A451-C0B210C47E48}" type="presParOf" srcId="{551F2342-461E-4743-8D9B-4FC49893D28B}" destId="{E902C3C4-09D9-4835-B5C5-D06632C56AB8}" srcOrd="1" destOrd="0" presId="urn:microsoft.com/office/officeart/2005/8/layout/default"/>
    <dgm:cxn modelId="{E1FE3CA4-F19E-4E28-9C16-D275DDF00DB0}" type="presParOf" srcId="{551F2342-461E-4743-8D9B-4FC49893D28B}" destId="{8D936A78-5768-4539-A286-82AFC57E1292}" srcOrd="2" destOrd="0" presId="urn:microsoft.com/office/officeart/2005/8/layout/default"/>
    <dgm:cxn modelId="{525F182C-A4AC-4BC6-9D58-8D3C2F21ADBE}" type="presParOf" srcId="{551F2342-461E-4743-8D9B-4FC49893D28B}" destId="{8EC468C0-326A-4BC9-93CA-97CA1C818335}" srcOrd="3" destOrd="0" presId="urn:microsoft.com/office/officeart/2005/8/layout/default"/>
    <dgm:cxn modelId="{FBBFF9E7-7982-400E-BE2C-A30E3404941E}" type="presParOf" srcId="{551F2342-461E-4743-8D9B-4FC49893D28B}" destId="{4F150A9F-73C7-4D0E-BBA6-5BCE108CE456}" srcOrd="4" destOrd="0" presId="urn:microsoft.com/office/officeart/2005/8/layout/default"/>
    <dgm:cxn modelId="{04D3850B-EECA-4461-9CB6-1A1DD9CEDB47}" type="presParOf" srcId="{551F2342-461E-4743-8D9B-4FC49893D28B}" destId="{34EE3473-8446-47D7-8856-4443D026251F}" srcOrd="5" destOrd="0" presId="urn:microsoft.com/office/officeart/2005/8/layout/default"/>
    <dgm:cxn modelId="{64B85FB2-0138-49E3-8F89-761EA9BF52D1}" type="presParOf" srcId="{551F2342-461E-4743-8D9B-4FC49893D28B}" destId="{1F1ED88E-7186-462C-A1BA-6E2B80E9FCC5}" srcOrd="6" destOrd="0" presId="urn:microsoft.com/office/officeart/2005/8/layout/default"/>
    <dgm:cxn modelId="{F05AF2B1-73B8-4785-8A9E-7D42CA7796FE}" type="presParOf" srcId="{551F2342-461E-4743-8D9B-4FC49893D28B}" destId="{79E74ABE-B29C-43D3-88D3-6A707CDE9BB2}" srcOrd="7" destOrd="0" presId="urn:microsoft.com/office/officeart/2005/8/layout/default"/>
    <dgm:cxn modelId="{202542C1-65CC-480B-B8F7-78FF188E5A07}" type="presParOf" srcId="{551F2342-461E-4743-8D9B-4FC49893D28B}" destId="{360E7552-9750-40FC-88DD-0F3C1974016C}" srcOrd="8" destOrd="0" presId="urn:microsoft.com/office/officeart/2005/8/layout/default"/>
    <dgm:cxn modelId="{D418923C-8684-4AEF-A44D-2C6843F90A5C}" type="presParOf" srcId="{551F2342-461E-4743-8D9B-4FC49893D28B}" destId="{8E96CAB8-32EB-49F3-8EC3-B3D8C2AFDDAA}" srcOrd="9" destOrd="0" presId="urn:microsoft.com/office/officeart/2005/8/layout/default"/>
    <dgm:cxn modelId="{A43C6225-59B4-4067-8D34-54172178EC25}" type="presParOf" srcId="{551F2342-461E-4743-8D9B-4FC49893D28B}" destId="{C602504D-039F-4961-928E-8879D41F3C98}" srcOrd="10" destOrd="0" presId="urn:microsoft.com/office/officeart/2005/8/layout/default"/>
    <dgm:cxn modelId="{B492FACD-60AE-43ED-8204-21307378973F}" type="presParOf" srcId="{551F2342-461E-4743-8D9B-4FC49893D28B}" destId="{CE334A69-24C9-4869-9E41-0D714C6562F3}" srcOrd="11" destOrd="0" presId="urn:microsoft.com/office/officeart/2005/8/layout/default"/>
    <dgm:cxn modelId="{F4C06558-2B83-4B6D-8EE4-426E0482C1A5}" type="presParOf" srcId="{551F2342-461E-4743-8D9B-4FC49893D28B}" destId="{ABA74966-93E8-4FBA-9F5F-58A5D585A6A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2E0E-F49E-4BE0-95A3-709CC9C0A47F}">
      <dsp:nvSpPr>
        <dsp:cNvPr id="0" name=""/>
        <dsp:cNvSpPr/>
      </dsp:nvSpPr>
      <dsp:spPr>
        <a:xfrm>
          <a:off x="0" y="389502"/>
          <a:ext cx="7101795" cy="1247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1178" tIns="458216" rIns="55117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Calibri" panose="020F0502020204030204"/>
            </a:rPr>
            <a:t>All data baseline-August 2023 will be </a:t>
          </a:r>
          <a:r>
            <a:rPr lang="en-US" sz="2200" b="1" kern="1200">
              <a:latin typeface="Calibri" panose="020F0502020204030204"/>
            </a:rPr>
            <a:t>due on September 22nd, 2023,</a:t>
          </a:r>
          <a:r>
            <a:rPr lang="en-US" sz="2200" kern="1200">
              <a:latin typeface="Calibri" panose="020F0502020204030204"/>
            </a:rPr>
            <a:t> for award consideration.</a:t>
          </a:r>
          <a:endParaRPr lang="en-US" sz="2200" b="1" kern="1200"/>
        </a:p>
      </dsp:txBody>
      <dsp:txXfrm>
        <a:off x="0" y="389502"/>
        <a:ext cx="7101795" cy="1247400"/>
      </dsp:txXfrm>
    </dsp:sp>
    <dsp:sp modelId="{717BC3C2-DA22-4D51-A406-9086CACDDF9B}">
      <dsp:nvSpPr>
        <dsp:cNvPr id="0" name=""/>
        <dsp:cNvSpPr/>
      </dsp:nvSpPr>
      <dsp:spPr>
        <a:xfrm>
          <a:off x="355089" y="64782"/>
          <a:ext cx="4971256"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902" tIns="0" rIns="187902" bIns="0" numCol="1" spcCol="1270" anchor="ctr" anchorCtr="0">
          <a:noAutofit/>
        </a:bodyPr>
        <a:lstStyle/>
        <a:p>
          <a:pPr lvl="0" algn="l" defTabSz="977900" rtl="0">
            <a:lnSpc>
              <a:spcPct val="90000"/>
            </a:lnSpc>
            <a:spcBef>
              <a:spcPct val="0"/>
            </a:spcBef>
            <a:spcAft>
              <a:spcPct val="35000"/>
            </a:spcAft>
          </a:pPr>
          <a:r>
            <a:rPr lang="en-US" sz="2200" kern="1200">
              <a:latin typeface="Calibri" panose="020F0502020204030204"/>
            </a:rPr>
            <a:t> </a:t>
          </a:r>
          <a:r>
            <a:rPr lang="en-US" sz="2200" b="1" kern="1200">
              <a:solidFill>
                <a:schemeClr val="accent1"/>
              </a:solidFill>
              <a:latin typeface="Calibri" panose="020F0502020204030204"/>
            </a:rPr>
            <a:t>Submit your Data!</a:t>
          </a:r>
          <a:r>
            <a:rPr lang="en-US" sz="2200" b="1" kern="1200">
              <a:latin typeface="Calibri" panose="020F0502020204030204"/>
            </a:rPr>
            <a:t> </a:t>
          </a:r>
          <a:endParaRPr lang="en-US" sz="2200" b="1" kern="1200">
            <a:solidFill>
              <a:schemeClr val="accent1"/>
            </a:solidFill>
            <a:latin typeface="Calibri" panose="020F0502020204030204"/>
          </a:endParaRPr>
        </a:p>
      </dsp:txBody>
      <dsp:txXfrm>
        <a:off x="386792" y="96485"/>
        <a:ext cx="4907850" cy="586034"/>
      </dsp:txXfrm>
    </dsp:sp>
    <dsp:sp modelId="{6C17968B-3B40-4894-B40F-C49EEEEE87D3}">
      <dsp:nvSpPr>
        <dsp:cNvPr id="0" name=""/>
        <dsp:cNvSpPr/>
      </dsp:nvSpPr>
      <dsp:spPr>
        <a:xfrm>
          <a:off x="0" y="2080422"/>
          <a:ext cx="7101795" cy="1559250"/>
        </a:xfrm>
        <a:prstGeom prst="rect">
          <a:avLst/>
        </a:prstGeom>
        <a:solidFill>
          <a:schemeClr val="lt1">
            <a:alpha val="90000"/>
            <a:hueOff val="0"/>
            <a:satOff val="0"/>
            <a:lumOff val="0"/>
            <a:alphaOff val="0"/>
          </a:schemeClr>
        </a:solidFill>
        <a:ln w="12700" cap="flat" cmpd="sng" algn="ctr">
          <a:solidFill>
            <a:schemeClr val="accent2">
              <a:hueOff val="-9918872"/>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1178" tIns="458216" rIns="55117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Calibri" panose="020F0502020204030204"/>
            </a:rPr>
            <a:t> </a:t>
          </a:r>
          <a:r>
            <a:rPr lang="en-US" sz="2200" b="1" kern="1200">
              <a:latin typeface="Calibri" panose="020F0502020204030204"/>
            </a:rPr>
            <a:t>Info coming soon!</a:t>
          </a:r>
          <a:r>
            <a:rPr lang="en-US" sz="2200" kern="1200">
              <a:latin typeface="Calibri" panose="020F0502020204030204"/>
            </a:rPr>
            <a:t> All hospital teams are asked to submit an abstract on QI work (can be in progress).</a:t>
          </a:r>
          <a:endParaRPr lang="en-US" sz="2200" kern="1200"/>
        </a:p>
      </dsp:txBody>
      <dsp:txXfrm>
        <a:off x="0" y="2080422"/>
        <a:ext cx="7101795" cy="1559250"/>
      </dsp:txXfrm>
    </dsp:sp>
    <dsp:sp modelId="{C8372599-BDA9-4E62-9184-ABA50695DEAE}">
      <dsp:nvSpPr>
        <dsp:cNvPr id="0" name=""/>
        <dsp:cNvSpPr/>
      </dsp:nvSpPr>
      <dsp:spPr>
        <a:xfrm>
          <a:off x="355089" y="1755702"/>
          <a:ext cx="4971256" cy="649440"/>
        </a:xfrm>
        <a:prstGeom prst="roundRect">
          <a:avLst/>
        </a:prstGeom>
        <a:solidFill>
          <a:schemeClr val="accent2">
            <a:hueOff val="-9918872"/>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902" tIns="0" rIns="187902" bIns="0" numCol="1" spcCol="1270" anchor="ctr" anchorCtr="0">
          <a:noAutofit/>
        </a:bodyPr>
        <a:lstStyle/>
        <a:p>
          <a:pPr lvl="0" algn="l" defTabSz="977900" rtl="0">
            <a:lnSpc>
              <a:spcPct val="90000"/>
            </a:lnSpc>
            <a:spcBef>
              <a:spcPct val="0"/>
            </a:spcBef>
            <a:spcAft>
              <a:spcPct val="35000"/>
            </a:spcAft>
          </a:pPr>
          <a:r>
            <a:rPr lang="en-US" sz="2200" b="1" kern="1200">
              <a:solidFill>
                <a:schemeClr val="accent1"/>
              </a:solidFill>
              <a:latin typeface="Calibri" panose="020F0502020204030204"/>
            </a:rPr>
            <a:t>Call for Abstracts! </a:t>
          </a:r>
          <a:endParaRPr lang="en-US" sz="2200" b="1" kern="1200">
            <a:solidFill>
              <a:schemeClr val="accent1"/>
            </a:solidFill>
          </a:endParaRPr>
        </a:p>
      </dsp:txBody>
      <dsp:txXfrm>
        <a:off x="386792" y="1787405"/>
        <a:ext cx="4907850" cy="586034"/>
      </dsp:txXfrm>
    </dsp:sp>
    <dsp:sp modelId="{E42B4496-FBF8-4DC9-AF60-BFE77B144112}">
      <dsp:nvSpPr>
        <dsp:cNvPr id="0" name=""/>
        <dsp:cNvSpPr/>
      </dsp:nvSpPr>
      <dsp:spPr>
        <a:xfrm>
          <a:off x="0" y="4083192"/>
          <a:ext cx="7101795" cy="1905750"/>
        </a:xfrm>
        <a:prstGeom prst="rect">
          <a:avLst/>
        </a:prstGeom>
        <a:solidFill>
          <a:schemeClr val="lt1">
            <a:alpha val="90000"/>
            <a:hueOff val="0"/>
            <a:satOff val="0"/>
            <a:lumOff val="0"/>
            <a:alphaOff val="0"/>
          </a:schemeClr>
        </a:solidFill>
        <a:ln w="12700" cap="flat" cmpd="sng" algn="ctr">
          <a:solidFill>
            <a:schemeClr val="accent2">
              <a:hueOff val="-19837744"/>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1178" tIns="458216" rIns="551178"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latin typeface="Calibri" panose="020F0502020204030204"/>
            </a:rPr>
            <a:t>We want to hear from you! </a:t>
          </a:r>
          <a:r>
            <a:rPr lang="en-US" sz="2200" b="1" kern="1200">
              <a:latin typeface="Calibri" panose="020F0502020204030204"/>
            </a:rPr>
            <a:t>Survey opening soon! </a:t>
          </a:r>
          <a:endParaRPr lang="en-US" sz="2200" b="1" kern="1200"/>
        </a:p>
        <a:p>
          <a:pPr marL="228600" lvl="1" indent="-228600" algn="l" defTabSz="977900" rtl="0">
            <a:lnSpc>
              <a:spcPct val="90000"/>
            </a:lnSpc>
            <a:spcBef>
              <a:spcPct val="0"/>
            </a:spcBef>
            <a:spcAft>
              <a:spcPct val="15000"/>
            </a:spcAft>
            <a:buChar char="••"/>
          </a:pPr>
          <a:r>
            <a:rPr lang="en-US" sz="2200" kern="1200">
              <a:latin typeface="Calibri" panose="020F0502020204030204"/>
            </a:rPr>
            <a:t>This is a great opportunity to share your teams' thoughts &amp; insights reflecting on 2023 and planning for 2024!</a:t>
          </a:r>
        </a:p>
      </dsp:txBody>
      <dsp:txXfrm>
        <a:off x="0" y="4083192"/>
        <a:ext cx="7101795" cy="1905750"/>
      </dsp:txXfrm>
    </dsp:sp>
    <dsp:sp modelId="{ECEB8BDC-F220-41C1-B502-A535EC67DE59}">
      <dsp:nvSpPr>
        <dsp:cNvPr id="0" name=""/>
        <dsp:cNvSpPr/>
      </dsp:nvSpPr>
      <dsp:spPr>
        <a:xfrm>
          <a:off x="355089" y="3758472"/>
          <a:ext cx="4971256" cy="649440"/>
        </a:xfrm>
        <a:prstGeom prst="roundRect">
          <a:avLst/>
        </a:prstGeom>
        <a:solidFill>
          <a:schemeClr val="accent2">
            <a:hueOff val="-19837744"/>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902" tIns="0" rIns="187902" bIns="0" numCol="1" spcCol="1270" anchor="ctr" anchorCtr="0">
          <a:noAutofit/>
        </a:bodyPr>
        <a:lstStyle/>
        <a:p>
          <a:pPr lvl="0" algn="l" defTabSz="977900" rtl="0">
            <a:lnSpc>
              <a:spcPct val="90000"/>
            </a:lnSpc>
            <a:spcBef>
              <a:spcPct val="0"/>
            </a:spcBef>
            <a:spcAft>
              <a:spcPct val="35000"/>
            </a:spcAft>
          </a:pPr>
          <a:r>
            <a:rPr lang="en-US" sz="2200" b="1" u="none" kern="1200">
              <a:solidFill>
                <a:schemeClr val="accent1"/>
              </a:solidFill>
              <a:latin typeface="Calibri" panose="020F0502020204030204"/>
            </a:rPr>
            <a:t>ILPQC Annual Conference </a:t>
          </a:r>
          <a:r>
            <a:rPr lang="en-US" sz="2200" b="1" kern="1200">
              <a:solidFill>
                <a:schemeClr val="accent1"/>
              </a:solidFill>
              <a:latin typeface="Calibri" panose="020F0502020204030204"/>
            </a:rPr>
            <a:t>Survey! </a:t>
          </a:r>
        </a:p>
      </dsp:txBody>
      <dsp:txXfrm>
        <a:off x="386792" y="3790175"/>
        <a:ext cx="4907850"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BEB69-1F28-4196-8629-D1C1877FDAC1}">
      <dsp:nvSpPr>
        <dsp:cNvPr id="0" name=""/>
        <dsp:cNvSpPr/>
      </dsp:nvSpPr>
      <dsp:spPr>
        <a:xfrm>
          <a:off x="3257" y="537610"/>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Sabon Next LT"/>
              <a:cs typeface="Sabon Next LT"/>
            </a:rPr>
            <a:t>RN education on obtaining blood culture before antibiotics</a:t>
          </a:r>
        </a:p>
      </dsp:txBody>
      <dsp:txXfrm>
        <a:off x="3257" y="537610"/>
        <a:ext cx="2584322" cy="1550593"/>
      </dsp:txXfrm>
    </dsp:sp>
    <dsp:sp modelId="{8D936A78-5768-4539-A286-82AFC57E1292}">
      <dsp:nvSpPr>
        <dsp:cNvPr id="0" name=""/>
        <dsp:cNvSpPr/>
      </dsp:nvSpPr>
      <dsp:spPr>
        <a:xfrm>
          <a:off x="2846012" y="537610"/>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Neonatal Early-Onset Sepsis Calculator added into EPIC Flowsheet</a:t>
          </a:r>
        </a:p>
      </dsp:txBody>
      <dsp:txXfrm>
        <a:off x="2846012" y="537610"/>
        <a:ext cx="2584322" cy="1550593"/>
      </dsp:txXfrm>
    </dsp:sp>
    <dsp:sp modelId="{4F150A9F-73C7-4D0E-BBA6-5BCE108CE456}">
      <dsp:nvSpPr>
        <dsp:cNvPr id="0" name=""/>
        <dsp:cNvSpPr/>
      </dsp:nvSpPr>
      <dsp:spPr>
        <a:xfrm>
          <a:off x="5688768" y="537610"/>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Automatic stop time added to physician order set</a:t>
          </a:r>
        </a:p>
      </dsp:txBody>
      <dsp:txXfrm>
        <a:off x="5688768" y="537610"/>
        <a:ext cx="2584322" cy="1550593"/>
      </dsp:txXfrm>
    </dsp:sp>
    <dsp:sp modelId="{1F1ED88E-7186-462C-A1BA-6E2B80E9FCC5}">
      <dsp:nvSpPr>
        <dsp:cNvPr id="0" name=""/>
        <dsp:cNvSpPr/>
      </dsp:nvSpPr>
      <dsp:spPr>
        <a:xfrm>
          <a:off x="8531523" y="537610"/>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Sabon Next LT"/>
              <a:cs typeface="Sabon Next LT"/>
            </a:rPr>
            <a:t>Review data in pediatrics bi-annual meeting &amp; unit practice committee</a:t>
          </a:r>
        </a:p>
      </dsp:txBody>
      <dsp:txXfrm>
        <a:off x="8531523" y="537610"/>
        <a:ext cx="2584322" cy="1550593"/>
      </dsp:txXfrm>
    </dsp:sp>
    <dsp:sp modelId="{360E7552-9750-40FC-88DD-0F3C1974016C}">
      <dsp:nvSpPr>
        <dsp:cNvPr id="0" name=""/>
        <dsp:cNvSpPr/>
      </dsp:nvSpPr>
      <dsp:spPr>
        <a:xfrm>
          <a:off x="1424635" y="2346636"/>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Sabon Next LT"/>
              <a:cs typeface="Sabon Next LT"/>
            </a:rPr>
            <a:t>Educated staff on changes and updates in staff meetings </a:t>
          </a:r>
        </a:p>
      </dsp:txBody>
      <dsp:txXfrm>
        <a:off x="1424635" y="2346636"/>
        <a:ext cx="2584322" cy="1550593"/>
      </dsp:txXfrm>
    </dsp:sp>
    <dsp:sp modelId="{C602504D-039F-4961-928E-8879D41F3C98}">
      <dsp:nvSpPr>
        <dsp:cNvPr id="0" name=""/>
        <dsp:cNvSpPr/>
      </dsp:nvSpPr>
      <dsp:spPr>
        <a:xfrm>
          <a:off x="4267390" y="2346636"/>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Sabon Next LT"/>
              <a:cs typeface="Sabon Next LT"/>
            </a:rPr>
            <a:t>Debriefings on fallouts as needed</a:t>
          </a:r>
        </a:p>
      </dsp:txBody>
      <dsp:txXfrm>
        <a:off x="4267390" y="2346636"/>
        <a:ext cx="2584322" cy="1550593"/>
      </dsp:txXfrm>
    </dsp:sp>
    <dsp:sp modelId="{ABA74966-93E8-4FBA-9F5F-58A5D585A6A4}">
      <dsp:nvSpPr>
        <dsp:cNvPr id="0" name=""/>
        <dsp:cNvSpPr/>
      </dsp:nvSpPr>
      <dsp:spPr>
        <a:xfrm>
          <a:off x="7110145" y="2346636"/>
          <a:ext cx="2584322" cy="15505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latin typeface="Sabon Next LT"/>
              <a:cs typeface="Sabon Next LT"/>
            </a:rPr>
            <a:t>Physician support from Medical Director &amp; Neonatologist</a:t>
          </a:r>
        </a:p>
      </dsp:txBody>
      <dsp:txXfrm>
        <a:off x="7110145" y="2346636"/>
        <a:ext cx="2584322" cy="15505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sz="1200" b="0" i="0" kern="1200">
                <a:solidFill>
                  <a:schemeClr val="tx1"/>
                </a:solidFill>
                <a:effectLst/>
                <a:latin typeface="+mn-lt"/>
                <a:ea typeface="+mn-ea"/>
                <a:cs typeface="+mn-cs"/>
              </a:rPr>
              <a:t>Breakout Sessions: getting complete data through March by April 21st, recap the gains we have made, achieving BASIC goals, here is why sustainability is important, why having a plan is important, recap of what sustainability is, here's is what ILPQC sustainability plans, round robin in breakout sessions: Where are you in your sustainability planning? What are your concerns with moving to sustainability? Give one thing you have achieved in the last month/plan to achieve in next 2 weeks to work towards sustainability? Successful strategies from past initiatives.</a:t>
            </a:r>
            <a:endParaRPr lang="en-US"/>
          </a:p>
        </p:txBody>
      </p:sp>
      <p:sp>
        <p:nvSpPr>
          <p:cNvPr id="4" name="Slide Number Placeholder 3"/>
          <p:cNvSpPr>
            <a:spLocks noGrp="1"/>
          </p:cNvSpPr>
          <p:nvPr>
            <p:ph type="sldNum" sz="quarter" idx="10"/>
          </p:nvPr>
        </p:nvSpPr>
        <p:spPr/>
        <p:txBody>
          <a:bodyPr/>
          <a:lstStyle/>
          <a:p>
            <a:fld id="{0DE9A467-59E5-45DD-85A6-66A06ABAB50F}" type="slidenum">
              <a:rPr lang="en-US" smtClean="0"/>
              <a:t>1</a:t>
            </a:fld>
            <a:endParaRPr lang="en-US"/>
          </a:p>
        </p:txBody>
      </p:sp>
    </p:spTree>
    <p:extLst>
      <p:ext uri="{BB962C8B-B14F-4D97-AF65-F5344CB8AC3E}">
        <p14:creationId xmlns:p14="http://schemas.microsoft.com/office/powerpoint/2010/main" val="148791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5981" rtl="0" eaLnBrk="1" fontAlgn="auto" latinLnBrk="0" hangingPunct="1">
              <a:lnSpc>
                <a:spcPct val="100000"/>
              </a:lnSpc>
              <a:spcBef>
                <a:spcPts val="0"/>
              </a:spcBef>
              <a:spcAft>
                <a:spcPts val="0"/>
              </a:spcAft>
              <a:buClrTx/>
              <a:buSzTx/>
              <a:buFontTx/>
              <a:buNone/>
              <a:tabLst/>
              <a:defRPr/>
            </a:pPr>
            <a:fld id="{2C6108F0-C57B-4745-B908-E7B4D8E8E1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981"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64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fld id="{0DE9A467-59E5-45DD-85A6-66A06ABAB50F}" type="slidenum">
              <a:rPr lang="en-US" smtClean="0"/>
              <a:t>2</a:t>
            </a:fld>
            <a:endParaRPr lang="en-US"/>
          </a:p>
        </p:txBody>
      </p:sp>
    </p:spTree>
    <p:extLst>
      <p:ext uri="{BB962C8B-B14F-4D97-AF65-F5344CB8AC3E}">
        <p14:creationId xmlns:p14="http://schemas.microsoft.com/office/powerpoint/2010/main" val="8746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6665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cs typeface="Calibri" panose="020F0502020204030204"/>
            </a:endParaRPr>
          </a:p>
          <a:p>
            <a:pPr marL="228600" indent="-228600">
              <a:buAutoNum type="arabicPeriod"/>
            </a:pPr>
            <a:r>
              <a:rPr lang="en-US" dirty="0"/>
              <a:t>Hospital has implemented a process for </a:t>
            </a:r>
            <a:r>
              <a:rPr lang="en-US" b="1" dirty="0"/>
              <a:t>standardized education for healthcare team on neonatal antibiotic stewardship best practices</a:t>
            </a:r>
            <a:endParaRPr lang="en-US" b="1" dirty="0">
              <a:cs typeface="Calibri"/>
            </a:endParaRPr>
          </a:p>
          <a:p>
            <a:pPr marL="228600" indent="-228600">
              <a:buAutoNum type="arabicPeriod"/>
            </a:pPr>
            <a:r>
              <a:rPr lang="en-US" dirty="0"/>
              <a:t>Hospital has provided patient</a:t>
            </a:r>
            <a:r>
              <a:rPr lang="en-US" b="1" dirty="0"/>
              <a:t> standardized education and anticipatory guidance with a focus on equitable care</a:t>
            </a:r>
            <a:r>
              <a:rPr lang="en-US" dirty="0"/>
              <a:t> to families on antibiotics, early onset sepsis, and treatment plan for newborn antibiotics and early onset sepsis</a:t>
            </a:r>
            <a:endParaRPr lang="en-US" dirty="0">
              <a:cs typeface="Calibri"/>
            </a:endParaRPr>
          </a:p>
          <a:p>
            <a:pPr marL="228600" indent="-228600">
              <a:buAutoNum type="arabicPeriod"/>
            </a:pPr>
            <a:r>
              <a:rPr lang="en-US" dirty="0"/>
              <a:t>Hospital has developed, in coordination with IT department, an </a:t>
            </a:r>
            <a:r>
              <a:rPr lang="en-US" b="1" dirty="0"/>
              <a:t>electronic reporting system from electronic medical record</a:t>
            </a:r>
            <a:endParaRPr lang="en-US" b="1" dirty="0">
              <a:cs typeface="Calibri"/>
            </a:endParaRPr>
          </a:p>
          <a:p>
            <a:pPr marL="228600" indent="-228600">
              <a:buAutoNum type="arabicPeriod"/>
            </a:pPr>
            <a:r>
              <a:rPr lang="en-US" dirty="0"/>
              <a:t>Hospital has Implemented </a:t>
            </a:r>
            <a:r>
              <a:rPr lang="en-US" b="1" dirty="0"/>
              <a:t>Quality Improvement strategies </a:t>
            </a:r>
            <a:r>
              <a:rPr lang="en-US" dirty="0"/>
              <a:t>to ensure feedback is provided to the neonatal/pediatric clinical team through one or more of the following components:   1. monitor and share provider-level and/or unit level antibiotics prescribing data;   2. antibiotic debriefs to identify &amp; review neonatal sepsis and antibiotic decisions for consistency with protocols and    procedures;  3.  report that tracks current inpatient newborns who are receiving antibiotics  </a:t>
            </a:r>
            <a:endParaRPr lang="en-US" dirty="0">
              <a:cs typeface="Calibri"/>
            </a:endParaRPr>
          </a:p>
          <a:p>
            <a:pPr marL="228600" indent="-228600">
              <a:buAutoNum type="arabicPeriod"/>
            </a:pPr>
            <a:r>
              <a:rPr lang="en-US" u="sng" dirty="0"/>
              <a:t>Hospital has implemented standardized policies, protocols, and support tools to </a:t>
            </a:r>
            <a:r>
              <a:rPr lang="en-US" b="1" u="sng" dirty="0"/>
              <a:t>evaluate risk for early onset sepsis for newborns for ≥ 35 0/</a:t>
            </a:r>
            <a:r>
              <a:rPr lang="en-US" u="sng" dirty="0"/>
              <a:t>7 weeks gestation based on the AAP recommended risk assessment tools.  </a:t>
            </a:r>
            <a:r>
              <a:rPr lang="en-US" dirty="0"/>
              <a:t> </a:t>
            </a:r>
            <a:endParaRPr lang="en-US" dirty="0">
              <a:cs typeface="Calibri"/>
            </a:endParaRPr>
          </a:p>
          <a:p>
            <a:pPr marL="228600" indent="-228600">
              <a:buAutoNum type="arabicPeriod"/>
            </a:pPr>
            <a:r>
              <a:rPr lang="en-US" dirty="0"/>
              <a:t>Hospital has implemented standardized</a:t>
            </a:r>
            <a:r>
              <a:rPr lang="en-US" b="1" dirty="0"/>
              <a:t> risk assessment algorithm to evaluate risk of early onset sepsis for every neonate &lt; 35 weeks gestation.</a:t>
            </a:r>
            <a:endParaRPr lang="en-US" b="1" dirty="0">
              <a:cs typeface="Calibri"/>
            </a:endParaRPr>
          </a:p>
          <a:p>
            <a:pPr marL="228600" indent="-228600">
              <a:buAutoNum type="arabicPeriod"/>
            </a:pPr>
            <a:r>
              <a:rPr lang="en-US" dirty="0"/>
              <a:t>Hospital has developed partnerships with </a:t>
            </a:r>
            <a:r>
              <a:rPr lang="en-US" b="1" dirty="0"/>
              <a:t>obstetric team to standardize communication</a:t>
            </a:r>
            <a:r>
              <a:rPr lang="en-US" dirty="0"/>
              <a:t> with the pediatric/neonatal team about maternal risk factors for early onset sepsis.</a:t>
            </a:r>
            <a:endParaRPr lang="en-US" dirty="0">
              <a:cs typeface="Calibri"/>
            </a:endParaRPr>
          </a:p>
          <a:p>
            <a:pPr marL="228600" indent="-228600">
              <a:buAutoNum type="arabicPeriod"/>
            </a:pPr>
            <a:r>
              <a:rPr lang="en-US" u="sng" dirty="0"/>
              <a:t>Hospital has implemented standardized </a:t>
            </a:r>
            <a:r>
              <a:rPr lang="en-US" b="1" u="sng" dirty="0"/>
              <a:t>serial assessment</a:t>
            </a:r>
            <a:r>
              <a:rPr lang="en-US" u="sng" dirty="0"/>
              <a:t> of neonates</a:t>
            </a:r>
            <a:endParaRPr lang="en-US" u="sng" dirty="0">
              <a:cs typeface="Calibri"/>
            </a:endParaRPr>
          </a:p>
          <a:p>
            <a:pPr marL="228600" indent="-228600">
              <a:buAutoNum type="arabicPeriod"/>
            </a:pPr>
            <a:r>
              <a:rPr lang="en-US" u="sng" dirty="0"/>
              <a:t>Hospital has implemented standardized</a:t>
            </a:r>
            <a:r>
              <a:rPr lang="en-US" b="1" u="sng" dirty="0"/>
              <a:t> identification of and response to neonates with worsening clinical status.</a:t>
            </a:r>
            <a:endParaRPr lang="en-US" b="1" u="sng" dirty="0">
              <a:cs typeface="Calibri"/>
            </a:endParaRPr>
          </a:p>
          <a:p>
            <a:pPr marL="228600" indent="-228600">
              <a:buAutoNum type="arabicPeriod"/>
            </a:pPr>
            <a:r>
              <a:rPr lang="en-US" dirty="0"/>
              <a:t>Hospital has implemented standardized policies, protocols and support tools to assist staff in properly and consistently obtaining </a:t>
            </a:r>
            <a:r>
              <a:rPr lang="en-US" b="1" dirty="0"/>
              <a:t>blood cultures</a:t>
            </a:r>
            <a:endParaRPr lang="en-US" b="1" dirty="0">
              <a:cs typeface="Calibri"/>
            </a:endParaRPr>
          </a:p>
          <a:p>
            <a:pPr marL="228600" indent="-228600">
              <a:buAutoNum type="arabicPeriod"/>
            </a:pPr>
            <a:r>
              <a:rPr lang="en-US" dirty="0"/>
              <a:t>Hospital has partnered with inpatient lab to optimize </a:t>
            </a:r>
            <a:r>
              <a:rPr lang="en-US" b="1" dirty="0"/>
              <a:t>timely processing of blood culture results </a:t>
            </a:r>
            <a:r>
              <a:rPr lang="en-US" dirty="0"/>
              <a:t>and communication with care team</a:t>
            </a:r>
            <a:endParaRPr lang="en-US" dirty="0">
              <a:cs typeface="Calibri"/>
            </a:endParaRPr>
          </a:p>
          <a:p>
            <a:pPr marL="228600" indent="-228600">
              <a:buAutoNum type="arabicPeriod"/>
            </a:pPr>
            <a:r>
              <a:rPr lang="en-US" u="sng" dirty="0"/>
              <a:t>Hospital has implemented standardized</a:t>
            </a:r>
            <a:r>
              <a:rPr lang="en-US" b="1" u="sng" dirty="0"/>
              <a:t> policies, protocols and support tools to assist staff to stop or de-escalate therapy</a:t>
            </a:r>
            <a:r>
              <a:rPr lang="en-US" u="sng" dirty="0"/>
              <a:t> promptly based on the culture and sensitivity results</a:t>
            </a:r>
            <a:endParaRPr lang="en-US" u="sng" dirty="0">
              <a:cs typeface="Calibri"/>
            </a:endParaRPr>
          </a:p>
          <a:p>
            <a:pPr marL="228600" indent="-228600">
              <a:buAutoNum type="arabicPeriod"/>
            </a:pPr>
            <a:r>
              <a:rPr lang="en-US" u="sng" dirty="0"/>
              <a:t>Hospital has implemented standardized</a:t>
            </a:r>
            <a:r>
              <a:rPr lang="en-US" b="1" u="sng" dirty="0"/>
              <a:t> dosing guidelines and order sets</a:t>
            </a:r>
            <a:r>
              <a:rPr lang="en-US" u="sng" dirty="0"/>
              <a:t> to reduce intra-hospital variation of antibiotic prescribing</a:t>
            </a:r>
            <a:endParaRPr lang="en-US" u="sng" dirty="0">
              <a:cs typeface="Calibri"/>
            </a:endParaRPr>
          </a:p>
          <a:p>
            <a:pPr marL="228600" indent="-228600">
              <a:buAutoNum type="arabicPeriod"/>
            </a:pPr>
            <a:r>
              <a:rPr lang="en-US" u="sng" dirty="0"/>
              <a:t>Hospital has implemented standardized approach for healthcare team to discuss the anticipated duration of antibiotic course at the initiation of antibiotics</a:t>
            </a:r>
            <a:r>
              <a:rPr lang="en-US" b="1" u="sng" dirty="0"/>
              <a:t> (antibiotic time out)</a:t>
            </a:r>
            <a:endParaRPr lang="en-US" b="1" u="sng" dirty="0">
              <a:cs typeface="Calibri"/>
            </a:endParaRPr>
          </a:p>
          <a:p>
            <a:pPr marL="228600" indent="-228600">
              <a:buAutoNum type="arabicPeriod"/>
            </a:pPr>
            <a:r>
              <a:rPr lang="en-US" u="sng" dirty="0"/>
              <a:t>Hospital has implemented standardized </a:t>
            </a:r>
            <a:r>
              <a:rPr lang="en-US" b="1" u="sng" dirty="0"/>
              <a:t>automatic stop order process</a:t>
            </a:r>
            <a:endParaRPr lang="en-US" b="1" u="sng" dirty="0">
              <a:cs typeface="Calibri"/>
            </a:endParaRPr>
          </a:p>
          <a:p>
            <a:pPr marL="228600" indent="-228600">
              <a:buAutoNum type="arabicPeriod"/>
            </a:pPr>
            <a:r>
              <a:rPr lang="en-US" dirty="0"/>
              <a:t>Hospital has implemented a standardized </a:t>
            </a:r>
            <a:r>
              <a:rPr lang="en-US" b="1" dirty="0"/>
              <a:t>process to review antibiotic data by race/ethnicity and share with providers and staff</a:t>
            </a:r>
            <a:r>
              <a:rPr lang="en-US" dirty="0"/>
              <a:t>. </a:t>
            </a:r>
            <a:endParaRPr lang="en-US" dirty="0">
              <a:cs typeface="Calibri"/>
            </a:endParaRPr>
          </a:p>
          <a:p>
            <a:pPr marL="228600" indent="-228600">
              <a:buAutoNum type="arabicPeriod"/>
            </a:pPr>
            <a:r>
              <a:rPr lang="en-US" dirty="0"/>
              <a:t>Hospital has implemented a </a:t>
            </a:r>
            <a:r>
              <a:rPr lang="en-US" b="1" dirty="0"/>
              <a:t>social determinants of health tool and facilitates coordinated connection to community resources and follow up.</a:t>
            </a:r>
            <a:endParaRPr lang="en-US" b="1"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7</a:t>
            </a:fld>
            <a:endParaRPr lang="en-US"/>
          </a:p>
        </p:txBody>
      </p:sp>
    </p:spTree>
    <p:extLst>
      <p:ext uri="{BB962C8B-B14F-4D97-AF65-F5344CB8AC3E}">
        <p14:creationId xmlns:p14="http://schemas.microsoft.com/office/powerpoint/2010/main" val="267563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0B1C258-122C-4775-B207-3DE2D949F414}" type="slidenum">
              <a:rPr lang="en-US" smtClean="0"/>
              <a:t>9</a:t>
            </a:fld>
            <a:endParaRPr lang="en-US"/>
          </a:p>
        </p:txBody>
      </p:sp>
    </p:spTree>
    <p:extLst>
      <p:ext uri="{BB962C8B-B14F-4D97-AF65-F5344CB8AC3E}">
        <p14:creationId xmlns:p14="http://schemas.microsoft.com/office/powerpoint/2010/main" val="374617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9A467-59E5-45DD-85A6-66A06ABAB50F}" type="slidenum">
              <a:rPr lang="en-US" smtClean="0"/>
              <a:t>16</a:t>
            </a:fld>
            <a:endParaRPr lang="en-US"/>
          </a:p>
        </p:txBody>
      </p:sp>
    </p:spTree>
    <p:extLst>
      <p:ext uri="{BB962C8B-B14F-4D97-AF65-F5344CB8AC3E}">
        <p14:creationId xmlns:p14="http://schemas.microsoft.com/office/powerpoint/2010/main" val="370480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0B1C258-122C-4775-B207-3DE2D949F414}" type="slidenum">
              <a:rPr lang="en-US" smtClean="0"/>
              <a:t>18</a:t>
            </a:fld>
            <a:endParaRPr lang="en-US"/>
          </a:p>
        </p:txBody>
      </p:sp>
    </p:spTree>
    <p:extLst>
      <p:ext uri="{BB962C8B-B14F-4D97-AF65-F5344CB8AC3E}">
        <p14:creationId xmlns:p14="http://schemas.microsoft.com/office/powerpoint/2010/main" val="333648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981" rtl="0" eaLnBrk="1" fontAlgn="auto" latinLnBrk="0" hangingPunct="1">
              <a:lnSpc>
                <a:spcPct val="100000"/>
              </a:lnSpc>
              <a:spcBef>
                <a:spcPts val="0"/>
              </a:spcBef>
              <a:spcAft>
                <a:spcPts val="0"/>
              </a:spcAft>
              <a:buClrTx/>
              <a:buSzTx/>
              <a:buFontTx/>
              <a:buNone/>
              <a:tabLst/>
              <a:defRPr/>
            </a:pPr>
            <a:fld id="{2C6108F0-C57B-4745-B908-E7B4D8E8E1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981"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05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981" rtl="0" eaLnBrk="1" fontAlgn="auto" latinLnBrk="0" hangingPunct="1">
              <a:lnSpc>
                <a:spcPct val="100000"/>
              </a:lnSpc>
              <a:spcBef>
                <a:spcPts val="0"/>
              </a:spcBef>
              <a:spcAft>
                <a:spcPts val="0"/>
              </a:spcAft>
              <a:buClrTx/>
              <a:buSzTx/>
              <a:buFontTx/>
              <a:buNone/>
              <a:tabLst/>
              <a:defRPr/>
            </a:pPr>
            <a:fld id="{2C6108F0-C57B-4745-B908-E7B4D8E8E1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981"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995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oleObject" Target="../embeddings/oleObject1.bin"/></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xml"/><Relationship Id="rId7" Type="http://schemas.openxmlformats.org/officeDocument/2006/relationships/oleObject" Target="../embeddings/oleObject3.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4.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oleObject" Target="../embeddings/oleObject4.bin"/></Relationships>
</file>

<file path=ppt/slideLayouts/_rels/slideLayout2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8.xml"/><Relationship Id="rId7" Type="http://schemas.openxmlformats.org/officeDocument/2006/relationships/oleObject" Target="../embeddings/oleObject6.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5.xml"/><Relationship Id="rId4" Type="http://schemas.openxmlformats.org/officeDocument/2006/relationships/image" Target="../media/image45.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5.xml"/><Relationship Id="rId4" Type="http://schemas.openxmlformats.org/officeDocument/2006/relationships/image" Target="../media/image45.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7.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48.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0.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7.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48.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
        <p:nvSpPr>
          <p:cNvPr id="7" name="Title 1"/>
          <p:cNvSpPr>
            <a:spLocks noGrp="1"/>
          </p:cNvSpPr>
          <p:nvPr>
            <p:ph type="ctrTitle"/>
          </p:nvPr>
        </p:nvSpPr>
        <p:spPr>
          <a:xfrm>
            <a:off x="254393" y="1353835"/>
            <a:ext cx="11638496" cy="1470025"/>
          </a:xfrm>
          <a:prstGeom prst="rect">
            <a:avLst/>
          </a:prstGeom>
        </p:spPr>
        <p:txBody>
          <a:bodyPr anchor="b"/>
          <a:lstStyle>
            <a:lvl1pPr>
              <a:defRPr sz="7200" b="1" i="0">
                <a:solidFill>
                  <a:srgbClr val="59261D"/>
                </a:solidFill>
              </a:defRPr>
            </a:lvl1pPr>
          </a:lstStyle>
          <a:p>
            <a:r>
              <a:rPr lang="en-US"/>
              <a:t>Click to edit Master title</a:t>
            </a:r>
          </a:p>
        </p:txBody>
      </p:sp>
      <p:sp>
        <p:nvSpPr>
          <p:cNvPr id="9" name="Subtitle 2"/>
          <p:cNvSpPr>
            <a:spLocks noGrp="1"/>
          </p:cNvSpPr>
          <p:nvPr>
            <p:ph type="subTitle" idx="1"/>
          </p:nvPr>
        </p:nvSpPr>
        <p:spPr>
          <a:xfrm>
            <a:off x="847647" y="2990839"/>
            <a:ext cx="10496707" cy="1752600"/>
          </a:xfrm>
          <a:prstGeom prst="rect">
            <a:avLst/>
          </a:prstGeom>
        </p:spPr>
        <p:txBody>
          <a:bodyPr/>
          <a:lstStyle>
            <a:lvl1pPr marL="0" indent="0" algn="ctr">
              <a:buNone/>
              <a:defRPr sz="4800">
                <a:solidFill>
                  <a:srgbClr val="59261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Tree>
    <p:extLst>
      <p:ext uri="{BB962C8B-B14F-4D97-AF65-F5344CB8AC3E}">
        <p14:creationId xmlns:p14="http://schemas.microsoft.com/office/powerpoint/2010/main" val="27825729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280436"/>
            <a:ext cx="10340205" cy="4481259"/>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7222520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34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558344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1645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1148523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5889493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714456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0543225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04637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70536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2332"/>
            <a:ext cx="5055887"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7"/>
          </p:nvPr>
        </p:nvSpPr>
        <p:spPr>
          <a:xfrm>
            <a:off x="6213260" y="1282332"/>
            <a:ext cx="5052843"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3"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16897958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0817675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233147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915673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6" y="1276702"/>
            <a:ext cx="5070620" cy="438369"/>
          </a:xfrm>
          <a:prstGeom prst="rect">
            <a:avLst/>
          </a:prstGeom>
        </p:spPr>
        <p:txBody>
          <a:bodyPr anchor="b"/>
          <a:lstStyle>
            <a:lvl1pPr marL="0" indent="0">
              <a:buNone/>
              <a:defRPr sz="2667" b="0" i="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667" b="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707255"/>
            <a:ext cx="5055887"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6213260" y="1707255"/>
            <a:ext cx="5052843"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5"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2743200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8/21/2023</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108123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37836584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493548"/>
            <a:ext cx="10340205" cy="491411"/>
          </a:xfrm>
          <a:prstGeom prst="rect">
            <a:avLst/>
          </a:prstGeom>
        </p:spPr>
        <p:txBody>
          <a:bodyPr vert="horz"/>
          <a:lstStyle>
            <a:lvl1pPr marL="0" indent="0">
              <a:buNone/>
              <a:defRPr sz="3200">
                <a:solidFill>
                  <a:srgbClr val="32A4D7"/>
                </a:solidFill>
              </a:defRPr>
            </a:lvl1pPr>
          </a:lstStyle>
          <a:p>
            <a:pPr lvl="0"/>
            <a:r>
              <a:rPr lang="en-US"/>
              <a:t>Click to edit Master text styles</a:t>
            </a:r>
          </a:p>
        </p:txBody>
      </p:sp>
      <p:sp>
        <p:nvSpPr>
          <p:cNvPr id="9" name="Content Placeholder 2"/>
          <p:cNvSpPr>
            <a:spLocks noGrp="1"/>
          </p:cNvSpPr>
          <p:nvPr>
            <p:ph idx="16"/>
          </p:nvPr>
        </p:nvSpPr>
        <p:spPr>
          <a:xfrm>
            <a:off x="925898" y="1223607"/>
            <a:ext cx="10340205" cy="2174940"/>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925898" y="4159270"/>
            <a:ext cx="10340205" cy="160242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4"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7298903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49"/>
            <a:ext cx="3694787" cy="1162051"/>
          </a:xfrm>
          <a:prstGeom prst="rect">
            <a:avLst/>
          </a:prstGeom>
        </p:spPr>
        <p:txBody>
          <a:bodyPr anchor="b"/>
          <a:lstStyle>
            <a:lvl1pPr algn="l">
              <a:defRPr sz="2667" b="1">
                <a:solidFill>
                  <a:srgbClr val="59261D"/>
                </a:solidFill>
              </a:defRPr>
            </a:lvl1pPr>
          </a:lstStyle>
          <a:p>
            <a:r>
              <a:rPr lang="en-US"/>
              <a:t>Click to edit Master title style</a:t>
            </a:r>
          </a:p>
        </p:txBody>
      </p:sp>
      <p:sp>
        <p:nvSpPr>
          <p:cNvPr id="4" name="Text Placeholder 3"/>
          <p:cNvSpPr>
            <a:spLocks noGrp="1"/>
          </p:cNvSpPr>
          <p:nvPr>
            <p:ph type="body" sz="half" idx="2"/>
          </p:nvPr>
        </p:nvSpPr>
        <p:spPr>
          <a:xfrm>
            <a:off x="925897" y="1435104"/>
            <a:ext cx="3694787" cy="4691063"/>
          </a:xfrm>
          <a:prstGeom prst="rect">
            <a:avLst/>
          </a:prstGeom>
        </p:spPr>
        <p:txBody>
          <a:bodyPr/>
          <a:lstStyle>
            <a:lvl1pPr marL="0" indent="0">
              <a:buNone/>
              <a:defRPr sz="2667">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idx="17"/>
          </p:nvPr>
        </p:nvSpPr>
        <p:spPr>
          <a:xfrm>
            <a:off x="4800047" y="273050"/>
            <a:ext cx="5957420" cy="5853117"/>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1"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40548872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1"/>
            <a:ext cx="6204027" cy="566739"/>
          </a:xfrm>
          <a:prstGeom prst="rect">
            <a:avLst/>
          </a:prstGeom>
        </p:spPr>
        <p:txBody>
          <a:bodyPr anchor="b"/>
          <a:lstStyle>
            <a:lvl1pPr algn="l">
              <a:defRPr sz="3200" b="1">
                <a:solidFill>
                  <a:srgbClr val="59261D"/>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2133" b="0" i="1">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18817891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7"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a:p>
        </p:txBody>
      </p:sp>
    </p:spTree>
    <p:extLst>
      <p:ext uri="{BB962C8B-B14F-4D97-AF65-F5344CB8AC3E}">
        <p14:creationId xmlns:p14="http://schemas.microsoft.com/office/powerpoint/2010/main" val="15476510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38" name="think-cell Slide" r:id="rId4" imgW="360" imgH="360" progId="TCLayout.ActiveDocument.1">
                  <p:embed/>
                </p:oleObj>
              </mc:Choice>
              <mc:Fallback>
                <p:oleObj name="think-cell Slide" r:id="rId4" imgW="360" imgH="360" progId="TCLayout.ActiveDocument.1">
                  <p:embed/>
                  <p:pic>
                    <p:nvPicPr>
                      <p:cNvPr id="6"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7" cstate="email">
              <a:extLst>
                <a:ext uri="{28A0092B-C50C-407E-A947-70E740481C1C}">
                  <a14:useLocalDpi xmlns:a14="http://schemas.microsoft.com/office/drawing/2010/main"/>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74"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75" name="think-cell Slide" r:id="rId7" imgW="360" imgH="360" progId="TCLayout.ActiveDocument.1">
                  <p:embed/>
                </p:oleObj>
              </mc:Choice>
              <mc:Fallback>
                <p:oleObj name="think-cell Slide" r:id="rId7"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8/21/2023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17283479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8/21/2023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2290186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03B09-7ACB-4A33-BA4A-C48BEA8B9D71}"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BAEB-AD5B-45FE-9B7E-F4F8E8B8AB56}" type="slidenum">
              <a:rPr lang="en-US" smtClean="0"/>
              <a:t>‹#›</a:t>
            </a:fld>
            <a:endParaRPr lang="en-US"/>
          </a:p>
        </p:txBody>
      </p:sp>
    </p:spTree>
    <p:extLst>
      <p:ext uri="{BB962C8B-B14F-4D97-AF65-F5344CB8AC3E}">
        <p14:creationId xmlns:p14="http://schemas.microsoft.com/office/powerpoint/2010/main" val="2576546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875098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75"/>
        <p:cNvGrpSpPr/>
        <p:nvPr/>
      </p:nvGrpSpPr>
      <p:grpSpPr>
        <a:xfrm>
          <a:off x="0" y="0"/>
          <a:ext cx="0" cy="0"/>
          <a:chOff x="0" y="0"/>
          <a:chExt cx="0" cy="0"/>
        </a:xfrm>
      </p:grpSpPr>
      <p:grpSp>
        <p:nvGrpSpPr>
          <p:cNvPr id="76" name="Google Shape;76;p44"/>
          <p:cNvGrpSpPr/>
          <p:nvPr/>
        </p:nvGrpSpPr>
        <p:grpSpPr>
          <a:xfrm>
            <a:off x="7191542" y="1"/>
            <a:ext cx="5000459" cy="1425992"/>
            <a:chOff x="7191542" y="1"/>
            <a:chExt cx="5000459" cy="1425992"/>
          </a:xfrm>
        </p:grpSpPr>
        <p:pic>
          <p:nvPicPr>
            <p:cNvPr id="77" name="Google Shape;77;p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 name="Google Shape;78;p44"/>
            <p:cNvGrpSpPr/>
            <p:nvPr/>
          </p:nvGrpSpPr>
          <p:grpSpPr>
            <a:xfrm>
              <a:off x="7191542" y="1"/>
              <a:ext cx="5000459" cy="1425992"/>
              <a:chOff x="7186272" y="0"/>
              <a:chExt cx="5005729" cy="1427495"/>
            </a:xfrm>
          </p:grpSpPr>
          <p:sp>
            <p:nvSpPr>
              <p:cNvPr id="79" name="Google Shape;79;p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1" name="Google Shape;81;p4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 name="Google Shape;84;p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5" name="Google Shape;85;p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130015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Photo Slide">
  <p:cSld name="1_Photo Slide">
    <p:spTree>
      <p:nvGrpSpPr>
        <p:cNvPr id="1" name="Shape 86"/>
        <p:cNvGrpSpPr/>
        <p:nvPr/>
      </p:nvGrpSpPr>
      <p:grpSpPr>
        <a:xfrm>
          <a:off x="0" y="0"/>
          <a:ext cx="0" cy="0"/>
          <a:chOff x="0" y="0"/>
          <a:chExt cx="0" cy="0"/>
        </a:xfrm>
      </p:grpSpPr>
      <p:sp>
        <p:nvSpPr>
          <p:cNvPr id="87" name="Google Shape;87;p4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8" name="Google Shape;88;p4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9" name="Google Shape;89;p41"/>
          <p:cNvGrpSpPr/>
          <p:nvPr/>
        </p:nvGrpSpPr>
        <p:grpSpPr>
          <a:xfrm>
            <a:off x="0" y="5379426"/>
            <a:ext cx="2807368" cy="753891"/>
            <a:chOff x="0" y="5379426"/>
            <a:chExt cx="2807368" cy="753891"/>
          </a:xfrm>
        </p:grpSpPr>
        <p:sp>
          <p:nvSpPr>
            <p:cNvPr id="90" name="Google Shape;90;p4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4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2" name="Google Shape;92;p41"/>
          <p:cNvSpPr>
            <a:spLocks noGrp="1"/>
          </p:cNvSpPr>
          <p:nvPr>
            <p:ph type="pic" idx="2"/>
          </p:nvPr>
        </p:nvSpPr>
        <p:spPr>
          <a:xfrm>
            <a:off x="2807368" y="457202"/>
            <a:ext cx="8915400" cy="5943598"/>
          </a:xfrm>
          <a:prstGeom prst="rect">
            <a:avLst/>
          </a:prstGeom>
          <a:noFill/>
          <a:ln>
            <a:noFill/>
          </a:ln>
        </p:spPr>
      </p:sp>
      <p:pic>
        <p:nvPicPr>
          <p:cNvPr id="93" name="Google Shape;93;p4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extLst>
      <p:ext uri="{BB962C8B-B14F-4D97-AF65-F5344CB8AC3E}">
        <p14:creationId xmlns:p14="http://schemas.microsoft.com/office/powerpoint/2010/main" val="1301172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extLst>
              <a:ext uri="{28A0092B-C50C-407E-A947-70E740481C1C}">
                <a14:useLocalDpi xmlns:a14="http://schemas.microsoft.com/office/drawing/2010/main"/>
              </a:ext>
            </a:extLst>
          </a:blip>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8/21/2023</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086" name="think-cell Slide" r:id="rId4" imgW="360" imgH="360" progId="TCLayout.ActiveDocument.1">
                  <p:embed/>
                </p:oleObj>
              </mc:Choice>
              <mc:Fallback>
                <p:oleObj name="think-cell Slide" r:id="rId4" imgW="360" imgH="360" progId="TCLayout.ActiveDocument.1">
                  <p:embed/>
                  <p:pic>
                    <p:nvPicPr>
                      <p:cNvPr id="6"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7">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122"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123" name="think-cell Slide" r:id="rId7" imgW="360" imgH="360" progId="TCLayout.ActiveDocument.1">
                  <p:embed/>
                </p:oleObj>
              </mc:Choice>
              <mc:Fallback>
                <p:oleObj name="think-cell Slide" r:id="rId7"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
        <p:nvSpPr>
          <p:cNvPr id="8" name="Title 1"/>
          <p:cNvSpPr>
            <a:spLocks noGrp="1"/>
          </p:cNvSpPr>
          <p:nvPr>
            <p:ph type="ctrTitle"/>
          </p:nvPr>
        </p:nvSpPr>
        <p:spPr>
          <a:xfrm>
            <a:off x="910670" y="1353835"/>
            <a:ext cx="10370661" cy="1470025"/>
          </a:xfrm>
          <a:prstGeom prst="rect">
            <a:avLst/>
          </a:prstGeom>
        </p:spPr>
        <p:txBody>
          <a:bodyPr anchor="b"/>
          <a:lstStyle>
            <a:lvl1pPr>
              <a:defRPr sz="5400" b="1" i="0">
                <a:solidFill>
                  <a:srgbClr val="59261D"/>
                </a:solidFill>
              </a:defRPr>
            </a:lvl1pPr>
          </a:lstStyle>
          <a:p>
            <a:r>
              <a:rPr lang="en-US"/>
              <a:t>Click to edit Master title style</a:t>
            </a:r>
          </a:p>
        </p:txBody>
      </p:sp>
      <p:sp>
        <p:nvSpPr>
          <p:cNvPr id="9" name="Subtitle 2"/>
          <p:cNvSpPr>
            <a:spLocks noGrp="1"/>
          </p:cNvSpPr>
          <p:nvPr>
            <p:ph type="subTitle" idx="1"/>
          </p:nvPr>
        </p:nvSpPr>
        <p:spPr>
          <a:xfrm>
            <a:off x="1093412" y="2990839"/>
            <a:ext cx="10005176"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Tree>
    <p:extLst>
      <p:ext uri="{BB962C8B-B14F-4D97-AF65-F5344CB8AC3E}">
        <p14:creationId xmlns:p14="http://schemas.microsoft.com/office/powerpoint/2010/main" val="7957657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898" y="1280436"/>
            <a:ext cx="10340205" cy="438403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2"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4181102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0436"/>
            <a:ext cx="5068503"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6197601" y="1280436"/>
            <a:ext cx="5068503"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5"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19417207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5" y="1276702"/>
            <a:ext cx="5070620"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7" y="1715068"/>
            <a:ext cx="5070627"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6183740" y="1715068"/>
            <a:ext cx="5070627"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7"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3138061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925898" y="493382"/>
            <a:ext cx="10340205" cy="567955"/>
          </a:xfrm>
          <a:prstGeom prst="rect">
            <a:avLst/>
          </a:prstGeom>
        </p:spPr>
        <p:txBody>
          <a:bodyPr/>
          <a:lstStyle>
            <a:lvl1pPr algn="l">
              <a:defRPr sz="2800" b="1" i="0">
                <a:solidFill>
                  <a:srgbClr val="59261D"/>
                </a:solidFill>
              </a:defRPr>
            </a:lvl1pPr>
          </a:lstStyle>
          <a:p>
            <a:r>
              <a:rPr lang="en-US"/>
              <a:t>Click to edit Master title style</a:t>
            </a:r>
          </a:p>
        </p:txBody>
      </p:sp>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108326"/>
            <a:ext cx="10340205" cy="491411"/>
          </a:xfrm>
          <a:prstGeom prst="rect">
            <a:avLst/>
          </a:prstGeom>
        </p:spPr>
        <p:txBody>
          <a:bodyPr vert="horz"/>
          <a:lstStyle>
            <a:lvl1pPr marL="0" indent="0">
              <a:buNone/>
              <a:defRPr sz="2400">
                <a:solidFill>
                  <a:srgbClr val="32A4D7"/>
                </a:solidFill>
              </a:defRPr>
            </a:lvl1pPr>
          </a:lstStyle>
          <a:p>
            <a:pPr lvl="0"/>
            <a:r>
              <a:rPr lang="en-US"/>
              <a:t>Click to edit Master text styles</a:t>
            </a:r>
          </a:p>
        </p:txBody>
      </p:sp>
      <p:sp>
        <p:nvSpPr>
          <p:cNvPr id="8" name="Content Placeholder 2"/>
          <p:cNvSpPr>
            <a:spLocks noGrp="1"/>
          </p:cNvSpPr>
          <p:nvPr>
            <p:ph idx="1"/>
          </p:nvPr>
        </p:nvSpPr>
        <p:spPr>
          <a:xfrm>
            <a:off x="925898" y="1280436"/>
            <a:ext cx="10340205"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5898" y="3740092"/>
            <a:ext cx="10340205"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5"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8633724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50"/>
            <a:ext cx="3694787" cy="1162051"/>
          </a:xfrm>
          <a:prstGeom prst="rect">
            <a:avLst/>
          </a:prstGeom>
        </p:spPr>
        <p:txBody>
          <a:bodyPr anchor="b"/>
          <a:lstStyle>
            <a:lvl1pPr algn="l">
              <a:defRPr sz="2400" b="1">
                <a:solidFill>
                  <a:srgbClr val="59261D"/>
                </a:solidFill>
              </a:defRPr>
            </a:lvl1pPr>
          </a:lstStyle>
          <a:p>
            <a:r>
              <a:rPr lang="en-US"/>
              <a:t>Click to edit Master title style</a:t>
            </a:r>
          </a:p>
        </p:txBody>
      </p:sp>
      <p:sp>
        <p:nvSpPr>
          <p:cNvPr id="4" name="Text Placeholder 3"/>
          <p:cNvSpPr>
            <a:spLocks noGrp="1"/>
          </p:cNvSpPr>
          <p:nvPr>
            <p:ph type="body" sz="half" idx="2"/>
          </p:nvPr>
        </p:nvSpPr>
        <p:spPr>
          <a:xfrm>
            <a:off x="925897" y="1435105"/>
            <a:ext cx="3694787"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Content Placeholder 2"/>
          <p:cNvSpPr>
            <a:spLocks noGrp="1"/>
          </p:cNvSpPr>
          <p:nvPr>
            <p:ph idx="1"/>
          </p:nvPr>
        </p:nvSpPr>
        <p:spPr>
          <a:xfrm>
            <a:off x="4848780" y="273050"/>
            <a:ext cx="5567568"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0"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4521566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2"/>
            <a:ext cx="6204027" cy="566739"/>
          </a:xfrm>
          <a:prstGeom prst="rect">
            <a:avLst/>
          </a:prstGeom>
        </p:spPr>
        <p:txBody>
          <a:bodyPr anchor="b"/>
          <a:lstStyle>
            <a:lvl1pPr algn="l">
              <a:defRPr sz="2000" b="1">
                <a:solidFill>
                  <a:srgbClr val="59261D"/>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14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
        <p:nvSpPr>
          <p:cNvPr id="10"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4039831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72059" y="5953434"/>
            <a:ext cx="3119941" cy="914400"/>
          </a:xfrm>
          <a:prstGeom prst="rect">
            <a:avLst/>
          </a:prstGeom>
        </p:spPr>
      </p:pic>
    </p:spTree>
    <p:extLst>
      <p:ext uri="{BB962C8B-B14F-4D97-AF65-F5344CB8AC3E}">
        <p14:creationId xmlns:p14="http://schemas.microsoft.com/office/powerpoint/2010/main" val="11281670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spTree>
    <p:extLst>
      <p:ext uri="{BB962C8B-B14F-4D97-AF65-F5344CB8AC3E}">
        <p14:creationId xmlns:p14="http://schemas.microsoft.com/office/powerpoint/2010/main" val="21816896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spTree>
    <p:extLst>
      <p:ext uri="{BB962C8B-B14F-4D97-AF65-F5344CB8AC3E}">
        <p14:creationId xmlns:p14="http://schemas.microsoft.com/office/powerpoint/2010/main" val="14723485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0808" y="5969990"/>
            <a:ext cx="949369" cy="805714"/>
          </a:xfrm>
          <a:prstGeom prst="rect">
            <a:avLst/>
          </a:prstGeom>
        </p:spPr>
      </p:pic>
    </p:spTree>
    <p:extLst>
      <p:ext uri="{BB962C8B-B14F-4D97-AF65-F5344CB8AC3E}">
        <p14:creationId xmlns:p14="http://schemas.microsoft.com/office/powerpoint/2010/main" val="25294117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0808" y="5969990"/>
            <a:ext cx="949369" cy="805714"/>
          </a:xfrm>
          <a:prstGeom prst="rect">
            <a:avLst/>
          </a:prstGeom>
        </p:spPr>
      </p:pic>
    </p:spTree>
    <p:extLst>
      <p:ext uri="{BB962C8B-B14F-4D97-AF65-F5344CB8AC3E}">
        <p14:creationId xmlns:p14="http://schemas.microsoft.com/office/powerpoint/2010/main" val="11603786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spTree>
    <p:extLst>
      <p:ext uri="{BB962C8B-B14F-4D97-AF65-F5344CB8AC3E}">
        <p14:creationId xmlns:p14="http://schemas.microsoft.com/office/powerpoint/2010/main" val="32521519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7233" y="6002934"/>
            <a:ext cx="2003551" cy="772770"/>
          </a:xfrm>
          <a:prstGeom prst="rect">
            <a:avLst/>
          </a:prstGeom>
        </p:spPr>
      </p:pic>
    </p:spTree>
    <p:extLst>
      <p:ext uri="{BB962C8B-B14F-4D97-AF65-F5344CB8AC3E}">
        <p14:creationId xmlns:p14="http://schemas.microsoft.com/office/powerpoint/2010/main" val="4183538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0670" y="1353835"/>
            <a:ext cx="10370661" cy="1470025"/>
          </a:xfrm>
          <a:prstGeom prst="rect">
            <a:avLst/>
          </a:prstGeom>
        </p:spPr>
        <p:txBody>
          <a:bodyPr anchor="b"/>
          <a:lstStyle>
            <a:lvl1pPr>
              <a:defRPr sz="5400" b="1" i="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2990839"/>
            <a:ext cx="8534400" cy="1752600"/>
          </a:xfrm>
          <a:prstGeom prst="rect">
            <a:avLst/>
          </a:prstGeom>
        </p:spPr>
        <p:txBody>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91032" y="5969990"/>
            <a:ext cx="949369" cy="805714"/>
          </a:xfrm>
          <a:prstGeom prst="rect">
            <a:avLst/>
          </a:prstGeom>
        </p:spPr>
      </p:pic>
    </p:spTree>
    <p:extLst>
      <p:ext uri="{BB962C8B-B14F-4D97-AF65-F5344CB8AC3E}">
        <p14:creationId xmlns:p14="http://schemas.microsoft.com/office/powerpoint/2010/main" val="117442600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5343" y="6423197"/>
            <a:ext cx="740109" cy="365125"/>
          </a:xfrm>
          <a:prstGeom prst="rect">
            <a:avLst/>
          </a:prstGeom>
        </p:spPr>
        <p:txBody>
          <a:bodyPr/>
          <a:lstStyle/>
          <a:p>
            <a:fld id="{B2C1BE1D-F557-C442-9DA9-8F06AF7B7A69}"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2960"/>
            <a:ext cx="3135536" cy="91897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91032" y="5969990"/>
            <a:ext cx="949369" cy="805714"/>
          </a:xfrm>
          <a:prstGeom prst="rect">
            <a:avLst/>
          </a:prstGeom>
        </p:spPr>
      </p:pic>
    </p:spTree>
    <p:extLst>
      <p:ext uri="{BB962C8B-B14F-4D97-AF65-F5344CB8AC3E}">
        <p14:creationId xmlns:p14="http://schemas.microsoft.com/office/powerpoint/2010/main" val="23872792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590"/>
            <a:ext cx="9144000" cy="2387487"/>
          </a:xfrm>
          <a:prstGeom prst="rect">
            <a:avLst/>
          </a:prstGeom>
        </p:spPr>
        <p:txBody>
          <a:bodyPr anchor="b"/>
          <a:lstStyle>
            <a:lvl1pPr algn="ctr">
              <a:defRPr sz="1482"/>
            </a:lvl1pPr>
          </a:lstStyle>
          <a:p>
            <a:r>
              <a:rPr lang="en-US"/>
              <a:t>Click to edit Master title style</a:t>
            </a:r>
          </a:p>
        </p:txBody>
      </p:sp>
      <p:sp>
        <p:nvSpPr>
          <p:cNvPr id="3" name="Subtitle 2"/>
          <p:cNvSpPr>
            <a:spLocks noGrp="1"/>
          </p:cNvSpPr>
          <p:nvPr>
            <p:ph type="subTitle" idx="1"/>
          </p:nvPr>
        </p:nvSpPr>
        <p:spPr>
          <a:xfrm>
            <a:off x="1524000" y="3601924"/>
            <a:ext cx="9144000" cy="1656103"/>
          </a:xfrm>
          <a:prstGeom prst="rect">
            <a:avLst/>
          </a:prstGeom>
        </p:spPr>
        <p:txBody>
          <a:bodyPr/>
          <a:lstStyle>
            <a:lvl1pPr marL="0" indent="0" algn="ctr">
              <a:buNone/>
              <a:defRPr sz="593"/>
            </a:lvl1pPr>
            <a:lvl2pPr marL="112901" indent="0" algn="ctr">
              <a:buNone/>
              <a:defRPr sz="494"/>
            </a:lvl2pPr>
            <a:lvl3pPr marL="225802" indent="0" algn="ctr">
              <a:buNone/>
              <a:defRPr sz="444"/>
            </a:lvl3pPr>
            <a:lvl4pPr marL="338702" indent="0" algn="ctr">
              <a:buNone/>
              <a:defRPr sz="395"/>
            </a:lvl4pPr>
            <a:lvl5pPr marL="451603" indent="0" algn="ctr">
              <a:buNone/>
              <a:defRPr sz="395"/>
            </a:lvl5pPr>
            <a:lvl6pPr marL="564504" indent="0" algn="ctr">
              <a:buNone/>
              <a:defRPr sz="395"/>
            </a:lvl6pPr>
            <a:lvl7pPr marL="677404" indent="0" algn="ctr">
              <a:buNone/>
              <a:defRPr sz="395"/>
            </a:lvl7pPr>
            <a:lvl8pPr marL="790305" indent="0" algn="ctr">
              <a:buNone/>
              <a:defRPr sz="395"/>
            </a:lvl8pPr>
            <a:lvl9pPr marL="903206" indent="0" algn="ctr">
              <a:buNone/>
              <a:defRPr sz="395"/>
            </a:lvl9pPr>
          </a:lstStyle>
          <a:p>
            <a:r>
              <a:rPr lang="en-US"/>
              <a:t>Click to edit Master subtitle style</a:t>
            </a:r>
          </a:p>
        </p:txBody>
      </p:sp>
      <p:sp>
        <p:nvSpPr>
          <p:cNvPr id="4" name="Date Placeholder 3">
            <a:extLst>
              <a:ext uri="{FF2B5EF4-FFF2-40B4-BE49-F238E27FC236}">
                <a16:creationId xmlns:a16="http://schemas.microsoft.com/office/drawing/2014/main" id="{97D4E29D-3BEB-44FE-BF66-114B54B8DE5E}"/>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9BC7BF9-BA44-475A-9C2E-385F5646E0B5}"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E60F717D-30B1-45B3-8469-818B9CB5AC88}"/>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DFAED35-BC90-4504-B30F-7833F321FDB6}"/>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209A4505-C000-4CD1-BB05-676936719567}" type="slidenum">
              <a:rPr lang="en-US" altLang="en-US"/>
              <a:pPr>
                <a:defRPr/>
              </a:pPr>
              <a:t>‹#›</a:t>
            </a:fld>
            <a:endParaRPr lang="en-US" altLang="en-US"/>
          </a:p>
        </p:txBody>
      </p:sp>
    </p:spTree>
    <p:extLst>
      <p:ext uri="{BB962C8B-B14F-4D97-AF65-F5344CB8AC3E}">
        <p14:creationId xmlns:p14="http://schemas.microsoft.com/office/powerpoint/2010/main" val="523035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6"/>
            <a:ext cx="10515600" cy="43514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7F74-7C56-498F-9447-BDDF4EB9D05A}"/>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A8B96F03-294E-465A-B492-A3C0973DDD6F}"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835815E4-C1CA-42B9-ABAB-8548A4177846}"/>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B027394-1267-438A-9277-8445BD3F8554}"/>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3D14B09D-A8EE-4418-8F91-FA9C4EDEEA9D}" type="slidenum">
              <a:rPr lang="en-US" altLang="en-US"/>
              <a:pPr>
                <a:defRPr/>
              </a:pPr>
              <a:t>‹#›</a:t>
            </a:fld>
            <a:endParaRPr lang="en-US" altLang="en-US"/>
          </a:p>
        </p:txBody>
      </p:sp>
    </p:spTree>
    <p:extLst>
      <p:ext uri="{BB962C8B-B14F-4D97-AF65-F5344CB8AC3E}">
        <p14:creationId xmlns:p14="http://schemas.microsoft.com/office/powerpoint/2010/main" val="7111805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964"/>
            <a:ext cx="10515600" cy="2852398"/>
          </a:xfrm>
          <a:prstGeom prst="rect">
            <a:avLst/>
          </a:prstGeom>
        </p:spPr>
        <p:txBody>
          <a:bodyPr anchor="b"/>
          <a:lstStyle>
            <a:lvl1pPr>
              <a:defRPr sz="1482"/>
            </a:lvl1pPr>
          </a:lstStyle>
          <a:p>
            <a:r>
              <a:rPr lang="en-US"/>
              <a:t>Click to edit Master title style</a:t>
            </a:r>
          </a:p>
        </p:txBody>
      </p:sp>
      <p:sp>
        <p:nvSpPr>
          <p:cNvPr id="3" name="Text Placeholder 2"/>
          <p:cNvSpPr>
            <a:spLocks noGrp="1"/>
          </p:cNvSpPr>
          <p:nvPr>
            <p:ph type="body" idx="1"/>
          </p:nvPr>
        </p:nvSpPr>
        <p:spPr>
          <a:xfrm>
            <a:off x="831850" y="4589576"/>
            <a:ext cx="10515600" cy="1500188"/>
          </a:xfrm>
          <a:prstGeom prst="rect">
            <a:avLst/>
          </a:prstGeom>
        </p:spPr>
        <p:txBody>
          <a:bodyPr/>
          <a:lstStyle>
            <a:lvl1pPr marL="0" indent="0">
              <a:buNone/>
              <a:defRPr sz="593">
                <a:solidFill>
                  <a:schemeClr val="tx1">
                    <a:tint val="75000"/>
                  </a:schemeClr>
                </a:solidFill>
              </a:defRPr>
            </a:lvl1pPr>
            <a:lvl2pPr marL="112901" indent="0">
              <a:buNone/>
              <a:defRPr sz="494">
                <a:solidFill>
                  <a:schemeClr val="tx1">
                    <a:tint val="75000"/>
                  </a:schemeClr>
                </a:solidFill>
              </a:defRPr>
            </a:lvl2pPr>
            <a:lvl3pPr marL="225802" indent="0">
              <a:buNone/>
              <a:defRPr sz="444">
                <a:solidFill>
                  <a:schemeClr val="tx1">
                    <a:tint val="75000"/>
                  </a:schemeClr>
                </a:solidFill>
              </a:defRPr>
            </a:lvl3pPr>
            <a:lvl4pPr marL="338702" indent="0">
              <a:buNone/>
              <a:defRPr sz="395">
                <a:solidFill>
                  <a:schemeClr val="tx1">
                    <a:tint val="75000"/>
                  </a:schemeClr>
                </a:solidFill>
              </a:defRPr>
            </a:lvl4pPr>
            <a:lvl5pPr marL="451603" indent="0">
              <a:buNone/>
              <a:defRPr sz="395">
                <a:solidFill>
                  <a:schemeClr val="tx1">
                    <a:tint val="75000"/>
                  </a:schemeClr>
                </a:solidFill>
              </a:defRPr>
            </a:lvl5pPr>
            <a:lvl6pPr marL="564504" indent="0">
              <a:buNone/>
              <a:defRPr sz="395">
                <a:solidFill>
                  <a:schemeClr val="tx1">
                    <a:tint val="75000"/>
                  </a:schemeClr>
                </a:solidFill>
              </a:defRPr>
            </a:lvl6pPr>
            <a:lvl7pPr marL="677404" indent="0">
              <a:buNone/>
              <a:defRPr sz="395">
                <a:solidFill>
                  <a:schemeClr val="tx1">
                    <a:tint val="75000"/>
                  </a:schemeClr>
                </a:solidFill>
              </a:defRPr>
            </a:lvl7pPr>
            <a:lvl8pPr marL="790305" indent="0">
              <a:buNone/>
              <a:defRPr sz="395">
                <a:solidFill>
                  <a:schemeClr val="tx1">
                    <a:tint val="75000"/>
                  </a:schemeClr>
                </a:solidFill>
              </a:defRPr>
            </a:lvl8pPr>
            <a:lvl9pPr marL="903206" indent="0">
              <a:buNone/>
              <a:defRPr sz="39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C6390-C7FC-4A92-9F09-793085A486EA}"/>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ED9BCF3D-B371-402B-A365-52BC801F9D07}"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45288401-E06B-49AE-9E83-A39F15FF0DBD}"/>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253ED4E-65FB-4919-BCD5-6166E603F0C4}"/>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DFC1463C-FB6C-4908-AFCA-9EDA11CE1571}" type="slidenum">
              <a:rPr lang="en-US" altLang="en-US"/>
              <a:pPr>
                <a:defRPr/>
              </a:pPr>
              <a:t>‹#›</a:t>
            </a:fld>
            <a:endParaRPr lang="en-US" altLang="en-US"/>
          </a:p>
        </p:txBody>
      </p:sp>
    </p:spTree>
    <p:extLst>
      <p:ext uri="{BB962C8B-B14F-4D97-AF65-F5344CB8AC3E}">
        <p14:creationId xmlns:p14="http://schemas.microsoft.com/office/powerpoint/2010/main" val="18796256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223933" cy="43514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9867" y="1825626"/>
            <a:ext cx="5223933" cy="43514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70E0E-E3DA-4F8C-8B07-F7B42CA31172}"/>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135CACA7-E967-4350-9E18-4D2D2F72B046}" type="datetimeFigureOut">
              <a:rPr lang="en-US" altLang="en-US"/>
              <a:pPr>
                <a:defRPr/>
              </a:pPr>
              <a:t>8/21/2023</a:t>
            </a:fld>
            <a:endParaRPr lang="en-US" altLang="en-US"/>
          </a:p>
        </p:txBody>
      </p:sp>
      <p:sp>
        <p:nvSpPr>
          <p:cNvPr id="6" name="Footer Placeholder 5">
            <a:extLst>
              <a:ext uri="{FF2B5EF4-FFF2-40B4-BE49-F238E27FC236}">
                <a16:creationId xmlns:a16="http://schemas.microsoft.com/office/drawing/2014/main" id="{C5F9DB4A-0A83-434D-A4DD-0472CB6B9E1B}"/>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E79F2B2-97C0-4168-929F-77A8971AE5B3}"/>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BD7FF9E-D3DD-4373-8843-8646A28D0054}" type="slidenum">
              <a:rPr lang="en-US" altLang="en-US"/>
              <a:pPr>
                <a:defRPr/>
              </a:pPr>
              <a:t>‹#›</a:t>
            </a:fld>
            <a:endParaRPr lang="en-US" altLang="en-US"/>
          </a:p>
        </p:txBody>
      </p:sp>
    </p:spTree>
    <p:extLst>
      <p:ext uri="{BB962C8B-B14F-4D97-AF65-F5344CB8AC3E}">
        <p14:creationId xmlns:p14="http://schemas.microsoft.com/office/powerpoint/2010/main" val="38934143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11"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613" y="1681051"/>
            <a:ext cx="5158317" cy="823799"/>
          </a:xfrm>
          <a:prstGeom prst="rect">
            <a:avLst/>
          </a:prstGeom>
        </p:spPr>
        <p:txBody>
          <a:bodyPr anchor="b"/>
          <a:lstStyle>
            <a:lvl1pPr marL="0" indent="0">
              <a:buNone/>
              <a:defRPr sz="593" b="1"/>
            </a:lvl1pPr>
            <a:lvl2pPr marL="112901" indent="0">
              <a:buNone/>
              <a:defRPr sz="494" b="1"/>
            </a:lvl2pPr>
            <a:lvl3pPr marL="225802" indent="0">
              <a:buNone/>
              <a:defRPr sz="444" b="1"/>
            </a:lvl3pPr>
            <a:lvl4pPr marL="338702" indent="0">
              <a:buNone/>
              <a:defRPr sz="395" b="1"/>
            </a:lvl4pPr>
            <a:lvl5pPr marL="451603" indent="0">
              <a:buNone/>
              <a:defRPr sz="395" b="1"/>
            </a:lvl5pPr>
            <a:lvl6pPr marL="564504" indent="0">
              <a:buNone/>
              <a:defRPr sz="395" b="1"/>
            </a:lvl6pPr>
            <a:lvl7pPr marL="677404" indent="0">
              <a:buNone/>
              <a:defRPr sz="395" b="1"/>
            </a:lvl7pPr>
            <a:lvl8pPr marL="790305" indent="0">
              <a:buNone/>
              <a:defRPr sz="395" b="1"/>
            </a:lvl8pPr>
            <a:lvl9pPr marL="903206" indent="0">
              <a:buNone/>
              <a:defRPr sz="395" b="1"/>
            </a:lvl9pPr>
          </a:lstStyle>
          <a:p>
            <a:pPr lvl="0"/>
            <a:r>
              <a:rPr lang="en-US"/>
              <a:t>Click to edit Master text styles</a:t>
            </a:r>
          </a:p>
        </p:txBody>
      </p:sp>
      <p:sp>
        <p:nvSpPr>
          <p:cNvPr id="4" name="Content Placeholder 3"/>
          <p:cNvSpPr>
            <a:spLocks noGrp="1"/>
          </p:cNvSpPr>
          <p:nvPr>
            <p:ph sz="half" idx="2"/>
          </p:nvPr>
        </p:nvSpPr>
        <p:spPr>
          <a:xfrm>
            <a:off x="839613" y="2504850"/>
            <a:ext cx="5158317" cy="3684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051"/>
            <a:ext cx="5183011" cy="823799"/>
          </a:xfrm>
          <a:prstGeom prst="rect">
            <a:avLst/>
          </a:prstGeom>
        </p:spPr>
        <p:txBody>
          <a:bodyPr anchor="b"/>
          <a:lstStyle>
            <a:lvl1pPr marL="0" indent="0">
              <a:buNone/>
              <a:defRPr sz="593" b="1"/>
            </a:lvl1pPr>
            <a:lvl2pPr marL="112901" indent="0">
              <a:buNone/>
              <a:defRPr sz="494" b="1"/>
            </a:lvl2pPr>
            <a:lvl3pPr marL="225802" indent="0">
              <a:buNone/>
              <a:defRPr sz="444" b="1"/>
            </a:lvl3pPr>
            <a:lvl4pPr marL="338702" indent="0">
              <a:buNone/>
              <a:defRPr sz="395" b="1"/>
            </a:lvl4pPr>
            <a:lvl5pPr marL="451603" indent="0">
              <a:buNone/>
              <a:defRPr sz="395" b="1"/>
            </a:lvl5pPr>
            <a:lvl6pPr marL="564504" indent="0">
              <a:buNone/>
              <a:defRPr sz="395" b="1"/>
            </a:lvl6pPr>
            <a:lvl7pPr marL="677404" indent="0">
              <a:buNone/>
              <a:defRPr sz="395" b="1"/>
            </a:lvl7pPr>
            <a:lvl8pPr marL="790305" indent="0">
              <a:buNone/>
              <a:defRPr sz="395" b="1"/>
            </a:lvl8pPr>
            <a:lvl9pPr marL="903206" indent="0">
              <a:buNone/>
              <a:defRPr sz="395" b="1"/>
            </a:lvl9pPr>
          </a:lstStyle>
          <a:p>
            <a:pPr lvl="0"/>
            <a:r>
              <a:rPr lang="en-US"/>
              <a:t>Click to edit Master text styles</a:t>
            </a:r>
          </a:p>
        </p:txBody>
      </p:sp>
      <p:sp>
        <p:nvSpPr>
          <p:cNvPr id="6" name="Content Placeholder 5"/>
          <p:cNvSpPr>
            <a:spLocks noGrp="1"/>
          </p:cNvSpPr>
          <p:nvPr>
            <p:ph sz="quarter" idx="4"/>
          </p:nvPr>
        </p:nvSpPr>
        <p:spPr>
          <a:xfrm>
            <a:off x="6172200" y="2504850"/>
            <a:ext cx="5183011" cy="3684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9D5CCA-2317-4E90-8E41-FBD820CF9222}"/>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43F0ADC5-EC6D-4265-B760-E97E641EB32E}" type="datetimeFigureOut">
              <a:rPr lang="en-US" altLang="en-US"/>
              <a:pPr>
                <a:defRPr/>
              </a:pPr>
              <a:t>8/21/2023</a:t>
            </a:fld>
            <a:endParaRPr lang="en-US" altLang="en-US"/>
          </a:p>
        </p:txBody>
      </p:sp>
      <p:sp>
        <p:nvSpPr>
          <p:cNvPr id="8" name="Footer Placeholder 7">
            <a:extLst>
              <a:ext uri="{FF2B5EF4-FFF2-40B4-BE49-F238E27FC236}">
                <a16:creationId xmlns:a16="http://schemas.microsoft.com/office/drawing/2014/main" id="{97EB73DE-5733-4E19-A965-46D4081CA213}"/>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97794AA9-A2F8-4C3E-8646-C484D3396B11}"/>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2C670993-E500-449B-A040-3DF411D74522}" type="slidenum">
              <a:rPr lang="en-US" altLang="en-US"/>
              <a:pPr>
                <a:defRPr/>
              </a:pPr>
              <a:t>‹#›</a:t>
            </a:fld>
            <a:endParaRPr lang="en-US" altLang="en-US"/>
          </a:p>
        </p:txBody>
      </p:sp>
    </p:spTree>
    <p:extLst>
      <p:ext uri="{BB962C8B-B14F-4D97-AF65-F5344CB8AC3E}">
        <p14:creationId xmlns:p14="http://schemas.microsoft.com/office/powerpoint/2010/main" val="41411892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512979F7-A862-42B6-8840-DCE08936D045}"/>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71A0430-32D7-4B6F-B614-238C6E09826B}" type="datetimeFigureOut">
              <a:rPr lang="en-US" altLang="en-US"/>
              <a:pPr>
                <a:defRPr/>
              </a:pPr>
              <a:t>8/21/2023</a:t>
            </a:fld>
            <a:endParaRPr lang="en-US" altLang="en-US"/>
          </a:p>
        </p:txBody>
      </p:sp>
      <p:sp>
        <p:nvSpPr>
          <p:cNvPr id="3" name="Footer Placeholder 3">
            <a:extLst>
              <a:ext uri="{FF2B5EF4-FFF2-40B4-BE49-F238E27FC236}">
                <a16:creationId xmlns:a16="http://schemas.microsoft.com/office/drawing/2014/main" id="{06C526DD-FD32-4896-ADC2-994FD6FD2F6F}"/>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4" name="Slide Number Placeholder 4">
            <a:extLst>
              <a:ext uri="{FF2B5EF4-FFF2-40B4-BE49-F238E27FC236}">
                <a16:creationId xmlns:a16="http://schemas.microsoft.com/office/drawing/2014/main" id="{7A820076-8F20-4794-86C9-C1C74D81F128}"/>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942E329B-9CC5-4DF4-BFB9-E2206267F8D5}" type="slidenum">
              <a:rPr lang="en-US" altLang="en-US"/>
              <a:pPr>
                <a:defRPr/>
              </a:pPr>
              <a:t>‹#›</a:t>
            </a:fld>
            <a:endParaRPr lang="en-US" altLang="en-US"/>
          </a:p>
        </p:txBody>
      </p:sp>
    </p:spTree>
    <p:extLst>
      <p:ext uri="{BB962C8B-B14F-4D97-AF65-F5344CB8AC3E}">
        <p14:creationId xmlns:p14="http://schemas.microsoft.com/office/powerpoint/2010/main" val="84460098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8F6BA-8FEA-4352-AD57-C53C18374D7F}"/>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405DD051-3A4A-4ED8-9FA0-1C3D2315980F}" type="datetimeFigureOut">
              <a:rPr lang="en-US" altLang="en-US"/>
              <a:pPr>
                <a:defRPr/>
              </a:pPr>
              <a:t>8/21/2023</a:t>
            </a:fld>
            <a:endParaRPr lang="en-US" altLang="en-US"/>
          </a:p>
        </p:txBody>
      </p:sp>
      <p:sp>
        <p:nvSpPr>
          <p:cNvPr id="3" name="Footer Placeholder 2">
            <a:extLst>
              <a:ext uri="{FF2B5EF4-FFF2-40B4-BE49-F238E27FC236}">
                <a16:creationId xmlns:a16="http://schemas.microsoft.com/office/drawing/2014/main" id="{2CD4A271-D747-4FC9-AB25-941829C8A8A1}"/>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90017A2-3CAC-4C8F-A28F-AEC8CE867B07}"/>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718065F-A935-469B-B69A-76EDA13873B2}" type="slidenum">
              <a:rPr lang="en-US" altLang="en-US"/>
              <a:pPr>
                <a:defRPr/>
              </a:pPr>
              <a:t>‹#›</a:t>
            </a:fld>
            <a:endParaRPr lang="en-US" altLang="en-US"/>
          </a:p>
        </p:txBody>
      </p:sp>
    </p:spTree>
    <p:extLst>
      <p:ext uri="{BB962C8B-B14F-4D97-AF65-F5344CB8AC3E}">
        <p14:creationId xmlns:p14="http://schemas.microsoft.com/office/powerpoint/2010/main" val="5283290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13" y="456975"/>
            <a:ext cx="3932767" cy="1600540"/>
          </a:xfrm>
          <a:prstGeom prst="rect">
            <a:avLst/>
          </a:prstGeom>
        </p:spPr>
        <p:txBody>
          <a:bodyPr anchor="b"/>
          <a:lstStyle>
            <a:lvl1pPr>
              <a:defRPr sz="790"/>
            </a:lvl1pPr>
          </a:lstStyle>
          <a:p>
            <a:r>
              <a:rPr lang="en-US"/>
              <a:t>Click to edit Master title style</a:t>
            </a:r>
          </a:p>
        </p:txBody>
      </p:sp>
      <p:sp>
        <p:nvSpPr>
          <p:cNvPr id="3" name="Content Placeholder 2"/>
          <p:cNvSpPr>
            <a:spLocks noGrp="1"/>
          </p:cNvSpPr>
          <p:nvPr>
            <p:ph idx="1"/>
          </p:nvPr>
        </p:nvSpPr>
        <p:spPr>
          <a:xfrm>
            <a:off x="5183011" y="987652"/>
            <a:ext cx="6172200" cy="4873625"/>
          </a:xfrm>
          <a:prstGeom prst="rect">
            <a:avLst/>
          </a:prstGeom>
        </p:spPr>
        <p:txBody>
          <a:bodyPr/>
          <a:lstStyle>
            <a:lvl1pPr>
              <a:defRPr sz="790"/>
            </a:lvl1pPr>
            <a:lvl2pPr>
              <a:defRPr sz="691"/>
            </a:lvl2pPr>
            <a:lvl3pPr>
              <a:defRPr sz="593"/>
            </a:lvl3pPr>
            <a:lvl4pPr>
              <a:defRPr sz="494"/>
            </a:lvl4pPr>
            <a:lvl5pPr>
              <a:defRPr sz="494"/>
            </a:lvl5pPr>
            <a:lvl6pPr>
              <a:defRPr sz="494"/>
            </a:lvl6pPr>
            <a:lvl7pPr>
              <a:defRPr sz="494"/>
            </a:lvl7pPr>
            <a:lvl8pPr>
              <a:defRPr sz="494"/>
            </a:lvl8pPr>
            <a:lvl9pPr>
              <a:defRPr sz="4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613" y="2057514"/>
            <a:ext cx="3932767" cy="3811701"/>
          </a:xfrm>
          <a:prstGeom prst="rect">
            <a:avLst/>
          </a:prstGeom>
        </p:spPr>
        <p:txBody>
          <a:bodyPr/>
          <a:lstStyle>
            <a:lvl1pPr marL="0" indent="0">
              <a:buNone/>
              <a:defRPr sz="395"/>
            </a:lvl1pPr>
            <a:lvl2pPr marL="112901" indent="0">
              <a:buNone/>
              <a:defRPr sz="346"/>
            </a:lvl2pPr>
            <a:lvl3pPr marL="225802" indent="0">
              <a:buNone/>
              <a:defRPr sz="296"/>
            </a:lvl3pPr>
            <a:lvl4pPr marL="338702" indent="0">
              <a:buNone/>
              <a:defRPr sz="247"/>
            </a:lvl4pPr>
            <a:lvl5pPr marL="451603" indent="0">
              <a:buNone/>
              <a:defRPr sz="247"/>
            </a:lvl5pPr>
            <a:lvl6pPr marL="564504" indent="0">
              <a:buNone/>
              <a:defRPr sz="247"/>
            </a:lvl6pPr>
            <a:lvl7pPr marL="677404" indent="0">
              <a:buNone/>
              <a:defRPr sz="247"/>
            </a:lvl7pPr>
            <a:lvl8pPr marL="790305" indent="0">
              <a:buNone/>
              <a:defRPr sz="247"/>
            </a:lvl8pPr>
            <a:lvl9pPr marL="903206" indent="0">
              <a:buNone/>
              <a:defRPr sz="247"/>
            </a:lvl9pPr>
          </a:lstStyle>
          <a:p>
            <a:pPr lvl="0"/>
            <a:r>
              <a:rPr lang="en-US"/>
              <a:t>Click to edit Master text styles</a:t>
            </a:r>
          </a:p>
        </p:txBody>
      </p:sp>
      <p:sp>
        <p:nvSpPr>
          <p:cNvPr id="5" name="Date Placeholder 4">
            <a:extLst>
              <a:ext uri="{FF2B5EF4-FFF2-40B4-BE49-F238E27FC236}">
                <a16:creationId xmlns:a16="http://schemas.microsoft.com/office/drawing/2014/main" id="{EEAFF2AA-9811-4376-AC05-916437085FFB}"/>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8043234D-6C48-41D5-A071-A37FD4CDB5DE}" type="datetimeFigureOut">
              <a:rPr lang="en-US" altLang="en-US"/>
              <a:pPr>
                <a:defRPr/>
              </a:pPr>
              <a:t>8/21/2023</a:t>
            </a:fld>
            <a:endParaRPr lang="en-US" altLang="en-US"/>
          </a:p>
        </p:txBody>
      </p:sp>
      <p:sp>
        <p:nvSpPr>
          <p:cNvPr id="6" name="Footer Placeholder 5">
            <a:extLst>
              <a:ext uri="{FF2B5EF4-FFF2-40B4-BE49-F238E27FC236}">
                <a16:creationId xmlns:a16="http://schemas.microsoft.com/office/drawing/2014/main" id="{20FD8F4D-908B-44A1-8093-4FCDE435AD00}"/>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648193D-04CE-4536-9B5A-FCD5B4EF4263}"/>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551EFFEC-32B8-4A26-9985-E445A62915EF}" type="slidenum">
              <a:rPr lang="en-US" altLang="en-US"/>
              <a:pPr>
                <a:defRPr/>
              </a:pPr>
              <a:t>‹#›</a:t>
            </a:fld>
            <a:endParaRPr lang="en-US" altLang="en-US"/>
          </a:p>
        </p:txBody>
      </p:sp>
    </p:spTree>
    <p:extLst>
      <p:ext uri="{BB962C8B-B14F-4D97-AF65-F5344CB8AC3E}">
        <p14:creationId xmlns:p14="http://schemas.microsoft.com/office/powerpoint/2010/main" val="138722024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13" y="456975"/>
            <a:ext cx="3932767" cy="1600540"/>
          </a:xfrm>
          <a:prstGeom prst="rect">
            <a:avLst/>
          </a:prstGeom>
        </p:spPr>
        <p:txBody>
          <a:bodyPr anchor="b"/>
          <a:lstStyle>
            <a:lvl1pPr>
              <a:defRPr sz="790"/>
            </a:lvl1pPr>
          </a:lstStyle>
          <a:p>
            <a:r>
              <a:rPr lang="en-US"/>
              <a:t>Click to edit Master title style</a:t>
            </a:r>
          </a:p>
        </p:txBody>
      </p:sp>
      <p:sp>
        <p:nvSpPr>
          <p:cNvPr id="3" name="Picture Placeholder 2"/>
          <p:cNvSpPr>
            <a:spLocks noGrp="1"/>
          </p:cNvSpPr>
          <p:nvPr>
            <p:ph type="pic" idx="1"/>
          </p:nvPr>
        </p:nvSpPr>
        <p:spPr>
          <a:xfrm>
            <a:off x="5183011" y="987652"/>
            <a:ext cx="6172200" cy="4873625"/>
          </a:xfrm>
          <a:prstGeom prst="rect">
            <a:avLst/>
          </a:prstGeom>
        </p:spPr>
        <p:txBody>
          <a:bodyPr/>
          <a:lstStyle>
            <a:lvl1pPr marL="0" indent="0">
              <a:buNone/>
              <a:defRPr sz="790"/>
            </a:lvl1pPr>
            <a:lvl2pPr marL="112901" indent="0">
              <a:buNone/>
              <a:defRPr sz="691"/>
            </a:lvl2pPr>
            <a:lvl3pPr marL="225802" indent="0">
              <a:buNone/>
              <a:defRPr sz="593"/>
            </a:lvl3pPr>
            <a:lvl4pPr marL="338702" indent="0">
              <a:buNone/>
              <a:defRPr sz="494"/>
            </a:lvl4pPr>
            <a:lvl5pPr marL="451603" indent="0">
              <a:buNone/>
              <a:defRPr sz="494"/>
            </a:lvl5pPr>
            <a:lvl6pPr marL="564504" indent="0">
              <a:buNone/>
              <a:defRPr sz="494"/>
            </a:lvl6pPr>
            <a:lvl7pPr marL="677404" indent="0">
              <a:buNone/>
              <a:defRPr sz="494"/>
            </a:lvl7pPr>
            <a:lvl8pPr marL="790305" indent="0">
              <a:buNone/>
              <a:defRPr sz="494"/>
            </a:lvl8pPr>
            <a:lvl9pPr marL="903206" indent="0">
              <a:buNone/>
              <a:defRPr sz="494"/>
            </a:lvl9pPr>
          </a:lstStyle>
          <a:p>
            <a:pPr lvl="0"/>
            <a:endParaRPr lang="en-US" noProof="0"/>
          </a:p>
        </p:txBody>
      </p:sp>
      <p:sp>
        <p:nvSpPr>
          <p:cNvPr id="4" name="Text Placeholder 3"/>
          <p:cNvSpPr>
            <a:spLocks noGrp="1"/>
          </p:cNvSpPr>
          <p:nvPr>
            <p:ph type="body" sz="half" idx="2"/>
          </p:nvPr>
        </p:nvSpPr>
        <p:spPr>
          <a:xfrm>
            <a:off x="839613" y="2057514"/>
            <a:ext cx="3932767" cy="3811701"/>
          </a:xfrm>
          <a:prstGeom prst="rect">
            <a:avLst/>
          </a:prstGeom>
        </p:spPr>
        <p:txBody>
          <a:bodyPr/>
          <a:lstStyle>
            <a:lvl1pPr marL="0" indent="0">
              <a:buNone/>
              <a:defRPr sz="395"/>
            </a:lvl1pPr>
            <a:lvl2pPr marL="112901" indent="0">
              <a:buNone/>
              <a:defRPr sz="346"/>
            </a:lvl2pPr>
            <a:lvl3pPr marL="225802" indent="0">
              <a:buNone/>
              <a:defRPr sz="296"/>
            </a:lvl3pPr>
            <a:lvl4pPr marL="338702" indent="0">
              <a:buNone/>
              <a:defRPr sz="247"/>
            </a:lvl4pPr>
            <a:lvl5pPr marL="451603" indent="0">
              <a:buNone/>
              <a:defRPr sz="247"/>
            </a:lvl5pPr>
            <a:lvl6pPr marL="564504" indent="0">
              <a:buNone/>
              <a:defRPr sz="247"/>
            </a:lvl6pPr>
            <a:lvl7pPr marL="677404" indent="0">
              <a:buNone/>
              <a:defRPr sz="247"/>
            </a:lvl7pPr>
            <a:lvl8pPr marL="790305" indent="0">
              <a:buNone/>
              <a:defRPr sz="247"/>
            </a:lvl8pPr>
            <a:lvl9pPr marL="903206" indent="0">
              <a:buNone/>
              <a:defRPr sz="247"/>
            </a:lvl9pPr>
          </a:lstStyle>
          <a:p>
            <a:pPr lvl="0"/>
            <a:r>
              <a:rPr lang="en-US"/>
              <a:t>Click to edit Master text styles</a:t>
            </a:r>
          </a:p>
        </p:txBody>
      </p:sp>
      <p:sp>
        <p:nvSpPr>
          <p:cNvPr id="5" name="Date Placeholder 4">
            <a:extLst>
              <a:ext uri="{FF2B5EF4-FFF2-40B4-BE49-F238E27FC236}">
                <a16:creationId xmlns:a16="http://schemas.microsoft.com/office/drawing/2014/main" id="{94131324-A5D2-4A6E-840C-15288E8A2B95}"/>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AD8D06CA-E499-4A5D-8FDB-3A2D3AA49E28}" type="datetimeFigureOut">
              <a:rPr lang="en-US" altLang="en-US"/>
              <a:pPr>
                <a:defRPr/>
              </a:pPr>
              <a:t>8/21/2023</a:t>
            </a:fld>
            <a:endParaRPr lang="en-US" altLang="en-US"/>
          </a:p>
        </p:txBody>
      </p:sp>
      <p:sp>
        <p:nvSpPr>
          <p:cNvPr id="6" name="Footer Placeholder 5">
            <a:extLst>
              <a:ext uri="{FF2B5EF4-FFF2-40B4-BE49-F238E27FC236}">
                <a16:creationId xmlns:a16="http://schemas.microsoft.com/office/drawing/2014/main" id="{D666FB33-3339-4AA9-8BFE-16A0FF312DB6}"/>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E0DDCE4-A3F5-4E78-AC80-D99BD0EE9755}"/>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315E0D4F-3BF2-432E-B524-E2CC6CAD2C1C}" type="slidenum">
              <a:rPr lang="en-US" altLang="en-US"/>
              <a:pPr>
                <a:defRPr/>
              </a:pPr>
              <a:t>‹#›</a:t>
            </a:fld>
            <a:endParaRPr lang="en-US" altLang="en-US"/>
          </a:p>
        </p:txBody>
      </p:sp>
    </p:spTree>
    <p:extLst>
      <p:ext uri="{BB962C8B-B14F-4D97-AF65-F5344CB8AC3E}">
        <p14:creationId xmlns:p14="http://schemas.microsoft.com/office/powerpoint/2010/main" val="28955332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6"/>
            <a:ext cx="10515600" cy="43514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5639E-E95D-4555-93F0-7E6571520FD3}"/>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6ABAC0F8-DB52-4A78-8D22-529F27C9449B}"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771E7989-F433-41D4-B4F1-455D8354AE0F}"/>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09A4A03-6257-4604-85BA-A95F824C6608}"/>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0BBD4987-2FC8-4BE5-AD26-343932A38FCF}" type="slidenum">
              <a:rPr lang="en-US" altLang="en-US"/>
              <a:pPr>
                <a:defRPr/>
              </a:pPr>
              <a:t>‹#›</a:t>
            </a:fld>
            <a:endParaRPr lang="en-US" altLang="en-US"/>
          </a:p>
        </p:txBody>
      </p:sp>
    </p:spTree>
    <p:extLst>
      <p:ext uri="{BB962C8B-B14F-4D97-AF65-F5344CB8AC3E}">
        <p14:creationId xmlns:p14="http://schemas.microsoft.com/office/powerpoint/2010/main" val="47854754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9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818967" cy="58119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B5BB0-867C-421A-92AE-3159A5774F7E}"/>
              </a:ext>
            </a:extLst>
          </p:cNvPr>
          <p:cNvSpPr>
            <a:spLocks noGrp="1"/>
          </p:cNvSpPr>
          <p:nvPr>
            <p:ph type="dt" sz="half" idx="10"/>
          </p:nvPr>
        </p:nvSpPr>
        <p:spPr>
          <a:xfrm>
            <a:off x="8382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B51FD204-7E47-401F-9312-DC9B64323417}"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7D467FD1-AB69-405E-84BF-0E1B9B55257B}"/>
              </a:ext>
            </a:extLst>
          </p:cNvPr>
          <p:cNvSpPr>
            <a:spLocks noGrp="1"/>
          </p:cNvSpPr>
          <p:nvPr>
            <p:ph type="ftr" sz="quarter" idx="11"/>
          </p:nvPr>
        </p:nvSpPr>
        <p:spPr>
          <a:xfrm>
            <a:off x="4038600" y="6356237"/>
            <a:ext cx="4114800" cy="365125"/>
          </a:xfrm>
          <a:prstGeom prst="rect">
            <a:avLst/>
          </a:prstGeom>
        </p:spPr>
        <p:txBody>
          <a:bodyPr/>
          <a:lstStyle>
            <a:lvl1pPr>
              <a:defRPr>
                <a:latin typeface="Times" panose="02020603050405020304"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F489E36-F14A-4D96-95DE-F5C671463D41}"/>
              </a:ext>
            </a:extLst>
          </p:cNvPr>
          <p:cNvSpPr>
            <a:spLocks noGrp="1"/>
          </p:cNvSpPr>
          <p:nvPr>
            <p:ph type="sldNum" sz="quarter" idx="12"/>
          </p:nvPr>
        </p:nvSpPr>
        <p:spPr>
          <a:xfrm>
            <a:off x="8610600" y="6356237"/>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Times" panose="02020603050405020304" pitchFamily="18" charset="0"/>
                <a:ea typeface="MS PGothic" panose="020B0600070205080204" pitchFamily="34" charset="-128"/>
              </a:defRPr>
            </a:lvl1pPr>
          </a:lstStyle>
          <a:p>
            <a:pPr>
              <a:defRPr/>
            </a:pPr>
            <a:fld id="{877556B4-96E0-49F8-9DBE-08C5880C55AA}" type="slidenum">
              <a:rPr lang="en-US" altLang="en-US"/>
              <a:pPr>
                <a:defRPr/>
              </a:pPr>
              <a:t>‹#›</a:t>
            </a:fld>
            <a:endParaRPr lang="en-US" altLang="en-US"/>
          </a:p>
        </p:txBody>
      </p:sp>
    </p:spTree>
    <p:extLst>
      <p:ext uri="{BB962C8B-B14F-4D97-AF65-F5344CB8AC3E}">
        <p14:creationId xmlns:p14="http://schemas.microsoft.com/office/powerpoint/2010/main" val="3538187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75936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4779263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916632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749569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627790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75330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121672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14439538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0882015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Tree>
    <p:extLst>
      <p:ext uri="{BB962C8B-B14F-4D97-AF65-F5344CB8AC3E}">
        <p14:creationId xmlns:p14="http://schemas.microsoft.com/office/powerpoint/2010/main" val="1185750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2649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193088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Tree>
    <p:extLst>
      <p:ext uri="{BB962C8B-B14F-4D97-AF65-F5344CB8AC3E}">
        <p14:creationId xmlns:p14="http://schemas.microsoft.com/office/powerpoint/2010/main" val="62669609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287150415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105925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84621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54428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82670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581522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2794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6CCF58-4A37-4D00-BE49-E47B16EB7BF0}" type="datetime1">
              <a:rPr lang="en-US" smtClean="0">
                <a:solidFill>
                  <a:prstClr val="black">
                    <a:tint val="75000"/>
                  </a:prstClr>
                </a:solidFill>
              </a:rPr>
              <a:t>8/21/2023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155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5047" y="318267"/>
            <a:ext cx="10972801"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16EB-BC0F-472C-93BF-97F1B4169F68}" type="datetime1">
              <a:rPr lang="en-US" smtClean="0">
                <a:solidFill>
                  <a:prstClr val="black">
                    <a:tint val="75000"/>
                  </a:prstClr>
                </a:solidFill>
              </a:rPr>
              <a:t>8/21/2023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19482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07371-6847-44AC-9EE6-99949C2A898D}" type="datetime1">
              <a:rPr lang="en-US" smtClean="0">
                <a:solidFill>
                  <a:prstClr val="black">
                    <a:tint val="75000"/>
                  </a:prstClr>
                </a:solidFill>
              </a:rPr>
              <a:t>8/21/2023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5201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A5DB55-0051-421F-A6E5-4D65BF329517}" type="datetime1">
              <a:rPr lang="en-US" smtClean="0">
                <a:solidFill>
                  <a:prstClr val="black">
                    <a:tint val="75000"/>
                  </a:prstClr>
                </a:solidFill>
              </a:rPr>
              <a:t>8/21/2023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7" name="Slide Number Placeholder 6"/>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5874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56DBE0-5FAC-47AB-9E90-F1457CDBBE42}" type="datetime1">
              <a:rPr lang="en-US" smtClean="0">
                <a:solidFill>
                  <a:prstClr val="black">
                    <a:tint val="75000"/>
                  </a:prstClr>
                </a:solidFill>
              </a:rPr>
              <a:t>8/21/2023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9" name="Slide Number Placeholder 8"/>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8947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898F5-6947-410C-A5FD-6178CD92DE41}" type="datetime1">
              <a:rPr lang="en-US" smtClean="0">
                <a:solidFill>
                  <a:prstClr val="black">
                    <a:tint val="75000"/>
                  </a:prstClr>
                </a:solidFill>
              </a:rPr>
              <a:t>8/21/2023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5" name="Slide Number Placeholder 4"/>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55812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9D519-436C-45D1-B3D5-66C248ED3890}" type="datetime1">
              <a:rPr lang="en-US" smtClean="0">
                <a:solidFill>
                  <a:prstClr val="black">
                    <a:tint val="75000"/>
                  </a:prstClr>
                </a:solidFill>
              </a:rPr>
              <a:t>8/21/2023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4" name="Slide Number Placeholder 3"/>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3553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1AE79F-FD37-490F-AB06-8B1AED9CAB1B}" type="datetime1">
              <a:rPr lang="en-US" smtClean="0">
                <a:solidFill>
                  <a:prstClr val="black">
                    <a:tint val="75000"/>
                  </a:prstClr>
                </a:solidFill>
              </a:rPr>
              <a:t>8/21/2023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7" name="Slide Number Placeholder 6"/>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2369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C0BC16-8D36-4129-82CD-F3ECE1D53836}" type="datetime1">
              <a:rPr lang="en-US" smtClean="0">
                <a:solidFill>
                  <a:prstClr val="black">
                    <a:tint val="75000"/>
                  </a:prstClr>
                </a:solidFill>
              </a:rPr>
              <a:t>8/21/2023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7" name="Slide Number Placeholder 6"/>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3018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E61F2-6CC4-4CDE-8F47-FC9EAA98CFC4}" type="datetime1">
              <a:rPr lang="en-US" smtClean="0">
                <a:solidFill>
                  <a:prstClr val="black">
                    <a:tint val="75000"/>
                  </a:prstClr>
                </a:solidFill>
              </a:rPr>
              <a:t>8/21/2023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028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3B90F-947A-42A1-80C8-51E29163702C}" type="datetime1">
              <a:rPr lang="en-US" smtClean="0">
                <a:solidFill>
                  <a:prstClr val="black">
                    <a:tint val="75000"/>
                  </a:prstClr>
                </a:solidFill>
              </a:rPr>
              <a:t>8/21/2023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590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39D82-36C1-4EC2-80F5-B967B58714C8}" type="datetime1">
              <a:rPr lang="en-US" smtClean="0"/>
              <a:t>8/21/2023</a:t>
            </a:fld>
            <a:endParaRPr lang="en-US"/>
          </a:p>
        </p:txBody>
      </p:sp>
      <p:sp>
        <p:nvSpPr>
          <p:cNvPr id="5" name="Footer Placeholder 4"/>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242249952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6C135-3845-45CD-9F15-0C028721B40B}" type="datetime1">
              <a:rPr lang="en-US" smtClean="0"/>
              <a:t>8/21/2023</a:t>
            </a:fld>
            <a:endParaRPr lang="en-US"/>
          </a:p>
        </p:txBody>
      </p:sp>
      <p:sp>
        <p:nvSpPr>
          <p:cNvPr id="5" name="Footer Placeholder 4"/>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30172740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E1BEF-0086-4552-B398-56732069EA3D}" type="datetime1">
              <a:rPr lang="en-US" smtClean="0"/>
              <a:t>8/21/2023</a:t>
            </a:fld>
            <a:endParaRPr lang="en-US"/>
          </a:p>
        </p:txBody>
      </p:sp>
      <p:sp>
        <p:nvSpPr>
          <p:cNvPr id="5" name="Footer Placeholder 4"/>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31685529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741F4E-C1E4-4363-A97B-C6AC57A15B08}" type="datetime1">
              <a:rPr lang="en-US" smtClean="0"/>
              <a:t>8/21/2023</a:t>
            </a:fld>
            <a:endParaRPr lang="en-US"/>
          </a:p>
        </p:txBody>
      </p:sp>
      <p:sp>
        <p:nvSpPr>
          <p:cNvPr id="6" name="Footer Placeholder 5"/>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7" name="Slide Number Placeholder 6"/>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54124605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4830C4-180A-4481-AA23-07F9950E0850}" type="datetime1">
              <a:rPr lang="en-US" smtClean="0"/>
              <a:t>8/21/2023</a:t>
            </a:fld>
            <a:endParaRPr lang="en-US"/>
          </a:p>
        </p:txBody>
      </p:sp>
      <p:sp>
        <p:nvSpPr>
          <p:cNvPr id="8" name="Footer Placeholder 7"/>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9" name="Slide Number Placeholder 8"/>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175457068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22F012-1656-4100-BDDA-D027D23E33D9}" type="datetime1">
              <a:rPr lang="en-US" smtClean="0"/>
              <a:t>8/21/2023</a:t>
            </a:fld>
            <a:endParaRPr lang="en-US"/>
          </a:p>
        </p:txBody>
      </p:sp>
      <p:sp>
        <p:nvSpPr>
          <p:cNvPr id="4" name="Footer Placeholder 3"/>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5" name="Slide Number Placeholder 4"/>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136297222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BB09E-97EE-41B7-9EC2-0A2A7BFF4763}" type="datetime1">
              <a:rPr lang="en-US" smtClean="0"/>
              <a:t>8/21/2023</a:t>
            </a:fld>
            <a:endParaRPr lang="en-US"/>
          </a:p>
        </p:txBody>
      </p:sp>
      <p:sp>
        <p:nvSpPr>
          <p:cNvPr id="3" name="Footer Placeholder 2"/>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4" name="Slide Number Placeholder 3"/>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255554792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FA200-F2ED-4DFA-8BB7-6AE5309EBD6A}" type="datetime1">
              <a:rPr lang="en-US" smtClean="0"/>
              <a:t>8/21/2023</a:t>
            </a:fld>
            <a:endParaRPr lang="en-US"/>
          </a:p>
        </p:txBody>
      </p:sp>
      <p:sp>
        <p:nvSpPr>
          <p:cNvPr id="6" name="Footer Placeholder 5"/>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7" name="Slide Number Placeholder 6"/>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209092710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E6ABC-C2BF-438C-AA8E-9B149018D4F3}" type="datetime1">
              <a:rPr lang="en-US" smtClean="0"/>
              <a:t>8/21/2023</a:t>
            </a:fld>
            <a:endParaRPr lang="en-US"/>
          </a:p>
        </p:txBody>
      </p:sp>
      <p:sp>
        <p:nvSpPr>
          <p:cNvPr id="6" name="Footer Placeholder 5"/>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7" name="Slide Number Placeholder 6"/>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226331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D3D9B-FE6E-4749-AC71-68E3B161433F}" type="datetime1">
              <a:rPr lang="en-US" smtClean="0"/>
              <a:t>8/21/2023</a:t>
            </a:fld>
            <a:endParaRPr lang="en-US"/>
          </a:p>
        </p:txBody>
      </p:sp>
      <p:sp>
        <p:nvSpPr>
          <p:cNvPr id="5" name="Footer Placeholder 4"/>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13996597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B54A9-F1E5-4813-A4B7-6FC094870951}" type="datetime1">
              <a:rPr lang="en-US" smtClean="0"/>
              <a:t>8/21/2023</a:t>
            </a:fld>
            <a:endParaRPr lang="en-US"/>
          </a:p>
        </p:txBody>
      </p:sp>
      <p:sp>
        <p:nvSpPr>
          <p:cNvPr id="5" name="Footer Placeholder 4"/>
          <p:cNvSpPr>
            <a:spLocks noGrp="1"/>
          </p:cNvSpPr>
          <p:nvPr>
            <p:ph type="ftr" sz="quarter" idx="11"/>
          </p:nvPr>
        </p:nvSpPr>
        <p:spPr/>
        <p:txBody>
          <a:body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12"/>
          </p:nvPr>
        </p:nvSpPr>
        <p:spPr/>
        <p:txBody>
          <a:bodyPr/>
          <a:lstStyle/>
          <a:p>
            <a:fld id="{B156335E-CE13-934F-A4BC-F1C1CD2FD744}" type="slidenum">
              <a:rPr lang="en-US" smtClean="0"/>
              <a:t>‹#›</a:t>
            </a:fld>
            <a:endParaRPr lang="en-US"/>
          </a:p>
        </p:txBody>
      </p:sp>
    </p:spTree>
    <p:extLst>
      <p:ext uri="{BB962C8B-B14F-4D97-AF65-F5344CB8AC3E}">
        <p14:creationId xmlns:p14="http://schemas.microsoft.com/office/powerpoint/2010/main" val="208928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37.xml"/><Relationship Id="rId21" Type="http://schemas.openxmlformats.org/officeDocument/2006/relationships/slideLayout" Target="../slideLayouts/slideLayout41.xml"/><Relationship Id="rId42" Type="http://schemas.openxmlformats.org/officeDocument/2006/relationships/slideLayout" Target="../slideLayouts/slideLayout62.xml"/><Relationship Id="rId63" Type="http://schemas.openxmlformats.org/officeDocument/2006/relationships/slideLayout" Target="../slideLayouts/slideLayout83.xml"/><Relationship Id="rId84" Type="http://schemas.openxmlformats.org/officeDocument/2006/relationships/slideLayout" Target="../slideLayouts/slideLayout104.xml"/><Relationship Id="rId138" Type="http://schemas.openxmlformats.org/officeDocument/2006/relationships/slideLayout" Target="../slideLayouts/slideLayout158.xml"/><Relationship Id="rId159" Type="http://schemas.openxmlformats.org/officeDocument/2006/relationships/slideLayout" Target="../slideLayouts/slideLayout179.xml"/><Relationship Id="rId170" Type="http://schemas.openxmlformats.org/officeDocument/2006/relationships/slideLayout" Target="../slideLayouts/slideLayout190.xml"/><Relationship Id="rId191" Type="http://schemas.openxmlformats.org/officeDocument/2006/relationships/slideLayout" Target="../slideLayouts/slideLayout211.xml"/><Relationship Id="rId107" Type="http://schemas.openxmlformats.org/officeDocument/2006/relationships/slideLayout" Target="../slideLayouts/slideLayout127.xml"/><Relationship Id="rId11" Type="http://schemas.openxmlformats.org/officeDocument/2006/relationships/slideLayout" Target="../slideLayouts/slideLayout31.xml"/><Relationship Id="rId32" Type="http://schemas.openxmlformats.org/officeDocument/2006/relationships/slideLayout" Target="../slideLayouts/slideLayout52.xml"/><Relationship Id="rId53" Type="http://schemas.openxmlformats.org/officeDocument/2006/relationships/slideLayout" Target="../slideLayouts/slideLayout73.xml"/><Relationship Id="rId74" Type="http://schemas.openxmlformats.org/officeDocument/2006/relationships/slideLayout" Target="../slideLayouts/slideLayout94.xml"/><Relationship Id="rId128" Type="http://schemas.openxmlformats.org/officeDocument/2006/relationships/slideLayout" Target="../slideLayouts/slideLayout148.xml"/><Relationship Id="rId149" Type="http://schemas.openxmlformats.org/officeDocument/2006/relationships/slideLayout" Target="../slideLayouts/slideLayout169.xml"/><Relationship Id="rId5" Type="http://schemas.openxmlformats.org/officeDocument/2006/relationships/slideLayout" Target="../slideLayouts/slideLayout25.xml"/><Relationship Id="rId95" Type="http://schemas.openxmlformats.org/officeDocument/2006/relationships/slideLayout" Target="../slideLayouts/slideLayout115.xml"/><Relationship Id="rId160" Type="http://schemas.openxmlformats.org/officeDocument/2006/relationships/slideLayout" Target="../slideLayouts/slideLayout180.xml"/><Relationship Id="rId181" Type="http://schemas.openxmlformats.org/officeDocument/2006/relationships/slideLayout" Target="../slideLayouts/slideLayout201.xml"/><Relationship Id="rId22" Type="http://schemas.openxmlformats.org/officeDocument/2006/relationships/slideLayout" Target="../slideLayouts/slideLayout42.xml"/><Relationship Id="rId43" Type="http://schemas.openxmlformats.org/officeDocument/2006/relationships/slideLayout" Target="../slideLayouts/slideLayout63.xml"/><Relationship Id="rId64" Type="http://schemas.openxmlformats.org/officeDocument/2006/relationships/slideLayout" Target="../slideLayouts/slideLayout84.xml"/><Relationship Id="rId118" Type="http://schemas.openxmlformats.org/officeDocument/2006/relationships/slideLayout" Target="../slideLayouts/slideLayout138.xml"/><Relationship Id="rId139" Type="http://schemas.openxmlformats.org/officeDocument/2006/relationships/slideLayout" Target="../slideLayouts/slideLayout159.xml"/><Relationship Id="rId85" Type="http://schemas.openxmlformats.org/officeDocument/2006/relationships/slideLayout" Target="../slideLayouts/slideLayout105.xml"/><Relationship Id="rId150" Type="http://schemas.openxmlformats.org/officeDocument/2006/relationships/slideLayout" Target="../slideLayouts/slideLayout170.xml"/><Relationship Id="rId171" Type="http://schemas.openxmlformats.org/officeDocument/2006/relationships/slideLayout" Target="../slideLayouts/slideLayout191.xml"/><Relationship Id="rId192" Type="http://schemas.openxmlformats.org/officeDocument/2006/relationships/slideLayout" Target="../slideLayouts/slideLayout212.xml"/><Relationship Id="rId12" Type="http://schemas.openxmlformats.org/officeDocument/2006/relationships/slideLayout" Target="../slideLayouts/slideLayout32.xml"/><Relationship Id="rId33" Type="http://schemas.openxmlformats.org/officeDocument/2006/relationships/slideLayout" Target="../slideLayouts/slideLayout53.xml"/><Relationship Id="rId108" Type="http://schemas.openxmlformats.org/officeDocument/2006/relationships/slideLayout" Target="../slideLayouts/slideLayout128.xml"/><Relationship Id="rId129" Type="http://schemas.openxmlformats.org/officeDocument/2006/relationships/slideLayout" Target="../slideLayouts/slideLayout149.xml"/><Relationship Id="rId54" Type="http://schemas.openxmlformats.org/officeDocument/2006/relationships/slideLayout" Target="../slideLayouts/slideLayout74.xml"/><Relationship Id="rId75" Type="http://schemas.openxmlformats.org/officeDocument/2006/relationships/slideLayout" Target="../slideLayouts/slideLayout95.xml"/><Relationship Id="rId96" Type="http://schemas.openxmlformats.org/officeDocument/2006/relationships/slideLayout" Target="../slideLayouts/slideLayout116.xml"/><Relationship Id="rId140" Type="http://schemas.openxmlformats.org/officeDocument/2006/relationships/slideLayout" Target="../slideLayouts/slideLayout160.xml"/><Relationship Id="rId161" Type="http://schemas.openxmlformats.org/officeDocument/2006/relationships/slideLayout" Target="../slideLayouts/slideLayout181.xml"/><Relationship Id="rId182" Type="http://schemas.openxmlformats.org/officeDocument/2006/relationships/slideLayout" Target="../slideLayouts/slideLayout202.xml"/><Relationship Id="rId6" Type="http://schemas.openxmlformats.org/officeDocument/2006/relationships/slideLayout" Target="../slideLayouts/slideLayout26.xml"/><Relationship Id="rId23" Type="http://schemas.openxmlformats.org/officeDocument/2006/relationships/slideLayout" Target="../slideLayouts/slideLayout43.xml"/><Relationship Id="rId119" Type="http://schemas.openxmlformats.org/officeDocument/2006/relationships/slideLayout" Target="../slideLayouts/slideLayout139.xml"/><Relationship Id="rId44" Type="http://schemas.openxmlformats.org/officeDocument/2006/relationships/slideLayout" Target="../slideLayouts/slideLayout64.xml"/><Relationship Id="rId65" Type="http://schemas.openxmlformats.org/officeDocument/2006/relationships/slideLayout" Target="../slideLayouts/slideLayout85.xml"/><Relationship Id="rId86" Type="http://schemas.openxmlformats.org/officeDocument/2006/relationships/slideLayout" Target="../slideLayouts/slideLayout106.xml"/><Relationship Id="rId130" Type="http://schemas.openxmlformats.org/officeDocument/2006/relationships/slideLayout" Target="../slideLayouts/slideLayout150.xml"/><Relationship Id="rId151" Type="http://schemas.openxmlformats.org/officeDocument/2006/relationships/slideLayout" Target="../slideLayouts/slideLayout171.xml"/><Relationship Id="rId172" Type="http://schemas.openxmlformats.org/officeDocument/2006/relationships/slideLayout" Target="../slideLayouts/slideLayout192.xml"/><Relationship Id="rId193" Type="http://schemas.openxmlformats.org/officeDocument/2006/relationships/slideLayout" Target="../slideLayouts/slideLayout213.xml"/><Relationship Id="rId13" Type="http://schemas.openxmlformats.org/officeDocument/2006/relationships/slideLayout" Target="../slideLayouts/slideLayout33.xml"/><Relationship Id="rId109" Type="http://schemas.openxmlformats.org/officeDocument/2006/relationships/slideLayout" Target="../slideLayouts/slideLayout129.xml"/><Relationship Id="rId34" Type="http://schemas.openxmlformats.org/officeDocument/2006/relationships/slideLayout" Target="../slideLayouts/slideLayout54.xml"/><Relationship Id="rId55" Type="http://schemas.openxmlformats.org/officeDocument/2006/relationships/slideLayout" Target="../slideLayouts/slideLayout75.xml"/><Relationship Id="rId76" Type="http://schemas.openxmlformats.org/officeDocument/2006/relationships/slideLayout" Target="../slideLayouts/slideLayout96.xml"/><Relationship Id="rId97" Type="http://schemas.openxmlformats.org/officeDocument/2006/relationships/slideLayout" Target="../slideLayouts/slideLayout117.xml"/><Relationship Id="rId120" Type="http://schemas.openxmlformats.org/officeDocument/2006/relationships/slideLayout" Target="../slideLayouts/slideLayout140.xml"/><Relationship Id="rId141" Type="http://schemas.openxmlformats.org/officeDocument/2006/relationships/slideLayout" Target="../slideLayouts/slideLayout161.xml"/><Relationship Id="rId7" Type="http://schemas.openxmlformats.org/officeDocument/2006/relationships/slideLayout" Target="../slideLayouts/slideLayout27.xml"/><Relationship Id="rId162" Type="http://schemas.openxmlformats.org/officeDocument/2006/relationships/slideLayout" Target="../slideLayouts/slideLayout182.xml"/><Relationship Id="rId183" Type="http://schemas.openxmlformats.org/officeDocument/2006/relationships/slideLayout" Target="../slideLayouts/slideLayout203.xml"/><Relationship Id="rId2" Type="http://schemas.openxmlformats.org/officeDocument/2006/relationships/slideLayout" Target="../slideLayouts/slideLayout22.xml"/><Relationship Id="rId29" Type="http://schemas.openxmlformats.org/officeDocument/2006/relationships/slideLayout" Target="../slideLayouts/slideLayout49.xml"/><Relationship Id="rId24" Type="http://schemas.openxmlformats.org/officeDocument/2006/relationships/slideLayout" Target="../slideLayouts/slideLayout44.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66" Type="http://schemas.openxmlformats.org/officeDocument/2006/relationships/slideLayout" Target="../slideLayouts/slideLayout86.xml"/><Relationship Id="rId87" Type="http://schemas.openxmlformats.org/officeDocument/2006/relationships/slideLayout" Target="../slideLayouts/slideLayout107.xml"/><Relationship Id="rId110" Type="http://schemas.openxmlformats.org/officeDocument/2006/relationships/slideLayout" Target="../slideLayouts/slideLayout130.xml"/><Relationship Id="rId115" Type="http://schemas.openxmlformats.org/officeDocument/2006/relationships/slideLayout" Target="../slideLayouts/slideLayout135.xml"/><Relationship Id="rId131" Type="http://schemas.openxmlformats.org/officeDocument/2006/relationships/slideLayout" Target="../slideLayouts/slideLayout151.xml"/><Relationship Id="rId136" Type="http://schemas.openxmlformats.org/officeDocument/2006/relationships/slideLayout" Target="../slideLayouts/slideLayout156.xml"/><Relationship Id="rId157" Type="http://schemas.openxmlformats.org/officeDocument/2006/relationships/slideLayout" Target="../slideLayouts/slideLayout177.xml"/><Relationship Id="rId178" Type="http://schemas.openxmlformats.org/officeDocument/2006/relationships/slideLayout" Target="../slideLayouts/slideLayout198.xml"/><Relationship Id="rId61" Type="http://schemas.openxmlformats.org/officeDocument/2006/relationships/slideLayout" Target="../slideLayouts/slideLayout81.xml"/><Relationship Id="rId82" Type="http://schemas.openxmlformats.org/officeDocument/2006/relationships/slideLayout" Target="../slideLayouts/slideLayout102.xml"/><Relationship Id="rId152" Type="http://schemas.openxmlformats.org/officeDocument/2006/relationships/slideLayout" Target="../slideLayouts/slideLayout172.xml"/><Relationship Id="rId173" Type="http://schemas.openxmlformats.org/officeDocument/2006/relationships/slideLayout" Target="../slideLayouts/slideLayout193.xml"/><Relationship Id="rId194" Type="http://schemas.openxmlformats.org/officeDocument/2006/relationships/slideLayout" Target="../slideLayouts/slideLayout214.xml"/><Relationship Id="rId199" Type="http://schemas.openxmlformats.org/officeDocument/2006/relationships/slideLayout" Target="../slideLayouts/slideLayout219.xml"/><Relationship Id="rId203" Type="http://schemas.openxmlformats.org/officeDocument/2006/relationships/theme" Target="../theme/theme3.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56" Type="http://schemas.openxmlformats.org/officeDocument/2006/relationships/slideLayout" Target="../slideLayouts/slideLayout76.xml"/><Relationship Id="rId77" Type="http://schemas.openxmlformats.org/officeDocument/2006/relationships/slideLayout" Target="../slideLayouts/slideLayout97.xml"/><Relationship Id="rId100" Type="http://schemas.openxmlformats.org/officeDocument/2006/relationships/slideLayout" Target="../slideLayouts/slideLayout120.xml"/><Relationship Id="rId105" Type="http://schemas.openxmlformats.org/officeDocument/2006/relationships/slideLayout" Target="../slideLayouts/slideLayout125.xml"/><Relationship Id="rId126" Type="http://schemas.openxmlformats.org/officeDocument/2006/relationships/slideLayout" Target="../slideLayouts/slideLayout146.xml"/><Relationship Id="rId147" Type="http://schemas.openxmlformats.org/officeDocument/2006/relationships/slideLayout" Target="../slideLayouts/slideLayout167.xml"/><Relationship Id="rId168" Type="http://schemas.openxmlformats.org/officeDocument/2006/relationships/slideLayout" Target="../slideLayouts/slideLayout188.xml"/><Relationship Id="rId8" Type="http://schemas.openxmlformats.org/officeDocument/2006/relationships/slideLayout" Target="../slideLayouts/slideLayout28.xml"/><Relationship Id="rId51" Type="http://schemas.openxmlformats.org/officeDocument/2006/relationships/slideLayout" Target="../slideLayouts/slideLayout71.xml"/><Relationship Id="rId72" Type="http://schemas.openxmlformats.org/officeDocument/2006/relationships/slideLayout" Target="../slideLayouts/slideLayout92.xml"/><Relationship Id="rId93" Type="http://schemas.openxmlformats.org/officeDocument/2006/relationships/slideLayout" Target="../slideLayouts/slideLayout113.xml"/><Relationship Id="rId98" Type="http://schemas.openxmlformats.org/officeDocument/2006/relationships/slideLayout" Target="../slideLayouts/slideLayout118.xml"/><Relationship Id="rId121" Type="http://schemas.openxmlformats.org/officeDocument/2006/relationships/slideLayout" Target="../slideLayouts/slideLayout141.xml"/><Relationship Id="rId142" Type="http://schemas.openxmlformats.org/officeDocument/2006/relationships/slideLayout" Target="../slideLayouts/slideLayout162.xml"/><Relationship Id="rId163" Type="http://schemas.openxmlformats.org/officeDocument/2006/relationships/slideLayout" Target="../slideLayouts/slideLayout183.xml"/><Relationship Id="rId184" Type="http://schemas.openxmlformats.org/officeDocument/2006/relationships/slideLayout" Target="../slideLayouts/slideLayout204.xml"/><Relationship Id="rId189" Type="http://schemas.openxmlformats.org/officeDocument/2006/relationships/slideLayout" Target="../slideLayouts/slideLayout209.xml"/><Relationship Id="rId3" Type="http://schemas.openxmlformats.org/officeDocument/2006/relationships/slideLayout" Target="../slideLayouts/slideLayout23.xml"/><Relationship Id="rId25" Type="http://schemas.openxmlformats.org/officeDocument/2006/relationships/slideLayout" Target="../slideLayouts/slideLayout45.xml"/><Relationship Id="rId46" Type="http://schemas.openxmlformats.org/officeDocument/2006/relationships/slideLayout" Target="../slideLayouts/slideLayout66.xml"/><Relationship Id="rId67" Type="http://schemas.openxmlformats.org/officeDocument/2006/relationships/slideLayout" Target="../slideLayouts/slideLayout87.xml"/><Relationship Id="rId116" Type="http://schemas.openxmlformats.org/officeDocument/2006/relationships/slideLayout" Target="../slideLayouts/slideLayout136.xml"/><Relationship Id="rId137" Type="http://schemas.openxmlformats.org/officeDocument/2006/relationships/slideLayout" Target="../slideLayouts/slideLayout157.xml"/><Relationship Id="rId158" Type="http://schemas.openxmlformats.org/officeDocument/2006/relationships/slideLayout" Target="../slideLayouts/slideLayout178.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62" Type="http://schemas.openxmlformats.org/officeDocument/2006/relationships/slideLayout" Target="../slideLayouts/slideLayout82.xml"/><Relationship Id="rId83" Type="http://schemas.openxmlformats.org/officeDocument/2006/relationships/slideLayout" Target="../slideLayouts/slideLayout103.xml"/><Relationship Id="rId88" Type="http://schemas.openxmlformats.org/officeDocument/2006/relationships/slideLayout" Target="../slideLayouts/slideLayout108.xml"/><Relationship Id="rId111" Type="http://schemas.openxmlformats.org/officeDocument/2006/relationships/slideLayout" Target="../slideLayouts/slideLayout131.xml"/><Relationship Id="rId132" Type="http://schemas.openxmlformats.org/officeDocument/2006/relationships/slideLayout" Target="../slideLayouts/slideLayout152.xml"/><Relationship Id="rId153" Type="http://schemas.openxmlformats.org/officeDocument/2006/relationships/slideLayout" Target="../slideLayouts/slideLayout173.xml"/><Relationship Id="rId174" Type="http://schemas.openxmlformats.org/officeDocument/2006/relationships/slideLayout" Target="../slideLayouts/slideLayout194.xml"/><Relationship Id="rId179" Type="http://schemas.openxmlformats.org/officeDocument/2006/relationships/slideLayout" Target="../slideLayouts/slideLayout199.xml"/><Relationship Id="rId195" Type="http://schemas.openxmlformats.org/officeDocument/2006/relationships/slideLayout" Target="../slideLayouts/slideLayout215.xml"/><Relationship Id="rId190" Type="http://schemas.openxmlformats.org/officeDocument/2006/relationships/slideLayout" Target="../slideLayouts/slideLayout210.xml"/><Relationship Id="rId15" Type="http://schemas.openxmlformats.org/officeDocument/2006/relationships/slideLayout" Target="../slideLayouts/slideLayout35.xml"/><Relationship Id="rId36" Type="http://schemas.openxmlformats.org/officeDocument/2006/relationships/slideLayout" Target="../slideLayouts/slideLayout56.xml"/><Relationship Id="rId57" Type="http://schemas.openxmlformats.org/officeDocument/2006/relationships/slideLayout" Target="../slideLayouts/slideLayout77.xml"/><Relationship Id="rId106" Type="http://schemas.openxmlformats.org/officeDocument/2006/relationships/slideLayout" Target="../slideLayouts/slideLayout126.xml"/><Relationship Id="rId127" Type="http://schemas.openxmlformats.org/officeDocument/2006/relationships/slideLayout" Target="../slideLayouts/slideLayout14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52" Type="http://schemas.openxmlformats.org/officeDocument/2006/relationships/slideLayout" Target="../slideLayouts/slideLayout72.xml"/><Relationship Id="rId73" Type="http://schemas.openxmlformats.org/officeDocument/2006/relationships/slideLayout" Target="../slideLayouts/slideLayout93.xml"/><Relationship Id="rId78" Type="http://schemas.openxmlformats.org/officeDocument/2006/relationships/slideLayout" Target="../slideLayouts/slideLayout98.xml"/><Relationship Id="rId94" Type="http://schemas.openxmlformats.org/officeDocument/2006/relationships/slideLayout" Target="../slideLayouts/slideLayout114.xml"/><Relationship Id="rId99" Type="http://schemas.openxmlformats.org/officeDocument/2006/relationships/slideLayout" Target="../slideLayouts/slideLayout119.xml"/><Relationship Id="rId101" Type="http://schemas.openxmlformats.org/officeDocument/2006/relationships/slideLayout" Target="../slideLayouts/slideLayout121.xml"/><Relationship Id="rId122" Type="http://schemas.openxmlformats.org/officeDocument/2006/relationships/slideLayout" Target="../slideLayouts/slideLayout142.xml"/><Relationship Id="rId143" Type="http://schemas.openxmlformats.org/officeDocument/2006/relationships/slideLayout" Target="../slideLayouts/slideLayout163.xml"/><Relationship Id="rId148" Type="http://schemas.openxmlformats.org/officeDocument/2006/relationships/slideLayout" Target="../slideLayouts/slideLayout168.xml"/><Relationship Id="rId164" Type="http://schemas.openxmlformats.org/officeDocument/2006/relationships/slideLayout" Target="../slideLayouts/slideLayout184.xml"/><Relationship Id="rId169" Type="http://schemas.openxmlformats.org/officeDocument/2006/relationships/slideLayout" Target="../slideLayouts/slideLayout189.xml"/><Relationship Id="rId185" Type="http://schemas.openxmlformats.org/officeDocument/2006/relationships/slideLayout" Target="../slideLayouts/slideLayout20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80" Type="http://schemas.openxmlformats.org/officeDocument/2006/relationships/slideLayout" Target="../slideLayouts/slideLayout200.xml"/><Relationship Id="rId26" Type="http://schemas.openxmlformats.org/officeDocument/2006/relationships/slideLayout" Target="../slideLayouts/slideLayout46.xml"/><Relationship Id="rId47" Type="http://schemas.openxmlformats.org/officeDocument/2006/relationships/slideLayout" Target="../slideLayouts/slideLayout67.xml"/><Relationship Id="rId68" Type="http://schemas.openxmlformats.org/officeDocument/2006/relationships/slideLayout" Target="../slideLayouts/slideLayout88.xml"/><Relationship Id="rId89" Type="http://schemas.openxmlformats.org/officeDocument/2006/relationships/slideLayout" Target="../slideLayouts/slideLayout109.xml"/><Relationship Id="rId112" Type="http://schemas.openxmlformats.org/officeDocument/2006/relationships/slideLayout" Target="../slideLayouts/slideLayout132.xml"/><Relationship Id="rId133" Type="http://schemas.openxmlformats.org/officeDocument/2006/relationships/slideLayout" Target="../slideLayouts/slideLayout153.xml"/><Relationship Id="rId154" Type="http://schemas.openxmlformats.org/officeDocument/2006/relationships/slideLayout" Target="../slideLayouts/slideLayout174.xml"/><Relationship Id="rId175" Type="http://schemas.openxmlformats.org/officeDocument/2006/relationships/slideLayout" Target="../slideLayouts/slideLayout195.xml"/><Relationship Id="rId196" Type="http://schemas.openxmlformats.org/officeDocument/2006/relationships/slideLayout" Target="../slideLayouts/slideLayout216.xml"/><Relationship Id="rId200" Type="http://schemas.openxmlformats.org/officeDocument/2006/relationships/slideLayout" Target="../slideLayouts/slideLayout220.xml"/><Relationship Id="rId16" Type="http://schemas.openxmlformats.org/officeDocument/2006/relationships/slideLayout" Target="../slideLayouts/slideLayout36.xml"/><Relationship Id="rId37" Type="http://schemas.openxmlformats.org/officeDocument/2006/relationships/slideLayout" Target="../slideLayouts/slideLayout57.xml"/><Relationship Id="rId58" Type="http://schemas.openxmlformats.org/officeDocument/2006/relationships/slideLayout" Target="../slideLayouts/slideLayout78.xml"/><Relationship Id="rId79" Type="http://schemas.openxmlformats.org/officeDocument/2006/relationships/slideLayout" Target="../slideLayouts/slideLayout99.xml"/><Relationship Id="rId102" Type="http://schemas.openxmlformats.org/officeDocument/2006/relationships/slideLayout" Target="../slideLayouts/slideLayout122.xml"/><Relationship Id="rId123" Type="http://schemas.openxmlformats.org/officeDocument/2006/relationships/slideLayout" Target="../slideLayouts/slideLayout143.xml"/><Relationship Id="rId144" Type="http://schemas.openxmlformats.org/officeDocument/2006/relationships/slideLayout" Target="../slideLayouts/slideLayout164.xml"/><Relationship Id="rId90" Type="http://schemas.openxmlformats.org/officeDocument/2006/relationships/slideLayout" Target="../slideLayouts/slideLayout110.xml"/><Relationship Id="rId165" Type="http://schemas.openxmlformats.org/officeDocument/2006/relationships/slideLayout" Target="../slideLayouts/slideLayout185.xml"/><Relationship Id="rId186" Type="http://schemas.openxmlformats.org/officeDocument/2006/relationships/slideLayout" Target="../slideLayouts/slideLayout206.xml"/><Relationship Id="rId27" Type="http://schemas.openxmlformats.org/officeDocument/2006/relationships/slideLayout" Target="../slideLayouts/slideLayout47.xml"/><Relationship Id="rId48" Type="http://schemas.openxmlformats.org/officeDocument/2006/relationships/slideLayout" Target="../slideLayouts/slideLayout68.xml"/><Relationship Id="rId69" Type="http://schemas.openxmlformats.org/officeDocument/2006/relationships/slideLayout" Target="../slideLayouts/slideLayout89.xml"/><Relationship Id="rId113" Type="http://schemas.openxmlformats.org/officeDocument/2006/relationships/slideLayout" Target="../slideLayouts/slideLayout133.xml"/><Relationship Id="rId134" Type="http://schemas.openxmlformats.org/officeDocument/2006/relationships/slideLayout" Target="../slideLayouts/slideLayout154.xml"/><Relationship Id="rId80" Type="http://schemas.openxmlformats.org/officeDocument/2006/relationships/slideLayout" Target="../slideLayouts/slideLayout100.xml"/><Relationship Id="rId155" Type="http://schemas.openxmlformats.org/officeDocument/2006/relationships/slideLayout" Target="../slideLayouts/slideLayout175.xml"/><Relationship Id="rId176" Type="http://schemas.openxmlformats.org/officeDocument/2006/relationships/slideLayout" Target="../slideLayouts/slideLayout196.xml"/><Relationship Id="rId197" Type="http://schemas.openxmlformats.org/officeDocument/2006/relationships/slideLayout" Target="../slideLayouts/slideLayout217.xml"/><Relationship Id="rId201" Type="http://schemas.openxmlformats.org/officeDocument/2006/relationships/slideLayout" Target="../slideLayouts/slideLayout221.xml"/><Relationship Id="rId17" Type="http://schemas.openxmlformats.org/officeDocument/2006/relationships/slideLayout" Target="../slideLayouts/slideLayout37.xml"/><Relationship Id="rId38" Type="http://schemas.openxmlformats.org/officeDocument/2006/relationships/slideLayout" Target="../slideLayouts/slideLayout58.xml"/><Relationship Id="rId59" Type="http://schemas.openxmlformats.org/officeDocument/2006/relationships/slideLayout" Target="../slideLayouts/slideLayout79.xml"/><Relationship Id="rId103" Type="http://schemas.openxmlformats.org/officeDocument/2006/relationships/slideLayout" Target="../slideLayouts/slideLayout123.xml"/><Relationship Id="rId124" Type="http://schemas.openxmlformats.org/officeDocument/2006/relationships/slideLayout" Target="../slideLayouts/slideLayout144.xml"/><Relationship Id="rId70" Type="http://schemas.openxmlformats.org/officeDocument/2006/relationships/slideLayout" Target="../slideLayouts/slideLayout90.xml"/><Relationship Id="rId91" Type="http://schemas.openxmlformats.org/officeDocument/2006/relationships/slideLayout" Target="../slideLayouts/slideLayout111.xml"/><Relationship Id="rId145" Type="http://schemas.openxmlformats.org/officeDocument/2006/relationships/slideLayout" Target="../slideLayouts/slideLayout165.xml"/><Relationship Id="rId166" Type="http://schemas.openxmlformats.org/officeDocument/2006/relationships/slideLayout" Target="../slideLayouts/slideLayout186.xml"/><Relationship Id="rId187" Type="http://schemas.openxmlformats.org/officeDocument/2006/relationships/slideLayout" Target="../slideLayouts/slideLayout207.xml"/><Relationship Id="rId1" Type="http://schemas.openxmlformats.org/officeDocument/2006/relationships/slideLayout" Target="../slideLayouts/slideLayout21.xml"/><Relationship Id="rId28" Type="http://schemas.openxmlformats.org/officeDocument/2006/relationships/slideLayout" Target="../slideLayouts/slideLayout48.xml"/><Relationship Id="rId49" Type="http://schemas.openxmlformats.org/officeDocument/2006/relationships/slideLayout" Target="../slideLayouts/slideLayout69.xml"/><Relationship Id="rId114" Type="http://schemas.openxmlformats.org/officeDocument/2006/relationships/slideLayout" Target="../slideLayouts/slideLayout134.xml"/><Relationship Id="rId60" Type="http://schemas.openxmlformats.org/officeDocument/2006/relationships/slideLayout" Target="../slideLayouts/slideLayout80.xml"/><Relationship Id="rId81" Type="http://schemas.openxmlformats.org/officeDocument/2006/relationships/slideLayout" Target="../slideLayouts/slideLayout101.xml"/><Relationship Id="rId135" Type="http://schemas.openxmlformats.org/officeDocument/2006/relationships/slideLayout" Target="../slideLayouts/slideLayout155.xml"/><Relationship Id="rId156" Type="http://schemas.openxmlformats.org/officeDocument/2006/relationships/slideLayout" Target="../slideLayouts/slideLayout176.xml"/><Relationship Id="rId177" Type="http://schemas.openxmlformats.org/officeDocument/2006/relationships/slideLayout" Target="../slideLayouts/slideLayout197.xml"/><Relationship Id="rId198" Type="http://schemas.openxmlformats.org/officeDocument/2006/relationships/slideLayout" Target="../slideLayouts/slideLayout218.xml"/><Relationship Id="rId202" Type="http://schemas.openxmlformats.org/officeDocument/2006/relationships/slideLayout" Target="../slideLayouts/slideLayout222.xml"/><Relationship Id="rId18" Type="http://schemas.openxmlformats.org/officeDocument/2006/relationships/slideLayout" Target="../slideLayouts/slideLayout38.xml"/><Relationship Id="rId39" Type="http://schemas.openxmlformats.org/officeDocument/2006/relationships/slideLayout" Target="../slideLayouts/slideLayout59.xml"/><Relationship Id="rId50" Type="http://schemas.openxmlformats.org/officeDocument/2006/relationships/slideLayout" Target="../slideLayouts/slideLayout70.xml"/><Relationship Id="rId104" Type="http://schemas.openxmlformats.org/officeDocument/2006/relationships/slideLayout" Target="../slideLayouts/slideLayout124.xml"/><Relationship Id="rId125" Type="http://schemas.openxmlformats.org/officeDocument/2006/relationships/slideLayout" Target="../slideLayouts/slideLayout145.xml"/><Relationship Id="rId146" Type="http://schemas.openxmlformats.org/officeDocument/2006/relationships/slideLayout" Target="../slideLayouts/slideLayout166.xml"/><Relationship Id="rId167" Type="http://schemas.openxmlformats.org/officeDocument/2006/relationships/slideLayout" Target="../slideLayouts/slideLayout187.xml"/><Relationship Id="rId188" Type="http://schemas.openxmlformats.org/officeDocument/2006/relationships/slideLayout" Target="../slideLayouts/slideLayout208.xml"/><Relationship Id="rId71" Type="http://schemas.openxmlformats.org/officeDocument/2006/relationships/slideLayout" Target="../slideLayouts/slideLayout91.xml"/><Relationship Id="rId92"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5" Type="http://schemas.openxmlformats.org/officeDocument/2006/relationships/slideLayout" Target="../slideLayouts/slideLayout227.xml"/><Relationship Id="rId10" Type="http://schemas.openxmlformats.org/officeDocument/2006/relationships/image" Target="../media/image40.jpeg"/><Relationship Id="rId4" Type="http://schemas.openxmlformats.org/officeDocument/2006/relationships/slideLayout" Target="../slideLayouts/slideLayout2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5" Type="http://schemas.openxmlformats.org/officeDocument/2006/relationships/slideLayout" Target="../slideLayouts/slideLayout235.xml"/><Relationship Id="rId10" Type="http://schemas.openxmlformats.org/officeDocument/2006/relationships/image" Target="../media/image42.jpeg"/><Relationship Id="rId4" Type="http://schemas.openxmlformats.org/officeDocument/2006/relationships/slideLayout" Target="../slideLayouts/slideLayout2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46.emf"/><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6.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3" Type="http://schemas.openxmlformats.org/officeDocument/2006/relationships/slideLayout" Target="../slideLayouts/slideLayout252.xml"/><Relationship Id="rId21" Type="http://schemas.openxmlformats.org/officeDocument/2006/relationships/theme" Target="../theme/theme7.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image" Target="../media/image51.emf"/><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8.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51.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9.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0" y="-10160"/>
            <a:ext cx="12192000" cy="6868160"/>
          </a:xfrm>
          <a:prstGeom prst="rect">
            <a:avLst/>
          </a:prstGeom>
        </p:spPr>
      </p:pic>
      <p:sp>
        <p:nvSpPr>
          <p:cNvPr id="4" name="Slide Number Placeholder 5"/>
          <p:cNvSpPr>
            <a:spLocks noGrp="1"/>
          </p:cNvSpPr>
          <p:nvPr>
            <p:ph type="sldNum" sz="quarter" idx="4"/>
          </p:nvPr>
        </p:nvSpPr>
        <p:spPr>
          <a:xfrm>
            <a:off x="11406115" y="6423196"/>
            <a:ext cx="817696" cy="365125"/>
          </a:xfrm>
          <a:prstGeom prst="rect">
            <a:avLst/>
          </a:prstGeom>
        </p:spPr>
        <p:txBody>
          <a:bodyPr vert="horz" lIns="91440" tIns="45720" rIns="91440" bIns="45720" rtlCol="0" anchor="ctr"/>
          <a:lstStyle>
            <a:lvl1pPr algn="ctr">
              <a:defRPr sz="1467">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8122695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4762" r:id="rId3"/>
    <p:sldLayoutId id="2147483753" r:id="rId4"/>
    <p:sldLayoutId id="2147483754" r:id="rId5"/>
    <p:sldLayoutId id="2147483755" r:id="rId6"/>
    <p:sldLayoutId id="2147483756" r:id="rId7"/>
    <p:sldLayoutId id="2147483757" r:id="rId8"/>
    <p:sldLayoutId id="214748375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2072306553"/>
      </p:ext>
    </p:extLst>
  </p:cSld>
  <p:clrMap bg1="lt1" tx1="dk1" bg2="lt2" tx2="dk2" accent1="accent1" accent2="accent2" accent3="accent3" accent4="accent4" accent5="accent5" accent6="accent6" hlink="hlink" folHlink="folHlink"/>
  <p:sldLayoutIdLst>
    <p:sldLayoutId id="2147483834" r:id="rId1"/>
    <p:sldLayoutId id="2147484559" r:id="rId2"/>
    <p:sldLayoutId id="2147483833" r:id="rId3"/>
    <p:sldLayoutId id="2147483836" r:id="rId4"/>
    <p:sldLayoutId id="2147483838" r:id="rId5"/>
    <p:sldLayoutId id="2147483839" r:id="rId6"/>
    <p:sldLayoutId id="2147483840" r:id="rId7"/>
    <p:sldLayoutId id="2147483841" r:id="rId8"/>
    <p:sldLayoutId id="2147483842" r:id="rId9"/>
    <p:sldLayoutId id="2147483843" r:id="rId10"/>
    <p:sldLayoutId id="2147484353" r:id="rId11"/>
    <p:sldLayoutId id="2147483835" r:id="rId12"/>
    <p:sldLayoutId id="2147483837" r:id="rId13"/>
    <p:sldLayoutId id="2147484354" r:id="rId14"/>
    <p:sldLayoutId id="2147484219" r:id="rId15"/>
    <p:sldLayoutId id="2147484220" r:id="rId16"/>
    <p:sldLayoutId id="2147484355" r:id="rId17"/>
    <p:sldLayoutId id="2147484356" r:id="rId18"/>
    <p:sldLayoutId id="2147484357" r:id="rId19"/>
    <p:sldLayoutId id="2147484358" r:id="rId20"/>
    <p:sldLayoutId id="2147483844" r:id="rId21"/>
    <p:sldLayoutId id="2147483845" r:id="rId22"/>
    <p:sldLayoutId id="2147484238" r:id="rId23"/>
    <p:sldLayoutId id="2147484200" r:id="rId24"/>
    <p:sldLayoutId id="2147484221" r:id="rId25"/>
    <p:sldLayoutId id="2147484202" r:id="rId26"/>
    <p:sldLayoutId id="2147484203" r:id="rId27"/>
    <p:sldLayoutId id="2147484204" r:id="rId28"/>
    <p:sldLayoutId id="2147484205" r:id="rId29"/>
    <p:sldLayoutId id="2147484206" r:id="rId30"/>
    <p:sldLayoutId id="2147484237" r:id="rId31"/>
    <p:sldLayoutId id="2147484208" r:id="rId32"/>
    <p:sldLayoutId id="2147485523" r:id="rId33"/>
    <p:sldLayoutId id="2147484359" r:id="rId34"/>
    <p:sldLayoutId id="2147484360" r:id="rId35"/>
    <p:sldLayoutId id="2147484361" r:id="rId36"/>
    <p:sldLayoutId id="2147483795" r:id="rId37"/>
    <p:sldLayoutId id="2147484346" r:id="rId38"/>
    <p:sldLayoutId id="2147484362" r:id="rId39"/>
    <p:sldLayoutId id="2147484363" r:id="rId40"/>
    <p:sldLayoutId id="2147484364" r:id="rId41"/>
    <p:sldLayoutId id="2147484365" r:id="rId42"/>
    <p:sldLayoutId id="2147484366" r:id="rId43"/>
    <p:sldLayoutId id="2147484367" r:id="rId44"/>
    <p:sldLayoutId id="2147483735" r:id="rId45"/>
    <p:sldLayoutId id="2147484557" r:id="rId46"/>
    <p:sldLayoutId id="2147484369" r:id="rId47"/>
    <p:sldLayoutId id="2147483741" r:id="rId48"/>
    <p:sldLayoutId id="2147484371" r:id="rId49"/>
    <p:sldLayoutId id="2147484372" r:id="rId50"/>
    <p:sldLayoutId id="2147484373" r:id="rId51"/>
    <p:sldLayoutId id="2147484374" r:id="rId52"/>
    <p:sldLayoutId id="2147484375" r:id="rId53"/>
    <p:sldLayoutId id="2147483736" r:id="rId54"/>
    <p:sldLayoutId id="2147484377" r:id="rId55"/>
    <p:sldLayoutId id="2147484378" r:id="rId56"/>
    <p:sldLayoutId id="2147484351" r:id="rId57"/>
    <p:sldLayoutId id="2147484350" r:id="rId58"/>
    <p:sldLayoutId id="2147484352" r:id="rId59"/>
    <p:sldLayoutId id="2147483764" r:id="rId60"/>
    <p:sldLayoutId id="2147483765" r:id="rId61"/>
    <p:sldLayoutId id="2147483766" r:id="rId62"/>
    <p:sldLayoutId id="2147483739" r:id="rId63"/>
    <p:sldLayoutId id="2147483771" r:id="rId64"/>
    <p:sldLayoutId id="2147483767" r:id="rId65"/>
    <p:sldLayoutId id="2147483761" r:id="rId66"/>
    <p:sldLayoutId id="2147483762" r:id="rId67"/>
    <p:sldLayoutId id="2147483763" r:id="rId68"/>
    <p:sldLayoutId id="2147484744" r:id="rId69"/>
    <p:sldLayoutId id="2147483768" r:id="rId70"/>
    <p:sldLayoutId id="2147485534" r:id="rId71"/>
    <p:sldLayoutId id="2147485535" r:id="rId72"/>
    <p:sldLayoutId id="2147483769" r:id="rId73"/>
    <p:sldLayoutId id="2147483770" r:id="rId74"/>
    <p:sldLayoutId id="2147484747" r:id="rId75"/>
    <p:sldLayoutId id="2147484757" r:id="rId76"/>
    <p:sldLayoutId id="2147484763" r:id="rId77"/>
    <p:sldLayoutId id="2147485489" r:id="rId78"/>
    <p:sldLayoutId id="2147485038" r:id="rId79"/>
    <p:sldLayoutId id="2147485490" r:id="rId80"/>
    <p:sldLayoutId id="2147485536" r:id="rId81"/>
    <p:sldLayoutId id="2147485491" r:id="rId82"/>
    <p:sldLayoutId id="2147485492" r:id="rId83"/>
    <p:sldLayoutId id="2147485493" r:id="rId84"/>
    <p:sldLayoutId id="2147485494" r:id="rId85"/>
    <p:sldLayoutId id="2147485495" r:id="rId86"/>
    <p:sldLayoutId id="2147485496" r:id="rId87"/>
    <p:sldLayoutId id="2147484454" r:id="rId88"/>
    <p:sldLayoutId id="2147483713" r:id="rId89"/>
    <p:sldLayoutId id="2147484231" r:id="rId90"/>
    <p:sldLayoutId id="2147484268" r:id="rId91"/>
    <p:sldLayoutId id="2147484235" r:id="rId92"/>
    <p:sldLayoutId id="2147484224" r:id="rId93"/>
    <p:sldLayoutId id="2147484245" r:id="rId94"/>
    <p:sldLayoutId id="2147484262" r:id="rId95"/>
    <p:sldLayoutId id="2147483719" r:id="rId96"/>
    <p:sldLayoutId id="2147483720" r:id="rId97"/>
    <p:sldLayoutId id="2147483721" r:id="rId98"/>
    <p:sldLayoutId id="2147484233" r:id="rId99"/>
    <p:sldLayoutId id="2147483710" r:id="rId100"/>
    <p:sldLayoutId id="2147483716" r:id="rId101"/>
    <p:sldLayoutId id="2147483723" r:id="rId102"/>
    <p:sldLayoutId id="2147484479" r:id="rId103"/>
    <p:sldLayoutId id="2147483717" r:id="rId104"/>
    <p:sldLayoutId id="2147483718" r:id="rId105"/>
    <p:sldLayoutId id="2147484400" r:id="rId106"/>
    <p:sldLayoutId id="2147484401" r:id="rId107"/>
    <p:sldLayoutId id="2147484402" r:id="rId108"/>
    <p:sldLayoutId id="2147483712" r:id="rId109"/>
    <p:sldLayoutId id="2147484464" r:id="rId110"/>
    <p:sldLayoutId id="2147484313" r:id="rId111"/>
    <p:sldLayoutId id="2147484315" r:id="rId112"/>
    <p:sldLayoutId id="2147483737" r:id="rId113"/>
    <p:sldLayoutId id="2147483772" r:id="rId114"/>
    <p:sldLayoutId id="2147483738" r:id="rId115"/>
    <p:sldLayoutId id="2147483742" r:id="rId116"/>
    <p:sldLayoutId id="2147483743" r:id="rId117"/>
    <p:sldLayoutId id="2147483744" r:id="rId118"/>
    <p:sldLayoutId id="2147483745" r:id="rId119"/>
    <p:sldLayoutId id="2147483746" r:id="rId120"/>
    <p:sldLayoutId id="2147483747" r:id="rId121"/>
    <p:sldLayoutId id="2147484475" r:id="rId122"/>
    <p:sldLayoutId id="2147483748" r:id="rId123"/>
    <p:sldLayoutId id="2147484335" r:id="rId124"/>
    <p:sldLayoutId id="2147484336" r:id="rId125"/>
    <p:sldLayoutId id="2147484337" r:id="rId126"/>
    <p:sldLayoutId id="2147483681" r:id="rId127"/>
    <p:sldLayoutId id="2147484338" r:id="rId128"/>
    <p:sldLayoutId id="2147484339" r:id="rId129"/>
    <p:sldLayoutId id="2147484340" r:id="rId130"/>
    <p:sldLayoutId id="2147484341" r:id="rId131"/>
    <p:sldLayoutId id="2147484342" r:id="rId132"/>
    <p:sldLayoutId id="2147484343" r:id="rId133"/>
    <p:sldLayoutId id="2147484344" r:id="rId134"/>
    <p:sldLayoutId id="2147484222" r:id="rId135"/>
    <p:sldLayoutId id="2147483703" r:id="rId136"/>
    <p:sldLayoutId id="2147484225" r:id="rId137"/>
    <p:sldLayoutId id="2147485558" r:id="rId138"/>
    <p:sldLayoutId id="2147483868" r:id="rId139"/>
    <p:sldLayoutId id="2147483676" r:id="rId140"/>
    <p:sldLayoutId id="2147483677" r:id="rId141"/>
    <p:sldLayoutId id="2147483678" r:id="rId142"/>
    <p:sldLayoutId id="2147483679" r:id="rId143"/>
    <p:sldLayoutId id="2147483813" r:id="rId144"/>
    <p:sldLayoutId id="2147483814" r:id="rId145"/>
    <p:sldLayoutId id="2147483815" r:id="rId146"/>
    <p:sldLayoutId id="2147483816" r:id="rId147"/>
    <p:sldLayoutId id="2147485409" r:id="rId148"/>
    <p:sldLayoutId id="2147485431" r:id="rId149"/>
    <p:sldLayoutId id="2147485432" r:id="rId150"/>
    <p:sldLayoutId id="2147485433" r:id="rId151"/>
    <p:sldLayoutId id="2147485434" r:id="rId152"/>
    <p:sldLayoutId id="2147484385" r:id="rId153"/>
    <p:sldLayoutId id="2147484386" r:id="rId154"/>
    <p:sldLayoutId id="2147484387" r:id="rId155"/>
    <p:sldLayoutId id="2147484388" r:id="rId156"/>
    <p:sldLayoutId id="2147484389" r:id="rId157"/>
    <p:sldLayoutId id="2147484329" r:id="rId158"/>
    <p:sldLayoutId id="2147484330" r:id="rId159"/>
    <p:sldLayoutId id="2147484331" r:id="rId160"/>
    <p:sldLayoutId id="2147484332" r:id="rId161"/>
    <p:sldLayoutId id="2147484485" r:id="rId162"/>
    <p:sldLayoutId id="2147484486" r:id="rId163"/>
    <p:sldLayoutId id="2147483879" r:id="rId164"/>
    <p:sldLayoutId id="2147484477" r:id="rId165"/>
    <p:sldLayoutId id="2147484478" r:id="rId166"/>
    <p:sldLayoutId id="2147484260" r:id="rId167"/>
    <p:sldLayoutId id="2147484226" r:id="rId168"/>
    <p:sldLayoutId id="2147484480" r:id="rId169"/>
    <p:sldLayoutId id="2147484267" r:id="rId170"/>
    <p:sldLayoutId id="2147484481" r:id="rId171"/>
    <p:sldLayoutId id="2147484482" r:id="rId172"/>
    <p:sldLayoutId id="2147484483" r:id="rId173"/>
    <p:sldLayoutId id="2147484484" r:id="rId174"/>
    <p:sldLayoutId id="2147485557" r:id="rId175"/>
    <p:sldLayoutId id="2147484608" r:id="rId176"/>
    <p:sldLayoutId id="2147485428" r:id="rId177"/>
    <p:sldLayoutId id="2147485429" r:id="rId178"/>
    <p:sldLayoutId id="2147485179" r:id="rId179"/>
    <p:sldLayoutId id="2147485539" r:id="rId180"/>
    <p:sldLayoutId id="2147483675" r:id="rId181"/>
    <p:sldLayoutId id="2147485555" r:id="rId182"/>
    <p:sldLayoutId id="2147485556" r:id="rId183"/>
    <p:sldLayoutId id="2147483792" r:id="rId184"/>
    <p:sldLayoutId id="2147483793" r:id="rId185"/>
    <p:sldLayoutId id="2147483794" r:id="rId186"/>
    <p:sldLayoutId id="2147485540" r:id="rId187"/>
    <p:sldLayoutId id="2147485072" r:id="rId188"/>
    <p:sldLayoutId id="2147484227" r:id="rId189"/>
    <p:sldLayoutId id="2147483796" r:id="rId190"/>
    <p:sldLayoutId id="2147483797" r:id="rId191"/>
    <p:sldLayoutId id="2147483798" r:id="rId192"/>
    <p:sldLayoutId id="2147483799" r:id="rId193"/>
    <p:sldLayoutId id="2147483800" r:id="rId194"/>
    <p:sldLayoutId id="2147483801" r:id="rId195"/>
    <p:sldLayoutId id="2147483877" r:id="rId196"/>
    <p:sldLayoutId id="2147483878" r:id="rId197"/>
    <p:sldLayoutId id="2147483752" r:id="rId198"/>
    <p:sldLayoutId id="2147483773" r:id="rId199"/>
    <p:sldLayoutId id="2147483774" r:id="rId200"/>
    <p:sldLayoutId id="2147484349" r:id="rId201"/>
    <p:sldLayoutId id="2147484764" r:id="rId202"/>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5"/>
          <p:cNvSpPr>
            <a:spLocks noGrp="1"/>
          </p:cNvSpPr>
          <p:nvPr>
            <p:ph type="sldNum" sz="quarter" idx="4"/>
          </p:nvPr>
        </p:nvSpPr>
        <p:spPr>
          <a:xfrm>
            <a:off x="0" y="6423197"/>
            <a:ext cx="776659"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766850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4758" r:id="rId6"/>
    <p:sldLayoutId id="2147484759" r:id="rId7"/>
    <p:sldLayoutId id="214748476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4"/>
          </p:nvPr>
        </p:nvSpPr>
        <p:spPr>
          <a:xfrm>
            <a:off x="11378793" y="6423197"/>
            <a:ext cx="776659" cy="365125"/>
          </a:xfrm>
          <a:prstGeom prst="rect">
            <a:avLst/>
          </a:prstGeom>
        </p:spPr>
        <p:txBody>
          <a:bodyPr vert="horz" lIns="91440" tIns="45720" rIns="91440" bIns="45720" rtlCol="0" anchor="ctr"/>
          <a:lstStyle>
            <a:lvl1pPr algn="ctr">
              <a:defRPr sz="1100">
                <a:solidFill>
                  <a:srgbClr val="59261D"/>
                </a:solidFill>
              </a:defRPr>
            </a:lvl1pPr>
          </a:lstStyle>
          <a:p>
            <a:fld id="{B2C1BE1D-F557-C442-9DA9-8F06AF7B7A69}" type="slidenum">
              <a:rPr lang="en-US" smtClean="0"/>
              <a:pPr/>
              <a:t>‹#›</a:t>
            </a:fld>
            <a:endParaRPr lang="en-US"/>
          </a:p>
        </p:txBody>
      </p:sp>
    </p:spTree>
    <p:extLst>
      <p:ext uri="{BB962C8B-B14F-4D97-AF65-F5344CB8AC3E}">
        <p14:creationId xmlns:p14="http://schemas.microsoft.com/office/powerpoint/2010/main" val="23543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D78B65-C90A-4690-9DA6-0CB6C4356BBB}"/>
              </a:ext>
            </a:extLst>
          </p:cNvPr>
          <p:cNvSpPr/>
          <p:nvPr userDrawn="1"/>
        </p:nvSpPr>
        <p:spPr bwMode="auto">
          <a:xfrm>
            <a:off x="105833" y="63500"/>
            <a:ext cx="10414000" cy="1111250"/>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72"/>
          </a:p>
        </p:txBody>
      </p:sp>
      <p:pic>
        <p:nvPicPr>
          <p:cNvPr id="6" name="Picture 5" descr="AAH_Vertical_4C.eps">
            <a:extLst>
              <a:ext uri="{FF2B5EF4-FFF2-40B4-BE49-F238E27FC236}">
                <a16:creationId xmlns:a16="http://schemas.microsoft.com/office/drawing/2014/main" id="{CE620CCF-4CCB-4CE1-A2CE-6D7EE7C92F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78034" y="104775"/>
            <a:ext cx="1408133" cy="990600"/>
          </a:xfrm>
          <a:prstGeom prst="rect">
            <a:avLst/>
          </a:prstGeom>
        </p:spPr>
      </p:pic>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Lst>
  <p:txStyles>
    <p:titleStyle>
      <a:lvl1pPr algn="l" rtl="0" eaLnBrk="0" fontAlgn="base" hangingPunct="0">
        <a:lnSpc>
          <a:spcPct val="90000"/>
        </a:lnSpc>
        <a:spcBef>
          <a:spcPct val="0"/>
        </a:spcBef>
        <a:spcAft>
          <a:spcPct val="0"/>
        </a:spcAft>
        <a:defRPr sz="1087" kern="1200">
          <a:solidFill>
            <a:schemeClr val="tx1"/>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1087">
          <a:solidFill>
            <a:schemeClr val="tx1"/>
          </a:solidFill>
          <a:latin typeface="Calibri Light" panose="020F0302020204030204" pitchFamily="34" charset="0"/>
          <a:ea typeface="MS PGothic" panose="020B0600070205080204" pitchFamily="34" charset="-128"/>
          <a:cs typeface="MS PGothic" panose="020B0600070205080204" pitchFamily="34" charset="-128"/>
        </a:defRPr>
      </a:lvl5pPr>
      <a:lvl6pPr marL="112901" algn="l" rtl="0" fontAlgn="base">
        <a:lnSpc>
          <a:spcPct val="90000"/>
        </a:lnSpc>
        <a:spcBef>
          <a:spcPct val="0"/>
        </a:spcBef>
        <a:spcAft>
          <a:spcPct val="0"/>
        </a:spcAft>
        <a:defRPr sz="1087">
          <a:solidFill>
            <a:schemeClr val="tx1"/>
          </a:solidFill>
          <a:latin typeface="Calibri Light" panose="020F0302020204030204" pitchFamily="34" charset="0"/>
        </a:defRPr>
      </a:lvl6pPr>
      <a:lvl7pPr marL="225802" algn="l" rtl="0" fontAlgn="base">
        <a:lnSpc>
          <a:spcPct val="90000"/>
        </a:lnSpc>
        <a:spcBef>
          <a:spcPct val="0"/>
        </a:spcBef>
        <a:spcAft>
          <a:spcPct val="0"/>
        </a:spcAft>
        <a:defRPr sz="1087">
          <a:solidFill>
            <a:schemeClr val="tx1"/>
          </a:solidFill>
          <a:latin typeface="Calibri Light" panose="020F0302020204030204" pitchFamily="34" charset="0"/>
        </a:defRPr>
      </a:lvl7pPr>
      <a:lvl8pPr marL="338702" algn="l" rtl="0" fontAlgn="base">
        <a:lnSpc>
          <a:spcPct val="90000"/>
        </a:lnSpc>
        <a:spcBef>
          <a:spcPct val="0"/>
        </a:spcBef>
        <a:spcAft>
          <a:spcPct val="0"/>
        </a:spcAft>
        <a:defRPr sz="1087">
          <a:solidFill>
            <a:schemeClr val="tx1"/>
          </a:solidFill>
          <a:latin typeface="Calibri Light" panose="020F0302020204030204" pitchFamily="34" charset="0"/>
        </a:defRPr>
      </a:lvl8pPr>
      <a:lvl9pPr marL="451603" algn="l" rtl="0" fontAlgn="base">
        <a:lnSpc>
          <a:spcPct val="90000"/>
        </a:lnSpc>
        <a:spcBef>
          <a:spcPct val="0"/>
        </a:spcBef>
        <a:spcAft>
          <a:spcPct val="0"/>
        </a:spcAft>
        <a:defRPr sz="1087">
          <a:solidFill>
            <a:schemeClr val="tx1"/>
          </a:solidFill>
          <a:latin typeface="Calibri Light" panose="020F0302020204030204" pitchFamily="34" charset="0"/>
        </a:defRPr>
      </a:lvl9pPr>
    </p:titleStyle>
    <p:bodyStyle>
      <a:lvl1pPr marL="56450" indent="-56450" algn="l" rtl="0" eaLnBrk="0" fontAlgn="base" hangingPunct="0">
        <a:lnSpc>
          <a:spcPct val="90000"/>
        </a:lnSpc>
        <a:spcBef>
          <a:spcPts val="247"/>
        </a:spcBef>
        <a:spcAft>
          <a:spcPct val="0"/>
        </a:spcAft>
        <a:buFont typeface="Arial" panose="020B0604020202020204" pitchFamily="34" charset="0"/>
        <a:buChar char="•"/>
        <a:defRPr sz="691" kern="1200">
          <a:solidFill>
            <a:schemeClr val="tx1"/>
          </a:solidFill>
          <a:latin typeface="+mn-lt"/>
          <a:ea typeface="MS PGothic" panose="020B0600070205080204" pitchFamily="34" charset="-128"/>
          <a:cs typeface="MS PGothic" panose="020B0600070205080204" pitchFamily="34" charset="-128"/>
        </a:defRPr>
      </a:lvl1pPr>
      <a:lvl2pPr marL="169351" indent="-56450" algn="l" rtl="0" eaLnBrk="0" fontAlgn="base" hangingPunct="0">
        <a:lnSpc>
          <a:spcPct val="90000"/>
        </a:lnSpc>
        <a:spcBef>
          <a:spcPts val="124"/>
        </a:spcBef>
        <a:spcAft>
          <a:spcPct val="0"/>
        </a:spcAft>
        <a:buFont typeface="Arial" panose="020B0604020202020204" pitchFamily="34" charset="0"/>
        <a:buChar char="•"/>
        <a:defRPr sz="593" kern="1200">
          <a:solidFill>
            <a:schemeClr val="tx1"/>
          </a:solidFill>
          <a:latin typeface="+mn-lt"/>
          <a:ea typeface="MS PGothic" panose="020B0600070205080204" pitchFamily="34" charset="-128"/>
          <a:cs typeface="+mn-cs"/>
        </a:defRPr>
      </a:lvl2pPr>
      <a:lvl3pPr marL="282252" indent="-56450" algn="l" rtl="0" eaLnBrk="0" fontAlgn="base" hangingPunct="0">
        <a:lnSpc>
          <a:spcPct val="90000"/>
        </a:lnSpc>
        <a:spcBef>
          <a:spcPts val="124"/>
        </a:spcBef>
        <a:spcAft>
          <a:spcPct val="0"/>
        </a:spcAft>
        <a:buFont typeface="Arial" panose="020B0604020202020204" pitchFamily="34" charset="0"/>
        <a:buChar char="•"/>
        <a:defRPr sz="494" kern="1200">
          <a:solidFill>
            <a:schemeClr val="tx1"/>
          </a:solidFill>
          <a:latin typeface="+mn-lt"/>
          <a:ea typeface="MS PGothic" panose="020B0600070205080204" pitchFamily="34" charset="-128"/>
          <a:cs typeface="+mn-cs"/>
        </a:defRPr>
      </a:lvl3pPr>
      <a:lvl4pPr marL="395153" indent="-56450" algn="l" rtl="0" eaLnBrk="0" fontAlgn="base" hangingPunct="0">
        <a:lnSpc>
          <a:spcPct val="90000"/>
        </a:lnSpc>
        <a:spcBef>
          <a:spcPts val="124"/>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508053" indent="-56450" algn="l" rtl="0" eaLnBrk="0" fontAlgn="base" hangingPunct="0">
        <a:lnSpc>
          <a:spcPct val="90000"/>
        </a:lnSpc>
        <a:spcBef>
          <a:spcPts val="124"/>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620954"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6pPr>
      <a:lvl7pPr marL="733855"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7pPr>
      <a:lvl8pPr marL="846756"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8pPr>
      <a:lvl9pPr marL="959656" indent="-56450" algn="l" defTabSz="225802" rtl="0" eaLnBrk="1" latinLnBrk="0" hangingPunct="1">
        <a:lnSpc>
          <a:spcPct val="90000"/>
        </a:lnSpc>
        <a:spcBef>
          <a:spcPts val="124"/>
        </a:spcBef>
        <a:buFont typeface="Arial" panose="020B0604020202020204" pitchFamily="34" charset="0"/>
        <a:buChar char="•"/>
        <a:defRPr sz="444" kern="1200">
          <a:solidFill>
            <a:schemeClr val="tx1"/>
          </a:solidFill>
          <a:latin typeface="+mn-lt"/>
          <a:ea typeface="+mn-ea"/>
          <a:cs typeface="+mn-cs"/>
        </a:defRPr>
      </a:lvl9pPr>
    </p:bodyStyle>
    <p:otherStyle>
      <a:defPPr>
        <a:defRPr lang="en-US"/>
      </a:defPPr>
      <a:lvl1pPr marL="0" algn="l" defTabSz="225802" rtl="0" eaLnBrk="1" latinLnBrk="0" hangingPunct="1">
        <a:defRPr sz="444" kern="1200">
          <a:solidFill>
            <a:schemeClr val="tx1"/>
          </a:solidFill>
          <a:latin typeface="+mn-lt"/>
          <a:ea typeface="+mn-ea"/>
          <a:cs typeface="+mn-cs"/>
        </a:defRPr>
      </a:lvl1pPr>
      <a:lvl2pPr marL="112901" algn="l" defTabSz="225802" rtl="0" eaLnBrk="1" latinLnBrk="0" hangingPunct="1">
        <a:defRPr sz="444" kern="1200">
          <a:solidFill>
            <a:schemeClr val="tx1"/>
          </a:solidFill>
          <a:latin typeface="+mn-lt"/>
          <a:ea typeface="+mn-ea"/>
          <a:cs typeface="+mn-cs"/>
        </a:defRPr>
      </a:lvl2pPr>
      <a:lvl3pPr marL="225802" algn="l" defTabSz="225802" rtl="0" eaLnBrk="1" latinLnBrk="0" hangingPunct="1">
        <a:defRPr sz="444" kern="1200">
          <a:solidFill>
            <a:schemeClr val="tx1"/>
          </a:solidFill>
          <a:latin typeface="+mn-lt"/>
          <a:ea typeface="+mn-ea"/>
          <a:cs typeface="+mn-cs"/>
        </a:defRPr>
      </a:lvl3pPr>
      <a:lvl4pPr marL="338702" algn="l" defTabSz="225802" rtl="0" eaLnBrk="1" latinLnBrk="0" hangingPunct="1">
        <a:defRPr sz="444" kern="1200">
          <a:solidFill>
            <a:schemeClr val="tx1"/>
          </a:solidFill>
          <a:latin typeface="+mn-lt"/>
          <a:ea typeface="+mn-ea"/>
          <a:cs typeface="+mn-cs"/>
        </a:defRPr>
      </a:lvl4pPr>
      <a:lvl5pPr marL="451603" algn="l" defTabSz="225802" rtl="0" eaLnBrk="1" latinLnBrk="0" hangingPunct="1">
        <a:defRPr sz="444" kern="1200">
          <a:solidFill>
            <a:schemeClr val="tx1"/>
          </a:solidFill>
          <a:latin typeface="+mn-lt"/>
          <a:ea typeface="+mn-ea"/>
          <a:cs typeface="+mn-cs"/>
        </a:defRPr>
      </a:lvl5pPr>
      <a:lvl6pPr marL="564504" algn="l" defTabSz="225802" rtl="0" eaLnBrk="1" latinLnBrk="0" hangingPunct="1">
        <a:defRPr sz="444" kern="1200">
          <a:solidFill>
            <a:schemeClr val="tx1"/>
          </a:solidFill>
          <a:latin typeface="+mn-lt"/>
          <a:ea typeface="+mn-ea"/>
          <a:cs typeface="+mn-cs"/>
        </a:defRPr>
      </a:lvl6pPr>
      <a:lvl7pPr marL="677404" algn="l" defTabSz="225802" rtl="0" eaLnBrk="1" latinLnBrk="0" hangingPunct="1">
        <a:defRPr sz="444" kern="1200">
          <a:solidFill>
            <a:schemeClr val="tx1"/>
          </a:solidFill>
          <a:latin typeface="+mn-lt"/>
          <a:ea typeface="+mn-ea"/>
          <a:cs typeface="+mn-cs"/>
        </a:defRPr>
      </a:lvl7pPr>
      <a:lvl8pPr marL="790305" algn="l" defTabSz="225802" rtl="0" eaLnBrk="1" latinLnBrk="0" hangingPunct="1">
        <a:defRPr sz="444" kern="1200">
          <a:solidFill>
            <a:schemeClr val="tx1"/>
          </a:solidFill>
          <a:latin typeface="+mn-lt"/>
          <a:ea typeface="+mn-ea"/>
          <a:cs typeface="+mn-cs"/>
        </a:defRPr>
      </a:lvl8pPr>
      <a:lvl9pPr marL="903206" algn="l" defTabSz="225802" rtl="0" eaLnBrk="1" latinLnBrk="0" hangingPunct="1">
        <a:defRPr sz="44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70292946"/>
      </p:ext>
    </p:extLst>
  </p:cSld>
  <p:clrMap bg1="lt1" tx1="dk1" bg2="lt2" tx2="dk2" accent1="accent1" accent2="accent2" accent3="accent3" accent4="accent4" accent5="accent5" accent6="accent6" hlink="hlink" folHlink="folHlink"/>
  <p:sldLayoutIdLst>
    <p:sldLayoutId id="2147485560" r:id="rId1"/>
    <p:sldLayoutId id="2147485561" r:id="rId2"/>
    <p:sldLayoutId id="2147485562" r:id="rId3"/>
    <p:sldLayoutId id="2147485563" r:id="rId4"/>
    <p:sldLayoutId id="2147485564" r:id="rId5"/>
    <p:sldLayoutId id="2147485565" r:id="rId6"/>
    <p:sldLayoutId id="2147485566" r:id="rId7"/>
    <p:sldLayoutId id="2147485567" r:id="rId8"/>
    <p:sldLayoutId id="2147485568" r:id="rId9"/>
    <p:sldLayoutId id="2147485569" r:id="rId10"/>
    <p:sldLayoutId id="2147485570" r:id="rId11"/>
    <p:sldLayoutId id="2147485571" r:id="rId12"/>
    <p:sldLayoutId id="2147485572" r:id="rId13"/>
    <p:sldLayoutId id="2147485573" r:id="rId14"/>
    <p:sldLayoutId id="2147485574" r:id="rId15"/>
    <p:sldLayoutId id="2147485575" r:id="rId16"/>
    <p:sldLayoutId id="2147485576" r:id="rId17"/>
    <p:sldLayoutId id="2147485577" r:id="rId18"/>
    <p:sldLayoutId id="2147485578" r:id="rId19"/>
    <p:sldLayoutId id="214748557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906BE-9BFB-43F4-8A1F-401420D0BC66}" type="datetime1">
              <a:rPr lang="en-US" smtClean="0">
                <a:solidFill>
                  <a:prstClr val="black">
                    <a:tint val="75000"/>
                  </a:prstClr>
                </a:solidFill>
              </a:rPr>
              <a:t>8/21/2023</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6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4"/>
          </p:nvPr>
        </p:nvSpPr>
        <p:spPr>
          <a:xfrm>
            <a:off x="8737602" y="635636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6335E-CE13-934F-A4BC-F1C1CD2FD7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33204"/>
      </p:ext>
    </p:extLst>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C20F8-9D88-46F9-9C94-AE9F0E510FE6}" type="datetime1">
              <a:rPr lang="en-US" smtClean="0"/>
              <a:t>8/21/2023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6335E-CE13-934F-A4BC-F1C1CD2FD744}" type="slidenum">
              <a:rPr lang="en-US" smtClean="0"/>
              <a:t>‹#›</a:t>
            </a:fld>
            <a:endParaRPr lang="en-US"/>
          </a:p>
        </p:txBody>
      </p:sp>
    </p:spTree>
    <p:extLst>
      <p:ext uri="{BB962C8B-B14F-4D97-AF65-F5344CB8AC3E}">
        <p14:creationId xmlns:p14="http://schemas.microsoft.com/office/powerpoint/2010/main" val="4067517795"/>
      </p:ext>
    </p:extLst>
  </p:cSld>
  <p:clrMap bg1="lt1" tx1="dk1" bg2="lt2" tx2="dk2" accent1="accent1" accent2="accent2" accent3="accent3" accent4="accent4" accent5="accent5" accent6="accent6" hlink="hlink" folHlink="folHlink"/>
  <p:sldLayoutIdLst>
    <p:sldLayoutId id="2147485593"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308_C6AB2445.xml"/><Relationship Id="rId2" Type="http://schemas.openxmlformats.org/officeDocument/2006/relationships/image" Target="../media/image6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308_C6AB2445.xml"/><Relationship Id="rId2" Type="http://schemas.openxmlformats.org/officeDocument/2006/relationships/image" Target="../media/image62.pn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308_C6AB2445.xml"/><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308_C6AB2445.xml"/><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308_C6AB2445.xml"/><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6.xml"/><Relationship Id="rId1" Type="http://schemas.openxmlformats.org/officeDocument/2006/relationships/slideLayout" Target="../slideLayouts/slideLayout90.xml"/><Relationship Id="rId5" Type="http://schemas.openxmlformats.org/officeDocument/2006/relationships/hyperlink" Target="mailto:dweiss@northshore.org" TargetMode="External"/><Relationship Id="rId4" Type="http://schemas.openxmlformats.org/officeDocument/2006/relationships/hyperlink" Target="mailto:ellie.suse@northwestern.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312_2ADC05E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54.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62.xml"/></Relationships>
</file>

<file path=ppt/slides/_rels/slide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2.xm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0.xml"/><Relationship Id="rId5" Type="http://schemas.openxmlformats.org/officeDocument/2006/relationships/image" Target="../media/image57.png"/><Relationship Id="rId4" Type="http://schemas.openxmlformats.org/officeDocument/2006/relationships/image" Target="../media/image5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mailto:info@ilpqc.org" TargetMode="Externa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90.xml"/><Relationship Id="rId4" Type="http://schemas.openxmlformats.org/officeDocument/2006/relationships/image" Target="../media/image5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6652" y="3387670"/>
            <a:ext cx="5428426" cy="986569"/>
          </a:xfrm>
        </p:spPr>
        <p:txBody>
          <a:bodyPr vert="horz" lIns="91440" tIns="45720" rIns="91440" bIns="45720" rtlCol="0" anchor="t">
            <a:noAutofit/>
          </a:bodyPr>
          <a:lstStyle/>
          <a:p>
            <a:pPr algn="ctr"/>
            <a:r>
              <a:rPr lang="en-US" sz="3600" dirty="0">
                <a:solidFill>
                  <a:schemeClr val="accent1"/>
                </a:solidFill>
                <a:ea typeface="Lato"/>
                <a:cs typeface="Lato"/>
              </a:rPr>
              <a:t>Monday </a:t>
            </a:r>
            <a:r>
              <a:rPr lang="en-US" sz="3600" dirty="0" smtClean="0">
                <a:solidFill>
                  <a:schemeClr val="accent1"/>
                </a:solidFill>
                <a:ea typeface="Lato"/>
                <a:cs typeface="Lato"/>
              </a:rPr>
              <a:t>August</a:t>
            </a:r>
            <a:r>
              <a:rPr lang="en-US" sz="3600" dirty="0" smtClean="0">
                <a:solidFill>
                  <a:schemeClr val="accent1"/>
                </a:solidFill>
                <a:ea typeface="Lato"/>
                <a:cs typeface="Lato"/>
              </a:rPr>
              <a:t> 21</a:t>
            </a:r>
            <a:r>
              <a:rPr lang="en-US" sz="3600" baseline="30000" dirty="0" smtClean="0">
                <a:solidFill>
                  <a:schemeClr val="accent1"/>
                </a:solidFill>
                <a:ea typeface="Lato"/>
                <a:cs typeface="Lato"/>
              </a:rPr>
              <a:t>st</a:t>
            </a:r>
            <a:r>
              <a:rPr lang="en-US" sz="3600" dirty="0" smtClean="0">
                <a:solidFill>
                  <a:schemeClr val="accent1"/>
                </a:solidFill>
                <a:ea typeface="Lato"/>
                <a:cs typeface="Lato"/>
              </a:rPr>
              <a:t>, </a:t>
            </a:r>
            <a:r>
              <a:rPr lang="en-US" sz="3600" dirty="0">
                <a:solidFill>
                  <a:schemeClr val="accent1"/>
                </a:solidFill>
                <a:ea typeface="Lato"/>
                <a:cs typeface="Lato"/>
              </a:rPr>
              <a:t>2023 2:00 PM</a:t>
            </a:r>
            <a:endParaRPr lang="en-US" dirty="0">
              <a:solidFill>
                <a:schemeClr val="accent1"/>
              </a:solidFill>
              <a:ea typeface="Lato"/>
              <a:cs typeface="Lato"/>
            </a:endParaRPr>
          </a:p>
          <a:p>
            <a:endParaRPr lang="en-US" dirty="0"/>
          </a:p>
        </p:txBody>
      </p:sp>
      <p:pic>
        <p:nvPicPr>
          <p:cNvPr id="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8102027" y="369733"/>
            <a:ext cx="3998441" cy="4684339"/>
          </a:xfrm>
        </p:spPr>
      </p:pic>
      <p:sp>
        <p:nvSpPr>
          <p:cNvPr id="10" name="Title 9"/>
          <p:cNvSpPr>
            <a:spLocks noGrp="1"/>
          </p:cNvSpPr>
          <p:nvPr>
            <p:ph type="ctrTitle"/>
          </p:nvPr>
        </p:nvSpPr>
        <p:spPr>
          <a:xfrm>
            <a:off x="1290181" y="1561331"/>
            <a:ext cx="6698541" cy="1826339"/>
          </a:xfrm>
        </p:spPr>
        <p:txBody>
          <a:bodyPr/>
          <a:lstStyle/>
          <a:p>
            <a:pPr algn="ctr"/>
            <a:r>
              <a:rPr lang="en-US"/>
              <a:t>BASIC Monthly Teams Call: </a:t>
            </a:r>
            <a:br>
              <a:rPr lang="en-US"/>
            </a:br>
            <a:r>
              <a:rPr lang="en-US" b="0"/>
              <a:t>Moving to Sustainability</a:t>
            </a:r>
          </a:p>
        </p:txBody>
      </p:sp>
    </p:spTree>
    <p:extLst>
      <p:ext uri="{BB962C8B-B14F-4D97-AF65-F5344CB8AC3E}">
        <p14:creationId xmlns:p14="http://schemas.microsoft.com/office/powerpoint/2010/main" val="22474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75B9-BA14-D6A6-AAD8-E12B33A35E09}"/>
              </a:ext>
            </a:extLst>
          </p:cNvPr>
          <p:cNvSpPr>
            <a:spLocks noGrp="1"/>
          </p:cNvSpPr>
          <p:nvPr>
            <p:ph type="title"/>
          </p:nvPr>
        </p:nvSpPr>
        <p:spPr/>
        <p:txBody>
          <a:bodyPr/>
          <a:lstStyle/>
          <a:p>
            <a:r>
              <a:rPr lang="en-US" dirty="0">
                <a:ea typeface="Lato Medium"/>
                <a:cs typeface="Calibri"/>
              </a:rPr>
              <a:t>BASIC </a:t>
            </a:r>
            <a:r>
              <a:rPr lang="en-US" dirty="0" smtClean="0">
                <a:ea typeface="Lato Medium"/>
                <a:cs typeface="Calibri"/>
              </a:rPr>
              <a:t>Data Submission Status</a:t>
            </a:r>
            <a:endParaRPr lang="en-US" dirty="0">
              <a:cs typeface="Calibri"/>
            </a:endParaRPr>
          </a:p>
        </p:txBody>
      </p:sp>
      <p:sp>
        <p:nvSpPr>
          <p:cNvPr id="4" name="Slide Number Placeholder 3">
            <a:extLst>
              <a:ext uri="{FF2B5EF4-FFF2-40B4-BE49-F238E27FC236}">
                <a16:creationId xmlns:a16="http://schemas.microsoft.com/office/drawing/2014/main" id="{F29E975D-F918-37B5-74AD-C1AB020D51BA}"/>
              </a:ext>
            </a:extLst>
          </p:cNvPr>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a:extLst>
              <a:ext uri="{FF2B5EF4-FFF2-40B4-BE49-F238E27FC236}">
                <a16:creationId xmlns:a16="http://schemas.microsoft.com/office/drawing/2014/main" id="{FC2293F7-A865-832D-40A6-C304F0381336}"/>
              </a:ext>
            </a:extLst>
          </p:cNvPr>
          <p:cNvSpPr>
            <a:spLocks noGrp="1"/>
          </p:cNvSpPr>
          <p:nvPr>
            <p:ph type="ftr" sz="quarter" idx="11"/>
          </p:nvPr>
        </p:nvSpPr>
        <p:spPr/>
        <p:txBody>
          <a:bodyPr/>
          <a:lstStyle/>
          <a:p>
            <a:pPr algn="l"/>
            <a:r>
              <a:rPr lang="en-US"/>
              <a:t>Illinois Perinatal Quality Collaborative</a:t>
            </a:r>
          </a:p>
        </p:txBody>
      </p:sp>
      <p:pic>
        <p:nvPicPr>
          <p:cNvPr id="3" name="Content Placeholder 2"/>
          <p:cNvPicPr>
            <a:picLocks noGrp="1" noChangeAspect="1"/>
          </p:cNvPicPr>
          <p:nvPr>
            <p:ph idx="1"/>
          </p:nvPr>
        </p:nvPicPr>
        <p:blipFill>
          <a:blip r:embed="rId2"/>
          <a:stretch>
            <a:fillRect/>
          </a:stretch>
        </p:blipFill>
        <p:spPr>
          <a:xfrm>
            <a:off x="1893941" y="1690687"/>
            <a:ext cx="7747363" cy="4549749"/>
          </a:xfrm>
          <a:prstGeom prst="rect">
            <a:avLst/>
          </a:prstGeom>
        </p:spPr>
      </p:pic>
      <p:sp>
        <p:nvSpPr>
          <p:cNvPr id="6" name="Down Arrow 5"/>
          <p:cNvSpPr/>
          <p:nvPr/>
        </p:nvSpPr>
        <p:spPr>
          <a:xfrm>
            <a:off x="7763608" y="2294793"/>
            <a:ext cx="641839" cy="967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92108" y="1946607"/>
            <a:ext cx="1931747" cy="369332"/>
          </a:xfrm>
          <a:prstGeom prst="rect">
            <a:avLst/>
          </a:prstGeom>
          <a:noFill/>
        </p:spPr>
        <p:txBody>
          <a:bodyPr wrap="none" rtlCol="0">
            <a:spAutoFit/>
          </a:bodyPr>
          <a:lstStyle/>
          <a:p>
            <a:r>
              <a:rPr lang="en-US" dirty="0" smtClean="0"/>
              <a:t>Sustainability Start</a:t>
            </a:r>
            <a:endParaRPr lang="en-US" dirty="0"/>
          </a:p>
        </p:txBody>
      </p:sp>
    </p:spTree>
    <p:extLst>
      <p:ext uri="{BB962C8B-B14F-4D97-AF65-F5344CB8AC3E}">
        <p14:creationId xmlns:p14="http://schemas.microsoft.com/office/powerpoint/2010/main" val="2689183651"/>
      </p:ext>
    </p:extLst>
  </p:cSld>
  <p:clrMapOvr>
    <a:masterClrMapping/>
  </p:clrMapOvr>
  <p:extLst mod="1">
    <p:ext uri="{6950BFC3-D8DA-4A85-94F7-54DA5524770B}">
      <p188:commentRel xmlns:p188="http://schemas.microsoft.com/office/powerpoint/2018/8/main" xmlns=""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75B9-BA14-D6A6-AAD8-E12B33A35E09}"/>
              </a:ext>
            </a:extLst>
          </p:cNvPr>
          <p:cNvSpPr>
            <a:spLocks noGrp="1"/>
          </p:cNvSpPr>
          <p:nvPr>
            <p:ph type="title"/>
          </p:nvPr>
        </p:nvSpPr>
        <p:spPr/>
        <p:txBody>
          <a:bodyPr/>
          <a:lstStyle/>
          <a:p>
            <a:r>
              <a:rPr lang="en-US" dirty="0">
                <a:ea typeface="Lato Medium"/>
                <a:cs typeface="Calibri"/>
              </a:rPr>
              <a:t>BASIC </a:t>
            </a:r>
            <a:r>
              <a:rPr lang="en-US" dirty="0" smtClean="0">
                <a:ea typeface="Lato Medium"/>
                <a:cs typeface="Calibri"/>
              </a:rPr>
              <a:t>Data Results: ABX Prescribing</a:t>
            </a:r>
            <a:br>
              <a:rPr lang="en-US" dirty="0" smtClean="0">
                <a:ea typeface="Lato Medium"/>
                <a:cs typeface="Calibri"/>
              </a:rPr>
            </a:br>
            <a:r>
              <a:rPr lang="en-US" dirty="0" smtClean="0">
                <a:ea typeface="Lato Medium"/>
                <a:cs typeface="Calibri"/>
              </a:rPr>
              <a:t>≥35 Weeks</a:t>
            </a:r>
            <a:endParaRPr lang="en-US" dirty="0">
              <a:cs typeface="Calibri"/>
            </a:endParaRPr>
          </a:p>
        </p:txBody>
      </p:sp>
      <p:sp>
        <p:nvSpPr>
          <p:cNvPr id="4" name="Slide Number Placeholder 3">
            <a:extLst>
              <a:ext uri="{FF2B5EF4-FFF2-40B4-BE49-F238E27FC236}">
                <a16:creationId xmlns:a16="http://schemas.microsoft.com/office/drawing/2014/main" id="{F29E975D-F918-37B5-74AD-C1AB020D51BA}"/>
              </a:ext>
            </a:extLst>
          </p:cNvPr>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a:extLst>
              <a:ext uri="{FF2B5EF4-FFF2-40B4-BE49-F238E27FC236}">
                <a16:creationId xmlns:a16="http://schemas.microsoft.com/office/drawing/2014/main" id="{FC2293F7-A865-832D-40A6-C304F0381336}"/>
              </a:ext>
            </a:extLst>
          </p:cNvPr>
          <p:cNvSpPr>
            <a:spLocks noGrp="1"/>
          </p:cNvSpPr>
          <p:nvPr>
            <p:ph type="ftr" sz="quarter" idx="11"/>
          </p:nvPr>
        </p:nvSpPr>
        <p:spPr/>
        <p:txBody>
          <a:bodyPr/>
          <a:lstStyle/>
          <a:p>
            <a:pPr algn="l"/>
            <a:r>
              <a:rPr lang="en-US"/>
              <a:t>Illinois Perinatal Quality Collaborative</a:t>
            </a:r>
          </a:p>
        </p:txBody>
      </p:sp>
      <p:pic>
        <p:nvPicPr>
          <p:cNvPr id="3" name="Content Placeholder 2"/>
          <p:cNvPicPr>
            <a:picLocks noGrp="1" noChangeAspect="1"/>
          </p:cNvPicPr>
          <p:nvPr>
            <p:ph idx="1"/>
          </p:nvPr>
        </p:nvPicPr>
        <p:blipFill>
          <a:blip r:embed="rId2"/>
          <a:stretch>
            <a:fillRect/>
          </a:stretch>
        </p:blipFill>
        <p:spPr>
          <a:xfrm>
            <a:off x="1870065" y="1473209"/>
            <a:ext cx="8451870" cy="5065703"/>
          </a:xfrm>
          <a:prstGeom prst="rect">
            <a:avLst/>
          </a:prstGeom>
        </p:spPr>
      </p:pic>
    </p:spTree>
    <p:extLst>
      <p:ext uri="{BB962C8B-B14F-4D97-AF65-F5344CB8AC3E}">
        <p14:creationId xmlns:p14="http://schemas.microsoft.com/office/powerpoint/2010/main" val="3333104709"/>
      </p:ext>
    </p:extLst>
  </p:cSld>
  <p:clrMapOvr>
    <a:masterClrMapping/>
  </p:clrMapOvr>
  <p:extLst mod="1">
    <p:ext uri="{6950BFC3-D8DA-4A85-94F7-54DA5524770B}">
      <p188:commentRel xmlns:p188="http://schemas.microsoft.com/office/powerpoint/2018/8/main" xmlns=""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75B9-BA14-D6A6-AAD8-E12B33A35E09}"/>
              </a:ext>
            </a:extLst>
          </p:cNvPr>
          <p:cNvSpPr>
            <a:spLocks noGrp="1"/>
          </p:cNvSpPr>
          <p:nvPr>
            <p:ph type="title"/>
          </p:nvPr>
        </p:nvSpPr>
        <p:spPr/>
        <p:txBody>
          <a:bodyPr/>
          <a:lstStyle/>
          <a:p>
            <a:r>
              <a:rPr lang="en-US" dirty="0">
                <a:ea typeface="Lato Medium"/>
                <a:cs typeface="Calibri"/>
              </a:rPr>
              <a:t>BASIC </a:t>
            </a:r>
            <a:r>
              <a:rPr lang="en-US" dirty="0" smtClean="0">
                <a:ea typeface="Lato Medium"/>
                <a:cs typeface="Calibri"/>
              </a:rPr>
              <a:t>Data Results: ABX Time Out</a:t>
            </a:r>
            <a:endParaRPr lang="en-US" dirty="0">
              <a:cs typeface="Calibri"/>
            </a:endParaRPr>
          </a:p>
        </p:txBody>
      </p:sp>
      <p:sp>
        <p:nvSpPr>
          <p:cNvPr id="4" name="Slide Number Placeholder 3">
            <a:extLst>
              <a:ext uri="{FF2B5EF4-FFF2-40B4-BE49-F238E27FC236}">
                <a16:creationId xmlns:a16="http://schemas.microsoft.com/office/drawing/2014/main" id="{F29E975D-F918-37B5-74AD-C1AB020D51BA}"/>
              </a:ext>
            </a:extLst>
          </p:cNvPr>
          <p:cNvSpPr>
            <a:spLocks noGrp="1"/>
          </p:cNvSpPr>
          <p:nvPr>
            <p:ph type="sldNum" sz="quarter" idx="10"/>
          </p:nvPr>
        </p:nvSpPr>
        <p:spPr/>
        <p:txBody>
          <a:bodyPr/>
          <a:lstStyle/>
          <a:p>
            <a:fld id="{97033E4B-E3EB-3D46-B2D8-3159663620FA}" type="slidenum">
              <a:rPr lang="en-US" smtClean="0"/>
              <a:pPr/>
              <a:t>12</a:t>
            </a:fld>
            <a:endParaRPr lang="en-US"/>
          </a:p>
        </p:txBody>
      </p:sp>
      <p:sp>
        <p:nvSpPr>
          <p:cNvPr id="5" name="Footer Placeholder 4">
            <a:extLst>
              <a:ext uri="{FF2B5EF4-FFF2-40B4-BE49-F238E27FC236}">
                <a16:creationId xmlns:a16="http://schemas.microsoft.com/office/drawing/2014/main" id="{FC2293F7-A865-832D-40A6-C304F0381336}"/>
              </a:ext>
            </a:extLst>
          </p:cNvPr>
          <p:cNvSpPr>
            <a:spLocks noGrp="1"/>
          </p:cNvSpPr>
          <p:nvPr>
            <p:ph type="ftr" sz="quarter" idx="11"/>
          </p:nvPr>
        </p:nvSpPr>
        <p:spPr/>
        <p:txBody>
          <a:bodyPr/>
          <a:lstStyle/>
          <a:p>
            <a:pPr algn="l"/>
            <a:r>
              <a:rPr lang="en-US"/>
              <a:t>Illinois Perinatal Quality Collaborative</a:t>
            </a:r>
          </a:p>
        </p:txBody>
      </p:sp>
      <p:pic>
        <p:nvPicPr>
          <p:cNvPr id="7" name="Content Placeholder 6"/>
          <p:cNvPicPr>
            <a:picLocks noGrp="1" noChangeAspect="1"/>
          </p:cNvPicPr>
          <p:nvPr>
            <p:ph idx="1"/>
          </p:nvPr>
        </p:nvPicPr>
        <p:blipFill>
          <a:blip r:embed="rId2"/>
          <a:stretch>
            <a:fillRect/>
          </a:stretch>
        </p:blipFill>
        <p:spPr>
          <a:xfrm>
            <a:off x="2376485" y="1248936"/>
            <a:ext cx="7439029" cy="5289976"/>
          </a:xfrm>
          <a:prstGeom prst="rect">
            <a:avLst/>
          </a:prstGeom>
        </p:spPr>
      </p:pic>
    </p:spTree>
    <p:extLst>
      <p:ext uri="{BB962C8B-B14F-4D97-AF65-F5344CB8AC3E}">
        <p14:creationId xmlns:p14="http://schemas.microsoft.com/office/powerpoint/2010/main" val="3579543108"/>
      </p:ext>
    </p:extLst>
  </p:cSld>
  <p:clrMapOvr>
    <a:masterClrMapping/>
  </p:clrMapOvr>
  <p:extLst mod="1">
    <p:ext uri="{6950BFC3-D8DA-4A85-94F7-54DA5524770B}">
      <p188:commentRel xmlns:p188="http://schemas.microsoft.com/office/powerpoint/2018/8/main" xmlns=""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75B9-BA14-D6A6-AAD8-E12B33A35E09}"/>
              </a:ext>
            </a:extLst>
          </p:cNvPr>
          <p:cNvSpPr>
            <a:spLocks noGrp="1"/>
          </p:cNvSpPr>
          <p:nvPr>
            <p:ph type="title"/>
          </p:nvPr>
        </p:nvSpPr>
        <p:spPr/>
        <p:txBody>
          <a:bodyPr/>
          <a:lstStyle/>
          <a:p>
            <a:r>
              <a:rPr lang="en-US" dirty="0">
                <a:ea typeface="Lato Medium"/>
                <a:cs typeface="Calibri"/>
              </a:rPr>
              <a:t>BASIC </a:t>
            </a:r>
            <a:r>
              <a:rPr lang="en-US" dirty="0" smtClean="0">
                <a:ea typeface="Lato Medium"/>
                <a:cs typeface="Calibri"/>
              </a:rPr>
              <a:t>Data Results: ABX Stop Time</a:t>
            </a:r>
            <a:endParaRPr lang="en-US" dirty="0">
              <a:cs typeface="Calibri"/>
            </a:endParaRPr>
          </a:p>
        </p:txBody>
      </p:sp>
      <p:sp>
        <p:nvSpPr>
          <p:cNvPr id="4" name="Slide Number Placeholder 3">
            <a:extLst>
              <a:ext uri="{FF2B5EF4-FFF2-40B4-BE49-F238E27FC236}">
                <a16:creationId xmlns:a16="http://schemas.microsoft.com/office/drawing/2014/main" id="{F29E975D-F918-37B5-74AD-C1AB020D51BA}"/>
              </a:ext>
            </a:extLst>
          </p:cNvPr>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a:extLst>
              <a:ext uri="{FF2B5EF4-FFF2-40B4-BE49-F238E27FC236}">
                <a16:creationId xmlns:a16="http://schemas.microsoft.com/office/drawing/2014/main" id="{FC2293F7-A865-832D-40A6-C304F0381336}"/>
              </a:ext>
            </a:extLst>
          </p:cNvPr>
          <p:cNvSpPr>
            <a:spLocks noGrp="1"/>
          </p:cNvSpPr>
          <p:nvPr>
            <p:ph type="ftr" sz="quarter" idx="11"/>
          </p:nvPr>
        </p:nvSpPr>
        <p:spPr/>
        <p:txBody>
          <a:bodyPr/>
          <a:lstStyle/>
          <a:p>
            <a:pPr algn="l"/>
            <a:r>
              <a:rPr lang="en-US"/>
              <a:t>Illinois Perinatal Quality Collaborative</a:t>
            </a:r>
          </a:p>
        </p:txBody>
      </p:sp>
      <p:pic>
        <p:nvPicPr>
          <p:cNvPr id="6" name="Content Placeholder 5"/>
          <p:cNvPicPr>
            <a:picLocks noGrp="1" noChangeAspect="1"/>
          </p:cNvPicPr>
          <p:nvPr>
            <p:ph idx="1"/>
          </p:nvPr>
        </p:nvPicPr>
        <p:blipFill>
          <a:blip r:embed="rId2"/>
          <a:stretch>
            <a:fillRect/>
          </a:stretch>
        </p:blipFill>
        <p:spPr>
          <a:xfrm>
            <a:off x="2031028" y="1439348"/>
            <a:ext cx="8129944" cy="4917002"/>
          </a:xfrm>
          <a:prstGeom prst="rect">
            <a:avLst/>
          </a:prstGeom>
        </p:spPr>
      </p:pic>
    </p:spTree>
    <p:extLst>
      <p:ext uri="{BB962C8B-B14F-4D97-AF65-F5344CB8AC3E}">
        <p14:creationId xmlns:p14="http://schemas.microsoft.com/office/powerpoint/2010/main" val="3589167410"/>
      </p:ext>
    </p:extLst>
  </p:cSld>
  <p:clrMapOvr>
    <a:masterClrMapping/>
  </p:clrMapOvr>
  <p:extLst mod="1">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75B9-BA14-D6A6-AAD8-E12B33A35E09}"/>
              </a:ext>
            </a:extLst>
          </p:cNvPr>
          <p:cNvSpPr>
            <a:spLocks noGrp="1"/>
          </p:cNvSpPr>
          <p:nvPr>
            <p:ph type="title"/>
          </p:nvPr>
        </p:nvSpPr>
        <p:spPr/>
        <p:txBody>
          <a:bodyPr/>
          <a:lstStyle/>
          <a:p>
            <a:r>
              <a:rPr lang="en-US" dirty="0">
                <a:ea typeface="Lato Medium"/>
                <a:cs typeface="Calibri"/>
              </a:rPr>
              <a:t>BASIC </a:t>
            </a:r>
            <a:r>
              <a:rPr lang="en-US" dirty="0" smtClean="0">
                <a:ea typeface="Lato Medium"/>
                <a:cs typeface="Calibri"/>
              </a:rPr>
              <a:t>Data Results: ABX with Negative </a:t>
            </a:r>
            <a:br>
              <a:rPr lang="en-US" dirty="0" smtClean="0">
                <a:ea typeface="Lato Medium"/>
                <a:cs typeface="Calibri"/>
              </a:rPr>
            </a:br>
            <a:r>
              <a:rPr lang="en-US" dirty="0" smtClean="0">
                <a:ea typeface="Lato Medium"/>
                <a:cs typeface="Calibri"/>
              </a:rPr>
              <a:t>BC Stopped by </a:t>
            </a:r>
            <a:r>
              <a:rPr lang="en-US" dirty="0">
                <a:ea typeface="Lato Medium"/>
                <a:cs typeface="Calibri"/>
              </a:rPr>
              <a:t>36 hours ≥35 Weeks</a:t>
            </a:r>
            <a:endParaRPr lang="en-US" dirty="0">
              <a:cs typeface="Calibri"/>
            </a:endParaRPr>
          </a:p>
        </p:txBody>
      </p:sp>
      <p:sp>
        <p:nvSpPr>
          <p:cNvPr id="4" name="Slide Number Placeholder 3">
            <a:extLst>
              <a:ext uri="{FF2B5EF4-FFF2-40B4-BE49-F238E27FC236}">
                <a16:creationId xmlns:a16="http://schemas.microsoft.com/office/drawing/2014/main" id="{F29E975D-F918-37B5-74AD-C1AB020D51BA}"/>
              </a:ext>
            </a:extLst>
          </p:cNvPr>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a:extLst>
              <a:ext uri="{FF2B5EF4-FFF2-40B4-BE49-F238E27FC236}">
                <a16:creationId xmlns:a16="http://schemas.microsoft.com/office/drawing/2014/main" id="{FC2293F7-A865-832D-40A6-C304F0381336}"/>
              </a:ext>
            </a:extLst>
          </p:cNvPr>
          <p:cNvSpPr>
            <a:spLocks noGrp="1"/>
          </p:cNvSpPr>
          <p:nvPr>
            <p:ph type="ftr" sz="quarter" idx="11"/>
          </p:nvPr>
        </p:nvSpPr>
        <p:spPr/>
        <p:txBody>
          <a:bodyPr/>
          <a:lstStyle/>
          <a:p>
            <a:pPr algn="l"/>
            <a:r>
              <a:rPr lang="en-US"/>
              <a:t>Illinois Perinatal Quality Collaborative</a:t>
            </a:r>
          </a:p>
        </p:txBody>
      </p:sp>
      <p:pic>
        <p:nvPicPr>
          <p:cNvPr id="7" name="Content Placeholder 6"/>
          <p:cNvPicPr>
            <a:picLocks noGrp="1" noChangeAspect="1"/>
          </p:cNvPicPr>
          <p:nvPr>
            <p:ph idx="1"/>
          </p:nvPr>
        </p:nvPicPr>
        <p:blipFill>
          <a:blip r:embed="rId2"/>
          <a:stretch>
            <a:fillRect/>
          </a:stretch>
        </p:blipFill>
        <p:spPr>
          <a:xfrm>
            <a:off x="2005262" y="1774392"/>
            <a:ext cx="7603957" cy="4947083"/>
          </a:xfrm>
          <a:prstGeom prst="rect">
            <a:avLst/>
          </a:prstGeom>
        </p:spPr>
      </p:pic>
    </p:spTree>
    <p:extLst>
      <p:ext uri="{BB962C8B-B14F-4D97-AF65-F5344CB8AC3E}">
        <p14:creationId xmlns:p14="http://schemas.microsoft.com/office/powerpoint/2010/main" val="2062690235"/>
      </p:ext>
    </p:extLst>
  </p:cSld>
  <p:clrMapOvr>
    <a:masterClrMapping/>
  </p:clrMapOvr>
  <p:extLst mod="1">
    <p:ext uri="{6950BFC3-D8DA-4A85-94F7-54DA5524770B}">
      <p188:commentRel xmlns:p188="http://schemas.microsoft.com/office/powerpoint/2018/8/main" xmlns=""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Ensuring Your </a:t>
            </a:r>
            <a:r>
              <a:rPr lang="en-US" dirty="0" smtClean="0"/>
              <a:t>BASIC </a:t>
            </a:r>
            <a:r>
              <a:rPr lang="en-US" dirty="0" smtClean="0"/>
              <a:t>Team </a:t>
            </a:r>
            <a:r>
              <a:rPr lang="en-US" dirty="0" smtClean="0"/>
              <a:t>is </a:t>
            </a:r>
            <a:r>
              <a:rPr lang="en-US" dirty="0" smtClean="0"/>
              <a:t>in Sustainability</a:t>
            </a:r>
            <a:endParaRPr lang="en-US" dirty="0"/>
          </a:p>
        </p:txBody>
      </p:sp>
      <p:sp>
        <p:nvSpPr>
          <p:cNvPr id="7" name="Subtitle 6"/>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15</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153492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Steps </a:t>
            </a:r>
            <a:r>
              <a:rPr lang="en-US" dirty="0" smtClean="0"/>
              <a:t>for </a:t>
            </a:r>
            <a:r>
              <a:rPr lang="en-US" dirty="0"/>
              <a:t>Sustainability</a:t>
            </a:r>
          </a:p>
        </p:txBody>
      </p:sp>
      <p:sp>
        <p:nvSpPr>
          <p:cNvPr id="3" name="Content Placeholder 2"/>
          <p:cNvSpPr>
            <a:spLocks noGrp="1"/>
          </p:cNvSpPr>
          <p:nvPr>
            <p:ph idx="1"/>
          </p:nvPr>
        </p:nvSpPr>
        <p:spPr>
          <a:xfrm>
            <a:off x="609600" y="1250531"/>
            <a:ext cx="10972800" cy="4351338"/>
          </a:xfrm>
        </p:spPr>
        <p:txBody>
          <a:bodyPr vert="horz" lIns="91440" tIns="45720" rIns="91440" bIns="45720" rtlCol="0" anchor="t">
            <a:noAutofit/>
          </a:bodyPr>
          <a:lstStyle/>
          <a:p>
            <a:pPr>
              <a:buFont typeface="Wingdings" panose="05000000000000000000" pitchFamily="2" charset="2"/>
              <a:buChar char="q"/>
            </a:pPr>
            <a:r>
              <a:rPr lang="en-US" b="1" u="sng" dirty="0">
                <a:ea typeface="Lato"/>
                <a:cs typeface="Lato"/>
              </a:rPr>
              <a:t>Continue Submitting BASIC Data </a:t>
            </a:r>
            <a:r>
              <a:rPr lang="en-US" b="1" u="sng" dirty="0" smtClean="0">
                <a:ea typeface="Lato"/>
                <a:cs typeface="Lato"/>
              </a:rPr>
              <a:t>through 2023 </a:t>
            </a:r>
            <a:r>
              <a:rPr lang="en-US" dirty="0" smtClean="0">
                <a:ea typeface="Lato"/>
                <a:cs typeface="Lato"/>
              </a:rPr>
              <a:t>in </a:t>
            </a:r>
            <a:r>
              <a:rPr lang="en-US" dirty="0">
                <a:ea typeface="Lato"/>
                <a:cs typeface="Lato"/>
              </a:rPr>
              <a:t>REDCap including:</a:t>
            </a:r>
          </a:p>
          <a:p>
            <a:pPr lvl="1">
              <a:buFont typeface="Wingdings" panose="05000000000000000000" pitchFamily="2" charset="2"/>
              <a:buChar char="q"/>
            </a:pPr>
            <a:r>
              <a:rPr lang="en-US" dirty="0">
                <a:ea typeface="Lato"/>
                <a:cs typeface="Lato"/>
              </a:rPr>
              <a:t>BASIC Monthly Newborns Data Form</a:t>
            </a:r>
          </a:p>
          <a:p>
            <a:pPr lvl="1">
              <a:buFont typeface="Wingdings" panose="05000000000000000000" pitchFamily="2" charset="2"/>
              <a:buChar char="q"/>
            </a:pPr>
            <a:r>
              <a:rPr lang="en-US" dirty="0">
                <a:ea typeface="Lato"/>
                <a:cs typeface="Lato"/>
              </a:rPr>
              <a:t>BASIC Monthly Hospital Data Form</a:t>
            </a:r>
          </a:p>
          <a:p>
            <a:pPr>
              <a:buClr>
                <a:srgbClr val="F5668F"/>
              </a:buClr>
              <a:buFont typeface="Wingdings" panose="05000000000000000000" pitchFamily="2" charset="2"/>
              <a:buChar char="q"/>
            </a:pPr>
            <a:r>
              <a:rPr lang="en-US" dirty="0">
                <a:ea typeface="Lato"/>
                <a:cs typeface="Lato"/>
              </a:rPr>
              <a:t>Facilitate completion of education with all providers and nurses</a:t>
            </a:r>
          </a:p>
          <a:p>
            <a:pPr>
              <a:buClr>
                <a:srgbClr val="F5668F"/>
              </a:buClr>
              <a:buFont typeface="Wingdings" panose="05000000000000000000" pitchFamily="2" charset="2"/>
              <a:buChar char="q"/>
            </a:pPr>
            <a:r>
              <a:rPr lang="en-US" dirty="0">
                <a:ea typeface="Lato"/>
                <a:cs typeface="Lato"/>
              </a:rPr>
              <a:t>Review your hospitals antibiotics prescribing rates and % of newborns with a negative blood culture receiving antibiotics past 36 </a:t>
            </a:r>
            <a:r>
              <a:rPr lang="en-US" dirty="0" err="1">
                <a:ea typeface="Lato"/>
                <a:cs typeface="Lato"/>
              </a:rPr>
              <a:t>hrs</a:t>
            </a:r>
            <a:endParaRPr lang="en-US" dirty="0"/>
          </a:p>
          <a:p>
            <a:pPr>
              <a:buClr>
                <a:srgbClr val="F5668F"/>
              </a:buClr>
              <a:buFont typeface="Wingdings" panose="05000000000000000000" pitchFamily="2" charset="2"/>
              <a:buChar char="q"/>
            </a:pPr>
            <a:r>
              <a:rPr lang="en-US" dirty="0">
                <a:ea typeface="Lato"/>
                <a:cs typeface="Lato"/>
              </a:rPr>
              <a:t>Develop sustainability plan with your QI team, submit to your Perinatal Network Administrator &amp; ILPQC (</a:t>
            </a:r>
            <a:r>
              <a:rPr lang="en-US" dirty="0">
                <a:ea typeface="Lato"/>
                <a:cs typeface="Lato"/>
                <a:hlinkClick r:id="rId3"/>
              </a:rPr>
              <a:t>info@ilpqc.org</a:t>
            </a:r>
            <a:r>
              <a:rPr lang="en-US" dirty="0">
                <a:ea typeface="Lato"/>
                <a:cs typeface="Lato"/>
              </a:rPr>
              <a:t>, </a:t>
            </a:r>
            <a:r>
              <a:rPr lang="en-US" dirty="0">
                <a:ea typeface="Lato"/>
                <a:cs typeface="Lato"/>
                <a:hlinkClick r:id="rId4"/>
              </a:rPr>
              <a:t>ellie.suse@northwestern.edu</a:t>
            </a:r>
            <a:r>
              <a:rPr lang="en-US" dirty="0">
                <a:ea typeface="Lato"/>
                <a:cs typeface="Lato"/>
              </a:rPr>
              <a:t>, or </a:t>
            </a:r>
            <a:r>
              <a:rPr lang="en-US" dirty="0">
                <a:ea typeface="Lato"/>
                <a:cs typeface="Lato"/>
                <a:hlinkClick r:id="rId5"/>
              </a:rPr>
              <a:t>dweiss@northshore.org</a:t>
            </a:r>
            <a:r>
              <a:rPr lang="en-US" dirty="0">
                <a:ea typeface="Lato"/>
                <a:cs typeface="Lato"/>
              </a:rPr>
              <a:t>) </a:t>
            </a:r>
          </a:p>
          <a:p>
            <a:pPr>
              <a:buClr>
                <a:srgbClr val="F5668F"/>
              </a:buClr>
              <a:buFont typeface="Wingdings" panose="05000000000000000000" pitchFamily="2" charset="2"/>
              <a:buChar char="q"/>
            </a:pPr>
            <a:r>
              <a:rPr lang="en-US" dirty="0">
                <a:ea typeface="Lato"/>
                <a:cs typeface="Lato"/>
              </a:rPr>
              <a:t>Continue to collect / submit BASIC data for sustained improvement tracking</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16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4293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9657" y="1278807"/>
            <a:ext cx="2660612" cy="1325563"/>
          </a:xfrm>
        </p:spPr>
        <p:txBody>
          <a:bodyPr/>
          <a:lstStyle/>
          <a:p>
            <a:pPr algn="ctr"/>
            <a:r>
              <a:rPr lang="en-US" sz="3200"/>
              <a:t>BASIC Sustainability Plan</a:t>
            </a:r>
          </a:p>
        </p:txBody>
      </p:sp>
      <p:pic>
        <p:nvPicPr>
          <p:cNvPr id="6" name="Picture 5"/>
          <p:cNvPicPr>
            <a:picLocks noChangeAspect="1"/>
          </p:cNvPicPr>
          <p:nvPr/>
        </p:nvPicPr>
        <p:blipFill>
          <a:blip r:embed="rId2"/>
          <a:stretch>
            <a:fillRect/>
          </a:stretch>
        </p:blipFill>
        <p:spPr>
          <a:xfrm>
            <a:off x="6617707" y="166851"/>
            <a:ext cx="5569607" cy="6558672"/>
          </a:xfrm>
          <a:prstGeom prst="rect">
            <a:avLst/>
          </a:prstGeom>
          <a:ln w="38100">
            <a:solidFill>
              <a:schemeClr val="tx1"/>
            </a:solidFill>
          </a:ln>
        </p:spPr>
      </p:pic>
      <p:sp>
        <p:nvSpPr>
          <p:cNvPr id="10" name="Content Placeholder 2"/>
          <p:cNvSpPr txBox="1">
            <a:spLocks/>
          </p:cNvSpPr>
          <p:nvPr/>
        </p:nvSpPr>
        <p:spPr>
          <a:xfrm>
            <a:off x="2815832" y="986360"/>
            <a:ext cx="3623733"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ea typeface="Lato"/>
                <a:cs typeface="Lato"/>
              </a:rPr>
              <a:t>Why is sustainability planning important?</a:t>
            </a:r>
          </a:p>
          <a:p>
            <a:pPr lvl="1"/>
            <a:r>
              <a:rPr lang="en-US">
                <a:ea typeface="Lato"/>
                <a:cs typeface="Lato"/>
              </a:rPr>
              <a:t>To sustain the hard work you have put in over the last 2 years of BASIC</a:t>
            </a:r>
          </a:p>
          <a:p>
            <a:pPr lvl="1"/>
            <a:r>
              <a:rPr lang="en-US">
                <a:ea typeface="Lato"/>
                <a:cs typeface="Lato"/>
              </a:rPr>
              <a:t>To ensure processes are in place to continue antibiotic stewardship best practices for all newborns</a:t>
            </a:r>
          </a:p>
          <a:p>
            <a:pPr lvl="1"/>
            <a:r>
              <a:rPr lang="en-US">
                <a:ea typeface="Lato"/>
                <a:cs typeface="Lato"/>
              </a:rPr>
              <a:t>To ensure all new hires are educated on the protocols for antibiotic prescribing</a:t>
            </a:r>
          </a:p>
          <a:p>
            <a:pPr lvl="1"/>
            <a:endParaRPr lang="en-US">
              <a:ea typeface="Lato"/>
              <a:cs typeface="Lato"/>
            </a:endParaRPr>
          </a:p>
        </p:txBody>
      </p:sp>
    </p:spTree>
    <p:extLst>
      <p:ext uri="{BB962C8B-B14F-4D97-AF65-F5344CB8AC3E}">
        <p14:creationId xmlns:p14="http://schemas.microsoft.com/office/powerpoint/2010/main" val="232536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Plan </a:t>
            </a:r>
            <a:endParaRPr lang="en-US"/>
          </a:p>
        </p:txBody>
      </p:sp>
      <p:pic>
        <p:nvPicPr>
          <p:cNvPr id="6" name="Content Placeholder 5"/>
          <p:cNvPicPr>
            <a:picLocks noGrp="1" noChangeAspect="1"/>
          </p:cNvPicPr>
          <p:nvPr>
            <p:ph idx="1"/>
          </p:nvPr>
        </p:nvPicPr>
        <p:blipFill>
          <a:blip r:embed="rId3"/>
          <a:stretch>
            <a:fillRect/>
          </a:stretch>
        </p:blipFill>
        <p:spPr>
          <a:xfrm>
            <a:off x="1145822" y="1590921"/>
            <a:ext cx="9900355" cy="4865196"/>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2836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Plan </a:t>
            </a:r>
            <a:endParaRPr lang="en-US"/>
          </a:p>
        </p:txBody>
      </p:sp>
      <p:sp>
        <p:nvSpPr>
          <p:cNvPr id="3" name="Content Placeholder 2"/>
          <p:cNvSpPr>
            <a:spLocks noGrp="1"/>
          </p:cNvSpPr>
          <p:nvPr>
            <p:ph idx="1"/>
          </p:nvPr>
        </p:nvSpPr>
        <p:spPr>
          <a:xfrm>
            <a:off x="546062" y="1339346"/>
            <a:ext cx="10972800" cy="4351338"/>
          </a:xfrm>
        </p:spPr>
        <p:txBody>
          <a:bodyPr vert="horz" lIns="91440" tIns="45720" rIns="91440" bIns="45720" rtlCol="0" anchor="t">
            <a:noAutofit/>
          </a:bodyPr>
          <a:lstStyle/>
          <a:p>
            <a:pPr marL="0" indent="0">
              <a:buNone/>
            </a:pPr>
            <a:endParaRPr lang="en-US"/>
          </a:p>
          <a:p>
            <a:endParaRPr lang="en-US">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665716" y="1898609"/>
            <a:ext cx="10853146" cy="4124908"/>
          </a:xfrm>
          <a:prstGeom prst="rect">
            <a:avLst/>
          </a:prstGeom>
        </p:spPr>
      </p:pic>
    </p:spTree>
    <p:extLst>
      <p:ext uri="{BB962C8B-B14F-4D97-AF65-F5344CB8AC3E}">
        <p14:creationId xmlns:p14="http://schemas.microsoft.com/office/powerpoint/2010/main" val="306765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Call Overview</a:t>
            </a:r>
          </a:p>
        </p:txBody>
      </p:sp>
      <p:sp>
        <p:nvSpPr>
          <p:cNvPr id="3" name="Content Placeholder 2"/>
          <p:cNvSpPr>
            <a:spLocks noGrp="1"/>
          </p:cNvSpPr>
          <p:nvPr>
            <p:ph idx="1"/>
          </p:nvPr>
        </p:nvSpPr>
        <p:spPr/>
        <p:txBody>
          <a:bodyPr vert="horz" lIns="91440" tIns="45720" rIns="91440" bIns="45720" rtlCol="0" anchor="t">
            <a:noAutofit/>
          </a:bodyPr>
          <a:lstStyle/>
          <a:p>
            <a:pPr>
              <a:buClr>
                <a:srgbClr val="F5668F"/>
              </a:buClr>
            </a:pPr>
            <a:r>
              <a:rPr lang="en-US" sz="3200" dirty="0">
                <a:ea typeface="+mn-lt"/>
                <a:cs typeface="+mn-lt"/>
              </a:rPr>
              <a:t>ILPQC Annual Conference 2023</a:t>
            </a:r>
          </a:p>
          <a:p>
            <a:pPr>
              <a:buClr>
                <a:srgbClr val="F5668F"/>
              </a:buClr>
            </a:pPr>
            <a:r>
              <a:rPr lang="en-US" sz="3200" dirty="0">
                <a:ea typeface="+mn-lt"/>
                <a:cs typeface="+mn-lt"/>
              </a:rPr>
              <a:t>BASIC Data Overview</a:t>
            </a:r>
          </a:p>
          <a:p>
            <a:pPr>
              <a:buClr>
                <a:srgbClr val="F5668F"/>
              </a:buClr>
            </a:pPr>
            <a:r>
              <a:rPr lang="en-US" sz="3200" dirty="0">
                <a:ea typeface="+mn-lt"/>
                <a:cs typeface="+mn-lt"/>
              </a:rPr>
              <a:t>BASIC Sustainability</a:t>
            </a:r>
          </a:p>
          <a:p>
            <a:r>
              <a:rPr lang="en-US" sz="3200" dirty="0">
                <a:ea typeface="Lato"/>
                <a:cs typeface="Calibri" panose="020F0502020204030204"/>
              </a:rPr>
              <a:t>Team Talks</a:t>
            </a:r>
          </a:p>
          <a:p>
            <a:pPr lvl="1"/>
            <a:r>
              <a:rPr lang="en-US" sz="2800" dirty="0">
                <a:ea typeface="Lato"/>
                <a:cs typeface="Calibri"/>
              </a:rPr>
              <a:t>Memorial Hospital Shiloh- Kelsey Dunning, BSN, RNC-LRN</a:t>
            </a:r>
          </a:p>
          <a:p>
            <a:r>
              <a:rPr lang="en-US" sz="3200" dirty="0">
                <a:ea typeface="Lato"/>
                <a:cs typeface="Lato"/>
              </a:rPr>
              <a:t>Next Steps</a:t>
            </a:r>
            <a:endParaRPr lang="en-US" sz="3200" dirty="0"/>
          </a:p>
          <a:p>
            <a:endParaRPr lang="en-US"/>
          </a:p>
          <a:p>
            <a:pPr lvl="1"/>
            <a:endParaRPr lang="en-US"/>
          </a:p>
          <a:p>
            <a:pPr marL="457200" lvl="1" indent="0">
              <a:buNone/>
            </a:pPr>
            <a:endParaRPr lang="en-US"/>
          </a:p>
          <a:p>
            <a:pPr lvl="1"/>
            <a:endParaRPr lang="en-US"/>
          </a:p>
          <a:p>
            <a:pPr lvl="1"/>
            <a:endParaRPr lang="en-US"/>
          </a:p>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62235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Plan </a:t>
            </a:r>
            <a:endParaRPr lang="en-US"/>
          </a:p>
        </p:txBody>
      </p:sp>
      <p:sp>
        <p:nvSpPr>
          <p:cNvPr id="3" name="Content Placeholder 2"/>
          <p:cNvSpPr>
            <a:spLocks noGrp="1"/>
          </p:cNvSpPr>
          <p:nvPr>
            <p:ph idx="1"/>
          </p:nvPr>
        </p:nvSpPr>
        <p:spPr>
          <a:xfrm>
            <a:off x="546062" y="1339346"/>
            <a:ext cx="10972800" cy="4351338"/>
          </a:xfrm>
        </p:spPr>
        <p:txBody>
          <a:bodyPr vert="horz" lIns="91440" tIns="45720" rIns="91440" bIns="45720" rtlCol="0" anchor="t">
            <a:noAutofit/>
          </a:bodyPr>
          <a:lstStyle/>
          <a:p>
            <a:pPr marL="0" indent="0">
              <a:buNone/>
            </a:pPr>
            <a:endParaRPr lang="en-US"/>
          </a:p>
          <a:p>
            <a:endParaRPr lang="en-US">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6"/>
          <p:cNvPicPr>
            <a:picLocks noChangeAspect="1"/>
          </p:cNvPicPr>
          <p:nvPr/>
        </p:nvPicPr>
        <p:blipFill>
          <a:blip r:embed="rId2"/>
          <a:stretch>
            <a:fillRect/>
          </a:stretch>
        </p:blipFill>
        <p:spPr>
          <a:xfrm>
            <a:off x="1160395" y="2120988"/>
            <a:ext cx="9744134" cy="3139395"/>
          </a:xfrm>
          <a:prstGeom prst="rect">
            <a:avLst/>
          </a:prstGeom>
        </p:spPr>
      </p:pic>
    </p:spTree>
    <p:extLst>
      <p:ext uri="{BB962C8B-B14F-4D97-AF65-F5344CB8AC3E}">
        <p14:creationId xmlns:p14="http://schemas.microsoft.com/office/powerpoint/2010/main" val="222665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18432"/>
            <a:ext cx="2807368" cy="1325563"/>
          </a:xfrm>
          <a:noFill/>
        </p:spPr>
        <p:txBody>
          <a:bodyPr/>
          <a:lstStyle/>
          <a:p>
            <a:pPr algn="ctr"/>
            <a:r>
              <a:rPr lang="en-US"/>
              <a:t>BASIC Sustainability  Check-In Worksheet</a:t>
            </a:r>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21</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pic>
        <p:nvPicPr>
          <p:cNvPr id="11" name="Picture 10"/>
          <p:cNvPicPr>
            <a:picLocks noChangeAspect="1"/>
          </p:cNvPicPr>
          <p:nvPr/>
        </p:nvPicPr>
        <p:blipFill>
          <a:blip r:embed="rId2"/>
          <a:stretch>
            <a:fillRect/>
          </a:stretch>
        </p:blipFill>
        <p:spPr>
          <a:xfrm>
            <a:off x="3984690" y="245889"/>
            <a:ext cx="7631575" cy="6475586"/>
          </a:xfrm>
          <a:prstGeom prst="rect">
            <a:avLst/>
          </a:prstGeom>
        </p:spPr>
      </p:pic>
    </p:spTree>
    <p:extLst>
      <p:ext uri="{BB962C8B-B14F-4D97-AF65-F5344CB8AC3E}">
        <p14:creationId xmlns:p14="http://schemas.microsoft.com/office/powerpoint/2010/main" val="377888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Sustainability Form </a:t>
            </a:r>
            <a:br>
              <a:rPr lang="en-US">
                <a:ea typeface="Lato Medium"/>
                <a:cs typeface="Lato Medium"/>
              </a:rPr>
            </a:br>
            <a:r>
              <a:rPr lang="en-US">
                <a:ea typeface="Lato Medium"/>
                <a:cs typeface="Lato Medium"/>
              </a:rPr>
              <a:t>Key Questions/Updates</a:t>
            </a:r>
            <a:endParaRPr lang="en-US"/>
          </a:p>
        </p:txBody>
      </p:sp>
      <p:sp>
        <p:nvSpPr>
          <p:cNvPr id="3" name="Content Placeholder 2"/>
          <p:cNvSpPr>
            <a:spLocks noGrp="1"/>
          </p:cNvSpPr>
          <p:nvPr>
            <p:ph idx="1"/>
          </p:nvPr>
        </p:nvSpPr>
        <p:spPr>
          <a:xfrm>
            <a:off x="609600" y="1825625"/>
            <a:ext cx="5480650" cy="4351338"/>
          </a:xfrm>
        </p:spPr>
        <p:txBody>
          <a:bodyPr vert="horz" lIns="91440" tIns="45720" rIns="91440" bIns="45720" rtlCol="0" anchor="t">
            <a:noAutofit/>
          </a:bodyPr>
          <a:lstStyle/>
          <a:p>
            <a:r>
              <a:rPr lang="en-US" b="1">
                <a:ea typeface="Lato"/>
                <a:cs typeface="Lato"/>
              </a:rPr>
              <a:t>Monthly Patient Data Form</a:t>
            </a:r>
          </a:p>
          <a:p>
            <a:pPr lvl="1"/>
            <a:r>
              <a:rPr lang="en-US">
                <a:ea typeface="Lato"/>
                <a:cs typeface="Lato"/>
              </a:rPr>
              <a:t>Collect data for only newborns </a:t>
            </a:r>
            <a:r>
              <a:rPr lang="en-US">
                <a:ea typeface="Lato"/>
                <a:cs typeface="Calibri"/>
              </a:rPr>
              <a:t>≥35 weeks</a:t>
            </a:r>
          </a:p>
          <a:p>
            <a:pPr lvl="1"/>
            <a:r>
              <a:rPr lang="en-US">
                <a:ea typeface="Lato"/>
                <a:cs typeface="Calibri"/>
              </a:rPr>
              <a:t>Option to continue collecting newborns &lt;35 week </a:t>
            </a:r>
          </a:p>
          <a:p>
            <a:r>
              <a:rPr lang="en-US" b="1" u="sng">
                <a:ea typeface="Lato"/>
                <a:cs typeface="Calibri"/>
              </a:rPr>
              <a:t>Questions to be removed:</a:t>
            </a:r>
            <a:endParaRPr lang="en-US" u="sng">
              <a:ea typeface="+mn-lt"/>
              <a:cs typeface="+mn-lt"/>
            </a:endParaRPr>
          </a:p>
          <a:p>
            <a:pPr lvl="1"/>
            <a:r>
              <a:rPr lang="en-US">
                <a:ea typeface="Lato"/>
                <a:cs typeface="Calibri"/>
              </a:rPr>
              <a:t>Zip code</a:t>
            </a:r>
            <a:endParaRPr lang="en-US">
              <a:ea typeface="+mn-lt"/>
              <a:cs typeface="+mn-lt"/>
            </a:endParaRPr>
          </a:p>
          <a:p>
            <a:pPr lvl="1"/>
            <a:r>
              <a:rPr lang="en-US">
                <a:ea typeface="Lato"/>
                <a:cs typeface="Calibri"/>
              </a:rPr>
              <a:t>Type of delivery</a:t>
            </a:r>
            <a:endParaRPr lang="en-US">
              <a:ea typeface="+mn-lt"/>
              <a:cs typeface="+mn-lt"/>
            </a:endParaRPr>
          </a:p>
          <a:p>
            <a:pPr lvl="1"/>
            <a:r>
              <a:rPr lang="en-US">
                <a:ea typeface="Lato"/>
                <a:cs typeface="Calibri"/>
              </a:rPr>
              <a:t>Presence of chorioamnionitis</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Content Placeholder 2">
            <a:extLst>
              <a:ext uri="{FF2B5EF4-FFF2-40B4-BE49-F238E27FC236}">
                <a16:creationId xmlns:a16="http://schemas.microsoft.com/office/drawing/2014/main" id="{B2E53348-5F9B-9F7B-2462-78AC6B78B431}"/>
              </a:ext>
            </a:extLst>
          </p:cNvPr>
          <p:cNvSpPr txBox="1">
            <a:spLocks/>
          </p:cNvSpPr>
          <p:nvPr/>
        </p:nvSpPr>
        <p:spPr>
          <a:xfrm>
            <a:off x="6096000" y="1776742"/>
            <a:ext cx="548065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0150" lvl="1" indent="-457200"/>
            <a:r>
              <a:rPr lang="en-US">
                <a:ea typeface="Lato"/>
                <a:cs typeface="Calibri"/>
              </a:rPr>
              <a:t>Maternal GBS status</a:t>
            </a:r>
            <a:endParaRPr lang="en-US">
              <a:ea typeface="+mn-lt"/>
              <a:cs typeface="+mn-lt"/>
            </a:endParaRPr>
          </a:p>
          <a:p>
            <a:pPr marL="1200150" lvl="1" indent="-457200"/>
            <a:r>
              <a:rPr lang="en-US">
                <a:ea typeface="Lato"/>
                <a:cs typeface="Calibri"/>
              </a:rPr>
              <a:t>Date/time BC draw</a:t>
            </a:r>
            <a:endParaRPr lang="en-US">
              <a:cs typeface="Calibri"/>
            </a:endParaRPr>
          </a:p>
          <a:p>
            <a:pPr marL="1200150" lvl="1" indent="-457200"/>
            <a:r>
              <a:rPr lang="en-US">
                <a:ea typeface="Lato"/>
                <a:cs typeface="Calibri"/>
              </a:rPr>
              <a:t>Type of antibiotics administered</a:t>
            </a:r>
            <a:endParaRPr lang="en-US">
              <a:cs typeface="Calibri"/>
            </a:endParaRPr>
          </a:p>
          <a:p>
            <a:pPr marL="1200150" lvl="1" indent="-457200"/>
            <a:r>
              <a:rPr lang="en-US">
                <a:ea typeface="Lato"/>
                <a:cs typeface="Calibri"/>
              </a:rPr>
              <a:t>Rationale for continuing antibiotics</a:t>
            </a:r>
            <a:endParaRPr lang="en-US">
              <a:cs typeface="Calibri"/>
            </a:endParaRPr>
          </a:p>
          <a:p>
            <a:pPr marL="1200150" lvl="1" indent="-457200"/>
            <a:r>
              <a:rPr lang="en-US">
                <a:ea typeface="Lato"/>
                <a:cs typeface="Calibri"/>
              </a:rPr>
              <a:t>How was family education provided</a:t>
            </a:r>
            <a:endParaRPr lang="en-US">
              <a:cs typeface="Calibri"/>
            </a:endParaRPr>
          </a:p>
          <a:p>
            <a:pPr>
              <a:buNone/>
            </a:pPr>
            <a:r>
              <a:rPr lang="en-US" b="1">
                <a:ea typeface="Lato"/>
                <a:cs typeface="Calibri"/>
              </a:rPr>
              <a:t>Monthly Structure Measure Data Form</a:t>
            </a:r>
            <a:endParaRPr lang="en-US">
              <a:ea typeface="Lato"/>
              <a:cs typeface="+mn-lt"/>
            </a:endParaRPr>
          </a:p>
          <a:p>
            <a:pPr marL="514350">
              <a:buFont typeface="Arial"/>
              <a:buChar char="•"/>
            </a:pPr>
            <a:r>
              <a:rPr lang="en-US">
                <a:ea typeface="Lato"/>
                <a:cs typeface="Calibri"/>
              </a:rPr>
              <a:t>Remove structure measures, continue to track denominators for antibiotic rate</a:t>
            </a:r>
            <a:endParaRPr lang="en-US">
              <a:cs typeface="Calibri"/>
            </a:endParaRPr>
          </a:p>
          <a:p>
            <a:pPr marL="514350">
              <a:buClr>
                <a:srgbClr val="F5668F"/>
              </a:buClr>
              <a:buFont typeface="Arial"/>
              <a:buChar char="•"/>
            </a:pPr>
            <a:endParaRPr lang="en-US">
              <a:cs typeface="Calibri"/>
            </a:endParaRPr>
          </a:p>
          <a:p>
            <a:pPr lvl="1" indent="0">
              <a:buClr>
                <a:srgbClr val="1C498B"/>
              </a:buClr>
              <a:buNone/>
            </a:pPr>
            <a:endParaRPr lang="en-US">
              <a:cs typeface="Calibri"/>
            </a:endParaRPr>
          </a:p>
        </p:txBody>
      </p:sp>
    </p:spTree>
    <p:extLst>
      <p:ext uri="{BB962C8B-B14F-4D97-AF65-F5344CB8AC3E}">
        <p14:creationId xmlns:p14="http://schemas.microsoft.com/office/powerpoint/2010/main" val="115648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0957-91BB-5D79-D3B2-1C0041280B37}"/>
              </a:ext>
            </a:extLst>
          </p:cNvPr>
          <p:cNvSpPr>
            <a:spLocks noGrp="1"/>
          </p:cNvSpPr>
          <p:nvPr>
            <p:ph type="title"/>
          </p:nvPr>
        </p:nvSpPr>
        <p:spPr/>
        <p:txBody>
          <a:bodyPr/>
          <a:lstStyle/>
          <a:p>
            <a:r>
              <a:rPr lang="en-US" dirty="0">
                <a:ea typeface="Lato Medium"/>
                <a:cs typeface="Lato Medium"/>
              </a:rPr>
              <a:t>BASIC Team Talks</a:t>
            </a:r>
          </a:p>
        </p:txBody>
      </p:sp>
      <p:sp>
        <p:nvSpPr>
          <p:cNvPr id="3" name="Subtitle 2">
            <a:extLst>
              <a:ext uri="{FF2B5EF4-FFF2-40B4-BE49-F238E27FC236}">
                <a16:creationId xmlns:a16="http://schemas.microsoft.com/office/drawing/2014/main" id="{551C64BE-C849-5660-9145-4BF3DCEA78FC}"/>
              </a:ext>
            </a:extLst>
          </p:cNvPr>
          <p:cNvSpPr>
            <a:spLocks noGrp="1"/>
          </p:cNvSpPr>
          <p:nvPr>
            <p:ph type="subTitle" idx="1"/>
          </p:nvPr>
        </p:nvSpPr>
        <p:spPr/>
        <p:txBody>
          <a:bodyPr/>
          <a:lstStyle/>
          <a:p>
            <a:r>
              <a:rPr lang="en-US" dirty="0" smtClean="0"/>
              <a:t>Memorial Hospital Shiloh</a:t>
            </a:r>
          </a:p>
          <a:p>
            <a:r>
              <a:rPr lang="en-US" dirty="0" smtClean="0"/>
              <a:t>Rush University Children’s Hospital</a:t>
            </a:r>
            <a:endParaRPr lang="en-US" dirty="0"/>
          </a:p>
        </p:txBody>
      </p:sp>
    </p:spTree>
    <p:extLst>
      <p:ext uri="{BB962C8B-B14F-4D97-AF65-F5344CB8AC3E}">
        <p14:creationId xmlns:p14="http://schemas.microsoft.com/office/powerpoint/2010/main" val="719062502"/>
      </p:ext>
    </p:extLst>
  </p:cSld>
  <p:clrMapOvr>
    <a:masterClrMapping/>
  </p:clrMapOvr>
  <p:extLst mod="1">
    <p:ext uri="{6950BFC3-D8DA-4A85-94F7-54DA5524770B}">
      <p188:commentRel xmlns:p188="http://schemas.microsoft.com/office/powerpoint/2018/8/main" xmlns=""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163860" y="1463753"/>
            <a:ext cx="6103513" cy="1225296"/>
          </a:xfrm>
        </p:spPr>
        <p:txBody>
          <a:bodyPr/>
          <a:lstStyle/>
          <a:p>
            <a:r>
              <a:rPr lang="en-US" sz="4000" dirty="0"/>
              <a:t>MEMORIAL </a:t>
            </a:r>
            <a:r>
              <a:rPr lang="en-US" sz="4000" dirty="0" err="1" smtClean="0"/>
              <a:t>hOSPital</a:t>
            </a:r>
            <a:r>
              <a:rPr lang="en-US" sz="4000" dirty="0" smtClean="0"/>
              <a:t> - </a:t>
            </a:r>
            <a:r>
              <a:rPr lang="en-US" sz="4000" dirty="0" err="1" smtClean="0"/>
              <a:t>shiloh</a:t>
            </a:r>
            <a:r>
              <a:rPr lang="en-US" dirty="0"/>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76077" y="3138306"/>
            <a:ext cx="3493008" cy="878908"/>
          </a:xfrm>
        </p:spPr>
        <p:txBody>
          <a:bodyPr vert="horz" lIns="0" tIns="0" rIns="0" bIns="0" rtlCol="0" anchor="t">
            <a:noAutofit/>
          </a:bodyPr>
          <a:lstStyle/>
          <a:p>
            <a:r>
              <a:rPr lang="en-US" dirty="0"/>
              <a:t>BJC </a:t>
            </a:r>
            <a:r>
              <a:rPr lang="en-US" dirty="0" smtClean="0"/>
              <a:t>Healthcare</a:t>
            </a:r>
          </a:p>
          <a:p>
            <a:r>
              <a:rPr lang="en-US" dirty="0" smtClean="0">
                <a:cs typeface="Sabon Next LT"/>
              </a:rPr>
              <a:t>Kelsey Dunning, BSN, RNC-LRN</a:t>
            </a:r>
            <a:endParaRPr lang="en-US" dirty="0">
              <a:cs typeface="Sabon Next LT"/>
            </a:endParaRPr>
          </a:p>
          <a:p>
            <a:endParaRPr lang="en-US" dirty="0"/>
          </a:p>
        </p:txBody>
      </p:sp>
    </p:spTree>
    <p:extLst>
      <p:ext uri="{BB962C8B-B14F-4D97-AF65-F5344CB8AC3E}">
        <p14:creationId xmlns:p14="http://schemas.microsoft.com/office/powerpoint/2010/main" val="245744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37078" y="1628414"/>
            <a:ext cx="7881971" cy="914634"/>
          </a:xfrm>
        </p:spPr>
        <p:txBody>
          <a:bodyPr/>
          <a:lstStyle/>
          <a:p>
            <a:r>
              <a:rPr lang="en-US" dirty="0">
                <a:latin typeface="Arial Black"/>
                <a:ea typeface="Arial Regular"/>
                <a:cs typeface="Arial Black" panose="020B0604020202020204" pitchFamily="34" charset="0"/>
              </a:rPr>
              <a:t>Special Care Nursery</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874384" y="3102786"/>
            <a:ext cx="5693664" cy="3122168"/>
          </a:xfrm>
        </p:spPr>
        <p:txBody>
          <a:bodyPr vert="horz" lIns="91440" tIns="45720" rIns="91440" bIns="45720" rtlCol="0" anchor="t">
            <a:noAutofit/>
          </a:bodyPr>
          <a:lstStyle/>
          <a:p>
            <a:pPr marL="342900" indent="-342900">
              <a:buChar char="•"/>
            </a:pPr>
            <a:r>
              <a:rPr lang="en-US" dirty="0">
                <a:cs typeface="Sabon Next LT"/>
              </a:rPr>
              <a:t>Shiloh, IL</a:t>
            </a:r>
          </a:p>
          <a:p>
            <a:pPr marL="342900" indent="-342900">
              <a:buFont typeface="Arial,Sans-Serif" panose="020B0604020202020204" pitchFamily="34" charset="0"/>
              <a:buChar char="•"/>
            </a:pPr>
            <a:r>
              <a:rPr lang="en-US" dirty="0">
                <a:latin typeface="Sabon Next LT"/>
                <a:cs typeface="Arial"/>
              </a:rPr>
              <a:t>Level 2E – 12 Bed Unit</a:t>
            </a:r>
          </a:p>
          <a:p>
            <a:pPr marL="342900" indent="-342900">
              <a:buChar char="•"/>
            </a:pPr>
            <a:r>
              <a:rPr lang="en-US" dirty="0">
                <a:cs typeface="Sabon Next LT"/>
              </a:rPr>
              <a:t>16 LDRP Beds</a:t>
            </a:r>
          </a:p>
          <a:p>
            <a:pPr marL="342900" indent="-342900">
              <a:buChar char="•"/>
            </a:pPr>
            <a:r>
              <a:rPr lang="en-US" dirty="0">
                <a:cs typeface="Sabon Next LT"/>
              </a:rPr>
              <a:t>Average 1390 deliveries a year</a:t>
            </a:r>
            <a:endParaRPr lang="en-US" dirty="0"/>
          </a:p>
          <a:p>
            <a:r>
              <a:rPr lang="en-US" dirty="0"/>
              <a:t>​</a:t>
            </a:r>
            <a:endParaRPr lang="en-US" dirty="0">
              <a:cs typeface="Sabon Next LT"/>
            </a:endParaRPr>
          </a:p>
          <a:p>
            <a:endParaRPr lang="en-US" dirty="0"/>
          </a:p>
          <a:p>
            <a:r>
              <a:rPr lang="en-US" dirty="0"/>
              <a:t>​</a:t>
            </a:r>
            <a:endParaRPr lang="en-US" dirty="0">
              <a:cs typeface="Sabon Next LT"/>
            </a:endParaRPr>
          </a:p>
          <a:p>
            <a:endParaRPr lang="en-US" dirty="0"/>
          </a:p>
        </p:txBody>
      </p:sp>
    </p:spTree>
    <p:extLst>
      <p:ext uri="{BB962C8B-B14F-4D97-AF65-F5344CB8AC3E}">
        <p14:creationId xmlns:p14="http://schemas.microsoft.com/office/powerpoint/2010/main" val="29448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5FD3-63DC-E793-1366-B1EB2A826AD6}"/>
              </a:ext>
            </a:extLst>
          </p:cNvPr>
          <p:cNvSpPr>
            <a:spLocks noGrp="1"/>
          </p:cNvSpPr>
          <p:nvPr>
            <p:ph type="title"/>
          </p:nvPr>
        </p:nvSpPr>
        <p:spPr>
          <a:xfrm>
            <a:off x="572882" y="285803"/>
            <a:ext cx="10671048" cy="768096"/>
          </a:xfrm>
        </p:spPr>
        <p:txBody>
          <a:bodyPr/>
          <a:lstStyle/>
          <a:p>
            <a:r>
              <a:rPr lang="en-US" dirty="0"/>
              <a:t>GOALS</a:t>
            </a:r>
          </a:p>
        </p:txBody>
      </p:sp>
      <p:sp>
        <p:nvSpPr>
          <p:cNvPr id="3" name="Content Placeholder 2">
            <a:extLst>
              <a:ext uri="{FF2B5EF4-FFF2-40B4-BE49-F238E27FC236}">
                <a16:creationId xmlns:a16="http://schemas.microsoft.com/office/drawing/2014/main" id="{15346176-3937-CF71-4A94-3D26D261406C}"/>
              </a:ext>
            </a:extLst>
          </p:cNvPr>
          <p:cNvSpPr>
            <a:spLocks noGrp="1"/>
          </p:cNvSpPr>
          <p:nvPr>
            <p:ph sz="half" idx="1"/>
          </p:nvPr>
        </p:nvSpPr>
        <p:spPr>
          <a:xfrm>
            <a:off x="291403" y="1234794"/>
            <a:ext cx="11606429" cy="5267723"/>
          </a:xfrm>
        </p:spPr>
        <p:txBody>
          <a:bodyPr vert="horz" lIns="91440" tIns="45720" rIns="91440" bIns="45720" rtlCol="0" anchor="t">
            <a:noAutofit/>
          </a:bodyPr>
          <a:lstStyle/>
          <a:p>
            <a:pPr marL="0" indent="0" algn="ctr">
              <a:buNone/>
            </a:pPr>
            <a:r>
              <a:rPr lang="en-US" sz="2000" dirty="0">
                <a:solidFill>
                  <a:srgbClr val="002060"/>
                </a:solidFill>
                <a:latin typeface="Calibri"/>
                <a:cs typeface="Calibri"/>
              </a:rPr>
              <a:t>Decrease by 20% (or absolute rate of 4%) the number of newborns, born at ≥35 weeks who receive antibiotics</a:t>
            </a:r>
            <a:endParaRPr lang="en-US" sz="2000" dirty="0">
              <a:cs typeface="Sabon Next LT"/>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0" indent="0">
              <a:buNone/>
            </a:pPr>
            <a:endParaRPr lang="en-US" dirty="0">
              <a:solidFill>
                <a:srgbClr val="1F2C8F"/>
              </a:solidFill>
              <a:latin typeface="Arial"/>
              <a:cs typeface="Arial"/>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002060"/>
              </a:solidFill>
              <a:latin typeface="Calibri"/>
              <a:cs typeface="Calibri"/>
            </a:endParaRPr>
          </a:p>
          <a:p>
            <a:pPr marL="347345" indent="-347345"/>
            <a:endParaRPr lang="en-US" dirty="0">
              <a:solidFill>
                <a:srgbClr val="1F2C8F"/>
              </a:solidFill>
              <a:latin typeface="Sabon Next LT"/>
              <a:cs typeface="Sabon Next LT"/>
            </a:endParaRPr>
          </a:p>
        </p:txBody>
      </p:sp>
      <p:sp>
        <p:nvSpPr>
          <p:cNvPr id="5" name="Slide Number Placeholder 4">
            <a:extLst>
              <a:ext uri="{FF2B5EF4-FFF2-40B4-BE49-F238E27FC236}">
                <a16:creationId xmlns:a16="http://schemas.microsoft.com/office/drawing/2014/main" id="{7C3F07DB-9F53-AA7D-E0E5-BC5EBCB8BBD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pic>
        <p:nvPicPr>
          <p:cNvPr id="7" name="Picture 6" descr="A screenshot of a graph&#10;&#10;Description automatically generated">
            <a:extLst>
              <a:ext uri="{FF2B5EF4-FFF2-40B4-BE49-F238E27FC236}">
                <a16:creationId xmlns:a16="http://schemas.microsoft.com/office/drawing/2014/main" id="{48D62167-43C9-50C1-8476-2193436E6466}"/>
              </a:ext>
            </a:extLst>
          </p:cNvPr>
          <p:cNvPicPr>
            <a:picLocks noChangeAspect="1"/>
          </p:cNvPicPr>
          <p:nvPr/>
        </p:nvPicPr>
        <p:blipFill>
          <a:blip r:embed="rId2"/>
          <a:stretch>
            <a:fillRect/>
          </a:stretch>
        </p:blipFill>
        <p:spPr>
          <a:xfrm>
            <a:off x="994147" y="1892474"/>
            <a:ext cx="10442942" cy="3959096"/>
          </a:xfrm>
          <a:prstGeom prst="rect">
            <a:avLst/>
          </a:prstGeom>
        </p:spPr>
      </p:pic>
    </p:spTree>
    <p:extLst>
      <p:ext uri="{BB962C8B-B14F-4D97-AF65-F5344CB8AC3E}">
        <p14:creationId xmlns:p14="http://schemas.microsoft.com/office/powerpoint/2010/main" val="111660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B152-B875-A66A-F6DF-37BFBE56A4A7}"/>
              </a:ext>
            </a:extLst>
          </p:cNvPr>
          <p:cNvSpPr>
            <a:spLocks noGrp="1"/>
          </p:cNvSpPr>
          <p:nvPr>
            <p:ph type="title"/>
          </p:nvPr>
        </p:nvSpPr>
        <p:spPr>
          <a:xfrm>
            <a:off x="839788" y="457200"/>
            <a:ext cx="3932237" cy="1600200"/>
          </a:xfrm>
        </p:spPr>
        <p:txBody>
          <a:bodyPr anchor="b">
            <a:normAutofit/>
          </a:bodyPr>
          <a:lstStyle/>
          <a:p>
            <a:r>
              <a:rPr lang="en-US" dirty="0"/>
              <a:t>GOALS</a:t>
            </a:r>
          </a:p>
        </p:txBody>
      </p:sp>
      <p:pic>
        <p:nvPicPr>
          <p:cNvPr id="4" name="Picture 3" descr="A screenshot of a calendar&#10;&#10;Description automatically generated">
            <a:extLst>
              <a:ext uri="{FF2B5EF4-FFF2-40B4-BE49-F238E27FC236}">
                <a16:creationId xmlns:a16="http://schemas.microsoft.com/office/drawing/2014/main" id="{3B2B1A43-F5ED-D9BB-A456-8272B72A21A3}"/>
              </a:ext>
            </a:extLst>
          </p:cNvPr>
          <p:cNvPicPr>
            <a:picLocks noChangeAspect="1"/>
          </p:cNvPicPr>
          <p:nvPr/>
        </p:nvPicPr>
        <p:blipFill>
          <a:blip r:embed="rId2"/>
          <a:stretch>
            <a:fillRect/>
          </a:stretch>
        </p:blipFill>
        <p:spPr>
          <a:xfrm>
            <a:off x="5183188" y="2637282"/>
            <a:ext cx="6172200" cy="3097911"/>
          </a:xfrm>
          <a:prstGeom prst="rect">
            <a:avLst/>
          </a:prstGeom>
          <a:noFill/>
        </p:spPr>
      </p:pic>
      <p:sp>
        <p:nvSpPr>
          <p:cNvPr id="3" name="Content Placeholder 2">
            <a:extLst>
              <a:ext uri="{FF2B5EF4-FFF2-40B4-BE49-F238E27FC236}">
                <a16:creationId xmlns:a16="http://schemas.microsoft.com/office/drawing/2014/main" id="{752B4402-1878-4C8B-822B-BE58BB9E63C9}"/>
              </a:ext>
            </a:extLst>
          </p:cNvPr>
          <p:cNvSpPr>
            <a:spLocks noGrp="1"/>
          </p:cNvSpPr>
          <p:nvPr>
            <p:ph type="body" sz="half" idx="2"/>
          </p:nvPr>
        </p:nvSpPr>
        <p:spPr>
          <a:xfrm>
            <a:off x="839788" y="2057400"/>
            <a:ext cx="3932237" cy="3811588"/>
          </a:xfrm>
        </p:spPr>
        <p:txBody>
          <a:bodyPr vert="horz" lIns="91440" tIns="45720" rIns="91440" bIns="45720" rtlCol="0">
            <a:normAutofit/>
          </a:bodyPr>
          <a:lstStyle/>
          <a:p>
            <a:pPr marL="0" indent="0">
              <a:buNone/>
            </a:pPr>
            <a:r>
              <a:rPr lang="en-US"/>
              <a:t>Decrease by 20% the number of newborns with a negative blood culture who receive antibiotics for longer than 36 hours</a:t>
            </a:r>
          </a:p>
        </p:txBody>
      </p:sp>
      <p:sp>
        <p:nvSpPr>
          <p:cNvPr id="9" name="Footer Placeholder 4">
            <a:extLst>
              <a:ext uri="{FF2B5EF4-FFF2-40B4-BE49-F238E27FC236}">
                <a16:creationId xmlns:a16="http://schemas.microsoft.com/office/drawing/2014/main" id="{F6D8F7FE-4AA7-A276-A78B-46AD0655F30A}"/>
              </a:ext>
            </a:extLst>
          </p:cNvPr>
          <p:cNvSpPr>
            <a:spLocks noGrp="1"/>
          </p:cNvSpPr>
          <p:nvPr>
            <p:ph type="ftr" sz="quarter" idx="11"/>
          </p:nvPr>
        </p:nvSpPr>
        <p:spPr>
          <a:xfrm>
            <a:off x="621792" y="457200"/>
            <a:ext cx="3200400" cy="274320"/>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F2C8F"/>
                </a:solidFill>
                <a:effectLst/>
                <a:uLnTx/>
                <a:uFillTx/>
                <a:latin typeface="Arial" panose="020B0604020202020204" pitchFamily="34" charset="0"/>
                <a:ea typeface="+mn-ea"/>
                <a:cs typeface="Arial" panose="020B0604020202020204" pitchFamily="34" charset="0"/>
              </a:rPr>
              <a:t>Presentation title</a:t>
            </a:r>
          </a:p>
        </p:txBody>
      </p:sp>
      <p:sp>
        <p:nvSpPr>
          <p:cNvPr id="5" name="Slide Number Placeholder 4">
            <a:extLst>
              <a:ext uri="{FF2B5EF4-FFF2-40B4-BE49-F238E27FC236}">
                <a16:creationId xmlns:a16="http://schemas.microsoft.com/office/drawing/2014/main" id="{FC81EC70-0D45-F3A8-557A-6E55D4833FF6}"/>
              </a:ext>
            </a:extLst>
          </p:cNvPr>
          <p:cNvSpPr>
            <a:spLocks noGrp="1"/>
          </p:cNvSpPr>
          <p:nvPr>
            <p:ph type="sldNum" sz="quarter" idx="12"/>
          </p:nvPr>
        </p:nvSpPr>
        <p:spPr>
          <a:xfrm>
            <a:off x="10945368" y="457200"/>
            <a:ext cx="987552"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srgbClr val="1F2C8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16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E500-7FE3-D25E-210E-B878FA283A40}"/>
              </a:ext>
            </a:extLst>
          </p:cNvPr>
          <p:cNvSpPr>
            <a:spLocks noGrp="1"/>
          </p:cNvSpPr>
          <p:nvPr>
            <p:ph type="title"/>
          </p:nvPr>
        </p:nvSpPr>
        <p:spPr>
          <a:xfrm>
            <a:off x="758952" y="1216152"/>
            <a:ext cx="10671048" cy="768096"/>
          </a:xfrm>
        </p:spPr>
        <p:txBody>
          <a:bodyPr anchor="t">
            <a:normAutofit/>
          </a:bodyPr>
          <a:lstStyle/>
          <a:p>
            <a:r>
              <a:rPr lang="en-US" dirty="0"/>
              <a:t>HOW WE ACHIEVED</a:t>
            </a:r>
            <a:endParaRPr lang="en-US"/>
          </a:p>
        </p:txBody>
      </p:sp>
      <p:sp>
        <p:nvSpPr>
          <p:cNvPr id="12" name="Footer Placeholder 3">
            <a:extLst>
              <a:ext uri="{FF2B5EF4-FFF2-40B4-BE49-F238E27FC236}">
                <a16:creationId xmlns:a16="http://schemas.microsoft.com/office/drawing/2014/main" id="{35120C46-94CD-F824-B80F-BCEBCB3A3C60}"/>
              </a:ext>
            </a:extLst>
          </p:cNvPr>
          <p:cNvSpPr>
            <a:spLocks noGrp="1"/>
          </p:cNvSpPr>
          <p:nvPr>
            <p:ph type="ftr" sz="quarter" idx="11"/>
          </p:nvPr>
        </p:nvSpPr>
        <p:spPr>
          <a:xfrm>
            <a:off x="621792" y="457200"/>
            <a:ext cx="3200400" cy="274320"/>
          </a:xfr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F2C8F"/>
                </a:solidFill>
                <a:effectLst/>
                <a:uLnTx/>
                <a:uFillTx/>
                <a:latin typeface="Arial" panose="020B0604020202020204" pitchFamily="34" charset="0"/>
                <a:ea typeface="+mn-ea"/>
                <a:cs typeface="Arial" panose="020B0604020202020204" pitchFamily="34" charset="0"/>
              </a:rPr>
              <a:t>Presentation title</a:t>
            </a:r>
          </a:p>
        </p:txBody>
      </p:sp>
      <p:sp>
        <p:nvSpPr>
          <p:cNvPr id="5" name="Slide Number Placeholder 4">
            <a:extLst>
              <a:ext uri="{FF2B5EF4-FFF2-40B4-BE49-F238E27FC236}">
                <a16:creationId xmlns:a16="http://schemas.microsoft.com/office/drawing/2014/main" id="{0EBB8195-E146-D4D8-31C9-7764D45638DF}"/>
              </a:ext>
            </a:extLst>
          </p:cNvPr>
          <p:cNvSpPr>
            <a:spLocks noGrp="1"/>
          </p:cNvSpPr>
          <p:nvPr>
            <p:ph type="sldNum" sz="quarter" idx="12"/>
          </p:nvPr>
        </p:nvSpPr>
        <p:spPr>
          <a:xfrm>
            <a:off x="10945368" y="457200"/>
            <a:ext cx="987552"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1F2C8F"/>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5DDC8C72-0F9F-8D0C-1590-04CA621E50A9}"/>
              </a:ext>
            </a:extLst>
          </p:cNvPr>
          <p:cNvGraphicFramePr>
            <a:graphicFrameLocks noGrp="1"/>
          </p:cNvGraphicFramePr>
          <p:nvPr>
            <p:ph sz="half" idx="1"/>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72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n-US" dirty="0"/>
              <a:t>NEW HIRE EDUCATION</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p:txBody>
          <a:bodyPr/>
          <a:lstStyle/>
          <a:p>
            <a:r>
              <a:rPr lang="en-US" dirty="0">
                <a:latin typeface="Arial"/>
                <a:cs typeface="Arial"/>
              </a:rPr>
              <a:t>PHYSICIAN</a:t>
            </a:r>
            <a:endParaRPr lang="en-US" dirty="0"/>
          </a:p>
        </p:txBody>
      </p:sp>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p:txBody>
          <a:bodyPr/>
          <a:lstStyle/>
          <a:p>
            <a:pPr marL="347345" indent="-347345"/>
            <a:r>
              <a:rPr lang="en-US" dirty="0"/>
              <a:t>Basic 1-Pager</a:t>
            </a:r>
            <a:endParaRPr lang="en-US" dirty="0">
              <a:cs typeface="Sabon Next LT"/>
            </a:endParaRPr>
          </a:p>
          <a:p>
            <a:pPr marL="347345" indent="-347345"/>
            <a:r>
              <a:rPr lang="en-US" dirty="0"/>
              <a:t>Newborn Sepsis Policy</a:t>
            </a:r>
            <a:endParaRPr lang="en-US" dirty="0">
              <a:cs typeface="Sabon Next LT"/>
            </a:endParaRPr>
          </a:p>
          <a:p>
            <a:pPr marL="347345" indent="-347345"/>
            <a:endParaRPr lang="en-US" dirty="0">
              <a:cs typeface="Sabon Next LT"/>
            </a:endParaRPr>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p:txBody>
          <a:bodyPr/>
          <a:lstStyle/>
          <a:p>
            <a:r>
              <a:rPr lang="en-US" dirty="0">
                <a:latin typeface="Arial"/>
                <a:cs typeface="Arial"/>
              </a:rPr>
              <a:t>Nurse</a:t>
            </a:r>
            <a:endParaRPr lang="en-US" dirty="0"/>
          </a:p>
        </p:txBody>
      </p:sp>
      <p:pic>
        <p:nvPicPr>
          <p:cNvPr id="76" name="Picture Placeholder 75" descr="increasing chart icon">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rotWithShape="1">
          <a:blip r:embed="rId2"/>
          <a:srcRect/>
          <a:stretch/>
        </p:blipFill>
        <p:spPr/>
      </p:pic>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p:txBody>
          <a:bodyPr/>
          <a:lstStyle/>
          <a:p>
            <a:pPr marL="347345" indent="-347345"/>
            <a:r>
              <a:rPr lang="en-US" dirty="0">
                <a:latin typeface="Sabon Next LT"/>
                <a:cs typeface="Arial"/>
              </a:rPr>
              <a:t>Basic 1-Pager in new hire folder</a:t>
            </a:r>
          </a:p>
          <a:p>
            <a:pPr marL="347345" indent="-347345"/>
            <a:r>
              <a:rPr lang="en-US" dirty="0">
                <a:latin typeface="Sabon Next LT"/>
                <a:cs typeface="Arial"/>
              </a:rPr>
              <a:t>Newborn Sepsis Policy included in orientation checklist to review</a:t>
            </a:r>
            <a:endParaRPr lang="en-US" dirty="0">
              <a:latin typeface="Sabon Next LT"/>
            </a:endParaRPr>
          </a:p>
          <a:p>
            <a:pPr marL="347345" indent="-347345"/>
            <a:endParaRPr lang="en-US" dirty="0">
              <a:cs typeface="Sabon Next LT"/>
            </a:endParaRPr>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p:txBody>
          <a:bodyPr/>
          <a:lstStyle/>
          <a:p>
            <a:r>
              <a:rPr lang="en-US" altLang="zh-CN" dirty="0">
                <a:latin typeface="Arial"/>
                <a:cs typeface="Arial"/>
              </a:rPr>
              <a:t>Pharmacy</a:t>
            </a:r>
            <a:endParaRPr lang="en-US" altLang="zh-CN" dirty="0"/>
          </a:p>
        </p:txBody>
      </p:sp>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p:txBody>
          <a:bodyPr/>
          <a:lstStyle/>
          <a:p>
            <a:pPr marL="347345" indent="-347345"/>
            <a:r>
              <a:rPr lang="en-US" dirty="0">
                <a:cs typeface="Sabon Next LT"/>
              </a:rPr>
              <a:t>Empiric Antibiotic Dosing chart for Neonatal EOS</a:t>
            </a:r>
          </a:p>
          <a:p>
            <a:pPr marL="347345" indent="-347345"/>
            <a:r>
              <a:rPr lang="en-US" dirty="0">
                <a:cs typeface="Sabon Next LT"/>
              </a:rPr>
              <a:t>Newborn Sepsis Policy</a:t>
            </a:r>
          </a:p>
          <a:p>
            <a:pPr marL="347345" indent="-347345"/>
            <a:endParaRPr lang="en-US" dirty="0">
              <a:cs typeface="Sabon Next LT"/>
            </a:endParaRPr>
          </a:p>
          <a:p>
            <a:pPr marL="347345" indent="-347345"/>
            <a:endParaRPr lang="en-US" dirty="0">
              <a:cs typeface="Sabon Next LT"/>
            </a:endParaRPr>
          </a:p>
        </p:txBody>
      </p:sp>
      <p:pic>
        <p:nvPicPr>
          <p:cNvPr id="13" name="Picture Placeholder 75" descr="increasing chart icon">
            <a:extLst>
              <a:ext uri="{FF2B5EF4-FFF2-40B4-BE49-F238E27FC236}">
                <a16:creationId xmlns:a16="http://schemas.microsoft.com/office/drawing/2014/main" id="{5C135181-D182-0F44-EF73-B3891CBC4042}"/>
              </a:ext>
            </a:extLst>
          </p:cNvPr>
          <p:cNvPicPr>
            <a:picLocks noChangeAspect="1"/>
          </p:cNvPicPr>
          <p:nvPr/>
        </p:nvPicPr>
        <p:blipFill rotWithShape="1">
          <a:blip r:embed="rId2"/>
          <a:srcRect/>
          <a:stretch/>
        </p:blipFill>
        <p:spPr>
          <a:xfrm>
            <a:off x="1852168" y="2278888"/>
            <a:ext cx="932688" cy="932688"/>
          </a:xfrm>
          <a:prstGeom prst="ellipse">
            <a:avLst/>
          </a:prstGeom>
          <a:solidFill>
            <a:schemeClr val="accent1"/>
          </a:solidFill>
          <a:ln>
            <a:solidFill>
              <a:srgbClr val="AAC4E9"/>
            </a:solidFill>
          </a:ln>
        </p:spPr>
      </p:pic>
      <p:pic>
        <p:nvPicPr>
          <p:cNvPr id="12" name="Picture Placeholder 75" descr="increasing chart icon">
            <a:extLst>
              <a:ext uri="{FF2B5EF4-FFF2-40B4-BE49-F238E27FC236}">
                <a16:creationId xmlns:a16="http://schemas.microsoft.com/office/drawing/2014/main" id="{2106EFB7-242C-4D9E-5DB7-DA69D8739944}"/>
              </a:ext>
            </a:extLst>
          </p:cNvPr>
          <p:cNvPicPr>
            <a:picLocks noChangeAspect="1"/>
          </p:cNvPicPr>
          <p:nvPr/>
        </p:nvPicPr>
        <p:blipFill rotWithShape="1">
          <a:blip r:embed="rId2"/>
          <a:srcRect/>
          <a:stretch/>
        </p:blipFill>
        <p:spPr>
          <a:xfrm>
            <a:off x="9203710" y="2254660"/>
            <a:ext cx="932688" cy="932688"/>
          </a:xfrm>
          <a:prstGeom prst="ellipse">
            <a:avLst/>
          </a:prstGeom>
          <a:solidFill>
            <a:schemeClr val="accent1"/>
          </a:solidFill>
        </p:spPr>
      </p:pic>
    </p:spTree>
    <p:extLst>
      <p:ext uri="{BB962C8B-B14F-4D97-AF65-F5344CB8AC3E}">
        <p14:creationId xmlns:p14="http://schemas.microsoft.com/office/powerpoint/2010/main" val="53564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16"/>
          <p:cNvSpPr txBox="1">
            <a:spLocks noGrp="1"/>
          </p:cNvSpPr>
          <p:nvPr>
            <p:ph type="sldNum" sz="quarter" idx="4294967295"/>
          </p:nvPr>
        </p:nvSpPr>
        <p:spPr>
          <a:xfrm>
            <a:off x="8839200" y="6356350"/>
            <a:ext cx="27432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fld id="{97033E4B-E3EB-3D46-B2D8-3159663620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t>3</a:t>
            </a:fld>
            <a:endParaRPr kumimoji="0" sz="1200" b="0" i="0" u="none" strike="noStrike" kern="0" cap="none" spc="0" normalizeH="0" baseline="0" noProof="0">
              <a:ln>
                <a:noFill/>
              </a:ln>
              <a:solidFill>
                <a:srgbClr val="AEB3B7"/>
              </a:solidFill>
              <a:effectLst/>
              <a:uLnTx/>
              <a:uFillTx/>
              <a:latin typeface="Calibri"/>
              <a:ea typeface="Calibri"/>
              <a:cs typeface="Calibri"/>
              <a:sym typeface="Calibri"/>
            </a:endParaRPr>
          </a:p>
        </p:txBody>
      </p:sp>
      <p:sp>
        <p:nvSpPr>
          <p:cNvPr id="371" name="Google Shape;371;p16"/>
          <p:cNvSpPr txBox="1">
            <a:spLocks noGrp="1"/>
          </p:cNvSpPr>
          <p:nvPr>
            <p:ph type="ftr" sz="quarter" idx="4294967295"/>
          </p:nvPr>
        </p:nvSpPr>
        <p:spPr>
          <a:xfrm>
            <a:off x="609600" y="6356350"/>
            <a:ext cx="41148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19497"/>
              </a:buClr>
              <a:buSzPts val="1200"/>
              <a:buFont typeface="Calibri"/>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Illinois Perinatal Quality Collaborative</a:t>
            </a:r>
            <a:endParaRPr kumimoji="0" sz="1200" b="0" i="0" u="none" strike="noStrike" kern="0" cap="none" spc="0" normalizeH="0" baseline="0" noProof="0">
              <a:ln>
                <a:noFill/>
              </a:ln>
              <a:solidFill>
                <a:srgbClr val="919497"/>
              </a:solidFill>
              <a:effectLst/>
              <a:uLnTx/>
              <a:uFillTx/>
              <a:latin typeface="Calibri"/>
              <a:ea typeface="+mn-ea"/>
              <a:cs typeface="Calibri"/>
              <a:sym typeface="Calibri"/>
            </a:endParaRPr>
          </a:p>
        </p:txBody>
      </p:sp>
      <p:sp>
        <p:nvSpPr>
          <p:cNvPr id="368" name="Google Shape;368;p16"/>
          <p:cNvSpPr txBox="1">
            <a:spLocks noGrp="1"/>
          </p:cNvSpPr>
          <p:nvPr>
            <p:ph type="title" idx="4294967295"/>
          </p:nvPr>
        </p:nvSpPr>
        <p:spPr>
          <a:xfrm>
            <a:off x="7629651" y="2218467"/>
            <a:ext cx="3740990" cy="1325562"/>
          </a:xfrm>
          <a:prstGeom prst="rect">
            <a:avLst/>
          </a:prstGeom>
          <a:noFill/>
          <a:ln>
            <a:noFill/>
          </a:ln>
        </p:spPr>
        <p:txBody>
          <a:bodyPr spcFirstLastPara="1" wrap="square" lIns="91425" tIns="45700" rIns="91425" bIns="45700" anchor="ctr" anchorCtr="0">
            <a:normAutofit fontScale="90000"/>
          </a:bodyPr>
          <a:lstStyle/>
          <a:p>
            <a:pPr algn="ctr">
              <a:spcBef>
                <a:spcPts val="0"/>
              </a:spcBef>
              <a:buClr>
                <a:schemeClr val="accent1"/>
              </a:buClr>
              <a:buSzPts val="4000"/>
            </a:pPr>
            <a:r>
              <a:rPr lang="en-US" sz="4400">
                <a:ea typeface="Lato Medium"/>
                <a:cs typeface="Lato Medium"/>
              </a:rPr>
              <a:t>Registration </a:t>
            </a:r>
            <a:br>
              <a:rPr lang="en-US" sz="4400">
                <a:ea typeface="Lato Medium"/>
                <a:cs typeface="Lato Medium"/>
              </a:rPr>
            </a:br>
            <a:r>
              <a:rPr lang="en-US" sz="4400">
                <a:ea typeface="Lato Medium"/>
                <a:cs typeface="Lato Medium"/>
              </a:rPr>
              <a:t>Coming Soon!</a:t>
            </a:r>
          </a:p>
        </p:txBody>
      </p:sp>
      <p:pic>
        <p:nvPicPr>
          <p:cNvPr id="4" name="Picture 4" descr="A yellow square with blue text&#10;&#10;Description automatically generated">
            <a:extLst>
              <a:ext uri="{FF2B5EF4-FFF2-40B4-BE49-F238E27FC236}">
                <a16:creationId xmlns:a16="http://schemas.microsoft.com/office/drawing/2014/main" id="{FCCD6B02-C7B8-D342-3A35-E8E47140B9DF}"/>
              </a:ext>
            </a:extLst>
          </p:cNvPr>
          <p:cNvPicPr>
            <a:picLocks noChangeAspect="1"/>
          </p:cNvPicPr>
          <p:nvPr/>
        </p:nvPicPr>
        <p:blipFill>
          <a:blip r:embed="rId3"/>
          <a:stretch>
            <a:fillRect/>
          </a:stretch>
        </p:blipFill>
        <p:spPr>
          <a:xfrm>
            <a:off x="713117" y="83750"/>
            <a:ext cx="6107501" cy="6273557"/>
          </a:xfrm>
          <a:prstGeom prst="rect">
            <a:avLst/>
          </a:prstGeom>
        </p:spPr>
      </p:pic>
      <p:sp>
        <p:nvSpPr>
          <p:cNvPr id="6" name="Google Shape;368;p16">
            <a:extLst>
              <a:ext uri="{FF2B5EF4-FFF2-40B4-BE49-F238E27FC236}">
                <a16:creationId xmlns:a16="http://schemas.microsoft.com/office/drawing/2014/main" id="{4861B0C5-5C0A-19EB-150E-E95303EA0BBC}"/>
              </a:ext>
            </a:extLst>
          </p:cNvPr>
          <p:cNvSpPr txBox="1">
            <a:spLocks/>
          </p:cNvSpPr>
          <p:nvPr/>
        </p:nvSpPr>
        <p:spPr>
          <a:xfrm>
            <a:off x="7293220" y="4110527"/>
            <a:ext cx="4402346" cy="1325562"/>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a:lstStyle>
          <a:p>
            <a:pPr algn="ctr"/>
            <a:r>
              <a:rPr lang="en-US" sz="2600">
                <a:ea typeface="Lato Medium"/>
                <a:cs typeface="Lato Medium"/>
              </a:rPr>
              <a:t>The Westin Chicago Lombard</a:t>
            </a:r>
            <a:endParaRPr lang="en-US" sz="2600"/>
          </a:p>
          <a:p>
            <a:pPr algn="ctr">
              <a:spcBef>
                <a:spcPts val="0"/>
              </a:spcBef>
            </a:pPr>
            <a:r>
              <a:rPr lang="en-US" sz="2600">
                <a:ea typeface="Lato Medium"/>
                <a:cs typeface="Lato Medium"/>
              </a:rPr>
              <a:t>Hotel Room Block</a:t>
            </a:r>
            <a:br>
              <a:rPr lang="en-US" sz="2600">
                <a:ea typeface="Lato Medium"/>
                <a:cs typeface="Lato Medium"/>
              </a:rPr>
            </a:br>
            <a:r>
              <a:rPr lang="en-US" sz="2600">
                <a:ea typeface="Lato Medium"/>
                <a:cs typeface="Lato Medium"/>
              </a:rPr>
              <a:t>Coming Soon!</a:t>
            </a:r>
            <a:endParaRPr lang="en-US" sz="2600"/>
          </a:p>
        </p:txBody>
      </p:sp>
    </p:spTree>
    <p:extLst>
      <p:ext uri="{BB962C8B-B14F-4D97-AF65-F5344CB8AC3E}">
        <p14:creationId xmlns:p14="http://schemas.microsoft.com/office/powerpoint/2010/main" val="2573328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lstStyle/>
          <a:p>
            <a:r>
              <a:rPr lang="en-US" dirty="0"/>
              <a:t>Moving forward</a:t>
            </a:r>
            <a:br>
              <a:rPr lang="en-US" dirty="0"/>
            </a:br>
            <a:endParaRPr lang="en-US"/>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p:txBody>
          <a:bodyPr/>
          <a:lstStyle/>
          <a:p>
            <a:r>
              <a:rPr lang="en-US" dirty="0">
                <a:latin typeface="Arial"/>
                <a:cs typeface="Arial"/>
              </a:rPr>
              <a:t>Ongoing education</a:t>
            </a:r>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p:txBody>
          <a:bodyPr vert="horz" lIns="45720" tIns="45720" rIns="45720" bIns="45720" rtlCol="0" anchor="t">
            <a:noAutofit/>
          </a:bodyPr>
          <a:lstStyle/>
          <a:p>
            <a:pPr marL="347345" indent="-347345"/>
            <a:r>
              <a:rPr lang="en-US" dirty="0"/>
              <a:t>Continue to educate on any policy/protocol changes, current antibiotic rate and fall outs. </a:t>
            </a:r>
            <a:endParaRPr lang="en-US" dirty="0">
              <a:cs typeface="Sabon Next LT"/>
            </a:endParaRPr>
          </a:p>
          <a:p>
            <a:pPr marL="347345" indent="-347345"/>
            <a:r>
              <a:rPr lang="en-US" dirty="0">
                <a:cs typeface="Sabon Next LT"/>
              </a:rPr>
              <a:t>Will provide education during staff </a:t>
            </a:r>
            <a:r>
              <a:rPr lang="en-US">
                <a:cs typeface="Sabon Next LT"/>
              </a:rPr>
              <a:t>meetings. </a:t>
            </a:r>
            <a:endParaRPr lang="en-US" dirty="0">
              <a:cs typeface="Sabon Next LT"/>
            </a:endParaRPr>
          </a:p>
          <a:p>
            <a:endParaRPr lang="en-US" dirty="0">
              <a:cs typeface="Sabon Next LT"/>
            </a:endParaRP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p:txBody>
          <a:bodyPr vert="horz" lIns="45720" tIns="45720" rIns="45720" bIns="45720" rtlCol="0" anchor="t">
            <a:noAutofit/>
          </a:bodyPr>
          <a:lstStyle/>
          <a:p>
            <a:pPr marL="347345" indent="-347345"/>
            <a:endParaRPr lang="en-US" dirty="0">
              <a:cs typeface="Sabon Next LT"/>
            </a:endParaRPr>
          </a:p>
          <a:p>
            <a:pPr marL="347345" indent="-347345"/>
            <a:endParaRPr lang="en-US" dirty="0">
              <a:cs typeface="Sabon Next LT"/>
            </a:endParaRPr>
          </a:p>
        </p:txBody>
      </p:sp>
    </p:spTree>
    <p:extLst>
      <p:ext uri="{BB962C8B-B14F-4D97-AF65-F5344CB8AC3E}">
        <p14:creationId xmlns:p14="http://schemas.microsoft.com/office/powerpoint/2010/main" val="288506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CA7A41E-2F40-4266-BFB9-938AEFCE0E17}"/>
              </a:ext>
            </a:extLst>
          </p:cNvPr>
          <p:cNvSpPr txBox="1">
            <a:spLocks/>
          </p:cNvSpPr>
          <p:nvPr/>
        </p:nvSpPr>
        <p:spPr>
          <a:xfrm>
            <a:off x="163513" y="2645211"/>
            <a:ext cx="11525250" cy="1567579"/>
          </a:xfrm>
          <a:prstGeom prst="rect">
            <a:avLst/>
          </a:prstGeom>
        </p:spPr>
        <p:txBody>
          <a:bodyPr vert="horz" lIns="91440" tIns="45720" rIns="91440" bIns="45720" rtlCol="0" anchor="ctr"/>
          <a:lstStyle>
            <a:defPPr>
              <a:defRPr lang="en-US"/>
            </a:defPPr>
            <a:lvl1pPr marL="0" algn="ctr" defTabSz="455981" rtl="0" eaLnBrk="1" latinLnBrk="0" hangingPunct="1">
              <a:defRPr sz="1200" kern="1200">
                <a:solidFill>
                  <a:schemeClr val="tx1">
                    <a:tint val="75000"/>
                  </a:schemeClr>
                </a:solidFill>
                <a:latin typeface="+mn-lt"/>
                <a:ea typeface="+mn-ea"/>
                <a:cs typeface="+mn-cs"/>
              </a:defRPr>
            </a:lvl1pPr>
            <a:lvl2pPr marL="455981" algn="l" defTabSz="455981" rtl="0" eaLnBrk="1" latinLnBrk="0" hangingPunct="1">
              <a:defRPr sz="1800" kern="1200">
                <a:solidFill>
                  <a:schemeClr val="tx1"/>
                </a:solidFill>
                <a:latin typeface="+mn-lt"/>
                <a:ea typeface="+mn-ea"/>
                <a:cs typeface="+mn-cs"/>
              </a:defRPr>
            </a:lvl2pPr>
            <a:lvl3pPr marL="911967" algn="l" defTabSz="455981" rtl="0" eaLnBrk="1" latinLnBrk="0" hangingPunct="1">
              <a:defRPr sz="1800" kern="1200">
                <a:solidFill>
                  <a:schemeClr val="tx1"/>
                </a:solidFill>
                <a:latin typeface="+mn-lt"/>
                <a:ea typeface="+mn-ea"/>
                <a:cs typeface="+mn-cs"/>
              </a:defRPr>
            </a:lvl3pPr>
            <a:lvl4pPr marL="1367957" algn="l" defTabSz="455981" rtl="0" eaLnBrk="1" latinLnBrk="0" hangingPunct="1">
              <a:defRPr sz="1800" kern="1200">
                <a:solidFill>
                  <a:schemeClr val="tx1"/>
                </a:solidFill>
                <a:latin typeface="+mn-lt"/>
                <a:ea typeface="+mn-ea"/>
                <a:cs typeface="+mn-cs"/>
              </a:defRPr>
            </a:lvl4pPr>
            <a:lvl5pPr marL="1823929" algn="l" defTabSz="455981" rtl="0" eaLnBrk="1" latinLnBrk="0" hangingPunct="1">
              <a:defRPr sz="1800" kern="1200">
                <a:solidFill>
                  <a:schemeClr val="tx1"/>
                </a:solidFill>
                <a:latin typeface="+mn-lt"/>
                <a:ea typeface="+mn-ea"/>
                <a:cs typeface="+mn-cs"/>
              </a:defRPr>
            </a:lvl5pPr>
            <a:lvl6pPr marL="2279907" algn="l" defTabSz="455981" rtl="0" eaLnBrk="1" latinLnBrk="0" hangingPunct="1">
              <a:defRPr sz="1800" kern="1200">
                <a:solidFill>
                  <a:schemeClr val="tx1"/>
                </a:solidFill>
                <a:latin typeface="+mn-lt"/>
                <a:ea typeface="+mn-ea"/>
                <a:cs typeface="+mn-cs"/>
              </a:defRPr>
            </a:lvl6pPr>
            <a:lvl7pPr marL="2735888" algn="l" defTabSz="455981" rtl="0" eaLnBrk="1" latinLnBrk="0" hangingPunct="1">
              <a:defRPr sz="1800" kern="1200">
                <a:solidFill>
                  <a:schemeClr val="tx1"/>
                </a:solidFill>
                <a:latin typeface="+mn-lt"/>
                <a:ea typeface="+mn-ea"/>
                <a:cs typeface="+mn-cs"/>
              </a:defRPr>
            </a:lvl7pPr>
            <a:lvl8pPr marL="3191870" algn="l" defTabSz="455981" rtl="0" eaLnBrk="1" latinLnBrk="0" hangingPunct="1">
              <a:defRPr sz="1800" kern="1200">
                <a:solidFill>
                  <a:schemeClr val="tx1"/>
                </a:solidFill>
                <a:latin typeface="+mn-lt"/>
                <a:ea typeface="+mn-ea"/>
                <a:cs typeface="+mn-cs"/>
              </a:defRPr>
            </a:lvl8pPr>
            <a:lvl9pPr marL="3647849" algn="l" defTabSz="455981" rtl="0" eaLnBrk="1" latinLnBrk="0" hangingPunct="1">
              <a:defRPr sz="1800" kern="1200">
                <a:solidFill>
                  <a:schemeClr val="tx1"/>
                </a:solidFill>
                <a:latin typeface="+mn-lt"/>
                <a:ea typeface="+mn-ea"/>
                <a:cs typeface="+mn-cs"/>
              </a:defRPr>
            </a:lvl9pPr>
          </a:lstStyle>
          <a:p>
            <a:r>
              <a:rPr lang="en-US" sz="8800" b="1" dirty="0">
                <a:solidFill>
                  <a:srgbClr val="206634"/>
                </a:solidFill>
                <a:latin typeface="Georgia" panose="02040502050405020303" pitchFamily="18" charset="0"/>
              </a:rPr>
              <a:t>Rush University Children’s Hospital</a:t>
            </a:r>
          </a:p>
        </p:txBody>
      </p:sp>
      <p:pic>
        <p:nvPicPr>
          <p:cNvPr id="1042" name="Picture 18" descr="About Rush University Children's Hospital | Rush System">
            <a:extLst>
              <a:ext uri="{FF2B5EF4-FFF2-40B4-BE49-F238E27FC236}">
                <a16:creationId xmlns:a16="http://schemas.microsoft.com/office/drawing/2014/main" id="{0755AB38-8BE3-4061-8482-E353767431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13"/>
          <a:stretch/>
        </p:blipFill>
        <p:spPr bwMode="auto">
          <a:xfrm>
            <a:off x="1589" y="1"/>
            <a:ext cx="12188825" cy="4986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96A41D-F228-48F8-8BFE-162BFF926520}"/>
              </a:ext>
            </a:extLst>
          </p:cNvPr>
          <p:cNvSpPr txBox="1"/>
          <p:nvPr/>
        </p:nvSpPr>
        <p:spPr>
          <a:xfrm>
            <a:off x="3222521" y="5153891"/>
            <a:ext cx="5746958" cy="1200329"/>
          </a:xfrm>
          <a:prstGeom prst="rect">
            <a:avLst/>
          </a:prstGeom>
          <a:noFill/>
        </p:spPr>
        <p:txBody>
          <a:bodyPr wrap="none" rtlCol="0">
            <a:spAutoFit/>
          </a:bodyPr>
          <a:lstStyle/>
          <a:p>
            <a:pPr algn="ctr" defTabSz="455981"/>
            <a:r>
              <a:rPr lang="en-US" dirty="0">
                <a:solidFill>
                  <a:prstClr val="black"/>
                </a:solidFill>
                <a:latin typeface="Calibri"/>
              </a:rPr>
              <a:t>ILPQC BASIC Sustainability Meeting</a:t>
            </a:r>
          </a:p>
          <a:p>
            <a:pPr algn="ctr" defTabSz="455981"/>
            <a:endParaRPr lang="en-US" dirty="0">
              <a:solidFill>
                <a:prstClr val="black"/>
              </a:solidFill>
              <a:latin typeface="Calibri"/>
            </a:endParaRPr>
          </a:p>
          <a:p>
            <a:pPr algn="ctr" defTabSz="455981"/>
            <a:r>
              <a:rPr lang="en-US" dirty="0">
                <a:solidFill>
                  <a:prstClr val="black"/>
                </a:solidFill>
                <a:latin typeface="Calibri"/>
              </a:rPr>
              <a:t>Adelaide B. Caprio, APRN, CNS and Laura M. Seske, MD, MS</a:t>
            </a:r>
          </a:p>
          <a:p>
            <a:pPr algn="ctr" defTabSz="455981"/>
            <a:r>
              <a:rPr lang="en-US" dirty="0">
                <a:solidFill>
                  <a:prstClr val="black"/>
                </a:solidFill>
                <a:latin typeface="Calibri"/>
              </a:rPr>
              <a:t>Aug 21, 2023 </a:t>
            </a:r>
          </a:p>
        </p:txBody>
      </p:sp>
      <p:sp>
        <p:nvSpPr>
          <p:cNvPr id="3" name="Footer Placeholder 2">
            <a:extLst>
              <a:ext uri="{FF2B5EF4-FFF2-40B4-BE49-F238E27FC236}">
                <a16:creationId xmlns:a16="http://schemas.microsoft.com/office/drawing/2014/main" id="{C66BC491-6BD6-4243-B696-DF7B2F97313D}"/>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
        <p:nvSpPr>
          <p:cNvPr id="4" name="Rectangle 3">
            <a:extLst>
              <a:ext uri="{FF2B5EF4-FFF2-40B4-BE49-F238E27FC236}">
                <a16:creationId xmlns:a16="http://schemas.microsoft.com/office/drawing/2014/main" id="{94F025C2-08AE-4A28-A784-F3201D994025}"/>
              </a:ext>
            </a:extLst>
          </p:cNvPr>
          <p:cNvSpPr/>
          <p:nvPr/>
        </p:nvSpPr>
        <p:spPr>
          <a:xfrm>
            <a:off x="938562" y="4043750"/>
            <a:ext cx="10314876" cy="1107996"/>
          </a:xfrm>
          <a:prstGeom prst="rect">
            <a:avLst/>
          </a:prstGeom>
          <a:noFill/>
        </p:spPr>
        <p:txBody>
          <a:bodyPr wrap="none" lIns="91440" tIns="45720" rIns="91440" bIns="45720">
            <a:spAutoFit/>
          </a:bodyPr>
          <a:lstStyle/>
          <a:p>
            <a:pPr algn="ctr" defTabSz="455981"/>
            <a:r>
              <a:rPr lang="en-US" sz="6600" dirty="0">
                <a:ln w="0"/>
                <a:solidFill>
                  <a:srgbClr val="4BB754"/>
                </a:solidFill>
                <a:effectLst>
                  <a:outerShdw blurRad="50800" dist="38100" dir="5400000" algn="t" rotWithShape="0">
                    <a:prstClr val="black">
                      <a:alpha val="40000"/>
                    </a:prstClr>
                  </a:outerShdw>
                </a:effectLst>
                <a:latin typeface="Calibri"/>
              </a:rPr>
              <a:t>Keeping an eye on the BASICs</a:t>
            </a:r>
          </a:p>
        </p:txBody>
      </p:sp>
    </p:spTree>
    <p:extLst>
      <p:ext uri="{BB962C8B-B14F-4D97-AF65-F5344CB8AC3E}">
        <p14:creationId xmlns:p14="http://schemas.microsoft.com/office/powerpoint/2010/main" val="10168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251465" y="-14287"/>
            <a:ext cx="7986157" cy="1143000"/>
          </a:xfrm>
        </p:spPr>
        <p:txBody>
          <a:bodyPr>
            <a:normAutofit/>
          </a:bodyPr>
          <a:lstStyle/>
          <a:p>
            <a:pPr algn="l"/>
            <a:r>
              <a:rPr lang="en-US" altLang="en-US" sz="4000" b="1" dirty="0"/>
              <a:t>Hospital Demographics</a:t>
            </a:r>
          </a:p>
        </p:txBody>
      </p:sp>
      <p:sp>
        <p:nvSpPr>
          <p:cNvPr id="2" name="Content Placeholder 1"/>
          <p:cNvSpPr>
            <a:spLocks noGrp="1"/>
          </p:cNvSpPr>
          <p:nvPr>
            <p:ph idx="1"/>
          </p:nvPr>
        </p:nvSpPr>
        <p:spPr>
          <a:xfrm>
            <a:off x="378016" y="1128713"/>
            <a:ext cx="8104381" cy="5729287"/>
          </a:xfrm>
        </p:spPr>
        <p:txBody>
          <a:bodyPr>
            <a:normAutofit/>
          </a:bodyPr>
          <a:lstStyle/>
          <a:p>
            <a:r>
              <a:rPr lang="en-US" b="1" dirty="0"/>
              <a:t>Location</a:t>
            </a:r>
          </a:p>
          <a:p>
            <a:pPr lvl="1"/>
            <a:r>
              <a:rPr lang="en-US" dirty="0"/>
              <a:t>Chicago, IL</a:t>
            </a:r>
          </a:p>
          <a:p>
            <a:r>
              <a:rPr lang="en-US" b="1" dirty="0"/>
              <a:t>Perinatal Administrative Center (PAC)</a:t>
            </a:r>
          </a:p>
          <a:p>
            <a:pPr lvl="1"/>
            <a:r>
              <a:rPr lang="en-US" dirty="0"/>
              <a:t>Rush University</a:t>
            </a:r>
          </a:p>
          <a:p>
            <a:r>
              <a:rPr lang="en-US" b="1" dirty="0"/>
              <a:t>Perinatal Level</a:t>
            </a:r>
          </a:p>
          <a:p>
            <a:pPr lvl="1"/>
            <a:r>
              <a:rPr lang="en-US" dirty="0"/>
              <a:t>Level 3, Referral Institution for PAC</a:t>
            </a:r>
          </a:p>
          <a:p>
            <a:r>
              <a:rPr lang="en-US" b="1" dirty="0"/>
              <a:t>Birth Volume</a:t>
            </a:r>
          </a:p>
          <a:p>
            <a:pPr lvl="1"/>
            <a:r>
              <a:rPr lang="en-US" dirty="0"/>
              <a:t>Approximately 2400 deliveries/year</a:t>
            </a:r>
          </a:p>
          <a:p>
            <a:pPr lvl="1"/>
            <a:endParaRPr lang="en-US" dirty="0"/>
          </a:p>
        </p:txBody>
      </p:sp>
      <p:sp>
        <p:nvSpPr>
          <p:cNvPr id="5" name="Footer Placeholder 2">
            <a:extLst>
              <a:ext uri="{FF2B5EF4-FFF2-40B4-BE49-F238E27FC236}">
                <a16:creationId xmlns:a16="http://schemas.microsoft.com/office/drawing/2014/main" id="{B61E2FA0-7E79-4846-A7D5-DB710C7DCF6A}"/>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207220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A288-6B33-4044-8E50-1C4215D770C5}"/>
              </a:ext>
            </a:extLst>
          </p:cNvPr>
          <p:cNvSpPr>
            <a:spLocks noGrp="1"/>
          </p:cNvSpPr>
          <p:nvPr>
            <p:ph type="title"/>
          </p:nvPr>
        </p:nvSpPr>
        <p:spPr>
          <a:xfrm>
            <a:off x="153076" y="-275422"/>
            <a:ext cx="6513263" cy="1143000"/>
          </a:xfrm>
        </p:spPr>
        <p:txBody>
          <a:bodyPr>
            <a:normAutofit/>
          </a:bodyPr>
          <a:lstStyle/>
          <a:p>
            <a:r>
              <a:rPr lang="en-US" sz="4000" b="1" dirty="0"/>
              <a:t>It’s was </a:t>
            </a:r>
            <a:r>
              <a:rPr lang="en-US" sz="4000" b="1" dirty="0" err="1">
                <a:solidFill>
                  <a:srgbClr val="00B050"/>
                </a:solidFill>
              </a:rPr>
              <a:t>BASIC</a:t>
            </a:r>
            <a:r>
              <a:rPr lang="en-US" sz="4000" b="1" dirty="0" err="1"/>
              <a:t>ally</a:t>
            </a:r>
            <a:r>
              <a:rPr lang="en-US" sz="4000" b="1" dirty="0"/>
              <a:t> a success</a:t>
            </a:r>
          </a:p>
        </p:txBody>
      </p:sp>
      <p:sp>
        <p:nvSpPr>
          <p:cNvPr id="6" name="Content Placeholder 5">
            <a:extLst>
              <a:ext uri="{FF2B5EF4-FFF2-40B4-BE49-F238E27FC236}">
                <a16:creationId xmlns:a16="http://schemas.microsoft.com/office/drawing/2014/main" id="{8711A46C-9E93-4179-975A-D01D7006F2A8}"/>
              </a:ext>
            </a:extLst>
          </p:cNvPr>
          <p:cNvSpPr>
            <a:spLocks noGrp="1"/>
          </p:cNvSpPr>
          <p:nvPr>
            <p:ph idx="1"/>
          </p:nvPr>
        </p:nvSpPr>
        <p:spPr>
          <a:xfrm>
            <a:off x="246285" y="685016"/>
            <a:ext cx="11310851" cy="5853910"/>
          </a:xfrm>
          <a:prstGeom prst="rect">
            <a:avLst/>
          </a:prstGeom>
        </p:spPr>
        <p:txBody>
          <a:bodyPr wrap="square">
            <a:spAutoFit/>
          </a:bodyPr>
          <a:lstStyle/>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Implemented Kaiser Neonatal Early –Onset Sepsis (EOS) Calculator</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Standardized note template dot phrases to integrate “Risk Assessment” for all infants</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Created new EPIC flowsheet for use of calculator data for each patient</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Continued use of antibiotic time outs with standardized discussion and documentation of infants who required prolonged duration of antibiotics </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Completed mandatory, interprofessional education on antibiotic stewardship</a:t>
            </a:r>
          </a:p>
          <a:p>
            <a:pPr marL="1085850" lvl="1" indent="-171450">
              <a:buFont typeface="Arial" panose="020B0604020202020204" pitchFamily="34" charset="0"/>
              <a:buChar char="•"/>
            </a:pPr>
            <a:r>
              <a:rPr lang="en-US" sz="2000" dirty="0">
                <a:latin typeface="Calibri" panose="020F0502020204030204" pitchFamily="34" charset="0"/>
                <a:cs typeface="Calibri" panose="020F0502020204030204" pitchFamily="34" charset="0"/>
              </a:rPr>
              <a:t>Nursing, Providers, Pharmacists</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Updated EPIC order sets with automatic stop times to 36 hours </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Standardized vital signs and workflow algorithms to decrease variability of practice and notification to providers</a:t>
            </a:r>
          </a:p>
          <a:p>
            <a:pPr marL="1085850" lvl="1" indent="-171450">
              <a:buFont typeface="Arial" panose="020B0604020202020204" pitchFamily="34" charset="0"/>
              <a:buChar char="•"/>
            </a:pPr>
            <a:r>
              <a:rPr lang="en-US" sz="2000" dirty="0">
                <a:latin typeface="Calibri" panose="020F0502020204030204" pitchFamily="34" charset="0"/>
                <a:cs typeface="Calibri" panose="020F0502020204030204" pitchFamily="34" charset="0"/>
              </a:rPr>
              <a:t>Labor &amp; Delivery, General Newborn Care, NICU </a:t>
            </a:r>
          </a:p>
          <a:p>
            <a:pPr marL="685800" indent="-685800">
              <a:buFont typeface="Arial" panose="020B0604020202020204" pitchFamily="34" charset="0"/>
              <a:buChar char="•"/>
            </a:pPr>
            <a:r>
              <a:rPr lang="en-US" sz="2400" dirty="0">
                <a:latin typeface="Calibri" panose="020F0502020204030204" pitchFamily="34" charset="0"/>
                <a:cs typeface="Calibri" panose="020F0502020204030204" pitchFamily="34" charset="0"/>
              </a:rPr>
              <a:t>Standardized EOS education in English and Spanish, for parents via text, e-mail and MyChart</a:t>
            </a:r>
          </a:p>
        </p:txBody>
      </p:sp>
      <p:sp>
        <p:nvSpPr>
          <p:cNvPr id="5" name="Footer Placeholder 2">
            <a:extLst>
              <a:ext uri="{FF2B5EF4-FFF2-40B4-BE49-F238E27FC236}">
                <a16:creationId xmlns:a16="http://schemas.microsoft.com/office/drawing/2014/main" id="{28D2DF77-93BC-48F4-8728-F529AA8B5134}"/>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49287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9FAE2B-F16A-F47B-68EB-2555DBBD4E52}"/>
              </a:ext>
            </a:extLst>
          </p:cNvPr>
          <p:cNvPicPr>
            <a:picLocks noChangeAspect="1"/>
          </p:cNvPicPr>
          <p:nvPr/>
        </p:nvPicPr>
        <p:blipFill rotWithShape="1">
          <a:blip r:embed="rId2"/>
          <a:srcRect t="7513" r="2789" b="18999"/>
          <a:stretch/>
        </p:blipFill>
        <p:spPr>
          <a:xfrm>
            <a:off x="513897" y="1977224"/>
            <a:ext cx="8151394" cy="4108052"/>
          </a:xfrm>
          <a:prstGeom prst="rect">
            <a:avLst/>
          </a:prstGeom>
        </p:spPr>
      </p:pic>
      <p:cxnSp>
        <p:nvCxnSpPr>
          <p:cNvPr id="9" name="Straight Arrow Connector 8">
            <a:extLst>
              <a:ext uri="{FF2B5EF4-FFF2-40B4-BE49-F238E27FC236}">
                <a16:creationId xmlns:a16="http://schemas.microsoft.com/office/drawing/2014/main" id="{3E2C5F69-2918-F5FB-B5D9-4CF0E403C000}"/>
              </a:ext>
            </a:extLst>
          </p:cNvPr>
          <p:cNvCxnSpPr>
            <a:cxnSpLocks/>
          </p:cNvCxnSpPr>
          <p:nvPr/>
        </p:nvCxnSpPr>
        <p:spPr>
          <a:xfrm flipH="1">
            <a:off x="6096005" y="3188203"/>
            <a:ext cx="626895" cy="10130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FDD95E4-8723-550D-A98E-E20C4A42636F}"/>
              </a:ext>
            </a:extLst>
          </p:cNvPr>
          <p:cNvSpPr txBox="1"/>
          <p:nvPr/>
        </p:nvSpPr>
        <p:spPr>
          <a:xfrm>
            <a:off x="6336390" y="2818870"/>
            <a:ext cx="2319602" cy="369332"/>
          </a:xfrm>
          <a:prstGeom prst="rect">
            <a:avLst/>
          </a:prstGeom>
          <a:noFill/>
        </p:spPr>
        <p:txBody>
          <a:bodyPr wrap="square" rtlCol="0">
            <a:spAutoFit/>
          </a:bodyPr>
          <a:lstStyle/>
          <a:p>
            <a:pPr defTabSz="455981"/>
            <a:r>
              <a:rPr lang="en-US" b="1" dirty="0">
                <a:solidFill>
                  <a:srgbClr val="80B606"/>
                </a:solidFill>
                <a:latin typeface="Calibri"/>
              </a:rPr>
              <a:t>Sepsis Calculator </a:t>
            </a:r>
            <a:endParaRPr lang="en-US" sz="1400" b="1" dirty="0">
              <a:solidFill>
                <a:srgbClr val="80B606"/>
              </a:solidFill>
              <a:latin typeface="Calibri"/>
            </a:endParaRPr>
          </a:p>
        </p:txBody>
      </p:sp>
      <p:sp>
        <p:nvSpPr>
          <p:cNvPr id="13" name="Title 12">
            <a:extLst>
              <a:ext uri="{FF2B5EF4-FFF2-40B4-BE49-F238E27FC236}">
                <a16:creationId xmlns:a16="http://schemas.microsoft.com/office/drawing/2014/main" id="{7A6B9F8D-C68D-C6D1-9B1F-09232018EDFD}"/>
              </a:ext>
            </a:extLst>
          </p:cNvPr>
          <p:cNvSpPr>
            <a:spLocks noGrp="1"/>
          </p:cNvSpPr>
          <p:nvPr>
            <p:ph type="title" idx="4294967295"/>
          </p:nvPr>
        </p:nvSpPr>
        <p:spPr>
          <a:xfrm>
            <a:off x="878007" y="1336308"/>
            <a:ext cx="10800097" cy="1320456"/>
          </a:xfrm>
          <a:prstGeom prst="rect">
            <a:avLst/>
          </a:prstGeom>
        </p:spPr>
        <p:txBody>
          <a:bodyPr vert="horz" lIns="91416" tIns="45708" rIns="91416" bIns="4570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t>Sepsis Calculator Effect on “well-appearing” babies receiving antibiotics at RUMC</a:t>
            </a:r>
          </a:p>
        </p:txBody>
      </p:sp>
      <p:sp>
        <p:nvSpPr>
          <p:cNvPr id="6" name="Title 9">
            <a:extLst>
              <a:ext uri="{FF2B5EF4-FFF2-40B4-BE49-F238E27FC236}">
                <a16:creationId xmlns:a16="http://schemas.microsoft.com/office/drawing/2014/main" id="{CCF3C727-8783-4145-A761-01FE0C077829}"/>
              </a:ext>
            </a:extLst>
          </p:cNvPr>
          <p:cNvSpPr txBox="1">
            <a:spLocks/>
          </p:cNvSpPr>
          <p:nvPr/>
        </p:nvSpPr>
        <p:spPr>
          <a:xfrm>
            <a:off x="-1425278" y="322926"/>
            <a:ext cx="5364579" cy="692925"/>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latin typeface="Calibri"/>
              </a:rPr>
              <a:t>Results</a:t>
            </a:r>
          </a:p>
        </p:txBody>
      </p:sp>
      <p:sp>
        <p:nvSpPr>
          <p:cNvPr id="8" name="Footer Placeholder 2">
            <a:extLst>
              <a:ext uri="{FF2B5EF4-FFF2-40B4-BE49-F238E27FC236}">
                <a16:creationId xmlns:a16="http://schemas.microsoft.com/office/drawing/2014/main" id="{301F0C8A-EDC7-49B0-B07E-F2AFB52C4B75}"/>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586416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8104-BC82-4A42-B597-9412946CE6A0}"/>
              </a:ext>
            </a:extLst>
          </p:cNvPr>
          <p:cNvSpPr>
            <a:spLocks noGrp="1"/>
          </p:cNvSpPr>
          <p:nvPr>
            <p:ph type="title"/>
          </p:nvPr>
        </p:nvSpPr>
        <p:spPr>
          <a:xfrm>
            <a:off x="1589" y="83252"/>
            <a:ext cx="3912317" cy="1143000"/>
          </a:xfrm>
        </p:spPr>
        <p:txBody>
          <a:bodyPr>
            <a:normAutofit/>
          </a:bodyPr>
          <a:lstStyle/>
          <a:p>
            <a:r>
              <a:rPr lang="en-US" sz="4000" b="1" dirty="0"/>
              <a:t>Opportunities</a:t>
            </a:r>
          </a:p>
        </p:txBody>
      </p:sp>
      <p:sp>
        <p:nvSpPr>
          <p:cNvPr id="6" name="Content Placeholder 5">
            <a:extLst>
              <a:ext uri="{FF2B5EF4-FFF2-40B4-BE49-F238E27FC236}">
                <a16:creationId xmlns:a16="http://schemas.microsoft.com/office/drawing/2014/main" id="{186A1578-5BB2-4598-9FBA-AC6758B8A45E}"/>
              </a:ext>
            </a:extLst>
          </p:cNvPr>
          <p:cNvSpPr>
            <a:spLocks noGrp="1"/>
          </p:cNvSpPr>
          <p:nvPr>
            <p:ph idx="1"/>
          </p:nvPr>
        </p:nvSpPr>
        <p:spPr/>
        <p:txBody>
          <a:bodyPr/>
          <a:lstStyle/>
          <a:p>
            <a:pPr marL="685800" indent="-685800">
              <a:buFont typeface="Arial" panose="020B0604020202020204" pitchFamily="34" charset="0"/>
              <a:buChar char="•"/>
            </a:pPr>
            <a:r>
              <a:rPr lang="en-US" dirty="0">
                <a:latin typeface="Calibri" panose="020F0502020204030204" pitchFamily="34" charset="0"/>
                <a:cs typeface="Calibri" panose="020F0502020204030204" pitchFamily="34" charset="0"/>
              </a:rPr>
              <a:t>Evaluation of antibiotics given in the absence of risk factors other than prematurity when delivery occurs purely for maternal indications</a:t>
            </a:r>
          </a:p>
          <a:p>
            <a:pPr marL="685800" indent="-685800">
              <a:buFont typeface="Arial" panose="020B0604020202020204" pitchFamily="34" charset="0"/>
              <a:buChar char="•"/>
            </a:pPr>
            <a:r>
              <a:rPr lang="en-US" dirty="0">
                <a:latin typeface="Calibri" panose="020F0502020204030204" pitchFamily="34" charset="0"/>
                <a:cs typeface="Calibri" panose="020F0502020204030204" pitchFamily="34" charset="0"/>
              </a:rPr>
              <a:t>Further analysis of Social Determinants of Health and outcomes related to newborn sepsis</a:t>
            </a:r>
          </a:p>
          <a:p>
            <a:pPr marL="685800" indent="-685800">
              <a:buFont typeface="Arial" panose="020B0604020202020204" pitchFamily="34" charset="0"/>
              <a:buChar char="•"/>
            </a:pPr>
            <a:r>
              <a:rPr lang="en-US" dirty="0"/>
              <a:t>Continue to monitor data entry and perform data review at divisional and departmental meetings</a:t>
            </a:r>
          </a:p>
          <a:p>
            <a:pPr marL="685800" indent="-68580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5" name="Footer Placeholder 2">
            <a:extLst>
              <a:ext uri="{FF2B5EF4-FFF2-40B4-BE49-F238E27FC236}">
                <a16:creationId xmlns:a16="http://schemas.microsoft.com/office/drawing/2014/main" id="{C97FC4A7-78EB-443D-BDA3-77500F97ECB7}"/>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255609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D8D-9652-4405-BB17-A26822260243}"/>
              </a:ext>
            </a:extLst>
          </p:cNvPr>
          <p:cNvSpPr>
            <a:spLocks noGrp="1"/>
          </p:cNvSpPr>
          <p:nvPr>
            <p:ph type="title"/>
          </p:nvPr>
        </p:nvSpPr>
        <p:spPr>
          <a:xfrm>
            <a:off x="611030" y="274638"/>
            <a:ext cx="4673759" cy="1143000"/>
          </a:xfrm>
        </p:spPr>
        <p:txBody>
          <a:bodyPr/>
          <a:lstStyle/>
          <a:p>
            <a:r>
              <a:rPr lang="en-US" b="1" dirty="0"/>
              <a:t>Sustainability Plan</a:t>
            </a:r>
            <a:endParaRPr lang="en-US" dirty="0"/>
          </a:p>
        </p:txBody>
      </p:sp>
      <p:sp>
        <p:nvSpPr>
          <p:cNvPr id="3" name="Content Placeholder 2">
            <a:extLst>
              <a:ext uri="{FF2B5EF4-FFF2-40B4-BE49-F238E27FC236}">
                <a16:creationId xmlns:a16="http://schemas.microsoft.com/office/drawing/2014/main" id="{B6B6B057-87E2-432D-9020-0503654B28DB}"/>
              </a:ext>
            </a:extLst>
          </p:cNvPr>
          <p:cNvSpPr>
            <a:spLocks noGrp="1"/>
          </p:cNvSpPr>
          <p:nvPr>
            <p:ph idx="1"/>
          </p:nvPr>
        </p:nvSpPr>
        <p:spPr/>
        <p:txBody>
          <a:bodyPr>
            <a:normAutofit/>
          </a:bodyPr>
          <a:lstStyle/>
          <a:p>
            <a:r>
              <a:rPr lang="en-US" dirty="0"/>
              <a:t>Sustained Improvement Tracking</a:t>
            </a:r>
          </a:p>
          <a:p>
            <a:pPr lvl="1"/>
            <a:r>
              <a:rPr lang="en-US" dirty="0"/>
              <a:t>Will continue to measure practice by submitting data via </a:t>
            </a:r>
            <a:r>
              <a:rPr lang="en-US" dirty="0" err="1"/>
              <a:t>REDCaP</a:t>
            </a:r>
            <a:r>
              <a:rPr lang="en-US" dirty="0"/>
              <a:t> </a:t>
            </a:r>
          </a:p>
          <a:p>
            <a:pPr lvl="1"/>
            <a:r>
              <a:rPr lang="en-US" dirty="0"/>
              <a:t>NICU Unit Leadership continues to collaborate with nursing students who assist with data entry </a:t>
            </a:r>
          </a:p>
          <a:p>
            <a:pPr lvl="1"/>
            <a:r>
              <a:rPr lang="en-US" dirty="0"/>
              <a:t>NICU CNS and Director of QI/PS monitor reports and present to NICU QI/PS meetings every other month</a:t>
            </a:r>
          </a:p>
          <a:p>
            <a:pPr lvl="1"/>
            <a:r>
              <a:rPr lang="en-US" dirty="0"/>
              <a:t>Automated EOS calculator and automatic stop times in EPIC aid in sustainability</a:t>
            </a:r>
          </a:p>
        </p:txBody>
      </p:sp>
      <p:sp>
        <p:nvSpPr>
          <p:cNvPr id="5" name="Footer Placeholder 2">
            <a:extLst>
              <a:ext uri="{FF2B5EF4-FFF2-40B4-BE49-F238E27FC236}">
                <a16:creationId xmlns:a16="http://schemas.microsoft.com/office/drawing/2014/main" id="{2AF6CA3D-ABB3-42B2-85AD-EBB9F206859F}"/>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2027307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D8D-9652-4405-BB17-A26822260243}"/>
              </a:ext>
            </a:extLst>
          </p:cNvPr>
          <p:cNvSpPr>
            <a:spLocks noGrp="1"/>
          </p:cNvSpPr>
          <p:nvPr>
            <p:ph type="title"/>
          </p:nvPr>
        </p:nvSpPr>
        <p:spPr>
          <a:xfrm>
            <a:off x="611030" y="274638"/>
            <a:ext cx="4673759" cy="1143000"/>
          </a:xfrm>
        </p:spPr>
        <p:txBody>
          <a:bodyPr/>
          <a:lstStyle/>
          <a:p>
            <a:r>
              <a:rPr lang="en-US" b="1" dirty="0"/>
              <a:t>Sustainability Plan</a:t>
            </a:r>
            <a:endParaRPr lang="en-US" dirty="0"/>
          </a:p>
        </p:txBody>
      </p:sp>
      <p:sp>
        <p:nvSpPr>
          <p:cNvPr id="3" name="Content Placeholder 2">
            <a:extLst>
              <a:ext uri="{FF2B5EF4-FFF2-40B4-BE49-F238E27FC236}">
                <a16:creationId xmlns:a16="http://schemas.microsoft.com/office/drawing/2014/main" id="{B6B6B057-87E2-432D-9020-0503654B28DB}"/>
              </a:ext>
            </a:extLst>
          </p:cNvPr>
          <p:cNvSpPr>
            <a:spLocks noGrp="1"/>
          </p:cNvSpPr>
          <p:nvPr>
            <p:ph idx="1"/>
          </p:nvPr>
        </p:nvSpPr>
        <p:spPr>
          <a:xfrm>
            <a:off x="611030" y="1373203"/>
            <a:ext cx="11155211" cy="4983161"/>
          </a:xfrm>
        </p:spPr>
        <p:txBody>
          <a:bodyPr>
            <a:normAutofit fontScale="92500" lnSpcReduction="10000"/>
          </a:bodyPr>
          <a:lstStyle/>
          <a:p>
            <a:r>
              <a:rPr lang="en-US" dirty="0"/>
              <a:t>New Hire &amp; Ongoing Education Plan</a:t>
            </a:r>
          </a:p>
          <a:p>
            <a:pPr lvl="1"/>
            <a:r>
              <a:rPr lang="en-US" dirty="0"/>
              <a:t>EOS, dot phrases, automatic stop time are part of workflow and orientation process for all disciplines </a:t>
            </a:r>
          </a:p>
          <a:p>
            <a:pPr lvl="1"/>
            <a:r>
              <a:rPr lang="en-US" dirty="0"/>
              <a:t>Hospital-based Antibiotic Stewardship Module (annual) </a:t>
            </a:r>
          </a:p>
          <a:p>
            <a:pPr lvl="1"/>
            <a:r>
              <a:rPr lang="en-US" dirty="0"/>
              <a:t>Process flow education during orientation </a:t>
            </a:r>
          </a:p>
          <a:p>
            <a:pPr lvl="1"/>
            <a:r>
              <a:rPr lang="en-US" dirty="0"/>
              <a:t>Review of clinical resources including family education and clinical pathways for providers </a:t>
            </a:r>
          </a:p>
          <a:p>
            <a:pPr lvl="1"/>
            <a:r>
              <a:rPr lang="en-US" dirty="0"/>
              <a:t>EPIC training demonstrating EOS Calculator, flowsheets, order sets, and BPAs </a:t>
            </a:r>
          </a:p>
          <a:p>
            <a:pPr lvl="1"/>
            <a:r>
              <a:rPr lang="en-US" dirty="0"/>
              <a:t>EOS and process flow included in NICU rotation orientation for residents and students </a:t>
            </a:r>
          </a:p>
          <a:p>
            <a:endParaRPr lang="en-US" dirty="0"/>
          </a:p>
        </p:txBody>
      </p:sp>
      <p:sp>
        <p:nvSpPr>
          <p:cNvPr id="5" name="Footer Placeholder 2">
            <a:extLst>
              <a:ext uri="{FF2B5EF4-FFF2-40B4-BE49-F238E27FC236}">
                <a16:creationId xmlns:a16="http://schemas.microsoft.com/office/drawing/2014/main" id="{3FC8C13E-BC4C-41B4-8D58-323515E6A695}"/>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2061615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D8D-9652-4405-BB17-A26822260243}"/>
              </a:ext>
            </a:extLst>
          </p:cNvPr>
          <p:cNvSpPr>
            <a:spLocks noGrp="1"/>
          </p:cNvSpPr>
          <p:nvPr>
            <p:ph type="title"/>
          </p:nvPr>
        </p:nvSpPr>
        <p:spPr>
          <a:xfrm>
            <a:off x="611030" y="274638"/>
            <a:ext cx="4673759" cy="1143000"/>
          </a:xfrm>
        </p:spPr>
        <p:txBody>
          <a:bodyPr/>
          <a:lstStyle/>
          <a:p>
            <a:r>
              <a:rPr lang="en-US" b="1" dirty="0"/>
              <a:t>Sustainability Plan</a:t>
            </a:r>
            <a:endParaRPr lang="en-US" dirty="0"/>
          </a:p>
        </p:txBody>
      </p:sp>
      <p:sp>
        <p:nvSpPr>
          <p:cNvPr id="3" name="Content Placeholder 2">
            <a:extLst>
              <a:ext uri="{FF2B5EF4-FFF2-40B4-BE49-F238E27FC236}">
                <a16:creationId xmlns:a16="http://schemas.microsoft.com/office/drawing/2014/main" id="{B6B6B057-87E2-432D-9020-0503654B28DB}"/>
              </a:ext>
            </a:extLst>
          </p:cNvPr>
          <p:cNvSpPr>
            <a:spLocks noGrp="1"/>
          </p:cNvSpPr>
          <p:nvPr>
            <p:ph idx="1"/>
          </p:nvPr>
        </p:nvSpPr>
        <p:spPr/>
        <p:txBody>
          <a:bodyPr>
            <a:normAutofit/>
          </a:bodyPr>
          <a:lstStyle/>
          <a:p>
            <a:r>
              <a:rPr lang="en-US" dirty="0"/>
              <a:t>Process to review “missed opportunities” for babies who received antibiotics longer than needed </a:t>
            </a:r>
          </a:p>
          <a:p>
            <a:pPr lvl="1"/>
            <a:r>
              <a:rPr lang="en-US" dirty="0"/>
              <a:t>Infectious Disease Report of antibiotics used and duration </a:t>
            </a:r>
          </a:p>
          <a:p>
            <a:pPr lvl="1"/>
            <a:r>
              <a:rPr lang="en-US" dirty="0"/>
              <a:t>Pharmacy to review patients with extended course </a:t>
            </a:r>
          </a:p>
          <a:p>
            <a:pPr lvl="1"/>
            <a:r>
              <a:rPr lang="en-US" dirty="0"/>
              <a:t>Discussion during NICU QI/PS meetings </a:t>
            </a:r>
          </a:p>
        </p:txBody>
      </p:sp>
      <p:sp>
        <p:nvSpPr>
          <p:cNvPr id="5" name="Footer Placeholder 2">
            <a:extLst>
              <a:ext uri="{FF2B5EF4-FFF2-40B4-BE49-F238E27FC236}">
                <a16:creationId xmlns:a16="http://schemas.microsoft.com/office/drawing/2014/main" id="{9347A026-7DB7-4F7A-87E7-E75535643B87}"/>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3510864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D8D-9652-4405-BB17-A26822260243}"/>
              </a:ext>
            </a:extLst>
          </p:cNvPr>
          <p:cNvSpPr>
            <a:spLocks noGrp="1"/>
          </p:cNvSpPr>
          <p:nvPr>
            <p:ph type="title"/>
          </p:nvPr>
        </p:nvSpPr>
        <p:spPr>
          <a:xfrm>
            <a:off x="611030" y="274638"/>
            <a:ext cx="4673759" cy="1143000"/>
          </a:xfrm>
        </p:spPr>
        <p:txBody>
          <a:bodyPr/>
          <a:lstStyle/>
          <a:p>
            <a:r>
              <a:rPr lang="en-US" b="1" dirty="0"/>
              <a:t>Sustainability Plan</a:t>
            </a:r>
            <a:endParaRPr lang="en-US" dirty="0"/>
          </a:p>
        </p:txBody>
      </p:sp>
      <p:sp>
        <p:nvSpPr>
          <p:cNvPr id="3" name="Content Placeholder 2">
            <a:extLst>
              <a:ext uri="{FF2B5EF4-FFF2-40B4-BE49-F238E27FC236}">
                <a16:creationId xmlns:a16="http://schemas.microsoft.com/office/drawing/2014/main" id="{B6B6B057-87E2-432D-9020-0503654B28DB}"/>
              </a:ext>
            </a:extLst>
          </p:cNvPr>
          <p:cNvSpPr>
            <a:spLocks noGrp="1"/>
          </p:cNvSpPr>
          <p:nvPr>
            <p:ph idx="1"/>
          </p:nvPr>
        </p:nvSpPr>
        <p:spPr/>
        <p:txBody>
          <a:bodyPr>
            <a:normAutofit/>
          </a:bodyPr>
          <a:lstStyle/>
          <a:p>
            <a:r>
              <a:rPr lang="en-US" dirty="0"/>
              <a:t>Balancing Measures</a:t>
            </a:r>
          </a:p>
          <a:p>
            <a:pPr lvl="1"/>
            <a:r>
              <a:rPr lang="en-US" dirty="0"/>
              <a:t>Review infants with EOS positive cultures at NICU M&amp;M, Infection Control Meetings, and ID antibiotic exposure reports </a:t>
            </a:r>
          </a:p>
          <a:p>
            <a:pPr lvl="1"/>
            <a:r>
              <a:rPr lang="en-US" dirty="0"/>
              <a:t>Review infants transferred to NICU from GCN requiring </a:t>
            </a:r>
            <a:r>
              <a:rPr lang="en-US"/>
              <a:t>sepsis evaluation </a:t>
            </a:r>
            <a:endParaRPr lang="en-US" dirty="0"/>
          </a:p>
        </p:txBody>
      </p:sp>
      <p:sp>
        <p:nvSpPr>
          <p:cNvPr id="5" name="Footer Placeholder 2">
            <a:extLst>
              <a:ext uri="{FF2B5EF4-FFF2-40B4-BE49-F238E27FC236}">
                <a16:creationId xmlns:a16="http://schemas.microsoft.com/office/drawing/2014/main" id="{00F7FF46-F269-4A67-82DA-120594004423}"/>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54588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F93924A-10DF-4647-8C7A-115C0175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4A8CE0-3AF0-DA9F-D67F-D35A665F92EE}"/>
              </a:ext>
            </a:extLst>
          </p:cNvPr>
          <p:cNvSpPr>
            <a:spLocks noGrp="1"/>
          </p:cNvSpPr>
          <p:nvPr>
            <p:ph type="title"/>
          </p:nvPr>
        </p:nvSpPr>
        <p:spPr>
          <a:xfrm>
            <a:off x="6551550" y="-569403"/>
            <a:ext cx="5593003" cy="2412882"/>
          </a:xfrm>
        </p:spPr>
        <p:txBody>
          <a:bodyPr anchor="b">
            <a:normAutofit/>
          </a:bodyPr>
          <a:lstStyle/>
          <a:p>
            <a:r>
              <a:rPr lang="en-US" sz="4000">
                <a:solidFill>
                  <a:schemeClr val="accent3"/>
                </a:solidFill>
                <a:ea typeface="Lato Medium"/>
                <a:cs typeface="Lato Medium"/>
              </a:rPr>
              <a:t>E.N.G.A.G.E.</a:t>
            </a:r>
            <a:r>
              <a:rPr lang="en-US" sz="4000">
                <a:ea typeface="Lato Medium"/>
                <a:cs typeface="Lato Medium"/>
              </a:rPr>
              <a:t> in ILPQC's</a:t>
            </a:r>
            <a:br>
              <a:rPr lang="en-US" sz="4000">
                <a:ea typeface="Lato Medium"/>
                <a:cs typeface="Lato Medium"/>
              </a:rPr>
            </a:br>
            <a:r>
              <a:rPr lang="en-US" sz="4000">
                <a:ea typeface="Lato Medium"/>
                <a:cs typeface="Lato Medium"/>
              </a:rPr>
              <a:t>Annual Conference 2023</a:t>
            </a:r>
            <a:endParaRPr lang="en-US" sz="4000"/>
          </a:p>
        </p:txBody>
      </p:sp>
      <p:pic>
        <p:nvPicPr>
          <p:cNvPr id="9" name="Picture 9" descr="A group of women wearing face masks&#10;&#10;Description automatically generated">
            <a:extLst>
              <a:ext uri="{FF2B5EF4-FFF2-40B4-BE49-F238E27FC236}">
                <a16:creationId xmlns:a16="http://schemas.microsoft.com/office/drawing/2014/main" id="{1D0BCDF5-EA2C-8C22-7B48-F4EB658F141A}"/>
              </a:ext>
            </a:extLst>
          </p:cNvPr>
          <p:cNvPicPr>
            <a:picLocks noChangeAspect="1"/>
          </p:cNvPicPr>
          <p:nvPr/>
        </p:nvPicPr>
        <p:blipFill rotWithShape="1">
          <a:blip r:embed="rId2"/>
          <a:srcRect r="-4" b="2788"/>
          <a:stretch/>
        </p:blipFill>
        <p:spPr>
          <a:xfrm>
            <a:off x="-1" y="10"/>
            <a:ext cx="3003123" cy="3892380"/>
          </a:xfrm>
          <a:prstGeom prst="rect">
            <a:avLst/>
          </a:prstGeom>
        </p:spPr>
      </p:pic>
      <p:pic>
        <p:nvPicPr>
          <p:cNvPr id="6" name="Picture 6" descr="A group of women wearing face masks&#10;&#10;Description automatically generated">
            <a:extLst>
              <a:ext uri="{FF2B5EF4-FFF2-40B4-BE49-F238E27FC236}">
                <a16:creationId xmlns:a16="http://schemas.microsoft.com/office/drawing/2014/main" id="{44CA967F-AF1D-ACB7-1577-47BEFBE150BD}"/>
              </a:ext>
            </a:extLst>
          </p:cNvPr>
          <p:cNvPicPr>
            <a:picLocks noChangeAspect="1"/>
          </p:cNvPicPr>
          <p:nvPr/>
        </p:nvPicPr>
        <p:blipFill rotWithShape="1">
          <a:blip r:embed="rId3"/>
          <a:srcRect l="7943" r="19786" b="-2"/>
          <a:stretch/>
        </p:blipFill>
        <p:spPr>
          <a:xfrm>
            <a:off x="3180257" y="10"/>
            <a:ext cx="3016307" cy="2785935"/>
          </a:xfrm>
          <a:prstGeom prst="rect">
            <a:avLst/>
          </a:prstGeom>
        </p:spPr>
      </p:pic>
      <p:pic>
        <p:nvPicPr>
          <p:cNvPr id="10" name="Picture 10" descr="A sign on a table with an apple&#10;&#10;Description automatically generated">
            <a:extLst>
              <a:ext uri="{FF2B5EF4-FFF2-40B4-BE49-F238E27FC236}">
                <a16:creationId xmlns:a16="http://schemas.microsoft.com/office/drawing/2014/main" id="{40D2279B-A33A-1A77-BD32-157128C03F0B}"/>
              </a:ext>
            </a:extLst>
          </p:cNvPr>
          <p:cNvPicPr>
            <a:picLocks noChangeAspect="1"/>
          </p:cNvPicPr>
          <p:nvPr/>
        </p:nvPicPr>
        <p:blipFill rotWithShape="1">
          <a:blip r:embed="rId4"/>
          <a:srcRect l="778" r="18144"/>
          <a:stretch/>
        </p:blipFill>
        <p:spPr>
          <a:xfrm>
            <a:off x="-1" y="4079988"/>
            <a:ext cx="3003123" cy="2778013"/>
          </a:xfrm>
          <a:prstGeom prst="rect">
            <a:avLst/>
          </a:prstGeom>
        </p:spPr>
      </p:pic>
      <p:pic>
        <p:nvPicPr>
          <p:cNvPr id="8" name="Picture 8" descr="A group of women posing for a photo&#10;&#10;Description automatically generated">
            <a:extLst>
              <a:ext uri="{FF2B5EF4-FFF2-40B4-BE49-F238E27FC236}">
                <a16:creationId xmlns:a16="http://schemas.microsoft.com/office/drawing/2014/main" id="{077D94BF-04DC-A5C9-ED6D-6CC55C956633}"/>
              </a:ext>
            </a:extLst>
          </p:cNvPr>
          <p:cNvPicPr>
            <a:picLocks noChangeAspect="1"/>
          </p:cNvPicPr>
          <p:nvPr/>
        </p:nvPicPr>
        <p:blipFill rotWithShape="1">
          <a:blip r:embed="rId5"/>
          <a:srcRect b="2696"/>
          <a:stretch/>
        </p:blipFill>
        <p:spPr>
          <a:xfrm>
            <a:off x="3180257" y="2957665"/>
            <a:ext cx="3016307" cy="3900335"/>
          </a:xfrm>
          <a:prstGeom prst="rect">
            <a:avLst/>
          </a:prstGeom>
        </p:spPr>
      </p:pic>
      <p:sp>
        <p:nvSpPr>
          <p:cNvPr id="3" name="Content Placeholder 2">
            <a:extLst>
              <a:ext uri="{FF2B5EF4-FFF2-40B4-BE49-F238E27FC236}">
                <a16:creationId xmlns:a16="http://schemas.microsoft.com/office/drawing/2014/main" id="{FC67CAE5-425F-B4ED-CB83-F318CC4E48F1}"/>
              </a:ext>
            </a:extLst>
          </p:cNvPr>
          <p:cNvSpPr>
            <a:spLocks noGrp="1"/>
          </p:cNvSpPr>
          <p:nvPr>
            <p:ph idx="1"/>
          </p:nvPr>
        </p:nvSpPr>
        <p:spPr>
          <a:xfrm>
            <a:off x="8133059" y="1951251"/>
            <a:ext cx="2228702" cy="3178562"/>
          </a:xfrm>
        </p:spPr>
        <p:txBody>
          <a:bodyPr vert="horz" lIns="91440" tIns="45720" rIns="91440" bIns="45720" rtlCol="0" anchor="t">
            <a:noAutofit/>
          </a:bodyPr>
          <a:lstStyle/>
          <a:p>
            <a:pPr>
              <a:spcBef>
                <a:spcPts val="200"/>
              </a:spcBef>
              <a:spcAft>
                <a:spcPts val="300"/>
              </a:spcAft>
            </a:pPr>
            <a:r>
              <a:rPr lang="en-US" sz="2600" b="1">
                <a:solidFill>
                  <a:schemeClr val="accent3"/>
                </a:solidFill>
                <a:ea typeface="Lato"/>
                <a:cs typeface="Lato"/>
              </a:rPr>
              <a:t>Exchange</a:t>
            </a:r>
            <a:endParaRPr lang="en-US" sz="2600" b="1">
              <a:solidFill>
                <a:schemeClr val="accent3"/>
              </a:solidFill>
            </a:endParaRPr>
          </a:p>
          <a:p>
            <a:pPr>
              <a:spcBef>
                <a:spcPts val="200"/>
              </a:spcBef>
              <a:spcAft>
                <a:spcPts val="300"/>
              </a:spcAft>
            </a:pPr>
            <a:r>
              <a:rPr lang="en-US" sz="2600" b="1">
                <a:solidFill>
                  <a:schemeClr val="accent3"/>
                </a:solidFill>
                <a:ea typeface="Lato"/>
                <a:cs typeface="Lato"/>
              </a:rPr>
              <a:t>Network </a:t>
            </a:r>
          </a:p>
          <a:p>
            <a:pPr>
              <a:spcBef>
                <a:spcPts val="200"/>
              </a:spcBef>
              <a:spcAft>
                <a:spcPts val="300"/>
              </a:spcAft>
            </a:pPr>
            <a:r>
              <a:rPr lang="en-US" sz="2600" b="1">
                <a:solidFill>
                  <a:schemeClr val="accent3"/>
                </a:solidFill>
                <a:ea typeface="Lato"/>
                <a:cs typeface="Lato"/>
              </a:rPr>
              <a:t>Gain</a:t>
            </a:r>
          </a:p>
          <a:p>
            <a:pPr>
              <a:spcBef>
                <a:spcPts val="200"/>
              </a:spcBef>
              <a:spcAft>
                <a:spcPts val="300"/>
              </a:spcAft>
            </a:pPr>
            <a:r>
              <a:rPr lang="en-US" sz="2600" b="1">
                <a:solidFill>
                  <a:schemeClr val="accent3"/>
                </a:solidFill>
                <a:ea typeface="Lato"/>
                <a:cs typeface="Lato"/>
              </a:rPr>
              <a:t>Apply</a:t>
            </a:r>
          </a:p>
          <a:p>
            <a:pPr>
              <a:spcBef>
                <a:spcPts val="200"/>
              </a:spcBef>
              <a:spcAft>
                <a:spcPts val="300"/>
              </a:spcAft>
            </a:pPr>
            <a:r>
              <a:rPr lang="en-US" sz="2600" b="1">
                <a:solidFill>
                  <a:schemeClr val="accent3"/>
                </a:solidFill>
                <a:ea typeface="Lato"/>
                <a:cs typeface="Lato"/>
              </a:rPr>
              <a:t>Gather</a:t>
            </a:r>
          </a:p>
          <a:p>
            <a:pPr>
              <a:spcBef>
                <a:spcPts val="200"/>
              </a:spcBef>
              <a:spcAft>
                <a:spcPts val="300"/>
              </a:spcAft>
            </a:pPr>
            <a:r>
              <a:rPr lang="en-US" sz="2600" b="1">
                <a:solidFill>
                  <a:schemeClr val="accent3"/>
                </a:solidFill>
                <a:ea typeface="Lato"/>
                <a:cs typeface="Lato"/>
              </a:rPr>
              <a:t>Energize</a:t>
            </a:r>
            <a:r>
              <a:rPr lang="en-US" sz="2350">
                <a:ea typeface="Lato"/>
                <a:cs typeface="Lato"/>
              </a:rPr>
              <a:t> </a:t>
            </a:r>
            <a:endParaRPr lang="en-US" sz="2350"/>
          </a:p>
        </p:txBody>
      </p:sp>
      <p:sp>
        <p:nvSpPr>
          <p:cNvPr id="4" name="Slide Number Placeholder 3">
            <a:extLst>
              <a:ext uri="{FF2B5EF4-FFF2-40B4-BE49-F238E27FC236}">
                <a16:creationId xmlns:a16="http://schemas.microsoft.com/office/drawing/2014/main" id="{11B85B93-1806-115B-7B3D-5A4A8B1F2526}"/>
              </a:ext>
            </a:extLst>
          </p:cNvPr>
          <p:cNvSpPr>
            <a:spLocks noGrp="1"/>
          </p:cNvSpPr>
          <p:nvPr>
            <p:ph type="sldNum" sz="quarter" idx="10"/>
          </p:nvPr>
        </p:nvSpPr>
        <p:spPr>
          <a:xfrm>
            <a:off x="10666350" y="6356350"/>
            <a:ext cx="687450" cy="365125"/>
          </a:xfrm>
        </p:spPr>
        <p:txBody>
          <a:bodyPr>
            <a:normAutofit/>
          </a:bodyPr>
          <a:lstStyle/>
          <a:p>
            <a:pPr>
              <a:spcAft>
                <a:spcPts val="600"/>
              </a:spcAft>
            </a:pPr>
            <a:fld id="{97033E4B-E3EB-3D46-B2D8-3159663620FA}" type="slidenum">
              <a:rPr lang="en-US" smtClean="0"/>
              <a:pPr>
                <a:spcAft>
                  <a:spcPts val="600"/>
                </a:spcAft>
              </a:pPr>
              <a:t>4</a:t>
            </a:fld>
            <a:endParaRPr lang="en-US"/>
          </a:p>
        </p:txBody>
      </p:sp>
      <p:sp>
        <p:nvSpPr>
          <p:cNvPr id="7" name="TextBox 6">
            <a:extLst>
              <a:ext uri="{FF2B5EF4-FFF2-40B4-BE49-F238E27FC236}">
                <a16:creationId xmlns:a16="http://schemas.microsoft.com/office/drawing/2014/main" id="{A18ABC73-DBB3-7385-B66F-07989FEF8551}"/>
              </a:ext>
            </a:extLst>
          </p:cNvPr>
          <p:cNvSpPr txBox="1"/>
          <p:nvPr/>
        </p:nvSpPr>
        <p:spPr>
          <a:xfrm>
            <a:off x="6500191" y="527767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A3194FC7-204E-107F-23FB-A58A3461F076}"/>
              </a:ext>
            </a:extLst>
          </p:cNvPr>
          <p:cNvSpPr txBox="1"/>
          <p:nvPr/>
        </p:nvSpPr>
        <p:spPr>
          <a:xfrm>
            <a:off x="6498940" y="4898710"/>
            <a:ext cx="571024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accent1"/>
                </a:solidFill>
                <a:ea typeface="Calibri"/>
                <a:cs typeface="Calibri"/>
              </a:rPr>
              <a:t>Make sure at least one physician champion and one nurse champion are there to represent your hospital. </a:t>
            </a:r>
            <a:r>
              <a:rPr lang="en-US">
                <a:ea typeface="Calibri"/>
                <a:cs typeface="Calibri"/>
              </a:rPr>
              <a:t> </a:t>
            </a:r>
            <a:endParaRPr lang="en-US">
              <a:cs typeface="Calibri"/>
            </a:endParaRPr>
          </a:p>
        </p:txBody>
      </p:sp>
    </p:spTree>
    <p:extLst>
      <p:ext uri="{BB962C8B-B14F-4D97-AF65-F5344CB8AC3E}">
        <p14:creationId xmlns:p14="http://schemas.microsoft.com/office/powerpoint/2010/main" val="3642928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282348" y="142322"/>
            <a:ext cx="11059685" cy="1124262"/>
          </a:xfrm>
        </p:spPr>
        <p:txBody>
          <a:bodyPr>
            <a:normAutofit fontScale="90000"/>
          </a:bodyPr>
          <a:lstStyle/>
          <a:p>
            <a:pPr algn="l"/>
            <a:r>
              <a:rPr lang="en-US" sz="4000" b="1" dirty="0"/>
              <a:t>Our team will keep an eye on the </a:t>
            </a:r>
            <a:br>
              <a:rPr lang="en-US" sz="4000" b="1" dirty="0"/>
            </a:br>
            <a:r>
              <a:rPr lang="en-US" sz="4000" b="1" dirty="0">
                <a:solidFill>
                  <a:srgbClr val="00B050"/>
                </a:solidFill>
              </a:rPr>
              <a:t>BASIC</a:t>
            </a:r>
            <a:r>
              <a:rPr lang="en-US" sz="4000" b="1" dirty="0"/>
              <a:t>s</a:t>
            </a:r>
          </a:p>
        </p:txBody>
      </p:sp>
      <p:sp>
        <p:nvSpPr>
          <p:cNvPr id="5" name="TextBox 4">
            <a:extLst>
              <a:ext uri="{FF2B5EF4-FFF2-40B4-BE49-F238E27FC236}">
                <a16:creationId xmlns:a16="http://schemas.microsoft.com/office/drawing/2014/main" id="{DE3B73CF-00AD-4EE5-85C3-849B06BC830A}"/>
              </a:ext>
            </a:extLst>
          </p:cNvPr>
          <p:cNvSpPr txBox="1"/>
          <p:nvPr/>
        </p:nvSpPr>
        <p:spPr>
          <a:xfrm>
            <a:off x="110237" y="1408906"/>
            <a:ext cx="11820698" cy="4662815"/>
          </a:xfrm>
          <a:prstGeom prst="rect">
            <a:avLst/>
          </a:prstGeom>
          <a:noFill/>
        </p:spPr>
        <p:txBody>
          <a:bodyPr wrap="square" rtlCol="0">
            <a:spAutoFit/>
          </a:bodyPr>
          <a:lstStyle/>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Denise Banton, </a:t>
            </a:r>
            <a:r>
              <a:rPr lang="en-US" sz="2700" dirty="0">
                <a:solidFill>
                  <a:prstClr val="black"/>
                </a:solidFill>
                <a:latin typeface="Calibri" panose="020F0502020204030204" pitchFamily="34" charset="0"/>
                <a:cs typeface="Calibri" panose="020F0502020204030204" pitchFamily="34" charset="0"/>
              </a:rPr>
              <a:t>MS, CPPS, CNL, CEFM, RNC-OB: Director 8 Atrium, L&amp;D Units</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Andrew Berenz</a:t>
            </a:r>
            <a:r>
              <a:rPr lang="en-US" sz="2700" dirty="0">
                <a:solidFill>
                  <a:prstClr val="black"/>
                </a:solidFill>
                <a:latin typeface="Calibri" panose="020F0502020204030204" pitchFamily="34" charset="0"/>
                <a:cs typeface="Calibri" panose="020F0502020204030204" pitchFamily="34" charset="0"/>
              </a:rPr>
              <a:t>, MD: Associate Medical Director, NICU; Interim General Care Nursery Medical Director </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Adelaide Caprio, </a:t>
            </a:r>
            <a:r>
              <a:rPr lang="en-US" sz="2700" dirty="0">
                <a:solidFill>
                  <a:prstClr val="black"/>
                </a:solidFill>
                <a:latin typeface="Calibri" panose="020F0502020204030204" pitchFamily="34" charset="0"/>
                <a:cs typeface="Calibri" panose="020F0502020204030204" pitchFamily="34" charset="0"/>
              </a:rPr>
              <a:t>MSN, APN, ACCNS-N, RNC-NIC: Clinical Nurse Specialist, NICU</a:t>
            </a:r>
          </a:p>
          <a:p>
            <a:pPr marL="685800" indent="-685800" defTabSz="455981">
              <a:buFont typeface="Arial" panose="020B0604020202020204" pitchFamily="34" charset="0"/>
              <a:buChar char="•"/>
            </a:pPr>
            <a:r>
              <a:rPr lang="en-US" sz="2700" b="1" dirty="0" err="1">
                <a:solidFill>
                  <a:prstClr val="black"/>
                </a:solidFill>
                <a:latin typeface="Calibri" panose="020F0502020204030204" pitchFamily="34" charset="0"/>
                <a:cs typeface="Calibri" panose="020F0502020204030204" pitchFamily="34" charset="0"/>
              </a:rPr>
              <a:t>Genna</a:t>
            </a:r>
            <a:r>
              <a:rPr lang="en-US" sz="2700" b="1" dirty="0">
                <a:solidFill>
                  <a:prstClr val="black"/>
                </a:solidFill>
                <a:latin typeface="Calibri" panose="020F0502020204030204" pitchFamily="34" charset="0"/>
                <a:cs typeface="Calibri" panose="020F0502020204030204" pitchFamily="34" charset="0"/>
              </a:rPr>
              <a:t> Galura, </a:t>
            </a:r>
            <a:r>
              <a:rPr lang="en-US" sz="2700" dirty="0">
                <a:solidFill>
                  <a:prstClr val="black"/>
                </a:solidFill>
                <a:latin typeface="Calibri" panose="020F0502020204030204" pitchFamily="34" charset="0"/>
                <a:cs typeface="Calibri" panose="020F0502020204030204" pitchFamily="34" charset="0"/>
              </a:rPr>
              <a:t>Pharm D: NICU Pharmacist</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Raymond Garay, </a:t>
            </a:r>
            <a:r>
              <a:rPr lang="en-US" sz="2700" dirty="0">
                <a:solidFill>
                  <a:prstClr val="black"/>
                </a:solidFill>
                <a:latin typeface="Calibri" panose="020F0502020204030204" pitchFamily="34" charset="0"/>
                <a:cs typeface="Calibri" panose="020F0502020204030204" pitchFamily="34" charset="0"/>
              </a:rPr>
              <a:t>APN: NICU Nurse Practitioner </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Andria Hatfield, </a:t>
            </a:r>
            <a:r>
              <a:rPr lang="en-US" sz="2700" dirty="0">
                <a:solidFill>
                  <a:prstClr val="black"/>
                </a:solidFill>
                <a:latin typeface="Calibri" panose="020F0502020204030204" pitchFamily="34" charset="0"/>
                <a:cs typeface="Calibri" panose="020F0502020204030204" pitchFamily="34" charset="0"/>
              </a:rPr>
              <a:t>MBA, BSN, RN, CNML: Interim</a:t>
            </a:r>
            <a:r>
              <a:rPr lang="en-US" sz="2700" b="1" dirty="0">
                <a:solidFill>
                  <a:prstClr val="black"/>
                </a:solidFill>
                <a:latin typeface="Calibri" panose="020F0502020204030204" pitchFamily="34" charset="0"/>
                <a:cs typeface="Calibri" panose="020F0502020204030204" pitchFamily="34" charset="0"/>
              </a:rPr>
              <a:t> </a:t>
            </a:r>
            <a:r>
              <a:rPr lang="en-US" sz="2700" dirty="0">
                <a:solidFill>
                  <a:prstClr val="black"/>
                </a:solidFill>
                <a:latin typeface="Calibri" panose="020F0502020204030204" pitchFamily="34" charset="0"/>
                <a:cs typeface="Calibri" panose="020F0502020204030204" pitchFamily="34" charset="0"/>
              </a:rPr>
              <a:t>Unit Director – NICU</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Colleen Nash, </a:t>
            </a:r>
            <a:r>
              <a:rPr lang="en-US" sz="2700" dirty="0">
                <a:solidFill>
                  <a:prstClr val="black"/>
                </a:solidFill>
                <a:latin typeface="Calibri" panose="020F0502020204030204" pitchFamily="34" charset="0"/>
                <a:cs typeface="Calibri" panose="020F0502020204030204" pitchFamily="34" charset="0"/>
              </a:rPr>
              <a:t>MD: Pediatric Infectious Disease</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Laura Seske, </a:t>
            </a:r>
            <a:r>
              <a:rPr lang="en-US" sz="2700" dirty="0">
                <a:solidFill>
                  <a:prstClr val="black"/>
                </a:solidFill>
                <a:latin typeface="Calibri" panose="020F0502020204030204" pitchFamily="34" charset="0"/>
                <a:cs typeface="Calibri" panose="020F0502020204030204" pitchFamily="34" charset="0"/>
              </a:rPr>
              <a:t>MD, MS: Director of Quality Improvement, NICU</a:t>
            </a:r>
          </a:p>
          <a:p>
            <a:pPr marL="685800" indent="-685800" defTabSz="455981">
              <a:buFont typeface="Arial" panose="020B0604020202020204" pitchFamily="34" charset="0"/>
              <a:buChar char="•"/>
            </a:pPr>
            <a:r>
              <a:rPr lang="en-US" sz="2700" b="1" dirty="0">
                <a:solidFill>
                  <a:prstClr val="black"/>
                </a:solidFill>
                <a:latin typeface="Calibri" panose="020F0502020204030204" pitchFamily="34" charset="0"/>
                <a:cs typeface="Calibri" panose="020F0502020204030204" pitchFamily="34" charset="0"/>
              </a:rPr>
              <a:t>Jill Brak, Bryn Johnson, Amy Rodriguez: </a:t>
            </a:r>
            <a:r>
              <a:rPr lang="en-US" sz="2700" dirty="0">
                <a:solidFill>
                  <a:prstClr val="black"/>
                </a:solidFill>
                <a:latin typeface="Calibri" panose="020F0502020204030204" pitchFamily="34" charset="0"/>
                <a:cs typeface="Calibri" panose="020F0502020204030204" pitchFamily="34" charset="0"/>
              </a:rPr>
              <a:t>Data Entry Nursing Students</a:t>
            </a:r>
          </a:p>
          <a:p>
            <a:pPr defTabSz="455981"/>
            <a:endParaRPr lang="en-US" sz="2700" dirty="0">
              <a:solidFill>
                <a:prstClr val="black"/>
              </a:solidFill>
              <a:latin typeface="Calibri"/>
            </a:endParaRPr>
          </a:p>
        </p:txBody>
      </p:sp>
      <p:sp>
        <p:nvSpPr>
          <p:cNvPr id="6" name="Footer Placeholder 2">
            <a:extLst>
              <a:ext uri="{FF2B5EF4-FFF2-40B4-BE49-F238E27FC236}">
                <a16:creationId xmlns:a16="http://schemas.microsoft.com/office/drawing/2014/main" id="{C46F5185-02D3-49FB-99B4-DA57DF804F3B}"/>
              </a:ext>
            </a:extLst>
          </p:cNvPr>
          <p:cNvSpPr>
            <a:spLocks noGrp="1"/>
          </p:cNvSpPr>
          <p:nvPr>
            <p:ph type="ftr" sz="quarter" idx="11"/>
          </p:nvPr>
        </p:nvSpPr>
        <p:spPr>
          <a:xfrm>
            <a:off x="1483255" y="6356364"/>
            <a:ext cx="9762066" cy="365125"/>
          </a:xfrm>
        </p:spPr>
        <p:txBody>
          <a:bodyPr/>
          <a:lstStyle/>
          <a:p>
            <a:pPr defTabSz="455981"/>
            <a:r>
              <a:rPr lang="en-US" dirty="0">
                <a:solidFill>
                  <a:prstClr val="black">
                    <a:tint val="75000"/>
                  </a:prstClr>
                </a:solidFill>
                <a:latin typeface="Calibri"/>
              </a:rPr>
              <a:t>CONFIDENTIALITY NOTICE: This document is privileged and confidential under the Illinois Medical Studies Act and should not be shared or distributed other than through the Rush University Medical Center quality improvement committee structure.</a:t>
            </a:r>
          </a:p>
        </p:txBody>
      </p:sp>
    </p:spTree>
    <p:extLst>
      <p:ext uri="{BB962C8B-B14F-4D97-AF65-F5344CB8AC3E}">
        <p14:creationId xmlns:p14="http://schemas.microsoft.com/office/powerpoint/2010/main" val="2229602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EB7F-D348-D96C-A566-EFA233DC49BF}"/>
              </a:ext>
            </a:extLst>
          </p:cNvPr>
          <p:cNvSpPr>
            <a:spLocks noGrp="1"/>
          </p:cNvSpPr>
          <p:nvPr>
            <p:ph type="title"/>
          </p:nvPr>
        </p:nvSpPr>
        <p:spPr/>
        <p:txBody>
          <a:bodyPr/>
          <a:lstStyle/>
          <a:p>
            <a:r>
              <a:rPr lang="en-US">
                <a:ea typeface="Lato Medium"/>
                <a:cs typeface="Lato Medium"/>
              </a:rPr>
              <a:t>BASIC Next Steps</a:t>
            </a:r>
          </a:p>
        </p:txBody>
      </p:sp>
      <p:sp>
        <p:nvSpPr>
          <p:cNvPr id="3" name="Subtitle 2">
            <a:extLst>
              <a:ext uri="{FF2B5EF4-FFF2-40B4-BE49-F238E27FC236}">
                <a16:creationId xmlns:a16="http://schemas.microsoft.com/office/drawing/2014/main" id="{70171BA8-F2C8-4DBC-F57C-D195D167AEE7}"/>
              </a:ext>
            </a:extLst>
          </p:cNvPr>
          <p:cNvSpPr>
            <a:spLocks noGrp="1"/>
          </p:cNvSpPr>
          <p:nvPr>
            <p:ph type="subTitle" idx="1"/>
          </p:nvPr>
        </p:nvSpPr>
        <p:spPr/>
        <p:txBody>
          <a:bodyPr vert="horz" lIns="91440" tIns="45720" rIns="91440" bIns="45720" rtlCol="0" anchor="t">
            <a:noAutofit/>
          </a:bodyPr>
          <a:lstStyle/>
          <a:p>
            <a:endParaRPr lang="en-US">
              <a:ea typeface="Lato"/>
              <a:cs typeface="Lato"/>
            </a:endParaRPr>
          </a:p>
        </p:txBody>
      </p:sp>
    </p:spTree>
    <p:extLst>
      <p:ext uri="{BB962C8B-B14F-4D97-AF65-F5344CB8AC3E}">
        <p14:creationId xmlns:p14="http://schemas.microsoft.com/office/powerpoint/2010/main" val="1362351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Sustainability Plans for 2023</a:t>
            </a:r>
          </a:p>
        </p:txBody>
      </p:sp>
      <p:sp>
        <p:nvSpPr>
          <p:cNvPr id="4" name="Slide Number Placeholder 3"/>
          <p:cNvSpPr>
            <a:spLocks noGrp="1"/>
          </p:cNvSpPr>
          <p:nvPr>
            <p:ph type="sldNum" sz="quarter" idx="10"/>
          </p:nvPr>
        </p:nvSpPr>
        <p:spPr/>
        <p:txBody>
          <a:bodyPr/>
          <a:lstStyle/>
          <a:p>
            <a:fld id="{97033E4B-E3EB-3D46-B2D8-3159663620FA}" type="slidenum">
              <a:rPr lang="en-US" smtClean="0"/>
              <a:pPr/>
              <a:t>42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7" name="Table 6"/>
          <p:cNvGraphicFramePr>
            <a:graphicFrameLocks noGrp="1"/>
          </p:cNvGraphicFramePr>
          <p:nvPr>
            <p:extLst>
              <p:ext uri="{D42A27DB-BD31-4B8C-83A1-F6EECF244321}">
                <p14:modId xmlns:p14="http://schemas.microsoft.com/office/powerpoint/2010/main" val="2389396933"/>
              </p:ext>
            </p:extLst>
          </p:nvPr>
        </p:nvGraphicFramePr>
        <p:xfrm>
          <a:off x="862958" y="1690688"/>
          <a:ext cx="10719442" cy="2227734"/>
        </p:xfrm>
        <a:graphic>
          <a:graphicData uri="http://schemas.openxmlformats.org/drawingml/2006/table">
            <a:tbl>
              <a:tblPr firstRow="1" bandRow="1">
                <a:tableStyleId>{5C22544A-7EE6-4342-B048-85BDC9FD1C3A}</a:tableStyleId>
              </a:tblPr>
              <a:tblGrid>
                <a:gridCol w="4158872">
                  <a:extLst>
                    <a:ext uri="{9D8B030D-6E8A-4147-A177-3AD203B41FA5}">
                      <a16:colId xmlns:a16="http://schemas.microsoft.com/office/drawing/2014/main" val="3398210833"/>
                    </a:ext>
                  </a:extLst>
                </a:gridCol>
                <a:gridCol w="6560570">
                  <a:extLst>
                    <a:ext uri="{9D8B030D-6E8A-4147-A177-3AD203B41FA5}">
                      <a16:colId xmlns:a16="http://schemas.microsoft.com/office/drawing/2014/main" val="3150091909"/>
                    </a:ext>
                  </a:extLst>
                </a:gridCol>
              </a:tblGrid>
              <a:tr h="742578">
                <a:tc>
                  <a:txBody>
                    <a:bodyPr/>
                    <a:lstStyle/>
                    <a:p>
                      <a:r>
                        <a:rPr lang="en-US" sz="2400" dirty="0"/>
                        <a:t>Month</a:t>
                      </a:r>
                    </a:p>
                  </a:txBody>
                  <a:tcPr/>
                </a:tc>
                <a:tc>
                  <a:txBody>
                    <a:bodyPr/>
                    <a:lstStyle/>
                    <a:p>
                      <a:r>
                        <a:rPr lang="en-US" sz="2400" dirty="0"/>
                        <a:t>Topic</a:t>
                      </a:r>
                    </a:p>
                  </a:txBody>
                  <a:tcPr/>
                </a:tc>
                <a:extLst>
                  <a:ext uri="{0D108BD9-81ED-4DB2-BD59-A6C34878D82A}">
                    <a16:rowId xmlns:a16="http://schemas.microsoft.com/office/drawing/2014/main" val="2218413570"/>
                  </a:ext>
                </a:extLst>
              </a:tr>
              <a:tr h="742578">
                <a:tc>
                  <a:txBody>
                    <a:bodyPr/>
                    <a:lstStyle/>
                    <a:p>
                      <a:pPr lvl="0">
                        <a:buNone/>
                      </a:pPr>
                      <a:r>
                        <a:rPr lang="en-US" sz="2400" b="1" dirty="0"/>
                        <a:t>November 2nd, 2023</a:t>
                      </a:r>
                    </a:p>
                  </a:txBody>
                  <a:tcPr/>
                </a:tc>
                <a:tc>
                  <a:txBody>
                    <a:bodyPr/>
                    <a:lstStyle/>
                    <a:p>
                      <a:r>
                        <a:rPr lang="en-US" sz="2400" dirty="0"/>
                        <a:t>ILPQC Annual Conference</a:t>
                      </a:r>
                    </a:p>
                  </a:txBody>
                  <a:tcPr/>
                </a:tc>
                <a:extLst>
                  <a:ext uri="{0D108BD9-81ED-4DB2-BD59-A6C34878D82A}">
                    <a16:rowId xmlns:a16="http://schemas.microsoft.com/office/drawing/2014/main" val="3705366813"/>
                  </a:ext>
                </a:extLst>
              </a:tr>
              <a:tr h="742578">
                <a:tc>
                  <a:txBody>
                    <a:bodyPr/>
                    <a:lstStyle/>
                    <a:p>
                      <a:r>
                        <a:rPr lang="en-US" sz="2400" b="1" dirty="0"/>
                        <a:t>November 20th,</a:t>
                      </a:r>
                      <a:r>
                        <a:rPr lang="en-US" sz="2400" b="1" baseline="0" dirty="0"/>
                        <a:t> 2023 2:00 PM</a:t>
                      </a:r>
                      <a:endParaRPr lang="en-US" sz="2400" b="1" dirty="0"/>
                    </a:p>
                  </a:txBody>
                  <a:tcPr/>
                </a:tc>
                <a:tc>
                  <a:txBody>
                    <a:bodyPr/>
                    <a:lstStyle/>
                    <a:p>
                      <a:r>
                        <a:rPr lang="en-US" sz="2400" dirty="0"/>
                        <a:t>BASIC Sustainability Call</a:t>
                      </a:r>
                    </a:p>
                  </a:txBody>
                  <a:tcPr/>
                </a:tc>
                <a:extLst>
                  <a:ext uri="{0D108BD9-81ED-4DB2-BD59-A6C34878D82A}">
                    <a16:rowId xmlns:a16="http://schemas.microsoft.com/office/drawing/2014/main" val="1810814765"/>
                  </a:ext>
                </a:extLst>
              </a:tr>
            </a:tbl>
          </a:graphicData>
        </a:graphic>
      </p:graphicFrame>
    </p:spTree>
    <p:extLst>
      <p:ext uri="{BB962C8B-B14F-4D97-AF65-F5344CB8AC3E}">
        <p14:creationId xmlns:p14="http://schemas.microsoft.com/office/powerpoint/2010/main" val="65105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C9B693A-1E47-117F-A949-26C285E5F50E}"/>
              </a:ext>
            </a:extLst>
          </p:cNvPr>
          <p:cNvSpPr>
            <a:spLocks noGrp="1"/>
          </p:cNvSpPr>
          <p:nvPr>
            <p:ph type="title"/>
          </p:nvPr>
        </p:nvSpPr>
        <p:spPr>
          <a:xfrm>
            <a:off x="620623" y="65729"/>
            <a:ext cx="3418659" cy="5583148"/>
          </a:xfrm>
        </p:spPr>
        <p:txBody>
          <a:bodyPr anchor="ctr">
            <a:normAutofit/>
          </a:bodyPr>
          <a:lstStyle/>
          <a:p>
            <a:r>
              <a:rPr lang="en-US" sz="5400">
                <a:ea typeface="Lato Medium"/>
                <a:cs typeface="Lato Medium"/>
              </a:rPr>
              <a:t>Upcoming Annual Conference Prep</a:t>
            </a:r>
            <a:endParaRPr lang="en-US" sz="5400"/>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83C49AD-CE50-FB56-CC35-DC1992B9844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Illinois Perinatal Quality Collaborative</a:t>
            </a:r>
          </a:p>
        </p:txBody>
      </p:sp>
      <p:sp>
        <p:nvSpPr>
          <p:cNvPr id="4" name="Slide Number Placeholder 3">
            <a:extLst>
              <a:ext uri="{FF2B5EF4-FFF2-40B4-BE49-F238E27FC236}">
                <a16:creationId xmlns:a16="http://schemas.microsoft.com/office/drawing/2014/main" id="{CEED54BC-687B-95DC-B1DF-ECE635CC74C0}"/>
              </a:ext>
            </a:extLst>
          </p:cNvPr>
          <p:cNvSpPr>
            <a:spLocks noGrp="1"/>
          </p:cNvSpPr>
          <p:nvPr>
            <p:ph type="sldNum" sz="quarter" idx="10"/>
          </p:nvPr>
        </p:nvSpPr>
        <p:spPr>
          <a:xfrm>
            <a:off x="8610600" y="6356350"/>
            <a:ext cx="2743200" cy="365125"/>
          </a:xfrm>
        </p:spPr>
        <p:txBody>
          <a:bodyPr>
            <a:normAutofit/>
          </a:bodyPr>
          <a:lstStyle/>
          <a:p>
            <a:pPr>
              <a:spcAft>
                <a:spcPts val="600"/>
              </a:spcAft>
            </a:pPr>
            <a:fld id="{97033E4B-E3EB-3D46-B2D8-3159663620FA}" type="slidenum">
              <a:rPr lang="en-US" smtClean="0"/>
              <a:pPr>
                <a:spcAft>
                  <a:spcPts val="600"/>
                </a:spcAft>
              </a:pPr>
              <a:t>5</a:t>
            </a:fld>
            <a:endParaRPr lang="en-US"/>
          </a:p>
        </p:txBody>
      </p:sp>
      <p:graphicFrame>
        <p:nvGraphicFramePr>
          <p:cNvPr id="9" name="Diagram 9">
            <a:extLst>
              <a:ext uri="{FF2B5EF4-FFF2-40B4-BE49-F238E27FC236}">
                <a16:creationId xmlns:a16="http://schemas.microsoft.com/office/drawing/2014/main" id="{25EB57FC-A0C6-0042-E219-B1DF4518901B}"/>
              </a:ext>
            </a:extLst>
          </p:cNvPr>
          <p:cNvGraphicFramePr/>
          <p:nvPr>
            <p:extLst>
              <p:ext uri="{D42A27DB-BD31-4B8C-83A1-F6EECF244321}">
                <p14:modId xmlns:p14="http://schemas.microsoft.com/office/powerpoint/2010/main" val="2026497330"/>
              </p:ext>
            </p:extLst>
          </p:nvPr>
        </p:nvGraphicFramePr>
        <p:xfrm>
          <a:off x="4705527" y="554559"/>
          <a:ext cx="7101795" cy="605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 name="Rectangle: Rounded Corners 224">
            <a:extLst>
              <a:ext uri="{FF2B5EF4-FFF2-40B4-BE49-F238E27FC236}">
                <a16:creationId xmlns:a16="http://schemas.microsoft.com/office/drawing/2014/main" id="{CB0A0917-AFE1-6BF9-A27E-D2DD2D0CEB28}"/>
              </a:ext>
            </a:extLst>
          </p:cNvPr>
          <p:cNvSpPr/>
          <p:nvPr/>
        </p:nvSpPr>
        <p:spPr>
          <a:xfrm>
            <a:off x="255288" y="4767980"/>
            <a:ext cx="3925017" cy="16533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a:cs typeface="Calibri"/>
              </a:rPr>
              <a:t>Data, Abstracts, &amp; AC Survey due: </a:t>
            </a:r>
          </a:p>
          <a:p>
            <a:pPr algn="ctr"/>
            <a:r>
              <a:rPr lang="en-US" sz="2200" b="1">
                <a:cs typeface="Calibri"/>
              </a:rPr>
              <a:t>Friday September 22nd, 2023</a:t>
            </a:r>
          </a:p>
        </p:txBody>
      </p:sp>
    </p:spTree>
    <p:extLst>
      <p:ext uri="{BB962C8B-B14F-4D97-AF65-F5344CB8AC3E}">
        <p14:creationId xmlns:p14="http://schemas.microsoft.com/office/powerpoint/2010/main" val="28915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8D749-49B2-A007-8DFF-3F8E29AB2FD0}"/>
              </a:ext>
            </a:extLst>
          </p:cNvPr>
          <p:cNvSpPr>
            <a:spLocks noGrp="1"/>
          </p:cNvSpPr>
          <p:nvPr>
            <p:ph type="title"/>
          </p:nvPr>
        </p:nvSpPr>
        <p:spPr>
          <a:xfrm>
            <a:off x="640080" y="325369"/>
            <a:ext cx="5375016" cy="1956841"/>
          </a:xfrm>
        </p:spPr>
        <p:txBody>
          <a:bodyPr anchor="b">
            <a:normAutofit fontScale="90000"/>
          </a:bodyPr>
          <a:lstStyle/>
          <a:p>
            <a:pPr>
              <a:lnSpc>
                <a:spcPct val="90000"/>
              </a:lnSpc>
            </a:pPr>
            <a:r>
              <a:rPr lang="en-US" sz="4200">
                <a:ea typeface="Lato Medium"/>
                <a:cs typeface="Lato Medium"/>
              </a:rPr>
              <a:t>11th Annual Conference </a:t>
            </a:r>
            <a:br>
              <a:rPr lang="en-US" sz="4200">
                <a:ea typeface="Lato Medium"/>
                <a:cs typeface="Lato Medium"/>
              </a:rPr>
            </a:br>
            <a:r>
              <a:rPr lang="en-US" sz="4200">
                <a:ea typeface="Lato Medium"/>
                <a:cs typeface="Lato Medium"/>
              </a:rPr>
              <a:t>Planning Committee Volunteers </a:t>
            </a:r>
            <a:endParaRPr lang="en-US" sz="420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F00FE42-183C-8B65-1DA4-289D0CFB7B62}"/>
              </a:ext>
            </a:extLst>
          </p:cNvPr>
          <p:cNvSpPr>
            <a:spLocks noGrp="1"/>
          </p:cNvSpPr>
          <p:nvPr>
            <p:ph idx="1"/>
          </p:nvPr>
        </p:nvSpPr>
        <p:spPr>
          <a:xfrm>
            <a:off x="640080" y="2872899"/>
            <a:ext cx="4243589" cy="3320668"/>
          </a:xfrm>
        </p:spPr>
        <p:txBody>
          <a:bodyPr vert="horz" lIns="91440" tIns="45720" rIns="91440" bIns="45720" rtlCol="0" anchor="t">
            <a:normAutofit lnSpcReduction="10000"/>
          </a:bodyPr>
          <a:lstStyle/>
          <a:p>
            <a:r>
              <a:rPr lang="en-US" b="1">
                <a:solidFill>
                  <a:schemeClr val="accent1"/>
                </a:solidFill>
                <a:ea typeface="Lato"/>
                <a:cs typeface="Lato"/>
              </a:rPr>
              <a:t>Want to join our team to help bring the ILPQC magic to life? </a:t>
            </a:r>
          </a:p>
          <a:p>
            <a:r>
              <a:rPr lang="en-US" sz="2800" b="1">
                <a:solidFill>
                  <a:schemeClr val="accent3"/>
                </a:solidFill>
                <a:ea typeface="Lato"/>
                <a:cs typeface="Lato"/>
              </a:rPr>
              <a:t>Join the Annual Conference Planning Committee! </a:t>
            </a:r>
          </a:p>
          <a:p>
            <a:r>
              <a:rPr lang="en-US" sz="2800" b="1">
                <a:solidFill>
                  <a:schemeClr val="accent1"/>
                </a:solidFill>
                <a:ea typeface="Lato"/>
                <a:cs typeface="Lato"/>
              </a:rPr>
              <a:t>Interested? Email </a:t>
            </a:r>
            <a:r>
              <a:rPr lang="en-US" sz="2800" b="1">
                <a:solidFill>
                  <a:schemeClr val="accent1"/>
                </a:solidFill>
                <a:ea typeface="Lato"/>
                <a:cs typeface="Lato"/>
                <a:hlinkClick r:id="rId2">
                  <a:extLst>
                    <a:ext uri="{A12FA001-AC4F-418D-AE19-62706E023703}">
                      <ahyp:hlinkClr xmlns:ahyp="http://schemas.microsoft.com/office/drawing/2018/hyperlinkcolor" xmlns="" val="tx"/>
                    </a:ext>
                  </a:extLst>
                </a:hlinkClick>
              </a:rPr>
              <a:t>info@ilpqc.org</a:t>
            </a:r>
          </a:p>
        </p:txBody>
      </p:sp>
      <p:pic>
        <p:nvPicPr>
          <p:cNvPr id="6" name="Picture 6" descr="Several hands raised and ready to answer a question">
            <a:extLst>
              <a:ext uri="{FF2B5EF4-FFF2-40B4-BE49-F238E27FC236}">
                <a16:creationId xmlns:a16="http://schemas.microsoft.com/office/drawing/2014/main" id="{CB785E11-3B02-6953-28F2-33B4DDC8C942}"/>
              </a:ext>
            </a:extLst>
          </p:cNvPr>
          <p:cNvPicPr>
            <a:picLocks noChangeAspect="1"/>
          </p:cNvPicPr>
          <p:nvPr/>
        </p:nvPicPr>
        <p:blipFill rotWithShape="1">
          <a:blip r:embed="rId3"/>
          <a:srcRect l="17899" r="151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BE5EA985-720D-EF1E-8F35-8CE99030E4B5}"/>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Illinois Perinatal Quality Collaborative</a:t>
            </a:r>
          </a:p>
        </p:txBody>
      </p:sp>
      <p:sp>
        <p:nvSpPr>
          <p:cNvPr id="4" name="Slide Number Placeholder 3">
            <a:extLst>
              <a:ext uri="{FF2B5EF4-FFF2-40B4-BE49-F238E27FC236}">
                <a16:creationId xmlns:a16="http://schemas.microsoft.com/office/drawing/2014/main" id="{A5F21D11-6F39-D1A6-5D85-A7BF70DC6E83}"/>
              </a:ext>
            </a:extLst>
          </p:cNvPr>
          <p:cNvSpPr>
            <a:spLocks noGrp="1"/>
          </p:cNvSpPr>
          <p:nvPr>
            <p:ph type="sldNum" sz="quarter" idx="10"/>
          </p:nvPr>
        </p:nvSpPr>
        <p:spPr>
          <a:xfrm>
            <a:off x="10439400" y="6356350"/>
            <a:ext cx="914400" cy="365125"/>
          </a:xfrm>
        </p:spPr>
        <p:txBody>
          <a:bodyPr>
            <a:normAutofit/>
          </a:bodyPr>
          <a:lstStyle/>
          <a:p>
            <a:pPr>
              <a:spcAft>
                <a:spcPts val="600"/>
              </a:spcAft>
            </a:pPr>
            <a:fld id="{97033E4B-E3EB-3D46-B2D8-3159663620FA}"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66480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63" y="-52274"/>
            <a:ext cx="10972800" cy="1325563"/>
          </a:xfrm>
        </p:spPr>
        <p:txBody>
          <a:bodyPr/>
          <a:lstStyle/>
          <a:p>
            <a:r>
              <a:rPr lang="en-US" dirty="0"/>
              <a:t>BASIC QI Excellence Awards</a:t>
            </a:r>
          </a:p>
        </p:txBody>
      </p:sp>
      <p:sp>
        <p:nvSpPr>
          <p:cNvPr id="3" name="Content Placeholder 2"/>
          <p:cNvSpPr>
            <a:spLocks noGrp="1"/>
          </p:cNvSpPr>
          <p:nvPr>
            <p:ph idx="1"/>
          </p:nvPr>
        </p:nvSpPr>
        <p:spPr>
          <a:xfrm>
            <a:off x="352585" y="1418567"/>
            <a:ext cx="11190478" cy="4638885"/>
          </a:xfrm>
        </p:spPr>
        <p:txBody>
          <a:bodyPr vert="horz" lIns="91440" tIns="45720" rIns="91440" bIns="45720" rtlCol="0" anchor="t">
            <a:noAutofit/>
          </a:bodyPr>
          <a:lstStyle/>
          <a:p>
            <a:pPr>
              <a:spcAft>
                <a:spcPts val="600"/>
              </a:spcAft>
            </a:pPr>
            <a:r>
              <a:rPr lang="en-US" sz="1800" dirty="0">
                <a:ea typeface="Lato"/>
                <a:cs typeface="Lato"/>
              </a:rPr>
              <a:t>All structure &amp; patient-level data entered for </a:t>
            </a:r>
            <a:r>
              <a:rPr lang="en-US" sz="1800" dirty="0" smtClean="0">
                <a:ea typeface="Lato"/>
                <a:cs typeface="Lato"/>
              </a:rPr>
              <a:t>Baseline-August  </a:t>
            </a:r>
            <a:r>
              <a:rPr lang="en-US" sz="1800" dirty="0">
                <a:ea typeface="Lato"/>
                <a:cs typeface="Lato"/>
              </a:rPr>
              <a:t>2023 due </a:t>
            </a:r>
            <a:r>
              <a:rPr lang="en-US" sz="1800" dirty="0" smtClean="0">
                <a:ea typeface="Lato"/>
                <a:cs typeface="Lato"/>
              </a:rPr>
              <a:t>September 22, </a:t>
            </a:r>
            <a:r>
              <a:rPr lang="en-US" sz="1800" dirty="0">
                <a:ea typeface="Lato"/>
                <a:cs typeface="Lato"/>
              </a:rPr>
              <a:t>2023, at Midnight</a:t>
            </a:r>
            <a:endParaRPr lang="en-US" sz="1800" dirty="0"/>
          </a:p>
          <a:p>
            <a:pPr>
              <a:spcAft>
                <a:spcPts val="600"/>
              </a:spcAft>
            </a:pPr>
            <a:r>
              <a:rPr lang="en-US" sz="1800" dirty="0" smtClean="0">
                <a:ea typeface="Lato"/>
                <a:cs typeface="Lato"/>
              </a:rPr>
              <a:t>Sustainability Plan Submitted</a:t>
            </a:r>
          </a:p>
          <a:p>
            <a:pPr>
              <a:spcAft>
                <a:spcPts val="600"/>
              </a:spcAft>
            </a:pPr>
            <a:r>
              <a:rPr lang="en-US" sz="1800" dirty="0" smtClean="0">
                <a:ea typeface="Lato"/>
                <a:cs typeface="Lato"/>
              </a:rPr>
              <a:t>Key </a:t>
            </a:r>
            <a:r>
              <a:rPr lang="en-US" sz="1800" dirty="0">
                <a:ea typeface="Lato"/>
                <a:cs typeface="Lato"/>
              </a:rPr>
              <a:t>Structure Measures "In Place":</a:t>
            </a:r>
          </a:p>
          <a:p>
            <a:pPr lvl="1">
              <a:spcBef>
                <a:spcPts val="0"/>
              </a:spcBef>
              <a:spcAft>
                <a:spcPts val="600"/>
              </a:spcAft>
            </a:pPr>
            <a:r>
              <a:rPr lang="en-US" sz="1400" dirty="0">
                <a:ea typeface="Lato"/>
                <a:cs typeface="Lato"/>
              </a:rPr>
              <a:t>Standardized Family Education Process</a:t>
            </a:r>
          </a:p>
          <a:p>
            <a:pPr lvl="1">
              <a:spcBef>
                <a:spcPts val="0"/>
              </a:spcBef>
              <a:spcAft>
                <a:spcPts val="600"/>
              </a:spcAft>
            </a:pPr>
            <a:r>
              <a:rPr lang="en-US" sz="1400" dirty="0">
                <a:ea typeface="Lato"/>
                <a:cs typeface="Lato"/>
              </a:rPr>
              <a:t>EOS Risk Assessment Protocols </a:t>
            </a:r>
          </a:p>
          <a:p>
            <a:pPr lvl="1">
              <a:spcBef>
                <a:spcPts val="0"/>
              </a:spcBef>
              <a:spcAft>
                <a:spcPts val="600"/>
              </a:spcAft>
            </a:pPr>
            <a:r>
              <a:rPr lang="en-US" sz="1400" dirty="0">
                <a:ea typeface="Lato"/>
                <a:cs typeface="Lato"/>
              </a:rPr>
              <a:t>Standardized Dosing Guidelines</a:t>
            </a:r>
          </a:p>
          <a:p>
            <a:pPr lvl="1">
              <a:spcBef>
                <a:spcPts val="0"/>
              </a:spcBef>
              <a:spcAft>
                <a:spcPts val="600"/>
              </a:spcAft>
            </a:pPr>
            <a:r>
              <a:rPr lang="en-US" sz="1400" dirty="0">
                <a:ea typeface="Lato"/>
                <a:cs typeface="Lato"/>
              </a:rPr>
              <a:t>Antibiotic Discussions/Time Outs Protocol</a:t>
            </a:r>
          </a:p>
          <a:p>
            <a:pPr lvl="1">
              <a:spcBef>
                <a:spcPts val="0"/>
              </a:spcBef>
              <a:spcAft>
                <a:spcPts val="600"/>
              </a:spcAft>
            </a:pPr>
            <a:r>
              <a:rPr lang="en-US" sz="1400" dirty="0">
                <a:ea typeface="Lato"/>
                <a:cs typeface="Lato"/>
              </a:rPr>
              <a:t>Standardized Automatic Stop Order Process</a:t>
            </a:r>
          </a:p>
          <a:p>
            <a:pPr>
              <a:spcAft>
                <a:spcPts val="600"/>
              </a:spcAft>
            </a:pPr>
            <a:r>
              <a:rPr lang="en-US" sz="1800" dirty="0">
                <a:ea typeface="+mn-lt"/>
                <a:cs typeface="+mn-lt"/>
              </a:rPr>
              <a:t>Achievement of </a:t>
            </a:r>
            <a:r>
              <a:rPr lang="en-US" sz="1800" dirty="0" smtClean="0">
                <a:ea typeface="+mn-lt"/>
                <a:cs typeface="+mn-lt"/>
              </a:rPr>
              <a:t>all process </a:t>
            </a:r>
            <a:r>
              <a:rPr lang="en-US" sz="1800" dirty="0">
                <a:ea typeface="+mn-lt"/>
                <a:cs typeface="+mn-lt"/>
              </a:rPr>
              <a:t>and outcome level measures (Based on </a:t>
            </a:r>
            <a:r>
              <a:rPr lang="en-US" sz="1800" dirty="0" smtClean="0">
                <a:ea typeface="+mn-lt"/>
                <a:cs typeface="+mn-lt"/>
              </a:rPr>
              <a:t>June – August 2023 </a:t>
            </a:r>
            <a:r>
              <a:rPr lang="en-US" sz="1800" dirty="0">
                <a:ea typeface="+mn-lt"/>
                <a:cs typeface="+mn-lt"/>
              </a:rPr>
              <a:t>data)</a:t>
            </a:r>
          </a:p>
          <a:p>
            <a:pPr lvl="1">
              <a:spcBef>
                <a:spcPts val="0"/>
              </a:spcBef>
              <a:spcAft>
                <a:spcPts val="600"/>
              </a:spcAft>
            </a:pPr>
            <a:r>
              <a:rPr lang="en-US" sz="1400" dirty="0">
                <a:ea typeface="+mn-lt"/>
                <a:cs typeface="+mn-lt"/>
              </a:rPr>
              <a:t>≥80% of neonatal/pediatric providers and nurses educated </a:t>
            </a:r>
            <a:endParaRPr lang="en-US" sz="1400" dirty="0">
              <a:cs typeface="+mn-lt"/>
            </a:endParaRPr>
          </a:p>
          <a:p>
            <a:pPr lvl="1">
              <a:spcBef>
                <a:spcPts val="0"/>
              </a:spcBef>
              <a:spcAft>
                <a:spcPts val="600"/>
              </a:spcAft>
            </a:pPr>
            <a:r>
              <a:rPr lang="en-US" sz="1400" dirty="0">
                <a:ea typeface="+mn-lt"/>
                <a:cs typeface="+mn-lt"/>
              </a:rPr>
              <a:t>20% reduction (or absolute rate of ≤4%) in newborns ≥35 weeks who receive antibiotics</a:t>
            </a:r>
            <a:endParaRPr lang="en-US" sz="1400" dirty="0">
              <a:cs typeface="Arial" panose="020B0604020202020204"/>
            </a:endParaRPr>
          </a:p>
          <a:p>
            <a:pPr lvl="1">
              <a:spcBef>
                <a:spcPts val="0"/>
              </a:spcBef>
              <a:spcAft>
                <a:spcPts val="600"/>
              </a:spcAft>
              <a:buFont typeface="Arial"/>
            </a:pPr>
            <a:r>
              <a:rPr lang="en-US" sz="1400" dirty="0">
                <a:ea typeface="+mn-lt"/>
                <a:cs typeface="+mn-lt"/>
              </a:rPr>
              <a:t>20% reduction in newborns with a negative blood culture who receive antibiotics for &gt;48 hours</a:t>
            </a:r>
            <a:endParaRPr lang="en-US" sz="1400" dirty="0">
              <a:cs typeface="Arial"/>
            </a:endParaRPr>
          </a:p>
          <a:p>
            <a:pPr lvl="1">
              <a:spcBef>
                <a:spcPts val="0"/>
              </a:spcBef>
              <a:spcAft>
                <a:spcPts val="600"/>
              </a:spcAft>
              <a:buFont typeface="Arial"/>
            </a:pPr>
            <a:r>
              <a:rPr lang="en-US" sz="1400" dirty="0">
                <a:ea typeface="Lato"/>
                <a:cs typeface="Arial" panose="020B0604020202020204"/>
              </a:rPr>
              <a:t>≥80% of newborns with the anticipated duration of antibiotic course discussed by clinical team (antibiotic time out)</a:t>
            </a:r>
          </a:p>
          <a:p>
            <a:pPr lvl="1">
              <a:spcBef>
                <a:spcPts val="0"/>
              </a:spcBef>
              <a:buFont typeface="Arial"/>
            </a:pPr>
            <a:r>
              <a:rPr lang="en-US" sz="1400" dirty="0">
                <a:ea typeface="Lato"/>
                <a:cs typeface="Arial" panose="020B0604020202020204"/>
              </a:rPr>
              <a:t>≥80% of newborns with an automatic stop order entered into the medical chart</a:t>
            </a:r>
            <a:endParaRPr lang="en-US" sz="1400" dirty="0">
              <a:cs typeface="Arial" panose="020B0604020202020204"/>
            </a:endParaRPr>
          </a:p>
          <a:p>
            <a:pPr lvl="1">
              <a:buFont typeface="Arial"/>
            </a:pPr>
            <a:endParaRPr lang="en-US" sz="1800" dirty="0">
              <a:cs typeface="Arial" panose="020B0604020202020204"/>
            </a:endParaRPr>
          </a:p>
          <a:p>
            <a:endParaRPr lang="en-US" sz="1800" dirty="0">
              <a:cs typeface="Arial" panose="020B0604020202020204"/>
            </a:endParaRPr>
          </a:p>
          <a:p>
            <a:endParaRPr lang="en-US" sz="1800" dirty="0">
              <a:cs typeface="Arial" panose="020B0604020202020204"/>
            </a:endParaRPr>
          </a:p>
          <a:p>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7</a:t>
            </a:fld>
            <a:endParaRPr lang="en-US"/>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6" name="Graphic 6" descr="Ribbon with solid fill">
            <a:extLst>
              <a:ext uri="{FF2B5EF4-FFF2-40B4-BE49-F238E27FC236}">
                <a16:creationId xmlns:a16="http://schemas.microsoft.com/office/drawing/2014/main" id="{C2665085-609E-44A8-B20F-6002F04BDE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031185" y="2198829"/>
            <a:ext cx="1556731" cy="1539181"/>
          </a:xfrm>
          <a:prstGeom prst="rect">
            <a:avLst/>
          </a:prstGeom>
        </p:spPr>
      </p:pic>
      <p:sp>
        <p:nvSpPr>
          <p:cNvPr id="7" name="Rounded Rectangle 6"/>
          <p:cNvSpPr/>
          <p:nvPr/>
        </p:nvSpPr>
        <p:spPr>
          <a:xfrm>
            <a:off x="7587916" y="1926315"/>
            <a:ext cx="4172825" cy="2084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cs typeface="Calibri"/>
              </a:rPr>
              <a:t>Annual Conference </a:t>
            </a:r>
            <a:r>
              <a:rPr lang="en-US" b="1" u="sng" dirty="0">
                <a:cs typeface="Calibri"/>
              </a:rPr>
              <a:t>Award Criteria:</a:t>
            </a:r>
          </a:p>
          <a:p>
            <a:pPr algn="ctr"/>
            <a:endParaRPr lang="en-US" b="1" u="sng" dirty="0">
              <a:cs typeface="Calibri"/>
            </a:endParaRPr>
          </a:p>
          <a:p>
            <a:pPr marL="285750" indent="-285750">
              <a:buFontTx/>
              <a:buChar char="-"/>
            </a:pPr>
            <a:r>
              <a:rPr lang="en-US" dirty="0" smtClean="0">
                <a:cs typeface="Calibri"/>
              </a:rPr>
              <a:t>SUSTAINABILITY PLAN SUBMITTED</a:t>
            </a:r>
          </a:p>
          <a:p>
            <a:pPr marL="285750" indent="-285750">
              <a:buFontTx/>
              <a:buChar char="-"/>
            </a:pPr>
            <a:r>
              <a:rPr lang="en-US" dirty="0" smtClean="0">
                <a:cs typeface="Calibri"/>
              </a:rPr>
              <a:t>Data </a:t>
            </a:r>
            <a:r>
              <a:rPr lang="en-US" dirty="0">
                <a:cs typeface="Calibri"/>
              </a:rPr>
              <a:t>complete</a:t>
            </a:r>
          </a:p>
          <a:p>
            <a:pPr marL="285750" indent="-285750">
              <a:buFontTx/>
              <a:buChar char="-"/>
            </a:pPr>
            <a:r>
              <a:rPr lang="en-US" dirty="0">
                <a:cs typeface="Calibri"/>
              </a:rPr>
              <a:t>Key Structure measures in place</a:t>
            </a:r>
          </a:p>
          <a:p>
            <a:pPr marL="285750" indent="-285750">
              <a:buFontTx/>
              <a:buChar char="-"/>
            </a:pPr>
            <a:r>
              <a:rPr lang="en-US" dirty="0">
                <a:cs typeface="Calibri"/>
              </a:rPr>
              <a:t>Process/outcome measures achieved</a:t>
            </a:r>
          </a:p>
        </p:txBody>
      </p:sp>
    </p:spTree>
    <p:extLst>
      <p:ext uri="{BB962C8B-B14F-4D97-AF65-F5344CB8AC3E}">
        <p14:creationId xmlns:p14="http://schemas.microsoft.com/office/powerpoint/2010/main" val="286326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Lato Medium"/>
                <a:cs typeface="Lato Medium"/>
              </a:rPr>
              <a:t>BASIC Updates</a:t>
            </a:r>
            <a:endParaRPr lang="en-US" dirty="0">
              <a:ea typeface="Lato Medium"/>
              <a:cs typeface="Lato Medium"/>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026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D9D2-FD51-4B03-BD7A-F1350B0E301B}"/>
              </a:ext>
            </a:extLst>
          </p:cNvPr>
          <p:cNvSpPr>
            <a:spLocks noGrp="1"/>
          </p:cNvSpPr>
          <p:nvPr>
            <p:ph type="title"/>
          </p:nvPr>
        </p:nvSpPr>
        <p:spPr/>
        <p:txBody>
          <a:bodyPr/>
          <a:lstStyle/>
          <a:p>
            <a:r>
              <a:rPr lang="en-US">
                <a:ea typeface="Lato Medium"/>
                <a:cs typeface="Lato Medium"/>
              </a:rPr>
              <a:t>What We Sought to Achieve Statewide</a:t>
            </a:r>
            <a:endParaRPr lang="en-US"/>
          </a:p>
        </p:txBody>
      </p:sp>
      <p:sp>
        <p:nvSpPr>
          <p:cNvPr id="4" name="Slide Number Placeholder 3">
            <a:extLst>
              <a:ext uri="{FF2B5EF4-FFF2-40B4-BE49-F238E27FC236}">
                <a16:creationId xmlns:a16="http://schemas.microsoft.com/office/drawing/2014/main" id="{C4CEE450-F382-85B8-1007-AE56BB298F32}"/>
              </a:ext>
            </a:extLst>
          </p:cNvPr>
          <p:cNvSpPr>
            <a:spLocks noGrp="1"/>
          </p:cNvSpPr>
          <p:nvPr>
            <p:ph type="sldNum" sz="quarter" idx="10"/>
          </p:nvPr>
        </p:nvSpPr>
        <p:spPr/>
        <p:txBody>
          <a:bodyPr/>
          <a:lstStyle/>
          <a:p>
            <a:fld id="{97033E4B-E3EB-3D46-B2D8-3159663620FA}" type="slidenum">
              <a:rPr lang="en-US" dirty="0" smtClean="0"/>
              <a:pPr/>
              <a:t>9</a:t>
            </a:fld>
            <a:endParaRPr lang="en-US"/>
          </a:p>
        </p:txBody>
      </p:sp>
      <p:sp>
        <p:nvSpPr>
          <p:cNvPr id="5" name="Footer Placeholder 4">
            <a:extLst>
              <a:ext uri="{FF2B5EF4-FFF2-40B4-BE49-F238E27FC236}">
                <a16:creationId xmlns:a16="http://schemas.microsoft.com/office/drawing/2014/main" id="{D78FCC0D-964B-6184-D355-259732ED254B}"/>
              </a:ext>
            </a:extLst>
          </p:cNvPr>
          <p:cNvSpPr>
            <a:spLocks noGrp="1"/>
          </p:cNvSpPr>
          <p:nvPr>
            <p:ph type="ftr" sz="quarter" idx="11"/>
          </p:nvPr>
        </p:nvSpPr>
        <p:spPr/>
        <p:txBody>
          <a:bodyPr/>
          <a:lstStyle/>
          <a:p>
            <a:pPr algn="l"/>
            <a:r>
              <a:rPr lang="en-US"/>
              <a:t>Illinois Perinatal Quality Collaborative</a:t>
            </a:r>
          </a:p>
        </p:txBody>
      </p:sp>
      <p:sp>
        <p:nvSpPr>
          <p:cNvPr id="6" name="Content Placeholder 4">
            <a:extLst>
              <a:ext uri="{FF2B5EF4-FFF2-40B4-BE49-F238E27FC236}">
                <a16:creationId xmlns:a16="http://schemas.microsoft.com/office/drawing/2014/main" id="{2DBC0655-4625-EAAF-4E00-19D2579BD749}"/>
              </a:ext>
            </a:extLst>
          </p:cNvPr>
          <p:cNvSpPr>
            <a:spLocks noGrp="1"/>
          </p:cNvSpPr>
          <p:nvPr/>
        </p:nvSpPr>
        <p:spPr>
          <a:xfrm>
            <a:off x="609600" y="1681935"/>
            <a:ext cx="10972800" cy="16688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ea typeface="Lato"/>
                <a:cs typeface="Lato"/>
              </a:rPr>
              <a:t>Decrease the number of newborns born at ≥35 weeks who receive antibiotics</a:t>
            </a:r>
          </a:p>
          <a:p>
            <a:r>
              <a:rPr lang="en-US" sz="2800">
                <a:ea typeface="Lato"/>
                <a:cs typeface="Lato"/>
              </a:rPr>
              <a:t>Decrease number of newborns with a negative blood culture who receive antibiotics for longer than 36 hours</a:t>
            </a:r>
          </a:p>
          <a:p>
            <a:endParaRPr lang="en-US"/>
          </a:p>
          <a:p>
            <a:endParaRPr lang="en-US"/>
          </a:p>
          <a:p>
            <a:endParaRPr lang="en-US"/>
          </a:p>
          <a:p>
            <a:endParaRPr lang="en-US"/>
          </a:p>
          <a:p>
            <a:endParaRPr lang="en-US"/>
          </a:p>
        </p:txBody>
      </p:sp>
      <p:pic>
        <p:nvPicPr>
          <p:cNvPr id="7" name="Picture 6">
            <a:extLst>
              <a:ext uri="{FF2B5EF4-FFF2-40B4-BE49-F238E27FC236}">
                <a16:creationId xmlns:a16="http://schemas.microsoft.com/office/drawing/2014/main" id="{591399D3-DB33-C78A-4CD1-DE99C35C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018" y="3500701"/>
            <a:ext cx="7813271" cy="1937494"/>
          </a:xfrm>
          <a:prstGeom prst="rect">
            <a:avLst/>
          </a:prstGeom>
        </p:spPr>
      </p:pic>
      <p:sp>
        <p:nvSpPr>
          <p:cNvPr id="8" name="Rectangle 7">
            <a:extLst>
              <a:ext uri="{FF2B5EF4-FFF2-40B4-BE49-F238E27FC236}">
                <a16:creationId xmlns:a16="http://schemas.microsoft.com/office/drawing/2014/main" id="{7DB506E4-7D59-3B5E-7BA4-66710AF001F6}"/>
              </a:ext>
            </a:extLst>
          </p:cNvPr>
          <p:cNvSpPr/>
          <p:nvPr/>
        </p:nvSpPr>
        <p:spPr>
          <a:xfrm>
            <a:off x="609600" y="5438195"/>
            <a:ext cx="11470001" cy="5847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t>The </a:t>
            </a:r>
            <a:r>
              <a:rPr lang="en-US" sz="3200" b="1" u="sng"/>
              <a:t>Right Antibiotic</a:t>
            </a:r>
            <a:r>
              <a:rPr lang="en-US" sz="3200" b="1"/>
              <a:t> </a:t>
            </a:r>
            <a:r>
              <a:rPr lang="en-US" sz="3200"/>
              <a:t>for the </a:t>
            </a:r>
            <a:r>
              <a:rPr lang="en-US" sz="3200" b="1" u="sng"/>
              <a:t>Right Baby</a:t>
            </a:r>
            <a:r>
              <a:rPr lang="en-US" sz="3200" b="1"/>
              <a:t> </a:t>
            </a:r>
            <a:r>
              <a:rPr lang="en-US" sz="3200"/>
              <a:t>for the </a:t>
            </a:r>
            <a:r>
              <a:rPr lang="en-US" sz="3200" b="1" u="sng"/>
              <a:t>Right Length of Time</a:t>
            </a:r>
            <a:endParaRPr lang="en-US" sz="3200" b="1" u="sng">
              <a:cs typeface="Calibri"/>
            </a:endParaRPr>
          </a:p>
        </p:txBody>
      </p:sp>
    </p:spTree>
    <p:extLst>
      <p:ext uri="{BB962C8B-B14F-4D97-AF65-F5344CB8AC3E}">
        <p14:creationId xmlns:p14="http://schemas.microsoft.com/office/powerpoint/2010/main" val="1989279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3.xml><?xml version="1.0" encoding="utf-8"?>
<a:theme xmlns:a="http://schemas.openxmlformats.org/drawingml/2006/main" name="5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5.xml><?xml version="1.0" encoding="utf-8"?>
<a:theme xmlns:a="http://schemas.openxmlformats.org/drawingml/2006/main" name="OSF-Blue-Green-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6.xml><?xml version="1.0" encoding="utf-8"?>
<a:theme xmlns:a="http://schemas.openxmlformats.org/drawingml/2006/main" name="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2F95B383-2EBA-4D92-A5FB-15AB92E0DD44}" vid="{86105DA6-E613-46C4-BC07-43C4C2AF6514}"/>
    </a:ext>
  </a:extLst>
</a:theme>
</file>

<file path=ppt/theme/theme8.xml><?xml version="1.0" encoding="utf-8"?>
<a:theme xmlns:a="http://schemas.openxmlformats.org/drawingml/2006/main" name="1_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A6B24F-CA13-4265-94F0-0289F8ADAE46}">
  <ds:schemaRefs>
    <ds:schemaRef ds:uri="http://schemas.microsoft.com/sharepoint/v3/contenttype/forms"/>
  </ds:schemaRefs>
</ds:datastoreItem>
</file>

<file path=customXml/itemProps2.xml><?xml version="1.0" encoding="utf-8"?>
<ds:datastoreItem xmlns:ds="http://schemas.openxmlformats.org/officeDocument/2006/customXml" ds:itemID="{4F7363A4-08E5-4DD1-B2E8-CB0826193FDA}">
  <ds:schemaRefs>
    <ds:schemaRef ds:uri="http://www.w3.org/XML/1998/namespace"/>
    <ds:schemaRef ds:uri="http://purl.org/dc/elements/1.1/"/>
    <ds:schemaRef ds:uri="http://schemas.microsoft.com/office/2006/metadata/properties"/>
    <ds:schemaRef ds:uri="40e6e514-d900-4268-895b-c4602e757f8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41bf384-ae1f-47bb-b28c-d3a08b6696de"/>
    <ds:schemaRef ds:uri="http://purl.org/dc/terms/"/>
  </ds:schemaRefs>
</ds:datastoreItem>
</file>

<file path=customXml/itemProps3.xml><?xml version="1.0" encoding="utf-8"?>
<ds:datastoreItem xmlns:ds="http://schemas.openxmlformats.org/officeDocument/2006/customXml" ds:itemID="{4126E3D2-C7E9-43B6-8B4F-B6A79E99306A}">
  <ds:schemaRefs>
    <ds:schemaRef ds:uri="141bf384-ae1f-47bb-b28c-d3a08b6696de"/>
    <ds:schemaRef ds:uri="40e6e514-d900-4268-895b-c4602e757f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TotalTime>
  <Words>2559</Words>
  <Application>Microsoft Office PowerPoint</Application>
  <PresentationFormat>Widescreen</PresentationFormat>
  <Paragraphs>324</Paragraphs>
  <Slides>42</Slides>
  <Notes>10</Notes>
  <HiddenSlides>0</HiddenSlides>
  <MMClips>0</MMClips>
  <ScaleCrop>false</ScaleCrop>
  <HeadingPairs>
    <vt:vector size="8" baseType="variant">
      <vt:variant>
        <vt:lpstr>Fonts Used</vt:lpstr>
      </vt:variant>
      <vt:variant>
        <vt:i4>17</vt:i4>
      </vt:variant>
      <vt:variant>
        <vt:lpstr>Theme</vt:lpstr>
      </vt:variant>
      <vt:variant>
        <vt:i4>9</vt:i4>
      </vt:variant>
      <vt:variant>
        <vt:lpstr>Embedded OLE Servers</vt:lpstr>
      </vt:variant>
      <vt:variant>
        <vt:i4>1</vt:i4>
      </vt:variant>
      <vt:variant>
        <vt:lpstr>Slide Titles</vt:lpstr>
      </vt:variant>
      <vt:variant>
        <vt:i4>42</vt:i4>
      </vt:variant>
    </vt:vector>
  </HeadingPairs>
  <TitlesOfParts>
    <vt:vector size="69" baseType="lpstr">
      <vt:lpstr>MS PGothic</vt:lpstr>
      <vt:lpstr>Arial</vt:lpstr>
      <vt:lpstr>Arial Black</vt:lpstr>
      <vt:lpstr>Arial Regular</vt:lpstr>
      <vt:lpstr>Arial,Sans-Serif</vt:lpstr>
      <vt:lpstr>Calibri</vt:lpstr>
      <vt:lpstr>Calibri Light</vt:lpstr>
      <vt:lpstr>Courier New</vt:lpstr>
      <vt:lpstr>Georgia</vt:lpstr>
      <vt:lpstr>Helvetica Neue Medium</vt:lpstr>
      <vt:lpstr>Lato</vt:lpstr>
      <vt:lpstr>Lato Medium</vt:lpstr>
      <vt:lpstr>メイリオ</vt:lpstr>
      <vt:lpstr>Sabon Next LT</vt:lpstr>
      <vt:lpstr>Times</vt:lpstr>
      <vt:lpstr>Verdana</vt:lpstr>
      <vt:lpstr>Wingdings</vt:lpstr>
      <vt:lpstr>2_Office Theme</vt:lpstr>
      <vt:lpstr>OSF-Blue-Green-Bottom-Left</vt:lpstr>
      <vt:lpstr>5_Office Theme</vt:lpstr>
      <vt:lpstr>OSF-Blue-Green-Bottom-Left</vt:lpstr>
      <vt:lpstr>OSF-Blue-Green-Full</vt:lpstr>
      <vt:lpstr>B</vt:lpstr>
      <vt:lpstr>Custom</vt:lpstr>
      <vt:lpstr>1_Office Theme</vt:lpstr>
      <vt:lpstr>Office Theme</vt:lpstr>
      <vt:lpstr>think-cell Slide</vt:lpstr>
      <vt:lpstr>BASIC Monthly Teams Call:  Moving to Sustainability</vt:lpstr>
      <vt:lpstr>Call Overview</vt:lpstr>
      <vt:lpstr>Registration  Coming Soon!</vt:lpstr>
      <vt:lpstr>E.N.G.A.G.E. in ILPQC's Annual Conference 2023</vt:lpstr>
      <vt:lpstr>Upcoming Annual Conference Prep</vt:lpstr>
      <vt:lpstr>11th Annual Conference  Planning Committee Volunteers </vt:lpstr>
      <vt:lpstr>BASIC QI Excellence Awards</vt:lpstr>
      <vt:lpstr>BASIC Updates</vt:lpstr>
      <vt:lpstr>What We Sought to Achieve Statewide</vt:lpstr>
      <vt:lpstr>BASIC Data Submission Status</vt:lpstr>
      <vt:lpstr>BASIC Data Results: ABX Prescribing ≥35 Weeks</vt:lpstr>
      <vt:lpstr>BASIC Data Results: ABX Time Out</vt:lpstr>
      <vt:lpstr>BASIC Data Results: ABX Stop Time</vt:lpstr>
      <vt:lpstr>BASIC Data Results: ABX with Negative  BC Stopped by 36 hours ≥35 Weeks</vt:lpstr>
      <vt:lpstr>Ensuring Your BASIC Team is in Sustainability</vt:lpstr>
      <vt:lpstr>Steps for Sustainability</vt:lpstr>
      <vt:lpstr>BASIC Sustainability Plan</vt:lpstr>
      <vt:lpstr>BASIC Sustainability Plan </vt:lpstr>
      <vt:lpstr>BASIC Sustainability Plan </vt:lpstr>
      <vt:lpstr>BASIC Sustainability Plan </vt:lpstr>
      <vt:lpstr>BASIC Sustainability  Check-In Worksheet</vt:lpstr>
      <vt:lpstr>BASIC Sustainability Form  Key Questions/Updates</vt:lpstr>
      <vt:lpstr>BASIC Team Talks</vt:lpstr>
      <vt:lpstr>MEMORIAL hOSPital - shiloh </vt:lpstr>
      <vt:lpstr>Special Care Nursery</vt:lpstr>
      <vt:lpstr>GOALS</vt:lpstr>
      <vt:lpstr>GOALS</vt:lpstr>
      <vt:lpstr>HOW WE ACHIEVED</vt:lpstr>
      <vt:lpstr>NEW HIRE EDUCATION</vt:lpstr>
      <vt:lpstr>Moving forward </vt:lpstr>
      <vt:lpstr>PowerPoint Presentation</vt:lpstr>
      <vt:lpstr>Hospital Demographics</vt:lpstr>
      <vt:lpstr>It’s was BASICally a success</vt:lpstr>
      <vt:lpstr>Sepsis Calculator Effect on “well-appearing” babies receiving antibiotics at RUMC</vt:lpstr>
      <vt:lpstr>Opportunities</vt:lpstr>
      <vt:lpstr>Sustainability Plan</vt:lpstr>
      <vt:lpstr>Sustainability Plan</vt:lpstr>
      <vt:lpstr>Sustainability Plan</vt:lpstr>
      <vt:lpstr>Sustainability Plan</vt:lpstr>
      <vt:lpstr>Our team will keep an eye on the  BASICs</vt:lpstr>
      <vt:lpstr>BASIC Next Steps</vt:lpstr>
      <vt:lpstr>BASIC Sustainability Plans for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Eileen Fleming Suse</cp:lastModifiedBy>
  <cp:revision>113</cp:revision>
  <dcterms:created xsi:type="dcterms:W3CDTF">2022-01-06T17:07:16Z</dcterms:created>
  <dcterms:modified xsi:type="dcterms:W3CDTF">2023-08-21T13:23:05Z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