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1" r:id="rId5"/>
    <p:sldMasterId id="2147483749" r:id="rId6"/>
    <p:sldMasterId id="2147483760" r:id="rId7"/>
    <p:sldMasterId id="2147483775" r:id="rId8"/>
    <p:sldMasterId id="2147483787" r:id="rId9"/>
  </p:sldMasterIdLst>
  <p:notesMasterIdLst>
    <p:notesMasterId r:id="rId53"/>
  </p:notesMasterIdLst>
  <p:sldIdLst>
    <p:sldId id="473" r:id="rId10"/>
    <p:sldId id="474" r:id="rId11"/>
    <p:sldId id="546" r:id="rId12"/>
    <p:sldId id="547" r:id="rId13"/>
    <p:sldId id="566" r:id="rId14"/>
    <p:sldId id="548" r:id="rId15"/>
    <p:sldId id="549" r:id="rId16"/>
    <p:sldId id="550" r:id="rId17"/>
    <p:sldId id="554" r:id="rId18"/>
    <p:sldId id="555" r:id="rId19"/>
    <p:sldId id="556" r:id="rId20"/>
    <p:sldId id="536" r:id="rId21"/>
    <p:sldId id="565" r:id="rId22"/>
    <p:sldId id="539" r:id="rId23"/>
    <p:sldId id="558" r:id="rId24"/>
    <p:sldId id="540" r:id="rId25"/>
    <p:sldId id="560" r:id="rId26"/>
    <p:sldId id="561" r:id="rId27"/>
    <p:sldId id="557" r:id="rId28"/>
    <p:sldId id="564" r:id="rId29"/>
    <p:sldId id="537" r:id="rId30"/>
    <p:sldId id="567" r:id="rId31"/>
    <p:sldId id="568" r:id="rId32"/>
    <p:sldId id="569" r:id="rId33"/>
    <p:sldId id="570" r:id="rId34"/>
    <p:sldId id="571" r:id="rId35"/>
    <p:sldId id="572" r:id="rId36"/>
    <p:sldId id="573" r:id="rId37"/>
    <p:sldId id="574" r:id="rId38"/>
    <p:sldId id="575" r:id="rId39"/>
    <p:sldId id="576" r:id="rId40"/>
    <p:sldId id="577" r:id="rId41"/>
    <p:sldId id="578" r:id="rId42"/>
    <p:sldId id="579" r:id="rId43"/>
    <p:sldId id="580" r:id="rId44"/>
    <p:sldId id="538" r:id="rId45"/>
    <p:sldId id="542" r:id="rId46"/>
    <p:sldId id="543" r:id="rId47"/>
    <p:sldId id="544" r:id="rId48"/>
    <p:sldId id="545" r:id="rId49"/>
    <p:sldId id="514" r:id="rId50"/>
    <p:sldId id="563" r:id="rId51"/>
    <p:sldId id="33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93A"/>
    <a:srgbClr val="00499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8791D-2E52-4C3A-80EA-79BA18E2E2E4}" v="4" dt="2022-09-13T01:37:41.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84145" autoAdjust="0"/>
  </p:normalViewPr>
  <p:slideViewPr>
    <p:cSldViewPr snapToGrid="0">
      <p:cViewPr varScale="1">
        <p:scale>
          <a:sx n="74" d="100"/>
          <a:sy n="74" d="100"/>
        </p:scale>
        <p:origin x="931" y="4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microsoft.com/office/2016/11/relationships/changesInfo" Target="changesInfos/changesInfo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Ann Lee King" userId="dbab7ec2-5444-4d21-afe7-a39974533ddc" providerId="ADAL" clId="{6098791D-2E52-4C3A-80EA-79BA18E2E2E4}"/>
    <pc:docChg chg="undo custSel modSld">
      <pc:chgData name="Patricia Ann Lee King" userId="dbab7ec2-5444-4d21-afe7-a39974533ddc" providerId="ADAL" clId="{6098791D-2E52-4C3A-80EA-79BA18E2E2E4}" dt="2022-09-13T01:43:29.291" v="395" actId="6549"/>
      <pc:docMkLst>
        <pc:docMk/>
      </pc:docMkLst>
      <pc:sldChg chg="addSp delSp modSp mod modNotesTx">
        <pc:chgData name="Patricia Ann Lee King" userId="dbab7ec2-5444-4d21-afe7-a39974533ddc" providerId="ADAL" clId="{6098791D-2E52-4C3A-80EA-79BA18E2E2E4}" dt="2022-09-13T01:43:29.291" v="395" actId="6549"/>
        <pc:sldMkLst>
          <pc:docMk/>
          <pc:sldMk cId="3637900491" sldId="566"/>
        </pc:sldMkLst>
        <pc:spChg chg="mod">
          <ac:chgData name="Patricia Ann Lee King" userId="dbab7ec2-5444-4d21-afe7-a39974533ddc" providerId="ADAL" clId="{6098791D-2E52-4C3A-80EA-79BA18E2E2E4}" dt="2022-09-13T01:41:27.618" v="211" actId="20577"/>
          <ac:spMkLst>
            <pc:docMk/>
            <pc:sldMk cId="3637900491" sldId="566"/>
            <ac:spMk id="2" creationId="{CBD347E9-66AA-0932-7478-8E7C15D5CB74}"/>
          </ac:spMkLst>
        </pc:spChg>
        <pc:spChg chg="mod">
          <ac:chgData name="Patricia Ann Lee King" userId="dbab7ec2-5444-4d21-afe7-a39974533ddc" providerId="ADAL" clId="{6098791D-2E52-4C3A-80EA-79BA18E2E2E4}" dt="2022-09-13T01:43:16.556" v="394" actId="255"/>
          <ac:spMkLst>
            <pc:docMk/>
            <pc:sldMk cId="3637900491" sldId="566"/>
            <ac:spMk id="3" creationId="{FB93E3CA-AB7D-81CB-EAB6-A4A83849CA2C}"/>
          </ac:spMkLst>
        </pc:spChg>
        <pc:picChg chg="ord">
          <ac:chgData name="Patricia Ann Lee King" userId="dbab7ec2-5444-4d21-afe7-a39974533ddc" providerId="ADAL" clId="{6098791D-2E52-4C3A-80EA-79BA18E2E2E4}" dt="2022-09-13T01:41:46.834" v="212" actId="166"/>
          <ac:picMkLst>
            <pc:docMk/>
            <pc:sldMk cId="3637900491" sldId="566"/>
            <ac:picMk id="11" creationId="{0DD7BB73-87E5-1950-9996-CC8FB9980385}"/>
          </ac:picMkLst>
        </pc:picChg>
        <pc:picChg chg="add del">
          <ac:chgData name="Patricia Ann Lee King" userId="dbab7ec2-5444-4d21-afe7-a39974533ddc" providerId="ADAL" clId="{6098791D-2E52-4C3A-80EA-79BA18E2E2E4}" dt="2022-09-13T01:34:46.658" v="10" actId="478"/>
          <ac:picMkLst>
            <pc:docMk/>
            <pc:sldMk cId="3637900491" sldId="566"/>
            <ac:picMk id="17" creationId="{435A2326-1A2A-E2FC-FC70-4B59BAC17051}"/>
          </ac:picMkLst>
        </pc:picChg>
        <pc:picChg chg="add del mod">
          <ac:chgData name="Patricia Ann Lee King" userId="dbab7ec2-5444-4d21-afe7-a39974533ddc" providerId="ADAL" clId="{6098791D-2E52-4C3A-80EA-79BA18E2E2E4}" dt="2022-09-13T01:37:47.612" v="153" actId="1076"/>
          <ac:picMkLst>
            <pc:docMk/>
            <pc:sldMk cId="3637900491" sldId="566"/>
            <ac:picMk id="19" creationId="{94820B62-2D9F-ACC7-B1D6-D15F5ED82838}"/>
          </ac:picMkLst>
        </pc:picChg>
        <pc:picChg chg="add del mod">
          <ac:chgData name="Patricia Ann Lee King" userId="dbab7ec2-5444-4d21-afe7-a39974533ddc" providerId="ADAL" clId="{6098791D-2E52-4C3A-80EA-79BA18E2E2E4}" dt="2022-09-13T01:34:06.753" v="3" actId="478"/>
          <ac:picMkLst>
            <pc:docMk/>
            <pc:sldMk cId="3637900491" sldId="566"/>
            <ac:picMk id="21" creationId="{EE2A7564-7F4D-8952-14D6-D6F25010D220}"/>
          </ac:picMkLst>
        </pc:picChg>
        <pc:picChg chg="add del mod">
          <ac:chgData name="Patricia Ann Lee King" userId="dbab7ec2-5444-4d21-afe7-a39974533ddc" providerId="ADAL" clId="{6098791D-2E52-4C3A-80EA-79BA18E2E2E4}" dt="2022-09-13T01:37:41.686" v="150"/>
          <ac:picMkLst>
            <pc:docMk/>
            <pc:sldMk cId="3637900491" sldId="566"/>
            <ac:picMk id="25" creationId="{B7E75F15-C0A3-1141-5DFF-65141EF085D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692A3-EFA9-4D01-8E30-FC4B9FFAF6A6}" type="doc">
      <dgm:prSet loTypeId="urn:microsoft.com/office/officeart/2005/8/layout/hProcess4" loCatId="process" qsTypeId="urn:microsoft.com/office/officeart/2005/8/quickstyle/simple1" qsCatId="simple" csTypeId="urn:microsoft.com/office/officeart/2005/8/colors/accent3_1" csCatId="accent3" phldr="1"/>
      <dgm:spPr/>
      <dgm:t>
        <a:bodyPr/>
        <a:lstStyle/>
        <a:p>
          <a:endParaRPr lang="en-US"/>
        </a:p>
      </dgm:t>
    </dgm:pt>
    <dgm:pt modelId="{A015CA99-DB0A-44C9-AD0E-D532A1DEE1F5}">
      <dgm:prSet phldrT="[Text]" custT="1"/>
      <dgm:spPr/>
      <dgm:t>
        <a:bodyPr/>
        <a:lstStyle/>
        <a:p>
          <a:r>
            <a:rPr lang="en-US" sz="2600" b="1" dirty="0"/>
            <a:t>Register</a:t>
          </a:r>
        </a:p>
      </dgm:t>
    </dgm:pt>
    <dgm:pt modelId="{B0BF5058-1FAA-492E-A61C-37C12211EB9D}" type="parTrans" cxnId="{8B933982-21D6-4661-BE21-EF43929CA8E1}">
      <dgm:prSet/>
      <dgm:spPr/>
      <dgm:t>
        <a:bodyPr/>
        <a:lstStyle/>
        <a:p>
          <a:endParaRPr lang="en-US"/>
        </a:p>
      </dgm:t>
    </dgm:pt>
    <dgm:pt modelId="{21AD5B93-17CD-4B64-8252-C2C69CE5DB9E}" type="sibTrans" cxnId="{8B933982-21D6-4661-BE21-EF43929CA8E1}">
      <dgm:prSet/>
      <dgm:spPr/>
      <dgm:t>
        <a:bodyPr/>
        <a:lstStyle/>
        <a:p>
          <a:endParaRPr lang="en-US"/>
        </a:p>
      </dgm:t>
    </dgm:pt>
    <dgm:pt modelId="{EABFD548-1CE2-4EF7-B260-9E96B361E445}">
      <dgm:prSet phldrT="[Text]" custT="1"/>
      <dgm:spPr/>
      <dgm:t>
        <a:bodyPr/>
        <a:lstStyle/>
        <a:p>
          <a:r>
            <a:rPr lang="en-US" sz="2600" b="1" dirty="0"/>
            <a:t>Data &amp; Awards</a:t>
          </a:r>
        </a:p>
      </dgm:t>
    </dgm:pt>
    <dgm:pt modelId="{DF29ADB8-8AF6-4829-AD0B-B30843EC8348}" type="parTrans" cxnId="{B8C29EFA-0E19-4C86-8053-BB528F824631}">
      <dgm:prSet/>
      <dgm:spPr/>
      <dgm:t>
        <a:bodyPr/>
        <a:lstStyle/>
        <a:p>
          <a:endParaRPr lang="en-US"/>
        </a:p>
      </dgm:t>
    </dgm:pt>
    <dgm:pt modelId="{2B5A28F8-2EBB-4996-8A86-04ADE380B34A}" type="sibTrans" cxnId="{B8C29EFA-0E19-4C86-8053-BB528F824631}">
      <dgm:prSet/>
      <dgm:spPr/>
      <dgm:t>
        <a:bodyPr/>
        <a:lstStyle/>
        <a:p>
          <a:endParaRPr lang="en-US"/>
        </a:p>
      </dgm:t>
    </dgm:pt>
    <dgm:pt modelId="{4C3733F0-E7A4-4129-B07D-F2530191FD4D}">
      <dgm:prSet phldrT="[Text]" custT="1"/>
      <dgm:spPr/>
      <dgm:t>
        <a:bodyPr/>
        <a:lstStyle/>
        <a:p>
          <a:pPr rtl="0"/>
          <a:r>
            <a:rPr lang="en-US" sz="1800" b="1" dirty="0">
              <a:ea typeface="+mn-lt"/>
              <a:cs typeface="+mn-lt"/>
            </a:rPr>
            <a:t>Submit</a:t>
          </a:r>
          <a:r>
            <a:rPr lang="en-US" sz="1800" dirty="0">
              <a:ea typeface="+mn-lt"/>
              <a:cs typeface="+mn-lt"/>
            </a:rPr>
            <a:t> your Annual Conference Poster Abstract by </a:t>
          </a:r>
          <a:r>
            <a:rPr lang="en-US" sz="1800" b="1" u="sng" dirty="0">
              <a:ea typeface="+mn-lt"/>
              <a:cs typeface="+mn-lt"/>
            </a:rPr>
            <a:t>October 3</a:t>
          </a:r>
          <a:r>
            <a:rPr lang="en-US" sz="1800" b="1" u="sng" baseline="30000" dirty="0">
              <a:ea typeface="+mn-lt"/>
              <a:cs typeface="+mn-lt"/>
            </a:rPr>
            <a:t>rd</a:t>
          </a:r>
          <a:r>
            <a:rPr lang="en-US" sz="1800" b="1" u="sng" dirty="0">
              <a:ea typeface="+mn-lt"/>
              <a:cs typeface="+mn-lt"/>
            </a:rPr>
            <a:t> </a:t>
          </a:r>
          <a:r>
            <a:rPr lang="en-US" sz="1800" dirty="0">
              <a:ea typeface="+mn-lt"/>
              <a:cs typeface="+mn-lt"/>
            </a:rPr>
            <a:t>to be considered for an award. </a:t>
          </a:r>
          <a:endParaRPr lang="en-US" sz="1800" dirty="0"/>
        </a:p>
      </dgm:t>
    </dgm:pt>
    <dgm:pt modelId="{218943BB-F774-4475-9216-21A58DBA9197}" type="parTrans" cxnId="{D3B5DC1F-CA77-4310-883F-EE758A2D31C2}">
      <dgm:prSet/>
      <dgm:spPr/>
      <dgm:t>
        <a:bodyPr/>
        <a:lstStyle/>
        <a:p>
          <a:endParaRPr lang="en-US"/>
        </a:p>
      </dgm:t>
    </dgm:pt>
    <dgm:pt modelId="{CEC045F3-2203-4580-BF55-90957729E7EE}" type="sibTrans" cxnId="{D3B5DC1F-CA77-4310-883F-EE758A2D31C2}">
      <dgm:prSet/>
      <dgm:spPr/>
      <dgm:t>
        <a:bodyPr/>
        <a:lstStyle/>
        <a:p>
          <a:endParaRPr lang="en-US"/>
        </a:p>
      </dgm:t>
    </dgm:pt>
    <dgm:pt modelId="{F262DE7E-0AB2-43E0-B52E-4B6B5D26F897}">
      <dgm:prSet phldrT="[Text]" custT="1"/>
      <dgm:spPr/>
      <dgm:t>
        <a:bodyPr/>
        <a:lstStyle/>
        <a:p>
          <a:r>
            <a:rPr lang="en-US" sz="2600" b="1" dirty="0"/>
            <a:t>2022 AC Survey</a:t>
          </a:r>
        </a:p>
      </dgm:t>
    </dgm:pt>
    <dgm:pt modelId="{7DE2A253-C25F-4CC9-9D07-DC8D55B1C585}" type="parTrans" cxnId="{E28A30FE-9417-4D67-A278-026E060B1085}">
      <dgm:prSet/>
      <dgm:spPr/>
      <dgm:t>
        <a:bodyPr/>
        <a:lstStyle/>
        <a:p>
          <a:endParaRPr lang="en-US"/>
        </a:p>
      </dgm:t>
    </dgm:pt>
    <dgm:pt modelId="{3F427A12-2094-4908-BDE9-3565C68F9FC2}" type="sibTrans" cxnId="{E28A30FE-9417-4D67-A278-026E060B1085}">
      <dgm:prSet/>
      <dgm:spPr/>
      <dgm:t>
        <a:bodyPr/>
        <a:lstStyle/>
        <a:p>
          <a:endParaRPr lang="en-US"/>
        </a:p>
      </dgm:t>
    </dgm:pt>
    <dgm:pt modelId="{C26AED43-B7B9-4FDF-BFF8-843AE3376E43}">
      <dgm:prSet phldrT="[Text]" custT="1"/>
      <dgm:spPr/>
      <dgm:t>
        <a:bodyPr/>
        <a:lstStyle/>
        <a:p>
          <a:r>
            <a:rPr lang="en-US" sz="2600" b="1" dirty="0"/>
            <a:t>Abstracts</a:t>
          </a:r>
        </a:p>
      </dgm:t>
    </dgm:pt>
    <dgm:pt modelId="{78B79208-F1DA-4419-BD6C-4B77C34BDBEC}" type="parTrans" cxnId="{817F21F1-D6B0-46C2-9455-70B63FC774FF}">
      <dgm:prSet/>
      <dgm:spPr/>
      <dgm:t>
        <a:bodyPr/>
        <a:lstStyle/>
        <a:p>
          <a:endParaRPr lang="en-US"/>
        </a:p>
      </dgm:t>
    </dgm:pt>
    <dgm:pt modelId="{047039D0-3921-4BCF-82E3-81A892247E2E}" type="sibTrans" cxnId="{817F21F1-D6B0-46C2-9455-70B63FC774FF}">
      <dgm:prSet/>
      <dgm:spPr/>
      <dgm:t>
        <a:bodyPr/>
        <a:lstStyle/>
        <a:p>
          <a:endParaRPr lang="en-US"/>
        </a:p>
      </dgm:t>
    </dgm:pt>
    <dgm:pt modelId="{1152A301-27F1-4C0C-ABEA-137EAADF236A}">
      <dgm:prSet phldrT="[Text]" custT="1"/>
      <dgm:spPr/>
      <dgm:t>
        <a:bodyPr/>
        <a:lstStyle/>
        <a:p>
          <a:pPr rtl="0"/>
          <a:r>
            <a:rPr lang="en-US" sz="1800" dirty="0">
              <a:latin typeface="+mn-lt"/>
              <a:cs typeface="Arial" panose="020B0604020202020204" pitchFamily="34" charset="0"/>
            </a:rPr>
            <a:t>Make sure all data Baseline-August 2022 is </a:t>
          </a:r>
          <a:r>
            <a:rPr lang="en-US" sz="1800" b="1" dirty="0">
              <a:latin typeface="+mn-lt"/>
              <a:cs typeface="Arial" panose="020B0604020202020204" pitchFamily="34" charset="0"/>
            </a:rPr>
            <a:t>entered in REDCap by Sept 16</a:t>
          </a:r>
          <a:r>
            <a:rPr lang="en-US" sz="1800" b="1" baseline="30000" dirty="0">
              <a:latin typeface="+mn-lt"/>
              <a:cs typeface="Arial" panose="020B0604020202020204" pitchFamily="34" charset="0"/>
            </a:rPr>
            <a:t>th</a:t>
          </a:r>
          <a:r>
            <a:rPr lang="en-US" sz="1800" b="1" dirty="0">
              <a:latin typeface="+mn-lt"/>
              <a:cs typeface="Arial" panose="020B0604020202020204" pitchFamily="34" charset="0"/>
            </a:rPr>
            <a:t> 2022</a:t>
          </a:r>
        </a:p>
      </dgm:t>
    </dgm:pt>
    <dgm:pt modelId="{D74A3F21-4C36-4417-A8A9-9687A3F4596F}" type="parTrans" cxnId="{71217259-9881-443D-9B81-E740EE5DB9FF}">
      <dgm:prSet/>
      <dgm:spPr/>
      <dgm:t>
        <a:bodyPr/>
        <a:lstStyle/>
        <a:p>
          <a:endParaRPr lang="en-US"/>
        </a:p>
      </dgm:t>
    </dgm:pt>
    <dgm:pt modelId="{69340194-A009-47AD-9A8B-B8B68B80553E}" type="sibTrans" cxnId="{71217259-9881-443D-9B81-E740EE5DB9FF}">
      <dgm:prSet/>
      <dgm:spPr/>
      <dgm:t>
        <a:bodyPr/>
        <a:lstStyle/>
        <a:p>
          <a:endParaRPr lang="en-US"/>
        </a:p>
      </dgm:t>
    </dgm:pt>
    <dgm:pt modelId="{65B7D0A0-0C07-41B7-8882-AD4F155B9EBA}">
      <dgm:prSet phldr="0" custT="1"/>
      <dgm:spPr/>
      <dgm:t>
        <a:bodyPr/>
        <a:lstStyle/>
        <a:p>
          <a:pPr rtl="0"/>
          <a:r>
            <a:rPr lang="en-US" sz="2000" b="1" dirty="0">
              <a:latin typeface="+mn-lt"/>
              <a:ea typeface="Lato"/>
              <a:cs typeface="Arial" panose="020B0604020202020204" pitchFamily="34" charset="0"/>
            </a:rPr>
            <a:t>Registration open</a:t>
          </a:r>
          <a:r>
            <a:rPr lang="en-US" sz="2000" dirty="0">
              <a:latin typeface="+mn-lt"/>
              <a:ea typeface="Lato"/>
              <a:cs typeface="Arial" panose="020B0604020202020204" pitchFamily="34" charset="0"/>
            </a:rPr>
            <a:t> on ILPQC webpage!</a:t>
          </a:r>
          <a:endParaRPr lang="en-US" sz="2000" dirty="0">
            <a:latin typeface="+mn-lt"/>
            <a:cs typeface="Arial" panose="020B0604020202020204" pitchFamily="34" charset="0"/>
          </a:endParaRPr>
        </a:p>
      </dgm:t>
    </dgm:pt>
    <dgm:pt modelId="{27FD015A-23C9-45AD-896D-EF91C527CF95}" type="parTrans" cxnId="{AD7F577F-173B-479C-A57C-6FD6E53D4647}">
      <dgm:prSet/>
      <dgm:spPr/>
      <dgm:t>
        <a:bodyPr/>
        <a:lstStyle/>
        <a:p>
          <a:endParaRPr lang="en-US"/>
        </a:p>
      </dgm:t>
    </dgm:pt>
    <dgm:pt modelId="{7563D2A7-0A9F-4308-A29B-D5C514DEB425}" type="sibTrans" cxnId="{AD7F577F-173B-479C-A57C-6FD6E53D4647}">
      <dgm:prSet/>
      <dgm:spPr/>
      <dgm:t>
        <a:bodyPr/>
        <a:lstStyle/>
        <a:p>
          <a:endParaRPr lang="en-US"/>
        </a:p>
      </dgm:t>
    </dgm:pt>
    <dgm:pt modelId="{1F92F497-2808-44C0-A0B5-1F86DF7265A5}">
      <dgm:prSet phldr="0" custT="1"/>
      <dgm:spPr/>
      <dgm:t>
        <a:bodyPr/>
        <a:lstStyle/>
        <a:p>
          <a:pPr rtl="0"/>
          <a:r>
            <a:rPr lang="en-US" sz="2600" b="1" dirty="0">
              <a:latin typeface="+mn-lt"/>
            </a:rPr>
            <a:t>Attend Event</a:t>
          </a:r>
        </a:p>
      </dgm:t>
    </dgm:pt>
    <dgm:pt modelId="{F33BE379-CD4D-4AFE-8385-95DCDD114C80}" type="parTrans" cxnId="{7DC11E5B-A788-4870-B1F4-E3BF6521D81E}">
      <dgm:prSet/>
      <dgm:spPr/>
      <dgm:t>
        <a:bodyPr/>
        <a:lstStyle/>
        <a:p>
          <a:endParaRPr lang="en-US"/>
        </a:p>
      </dgm:t>
    </dgm:pt>
    <dgm:pt modelId="{84E5DD8A-F366-4F96-8119-39BEB591FB31}" type="sibTrans" cxnId="{7DC11E5B-A788-4870-B1F4-E3BF6521D81E}">
      <dgm:prSet/>
      <dgm:spPr/>
      <dgm:t>
        <a:bodyPr/>
        <a:lstStyle/>
        <a:p>
          <a:endParaRPr lang="en-US"/>
        </a:p>
      </dgm:t>
    </dgm:pt>
    <dgm:pt modelId="{8E15BD75-B8DA-47E6-AB1A-7B646ED31E55}">
      <dgm:prSet phldr="0" custT="1"/>
      <dgm:spPr/>
      <dgm:t>
        <a:bodyPr/>
        <a:lstStyle/>
        <a:p>
          <a:pPr rtl="0"/>
          <a:r>
            <a:rPr lang="en-US" sz="1800" dirty="0">
              <a:latin typeface="+mn-lt"/>
            </a:rPr>
            <a:t>Meet </a:t>
          </a:r>
          <a:r>
            <a:rPr lang="en-US" sz="1800" b="1" dirty="0">
              <a:latin typeface="+mn-lt"/>
            </a:rPr>
            <a:t>together in-person </a:t>
          </a:r>
          <a:r>
            <a:rPr lang="en-US" sz="1800" dirty="0">
              <a:latin typeface="+mn-lt"/>
            </a:rPr>
            <a:t>for </a:t>
          </a:r>
          <a:r>
            <a:rPr lang="en-US" sz="1800" b="1" dirty="0">
              <a:latin typeface="+mn-lt"/>
            </a:rPr>
            <a:t>ILPQC 10</a:t>
          </a:r>
          <a:r>
            <a:rPr lang="en-US" sz="1800" b="1" baseline="30000" dirty="0">
              <a:latin typeface="+mn-lt"/>
            </a:rPr>
            <a:t>th</a:t>
          </a:r>
          <a:r>
            <a:rPr lang="en-US" sz="1800" b="1" dirty="0">
              <a:latin typeface="+mn-lt"/>
            </a:rPr>
            <a:t> Annual Conference </a:t>
          </a:r>
          <a:r>
            <a:rPr lang="en-US" sz="1800" dirty="0">
              <a:latin typeface="+mn-lt"/>
            </a:rPr>
            <a:t>at the </a:t>
          </a:r>
          <a:r>
            <a:rPr lang="en-US" sz="1800" b="1" dirty="0">
              <a:latin typeface="+mn-lt"/>
            </a:rPr>
            <a:t>Westin </a:t>
          </a:r>
          <a:r>
            <a:rPr lang="en-US" sz="1600" b="1" dirty="0">
              <a:latin typeface="+mn-lt"/>
            </a:rPr>
            <a:t>8:00am-4:30pm</a:t>
          </a:r>
          <a:endParaRPr lang="en-US" sz="1800" b="1" dirty="0">
            <a:latin typeface="+mn-lt"/>
          </a:endParaRPr>
        </a:p>
      </dgm:t>
    </dgm:pt>
    <dgm:pt modelId="{BF29FB74-7665-41F4-8A91-52061378F9F6}" type="parTrans" cxnId="{8B0D3678-2C68-440D-B178-FC4A785A20F0}">
      <dgm:prSet/>
      <dgm:spPr/>
      <dgm:t>
        <a:bodyPr/>
        <a:lstStyle/>
        <a:p>
          <a:endParaRPr lang="en-US"/>
        </a:p>
      </dgm:t>
    </dgm:pt>
    <dgm:pt modelId="{6BE56F42-76FE-43F9-9D14-281B02EA5379}" type="sibTrans" cxnId="{8B0D3678-2C68-440D-B178-FC4A785A20F0}">
      <dgm:prSet/>
      <dgm:spPr/>
      <dgm:t>
        <a:bodyPr/>
        <a:lstStyle/>
        <a:p>
          <a:endParaRPr lang="en-US"/>
        </a:p>
      </dgm:t>
    </dgm:pt>
    <dgm:pt modelId="{D7F32B9D-706A-439F-8894-7BB3BAC969C7}">
      <dgm:prSet phldr="0" custT="1"/>
      <dgm:spPr/>
      <dgm:t>
        <a:bodyPr/>
        <a:lstStyle/>
        <a:p>
          <a:pPr rtl="0"/>
          <a:r>
            <a:rPr lang="en-US" sz="2000" b="1" dirty="0">
              <a:latin typeface="+mn-lt"/>
              <a:cs typeface="Arial" panose="020B0604020202020204" pitchFamily="34" charset="0"/>
            </a:rPr>
            <a:t>Book your hotel </a:t>
          </a:r>
          <a:r>
            <a:rPr lang="en-US" sz="2000" dirty="0">
              <a:latin typeface="+mn-lt"/>
              <a:cs typeface="Arial" panose="020B0604020202020204" pitchFamily="34" charset="0"/>
            </a:rPr>
            <a:t>at the Westin in Lombard, IL </a:t>
          </a:r>
        </a:p>
      </dgm:t>
    </dgm:pt>
    <dgm:pt modelId="{9200A24F-8A45-458B-AFEE-32784F511AFD}" type="parTrans" cxnId="{4C703796-87BC-431C-AA06-6C471E1198C3}">
      <dgm:prSet/>
      <dgm:spPr/>
      <dgm:t>
        <a:bodyPr/>
        <a:lstStyle/>
        <a:p>
          <a:endParaRPr lang="en-US"/>
        </a:p>
      </dgm:t>
    </dgm:pt>
    <dgm:pt modelId="{ADE65A80-F6A9-40E2-BA5B-A75F07653737}" type="sibTrans" cxnId="{4C703796-87BC-431C-AA06-6C471E1198C3}">
      <dgm:prSet/>
      <dgm:spPr/>
      <dgm:t>
        <a:bodyPr/>
        <a:lstStyle/>
        <a:p>
          <a:endParaRPr lang="en-US"/>
        </a:p>
      </dgm:t>
    </dgm:pt>
    <dgm:pt modelId="{826B27D4-E2B8-4C50-BE17-34F183162D99}">
      <dgm:prSet phldrT="[Text]" custT="1"/>
      <dgm:spPr/>
      <dgm:t>
        <a:bodyPr/>
        <a:lstStyle/>
        <a:p>
          <a:pPr rtl="0"/>
          <a:r>
            <a:rPr lang="en-US" sz="1800" b="1" dirty="0">
              <a:ea typeface="Lato"/>
              <a:cs typeface="Lato"/>
            </a:rPr>
            <a:t>Opportunity to share </a:t>
          </a:r>
          <a:r>
            <a:rPr lang="en-US" sz="1800" dirty="0">
              <a:ea typeface="Lato"/>
              <a:cs typeface="Lato"/>
            </a:rPr>
            <a:t>thoughts &amp; insights reflecting on 2022 &amp; 2023 planning</a:t>
          </a:r>
          <a:endParaRPr lang="en-US" sz="1800" dirty="0"/>
        </a:p>
      </dgm:t>
    </dgm:pt>
    <dgm:pt modelId="{11BAEC0B-BB03-4971-B966-CAFFBC864D86}" type="parTrans" cxnId="{3B339537-8E1D-4DB1-B393-F7BFDD989FD2}">
      <dgm:prSet/>
      <dgm:spPr/>
      <dgm:t>
        <a:bodyPr/>
        <a:lstStyle/>
        <a:p>
          <a:endParaRPr lang="en-US"/>
        </a:p>
      </dgm:t>
    </dgm:pt>
    <dgm:pt modelId="{541BD462-2D15-4EC0-927F-EEE6F962DE10}" type="sibTrans" cxnId="{3B339537-8E1D-4DB1-B393-F7BFDD989FD2}">
      <dgm:prSet/>
      <dgm:spPr/>
      <dgm:t>
        <a:bodyPr/>
        <a:lstStyle/>
        <a:p>
          <a:endParaRPr lang="en-US"/>
        </a:p>
      </dgm:t>
    </dgm:pt>
    <dgm:pt modelId="{50F2CB76-24BC-40BF-BEAA-DAE16116EC79}">
      <dgm:prSet phldrT="[Text]" custT="1"/>
      <dgm:spPr/>
      <dgm:t>
        <a:bodyPr/>
        <a:lstStyle/>
        <a:p>
          <a:pPr rtl="0"/>
          <a:r>
            <a:rPr lang="en-US" sz="1800" b="1" u="sng" dirty="0">
              <a:ea typeface="Lato"/>
              <a:cs typeface="Lato"/>
            </a:rPr>
            <a:t>Submit the survey by October 3</a:t>
          </a:r>
          <a:r>
            <a:rPr lang="en-US" sz="1800" b="1" u="sng" baseline="30000" dirty="0">
              <a:ea typeface="Lato"/>
              <a:cs typeface="Lato"/>
            </a:rPr>
            <a:t>rd</a:t>
          </a:r>
          <a:endParaRPr lang="en-US" sz="1800" dirty="0"/>
        </a:p>
      </dgm:t>
    </dgm:pt>
    <dgm:pt modelId="{CE0652EF-E83A-4379-805C-817421391A45}" type="parTrans" cxnId="{22C68083-3EE5-4374-A741-C8594C89B325}">
      <dgm:prSet/>
      <dgm:spPr/>
      <dgm:t>
        <a:bodyPr/>
        <a:lstStyle/>
        <a:p>
          <a:endParaRPr lang="en-US"/>
        </a:p>
      </dgm:t>
    </dgm:pt>
    <dgm:pt modelId="{993A3B47-18D6-409F-B162-6A5F57CE6ADE}" type="sibTrans" cxnId="{22C68083-3EE5-4374-A741-C8594C89B325}">
      <dgm:prSet/>
      <dgm:spPr/>
      <dgm:t>
        <a:bodyPr/>
        <a:lstStyle/>
        <a:p>
          <a:endParaRPr lang="en-US"/>
        </a:p>
      </dgm:t>
    </dgm:pt>
    <dgm:pt modelId="{78EB83F6-AA12-4A21-AEEE-CCCD535C7F86}">
      <dgm:prSet phldr="0" custT="1"/>
      <dgm:spPr/>
      <dgm:t>
        <a:bodyPr/>
        <a:lstStyle/>
        <a:p>
          <a:pPr rtl="0"/>
          <a:r>
            <a:rPr lang="en-US" sz="1800" b="1" dirty="0">
              <a:latin typeface="+mn-lt"/>
            </a:rPr>
            <a:t>Print</a:t>
          </a:r>
          <a:r>
            <a:rPr lang="en-US" sz="1800" b="0" dirty="0">
              <a:latin typeface="+mn-lt"/>
            </a:rPr>
            <a:t> and bring your</a:t>
          </a:r>
          <a:r>
            <a:rPr lang="en-US" sz="1800" b="1" dirty="0">
              <a:latin typeface="+mn-lt"/>
            </a:rPr>
            <a:t> poster </a:t>
          </a:r>
          <a:r>
            <a:rPr lang="en-US" sz="1800" b="0" dirty="0">
              <a:latin typeface="+mn-lt"/>
            </a:rPr>
            <a:t>to display!</a:t>
          </a:r>
        </a:p>
      </dgm:t>
    </dgm:pt>
    <dgm:pt modelId="{9ECF9028-B053-4B6A-81BD-5C1C1D4353BB}" type="parTrans" cxnId="{FF33508D-2EF2-4CC0-89A3-E9643C13AA50}">
      <dgm:prSet/>
      <dgm:spPr/>
      <dgm:t>
        <a:bodyPr/>
        <a:lstStyle/>
        <a:p>
          <a:endParaRPr lang="en-US"/>
        </a:p>
      </dgm:t>
    </dgm:pt>
    <dgm:pt modelId="{77109B1E-7E4C-438B-8507-25681BB5BC7D}" type="sibTrans" cxnId="{FF33508D-2EF2-4CC0-89A3-E9643C13AA50}">
      <dgm:prSet/>
      <dgm:spPr/>
      <dgm:t>
        <a:bodyPr/>
        <a:lstStyle/>
        <a:p>
          <a:endParaRPr lang="en-US"/>
        </a:p>
      </dgm:t>
    </dgm:pt>
    <dgm:pt modelId="{ACB1127E-0102-481C-B866-161C1CCB181E}" type="pres">
      <dgm:prSet presAssocID="{B1B692A3-EFA9-4D01-8E30-FC4B9FFAF6A6}" presName="Name0" presStyleCnt="0">
        <dgm:presLayoutVars>
          <dgm:dir/>
          <dgm:animLvl val="lvl"/>
          <dgm:resizeHandles val="exact"/>
        </dgm:presLayoutVars>
      </dgm:prSet>
      <dgm:spPr/>
      <dgm:t>
        <a:bodyPr/>
        <a:lstStyle/>
        <a:p>
          <a:endParaRPr lang="en-US"/>
        </a:p>
      </dgm:t>
    </dgm:pt>
    <dgm:pt modelId="{D311C490-2465-4E56-B8F3-26B45095C6D6}" type="pres">
      <dgm:prSet presAssocID="{B1B692A3-EFA9-4D01-8E30-FC4B9FFAF6A6}" presName="tSp" presStyleCnt="0"/>
      <dgm:spPr/>
    </dgm:pt>
    <dgm:pt modelId="{AE603B49-7973-46BB-A936-4B468E8E3F7C}" type="pres">
      <dgm:prSet presAssocID="{B1B692A3-EFA9-4D01-8E30-FC4B9FFAF6A6}" presName="bSp" presStyleCnt="0"/>
      <dgm:spPr/>
    </dgm:pt>
    <dgm:pt modelId="{D581B1C7-7018-4F94-B990-9E61E992A39A}" type="pres">
      <dgm:prSet presAssocID="{B1B692A3-EFA9-4D01-8E30-FC4B9FFAF6A6}" presName="process" presStyleCnt="0"/>
      <dgm:spPr/>
    </dgm:pt>
    <dgm:pt modelId="{F1F985DF-A965-4ABC-8C43-892697ECDACF}" type="pres">
      <dgm:prSet presAssocID="{A015CA99-DB0A-44C9-AD0E-D532A1DEE1F5}" presName="composite1" presStyleCnt="0"/>
      <dgm:spPr/>
    </dgm:pt>
    <dgm:pt modelId="{D11A9B75-4A69-4F3C-8361-67A9B2A52148}" type="pres">
      <dgm:prSet presAssocID="{A015CA99-DB0A-44C9-AD0E-D532A1DEE1F5}" presName="dummyNode1" presStyleLbl="node1" presStyleIdx="0" presStyleCnt="5"/>
      <dgm:spPr/>
    </dgm:pt>
    <dgm:pt modelId="{08F159D9-EA8E-4224-8C6C-76D453E33AAC}" type="pres">
      <dgm:prSet presAssocID="{A015CA99-DB0A-44C9-AD0E-D532A1DEE1F5}" presName="childNode1" presStyleLbl="bgAcc1" presStyleIdx="0" presStyleCnt="5" custScaleX="145503" custScaleY="270238">
        <dgm:presLayoutVars>
          <dgm:bulletEnabled val="1"/>
        </dgm:presLayoutVars>
      </dgm:prSet>
      <dgm:spPr/>
      <dgm:t>
        <a:bodyPr/>
        <a:lstStyle/>
        <a:p>
          <a:endParaRPr lang="en-US"/>
        </a:p>
      </dgm:t>
    </dgm:pt>
    <dgm:pt modelId="{5443DDDE-5185-452F-85BE-B8B1BCA0CB67}" type="pres">
      <dgm:prSet presAssocID="{A015CA99-DB0A-44C9-AD0E-D532A1DEE1F5}" presName="childNode1tx" presStyleLbl="bgAcc1" presStyleIdx="0" presStyleCnt="5">
        <dgm:presLayoutVars>
          <dgm:bulletEnabled val="1"/>
        </dgm:presLayoutVars>
      </dgm:prSet>
      <dgm:spPr/>
      <dgm:t>
        <a:bodyPr/>
        <a:lstStyle/>
        <a:p>
          <a:endParaRPr lang="en-US"/>
        </a:p>
      </dgm:t>
    </dgm:pt>
    <dgm:pt modelId="{47E067BA-9739-4A5D-9728-D1A09757ACDE}" type="pres">
      <dgm:prSet presAssocID="{A015CA99-DB0A-44C9-AD0E-D532A1DEE1F5}" presName="parentNode1" presStyleLbl="node1" presStyleIdx="0" presStyleCnt="5" custScaleX="129965" custScaleY="142197" custLinFactY="36085" custLinFactNeighborX="-872" custLinFactNeighborY="100000">
        <dgm:presLayoutVars>
          <dgm:chMax val="1"/>
          <dgm:bulletEnabled val="1"/>
        </dgm:presLayoutVars>
      </dgm:prSet>
      <dgm:spPr/>
      <dgm:t>
        <a:bodyPr/>
        <a:lstStyle/>
        <a:p>
          <a:endParaRPr lang="en-US"/>
        </a:p>
      </dgm:t>
    </dgm:pt>
    <dgm:pt modelId="{9C314675-AF20-431A-9CFE-D6051B1D37AD}" type="pres">
      <dgm:prSet presAssocID="{A015CA99-DB0A-44C9-AD0E-D532A1DEE1F5}" presName="connSite1" presStyleCnt="0"/>
      <dgm:spPr/>
    </dgm:pt>
    <dgm:pt modelId="{E12DE9AC-5ACA-44C5-B118-C3928C3B688F}" type="pres">
      <dgm:prSet presAssocID="{21AD5B93-17CD-4B64-8252-C2C69CE5DB9E}" presName="Name9" presStyleLbl="sibTrans2D1" presStyleIdx="0" presStyleCnt="4"/>
      <dgm:spPr/>
      <dgm:t>
        <a:bodyPr/>
        <a:lstStyle/>
        <a:p>
          <a:endParaRPr lang="en-US"/>
        </a:p>
      </dgm:t>
    </dgm:pt>
    <dgm:pt modelId="{DDB6D333-24DC-4F80-8E96-45B74C1232B2}" type="pres">
      <dgm:prSet presAssocID="{EABFD548-1CE2-4EF7-B260-9E96B361E445}" presName="composite2" presStyleCnt="0"/>
      <dgm:spPr/>
    </dgm:pt>
    <dgm:pt modelId="{FB3141B2-0A95-4D46-B3F6-131177BA6015}" type="pres">
      <dgm:prSet presAssocID="{EABFD548-1CE2-4EF7-B260-9E96B361E445}" presName="dummyNode2" presStyleLbl="node1" presStyleIdx="0" presStyleCnt="5"/>
      <dgm:spPr/>
    </dgm:pt>
    <dgm:pt modelId="{72522AD3-1C78-4C34-BACF-74AD6EE7D8C4}" type="pres">
      <dgm:prSet presAssocID="{EABFD548-1CE2-4EF7-B260-9E96B361E445}" presName="childNode2" presStyleLbl="bgAcc1" presStyleIdx="1" presStyleCnt="5" custScaleX="129254" custScaleY="277036">
        <dgm:presLayoutVars>
          <dgm:bulletEnabled val="1"/>
        </dgm:presLayoutVars>
      </dgm:prSet>
      <dgm:spPr/>
      <dgm:t>
        <a:bodyPr/>
        <a:lstStyle/>
        <a:p>
          <a:endParaRPr lang="en-US"/>
        </a:p>
      </dgm:t>
    </dgm:pt>
    <dgm:pt modelId="{93B8D840-D032-4EA7-ABDB-1B6CEA17265B}" type="pres">
      <dgm:prSet presAssocID="{EABFD548-1CE2-4EF7-B260-9E96B361E445}" presName="childNode2tx" presStyleLbl="bgAcc1" presStyleIdx="1" presStyleCnt="5">
        <dgm:presLayoutVars>
          <dgm:bulletEnabled val="1"/>
        </dgm:presLayoutVars>
      </dgm:prSet>
      <dgm:spPr/>
      <dgm:t>
        <a:bodyPr/>
        <a:lstStyle/>
        <a:p>
          <a:endParaRPr lang="en-US"/>
        </a:p>
      </dgm:t>
    </dgm:pt>
    <dgm:pt modelId="{B8825F0F-DB00-410C-BE0E-6F3BC72F5CB2}" type="pres">
      <dgm:prSet presAssocID="{EABFD548-1CE2-4EF7-B260-9E96B361E445}" presName="parentNode2" presStyleLbl="node1" presStyleIdx="1" presStyleCnt="5" custScaleX="147420" custScaleY="159358" custLinFactY="-35436" custLinFactNeighborX="-19977" custLinFactNeighborY="-100000">
        <dgm:presLayoutVars>
          <dgm:chMax val="0"/>
          <dgm:bulletEnabled val="1"/>
        </dgm:presLayoutVars>
      </dgm:prSet>
      <dgm:spPr/>
      <dgm:t>
        <a:bodyPr/>
        <a:lstStyle/>
        <a:p>
          <a:endParaRPr lang="en-US"/>
        </a:p>
      </dgm:t>
    </dgm:pt>
    <dgm:pt modelId="{377AC2B7-C6A6-46CF-ADBE-A645BC126730}" type="pres">
      <dgm:prSet presAssocID="{EABFD548-1CE2-4EF7-B260-9E96B361E445}" presName="connSite2" presStyleCnt="0"/>
      <dgm:spPr/>
    </dgm:pt>
    <dgm:pt modelId="{97FF10F5-0A35-482D-BE70-1C5F212851EF}" type="pres">
      <dgm:prSet presAssocID="{2B5A28F8-2EBB-4996-8A86-04ADE380B34A}" presName="Name18" presStyleLbl="sibTrans2D1" presStyleIdx="1" presStyleCnt="4"/>
      <dgm:spPr/>
      <dgm:t>
        <a:bodyPr/>
        <a:lstStyle/>
        <a:p>
          <a:endParaRPr lang="en-US"/>
        </a:p>
      </dgm:t>
    </dgm:pt>
    <dgm:pt modelId="{4AFA6EAF-36EC-410F-8581-2C46EF229972}" type="pres">
      <dgm:prSet presAssocID="{F262DE7E-0AB2-43E0-B52E-4B6B5D26F897}" presName="composite1" presStyleCnt="0"/>
      <dgm:spPr/>
    </dgm:pt>
    <dgm:pt modelId="{5A56A90E-7767-4A10-AC26-9A46FD12F8B1}" type="pres">
      <dgm:prSet presAssocID="{F262DE7E-0AB2-43E0-B52E-4B6B5D26F897}" presName="dummyNode1" presStyleLbl="node1" presStyleIdx="1" presStyleCnt="5"/>
      <dgm:spPr/>
    </dgm:pt>
    <dgm:pt modelId="{AF3B4D39-AD4F-40AA-A746-C89708BC6DA9}" type="pres">
      <dgm:prSet presAssocID="{F262DE7E-0AB2-43E0-B52E-4B6B5D26F897}" presName="childNode1" presStyleLbl="bgAcc1" presStyleIdx="2" presStyleCnt="5" custScaleX="143637" custScaleY="267294">
        <dgm:presLayoutVars>
          <dgm:bulletEnabled val="1"/>
        </dgm:presLayoutVars>
      </dgm:prSet>
      <dgm:spPr/>
      <dgm:t>
        <a:bodyPr/>
        <a:lstStyle/>
        <a:p>
          <a:endParaRPr lang="en-US"/>
        </a:p>
      </dgm:t>
    </dgm:pt>
    <dgm:pt modelId="{85B9236C-7708-4ED5-8FBE-7D55DC76BC39}" type="pres">
      <dgm:prSet presAssocID="{F262DE7E-0AB2-43E0-B52E-4B6B5D26F897}" presName="childNode1tx" presStyleLbl="bgAcc1" presStyleIdx="2" presStyleCnt="5">
        <dgm:presLayoutVars>
          <dgm:bulletEnabled val="1"/>
        </dgm:presLayoutVars>
      </dgm:prSet>
      <dgm:spPr/>
      <dgm:t>
        <a:bodyPr/>
        <a:lstStyle/>
        <a:p>
          <a:endParaRPr lang="en-US"/>
        </a:p>
      </dgm:t>
    </dgm:pt>
    <dgm:pt modelId="{59698598-6F37-4C74-9AD2-83A29BC87397}" type="pres">
      <dgm:prSet presAssocID="{F262DE7E-0AB2-43E0-B52E-4B6B5D26F897}" presName="parentNode1" presStyleLbl="node1" presStyleIdx="2" presStyleCnt="5" custScaleX="162624" custScaleY="153073" custLinFactY="100000" custLinFactNeighborX="-2176" custLinFactNeighborY="106538">
        <dgm:presLayoutVars>
          <dgm:chMax val="1"/>
          <dgm:bulletEnabled val="1"/>
        </dgm:presLayoutVars>
      </dgm:prSet>
      <dgm:spPr/>
      <dgm:t>
        <a:bodyPr/>
        <a:lstStyle/>
        <a:p>
          <a:endParaRPr lang="en-US"/>
        </a:p>
      </dgm:t>
    </dgm:pt>
    <dgm:pt modelId="{6BFBEC3A-0AB4-40CF-82DE-B8F52CB39DF7}" type="pres">
      <dgm:prSet presAssocID="{F262DE7E-0AB2-43E0-B52E-4B6B5D26F897}" presName="connSite1" presStyleCnt="0"/>
      <dgm:spPr/>
    </dgm:pt>
    <dgm:pt modelId="{4C3EDBB4-E4E8-42F3-8C9B-9BE46A843A3C}" type="pres">
      <dgm:prSet presAssocID="{3F427A12-2094-4908-BDE9-3565C68F9FC2}" presName="Name9" presStyleLbl="sibTrans2D1" presStyleIdx="2" presStyleCnt="4"/>
      <dgm:spPr/>
      <dgm:t>
        <a:bodyPr/>
        <a:lstStyle/>
        <a:p>
          <a:endParaRPr lang="en-US"/>
        </a:p>
      </dgm:t>
    </dgm:pt>
    <dgm:pt modelId="{121A017F-E4F0-405D-A7DF-C91373BAFD3F}" type="pres">
      <dgm:prSet presAssocID="{C26AED43-B7B9-4FDF-BFF8-843AE3376E43}" presName="composite2" presStyleCnt="0"/>
      <dgm:spPr/>
    </dgm:pt>
    <dgm:pt modelId="{39A9C867-0974-4ECE-9803-1094BB986402}" type="pres">
      <dgm:prSet presAssocID="{C26AED43-B7B9-4FDF-BFF8-843AE3376E43}" presName="dummyNode2" presStyleLbl="node1" presStyleIdx="2" presStyleCnt="5"/>
      <dgm:spPr/>
    </dgm:pt>
    <dgm:pt modelId="{9769EEEE-940F-437B-A790-7040AAB9E848}" type="pres">
      <dgm:prSet presAssocID="{C26AED43-B7B9-4FDF-BFF8-843AE3376E43}" presName="childNode2" presStyleLbl="bgAcc1" presStyleIdx="3" presStyleCnt="5" custScaleX="127290" custScaleY="271667">
        <dgm:presLayoutVars>
          <dgm:bulletEnabled val="1"/>
        </dgm:presLayoutVars>
      </dgm:prSet>
      <dgm:spPr/>
      <dgm:t>
        <a:bodyPr/>
        <a:lstStyle/>
        <a:p>
          <a:endParaRPr lang="en-US"/>
        </a:p>
      </dgm:t>
    </dgm:pt>
    <dgm:pt modelId="{1BAD1854-C6EA-46E4-A8D1-180F77922CDE}" type="pres">
      <dgm:prSet presAssocID="{C26AED43-B7B9-4FDF-BFF8-843AE3376E43}" presName="childNode2tx" presStyleLbl="bgAcc1" presStyleIdx="3" presStyleCnt="5">
        <dgm:presLayoutVars>
          <dgm:bulletEnabled val="1"/>
        </dgm:presLayoutVars>
      </dgm:prSet>
      <dgm:spPr/>
      <dgm:t>
        <a:bodyPr/>
        <a:lstStyle/>
        <a:p>
          <a:endParaRPr lang="en-US"/>
        </a:p>
      </dgm:t>
    </dgm:pt>
    <dgm:pt modelId="{5FABB5D4-D7A7-4FA3-9357-FC46C3BBD2AD}" type="pres">
      <dgm:prSet presAssocID="{C26AED43-B7B9-4FDF-BFF8-843AE3376E43}" presName="parentNode2" presStyleLbl="node1" presStyleIdx="3" presStyleCnt="5" custScaleX="157675" custScaleY="164386" custLinFactY="-47372" custLinFactNeighborX="-18117" custLinFactNeighborY="-100000">
        <dgm:presLayoutVars>
          <dgm:chMax val="0"/>
          <dgm:bulletEnabled val="1"/>
        </dgm:presLayoutVars>
      </dgm:prSet>
      <dgm:spPr/>
      <dgm:t>
        <a:bodyPr/>
        <a:lstStyle/>
        <a:p>
          <a:endParaRPr lang="en-US"/>
        </a:p>
      </dgm:t>
    </dgm:pt>
    <dgm:pt modelId="{1BA07C3D-7A6A-4C57-BCBC-8C6C46AB6D43}" type="pres">
      <dgm:prSet presAssocID="{C26AED43-B7B9-4FDF-BFF8-843AE3376E43}" presName="connSite2" presStyleCnt="0"/>
      <dgm:spPr/>
    </dgm:pt>
    <dgm:pt modelId="{0947858F-8175-4824-A386-A3ED1EEBBC86}" type="pres">
      <dgm:prSet presAssocID="{047039D0-3921-4BCF-82E3-81A892247E2E}" presName="Name18" presStyleLbl="sibTrans2D1" presStyleIdx="3" presStyleCnt="4"/>
      <dgm:spPr/>
      <dgm:t>
        <a:bodyPr/>
        <a:lstStyle/>
        <a:p>
          <a:endParaRPr lang="en-US"/>
        </a:p>
      </dgm:t>
    </dgm:pt>
    <dgm:pt modelId="{0E48087B-7C61-470C-8B0C-2A3F4CD1684A}" type="pres">
      <dgm:prSet presAssocID="{1F92F497-2808-44C0-A0B5-1F86DF7265A5}" presName="composite1" presStyleCnt="0"/>
      <dgm:spPr/>
    </dgm:pt>
    <dgm:pt modelId="{C9212CB8-A590-4AC4-8DA6-5B9FAEB352DF}" type="pres">
      <dgm:prSet presAssocID="{1F92F497-2808-44C0-A0B5-1F86DF7265A5}" presName="dummyNode1" presStyleLbl="node1" presStyleIdx="3" presStyleCnt="5"/>
      <dgm:spPr/>
    </dgm:pt>
    <dgm:pt modelId="{D3D52F9F-1BDC-4279-B47D-E773248E5637}" type="pres">
      <dgm:prSet presAssocID="{1F92F497-2808-44C0-A0B5-1F86DF7265A5}" presName="childNode1" presStyleLbl="bgAcc1" presStyleIdx="4" presStyleCnt="5" custScaleX="144373" custScaleY="284583">
        <dgm:presLayoutVars>
          <dgm:bulletEnabled val="1"/>
        </dgm:presLayoutVars>
      </dgm:prSet>
      <dgm:spPr/>
      <dgm:t>
        <a:bodyPr/>
        <a:lstStyle/>
        <a:p>
          <a:endParaRPr lang="en-US"/>
        </a:p>
      </dgm:t>
    </dgm:pt>
    <dgm:pt modelId="{75FB8298-905E-48F7-BBF4-0AE980042EE2}" type="pres">
      <dgm:prSet presAssocID="{1F92F497-2808-44C0-A0B5-1F86DF7265A5}" presName="childNode1tx" presStyleLbl="bgAcc1" presStyleIdx="4" presStyleCnt="5">
        <dgm:presLayoutVars>
          <dgm:bulletEnabled val="1"/>
        </dgm:presLayoutVars>
      </dgm:prSet>
      <dgm:spPr/>
      <dgm:t>
        <a:bodyPr/>
        <a:lstStyle/>
        <a:p>
          <a:endParaRPr lang="en-US"/>
        </a:p>
      </dgm:t>
    </dgm:pt>
    <dgm:pt modelId="{F6CD4076-F0E9-458A-A917-87D7E032C663}" type="pres">
      <dgm:prSet presAssocID="{1F92F497-2808-44C0-A0B5-1F86DF7265A5}" presName="parentNode1" presStyleLbl="node1" presStyleIdx="4" presStyleCnt="5" custScaleX="160146" custScaleY="103000" custLinFactY="85746" custLinFactNeighborX="-10484" custLinFactNeighborY="100000">
        <dgm:presLayoutVars>
          <dgm:chMax val="1"/>
          <dgm:bulletEnabled val="1"/>
        </dgm:presLayoutVars>
      </dgm:prSet>
      <dgm:spPr/>
      <dgm:t>
        <a:bodyPr/>
        <a:lstStyle/>
        <a:p>
          <a:endParaRPr lang="en-US"/>
        </a:p>
      </dgm:t>
    </dgm:pt>
    <dgm:pt modelId="{FAFA09C4-F68B-4B22-8AAA-9993CE6F0FCA}" type="pres">
      <dgm:prSet presAssocID="{1F92F497-2808-44C0-A0B5-1F86DF7265A5}" presName="connSite1" presStyleCnt="0"/>
      <dgm:spPr/>
    </dgm:pt>
  </dgm:ptLst>
  <dgm:cxnLst>
    <dgm:cxn modelId="{99A5A650-0B7F-4A35-9006-59950A892B3C}" type="presOf" srcId="{F262DE7E-0AB2-43E0-B52E-4B6B5D26F897}" destId="{59698598-6F37-4C74-9AD2-83A29BC87397}" srcOrd="0" destOrd="0" presId="urn:microsoft.com/office/officeart/2005/8/layout/hProcess4"/>
    <dgm:cxn modelId="{7903B97E-5B62-4D64-AD97-AE34C101AE17}" type="presOf" srcId="{65B7D0A0-0C07-41B7-8882-AD4F155B9EBA}" destId="{5443DDDE-5185-452F-85BE-B8B1BCA0CB67}" srcOrd="1" destOrd="0" presId="urn:microsoft.com/office/officeart/2005/8/layout/hProcess4"/>
    <dgm:cxn modelId="{3B339537-8E1D-4DB1-B393-F7BFDD989FD2}" srcId="{F262DE7E-0AB2-43E0-B52E-4B6B5D26F897}" destId="{826B27D4-E2B8-4C50-BE17-34F183162D99}" srcOrd="0" destOrd="0" parTransId="{11BAEC0B-BB03-4971-B966-CAFFBC864D86}" sibTransId="{541BD462-2D15-4EC0-927F-EEE6F962DE10}"/>
    <dgm:cxn modelId="{E67F5B03-BFA8-45E9-88D8-2BE7404B57E9}" type="presOf" srcId="{78EB83F6-AA12-4A21-AEEE-CCCD535C7F86}" destId="{75FB8298-905E-48F7-BBF4-0AE980042EE2}" srcOrd="1" destOrd="1" presId="urn:microsoft.com/office/officeart/2005/8/layout/hProcess4"/>
    <dgm:cxn modelId="{71217259-9881-443D-9B81-E740EE5DB9FF}" srcId="{EABFD548-1CE2-4EF7-B260-9E96B361E445}" destId="{1152A301-27F1-4C0C-ABEA-137EAADF236A}" srcOrd="0" destOrd="0" parTransId="{D74A3F21-4C36-4417-A8A9-9687A3F4596F}" sibTransId="{69340194-A009-47AD-9A8B-B8B68B80553E}"/>
    <dgm:cxn modelId="{373A204D-AA48-471C-8617-CCFF9E3F4405}" type="presOf" srcId="{1152A301-27F1-4C0C-ABEA-137EAADF236A}" destId="{93B8D840-D032-4EA7-ABDB-1B6CEA17265B}" srcOrd="1" destOrd="0" presId="urn:microsoft.com/office/officeart/2005/8/layout/hProcess4"/>
    <dgm:cxn modelId="{BA65F023-616B-4FC8-B966-C696FF690322}" type="presOf" srcId="{78EB83F6-AA12-4A21-AEEE-CCCD535C7F86}" destId="{D3D52F9F-1BDC-4279-B47D-E773248E5637}" srcOrd="0" destOrd="1" presId="urn:microsoft.com/office/officeart/2005/8/layout/hProcess4"/>
    <dgm:cxn modelId="{755ED979-ECD0-4006-A830-FF02DC978AE1}" type="presOf" srcId="{B1B692A3-EFA9-4D01-8E30-FC4B9FFAF6A6}" destId="{ACB1127E-0102-481C-B866-161C1CCB181E}" srcOrd="0" destOrd="0" presId="urn:microsoft.com/office/officeart/2005/8/layout/hProcess4"/>
    <dgm:cxn modelId="{8B933982-21D6-4661-BE21-EF43929CA8E1}" srcId="{B1B692A3-EFA9-4D01-8E30-FC4B9FFAF6A6}" destId="{A015CA99-DB0A-44C9-AD0E-D532A1DEE1F5}" srcOrd="0" destOrd="0" parTransId="{B0BF5058-1FAA-492E-A61C-37C12211EB9D}" sibTransId="{21AD5B93-17CD-4B64-8252-C2C69CE5DB9E}"/>
    <dgm:cxn modelId="{AD7F577F-173B-479C-A57C-6FD6E53D4647}" srcId="{A015CA99-DB0A-44C9-AD0E-D532A1DEE1F5}" destId="{65B7D0A0-0C07-41B7-8882-AD4F155B9EBA}" srcOrd="0" destOrd="0" parTransId="{27FD015A-23C9-45AD-896D-EF91C527CF95}" sibTransId="{7563D2A7-0A9F-4308-A29B-D5C514DEB425}"/>
    <dgm:cxn modelId="{E28A30FE-9417-4D67-A278-026E060B1085}" srcId="{B1B692A3-EFA9-4D01-8E30-FC4B9FFAF6A6}" destId="{F262DE7E-0AB2-43E0-B52E-4B6B5D26F897}" srcOrd="2" destOrd="0" parTransId="{7DE2A253-C25F-4CC9-9D07-DC8D55B1C585}" sibTransId="{3F427A12-2094-4908-BDE9-3565C68F9FC2}"/>
    <dgm:cxn modelId="{BB4E009A-F458-4395-BAFC-44A95944383C}" type="presOf" srcId="{1152A301-27F1-4C0C-ABEA-137EAADF236A}" destId="{72522AD3-1C78-4C34-BACF-74AD6EE7D8C4}" srcOrd="0" destOrd="0" presId="urn:microsoft.com/office/officeart/2005/8/layout/hProcess4"/>
    <dgm:cxn modelId="{99F53105-2D22-4935-9A28-407A30912CE7}" type="presOf" srcId="{65B7D0A0-0C07-41B7-8882-AD4F155B9EBA}" destId="{08F159D9-EA8E-4224-8C6C-76D453E33AAC}" srcOrd="0" destOrd="0" presId="urn:microsoft.com/office/officeart/2005/8/layout/hProcess4"/>
    <dgm:cxn modelId="{22A99184-69A7-4B52-B637-DDBE55AD0306}" type="presOf" srcId="{8E15BD75-B8DA-47E6-AB1A-7B646ED31E55}" destId="{D3D52F9F-1BDC-4279-B47D-E773248E5637}" srcOrd="0" destOrd="0" presId="urn:microsoft.com/office/officeart/2005/8/layout/hProcess4"/>
    <dgm:cxn modelId="{1252E00C-0180-4E87-BB87-4A84F4F8C54A}" type="presOf" srcId="{D7F32B9D-706A-439F-8894-7BB3BAC969C7}" destId="{5443DDDE-5185-452F-85BE-B8B1BCA0CB67}" srcOrd="1" destOrd="1" presId="urn:microsoft.com/office/officeart/2005/8/layout/hProcess4"/>
    <dgm:cxn modelId="{B35675D2-DE30-4531-8EDD-1875C85A32B6}" type="presOf" srcId="{21AD5B93-17CD-4B64-8252-C2C69CE5DB9E}" destId="{E12DE9AC-5ACA-44C5-B118-C3928C3B688F}" srcOrd="0" destOrd="0" presId="urn:microsoft.com/office/officeart/2005/8/layout/hProcess4"/>
    <dgm:cxn modelId="{8681A0B6-8669-4CD0-8E48-0A6DFF5D89FC}" type="presOf" srcId="{D7F32B9D-706A-439F-8894-7BB3BAC969C7}" destId="{08F159D9-EA8E-4224-8C6C-76D453E33AAC}" srcOrd="0" destOrd="1" presId="urn:microsoft.com/office/officeart/2005/8/layout/hProcess4"/>
    <dgm:cxn modelId="{B8C29EFA-0E19-4C86-8053-BB528F824631}" srcId="{B1B692A3-EFA9-4D01-8E30-FC4B9FFAF6A6}" destId="{EABFD548-1CE2-4EF7-B260-9E96B361E445}" srcOrd="1" destOrd="0" parTransId="{DF29ADB8-8AF6-4829-AD0B-B30843EC8348}" sibTransId="{2B5A28F8-2EBB-4996-8A86-04ADE380B34A}"/>
    <dgm:cxn modelId="{0A217DE0-B6FC-4507-800A-0B19809A9D7D}" type="presOf" srcId="{3F427A12-2094-4908-BDE9-3565C68F9FC2}" destId="{4C3EDBB4-E4E8-42F3-8C9B-9BE46A843A3C}" srcOrd="0" destOrd="0" presId="urn:microsoft.com/office/officeart/2005/8/layout/hProcess4"/>
    <dgm:cxn modelId="{FF33508D-2EF2-4CC0-89A3-E9643C13AA50}" srcId="{1F92F497-2808-44C0-A0B5-1F86DF7265A5}" destId="{78EB83F6-AA12-4A21-AEEE-CCCD535C7F86}" srcOrd="1" destOrd="0" parTransId="{9ECF9028-B053-4B6A-81BD-5C1C1D4353BB}" sibTransId="{77109B1E-7E4C-438B-8507-25681BB5BC7D}"/>
    <dgm:cxn modelId="{248D77FA-DF58-46F8-8F53-CBC9BFE0D3E6}" type="presOf" srcId="{2B5A28F8-2EBB-4996-8A86-04ADE380B34A}" destId="{97FF10F5-0A35-482D-BE70-1C5F212851EF}" srcOrd="0" destOrd="0" presId="urn:microsoft.com/office/officeart/2005/8/layout/hProcess4"/>
    <dgm:cxn modelId="{D3B5DC1F-CA77-4310-883F-EE758A2D31C2}" srcId="{C26AED43-B7B9-4FDF-BFF8-843AE3376E43}" destId="{4C3733F0-E7A4-4129-B07D-F2530191FD4D}" srcOrd="0" destOrd="0" parTransId="{218943BB-F774-4475-9216-21A58DBA9197}" sibTransId="{CEC045F3-2203-4580-BF55-90957729E7EE}"/>
    <dgm:cxn modelId="{8E1E19AC-7F17-4CA3-B90D-94D94E09FCB5}" type="presOf" srcId="{50F2CB76-24BC-40BF-BEAA-DAE16116EC79}" destId="{85B9236C-7708-4ED5-8FBE-7D55DC76BC39}" srcOrd="1" destOrd="1" presId="urn:microsoft.com/office/officeart/2005/8/layout/hProcess4"/>
    <dgm:cxn modelId="{C2336011-24C0-46E7-BE0D-4AD55495B679}" type="presOf" srcId="{826B27D4-E2B8-4C50-BE17-34F183162D99}" destId="{85B9236C-7708-4ED5-8FBE-7D55DC76BC39}" srcOrd="1" destOrd="0" presId="urn:microsoft.com/office/officeart/2005/8/layout/hProcess4"/>
    <dgm:cxn modelId="{12D78B6A-F82D-4321-8773-A25899295D37}" type="presOf" srcId="{4C3733F0-E7A4-4129-B07D-F2530191FD4D}" destId="{1BAD1854-C6EA-46E4-A8D1-180F77922CDE}" srcOrd="1" destOrd="0" presId="urn:microsoft.com/office/officeart/2005/8/layout/hProcess4"/>
    <dgm:cxn modelId="{BEA96615-5129-4033-9046-D0178F8B7445}" type="presOf" srcId="{50F2CB76-24BC-40BF-BEAA-DAE16116EC79}" destId="{AF3B4D39-AD4F-40AA-A746-C89708BC6DA9}" srcOrd="0" destOrd="1" presId="urn:microsoft.com/office/officeart/2005/8/layout/hProcess4"/>
    <dgm:cxn modelId="{57C627EF-1A74-4092-8A04-A6C75223B9B3}" type="presOf" srcId="{C26AED43-B7B9-4FDF-BFF8-843AE3376E43}" destId="{5FABB5D4-D7A7-4FA3-9357-FC46C3BBD2AD}" srcOrd="0" destOrd="0" presId="urn:microsoft.com/office/officeart/2005/8/layout/hProcess4"/>
    <dgm:cxn modelId="{4C703796-87BC-431C-AA06-6C471E1198C3}" srcId="{A015CA99-DB0A-44C9-AD0E-D532A1DEE1F5}" destId="{D7F32B9D-706A-439F-8894-7BB3BAC969C7}" srcOrd="1" destOrd="0" parTransId="{9200A24F-8A45-458B-AFEE-32784F511AFD}" sibTransId="{ADE65A80-F6A9-40E2-BA5B-A75F07653737}"/>
    <dgm:cxn modelId="{22C68083-3EE5-4374-A741-C8594C89B325}" srcId="{F262DE7E-0AB2-43E0-B52E-4B6B5D26F897}" destId="{50F2CB76-24BC-40BF-BEAA-DAE16116EC79}" srcOrd="1" destOrd="0" parTransId="{CE0652EF-E83A-4379-805C-817421391A45}" sibTransId="{993A3B47-18D6-409F-B162-6A5F57CE6ADE}"/>
    <dgm:cxn modelId="{B29125A4-81EC-47C3-A910-708E54D72380}" type="presOf" srcId="{1F92F497-2808-44C0-A0B5-1F86DF7265A5}" destId="{F6CD4076-F0E9-458A-A917-87D7E032C663}" srcOrd="0" destOrd="0" presId="urn:microsoft.com/office/officeart/2005/8/layout/hProcess4"/>
    <dgm:cxn modelId="{C80A7334-04BF-40E0-A68C-16874061B3AD}" type="presOf" srcId="{4C3733F0-E7A4-4129-B07D-F2530191FD4D}" destId="{9769EEEE-940F-437B-A790-7040AAB9E848}" srcOrd="0" destOrd="0" presId="urn:microsoft.com/office/officeart/2005/8/layout/hProcess4"/>
    <dgm:cxn modelId="{271611FA-20FC-4B51-AD29-F3BB89E913EE}" type="presOf" srcId="{047039D0-3921-4BCF-82E3-81A892247E2E}" destId="{0947858F-8175-4824-A386-A3ED1EEBBC86}" srcOrd="0" destOrd="0" presId="urn:microsoft.com/office/officeart/2005/8/layout/hProcess4"/>
    <dgm:cxn modelId="{D3656EB9-AE6E-467C-AF25-D078C9F31AE8}" type="presOf" srcId="{826B27D4-E2B8-4C50-BE17-34F183162D99}" destId="{AF3B4D39-AD4F-40AA-A746-C89708BC6DA9}" srcOrd="0" destOrd="0" presId="urn:microsoft.com/office/officeart/2005/8/layout/hProcess4"/>
    <dgm:cxn modelId="{8B0D3678-2C68-440D-B178-FC4A785A20F0}" srcId="{1F92F497-2808-44C0-A0B5-1F86DF7265A5}" destId="{8E15BD75-B8DA-47E6-AB1A-7B646ED31E55}" srcOrd="0" destOrd="0" parTransId="{BF29FB74-7665-41F4-8A91-52061378F9F6}" sibTransId="{6BE56F42-76FE-43F9-9D14-281B02EA5379}"/>
    <dgm:cxn modelId="{748F88EF-1F43-4C21-BC81-AD55E9D84C77}" type="presOf" srcId="{8E15BD75-B8DA-47E6-AB1A-7B646ED31E55}" destId="{75FB8298-905E-48F7-BBF4-0AE980042EE2}" srcOrd="1" destOrd="0" presId="urn:microsoft.com/office/officeart/2005/8/layout/hProcess4"/>
    <dgm:cxn modelId="{7DC11E5B-A788-4870-B1F4-E3BF6521D81E}" srcId="{B1B692A3-EFA9-4D01-8E30-FC4B9FFAF6A6}" destId="{1F92F497-2808-44C0-A0B5-1F86DF7265A5}" srcOrd="4" destOrd="0" parTransId="{F33BE379-CD4D-4AFE-8385-95DCDD114C80}" sibTransId="{84E5DD8A-F366-4F96-8119-39BEB591FB31}"/>
    <dgm:cxn modelId="{5190F4C3-9D3A-4E69-986D-F1BF1F57D334}" type="presOf" srcId="{A015CA99-DB0A-44C9-AD0E-D532A1DEE1F5}" destId="{47E067BA-9739-4A5D-9728-D1A09757ACDE}" srcOrd="0" destOrd="0" presId="urn:microsoft.com/office/officeart/2005/8/layout/hProcess4"/>
    <dgm:cxn modelId="{29898DE8-5635-47A9-9853-A33C101538EA}" type="presOf" srcId="{EABFD548-1CE2-4EF7-B260-9E96B361E445}" destId="{B8825F0F-DB00-410C-BE0E-6F3BC72F5CB2}" srcOrd="0" destOrd="0" presId="urn:microsoft.com/office/officeart/2005/8/layout/hProcess4"/>
    <dgm:cxn modelId="{817F21F1-D6B0-46C2-9455-70B63FC774FF}" srcId="{B1B692A3-EFA9-4D01-8E30-FC4B9FFAF6A6}" destId="{C26AED43-B7B9-4FDF-BFF8-843AE3376E43}" srcOrd="3" destOrd="0" parTransId="{78B79208-F1DA-4419-BD6C-4B77C34BDBEC}" sibTransId="{047039D0-3921-4BCF-82E3-81A892247E2E}"/>
    <dgm:cxn modelId="{FBE1A58B-09D3-4382-A349-F836B2A7ECEE}" type="presParOf" srcId="{ACB1127E-0102-481C-B866-161C1CCB181E}" destId="{D311C490-2465-4E56-B8F3-26B45095C6D6}" srcOrd="0" destOrd="0" presId="urn:microsoft.com/office/officeart/2005/8/layout/hProcess4"/>
    <dgm:cxn modelId="{993CA7B7-0C38-4BAD-80FA-53A9AE5DE914}" type="presParOf" srcId="{ACB1127E-0102-481C-B866-161C1CCB181E}" destId="{AE603B49-7973-46BB-A936-4B468E8E3F7C}" srcOrd="1" destOrd="0" presId="urn:microsoft.com/office/officeart/2005/8/layout/hProcess4"/>
    <dgm:cxn modelId="{BD1D3A22-E6BD-46AB-9C9A-F285BB1BE846}" type="presParOf" srcId="{ACB1127E-0102-481C-B866-161C1CCB181E}" destId="{D581B1C7-7018-4F94-B990-9E61E992A39A}" srcOrd="2" destOrd="0" presId="urn:microsoft.com/office/officeart/2005/8/layout/hProcess4"/>
    <dgm:cxn modelId="{F96B8962-155D-4D6C-99A0-F5BEE6A58E3C}" type="presParOf" srcId="{D581B1C7-7018-4F94-B990-9E61E992A39A}" destId="{F1F985DF-A965-4ABC-8C43-892697ECDACF}" srcOrd="0" destOrd="0" presId="urn:microsoft.com/office/officeart/2005/8/layout/hProcess4"/>
    <dgm:cxn modelId="{A615B66C-2EB9-4910-A79F-92DFBA71ACAB}" type="presParOf" srcId="{F1F985DF-A965-4ABC-8C43-892697ECDACF}" destId="{D11A9B75-4A69-4F3C-8361-67A9B2A52148}" srcOrd="0" destOrd="0" presId="urn:microsoft.com/office/officeart/2005/8/layout/hProcess4"/>
    <dgm:cxn modelId="{9777A6B6-62CF-4B2B-BD69-8EB2466E8FAC}" type="presParOf" srcId="{F1F985DF-A965-4ABC-8C43-892697ECDACF}" destId="{08F159D9-EA8E-4224-8C6C-76D453E33AAC}" srcOrd="1" destOrd="0" presId="urn:microsoft.com/office/officeart/2005/8/layout/hProcess4"/>
    <dgm:cxn modelId="{6CF5ACCE-8F85-455B-BA06-242D05AE9AD2}" type="presParOf" srcId="{F1F985DF-A965-4ABC-8C43-892697ECDACF}" destId="{5443DDDE-5185-452F-85BE-B8B1BCA0CB67}" srcOrd="2" destOrd="0" presId="urn:microsoft.com/office/officeart/2005/8/layout/hProcess4"/>
    <dgm:cxn modelId="{45D15EA5-E6B0-47B8-831B-901B7F4F26C8}" type="presParOf" srcId="{F1F985DF-A965-4ABC-8C43-892697ECDACF}" destId="{47E067BA-9739-4A5D-9728-D1A09757ACDE}" srcOrd="3" destOrd="0" presId="urn:microsoft.com/office/officeart/2005/8/layout/hProcess4"/>
    <dgm:cxn modelId="{C1A9FAE8-8E47-40AB-AB26-1C1953856BD6}" type="presParOf" srcId="{F1F985DF-A965-4ABC-8C43-892697ECDACF}" destId="{9C314675-AF20-431A-9CFE-D6051B1D37AD}" srcOrd="4" destOrd="0" presId="urn:microsoft.com/office/officeart/2005/8/layout/hProcess4"/>
    <dgm:cxn modelId="{236DF494-A933-4386-800C-DF95D16C9EE6}" type="presParOf" srcId="{D581B1C7-7018-4F94-B990-9E61E992A39A}" destId="{E12DE9AC-5ACA-44C5-B118-C3928C3B688F}" srcOrd="1" destOrd="0" presId="urn:microsoft.com/office/officeart/2005/8/layout/hProcess4"/>
    <dgm:cxn modelId="{88239037-8F93-40E1-B0E7-1ED682269AB7}" type="presParOf" srcId="{D581B1C7-7018-4F94-B990-9E61E992A39A}" destId="{DDB6D333-24DC-4F80-8E96-45B74C1232B2}" srcOrd="2" destOrd="0" presId="urn:microsoft.com/office/officeart/2005/8/layout/hProcess4"/>
    <dgm:cxn modelId="{D90264D5-CFDC-49E0-A34F-A3D9192B9B66}" type="presParOf" srcId="{DDB6D333-24DC-4F80-8E96-45B74C1232B2}" destId="{FB3141B2-0A95-4D46-B3F6-131177BA6015}" srcOrd="0" destOrd="0" presId="urn:microsoft.com/office/officeart/2005/8/layout/hProcess4"/>
    <dgm:cxn modelId="{0947B630-F7B3-4DDC-BE8C-4E5DBA4E1573}" type="presParOf" srcId="{DDB6D333-24DC-4F80-8E96-45B74C1232B2}" destId="{72522AD3-1C78-4C34-BACF-74AD6EE7D8C4}" srcOrd="1" destOrd="0" presId="urn:microsoft.com/office/officeart/2005/8/layout/hProcess4"/>
    <dgm:cxn modelId="{496925B0-A53D-4D53-8429-A1B1F80327C1}" type="presParOf" srcId="{DDB6D333-24DC-4F80-8E96-45B74C1232B2}" destId="{93B8D840-D032-4EA7-ABDB-1B6CEA17265B}" srcOrd="2" destOrd="0" presId="urn:microsoft.com/office/officeart/2005/8/layout/hProcess4"/>
    <dgm:cxn modelId="{8D4FB825-4A57-4F36-BE35-F4DBB94546AE}" type="presParOf" srcId="{DDB6D333-24DC-4F80-8E96-45B74C1232B2}" destId="{B8825F0F-DB00-410C-BE0E-6F3BC72F5CB2}" srcOrd="3" destOrd="0" presId="urn:microsoft.com/office/officeart/2005/8/layout/hProcess4"/>
    <dgm:cxn modelId="{C3604D76-4C12-4434-8C1E-CAD312C7AC4E}" type="presParOf" srcId="{DDB6D333-24DC-4F80-8E96-45B74C1232B2}" destId="{377AC2B7-C6A6-46CF-ADBE-A645BC126730}" srcOrd="4" destOrd="0" presId="urn:microsoft.com/office/officeart/2005/8/layout/hProcess4"/>
    <dgm:cxn modelId="{FF10CEA1-7C37-4B8D-90B8-AFF09096738B}" type="presParOf" srcId="{D581B1C7-7018-4F94-B990-9E61E992A39A}" destId="{97FF10F5-0A35-482D-BE70-1C5F212851EF}" srcOrd="3" destOrd="0" presId="urn:microsoft.com/office/officeart/2005/8/layout/hProcess4"/>
    <dgm:cxn modelId="{05F6EA9D-C92A-4696-BEF1-5FC423A930AD}" type="presParOf" srcId="{D581B1C7-7018-4F94-B990-9E61E992A39A}" destId="{4AFA6EAF-36EC-410F-8581-2C46EF229972}" srcOrd="4" destOrd="0" presId="urn:microsoft.com/office/officeart/2005/8/layout/hProcess4"/>
    <dgm:cxn modelId="{1D75ED7A-7DED-4402-9E7A-3310DE748EE9}" type="presParOf" srcId="{4AFA6EAF-36EC-410F-8581-2C46EF229972}" destId="{5A56A90E-7767-4A10-AC26-9A46FD12F8B1}" srcOrd="0" destOrd="0" presId="urn:microsoft.com/office/officeart/2005/8/layout/hProcess4"/>
    <dgm:cxn modelId="{3426FDF8-224F-43EF-AC4F-0FBB0CAF6BAE}" type="presParOf" srcId="{4AFA6EAF-36EC-410F-8581-2C46EF229972}" destId="{AF3B4D39-AD4F-40AA-A746-C89708BC6DA9}" srcOrd="1" destOrd="0" presId="urn:microsoft.com/office/officeart/2005/8/layout/hProcess4"/>
    <dgm:cxn modelId="{8E88B306-B31B-431C-8141-7605412C90AF}" type="presParOf" srcId="{4AFA6EAF-36EC-410F-8581-2C46EF229972}" destId="{85B9236C-7708-4ED5-8FBE-7D55DC76BC39}" srcOrd="2" destOrd="0" presId="urn:microsoft.com/office/officeart/2005/8/layout/hProcess4"/>
    <dgm:cxn modelId="{20992283-72B3-4B69-AB11-447B157AEEB1}" type="presParOf" srcId="{4AFA6EAF-36EC-410F-8581-2C46EF229972}" destId="{59698598-6F37-4C74-9AD2-83A29BC87397}" srcOrd="3" destOrd="0" presId="urn:microsoft.com/office/officeart/2005/8/layout/hProcess4"/>
    <dgm:cxn modelId="{62E901E0-A2B8-43B3-8C0C-7E443EB0914D}" type="presParOf" srcId="{4AFA6EAF-36EC-410F-8581-2C46EF229972}" destId="{6BFBEC3A-0AB4-40CF-82DE-B8F52CB39DF7}" srcOrd="4" destOrd="0" presId="urn:microsoft.com/office/officeart/2005/8/layout/hProcess4"/>
    <dgm:cxn modelId="{45A2EC4D-986F-4A6C-B030-CDDA7E4BDF3C}" type="presParOf" srcId="{D581B1C7-7018-4F94-B990-9E61E992A39A}" destId="{4C3EDBB4-E4E8-42F3-8C9B-9BE46A843A3C}" srcOrd="5" destOrd="0" presId="urn:microsoft.com/office/officeart/2005/8/layout/hProcess4"/>
    <dgm:cxn modelId="{D53D5553-7995-4AAF-858D-A1DF31264460}" type="presParOf" srcId="{D581B1C7-7018-4F94-B990-9E61E992A39A}" destId="{121A017F-E4F0-405D-A7DF-C91373BAFD3F}" srcOrd="6" destOrd="0" presId="urn:microsoft.com/office/officeart/2005/8/layout/hProcess4"/>
    <dgm:cxn modelId="{332786DF-0F09-4C60-B8EC-6323465A88A2}" type="presParOf" srcId="{121A017F-E4F0-405D-A7DF-C91373BAFD3F}" destId="{39A9C867-0974-4ECE-9803-1094BB986402}" srcOrd="0" destOrd="0" presId="urn:microsoft.com/office/officeart/2005/8/layout/hProcess4"/>
    <dgm:cxn modelId="{9897F647-EF52-4F61-8551-E1E81EA18B94}" type="presParOf" srcId="{121A017F-E4F0-405D-A7DF-C91373BAFD3F}" destId="{9769EEEE-940F-437B-A790-7040AAB9E848}" srcOrd="1" destOrd="0" presId="urn:microsoft.com/office/officeart/2005/8/layout/hProcess4"/>
    <dgm:cxn modelId="{F4755C72-37BB-47E2-8FFB-C1E7C4E3DB1E}" type="presParOf" srcId="{121A017F-E4F0-405D-A7DF-C91373BAFD3F}" destId="{1BAD1854-C6EA-46E4-A8D1-180F77922CDE}" srcOrd="2" destOrd="0" presId="urn:microsoft.com/office/officeart/2005/8/layout/hProcess4"/>
    <dgm:cxn modelId="{517B7CE5-31D0-442A-AFA9-22DF1BF63938}" type="presParOf" srcId="{121A017F-E4F0-405D-A7DF-C91373BAFD3F}" destId="{5FABB5D4-D7A7-4FA3-9357-FC46C3BBD2AD}" srcOrd="3" destOrd="0" presId="urn:microsoft.com/office/officeart/2005/8/layout/hProcess4"/>
    <dgm:cxn modelId="{4E7E5056-F833-41E4-B9BF-6358736B8CDC}" type="presParOf" srcId="{121A017F-E4F0-405D-A7DF-C91373BAFD3F}" destId="{1BA07C3D-7A6A-4C57-BCBC-8C6C46AB6D43}" srcOrd="4" destOrd="0" presId="urn:microsoft.com/office/officeart/2005/8/layout/hProcess4"/>
    <dgm:cxn modelId="{A1715158-9E8A-49E7-BED0-0214BEB9CE29}" type="presParOf" srcId="{D581B1C7-7018-4F94-B990-9E61E992A39A}" destId="{0947858F-8175-4824-A386-A3ED1EEBBC86}" srcOrd="7" destOrd="0" presId="urn:microsoft.com/office/officeart/2005/8/layout/hProcess4"/>
    <dgm:cxn modelId="{F64F27D8-1B58-48F9-BD40-BB2F6ECCF31A}" type="presParOf" srcId="{D581B1C7-7018-4F94-B990-9E61E992A39A}" destId="{0E48087B-7C61-470C-8B0C-2A3F4CD1684A}" srcOrd="8" destOrd="0" presId="urn:microsoft.com/office/officeart/2005/8/layout/hProcess4"/>
    <dgm:cxn modelId="{979D753E-8904-4557-8344-6E640571F8EE}" type="presParOf" srcId="{0E48087B-7C61-470C-8B0C-2A3F4CD1684A}" destId="{C9212CB8-A590-4AC4-8DA6-5B9FAEB352DF}" srcOrd="0" destOrd="0" presId="urn:microsoft.com/office/officeart/2005/8/layout/hProcess4"/>
    <dgm:cxn modelId="{1A4FF9C3-0821-40F6-88F1-1F2600FFE37D}" type="presParOf" srcId="{0E48087B-7C61-470C-8B0C-2A3F4CD1684A}" destId="{D3D52F9F-1BDC-4279-B47D-E773248E5637}" srcOrd="1" destOrd="0" presId="urn:microsoft.com/office/officeart/2005/8/layout/hProcess4"/>
    <dgm:cxn modelId="{0627A309-91C3-4559-BAB8-B3DF4D60AED1}" type="presParOf" srcId="{0E48087B-7C61-470C-8B0C-2A3F4CD1684A}" destId="{75FB8298-905E-48F7-BBF4-0AE980042EE2}" srcOrd="2" destOrd="0" presId="urn:microsoft.com/office/officeart/2005/8/layout/hProcess4"/>
    <dgm:cxn modelId="{8247D3CD-EF57-4CD3-A136-00987A78D148}" type="presParOf" srcId="{0E48087B-7C61-470C-8B0C-2A3F4CD1684A}" destId="{F6CD4076-F0E9-458A-A917-87D7E032C663}" srcOrd="3" destOrd="0" presId="urn:microsoft.com/office/officeart/2005/8/layout/hProcess4"/>
    <dgm:cxn modelId="{F175E194-BEC9-4074-A955-F2BA46409532}" type="presParOf" srcId="{0E48087B-7C61-470C-8B0C-2A3F4CD1684A}" destId="{FAFA09C4-F68B-4B22-8AAA-9993CE6F0FCA}"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159D9-EA8E-4224-8C6C-76D453E33AAC}">
      <dsp:nvSpPr>
        <dsp:cNvPr id="0" name=""/>
        <dsp:cNvSpPr/>
      </dsp:nvSpPr>
      <dsp:spPr>
        <a:xfrm>
          <a:off x="2498" y="845425"/>
          <a:ext cx="2048083" cy="3137371"/>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a:latin typeface="+mn-lt"/>
              <a:ea typeface="Lato"/>
              <a:cs typeface="Arial" panose="020B0604020202020204" pitchFamily="34" charset="0"/>
            </a:rPr>
            <a:t>Registration open</a:t>
          </a:r>
          <a:r>
            <a:rPr lang="en-US" sz="2000" kern="1200" dirty="0">
              <a:latin typeface="+mn-lt"/>
              <a:ea typeface="Lato"/>
              <a:cs typeface="Arial" panose="020B0604020202020204" pitchFamily="34" charset="0"/>
            </a:rPr>
            <a:t> on ILPQC webpage!</a:t>
          </a:r>
          <a:endParaRPr lang="en-US" sz="2000" kern="1200" dirty="0">
            <a:latin typeface="+mn-lt"/>
            <a:cs typeface="Arial" panose="020B0604020202020204" pitchFamily="34" charset="0"/>
          </a:endParaRPr>
        </a:p>
        <a:p>
          <a:pPr marL="228600" lvl="1" indent="-228600" algn="l" defTabSz="889000" rtl="0">
            <a:lnSpc>
              <a:spcPct val="90000"/>
            </a:lnSpc>
            <a:spcBef>
              <a:spcPct val="0"/>
            </a:spcBef>
            <a:spcAft>
              <a:spcPct val="15000"/>
            </a:spcAft>
            <a:buChar char="••"/>
          </a:pPr>
          <a:r>
            <a:rPr lang="en-US" sz="2000" b="1" kern="1200" dirty="0">
              <a:latin typeface="+mn-lt"/>
              <a:cs typeface="Arial" panose="020B0604020202020204" pitchFamily="34" charset="0"/>
            </a:rPr>
            <a:t>Book your hotel </a:t>
          </a:r>
          <a:r>
            <a:rPr lang="en-US" sz="2000" kern="1200" dirty="0">
              <a:latin typeface="+mn-lt"/>
              <a:cs typeface="Arial" panose="020B0604020202020204" pitchFamily="34" charset="0"/>
            </a:rPr>
            <a:t>at the Westin in Lombard, IL </a:t>
          </a:r>
        </a:p>
      </dsp:txBody>
      <dsp:txXfrm>
        <a:off x="62484" y="905411"/>
        <a:ext cx="1928111" cy="2345105"/>
      </dsp:txXfrm>
    </dsp:sp>
    <dsp:sp modelId="{E12DE9AC-5ACA-44C5-B118-C3928C3B688F}">
      <dsp:nvSpPr>
        <dsp:cNvPr id="0" name=""/>
        <dsp:cNvSpPr/>
      </dsp:nvSpPr>
      <dsp:spPr>
        <a:xfrm>
          <a:off x="742618" y="2002219"/>
          <a:ext cx="2301252" cy="2301252"/>
        </a:xfrm>
        <a:prstGeom prst="leftCircularArrow">
          <a:avLst>
            <a:gd name="adj1" fmla="val 2675"/>
            <a:gd name="adj2" fmla="val 325544"/>
            <a:gd name="adj3" fmla="val 659742"/>
            <a:gd name="adj4" fmla="val 7583177"/>
            <a:gd name="adj5" fmla="val 312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E067BA-9739-4A5D-9728-D1A09757ACDE}">
      <dsp:nvSpPr>
        <dsp:cNvPr id="0" name=""/>
        <dsp:cNvSpPr/>
      </dsp:nvSpPr>
      <dsp:spPr>
        <a:xfrm>
          <a:off x="437173" y="3317939"/>
          <a:ext cx="1626108" cy="70751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a:t>Register</a:t>
          </a:r>
        </a:p>
      </dsp:txBody>
      <dsp:txXfrm>
        <a:off x="457895" y="3338661"/>
        <a:ext cx="1584664" cy="666066"/>
      </dsp:txXfrm>
    </dsp:sp>
    <dsp:sp modelId="{72522AD3-1C78-4C34-BACF-74AD6EE7D8C4}">
      <dsp:nvSpPr>
        <dsp:cNvPr id="0" name=""/>
        <dsp:cNvSpPr/>
      </dsp:nvSpPr>
      <dsp:spPr>
        <a:xfrm>
          <a:off x="2367354" y="805964"/>
          <a:ext cx="1819364" cy="3216293"/>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mn-lt"/>
              <a:cs typeface="Arial" panose="020B0604020202020204" pitchFamily="34" charset="0"/>
            </a:rPr>
            <a:t>Make sure all data Baseline-August 2022 is </a:t>
          </a:r>
          <a:r>
            <a:rPr lang="en-US" sz="1800" b="1" kern="1200" dirty="0">
              <a:latin typeface="+mn-lt"/>
              <a:cs typeface="Arial" panose="020B0604020202020204" pitchFamily="34" charset="0"/>
            </a:rPr>
            <a:t>entered in REDCap by Sept 16</a:t>
          </a:r>
          <a:r>
            <a:rPr lang="en-US" sz="1800" b="1" kern="1200" baseline="30000" dirty="0">
              <a:latin typeface="+mn-lt"/>
              <a:cs typeface="Arial" panose="020B0604020202020204" pitchFamily="34" charset="0"/>
            </a:rPr>
            <a:t>th</a:t>
          </a:r>
          <a:r>
            <a:rPr lang="en-US" sz="1800" b="1" kern="1200" dirty="0">
              <a:latin typeface="+mn-lt"/>
              <a:cs typeface="Arial" panose="020B0604020202020204" pitchFamily="34" charset="0"/>
            </a:rPr>
            <a:t> 2022</a:t>
          </a:r>
        </a:p>
      </dsp:txBody>
      <dsp:txXfrm>
        <a:off x="2420641" y="1548457"/>
        <a:ext cx="1712790" cy="2420514"/>
      </dsp:txXfrm>
    </dsp:sp>
    <dsp:sp modelId="{97FF10F5-0A35-482D-BE70-1C5F212851EF}">
      <dsp:nvSpPr>
        <dsp:cNvPr id="0" name=""/>
        <dsp:cNvSpPr/>
      </dsp:nvSpPr>
      <dsp:spPr>
        <a:xfrm>
          <a:off x="2712797" y="344681"/>
          <a:ext cx="2966799" cy="2966799"/>
        </a:xfrm>
        <a:prstGeom prst="circularArrow">
          <a:avLst>
            <a:gd name="adj1" fmla="val 2075"/>
            <a:gd name="adj2" fmla="val 249037"/>
            <a:gd name="adj3" fmla="val 20723603"/>
            <a:gd name="adj4" fmla="val 13723662"/>
            <a:gd name="adj5" fmla="val 2421"/>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825F0F-DB00-410C-BE0E-6F3BC72F5CB2}">
      <dsp:nvSpPr>
        <dsp:cNvPr id="0" name=""/>
        <dsp:cNvSpPr/>
      </dsp:nvSpPr>
      <dsp:spPr>
        <a:xfrm>
          <a:off x="2339432" y="763309"/>
          <a:ext cx="1844503" cy="792896"/>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a:t>Data &amp; Awards</a:t>
          </a:r>
        </a:p>
      </dsp:txBody>
      <dsp:txXfrm>
        <a:off x="2362655" y="786532"/>
        <a:ext cx="1798057" cy="746450"/>
      </dsp:txXfrm>
    </dsp:sp>
    <dsp:sp modelId="{AF3B4D39-AD4F-40AA-A746-C89708BC6DA9}">
      <dsp:nvSpPr>
        <dsp:cNvPr id="0" name=""/>
        <dsp:cNvSpPr/>
      </dsp:nvSpPr>
      <dsp:spPr>
        <a:xfrm>
          <a:off x="4727047" y="862515"/>
          <a:ext cx="2021817" cy="3103192"/>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ea typeface="Lato"/>
              <a:cs typeface="Lato"/>
            </a:rPr>
            <a:t>Opportunity to share </a:t>
          </a:r>
          <a:r>
            <a:rPr lang="en-US" sz="1800" kern="1200" dirty="0">
              <a:ea typeface="Lato"/>
              <a:cs typeface="Lato"/>
            </a:rPr>
            <a:t>thoughts &amp; insights reflecting on 2022 &amp; 2023 planning</a:t>
          </a:r>
          <a:endParaRPr lang="en-US" sz="1800" kern="1200" dirty="0"/>
        </a:p>
        <a:p>
          <a:pPr marL="171450" lvl="1" indent="-171450" algn="l" defTabSz="800100" rtl="0">
            <a:lnSpc>
              <a:spcPct val="90000"/>
            </a:lnSpc>
            <a:spcBef>
              <a:spcPct val="0"/>
            </a:spcBef>
            <a:spcAft>
              <a:spcPct val="15000"/>
            </a:spcAft>
            <a:buChar char="••"/>
          </a:pPr>
          <a:r>
            <a:rPr lang="en-US" sz="1800" b="1" u="sng" kern="1200" dirty="0">
              <a:ea typeface="Lato"/>
              <a:cs typeface="Lato"/>
            </a:rPr>
            <a:t>Submit the survey by October 3</a:t>
          </a:r>
          <a:r>
            <a:rPr lang="en-US" sz="1800" b="1" u="sng" kern="1200" baseline="30000" dirty="0">
              <a:ea typeface="Lato"/>
              <a:cs typeface="Lato"/>
            </a:rPr>
            <a:t>rd</a:t>
          </a:r>
          <a:endParaRPr lang="en-US" sz="1800" kern="1200" dirty="0"/>
        </a:p>
      </dsp:txBody>
      <dsp:txXfrm>
        <a:off x="4786264" y="921732"/>
        <a:ext cx="1903383" cy="2319788"/>
      </dsp:txXfrm>
    </dsp:sp>
    <dsp:sp modelId="{4C3EDBB4-E4E8-42F3-8C9B-9BE46A843A3C}">
      <dsp:nvSpPr>
        <dsp:cNvPr id="0" name=""/>
        <dsp:cNvSpPr/>
      </dsp:nvSpPr>
      <dsp:spPr>
        <a:xfrm>
          <a:off x="5227904" y="1926202"/>
          <a:ext cx="2713000" cy="2713000"/>
        </a:xfrm>
        <a:prstGeom prst="leftCircularArrow">
          <a:avLst>
            <a:gd name="adj1" fmla="val 2269"/>
            <a:gd name="adj2" fmla="val 273552"/>
            <a:gd name="adj3" fmla="val 206665"/>
            <a:gd name="adj4" fmla="val 7182092"/>
            <a:gd name="adj5" fmla="val 2647"/>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698598-6F37-4C74-9AD2-83A29BC87397}">
      <dsp:nvSpPr>
        <dsp:cNvPr id="0" name=""/>
        <dsp:cNvSpPr/>
      </dsp:nvSpPr>
      <dsp:spPr>
        <a:xfrm>
          <a:off x="4927961" y="3641425"/>
          <a:ext cx="2034734" cy="761625"/>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a:t>2022 AC Survey</a:t>
          </a:r>
        </a:p>
      </dsp:txBody>
      <dsp:txXfrm>
        <a:off x="4950268" y="3663732"/>
        <a:ext cx="1990120" cy="717011"/>
      </dsp:txXfrm>
    </dsp:sp>
    <dsp:sp modelId="{9769EEEE-940F-437B-A790-7040AAB9E848}">
      <dsp:nvSpPr>
        <dsp:cNvPr id="0" name=""/>
        <dsp:cNvSpPr/>
      </dsp:nvSpPr>
      <dsp:spPr>
        <a:xfrm>
          <a:off x="7283083" y="837130"/>
          <a:ext cx="1791719" cy="3153961"/>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rtl="0">
            <a:lnSpc>
              <a:spcPct val="90000"/>
            </a:lnSpc>
            <a:spcBef>
              <a:spcPct val="0"/>
            </a:spcBef>
            <a:spcAft>
              <a:spcPct val="15000"/>
            </a:spcAft>
            <a:buChar char="••"/>
          </a:pPr>
          <a:r>
            <a:rPr lang="en-US" sz="1800" b="1" kern="1200" dirty="0">
              <a:ea typeface="+mn-lt"/>
              <a:cs typeface="+mn-lt"/>
            </a:rPr>
            <a:t>Submit</a:t>
          </a:r>
          <a:r>
            <a:rPr lang="en-US" sz="1800" kern="1200" dirty="0">
              <a:ea typeface="+mn-lt"/>
              <a:cs typeface="+mn-lt"/>
            </a:rPr>
            <a:t> your Annual Conference Poster Abstract by </a:t>
          </a:r>
          <a:r>
            <a:rPr lang="en-US" sz="1800" b="1" u="sng" kern="1200" dirty="0">
              <a:ea typeface="+mn-lt"/>
              <a:cs typeface="+mn-lt"/>
            </a:rPr>
            <a:t>October 3</a:t>
          </a:r>
          <a:r>
            <a:rPr lang="en-US" sz="1800" b="1" u="sng" kern="1200" baseline="30000" dirty="0">
              <a:ea typeface="+mn-lt"/>
              <a:cs typeface="+mn-lt"/>
            </a:rPr>
            <a:t>rd</a:t>
          </a:r>
          <a:r>
            <a:rPr lang="en-US" sz="1800" b="1" u="sng" kern="1200" dirty="0">
              <a:ea typeface="+mn-lt"/>
              <a:cs typeface="+mn-lt"/>
            </a:rPr>
            <a:t> </a:t>
          </a:r>
          <a:r>
            <a:rPr lang="en-US" sz="1800" kern="1200" dirty="0">
              <a:ea typeface="+mn-lt"/>
              <a:cs typeface="+mn-lt"/>
            </a:rPr>
            <a:t>to be considered for an award. </a:t>
          </a:r>
          <a:endParaRPr lang="en-US" sz="1800" kern="1200" dirty="0"/>
        </a:p>
      </dsp:txBody>
      <dsp:txXfrm>
        <a:off x="7335561" y="1565457"/>
        <a:ext cx="1686763" cy="2373156"/>
      </dsp:txXfrm>
    </dsp:sp>
    <dsp:sp modelId="{0947858F-8175-4824-A386-A3ED1EEBBC86}">
      <dsp:nvSpPr>
        <dsp:cNvPr id="0" name=""/>
        <dsp:cNvSpPr/>
      </dsp:nvSpPr>
      <dsp:spPr>
        <a:xfrm>
          <a:off x="7602395" y="282490"/>
          <a:ext cx="3044009" cy="3044009"/>
        </a:xfrm>
        <a:prstGeom prst="circularArrow">
          <a:avLst>
            <a:gd name="adj1" fmla="val 2022"/>
            <a:gd name="adj2" fmla="val 242428"/>
            <a:gd name="adj3" fmla="val 20800127"/>
            <a:gd name="adj4" fmla="val 13793577"/>
            <a:gd name="adj5" fmla="val 236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ABB5D4-D7A7-4FA3-9357-FC46C3BBD2AD}">
      <dsp:nvSpPr>
        <dsp:cNvPr id="0" name=""/>
        <dsp:cNvSpPr/>
      </dsp:nvSpPr>
      <dsp:spPr>
        <a:xfrm>
          <a:off x="7200456" y="691412"/>
          <a:ext cx="1972813" cy="81791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a:t>Abstracts</a:t>
          </a:r>
        </a:p>
      </dsp:txBody>
      <dsp:txXfrm>
        <a:off x="7224412" y="715368"/>
        <a:ext cx="1924901" cy="770001"/>
      </dsp:txXfrm>
    </dsp:sp>
    <dsp:sp modelId="{D3D52F9F-1BDC-4279-B47D-E773248E5637}">
      <dsp:nvSpPr>
        <dsp:cNvPr id="0" name=""/>
        <dsp:cNvSpPr/>
      </dsp:nvSpPr>
      <dsp:spPr>
        <a:xfrm>
          <a:off x="9693109" y="762155"/>
          <a:ext cx="2032177" cy="3303911"/>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latin typeface="+mn-lt"/>
            </a:rPr>
            <a:t>Meet </a:t>
          </a:r>
          <a:r>
            <a:rPr lang="en-US" sz="1800" b="1" kern="1200" dirty="0">
              <a:latin typeface="+mn-lt"/>
            </a:rPr>
            <a:t>together in-person </a:t>
          </a:r>
          <a:r>
            <a:rPr lang="en-US" sz="1800" kern="1200" dirty="0">
              <a:latin typeface="+mn-lt"/>
            </a:rPr>
            <a:t>for </a:t>
          </a:r>
          <a:r>
            <a:rPr lang="en-US" sz="1800" b="1" kern="1200" dirty="0">
              <a:latin typeface="+mn-lt"/>
            </a:rPr>
            <a:t>ILPQC 10</a:t>
          </a:r>
          <a:r>
            <a:rPr lang="en-US" sz="1800" b="1" kern="1200" baseline="30000" dirty="0">
              <a:latin typeface="+mn-lt"/>
            </a:rPr>
            <a:t>th</a:t>
          </a:r>
          <a:r>
            <a:rPr lang="en-US" sz="1800" b="1" kern="1200" dirty="0">
              <a:latin typeface="+mn-lt"/>
            </a:rPr>
            <a:t> Annual Conference </a:t>
          </a:r>
          <a:r>
            <a:rPr lang="en-US" sz="1800" kern="1200" dirty="0">
              <a:latin typeface="+mn-lt"/>
            </a:rPr>
            <a:t>at the </a:t>
          </a:r>
          <a:r>
            <a:rPr lang="en-US" sz="1800" b="1" kern="1200" dirty="0">
              <a:latin typeface="+mn-lt"/>
            </a:rPr>
            <a:t>Westin </a:t>
          </a:r>
          <a:r>
            <a:rPr lang="en-US" sz="1600" b="1" kern="1200" dirty="0">
              <a:latin typeface="+mn-lt"/>
            </a:rPr>
            <a:t>8:00am-4:30pm</a:t>
          </a:r>
          <a:endParaRPr lang="en-US" sz="1800" b="1" kern="1200" dirty="0">
            <a:latin typeface="+mn-lt"/>
          </a:endParaRPr>
        </a:p>
        <a:p>
          <a:pPr marL="171450" lvl="1" indent="-171450" algn="l" defTabSz="800100" rtl="0">
            <a:lnSpc>
              <a:spcPct val="90000"/>
            </a:lnSpc>
            <a:spcBef>
              <a:spcPct val="0"/>
            </a:spcBef>
            <a:spcAft>
              <a:spcPct val="15000"/>
            </a:spcAft>
            <a:buChar char="••"/>
          </a:pPr>
          <a:r>
            <a:rPr lang="en-US" sz="1800" b="1" kern="1200" dirty="0">
              <a:latin typeface="+mn-lt"/>
            </a:rPr>
            <a:t>Print</a:t>
          </a:r>
          <a:r>
            <a:rPr lang="en-US" sz="1800" b="0" kern="1200" dirty="0">
              <a:latin typeface="+mn-lt"/>
            </a:rPr>
            <a:t> and bring your</a:t>
          </a:r>
          <a:r>
            <a:rPr lang="en-US" sz="1800" b="1" kern="1200" dirty="0">
              <a:latin typeface="+mn-lt"/>
            </a:rPr>
            <a:t> poster </a:t>
          </a:r>
          <a:r>
            <a:rPr lang="en-US" sz="1800" b="0" kern="1200" dirty="0">
              <a:latin typeface="+mn-lt"/>
            </a:rPr>
            <a:t>to display!</a:t>
          </a:r>
        </a:p>
      </dsp:txBody>
      <dsp:txXfrm>
        <a:off x="9752629" y="821675"/>
        <a:ext cx="1913137" cy="2476890"/>
      </dsp:txXfrm>
    </dsp:sp>
    <dsp:sp modelId="{F6CD4076-F0E9-458A-A917-87D7E032C663}">
      <dsp:nvSpPr>
        <dsp:cNvPr id="0" name=""/>
        <dsp:cNvSpPr/>
      </dsp:nvSpPr>
      <dsp:spPr>
        <a:xfrm>
          <a:off x="9810756" y="3662544"/>
          <a:ext cx="2003730" cy="512483"/>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0">
            <a:lnSpc>
              <a:spcPct val="90000"/>
            </a:lnSpc>
            <a:spcBef>
              <a:spcPct val="0"/>
            </a:spcBef>
            <a:spcAft>
              <a:spcPct val="35000"/>
            </a:spcAft>
          </a:pPr>
          <a:r>
            <a:rPr lang="en-US" sz="2600" b="1" kern="1200" dirty="0">
              <a:latin typeface="+mn-lt"/>
            </a:rPr>
            <a:t>Attend Event</a:t>
          </a:r>
        </a:p>
      </dsp:txBody>
      <dsp:txXfrm>
        <a:off x="9825766" y="3677554"/>
        <a:ext cx="1973710" cy="4824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58623-24BB-40E6-BA5E-1D1A87E302C3}"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9A467-59E5-45DD-85A6-66A06ABAB50F}" type="slidenum">
              <a:rPr lang="en-US" smtClean="0"/>
              <a:t>‹#›</a:t>
            </a:fld>
            <a:endParaRPr lang="en-US"/>
          </a:p>
        </p:txBody>
      </p:sp>
    </p:spTree>
    <p:extLst>
      <p:ext uri="{BB962C8B-B14F-4D97-AF65-F5344CB8AC3E}">
        <p14:creationId xmlns:p14="http://schemas.microsoft.com/office/powerpoint/2010/main" val="53771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Data to</a:t>
            </a:r>
            <a:r>
              <a:rPr lang="en-US" baseline="0" dirty="0"/>
              <a:t> tell your Story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a:t>
            </a:fld>
            <a:endParaRPr lang="en-US"/>
          </a:p>
        </p:txBody>
      </p:sp>
    </p:spTree>
    <p:extLst>
      <p:ext uri="{BB962C8B-B14F-4D97-AF65-F5344CB8AC3E}">
        <p14:creationId xmlns:p14="http://schemas.microsoft.com/office/powerpoint/2010/main" val="148791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to fill in data section</a:t>
            </a:r>
          </a:p>
          <a:p>
            <a:endParaRPr lang="en-US" dirty="0"/>
          </a:p>
          <a:p>
            <a:r>
              <a:rPr lang="en-US" dirty="0"/>
              <a:t>How</a:t>
            </a:r>
            <a:r>
              <a:rPr lang="en-US" baseline="0" dirty="0"/>
              <a:t> many teams are submitting data</a:t>
            </a:r>
          </a:p>
          <a:p>
            <a:r>
              <a:rPr lang="en-US" baseline="0" dirty="0"/>
              <a:t>Structure measures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12</a:t>
            </a:fld>
            <a:endParaRPr lang="en-US"/>
          </a:p>
        </p:txBody>
      </p:sp>
    </p:spTree>
    <p:extLst>
      <p:ext uri="{BB962C8B-B14F-4D97-AF65-F5344CB8AC3E}">
        <p14:creationId xmlns:p14="http://schemas.microsoft.com/office/powerpoint/2010/main" val="333862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Add info about how many hospitals are submitting data</a:t>
            </a:r>
          </a:p>
          <a:p>
            <a:endParaRPr lang="en-US" dirty="0"/>
          </a:p>
          <a:p>
            <a:r>
              <a:rPr lang="en-US" dirty="0"/>
              <a:t>Add arrow for when sustainability started</a:t>
            </a:r>
          </a:p>
        </p:txBody>
      </p:sp>
      <p:sp>
        <p:nvSpPr>
          <p:cNvPr id="4" name="Slide Number Placeholder 3"/>
          <p:cNvSpPr>
            <a:spLocks noGrp="1"/>
          </p:cNvSpPr>
          <p:nvPr>
            <p:ph type="sldNum" sz="quarter" idx="10"/>
          </p:nvPr>
        </p:nvSpPr>
        <p:spPr/>
        <p:txBody>
          <a:bodyPr/>
          <a:lstStyle/>
          <a:p>
            <a:fld id="{0DE9A467-59E5-45DD-85A6-66A06ABAB50F}" type="slidenum">
              <a:rPr lang="en-US" smtClean="0"/>
              <a:t>14</a:t>
            </a:fld>
            <a:endParaRPr lang="en-US"/>
          </a:p>
        </p:txBody>
      </p:sp>
    </p:spTree>
    <p:extLst>
      <p:ext uri="{BB962C8B-B14F-4D97-AF65-F5344CB8AC3E}">
        <p14:creationId xmlns:p14="http://schemas.microsoft.com/office/powerpoint/2010/main" val="2875141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Newborn data </a:t>
            </a:r>
          </a:p>
        </p:txBody>
      </p:sp>
      <p:sp>
        <p:nvSpPr>
          <p:cNvPr id="4" name="Slide Number Placeholder 3"/>
          <p:cNvSpPr>
            <a:spLocks noGrp="1"/>
          </p:cNvSpPr>
          <p:nvPr>
            <p:ph type="sldNum" sz="quarter" idx="10"/>
          </p:nvPr>
        </p:nvSpPr>
        <p:spPr/>
        <p:txBody>
          <a:bodyPr/>
          <a:lstStyle/>
          <a:p>
            <a:fld id="{0DE9A467-59E5-45DD-85A6-66A06ABAB50F}" type="slidenum">
              <a:rPr lang="en-US" smtClean="0"/>
              <a:t>17</a:t>
            </a:fld>
            <a:endParaRPr lang="en-US"/>
          </a:p>
        </p:txBody>
      </p:sp>
    </p:spTree>
    <p:extLst>
      <p:ext uri="{BB962C8B-B14F-4D97-AF65-F5344CB8AC3E}">
        <p14:creationId xmlns:p14="http://schemas.microsoft.com/office/powerpoint/2010/main" val="943001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42 on newborn data form by race and ethnicity (To whom was the baby discharged to)</a:t>
            </a:r>
          </a:p>
          <a:p>
            <a:pPr lvl="1"/>
            <a:r>
              <a:rPr lang="en-US" dirty="0"/>
              <a:t>Mother by race and ethnicity </a:t>
            </a:r>
          </a:p>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18</a:t>
            </a:fld>
            <a:endParaRPr lang="en-US"/>
          </a:p>
        </p:txBody>
      </p:sp>
    </p:spTree>
    <p:extLst>
      <p:ext uri="{BB962C8B-B14F-4D97-AF65-F5344CB8AC3E}">
        <p14:creationId xmlns:p14="http://schemas.microsoft.com/office/powerpoint/2010/main" val="424447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19</a:t>
            </a:fld>
            <a:endParaRPr lang="en-US"/>
          </a:p>
        </p:txBody>
      </p:sp>
    </p:spTree>
    <p:extLst>
      <p:ext uri="{BB962C8B-B14F-4D97-AF65-F5344CB8AC3E}">
        <p14:creationId xmlns:p14="http://schemas.microsoft.com/office/powerpoint/2010/main" val="70435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How to show increase in oud cases in 2020</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Need an NAS slide or two here after this one.</a:t>
            </a:r>
            <a:endParaRPr/>
          </a:p>
        </p:txBody>
      </p:sp>
      <p:sp>
        <p:nvSpPr>
          <p:cNvPr id="576" name="Google Shape;5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02679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2595e24535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2595e2453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Intros &amp; Kathi</a:t>
            </a:r>
            <a:endParaRPr/>
          </a:p>
        </p:txBody>
      </p:sp>
    </p:spTree>
    <p:extLst>
      <p:ext uri="{BB962C8B-B14F-4D97-AF65-F5344CB8AC3E}">
        <p14:creationId xmlns:p14="http://schemas.microsoft.com/office/powerpoint/2010/main" val="100037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2595e2453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2595e2453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Kathi</a:t>
            </a:r>
            <a:endParaRPr/>
          </a:p>
        </p:txBody>
      </p:sp>
    </p:spTree>
    <p:extLst>
      <p:ext uri="{BB962C8B-B14F-4D97-AF65-F5344CB8AC3E}">
        <p14:creationId xmlns:p14="http://schemas.microsoft.com/office/powerpoint/2010/main" val="1907552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595e2453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2595e2453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Kathi</a:t>
            </a:r>
            <a:endParaRPr/>
          </a:p>
        </p:txBody>
      </p:sp>
    </p:spTree>
    <p:extLst>
      <p:ext uri="{BB962C8B-B14F-4D97-AF65-F5344CB8AC3E}">
        <p14:creationId xmlns:p14="http://schemas.microsoft.com/office/powerpoint/2010/main" val="2117718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2d4fc5bed4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2d4fc5bed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Kathi</a:t>
            </a:r>
            <a:endParaRPr/>
          </a:p>
        </p:txBody>
      </p:sp>
    </p:spTree>
    <p:extLst>
      <p:ext uri="{BB962C8B-B14F-4D97-AF65-F5344CB8AC3E}">
        <p14:creationId xmlns:p14="http://schemas.microsoft.com/office/powerpoint/2010/main" val="383317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Definitions</a:t>
            </a:r>
          </a:p>
          <a:p>
            <a:pPr marL="171450" indent="-171450">
              <a:buFontTx/>
              <a:buChar char="-"/>
            </a:pPr>
            <a:r>
              <a:rPr lang="en-US" dirty="0"/>
              <a:t>36/48</a:t>
            </a:r>
            <a:r>
              <a:rPr lang="en-US" baseline="0" dirty="0"/>
              <a:t> hours </a:t>
            </a:r>
          </a:p>
          <a:p>
            <a:pPr marL="171450" indent="-171450">
              <a:buFontTx/>
              <a:buChar char="-"/>
            </a:pPr>
            <a:endParaRPr lang="en-US" baseline="0" dirty="0"/>
          </a:p>
          <a:p>
            <a:pPr marL="171450" indent="-171450">
              <a:buFontTx/>
              <a:buChar char="-"/>
            </a:pPr>
            <a:r>
              <a:rPr lang="en-US" baseline="0" dirty="0"/>
              <a:t>NM has a BASIC specific dashboard, going out to all the partners </a:t>
            </a:r>
          </a:p>
          <a:p>
            <a:pPr marL="171450" indent="-171450">
              <a:buFontTx/>
              <a:buChar char="-"/>
            </a:pPr>
            <a:r>
              <a:rPr lang="en-US" baseline="0" dirty="0"/>
              <a:t>Picked out specific data to share on </a:t>
            </a:r>
          </a:p>
          <a:p>
            <a:pPr marL="171450" indent="-171450">
              <a:buFontTx/>
              <a:buChar char="-"/>
            </a:pPr>
            <a:endParaRPr lang="en-US" baseline="0" dirty="0"/>
          </a:p>
          <a:p>
            <a:pPr marL="171450" indent="-171450">
              <a:buFontTx/>
              <a:buChar char="-"/>
            </a:pPr>
            <a:r>
              <a:rPr lang="en-US" baseline="0" dirty="0"/>
              <a:t>Listing of Reports: so people know what each report is</a:t>
            </a:r>
          </a:p>
          <a:p>
            <a:pPr marL="171450" indent="-171450">
              <a:buFontTx/>
              <a:buChar char="-"/>
            </a:pPr>
            <a:r>
              <a:rPr lang="en-US" baseline="0" dirty="0"/>
              <a:t>Highlight Key reports </a:t>
            </a:r>
          </a:p>
          <a:p>
            <a:pPr marL="171450" indent="-171450">
              <a:buFontTx/>
              <a:buChar char="-"/>
            </a:pPr>
            <a:endParaRPr lang="en-US" baseline="0" dirty="0"/>
          </a:p>
          <a:p>
            <a:pPr marL="171450" indent="-171450">
              <a:buFontTx/>
              <a:buChar char="-"/>
            </a:pPr>
            <a:endParaRPr lang="en-US" baseline="0" dirty="0"/>
          </a:p>
          <a:p>
            <a:pPr marL="171450" indent="-171450">
              <a:buFontTx/>
              <a:buChar char="-"/>
            </a:pPr>
            <a:endParaRPr lang="en-US" baseline="0" dirty="0"/>
          </a:p>
          <a:p>
            <a:pPr marL="171450" indent="-171450">
              <a:buFontTx/>
              <a:buChar char="-"/>
            </a:pPr>
            <a:endParaRPr lang="en-US" baseline="0"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2</a:t>
            </a:fld>
            <a:endParaRPr lang="en-US"/>
          </a:p>
        </p:txBody>
      </p:sp>
    </p:spTree>
    <p:extLst>
      <p:ext uri="{BB962C8B-B14F-4D97-AF65-F5344CB8AC3E}">
        <p14:creationId xmlns:p14="http://schemas.microsoft.com/office/powerpoint/2010/main" val="87464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2d7d3a67e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2d7d3a67e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Kathi</a:t>
            </a:r>
            <a:endParaRPr/>
          </a:p>
        </p:txBody>
      </p:sp>
    </p:spTree>
    <p:extLst>
      <p:ext uri="{BB962C8B-B14F-4D97-AF65-F5344CB8AC3E}">
        <p14:creationId xmlns:p14="http://schemas.microsoft.com/office/powerpoint/2010/main" val="3649294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2595e2453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2595e2453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Kathi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012062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d4fc5be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2d4fc5be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Kathi</a:t>
            </a:r>
            <a:endParaRPr/>
          </a:p>
        </p:txBody>
      </p:sp>
    </p:spTree>
    <p:extLst>
      <p:ext uri="{BB962C8B-B14F-4D97-AF65-F5344CB8AC3E}">
        <p14:creationId xmlns:p14="http://schemas.microsoft.com/office/powerpoint/2010/main" val="2163626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2d4fc5be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2d4fc5be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Kathi</a:t>
            </a:r>
            <a:endParaRPr/>
          </a:p>
        </p:txBody>
      </p:sp>
    </p:spTree>
    <p:extLst>
      <p:ext uri="{BB962C8B-B14F-4D97-AF65-F5344CB8AC3E}">
        <p14:creationId xmlns:p14="http://schemas.microsoft.com/office/powerpoint/2010/main" val="1682071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d4fc5bed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2d4fc5bed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Kathi</a:t>
            </a:r>
            <a:endParaRPr/>
          </a:p>
        </p:txBody>
      </p:sp>
    </p:spTree>
    <p:extLst>
      <p:ext uri="{BB962C8B-B14F-4D97-AF65-F5344CB8AC3E}">
        <p14:creationId xmlns:p14="http://schemas.microsoft.com/office/powerpoint/2010/main" val="2836116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29ac18edb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29ac18edb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Jade</a:t>
            </a:r>
            <a:endParaRPr/>
          </a:p>
        </p:txBody>
      </p:sp>
    </p:spTree>
    <p:extLst>
      <p:ext uri="{BB962C8B-B14F-4D97-AF65-F5344CB8AC3E}">
        <p14:creationId xmlns:p14="http://schemas.microsoft.com/office/powerpoint/2010/main" val="11996974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29ac18ed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29ac18ed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Jade</a:t>
            </a:r>
            <a:endParaRPr/>
          </a:p>
        </p:txBody>
      </p:sp>
    </p:spTree>
    <p:extLst>
      <p:ext uri="{BB962C8B-B14F-4D97-AF65-F5344CB8AC3E}">
        <p14:creationId xmlns:p14="http://schemas.microsoft.com/office/powerpoint/2010/main" val="2672528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c136aa61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1c136aa61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Jade</a:t>
            </a:r>
            <a:endParaRPr/>
          </a:p>
        </p:txBody>
      </p:sp>
    </p:spTree>
    <p:extLst>
      <p:ext uri="{BB962C8B-B14F-4D97-AF65-F5344CB8AC3E}">
        <p14:creationId xmlns:p14="http://schemas.microsoft.com/office/powerpoint/2010/main" val="3033236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5602b2efb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5602b2efb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Jade</a:t>
            </a:r>
            <a:endParaRPr/>
          </a:p>
        </p:txBody>
      </p:sp>
    </p:spTree>
    <p:extLst>
      <p:ext uri="{BB962C8B-B14F-4D97-AF65-F5344CB8AC3E}">
        <p14:creationId xmlns:p14="http://schemas.microsoft.com/office/powerpoint/2010/main" val="1207744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595e2453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2595e2453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7557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66" name="Google Shape;36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005058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Chat, newsletter and toolkit</a:t>
            </a:r>
          </a:p>
        </p:txBody>
      </p:sp>
      <p:sp>
        <p:nvSpPr>
          <p:cNvPr id="4" name="Slide Number Placeholder 3"/>
          <p:cNvSpPr>
            <a:spLocks noGrp="1"/>
          </p:cNvSpPr>
          <p:nvPr>
            <p:ph type="sldNum" sz="quarter" idx="10"/>
          </p:nvPr>
        </p:nvSpPr>
        <p:spPr/>
        <p:txBody>
          <a:bodyPr/>
          <a:lstStyle/>
          <a:p>
            <a:fld id="{0DE9A467-59E5-45DD-85A6-66A06ABAB50F}" type="slidenum">
              <a:rPr lang="en-US" smtClean="0"/>
              <a:t>37</a:t>
            </a:fld>
            <a:endParaRPr lang="en-US"/>
          </a:p>
        </p:txBody>
      </p:sp>
    </p:spTree>
    <p:extLst>
      <p:ext uri="{BB962C8B-B14F-4D97-AF65-F5344CB8AC3E}">
        <p14:creationId xmlns:p14="http://schemas.microsoft.com/office/powerpoint/2010/main" val="39414615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36315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42</a:t>
            </a:fld>
            <a:endParaRPr lang="en-US"/>
          </a:p>
        </p:txBody>
      </p:sp>
    </p:spTree>
    <p:extLst>
      <p:ext uri="{BB962C8B-B14F-4D97-AF65-F5344CB8AC3E}">
        <p14:creationId xmlns:p14="http://schemas.microsoft.com/office/powerpoint/2010/main" val="4117779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45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E9A467-59E5-45DD-85A6-66A06ABAB50F}" type="slidenum">
              <a:rPr lang="en-US" smtClean="0"/>
              <a:t>5</a:t>
            </a:fld>
            <a:endParaRPr lang="en-US"/>
          </a:p>
        </p:txBody>
      </p:sp>
    </p:spTree>
    <p:extLst>
      <p:ext uri="{BB962C8B-B14F-4D97-AF65-F5344CB8AC3E}">
        <p14:creationId xmlns:p14="http://schemas.microsoft.com/office/powerpoint/2010/main" val="1628591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6</a:t>
            </a:fld>
            <a:endParaRPr lang="en-US" dirty="0"/>
          </a:p>
        </p:txBody>
      </p:sp>
    </p:spTree>
    <p:extLst>
      <p:ext uri="{BB962C8B-B14F-4D97-AF65-F5344CB8AC3E}">
        <p14:creationId xmlns:p14="http://schemas.microsoft.com/office/powerpoint/2010/main" val="7217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B6540EB-5334-4296-967C-10B4D905E33B}" type="slidenum">
              <a:rPr lang="en-US" smtClean="0"/>
              <a:t>7</a:t>
            </a:fld>
            <a:endParaRPr lang="en-US"/>
          </a:p>
        </p:txBody>
      </p:sp>
    </p:spTree>
    <p:extLst>
      <p:ext uri="{BB962C8B-B14F-4D97-AF65-F5344CB8AC3E}">
        <p14:creationId xmlns:p14="http://schemas.microsoft.com/office/powerpoint/2010/main" val="1850823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8</a:t>
            </a:fld>
            <a:endParaRPr lang="en-US" dirty="0"/>
          </a:p>
        </p:txBody>
      </p:sp>
    </p:spTree>
    <p:extLst>
      <p:ext uri="{BB962C8B-B14F-4D97-AF65-F5344CB8AC3E}">
        <p14:creationId xmlns:p14="http://schemas.microsoft.com/office/powerpoint/2010/main" val="2257741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info about</a:t>
            </a:r>
            <a:r>
              <a:rPr lang="en-US" baseline="0" dirty="0"/>
              <a:t> printing </a:t>
            </a:r>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10</a:t>
            </a:fld>
            <a:endParaRPr lang="en-US" dirty="0"/>
          </a:p>
        </p:txBody>
      </p:sp>
    </p:spTree>
    <p:extLst>
      <p:ext uri="{BB962C8B-B14F-4D97-AF65-F5344CB8AC3E}">
        <p14:creationId xmlns:p14="http://schemas.microsoft.com/office/powerpoint/2010/main" val="2536798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11</a:t>
            </a:fld>
            <a:endParaRPr lang="en-US"/>
          </a:p>
        </p:txBody>
      </p:sp>
    </p:spTree>
    <p:extLst>
      <p:ext uri="{BB962C8B-B14F-4D97-AF65-F5344CB8AC3E}">
        <p14:creationId xmlns:p14="http://schemas.microsoft.com/office/powerpoint/2010/main" val="3201223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88707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9284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57619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6838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98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733174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4516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9946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1245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49810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71695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29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648870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9876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529272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
        <p:nvSpPr>
          <p:cNvPr id="7" name="Title 1"/>
          <p:cNvSpPr>
            <a:spLocks noGrp="1"/>
          </p:cNvSpPr>
          <p:nvPr>
            <p:ph type="ctrTitle"/>
          </p:nvPr>
        </p:nvSpPr>
        <p:spPr>
          <a:xfrm>
            <a:off x="254393" y="1353835"/>
            <a:ext cx="11638496" cy="1470025"/>
          </a:xfrm>
          <a:prstGeom prst="rect">
            <a:avLst/>
          </a:prstGeom>
        </p:spPr>
        <p:txBody>
          <a:bodyPr anchor="b"/>
          <a:lstStyle>
            <a:lvl1pPr>
              <a:defRPr sz="7200" b="1" i="0">
                <a:solidFill>
                  <a:srgbClr val="59261D"/>
                </a:solidFill>
              </a:defRPr>
            </a:lvl1pPr>
          </a:lstStyle>
          <a:p>
            <a:r>
              <a:rPr lang="en-US" dirty="0"/>
              <a:t>Click to edit Master title</a:t>
            </a:r>
          </a:p>
        </p:txBody>
      </p:sp>
      <p:sp>
        <p:nvSpPr>
          <p:cNvPr id="9" name="Subtitle 2"/>
          <p:cNvSpPr>
            <a:spLocks noGrp="1"/>
          </p:cNvSpPr>
          <p:nvPr>
            <p:ph type="subTitle" idx="1"/>
          </p:nvPr>
        </p:nvSpPr>
        <p:spPr>
          <a:xfrm>
            <a:off x="847647" y="2990839"/>
            <a:ext cx="10496707" cy="1752600"/>
          </a:xfrm>
          <a:prstGeom prst="rect">
            <a:avLst/>
          </a:prstGeom>
        </p:spPr>
        <p:txBody>
          <a:bodyPr/>
          <a:lstStyle>
            <a:lvl1pPr marL="0" indent="0" algn="ctr">
              <a:buNone/>
              <a:defRPr sz="4800">
                <a:solidFill>
                  <a:srgbClr val="59261D"/>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Tree>
    <p:extLst>
      <p:ext uri="{BB962C8B-B14F-4D97-AF65-F5344CB8AC3E}">
        <p14:creationId xmlns:p14="http://schemas.microsoft.com/office/powerpoint/2010/main" val="278257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8" name="Straight Connector 7"/>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8" y="1280436"/>
            <a:ext cx="10340205" cy="4481259"/>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0"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722252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10" name="Straight Connector 9"/>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925898" y="1282332"/>
            <a:ext cx="5055887" cy="429664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7"/>
          </p:nvPr>
        </p:nvSpPr>
        <p:spPr>
          <a:xfrm>
            <a:off x="6213260" y="1282332"/>
            <a:ext cx="5052843" cy="429664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3"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689795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5906" y="1276702"/>
            <a:ext cx="5070620" cy="438369"/>
          </a:xfrm>
          <a:prstGeom prst="rect">
            <a:avLst/>
          </a:prstGeom>
        </p:spPr>
        <p:txBody>
          <a:bodyPr anchor="b"/>
          <a:lstStyle>
            <a:lvl1pPr marL="0" indent="0">
              <a:buNone/>
              <a:defRPr sz="2667" b="0" i="0">
                <a:solidFill>
                  <a:srgbClr val="32A4D7"/>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a:t>
            </a:r>
          </a:p>
        </p:txBody>
      </p:sp>
      <p:sp>
        <p:nvSpPr>
          <p:cNvPr id="5" name="Text Placeholder 4"/>
          <p:cNvSpPr>
            <a:spLocks noGrp="1"/>
          </p:cNvSpPr>
          <p:nvPr>
            <p:ph type="body" sz="quarter" idx="3"/>
          </p:nvPr>
        </p:nvSpPr>
        <p:spPr>
          <a:xfrm>
            <a:off x="6193368" y="1276702"/>
            <a:ext cx="5072736" cy="438369"/>
          </a:xfrm>
          <a:prstGeom prst="rect">
            <a:avLst/>
          </a:prstGeom>
        </p:spPr>
        <p:txBody>
          <a:bodyPr anchor="b"/>
          <a:lstStyle>
            <a:lvl1pPr marL="0" indent="0">
              <a:buNone/>
              <a:defRPr sz="2667" b="0">
                <a:solidFill>
                  <a:srgbClr val="32A4D7"/>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a:t>
            </a:r>
          </a:p>
        </p:txBody>
      </p:sp>
      <p:cxnSp>
        <p:nvCxnSpPr>
          <p:cNvPr id="11" name="Straight Connector 10"/>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925898" y="1707255"/>
            <a:ext cx="5055887" cy="3896084"/>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213260" y="1707255"/>
            <a:ext cx="5052843" cy="3896084"/>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5"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274320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2" name="Straight Connector 11"/>
          <p:cNvCxnSpPr/>
          <p:nvPr userDrawn="1"/>
        </p:nvCxnSpPr>
        <p:spPr>
          <a:xfrm>
            <a:off x="925898" y="1116151"/>
            <a:ext cx="10340205"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925898" y="3493548"/>
            <a:ext cx="10340205" cy="491411"/>
          </a:xfrm>
          <a:prstGeom prst="rect">
            <a:avLst/>
          </a:prstGeom>
        </p:spPr>
        <p:txBody>
          <a:bodyPr vert="horz"/>
          <a:lstStyle>
            <a:lvl1pPr marL="0" indent="0">
              <a:buNone/>
              <a:defRPr sz="3200">
                <a:solidFill>
                  <a:srgbClr val="32A4D7"/>
                </a:solidFill>
              </a:defRPr>
            </a:lvl1pPr>
          </a:lstStyle>
          <a:p>
            <a:pPr lvl="0"/>
            <a:r>
              <a:rPr lang="en-US" dirty="0"/>
              <a:t>Click to edit Master text styles</a:t>
            </a:r>
          </a:p>
        </p:txBody>
      </p:sp>
      <p:sp>
        <p:nvSpPr>
          <p:cNvPr id="9" name="Content Placeholder 2"/>
          <p:cNvSpPr>
            <a:spLocks noGrp="1"/>
          </p:cNvSpPr>
          <p:nvPr>
            <p:ph idx="16"/>
          </p:nvPr>
        </p:nvSpPr>
        <p:spPr>
          <a:xfrm>
            <a:off x="925898" y="1223607"/>
            <a:ext cx="10340205" cy="2174940"/>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925898" y="4159270"/>
            <a:ext cx="10340205" cy="1602425"/>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925898" y="395931"/>
            <a:ext cx="10340205" cy="567955"/>
          </a:xfrm>
          <a:prstGeom prst="rect">
            <a:avLst/>
          </a:prstGeom>
        </p:spPr>
        <p:txBody>
          <a:bodyPr/>
          <a:lstStyle>
            <a:lvl1pPr algn="l">
              <a:defRPr sz="3733" b="1" i="0">
                <a:solidFill>
                  <a:srgbClr val="59261D"/>
                </a:solidFill>
              </a:defRPr>
            </a:lvl1pPr>
          </a:lstStyle>
          <a:p>
            <a:r>
              <a:rPr lang="en-US" dirty="0"/>
              <a:t>Click to edit Master title style</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4"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729890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25897" y="273049"/>
            <a:ext cx="3694787" cy="1162051"/>
          </a:xfrm>
          <a:prstGeom prst="rect">
            <a:avLst/>
          </a:prstGeom>
        </p:spPr>
        <p:txBody>
          <a:bodyPr anchor="b"/>
          <a:lstStyle>
            <a:lvl1pPr algn="l">
              <a:defRPr sz="2667" b="1">
                <a:solidFill>
                  <a:srgbClr val="59261D"/>
                </a:solidFill>
              </a:defRPr>
            </a:lvl1pPr>
          </a:lstStyle>
          <a:p>
            <a:r>
              <a:rPr lang="en-US" dirty="0"/>
              <a:t>Click to edit Master title style</a:t>
            </a:r>
          </a:p>
        </p:txBody>
      </p:sp>
      <p:sp>
        <p:nvSpPr>
          <p:cNvPr id="4" name="Text Placeholder 3"/>
          <p:cNvSpPr>
            <a:spLocks noGrp="1"/>
          </p:cNvSpPr>
          <p:nvPr>
            <p:ph type="body" sz="half" idx="2"/>
          </p:nvPr>
        </p:nvSpPr>
        <p:spPr>
          <a:xfrm>
            <a:off x="925897" y="1435104"/>
            <a:ext cx="3694787" cy="4691063"/>
          </a:xfrm>
          <a:prstGeom prst="rect">
            <a:avLst/>
          </a:prstGeom>
        </p:spPr>
        <p:txBody>
          <a:bodyPr/>
          <a:lstStyle>
            <a:lvl1pPr marL="0" indent="0">
              <a:buNone/>
              <a:defRPr sz="2667">
                <a:solidFill>
                  <a:srgbClr val="59261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8" name="Content Placeholder 2"/>
          <p:cNvSpPr>
            <a:spLocks noGrp="1"/>
          </p:cNvSpPr>
          <p:nvPr>
            <p:ph idx="17"/>
          </p:nvPr>
        </p:nvSpPr>
        <p:spPr>
          <a:xfrm>
            <a:off x="4800047" y="273050"/>
            <a:ext cx="5957420" cy="5853117"/>
          </a:xfrm>
          <a:prstGeom prst="rect">
            <a:avLst/>
          </a:prstGeom>
        </p:spPr>
        <p:txBody>
          <a:bodyPr/>
          <a:lstStyle>
            <a:lvl1pPr>
              <a:defRPr sz="2667">
                <a:solidFill>
                  <a:srgbClr val="59261D"/>
                </a:solidFill>
              </a:defRPr>
            </a:lvl1pPr>
            <a:lvl2pPr>
              <a:defRPr sz="2667">
                <a:solidFill>
                  <a:srgbClr val="59261D"/>
                </a:solidFill>
              </a:defRPr>
            </a:lvl2pPr>
            <a:lvl3pPr marL="1523962" indent="-304792">
              <a:buFont typeface="Courier New"/>
              <a:buChar char="o"/>
              <a:defRPr sz="2133">
                <a:solidFill>
                  <a:srgbClr val="59261D"/>
                </a:solidFill>
              </a:defRPr>
            </a:lvl3pPr>
            <a:lvl4pPr>
              <a:defRPr sz="2133">
                <a:solidFill>
                  <a:srgbClr val="59261D"/>
                </a:solidFill>
              </a:defRPr>
            </a:lvl4pPr>
            <a:lvl5pPr>
              <a:defRPr sz="2133">
                <a:solidFill>
                  <a:srgbClr val="59261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1"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4054887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5304" y="4800601"/>
            <a:ext cx="6204027" cy="566739"/>
          </a:xfrm>
          <a:prstGeom prst="rect">
            <a:avLst/>
          </a:prstGeom>
        </p:spPr>
        <p:txBody>
          <a:bodyPr anchor="b"/>
          <a:lstStyle>
            <a:lvl1pPr algn="l">
              <a:defRPr sz="3200" b="1">
                <a:solidFill>
                  <a:srgbClr val="59261D"/>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945304" y="5367342"/>
            <a:ext cx="6204027" cy="804863"/>
          </a:xfrm>
          <a:prstGeom prst="rect">
            <a:avLst/>
          </a:prstGeom>
        </p:spPr>
        <p:txBody>
          <a:bodyPr/>
          <a:lstStyle>
            <a:lvl1pPr marL="0" indent="0">
              <a:buNone/>
              <a:defRPr sz="2133" b="0" i="1">
                <a:solidFill>
                  <a:srgbClr val="59261D"/>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10"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881789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674483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615765"/>
            <a:ext cx="3119941" cy="1219200"/>
          </a:xfrm>
          <a:prstGeom prst="rect">
            <a:avLst/>
          </a:prstGeom>
        </p:spPr>
      </p:pic>
      <p:sp>
        <p:nvSpPr>
          <p:cNvPr id="7" name="Slide Number Placeholder 2"/>
          <p:cNvSpPr>
            <a:spLocks noGrp="1"/>
          </p:cNvSpPr>
          <p:nvPr>
            <p:ph type="sldNum" sz="quarter" idx="4"/>
          </p:nvPr>
        </p:nvSpPr>
        <p:spPr>
          <a:xfrm>
            <a:off x="11139572" y="6429714"/>
            <a:ext cx="1062120" cy="366183"/>
          </a:xfrm>
          <a:prstGeom prst="rect">
            <a:avLst/>
          </a:prstGeom>
        </p:spPr>
        <p:txBody>
          <a:bodyPr vert="horz" lIns="91440" tIns="45720" rIns="91440" bIns="45720" rtlCol="0" anchor="ctr"/>
          <a:lstStyle>
            <a:lvl1pPr algn="ctr">
              <a:defRPr sz="1467">
                <a:solidFill>
                  <a:srgbClr val="FFFFFF"/>
                </a:solidFill>
              </a:defRPr>
            </a:lvl1pPr>
          </a:lstStyle>
          <a:p>
            <a:fld id="{9674FE9E-24BF-0D4F-A9A9-573F56BA9A09}" type="slidenum">
              <a:rPr lang="en-US" smtClean="0"/>
              <a:pPr/>
              <a:t>‹#›</a:t>
            </a:fld>
            <a:endParaRPr lang="en-US" dirty="0"/>
          </a:p>
        </p:txBody>
      </p:sp>
    </p:spTree>
    <p:extLst>
      <p:ext uri="{BB962C8B-B14F-4D97-AF65-F5344CB8AC3E}">
        <p14:creationId xmlns:p14="http://schemas.microsoft.com/office/powerpoint/2010/main" val="1547651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503B09-7ACB-4A33-BA4A-C48BEA8B9D71}"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4BBAEB-AD5B-45FE-9B7E-F4F8E8B8AB56}" type="slidenum">
              <a:rPr lang="en-US" smtClean="0"/>
              <a:t>‹#›</a:t>
            </a:fld>
            <a:endParaRPr lang="en-US"/>
          </a:p>
        </p:txBody>
      </p:sp>
    </p:spTree>
    <p:extLst>
      <p:ext uri="{BB962C8B-B14F-4D97-AF65-F5344CB8AC3E}">
        <p14:creationId xmlns:p14="http://schemas.microsoft.com/office/powerpoint/2010/main" val="2576546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751162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3386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1635688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4071494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2640914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40148971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_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91510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82798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3057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04448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5783389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191700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Autofit/>
          </a:bodyPr>
          <a:lstStyle>
            <a:lvl1pPr marL="0" indent="0">
              <a:buNone/>
              <a:defRPr sz="2000"/>
            </a:lvl1pPr>
          </a:lstStyle>
          <a:p>
            <a:pPr lvl="0"/>
            <a:r>
              <a:rPr lang="en-US"/>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hasCustomPrompt="1"/>
          </p:nvPr>
        </p:nvSpPr>
        <p:spPr>
          <a:xfrm>
            <a:off x="1219200" y="1887490"/>
            <a:ext cx="5582652" cy="1078262"/>
          </a:xfrm>
        </p:spPr>
        <p:txBody>
          <a:bodyPr>
            <a:noAutofit/>
          </a:bodyPr>
          <a:lstStyle>
            <a:lvl1pPr>
              <a:defRPr sz="6000"/>
            </a:lvl1pPr>
          </a:lstStyle>
          <a:p>
            <a:r>
              <a:rPr lang="en-US"/>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315163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307831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a:stretch>
            <a:fillRect/>
          </a:stretch>
        </p:blipFill>
        <p:spPr>
          <a:xfrm>
            <a:off x="513348" y="136525"/>
            <a:ext cx="1945206" cy="879974"/>
          </a:xfrm>
          <a:prstGeom prst="rect">
            <a:avLst/>
          </a:prstGeom>
        </p:spPr>
      </p:pic>
    </p:spTree>
    <p:extLst>
      <p:ext uri="{BB962C8B-B14F-4D97-AF65-F5344CB8AC3E}">
        <p14:creationId xmlns:p14="http://schemas.microsoft.com/office/powerpoint/2010/main" val="42395995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lt2"/>
        </a:solidFill>
        <a:effectLst/>
      </p:bgPr>
    </p:bg>
    <p:spTree>
      <p:nvGrpSpPr>
        <p:cNvPr id="1" name="Shape 14"/>
        <p:cNvGrpSpPr/>
        <p:nvPr/>
      </p:nvGrpSpPr>
      <p:grpSpPr>
        <a:xfrm>
          <a:off x="0" y="0"/>
          <a:ext cx="0" cy="0"/>
          <a:chOff x="0" y="0"/>
          <a:chExt cx="0" cy="0"/>
        </a:xfrm>
      </p:grpSpPr>
      <p:grpSp>
        <p:nvGrpSpPr>
          <p:cNvPr id="15" name="Google Shape;15;p20"/>
          <p:cNvGrpSpPr/>
          <p:nvPr/>
        </p:nvGrpSpPr>
        <p:grpSpPr>
          <a:xfrm>
            <a:off x="0" y="5020347"/>
            <a:ext cx="12192000" cy="1837653"/>
            <a:chOff x="0" y="5020347"/>
            <a:chExt cx="12192000" cy="1837653"/>
          </a:xfrm>
        </p:grpSpPr>
        <p:sp>
          <p:nvSpPr>
            <p:cNvPr id="16" name="Google Shape;16;p20"/>
            <p:cNvSpPr/>
            <p:nvPr/>
          </p:nvSpPr>
          <p:spPr>
            <a:xfrm>
              <a:off x="1" y="5100270"/>
              <a:ext cx="7111369" cy="1757730"/>
            </a:xfrm>
            <a:custGeom>
              <a:avLst/>
              <a:gdLst/>
              <a:ahLst/>
              <a:cxnLst/>
              <a:rect l="l" t="t" r="r" b="b"/>
              <a:pathLst>
                <a:path w="7111369" h="1757730" extrusionOk="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20"/>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0"/>
            <p:cNvSpPr/>
            <p:nvPr/>
          </p:nvSpPr>
          <p:spPr>
            <a:xfrm>
              <a:off x="0" y="5020347"/>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 name="Google Shape;19;p20"/>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
        <p:nvSpPr>
          <p:cNvPr id="20" name="Google Shape;20;p20"/>
          <p:cNvSpPr txBox="1">
            <a:spLocks noGrp="1"/>
          </p:cNvSpPr>
          <p:nvPr>
            <p:ph type="title"/>
          </p:nvPr>
        </p:nvSpPr>
        <p:spPr>
          <a:xfrm>
            <a:off x="1413310" y="701748"/>
            <a:ext cx="9365380" cy="201467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subTitle" idx="1"/>
          </p:nvPr>
        </p:nvSpPr>
        <p:spPr>
          <a:xfrm>
            <a:off x="1413310" y="3081639"/>
            <a:ext cx="9365380"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563751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2"/>
        <p:cNvGrpSpPr/>
        <p:nvPr/>
      </p:nvGrpSpPr>
      <p:grpSpPr>
        <a:xfrm>
          <a:off x="0" y="0"/>
          <a:ext cx="0" cy="0"/>
          <a:chOff x="0" y="0"/>
          <a:chExt cx="0" cy="0"/>
        </a:xfrm>
      </p:grpSpPr>
      <p:sp>
        <p:nvSpPr>
          <p:cNvPr id="23" name="Google Shape;23;p21"/>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1"/>
          <p:cNvSpPr txBox="1">
            <a:spLocks noGrp="1"/>
          </p:cNvSpPr>
          <p:nvPr>
            <p:ph type="body" idx="1"/>
          </p:nvPr>
        </p:nvSpPr>
        <p:spPr>
          <a:xfrm>
            <a:off x="609600" y="1825625"/>
            <a:ext cx="5410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5" name="Google Shape;25;p21"/>
          <p:cNvGrpSpPr/>
          <p:nvPr/>
        </p:nvGrpSpPr>
        <p:grpSpPr>
          <a:xfrm>
            <a:off x="7191542" y="1"/>
            <a:ext cx="5000459" cy="1425992"/>
            <a:chOff x="7191542" y="1"/>
            <a:chExt cx="5000459" cy="1425992"/>
          </a:xfrm>
        </p:grpSpPr>
        <p:pic>
          <p:nvPicPr>
            <p:cNvPr id="26" name="Google Shape;26;p2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27" name="Google Shape;27;p21"/>
            <p:cNvGrpSpPr/>
            <p:nvPr/>
          </p:nvGrpSpPr>
          <p:grpSpPr>
            <a:xfrm>
              <a:off x="7191542" y="1"/>
              <a:ext cx="5000459" cy="1425992"/>
              <a:chOff x="7186272" y="0"/>
              <a:chExt cx="5005729" cy="1427495"/>
            </a:xfrm>
          </p:grpSpPr>
          <p:sp>
            <p:nvSpPr>
              <p:cNvPr id="28" name="Google Shape;28;p2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2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30" name="Google Shape;30;p21"/>
          <p:cNvSpPr txBox="1">
            <a:spLocks noGrp="1"/>
          </p:cNvSpPr>
          <p:nvPr>
            <p:ph type="body" idx="2"/>
          </p:nvPr>
        </p:nvSpPr>
        <p:spPr>
          <a:xfrm>
            <a:off x="6172199" y="1825625"/>
            <a:ext cx="5410199"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1"/>
          <p:cNvSpPr txBox="1">
            <a:spLocks noGrp="1"/>
          </p:cNvSpPr>
          <p:nvPr>
            <p:ph type="sldNum" idx="12"/>
          </p:nvPr>
        </p:nvSpPr>
        <p:spPr>
          <a:xfrm>
            <a:off x="8839198"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32" name="Google Shape;32;p2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33" name="Google Shape;33;p2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50739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4"/>
        <p:cNvGrpSpPr/>
        <p:nvPr/>
      </p:nvGrpSpPr>
      <p:grpSpPr>
        <a:xfrm>
          <a:off x="0" y="0"/>
          <a:ext cx="0" cy="0"/>
          <a:chOff x="0" y="0"/>
          <a:chExt cx="0" cy="0"/>
        </a:xfrm>
      </p:grpSpPr>
      <p:grpSp>
        <p:nvGrpSpPr>
          <p:cNvPr id="35" name="Google Shape;35;p22"/>
          <p:cNvGrpSpPr/>
          <p:nvPr/>
        </p:nvGrpSpPr>
        <p:grpSpPr>
          <a:xfrm>
            <a:off x="7191542" y="1"/>
            <a:ext cx="5000459" cy="1425992"/>
            <a:chOff x="7191542" y="1"/>
            <a:chExt cx="5000459" cy="1425992"/>
          </a:xfrm>
        </p:grpSpPr>
        <p:pic>
          <p:nvPicPr>
            <p:cNvPr id="36" name="Google Shape;36;p22"/>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37" name="Google Shape;37;p22"/>
            <p:cNvGrpSpPr/>
            <p:nvPr/>
          </p:nvGrpSpPr>
          <p:grpSpPr>
            <a:xfrm>
              <a:off x="7191542" y="1"/>
              <a:ext cx="5000459" cy="1425992"/>
              <a:chOff x="7186272" y="0"/>
              <a:chExt cx="5005729" cy="1427495"/>
            </a:xfrm>
          </p:grpSpPr>
          <p:sp>
            <p:nvSpPr>
              <p:cNvPr id="38" name="Google Shape;38;p22"/>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 name="Google Shape;39;p22"/>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40" name="Google Shape;40;p22"/>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2"/>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3" name="Google Shape;43;p22"/>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44" name="Google Shape;44;p22"/>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73810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45"/>
        <p:cNvGrpSpPr/>
        <p:nvPr/>
      </p:nvGrpSpPr>
      <p:grpSpPr>
        <a:xfrm>
          <a:off x="0" y="0"/>
          <a:ext cx="0" cy="0"/>
          <a:chOff x="0" y="0"/>
          <a:chExt cx="0" cy="0"/>
        </a:xfrm>
      </p:grpSpPr>
      <p:sp>
        <p:nvSpPr>
          <p:cNvPr id="46" name="Google Shape;46;p25"/>
          <p:cNvSpPr/>
          <p:nvPr/>
        </p:nvSpPr>
        <p:spPr>
          <a:xfrm>
            <a:off x="902368" y="1294413"/>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5"/>
          <p:cNvSpPr txBox="1">
            <a:spLocks noGrp="1"/>
          </p:cNvSpPr>
          <p:nvPr>
            <p:ph type="ctrTitle"/>
          </p:nvPr>
        </p:nvSpPr>
        <p:spPr>
          <a:xfrm>
            <a:off x="1413310" y="1561331"/>
            <a:ext cx="5194433" cy="182633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5"/>
          <p:cNvSpPr txBox="1">
            <a:spLocks noGrp="1"/>
          </p:cNvSpPr>
          <p:nvPr>
            <p:ph type="subTitle" idx="1"/>
          </p:nvPr>
        </p:nvSpPr>
        <p:spPr>
          <a:xfrm>
            <a:off x="1413310" y="3766862"/>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25"/>
          <p:cNvSpPr>
            <a:spLocks noGrp="1"/>
          </p:cNvSpPr>
          <p:nvPr>
            <p:ph type="pic" idx="2"/>
          </p:nvPr>
        </p:nvSpPr>
        <p:spPr>
          <a:xfrm>
            <a:off x="7118684" y="233915"/>
            <a:ext cx="5073316" cy="5943600"/>
          </a:xfrm>
          <a:prstGeom prst="rect">
            <a:avLst/>
          </a:prstGeom>
          <a:noFill/>
          <a:ln>
            <a:noFill/>
          </a:ln>
        </p:spPr>
      </p:sp>
      <p:grpSp>
        <p:nvGrpSpPr>
          <p:cNvPr id="50" name="Google Shape;50;p25"/>
          <p:cNvGrpSpPr/>
          <p:nvPr/>
        </p:nvGrpSpPr>
        <p:grpSpPr>
          <a:xfrm>
            <a:off x="0" y="5020348"/>
            <a:ext cx="12192000" cy="1837653"/>
            <a:chOff x="0" y="5020348"/>
            <a:chExt cx="12192000" cy="1837653"/>
          </a:xfrm>
        </p:grpSpPr>
        <p:sp>
          <p:nvSpPr>
            <p:cNvPr id="51" name="Google Shape;51;p25"/>
            <p:cNvSpPr/>
            <p:nvPr/>
          </p:nvSpPr>
          <p:spPr>
            <a:xfrm>
              <a:off x="0" y="5038944"/>
              <a:ext cx="12192000" cy="1819056"/>
            </a:xfrm>
            <a:custGeom>
              <a:avLst/>
              <a:gdLst/>
              <a:ahLst/>
              <a:cxnLst/>
              <a:rect l="l" t="t" r="r" b="b"/>
              <a:pathLst>
                <a:path w="12192000" h="1819056" extrusionOk="0">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0">
                  <a:schemeClr val="accent3"/>
                </a:gs>
                <a:gs pos="15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25"/>
            <p:cNvSpPr/>
            <p:nvPr/>
          </p:nvSpPr>
          <p:spPr>
            <a:xfrm>
              <a:off x="0" y="5020348"/>
              <a:ext cx="12192000" cy="1837653"/>
            </a:xfrm>
            <a:custGeom>
              <a:avLst/>
              <a:gdLst/>
              <a:ahLst/>
              <a:cxnLst/>
              <a:rect l="l" t="t" r="r" b="b"/>
              <a:pathLst>
                <a:path w="12192000" h="1837653" extrusionOk="0">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3" name="Google Shape;53;p25"/>
            <p:cNvPicPr preferRelativeResize="0"/>
            <p:nvPr/>
          </p:nvPicPr>
          <p:blipFill rotWithShape="1">
            <a:blip r:embed="rId2">
              <a:alphaModFix/>
            </a:blip>
            <a:srcRect/>
            <a:stretch/>
          </p:blipFill>
          <p:spPr>
            <a:xfrm>
              <a:off x="313288" y="5563587"/>
              <a:ext cx="2025315" cy="911940"/>
            </a:xfrm>
            <a:prstGeom prst="rect">
              <a:avLst/>
            </a:prstGeom>
            <a:noFill/>
            <a:ln>
              <a:noFill/>
            </a:ln>
          </p:spPr>
        </p:pic>
      </p:grpSp>
    </p:spTree>
    <p:extLst>
      <p:ext uri="{BB962C8B-B14F-4D97-AF65-F5344CB8AC3E}">
        <p14:creationId xmlns:p14="http://schemas.microsoft.com/office/powerpoint/2010/main" val="145667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231390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54"/>
        <p:cNvGrpSpPr/>
        <p:nvPr/>
      </p:nvGrpSpPr>
      <p:grpSpPr>
        <a:xfrm>
          <a:off x="0" y="0"/>
          <a:ext cx="0" cy="0"/>
          <a:chOff x="0" y="0"/>
          <a:chExt cx="0" cy="0"/>
        </a:xfrm>
      </p:grpSpPr>
      <p:sp>
        <p:nvSpPr>
          <p:cNvPr id="55" name="Google Shape;55;p26"/>
          <p:cNvSpPr txBox="1">
            <a:spLocks noGrp="1"/>
          </p:cNvSpPr>
          <p:nvPr>
            <p:ph type="body" idx="1"/>
          </p:nvPr>
        </p:nvSpPr>
        <p:spPr>
          <a:xfrm>
            <a:off x="457199" y="1146258"/>
            <a:ext cx="2350169" cy="297179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b="0">
                <a:solidFill>
                  <a:schemeClr val="dk1"/>
                </a:solidFill>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6" name="Google Shape;56;p26"/>
          <p:cNvCxnSpPr/>
          <p:nvPr/>
        </p:nvCxnSpPr>
        <p:spPr>
          <a:xfrm>
            <a:off x="457200" y="947987"/>
            <a:ext cx="2350168" cy="0"/>
          </a:xfrm>
          <a:prstGeom prst="straightConnector1">
            <a:avLst/>
          </a:prstGeom>
          <a:noFill/>
          <a:ln w="31750" cap="flat" cmpd="sng">
            <a:solidFill>
              <a:schemeClr val="accent3"/>
            </a:solidFill>
            <a:prstDash val="solid"/>
            <a:miter lim="800000"/>
            <a:headEnd type="none" w="sm" len="sm"/>
            <a:tailEnd type="none" w="sm" len="sm"/>
          </a:ln>
        </p:spPr>
      </p:cxnSp>
      <p:grpSp>
        <p:nvGrpSpPr>
          <p:cNvPr id="57" name="Google Shape;57;p26"/>
          <p:cNvGrpSpPr/>
          <p:nvPr/>
        </p:nvGrpSpPr>
        <p:grpSpPr>
          <a:xfrm>
            <a:off x="0" y="5379426"/>
            <a:ext cx="2807368" cy="753891"/>
            <a:chOff x="0" y="5379426"/>
            <a:chExt cx="2807368" cy="753891"/>
          </a:xfrm>
        </p:grpSpPr>
        <p:sp>
          <p:nvSpPr>
            <p:cNvPr id="58" name="Google Shape;58;p26"/>
            <p:cNvSpPr/>
            <p:nvPr/>
          </p:nvSpPr>
          <p:spPr>
            <a:xfrm>
              <a:off x="0" y="5532510"/>
              <a:ext cx="2807368" cy="600807"/>
            </a:xfrm>
            <a:custGeom>
              <a:avLst/>
              <a:gdLst/>
              <a:ahLst/>
              <a:cxnLst/>
              <a:rect l="l" t="t" r="r" b="b"/>
              <a:pathLst>
                <a:path w="2807368" h="600807" extrusionOk="0">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0">
                  <a:schemeClr val="accent3"/>
                </a:gs>
                <a:gs pos="60000">
                  <a:schemeClr val="accent3"/>
                </a:gs>
                <a:gs pos="100000">
                  <a:srgbClr val="EF4114"/>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 name="Google Shape;59;p26"/>
            <p:cNvSpPr/>
            <p:nvPr/>
          </p:nvSpPr>
          <p:spPr>
            <a:xfrm>
              <a:off x="0" y="5379426"/>
              <a:ext cx="2807368" cy="649803"/>
            </a:xfrm>
            <a:custGeom>
              <a:avLst/>
              <a:gdLst/>
              <a:ahLst/>
              <a:cxnLst/>
              <a:rect l="l" t="t" r="r" b="b"/>
              <a:pathLst>
                <a:path w="2807368" h="649803" extrusionOk="0">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60" name="Google Shape;60;p26"/>
          <p:cNvSpPr>
            <a:spLocks noGrp="1"/>
          </p:cNvSpPr>
          <p:nvPr>
            <p:ph type="pic" idx="2"/>
          </p:nvPr>
        </p:nvSpPr>
        <p:spPr>
          <a:xfrm>
            <a:off x="2807368" y="457202"/>
            <a:ext cx="8915400" cy="5943598"/>
          </a:xfrm>
          <a:prstGeom prst="rect">
            <a:avLst/>
          </a:prstGeom>
          <a:noFill/>
          <a:ln>
            <a:noFill/>
          </a:ln>
        </p:spPr>
      </p:sp>
      <p:pic>
        <p:nvPicPr>
          <p:cNvPr id="61" name="Google Shape;61;p26"/>
          <p:cNvPicPr preferRelativeResize="0"/>
          <p:nvPr/>
        </p:nvPicPr>
        <p:blipFill rotWithShape="1">
          <a:blip r:embed="rId2">
            <a:alphaModFix/>
          </a:blip>
          <a:srcRect/>
          <a:stretch/>
        </p:blipFill>
        <p:spPr>
          <a:xfrm>
            <a:off x="513348" y="4385538"/>
            <a:ext cx="2025315" cy="911940"/>
          </a:xfrm>
          <a:prstGeom prst="rect">
            <a:avLst/>
          </a:prstGeom>
          <a:noFill/>
          <a:ln>
            <a:noFill/>
          </a:ln>
        </p:spPr>
      </p:pic>
    </p:spTree>
    <p:extLst>
      <p:ext uri="{BB962C8B-B14F-4D97-AF65-F5344CB8AC3E}">
        <p14:creationId xmlns:p14="http://schemas.microsoft.com/office/powerpoint/2010/main" val="2093339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Quotation">
  <p:cSld name="Quotation">
    <p:spTree>
      <p:nvGrpSpPr>
        <p:cNvPr id="1" name="Shape 62"/>
        <p:cNvGrpSpPr/>
        <p:nvPr/>
      </p:nvGrpSpPr>
      <p:grpSpPr>
        <a:xfrm>
          <a:off x="0" y="0"/>
          <a:ext cx="0" cy="0"/>
          <a:chOff x="0" y="0"/>
          <a:chExt cx="0" cy="0"/>
        </a:xfrm>
      </p:grpSpPr>
      <p:sp>
        <p:nvSpPr>
          <p:cNvPr id="63" name="Google Shape;63;p27"/>
          <p:cNvSpPr/>
          <p:nvPr/>
        </p:nvSpPr>
        <p:spPr>
          <a:xfrm>
            <a:off x="1427356" y="1387869"/>
            <a:ext cx="10155043" cy="3506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27"/>
          <p:cNvSpPr txBox="1">
            <a:spLocks noGrp="1"/>
          </p:cNvSpPr>
          <p:nvPr>
            <p:ph type="title"/>
          </p:nvPr>
        </p:nvSpPr>
        <p:spPr>
          <a:xfrm>
            <a:off x="1427356" y="1377235"/>
            <a:ext cx="10155043" cy="3506936"/>
          </a:xfrm>
          <a:prstGeom prst="rect">
            <a:avLst/>
          </a:prstGeom>
          <a:noFill/>
          <a:ln>
            <a:noFill/>
          </a:ln>
        </p:spPr>
        <p:txBody>
          <a:bodyPr spcFirstLastPara="1" wrap="square" lIns="274300" tIns="274300" rIns="274300" bIns="2743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body" idx="1"/>
          </p:nvPr>
        </p:nvSpPr>
        <p:spPr>
          <a:xfrm>
            <a:off x="1427356" y="5007456"/>
            <a:ext cx="10155044" cy="82519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400"/>
              <a:buNone/>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7"/>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AEB3B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67" name="Google Shape;67;p27"/>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68" name="Google Shape;68;p27"/>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69" name="Google Shape;69;p27"/>
          <p:cNvGrpSpPr/>
          <p:nvPr/>
        </p:nvGrpSpPr>
        <p:grpSpPr>
          <a:xfrm>
            <a:off x="7191542" y="1"/>
            <a:ext cx="5000459" cy="1425992"/>
            <a:chOff x="7191542" y="1"/>
            <a:chExt cx="5000459" cy="1425992"/>
          </a:xfrm>
        </p:grpSpPr>
        <p:pic>
          <p:nvPicPr>
            <p:cNvPr id="70" name="Google Shape;70;p27"/>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1" name="Google Shape;71;p27"/>
            <p:cNvGrpSpPr/>
            <p:nvPr/>
          </p:nvGrpSpPr>
          <p:grpSpPr>
            <a:xfrm>
              <a:off x="7191542" y="1"/>
              <a:ext cx="5000459" cy="1425992"/>
              <a:chOff x="7186272" y="0"/>
              <a:chExt cx="5005729" cy="1427495"/>
            </a:xfrm>
          </p:grpSpPr>
          <p:sp>
            <p:nvSpPr>
              <p:cNvPr id="72" name="Google Shape;72;p27"/>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27"/>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74" name="Google Shape;74;p27" descr="Open quotation mark with solid fill"/>
          <p:cNvPicPr preferRelativeResize="0"/>
          <p:nvPr/>
        </p:nvPicPr>
        <p:blipFill rotWithShape="1">
          <a:blip r:embed="rId3">
            <a:alphaModFix/>
          </a:blip>
          <a:srcRect/>
          <a:stretch/>
        </p:blipFill>
        <p:spPr>
          <a:xfrm>
            <a:off x="111512" y="136525"/>
            <a:ext cx="2036762" cy="2036762"/>
          </a:xfrm>
          <a:prstGeom prst="rect">
            <a:avLst/>
          </a:prstGeom>
          <a:noFill/>
          <a:ln>
            <a:noFill/>
          </a:ln>
        </p:spPr>
      </p:pic>
    </p:spTree>
    <p:extLst>
      <p:ext uri="{BB962C8B-B14F-4D97-AF65-F5344CB8AC3E}">
        <p14:creationId xmlns:p14="http://schemas.microsoft.com/office/powerpoint/2010/main" val="1409067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5"/>
        <p:cNvGrpSpPr/>
        <p:nvPr/>
      </p:nvGrpSpPr>
      <p:grpSpPr>
        <a:xfrm>
          <a:off x="0" y="0"/>
          <a:ext cx="0" cy="0"/>
          <a:chOff x="0" y="0"/>
          <a:chExt cx="0" cy="0"/>
        </a:xfrm>
      </p:grpSpPr>
      <p:grpSp>
        <p:nvGrpSpPr>
          <p:cNvPr id="76" name="Google Shape;76;p28"/>
          <p:cNvGrpSpPr/>
          <p:nvPr/>
        </p:nvGrpSpPr>
        <p:grpSpPr>
          <a:xfrm>
            <a:off x="7191542" y="1"/>
            <a:ext cx="5000459" cy="1425992"/>
            <a:chOff x="7191542" y="1"/>
            <a:chExt cx="5000459" cy="1425992"/>
          </a:xfrm>
        </p:grpSpPr>
        <p:pic>
          <p:nvPicPr>
            <p:cNvPr id="77" name="Google Shape;77;p28"/>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78" name="Google Shape;78;p28"/>
            <p:cNvGrpSpPr/>
            <p:nvPr/>
          </p:nvGrpSpPr>
          <p:grpSpPr>
            <a:xfrm>
              <a:off x="7191542" y="1"/>
              <a:ext cx="5000459" cy="1425992"/>
              <a:chOff x="7186272" y="0"/>
              <a:chExt cx="5005729" cy="1427495"/>
            </a:xfrm>
          </p:grpSpPr>
          <p:sp>
            <p:nvSpPr>
              <p:cNvPr id="79" name="Google Shape;79;p28"/>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0" name="Google Shape;80;p28"/>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81" name="Google Shape;81;p2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body" idx="1"/>
          </p:nvPr>
        </p:nvSpPr>
        <p:spPr>
          <a:xfrm>
            <a:off x="609600" y="1681163"/>
            <a:ext cx="5387975"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28"/>
          <p:cNvSpPr txBox="1">
            <a:spLocks noGrp="1"/>
          </p:cNvSpPr>
          <p:nvPr>
            <p:ph type="body" idx="2"/>
          </p:nvPr>
        </p:nvSpPr>
        <p:spPr>
          <a:xfrm>
            <a:off x="609600" y="2505075"/>
            <a:ext cx="5387975" cy="3684588"/>
          </a:xfrm>
          <a:prstGeom prst="rect">
            <a:avLst/>
          </a:prstGeom>
          <a:solidFill>
            <a:schemeClr val="lt2"/>
          </a:solidFill>
          <a:ln>
            <a:noFill/>
          </a:ln>
        </p:spPr>
        <p:txBody>
          <a:bodyPr spcFirstLastPara="1" wrap="square" lIns="182875" tIns="0" rIns="182875" bIns="0" anchor="t" anchorCtr="0">
            <a:norm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8"/>
          <p:cNvSpPr txBox="1">
            <a:spLocks noGrp="1"/>
          </p:cNvSpPr>
          <p:nvPr>
            <p:ph type="body" idx="3"/>
          </p:nvPr>
        </p:nvSpPr>
        <p:spPr>
          <a:xfrm>
            <a:off x="6172200" y="1681163"/>
            <a:ext cx="5410200" cy="823912"/>
          </a:xfrm>
          <a:prstGeom prst="rect">
            <a:avLst/>
          </a:prstGeom>
          <a:solidFill>
            <a:schemeClr val="lt2"/>
          </a:solidFill>
          <a:ln>
            <a:noFill/>
          </a:ln>
        </p:spPr>
        <p:txBody>
          <a:bodyPr spcFirstLastPara="1" wrap="square" lIns="182875" tIns="0" rIns="182875" bIns="0" anchor="ctr" anchorCtr="0">
            <a:noAutofit/>
          </a:bodyPr>
          <a:lstStyle>
            <a:lvl1pPr marL="457200" lvl="0" indent="-228600" algn="l">
              <a:lnSpc>
                <a:spcPct val="100000"/>
              </a:lnSpc>
              <a:spcBef>
                <a:spcPts val="1000"/>
              </a:spcBef>
              <a:spcAft>
                <a:spcPts val="0"/>
              </a:spcAft>
              <a:buSzPts val="2400"/>
              <a:buNone/>
              <a:defRPr sz="2400" b="0" u="sng">
                <a:solidFill>
                  <a:schemeClr val="dk1"/>
                </a:solidFill>
                <a:latin typeface="Calibri"/>
                <a:ea typeface="Calibri"/>
                <a:cs typeface="Calibri"/>
                <a:sym typeface="Calibri"/>
              </a:defRPr>
            </a:lvl1pPr>
            <a:lvl2pPr marL="914400" lvl="1" indent="-228600" algn="l">
              <a:lnSpc>
                <a:spcPct val="100000"/>
              </a:lnSpc>
              <a:spcBef>
                <a:spcPts val="1000"/>
              </a:spcBef>
              <a:spcAft>
                <a:spcPts val="0"/>
              </a:spcAft>
              <a:buSzPts val="2000"/>
              <a:buNone/>
              <a:defRPr sz="20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90000"/>
              </a:lnSpc>
              <a:spcBef>
                <a:spcPts val="10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28"/>
          <p:cNvSpPr txBox="1">
            <a:spLocks noGrp="1"/>
          </p:cNvSpPr>
          <p:nvPr>
            <p:ph type="body" idx="4"/>
          </p:nvPr>
        </p:nvSpPr>
        <p:spPr>
          <a:xfrm>
            <a:off x="6172200" y="2505075"/>
            <a:ext cx="5410200" cy="3684588"/>
          </a:xfrm>
          <a:prstGeom prst="rect">
            <a:avLst/>
          </a:prstGeom>
          <a:solidFill>
            <a:schemeClr val="lt2"/>
          </a:solidFill>
          <a:ln>
            <a:noFill/>
          </a:ln>
        </p:spPr>
        <p:txBody>
          <a:bodyPr spcFirstLastPara="1" wrap="square" lIns="182875" tIns="0" rIns="182875" bIns="0" anchor="t" anchorCtr="0">
            <a:noAutofit/>
          </a:bodyPr>
          <a:lstStyle>
            <a:lvl1pPr marL="457200" lvl="0" indent="-355600" algn="l">
              <a:lnSpc>
                <a:spcPct val="100000"/>
              </a:lnSpc>
              <a:spcBef>
                <a:spcPts val="1000"/>
              </a:spcBef>
              <a:spcAft>
                <a:spcPts val="0"/>
              </a:spcAft>
              <a:buSzPts val="2000"/>
              <a:buChar char="•"/>
              <a:defRPr sz="2000"/>
            </a:lvl1pPr>
            <a:lvl2pPr marL="914400" lvl="1" indent="-342900" algn="l">
              <a:lnSpc>
                <a:spcPct val="100000"/>
              </a:lnSpc>
              <a:spcBef>
                <a:spcPts val="1000"/>
              </a:spcBef>
              <a:spcAft>
                <a:spcPts val="0"/>
              </a:spcAft>
              <a:buSzPts val="1800"/>
              <a:buChar char="•"/>
              <a:defRPr sz="1800"/>
            </a:lvl2pPr>
            <a:lvl3pPr marL="1371600" lvl="2" indent="-330200" algn="l">
              <a:lnSpc>
                <a:spcPct val="100000"/>
              </a:lnSpc>
              <a:spcBef>
                <a:spcPts val="1000"/>
              </a:spcBef>
              <a:spcAft>
                <a:spcPts val="0"/>
              </a:spcAft>
              <a:buSzPts val="1600"/>
              <a:buChar char="•"/>
              <a:defRPr sz="1600"/>
            </a:lvl3pPr>
            <a:lvl4pPr marL="1828800" lvl="3" indent="-317500" algn="l">
              <a:lnSpc>
                <a:spcPct val="100000"/>
              </a:lnSpc>
              <a:spcBef>
                <a:spcPts val="1000"/>
              </a:spcBef>
              <a:spcAft>
                <a:spcPts val="0"/>
              </a:spcAft>
              <a:buSzPts val="1400"/>
              <a:buChar char="•"/>
              <a:defRPr sz="1400"/>
            </a:lvl4pPr>
            <a:lvl5pPr marL="2286000" lvl="4" indent="-317500" algn="l">
              <a:lnSpc>
                <a:spcPct val="100000"/>
              </a:lnSpc>
              <a:spcBef>
                <a:spcPts val="1000"/>
              </a:spcBef>
              <a:spcAft>
                <a:spcPts val="0"/>
              </a:spcAft>
              <a:buSzPts val="1400"/>
              <a:buChar char="•"/>
              <a:defRPr sz="1400"/>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87" name="Google Shape;87;p28"/>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88" name="Google Shape;88;p2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765716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9"/>
        <p:cNvGrpSpPr/>
        <p:nvPr/>
      </p:nvGrpSpPr>
      <p:grpSpPr>
        <a:xfrm>
          <a:off x="0" y="0"/>
          <a:ext cx="0" cy="0"/>
          <a:chOff x="0" y="0"/>
          <a:chExt cx="0" cy="0"/>
        </a:xfrm>
      </p:grpSpPr>
      <p:grpSp>
        <p:nvGrpSpPr>
          <p:cNvPr id="90" name="Google Shape;90;p29"/>
          <p:cNvGrpSpPr/>
          <p:nvPr/>
        </p:nvGrpSpPr>
        <p:grpSpPr>
          <a:xfrm>
            <a:off x="7191542" y="1"/>
            <a:ext cx="5000459" cy="1425992"/>
            <a:chOff x="7191542" y="1"/>
            <a:chExt cx="5000459" cy="1425992"/>
          </a:xfrm>
        </p:grpSpPr>
        <p:pic>
          <p:nvPicPr>
            <p:cNvPr id="91" name="Google Shape;91;p29"/>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92" name="Google Shape;92;p29"/>
            <p:cNvGrpSpPr/>
            <p:nvPr/>
          </p:nvGrpSpPr>
          <p:grpSpPr>
            <a:xfrm>
              <a:off x="7191542" y="1"/>
              <a:ext cx="5000459" cy="1425992"/>
              <a:chOff x="7186272" y="0"/>
              <a:chExt cx="5005729" cy="1427495"/>
            </a:xfrm>
          </p:grpSpPr>
          <p:sp>
            <p:nvSpPr>
              <p:cNvPr id="93" name="Google Shape;93;p29"/>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29"/>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95" name="Google Shape;95;p2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97" name="Google Shape;97;p29"/>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98" name="Google Shape;98;p2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17507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99"/>
        <p:cNvGrpSpPr/>
        <p:nvPr/>
      </p:nvGrpSpPr>
      <p:grpSpPr>
        <a:xfrm>
          <a:off x="0" y="0"/>
          <a:ext cx="0" cy="0"/>
          <a:chOff x="0" y="0"/>
          <a:chExt cx="0" cy="0"/>
        </a:xfrm>
      </p:grpSpPr>
      <p:grpSp>
        <p:nvGrpSpPr>
          <p:cNvPr id="100" name="Google Shape;100;p30"/>
          <p:cNvGrpSpPr/>
          <p:nvPr/>
        </p:nvGrpSpPr>
        <p:grpSpPr>
          <a:xfrm>
            <a:off x="0" y="0"/>
            <a:ext cx="12192000" cy="2148830"/>
            <a:chOff x="0" y="0"/>
            <a:chExt cx="12192000" cy="2148830"/>
          </a:xfrm>
        </p:grpSpPr>
        <p:sp>
          <p:nvSpPr>
            <p:cNvPr id="101" name="Google Shape;101;p30"/>
            <p:cNvSpPr/>
            <p:nvPr/>
          </p:nvSpPr>
          <p:spPr>
            <a:xfrm flipH="1">
              <a:off x="0" y="0"/>
              <a:ext cx="12192000" cy="2148830"/>
            </a:xfrm>
            <a:custGeom>
              <a:avLst/>
              <a:gdLst/>
              <a:ahLst/>
              <a:cxnLst/>
              <a:rect l="l" t="t" r="r" b="b"/>
              <a:pathLst>
                <a:path w="12192000" h="2148830" extrusionOk="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a:gsLst>
                <a:gs pos="0">
                  <a:srgbClr val="EF4114"/>
                </a:gs>
                <a:gs pos="75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2" name="Google Shape;102;p30"/>
            <p:cNvSpPr/>
            <p:nvPr/>
          </p:nvSpPr>
          <p:spPr>
            <a:xfrm flipH="1">
              <a:off x="0" y="0"/>
              <a:ext cx="12192000" cy="1992138"/>
            </a:xfrm>
            <a:custGeom>
              <a:avLst/>
              <a:gdLst/>
              <a:ahLst/>
              <a:cxnLst/>
              <a:rect l="l" t="t" r="r" b="b"/>
              <a:pathLst>
                <a:path w="12192000" h="1992138" extrusionOk="0">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03" name="Google Shape;103;p30"/>
          <p:cNvSpPr/>
          <p:nvPr/>
        </p:nvSpPr>
        <p:spPr>
          <a:xfrm>
            <a:off x="902368" y="1517697"/>
            <a:ext cx="11289632" cy="382260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30"/>
          <p:cNvSpPr txBox="1">
            <a:spLocks noGrp="1"/>
          </p:cNvSpPr>
          <p:nvPr>
            <p:ph type="body" idx="1"/>
          </p:nvPr>
        </p:nvSpPr>
        <p:spPr>
          <a:xfrm>
            <a:off x="1219201" y="3429000"/>
            <a:ext cx="5582652" cy="14135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2000"/>
              <a:buNone/>
              <a:defRPr sz="2000"/>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0"/>
          <p:cNvSpPr txBox="1">
            <a:spLocks noGrp="1"/>
          </p:cNvSpPr>
          <p:nvPr>
            <p:ph type="ctrTitle"/>
          </p:nvPr>
        </p:nvSpPr>
        <p:spPr>
          <a:xfrm>
            <a:off x="1219200" y="1887490"/>
            <a:ext cx="5582652" cy="10782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6" name="Google Shape;106;p30"/>
          <p:cNvPicPr preferRelativeResize="0"/>
          <p:nvPr/>
        </p:nvPicPr>
        <p:blipFill rotWithShape="1">
          <a:blip r:embed="rId2">
            <a:alphaModFix/>
          </a:blip>
          <a:srcRect/>
          <a:stretch/>
        </p:blipFill>
        <p:spPr>
          <a:xfrm>
            <a:off x="902368" y="228371"/>
            <a:ext cx="2025315" cy="911940"/>
          </a:xfrm>
          <a:prstGeom prst="rect">
            <a:avLst/>
          </a:prstGeom>
          <a:noFill/>
          <a:ln>
            <a:noFill/>
          </a:ln>
        </p:spPr>
      </p:pic>
      <p:sp>
        <p:nvSpPr>
          <p:cNvPr id="107" name="Google Shape;107;p30"/>
          <p:cNvSpPr>
            <a:spLocks noGrp="1"/>
          </p:cNvSpPr>
          <p:nvPr>
            <p:ph type="pic" idx="2"/>
          </p:nvPr>
        </p:nvSpPr>
        <p:spPr>
          <a:xfrm>
            <a:off x="7118684" y="233915"/>
            <a:ext cx="5073316" cy="5943600"/>
          </a:xfrm>
          <a:prstGeom prst="rect">
            <a:avLst/>
          </a:prstGeom>
          <a:noFill/>
          <a:ln>
            <a:noFill/>
          </a:ln>
        </p:spPr>
      </p:sp>
    </p:spTree>
    <p:extLst>
      <p:ext uri="{BB962C8B-B14F-4D97-AF65-F5344CB8AC3E}">
        <p14:creationId xmlns:p14="http://schemas.microsoft.com/office/powerpoint/2010/main" val="7336531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8"/>
        <p:cNvGrpSpPr/>
        <p:nvPr/>
      </p:nvGrpSpPr>
      <p:grpSpPr>
        <a:xfrm>
          <a:off x="0" y="0"/>
          <a:ext cx="0" cy="0"/>
          <a:chOff x="0" y="0"/>
          <a:chExt cx="0" cy="0"/>
        </a:xfrm>
      </p:grpSpPr>
      <p:sp>
        <p:nvSpPr>
          <p:cNvPr id="109" name="Google Shape;109;p31"/>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0" name="Google Shape;110;p31"/>
          <p:cNvCxnSpPr/>
          <p:nvPr/>
        </p:nvCxnSpPr>
        <p:spPr>
          <a:xfrm>
            <a:off x="609600" y="6335713"/>
            <a:ext cx="10972800" cy="0"/>
          </a:xfrm>
          <a:prstGeom prst="straightConnector1">
            <a:avLst/>
          </a:prstGeom>
          <a:noFill/>
          <a:ln w="9525" cap="flat" cmpd="sng">
            <a:solidFill>
              <a:srgbClr val="AEB3B7"/>
            </a:solidFill>
            <a:prstDash val="solid"/>
            <a:miter lim="800000"/>
            <a:headEnd type="none" w="sm" len="sm"/>
            <a:tailEnd type="none" w="sm" len="sm"/>
          </a:ln>
        </p:spPr>
      </p:cxnSp>
      <p:sp>
        <p:nvSpPr>
          <p:cNvPr id="111" name="Google Shape;111;p31"/>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112" name="Google Shape;112;p31"/>
          <p:cNvGrpSpPr/>
          <p:nvPr/>
        </p:nvGrpSpPr>
        <p:grpSpPr>
          <a:xfrm>
            <a:off x="7191542" y="1"/>
            <a:ext cx="5000459" cy="1425992"/>
            <a:chOff x="7191542" y="1"/>
            <a:chExt cx="5000459" cy="1425992"/>
          </a:xfrm>
        </p:grpSpPr>
        <p:pic>
          <p:nvPicPr>
            <p:cNvPr id="113" name="Google Shape;113;p31"/>
            <p:cNvPicPr preferRelativeResize="0"/>
            <p:nvPr/>
          </p:nvPicPr>
          <p:blipFill rotWithShape="1">
            <a:blip r:embed="rId2">
              <a:alphaModFix/>
            </a:blip>
            <a:srcRect/>
            <a:stretch/>
          </p:blipFill>
          <p:spPr>
            <a:xfrm>
              <a:off x="9264317" y="228371"/>
              <a:ext cx="2025315" cy="911940"/>
            </a:xfrm>
            <a:prstGeom prst="rect">
              <a:avLst/>
            </a:prstGeom>
            <a:noFill/>
            <a:ln>
              <a:noFill/>
            </a:ln>
          </p:spPr>
        </p:pic>
        <p:grpSp>
          <p:nvGrpSpPr>
            <p:cNvPr id="114" name="Google Shape;114;p31"/>
            <p:cNvGrpSpPr/>
            <p:nvPr/>
          </p:nvGrpSpPr>
          <p:grpSpPr>
            <a:xfrm>
              <a:off x="7191542" y="1"/>
              <a:ext cx="5000459" cy="1425992"/>
              <a:chOff x="7186272" y="0"/>
              <a:chExt cx="5005729" cy="1427495"/>
            </a:xfrm>
          </p:grpSpPr>
          <p:sp>
            <p:nvSpPr>
              <p:cNvPr id="115" name="Google Shape;115;p31"/>
              <p:cNvSpPr/>
              <p:nvPr/>
            </p:nvSpPr>
            <p:spPr>
              <a:xfrm>
                <a:off x="7186272" y="0"/>
                <a:ext cx="5005729" cy="1427495"/>
              </a:xfrm>
              <a:custGeom>
                <a:avLst/>
                <a:gdLst/>
                <a:ahLst/>
                <a:cxnLst/>
                <a:rect l="l" t="t" r="r" b="b"/>
                <a:pathLst>
                  <a:path w="5005729" h="1427495" extrusionOk="0">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rgbClr val="EF4114"/>
                  </a:gs>
                  <a:gs pos="2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31"/>
              <p:cNvSpPr/>
              <p:nvPr/>
            </p:nvSpPr>
            <p:spPr>
              <a:xfrm>
                <a:off x="7330180" y="0"/>
                <a:ext cx="4861820" cy="1389331"/>
              </a:xfrm>
              <a:custGeom>
                <a:avLst/>
                <a:gdLst/>
                <a:ahLst/>
                <a:cxnLst/>
                <a:rect l="l" t="t" r="r" b="b"/>
                <a:pathLst>
                  <a:path w="4861820" h="1389331" extrusionOk="0">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840732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ver B">
  <p:cSld name="Cover B">
    <p:spTree>
      <p:nvGrpSpPr>
        <p:cNvPr id="1" name="Shape 117"/>
        <p:cNvGrpSpPr/>
        <p:nvPr/>
      </p:nvGrpSpPr>
      <p:grpSpPr>
        <a:xfrm>
          <a:off x="0" y="0"/>
          <a:ext cx="0" cy="0"/>
          <a:chOff x="0" y="0"/>
          <a:chExt cx="0" cy="0"/>
        </a:xfrm>
      </p:grpSpPr>
      <p:sp>
        <p:nvSpPr>
          <p:cNvPr id="118" name="Google Shape;118;p32"/>
          <p:cNvSpPr txBox="1">
            <a:spLocks noGrp="1"/>
          </p:cNvSpPr>
          <p:nvPr>
            <p:ph type="ctrTitle"/>
          </p:nvPr>
        </p:nvSpPr>
        <p:spPr>
          <a:xfrm>
            <a:off x="513348" y="2633534"/>
            <a:ext cx="5194433" cy="2387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2"/>
          <p:cNvSpPr txBox="1">
            <a:spLocks noGrp="1"/>
          </p:cNvSpPr>
          <p:nvPr>
            <p:ph type="subTitle" idx="1"/>
          </p:nvPr>
        </p:nvSpPr>
        <p:spPr>
          <a:xfrm>
            <a:off x="513348" y="5400325"/>
            <a:ext cx="5194433" cy="986569"/>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400"/>
              <a:buNone/>
              <a:defRPr sz="2400">
                <a:solidFill>
                  <a:schemeClr val="dk1"/>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90000"/>
              </a:lnSpc>
              <a:spcBef>
                <a:spcPts val="10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20" name="Google Shape;120;p32"/>
          <p:cNvGrpSpPr/>
          <p:nvPr/>
        </p:nvGrpSpPr>
        <p:grpSpPr>
          <a:xfrm flipH="1">
            <a:off x="-1" y="1"/>
            <a:ext cx="6418725" cy="1509822"/>
            <a:chOff x="7522541" y="1"/>
            <a:chExt cx="4669459" cy="1098357"/>
          </a:xfrm>
        </p:grpSpPr>
        <p:sp>
          <p:nvSpPr>
            <p:cNvPr id="121" name="Google Shape;121;p32"/>
            <p:cNvSpPr/>
            <p:nvPr/>
          </p:nvSpPr>
          <p:spPr>
            <a:xfrm>
              <a:off x="7522541" y="1"/>
              <a:ext cx="4669459" cy="1098357"/>
            </a:xfrm>
            <a:custGeom>
              <a:avLst/>
              <a:gdLst/>
              <a:ahLst/>
              <a:cxnLst/>
              <a:rect l="l" t="t" r="r" b="b"/>
              <a:pathLst>
                <a:path w="4669459" h="1098357" extrusionOk="0">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a:gsLst>
                <a:gs pos="0">
                  <a:srgbClr val="EF4114"/>
                </a:gs>
                <a:gs pos="40000">
                  <a:schemeClr val="accent3"/>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32"/>
            <p:cNvSpPr/>
            <p:nvPr/>
          </p:nvSpPr>
          <p:spPr>
            <a:xfrm>
              <a:off x="7649481" y="1"/>
              <a:ext cx="4542519" cy="983565"/>
            </a:xfrm>
            <a:custGeom>
              <a:avLst/>
              <a:gdLst/>
              <a:ahLst/>
              <a:cxnLst/>
              <a:rect l="l" t="t" r="r" b="b"/>
              <a:pathLst>
                <a:path w="4542519" h="983565" extrusionOk="0">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23" name="Google Shape;123;p32"/>
          <p:cNvPicPr preferRelativeResize="0"/>
          <p:nvPr/>
        </p:nvPicPr>
        <p:blipFill rotWithShape="1">
          <a:blip r:embed="rId2">
            <a:alphaModFix/>
          </a:blip>
          <a:srcRect/>
          <a:stretch/>
        </p:blipFill>
        <p:spPr>
          <a:xfrm>
            <a:off x="513348" y="136525"/>
            <a:ext cx="1945206" cy="879974"/>
          </a:xfrm>
          <a:prstGeom prst="rect">
            <a:avLst/>
          </a:prstGeom>
          <a:noFill/>
          <a:ln>
            <a:noFill/>
          </a:ln>
        </p:spPr>
      </p:pic>
    </p:spTree>
    <p:extLst>
      <p:ext uri="{BB962C8B-B14F-4D97-AF65-F5344CB8AC3E}">
        <p14:creationId xmlns:p14="http://schemas.microsoft.com/office/powerpoint/2010/main" val="21493451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67" y="0"/>
            <a:ext cx="12192333"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415600" y="1126033"/>
            <a:ext cx="11360800" cy="10812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12" name="Google Shape;12;p2"/>
          <p:cNvSpPr txBox="1">
            <a:spLocks noGrp="1"/>
          </p:cNvSpPr>
          <p:nvPr>
            <p:ph type="subTitle" idx="1"/>
          </p:nvPr>
        </p:nvSpPr>
        <p:spPr>
          <a:xfrm>
            <a:off x="505633" y="2403147"/>
            <a:ext cx="5656800" cy="98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Clr>
                <a:schemeClr val="lt2"/>
              </a:buClr>
              <a:buSzPts val="1600"/>
              <a:buNone/>
              <a:defRPr sz="2133">
                <a:solidFill>
                  <a:schemeClr val="lt2"/>
                </a:solidFill>
              </a:defRPr>
            </a:lvl2pPr>
            <a:lvl3pPr lvl="2" rtl="0">
              <a:lnSpc>
                <a:spcPct val="100000"/>
              </a:lnSpc>
              <a:spcBef>
                <a:spcPts val="0"/>
              </a:spcBef>
              <a:spcAft>
                <a:spcPts val="0"/>
              </a:spcAft>
              <a:buClr>
                <a:schemeClr val="lt2"/>
              </a:buClr>
              <a:buSzPts val="1600"/>
              <a:buNone/>
              <a:defRPr sz="2133">
                <a:solidFill>
                  <a:schemeClr val="lt2"/>
                </a:solidFill>
              </a:defRPr>
            </a:lvl3pPr>
            <a:lvl4pPr lvl="3" rtl="0">
              <a:lnSpc>
                <a:spcPct val="100000"/>
              </a:lnSpc>
              <a:spcBef>
                <a:spcPts val="0"/>
              </a:spcBef>
              <a:spcAft>
                <a:spcPts val="0"/>
              </a:spcAft>
              <a:buClr>
                <a:schemeClr val="lt2"/>
              </a:buClr>
              <a:buSzPts val="1600"/>
              <a:buNone/>
              <a:defRPr sz="2133">
                <a:solidFill>
                  <a:schemeClr val="lt2"/>
                </a:solidFill>
              </a:defRPr>
            </a:lvl4pPr>
            <a:lvl5pPr lvl="4" rtl="0">
              <a:lnSpc>
                <a:spcPct val="100000"/>
              </a:lnSpc>
              <a:spcBef>
                <a:spcPts val="0"/>
              </a:spcBef>
              <a:spcAft>
                <a:spcPts val="0"/>
              </a:spcAft>
              <a:buClr>
                <a:schemeClr val="lt2"/>
              </a:buClr>
              <a:buSzPts val="1600"/>
              <a:buNone/>
              <a:defRPr sz="2133">
                <a:solidFill>
                  <a:schemeClr val="lt2"/>
                </a:solidFill>
              </a:defRPr>
            </a:lvl5pPr>
            <a:lvl6pPr lvl="5" rtl="0">
              <a:lnSpc>
                <a:spcPct val="100000"/>
              </a:lnSpc>
              <a:spcBef>
                <a:spcPts val="0"/>
              </a:spcBef>
              <a:spcAft>
                <a:spcPts val="0"/>
              </a:spcAft>
              <a:buClr>
                <a:schemeClr val="lt2"/>
              </a:buClr>
              <a:buSzPts val="1600"/>
              <a:buNone/>
              <a:defRPr sz="2133">
                <a:solidFill>
                  <a:schemeClr val="lt2"/>
                </a:solidFill>
              </a:defRPr>
            </a:lvl6pPr>
            <a:lvl7pPr lvl="6" rtl="0">
              <a:lnSpc>
                <a:spcPct val="100000"/>
              </a:lnSpc>
              <a:spcBef>
                <a:spcPts val="0"/>
              </a:spcBef>
              <a:spcAft>
                <a:spcPts val="0"/>
              </a:spcAft>
              <a:buClr>
                <a:schemeClr val="lt2"/>
              </a:buClr>
              <a:buSzPts val="1600"/>
              <a:buNone/>
              <a:defRPr sz="2133">
                <a:solidFill>
                  <a:schemeClr val="lt2"/>
                </a:solidFill>
              </a:defRPr>
            </a:lvl7pPr>
            <a:lvl8pPr lvl="7" rtl="0">
              <a:lnSpc>
                <a:spcPct val="100000"/>
              </a:lnSpc>
              <a:spcBef>
                <a:spcPts val="0"/>
              </a:spcBef>
              <a:spcAft>
                <a:spcPts val="0"/>
              </a:spcAft>
              <a:buClr>
                <a:schemeClr val="lt2"/>
              </a:buClr>
              <a:buSzPts val="1600"/>
              <a:buNone/>
              <a:defRPr sz="2133">
                <a:solidFill>
                  <a:schemeClr val="lt2"/>
                </a:solidFill>
              </a:defRPr>
            </a:lvl8pPr>
            <a:lvl9pPr lvl="8" rtl="0">
              <a:lnSpc>
                <a:spcPct val="100000"/>
              </a:lnSpc>
              <a:spcBef>
                <a:spcPts val="0"/>
              </a:spcBef>
              <a:spcAft>
                <a:spcPts val="0"/>
              </a:spcAft>
              <a:buClr>
                <a:schemeClr val="lt2"/>
              </a:buClr>
              <a:buSzPts val="1600"/>
              <a:buNone/>
              <a:defRPr sz="2133">
                <a:solidFill>
                  <a:schemeClr val="lt2"/>
                </a:solidFill>
              </a:defRPr>
            </a:lvl9pPr>
          </a:lstStyle>
          <a:p>
            <a:endParaRPr/>
          </a:p>
        </p:txBody>
      </p:sp>
      <p:pic>
        <p:nvPicPr>
          <p:cNvPr id="13" name="Google Shape;13;p2"/>
          <p:cNvPicPr preferRelativeResize="0"/>
          <p:nvPr/>
        </p:nvPicPr>
        <p:blipFill>
          <a:blip r:embed="rId2">
            <a:alphaModFix/>
          </a:blip>
          <a:stretch>
            <a:fillRect/>
          </a:stretch>
        </p:blipFill>
        <p:spPr>
          <a:xfrm>
            <a:off x="8525643" y="5774100"/>
            <a:ext cx="3369195" cy="837200"/>
          </a:xfrm>
          <a:prstGeom prst="rect">
            <a:avLst/>
          </a:prstGeom>
          <a:noFill/>
          <a:ln>
            <a:noFill/>
          </a:ln>
        </p:spPr>
      </p:pic>
    </p:spTree>
    <p:extLst>
      <p:ext uri="{BB962C8B-B14F-4D97-AF65-F5344CB8AC3E}">
        <p14:creationId xmlns:p14="http://schemas.microsoft.com/office/powerpoint/2010/main" val="102969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4"/>
        <p:cNvGrpSpPr/>
        <p:nvPr/>
      </p:nvGrpSpPr>
      <p:grpSpPr>
        <a:xfrm>
          <a:off x="0" y="0"/>
          <a:ext cx="0" cy="0"/>
          <a:chOff x="0" y="0"/>
          <a:chExt cx="0" cy="0"/>
        </a:xfrm>
      </p:grpSpPr>
      <p:sp>
        <p:nvSpPr>
          <p:cNvPr id="15" name="Google Shape;15;p3"/>
          <p:cNvSpPr/>
          <p:nvPr/>
        </p:nvSpPr>
        <p:spPr>
          <a:xfrm>
            <a:off x="-100" y="0"/>
            <a:ext cx="12192000" cy="170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3"/>
          <p:cNvSpPr txBox="1">
            <a:spLocks noGrp="1"/>
          </p:cNvSpPr>
          <p:nvPr>
            <p:ph type="title"/>
          </p:nvPr>
        </p:nvSpPr>
        <p:spPr>
          <a:xfrm>
            <a:off x="415633" y="667900"/>
            <a:ext cx="11360800" cy="831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17" name="Google Shape;17;p3"/>
          <p:cNvSpPr txBox="1">
            <a:spLocks noGrp="1"/>
          </p:cNvSpPr>
          <p:nvPr>
            <p:ph type="body" idx="1"/>
          </p:nvPr>
        </p:nvSpPr>
        <p:spPr>
          <a:xfrm>
            <a:off x="415600" y="2007600"/>
            <a:ext cx="5333200" cy="41016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18" name="Google Shape;18;p3"/>
          <p:cNvSpPr txBox="1">
            <a:spLocks noGrp="1"/>
          </p:cNvSpPr>
          <p:nvPr>
            <p:ph type="body" idx="2"/>
          </p:nvPr>
        </p:nvSpPr>
        <p:spPr>
          <a:xfrm>
            <a:off x="6443200" y="2007600"/>
            <a:ext cx="5333200" cy="41016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19" name="Google Shape;19;p3"/>
          <p:cNvSpPr/>
          <p:nvPr/>
        </p:nvSpPr>
        <p:spPr>
          <a:xfrm>
            <a:off x="0" y="6141033"/>
            <a:ext cx="12192000" cy="716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21" name="Google Shape;21;p3"/>
          <p:cNvPicPr preferRelativeResize="0"/>
          <p:nvPr/>
        </p:nvPicPr>
        <p:blipFill>
          <a:blip r:embed="rId2">
            <a:alphaModFix/>
          </a:blip>
          <a:stretch>
            <a:fillRect/>
          </a:stretch>
        </p:blipFill>
        <p:spPr>
          <a:xfrm>
            <a:off x="318301" y="6289485"/>
            <a:ext cx="1767001" cy="452967"/>
          </a:xfrm>
          <a:prstGeom prst="rect">
            <a:avLst/>
          </a:prstGeom>
          <a:noFill/>
          <a:ln>
            <a:noFill/>
          </a:ln>
        </p:spPr>
      </p:pic>
    </p:spTree>
    <p:extLst>
      <p:ext uri="{BB962C8B-B14F-4D97-AF65-F5344CB8AC3E}">
        <p14:creationId xmlns:p14="http://schemas.microsoft.com/office/powerpoint/2010/main" val="7301509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New Section">
  <p:cSld name="New Section">
    <p:bg>
      <p:bgPr>
        <a:solidFill>
          <a:schemeClr val="accent3"/>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97567" y="722633"/>
            <a:ext cx="8330400" cy="4728400"/>
          </a:xfrm>
          <a:prstGeom prst="rect">
            <a:avLst/>
          </a:prstGeom>
        </p:spPr>
        <p:txBody>
          <a:bodyPr spcFirstLastPara="1" wrap="square" lIns="91425" tIns="91425" rIns="91425" bIns="91425" anchor="ctr" anchorCtr="0">
            <a:normAutofit/>
          </a:bodyPr>
          <a:lstStyle>
            <a:lvl1pPr lvl="0">
              <a:spcBef>
                <a:spcPts val="0"/>
              </a:spcBef>
              <a:spcAft>
                <a:spcPts val="0"/>
              </a:spcAft>
              <a:buClr>
                <a:srgbClr val="A15E98"/>
              </a:buClr>
              <a:buSzPts val="3600"/>
              <a:buNone/>
              <a:defRPr sz="4800">
                <a:solidFill>
                  <a:srgbClr val="A15E98"/>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24" name="Google Shape;24;p4"/>
          <p:cNvSpPr/>
          <p:nvPr/>
        </p:nvSpPr>
        <p:spPr>
          <a:xfrm>
            <a:off x="0" y="6141033"/>
            <a:ext cx="12192000" cy="716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pic>
        <p:nvPicPr>
          <p:cNvPr id="26" name="Google Shape;26;p4"/>
          <p:cNvPicPr preferRelativeResize="0"/>
          <p:nvPr/>
        </p:nvPicPr>
        <p:blipFill>
          <a:blip r:embed="rId2">
            <a:alphaModFix/>
          </a:blip>
          <a:stretch>
            <a:fillRect/>
          </a:stretch>
        </p:blipFill>
        <p:spPr>
          <a:xfrm>
            <a:off x="318301" y="6289485"/>
            <a:ext cx="1767001" cy="452967"/>
          </a:xfrm>
          <a:prstGeom prst="rect">
            <a:avLst/>
          </a:prstGeom>
          <a:noFill/>
          <a:ln>
            <a:noFill/>
          </a:ln>
        </p:spPr>
      </p:pic>
    </p:spTree>
    <p:extLst>
      <p:ext uri="{BB962C8B-B14F-4D97-AF65-F5344CB8AC3E}">
        <p14:creationId xmlns:p14="http://schemas.microsoft.com/office/powerpoint/2010/main" val="157658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6662322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7"/>
        <p:cNvGrpSpPr/>
        <p:nvPr/>
      </p:nvGrpSpPr>
      <p:grpSpPr>
        <a:xfrm>
          <a:off x="0" y="0"/>
          <a:ext cx="0" cy="0"/>
          <a:chOff x="0" y="0"/>
          <a:chExt cx="0" cy="0"/>
        </a:xfrm>
      </p:grpSpPr>
      <p:sp>
        <p:nvSpPr>
          <p:cNvPr id="28" name="Google Shape;28;p5"/>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5"/>
          <p:cNvSpPr txBox="1">
            <a:spLocks noGrp="1"/>
          </p:cNvSpPr>
          <p:nvPr>
            <p:ph type="title"/>
          </p:nvPr>
        </p:nvSpPr>
        <p:spPr>
          <a:xfrm>
            <a:off x="415067" y="667900"/>
            <a:ext cx="4939200" cy="27328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0" name="Google Shape;30;p5"/>
          <p:cNvSpPr txBox="1">
            <a:spLocks noGrp="1"/>
          </p:cNvSpPr>
          <p:nvPr>
            <p:ph type="subTitle" idx="1"/>
          </p:nvPr>
        </p:nvSpPr>
        <p:spPr>
          <a:xfrm>
            <a:off x="406400" y="3502300"/>
            <a:ext cx="4939200" cy="1235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2133">
                <a:solidFill>
                  <a:schemeClr val="accent2"/>
                </a:solidFill>
              </a:defRPr>
            </a:lvl1pPr>
            <a:lvl2pPr lvl="1">
              <a:lnSpc>
                <a:spcPct val="100000"/>
              </a:lnSpc>
              <a:spcBef>
                <a:spcPts val="0"/>
              </a:spcBef>
              <a:spcAft>
                <a:spcPts val="0"/>
              </a:spcAft>
              <a:buClr>
                <a:schemeClr val="accent2"/>
              </a:buClr>
              <a:buSzPts val="1600"/>
              <a:buNone/>
              <a:defRPr sz="2133">
                <a:solidFill>
                  <a:schemeClr val="accent2"/>
                </a:solidFill>
              </a:defRPr>
            </a:lvl2pPr>
            <a:lvl3pPr lvl="2">
              <a:lnSpc>
                <a:spcPct val="100000"/>
              </a:lnSpc>
              <a:spcBef>
                <a:spcPts val="0"/>
              </a:spcBef>
              <a:spcAft>
                <a:spcPts val="0"/>
              </a:spcAft>
              <a:buClr>
                <a:schemeClr val="accent2"/>
              </a:buClr>
              <a:buSzPts val="1600"/>
              <a:buNone/>
              <a:defRPr sz="2133">
                <a:solidFill>
                  <a:schemeClr val="accent2"/>
                </a:solidFill>
              </a:defRPr>
            </a:lvl3pPr>
            <a:lvl4pPr lvl="3">
              <a:lnSpc>
                <a:spcPct val="100000"/>
              </a:lnSpc>
              <a:spcBef>
                <a:spcPts val="0"/>
              </a:spcBef>
              <a:spcAft>
                <a:spcPts val="0"/>
              </a:spcAft>
              <a:buClr>
                <a:schemeClr val="accent2"/>
              </a:buClr>
              <a:buSzPts val="1600"/>
              <a:buNone/>
              <a:defRPr sz="2133">
                <a:solidFill>
                  <a:schemeClr val="accent2"/>
                </a:solidFill>
              </a:defRPr>
            </a:lvl4pPr>
            <a:lvl5pPr lvl="4">
              <a:lnSpc>
                <a:spcPct val="100000"/>
              </a:lnSpc>
              <a:spcBef>
                <a:spcPts val="0"/>
              </a:spcBef>
              <a:spcAft>
                <a:spcPts val="0"/>
              </a:spcAft>
              <a:buClr>
                <a:schemeClr val="accent2"/>
              </a:buClr>
              <a:buSzPts val="1600"/>
              <a:buNone/>
              <a:defRPr sz="2133">
                <a:solidFill>
                  <a:schemeClr val="accent2"/>
                </a:solidFill>
              </a:defRPr>
            </a:lvl5pPr>
            <a:lvl6pPr lvl="5">
              <a:lnSpc>
                <a:spcPct val="100000"/>
              </a:lnSpc>
              <a:spcBef>
                <a:spcPts val="0"/>
              </a:spcBef>
              <a:spcAft>
                <a:spcPts val="0"/>
              </a:spcAft>
              <a:buClr>
                <a:schemeClr val="accent2"/>
              </a:buClr>
              <a:buSzPts val="1600"/>
              <a:buNone/>
              <a:defRPr sz="2133">
                <a:solidFill>
                  <a:schemeClr val="accent2"/>
                </a:solidFill>
              </a:defRPr>
            </a:lvl6pPr>
            <a:lvl7pPr lvl="6">
              <a:lnSpc>
                <a:spcPct val="100000"/>
              </a:lnSpc>
              <a:spcBef>
                <a:spcPts val="0"/>
              </a:spcBef>
              <a:spcAft>
                <a:spcPts val="0"/>
              </a:spcAft>
              <a:buClr>
                <a:schemeClr val="accent2"/>
              </a:buClr>
              <a:buSzPts val="1600"/>
              <a:buNone/>
              <a:defRPr sz="2133">
                <a:solidFill>
                  <a:schemeClr val="accent2"/>
                </a:solidFill>
              </a:defRPr>
            </a:lvl7pPr>
            <a:lvl8pPr lvl="7">
              <a:lnSpc>
                <a:spcPct val="100000"/>
              </a:lnSpc>
              <a:spcBef>
                <a:spcPts val="0"/>
              </a:spcBef>
              <a:spcAft>
                <a:spcPts val="0"/>
              </a:spcAft>
              <a:buClr>
                <a:schemeClr val="accent2"/>
              </a:buClr>
              <a:buSzPts val="1600"/>
              <a:buNone/>
              <a:defRPr sz="2133">
                <a:solidFill>
                  <a:schemeClr val="accent2"/>
                </a:solidFill>
              </a:defRPr>
            </a:lvl8pPr>
            <a:lvl9pPr lvl="8">
              <a:lnSpc>
                <a:spcPct val="100000"/>
              </a:lnSpc>
              <a:spcBef>
                <a:spcPts val="0"/>
              </a:spcBef>
              <a:spcAft>
                <a:spcPts val="0"/>
              </a:spcAft>
              <a:buClr>
                <a:schemeClr val="accent2"/>
              </a:buClr>
              <a:buSzPts val="1600"/>
              <a:buNone/>
              <a:defRPr sz="2133">
                <a:solidFill>
                  <a:schemeClr val="accent2"/>
                </a:solidFill>
              </a:defRPr>
            </a:lvl9pPr>
          </a:lstStyle>
          <a:p>
            <a:endParaRPr/>
          </a:p>
        </p:txBody>
      </p:sp>
      <p:sp>
        <p:nvSpPr>
          <p:cNvPr id="31" name="Google Shape;31;p5"/>
          <p:cNvSpPr txBox="1">
            <a:spLocks noGrp="1"/>
          </p:cNvSpPr>
          <p:nvPr>
            <p:ph type="body" idx="2"/>
          </p:nvPr>
        </p:nvSpPr>
        <p:spPr>
          <a:xfrm>
            <a:off x="6505367" y="667900"/>
            <a:ext cx="5272000" cy="5482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32" name="Google Shape;32;p5"/>
          <p:cNvSpPr/>
          <p:nvPr/>
        </p:nvSpPr>
        <p:spPr>
          <a:xfrm>
            <a:off x="0" y="6141033"/>
            <a:ext cx="12192000" cy="716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smtClean="0"/>
              <a:pPr/>
              <a:t>‹#›</a:t>
            </a:fld>
            <a:endParaRPr lang="en"/>
          </a:p>
        </p:txBody>
      </p:sp>
      <p:pic>
        <p:nvPicPr>
          <p:cNvPr id="34" name="Google Shape;34;p5"/>
          <p:cNvPicPr preferRelativeResize="0"/>
          <p:nvPr/>
        </p:nvPicPr>
        <p:blipFill>
          <a:blip r:embed="rId2">
            <a:alphaModFix/>
          </a:blip>
          <a:stretch>
            <a:fillRect/>
          </a:stretch>
        </p:blipFill>
        <p:spPr>
          <a:xfrm>
            <a:off x="314001" y="6274150"/>
            <a:ext cx="1826897" cy="468300"/>
          </a:xfrm>
          <a:prstGeom prst="rect">
            <a:avLst/>
          </a:prstGeom>
          <a:noFill/>
          <a:ln>
            <a:noFill/>
          </a:ln>
        </p:spPr>
      </p:pic>
    </p:spTree>
    <p:extLst>
      <p:ext uri="{BB962C8B-B14F-4D97-AF65-F5344CB8AC3E}">
        <p14:creationId xmlns:p14="http://schemas.microsoft.com/office/powerpoint/2010/main" val="11092337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35"/>
        <p:cNvGrpSpPr/>
        <p:nvPr/>
      </p:nvGrpSpPr>
      <p:grpSpPr>
        <a:xfrm>
          <a:off x="0" y="0"/>
          <a:ext cx="0" cy="0"/>
          <a:chOff x="0" y="0"/>
          <a:chExt cx="0" cy="0"/>
        </a:xfrm>
      </p:grpSpPr>
      <p:sp>
        <p:nvSpPr>
          <p:cNvPr id="36" name="Google Shape;36;p6"/>
          <p:cNvSpPr/>
          <p:nvPr/>
        </p:nvSpPr>
        <p:spPr>
          <a:xfrm>
            <a:off x="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7" name="Google Shape;37;p6"/>
          <p:cNvPicPr preferRelativeResize="0"/>
          <p:nvPr/>
        </p:nvPicPr>
        <p:blipFill>
          <a:blip r:embed="rId2">
            <a:alphaModFix/>
          </a:blip>
          <a:stretch>
            <a:fillRect/>
          </a:stretch>
        </p:blipFill>
        <p:spPr>
          <a:xfrm>
            <a:off x="1205297" y="1310019"/>
            <a:ext cx="3685435" cy="4237968"/>
          </a:xfrm>
          <a:prstGeom prst="rect">
            <a:avLst/>
          </a:prstGeom>
          <a:noFill/>
          <a:ln>
            <a:noFill/>
          </a:ln>
        </p:spPr>
      </p:pic>
      <p:sp>
        <p:nvSpPr>
          <p:cNvPr id="38" name="Google Shape;38;p6"/>
          <p:cNvSpPr txBox="1">
            <a:spLocks noGrp="1"/>
          </p:cNvSpPr>
          <p:nvPr>
            <p:ph type="ctrTitle"/>
          </p:nvPr>
        </p:nvSpPr>
        <p:spPr>
          <a:xfrm>
            <a:off x="6546367" y="458700"/>
            <a:ext cx="5200800" cy="32672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Tree>
    <p:extLst>
      <p:ext uri="{BB962C8B-B14F-4D97-AF65-F5344CB8AC3E}">
        <p14:creationId xmlns:p14="http://schemas.microsoft.com/office/powerpoint/2010/main" val="4274734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White background">
  <p:cSld name="White background">
    <p:spTree>
      <p:nvGrpSpPr>
        <p:cNvPr id="1" name="Shape 39"/>
        <p:cNvGrpSpPr/>
        <p:nvPr/>
      </p:nvGrpSpPr>
      <p:grpSpPr>
        <a:xfrm>
          <a:off x="0" y="0"/>
          <a:ext cx="0" cy="0"/>
          <a:chOff x="0" y="0"/>
          <a:chExt cx="0" cy="0"/>
        </a:xfrm>
      </p:grpSpPr>
      <p:sp>
        <p:nvSpPr>
          <p:cNvPr id="40" name="Google Shape;40;p7"/>
          <p:cNvSpPr/>
          <p:nvPr/>
        </p:nvSpPr>
        <p:spPr>
          <a:xfrm>
            <a:off x="0" y="6141033"/>
            <a:ext cx="12192000" cy="716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
        <p:nvSpPr>
          <p:cNvPr id="42" name="Google Shape;42;p7"/>
          <p:cNvSpPr txBox="1">
            <a:spLocks noGrp="1"/>
          </p:cNvSpPr>
          <p:nvPr>
            <p:ph type="ctrTitle"/>
          </p:nvPr>
        </p:nvSpPr>
        <p:spPr>
          <a:xfrm>
            <a:off x="314000" y="719633"/>
            <a:ext cx="11360800" cy="9844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48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43" name="Google Shape;43;p7"/>
          <p:cNvSpPr txBox="1">
            <a:spLocks noGrp="1"/>
          </p:cNvSpPr>
          <p:nvPr>
            <p:ph type="subTitle" idx="1"/>
          </p:nvPr>
        </p:nvSpPr>
        <p:spPr>
          <a:xfrm>
            <a:off x="415600" y="2036547"/>
            <a:ext cx="5656800" cy="98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Clr>
                <a:schemeClr val="lt2"/>
              </a:buClr>
              <a:buSzPts val="1600"/>
              <a:buNone/>
              <a:defRPr sz="2133">
                <a:solidFill>
                  <a:schemeClr val="lt2"/>
                </a:solidFill>
              </a:defRPr>
            </a:lvl2pPr>
            <a:lvl3pPr lvl="2" rtl="0">
              <a:lnSpc>
                <a:spcPct val="100000"/>
              </a:lnSpc>
              <a:spcBef>
                <a:spcPts val="0"/>
              </a:spcBef>
              <a:spcAft>
                <a:spcPts val="0"/>
              </a:spcAft>
              <a:buClr>
                <a:schemeClr val="lt2"/>
              </a:buClr>
              <a:buSzPts val="1600"/>
              <a:buNone/>
              <a:defRPr sz="2133">
                <a:solidFill>
                  <a:schemeClr val="lt2"/>
                </a:solidFill>
              </a:defRPr>
            </a:lvl3pPr>
            <a:lvl4pPr lvl="3" rtl="0">
              <a:lnSpc>
                <a:spcPct val="100000"/>
              </a:lnSpc>
              <a:spcBef>
                <a:spcPts val="0"/>
              </a:spcBef>
              <a:spcAft>
                <a:spcPts val="0"/>
              </a:spcAft>
              <a:buClr>
                <a:schemeClr val="lt2"/>
              </a:buClr>
              <a:buSzPts val="1600"/>
              <a:buNone/>
              <a:defRPr sz="2133">
                <a:solidFill>
                  <a:schemeClr val="lt2"/>
                </a:solidFill>
              </a:defRPr>
            </a:lvl4pPr>
            <a:lvl5pPr lvl="4" rtl="0">
              <a:lnSpc>
                <a:spcPct val="100000"/>
              </a:lnSpc>
              <a:spcBef>
                <a:spcPts val="0"/>
              </a:spcBef>
              <a:spcAft>
                <a:spcPts val="0"/>
              </a:spcAft>
              <a:buClr>
                <a:schemeClr val="lt2"/>
              </a:buClr>
              <a:buSzPts val="1600"/>
              <a:buNone/>
              <a:defRPr sz="2133">
                <a:solidFill>
                  <a:schemeClr val="lt2"/>
                </a:solidFill>
              </a:defRPr>
            </a:lvl5pPr>
            <a:lvl6pPr lvl="5" rtl="0">
              <a:lnSpc>
                <a:spcPct val="100000"/>
              </a:lnSpc>
              <a:spcBef>
                <a:spcPts val="0"/>
              </a:spcBef>
              <a:spcAft>
                <a:spcPts val="0"/>
              </a:spcAft>
              <a:buClr>
                <a:schemeClr val="lt2"/>
              </a:buClr>
              <a:buSzPts val="1600"/>
              <a:buNone/>
              <a:defRPr sz="2133">
                <a:solidFill>
                  <a:schemeClr val="lt2"/>
                </a:solidFill>
              </a:defRPr>
            </a:lvl6pPr>
            <a:lvl7pPr lvl="6" rtl="0">
              <a:lnSpc>
                <a:spcPct val="100000"/>
              </a:lnSpc>
              <a:spcBef>
                <a:spcPts val="0"/>
              </a:spcBef>
              <a:spcAft>
                <a:spcPts val="0"/>
              </a:spcAft>
              <a:buClr>
                <a:schemeClr val="lt2"/>
              </a:buClr>
              <a:buSzPts val="1600"/>
              <a:buNone/>
              <a:defRPr sz="2133">
                <a:solidFill>
                  <a:schemeClr val="lt2"/>
                </a:solidFill>
              </a:defRPr>
            </a:lvl7pPr>
            <a:lvl8pPr lvl="7" rtl="0">
              <a:lnSpc>
                <a:spcPct val="100000"/>
              </a:lnSpc>
              <a:spcBef>
                <a:spcPts val="0"/>
              </a:spcBef>
              <a:spcAft>
                <a:spcPts val="0"/>
              </a:spcAft>
              <a:buClr>
                <a:schemeClr val="lt2"/>
              </a:buClr>
              <a:buSzPts val="1600"/>
              <a:buNone/>
              <a:defRPr sz="2133">
                <a:solidFill>
                  <a:schemeClr val="lt2"/>
                </a:solidFill>
              </a:defRPr>
            </a:lvl8pPr>
            <a:lvl9pPr lvl="8" rtl="0">
              <a:lnSpc>
                <a:spcPct val="100000"/>
              </a:lnSpc>
              <a:spcBef>
                <a:spcPts val="0"/>
              </a:spcBef>
              <a:spcAft>
                <a:spcPts val="0"/>
              </a:spcAft>
              <a:buClr>
                <a:schemeClr val="lt2"/>
              </a:buClr>
              <a:buSzPts val="1600"/>
              <a:buNone/>
              <a:defRPr sz="2133">
                <a:solidFill>
                  <a:schemeClr val="lt2"/>
                </a:solidFill>
              </a:defRPr>
            </a:lvl9pPr>
          </a:lstStyle>
          <a:p>
            <a:endParaRPr/>
          </a:p>
        </p:txBody>
      </p:sp>
      <p:pic>
        <p:nvPicPr>
          <p:cNvPr id="44" name="Google Shape;44;p7"/>
          <p:cNvPicPr preferRelativeResize="0"/>
          <p:nvPr/>
        </p:nvPicPr>
        <p:blipFill>
          <a:blip r:embed="rId2">
            <a:alphaModFix/>
          </a:blip>
          <a:stretch>
            <a:fillRect/>
          </a:stretch>
        </p:blipFill>
        <p:spPr>
          <a:xfrm>
            <a:off x="318301" y="6289485"/>
            <a:ext cx="1767001" cy="452967"/>
          </a:xfrm>
          <a:prstGeom prst="rect">
            <a:avLst/>
          </a:prstGeom>
          <a:noFill/>
          <a:ln>
            <a:noFill/>
          </a:ln>
        </p:spPr>
      </p:pic>
    </p:spTree>
    <p:extLst>
      <p:ext uri="{BB962C8B-B14F-4D97-AF65-F5344CB8AC3E}">
        <p14:creationId xmlns:p14="http://schemas.microsoft.com/office/powerpoint/2010/main" val="38225532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hite background with header">
  <p:cSld name="White background with header">
    <p:spTree>
      <p:nvGrpSpPr>
        <p:cNvPr id="1" name="Shape 45"/>
        <p:cNvGrpSpPr/>
        <p:nvPr/>
      </p:nvGrpSpPr>
      <p:grpSpPr>
        <a:xfrm>
          <a:off x="0" y="0"/>
          <a:ext cx="0" cy="0"/>
          <a:chOff x="0" y="0"/>
          <a:chExt cx="0" cy="0"/>
        </a:xfrm>
      </p:grpSpPr>
      <p:sp>
        <p:nvSpPr>
          <p:cNvPr id="46" name="Google Shape;46;p8"/>
          <p:cNvSpPr/>
          <p:nvPr/>
        </p:nvSpPr>
        <p:spPr>
          <a:xfrm>
            <a:off x="0" y="0"/>
            <a:ext cx="12192000" cy="1530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8"/>
          <p:cNvSpPr/>
          <p:nvPr/>
        </p:nvSpPr>
        <p:spPr>
          <a:xfrm>
            <a:off x="0" y="6141033"/>
            <a:ext cx="12192000" cy="716800"/>
          </a:xfrm>
          <a:prstGeom prst="rect">
            <a:avLst/>
          </a:prstGeom>
          <a:solidFill>
            <a:srgbClr val="A15E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fld id="{00000000-1234-1234-1234-123412341234}" type="slidenum">
              <a:rPr lang="en" smtClean="0"/>
              <a:pPr/>
              <a:t>‹#›</a:t>
            </a:fld>
            <a:endParaRPr lang="en"/>
          </a:p>
        </p:txBody>
      </p:sp>
      <p:sp>
        <p:nvSpPr>
          <p:cNvPr id="49" name="Google Shape;49;p8"/>
          <p:cNvSpPr txBox="1">
            <a:spLocks noGrp="1"/>
          </p:cNvSpPr>
          <p:nvPr>
            <p:ph type="ctrTitle"/>
          </p:nvPr>
        </p:nvSpPr>
        <p:spPr>
          <a:xfrm>
            <a:off x="314000" y="516433"/>
            <a:ext cx="11360800" cy="9844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3600"/>
              <a:buNone/>
              <a:defRPr sz="4800">
                <a:solidFill>
                  <a:schemeClr val="lt1"/>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50" name="Google Shape;50;p8"/>
          <p:cNvSpPr txBox="1">
            <a:spLocks noGrp="1"/>
          </p:cNvSpPr>
          <p:nvPr>
            <p:ph type="subTitle" idx="1"/>
          </p:nvPr>
        </p:nvSpPr>
        <p:spPr>
          <a:xfrm>
            <a:off x="415600" y="1934947"/>
            <a:ext cx="5656800" cy="98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2133"/>
            </a:lvl1pPr>
            <a:lvl2pPr lvl="1" rtl="0">
              <a:lnSpc>
                <a:spcPct val="100000"/>
              </a:lnSpc>
              <a:spcBef>
                <a:spcPts val="0"/>
              </a:spcBef>
              <a:spcAft>
                <a:spcPts val="0"/>
              </a:spcAft>
              <a:buClr>
                <a:schemeClr val="lt2"/>
              </a:buClr>
              <a:buSzPts val="1600"/>
              <a:buNone/>
              <a:defRPr sz="2133">
                <a:solidFill>
                  <a:schemeClr val="lt2"/>
                </a:solidFill>
              </a:defRPr>
            </a:lvl2pPr>
            <a:lvl3pPr lvl="2" rtl="0">
              <a:lnSpc>
                <a:spcPct val="100000"/>
              </a:lnSpc>
              <a:spcBef>
                <a:spcPts val="0"/>
              </a:spcBef>
              <a:spcAft>
                <a:spcPts val="0"/>
              </a:spcAft>
              <a:buClr>
                <a:schemeClr val="lt2"/>
              </a:buClr>
              <a:buSzPts val="1600"/>
              <a:buNone/>
              <a:defRPr sz="2133">
                <a:solidFill>
                  <a:schemeClr val="lt2"/>
                </a:solidFill>
              </a:defRPr>
            </a:lvl3pPr>
            <a:lvl4pPr lvl="3" rtl="0">
              <a:lnSpc>
                <a:spcPct val="100000"/>
              </a:lnSpc>
              <a:spcBef>
                <a:spcPts val="0"/>
              </a:spcBef>
              <a:spcAft>
                <a:spcPts val="0"/>
              </a:spcAft>
              <a:buClr>
                <a:schemeClr val="lt2"/>
              </a:buClr>
              <a:buSzPts val="1600"/>
              <a:buNone/>
              <a:defRPr sz="2133">
                <a:solidFill>
                  <a:schemeClr val="lt2"/>
                </a:solidFill>
              </a:defRPr>
            </a:lvl4pPr>
            <a:lvl5pPr lvl="4" rtl="0">
              <a:lnSpc>
                <a:spcPct val="100000"/>
              </a:lnSpc>
              <a:spcBef>
                <a:spcPts val="0"/>
              </a:spcBef>
              <a:spcAft>
                <a:spcPts val="0"/>
              </a:spcAft>
              <a:buClr>
                <a:schemeClr val="lt2"/>
              </a:buClr>
              <a:buSzPts val="1600"/>
              <a:buNone/>
              <a:defRPr sz="2133">
                <a:solidFill>
                  <a:schemeClr val="lt2"/>
                </a:solidFill>
              </a:defRPr>
            </a:lvl5pPr>
            <a:lvl6pPr lvl="5" rtl="0">
              <a:lnSpc>
                <a:spcPct val="100000"/>
              </a:lnSpc>
              <a:spcBef>
                <a:spcPts val="0"/>
              </a:spcBef>
              <a:spcAft>
                <a:spcPts val="0"/>
              </a:spcAft>
              <a:buClr>
                <a:schemeClr val="lt2"/>
              </a:buClr>
              <a:buSzPts val="1600"/>
              <a:buNone/>
              <a:defRPr sz="2133">
                <a:solidFill>
                  <a:schemeClr val="lt2"/>
                </a:solidFill>
              </a:defRPr>
            </a:lvl6pPr>
            <a:lvl7pPr lvl="6" rtl="0">
              <a:lnSpc>
                <a:spcPct val="100000"/>
              </a:lnSpc>
              <a:spcBef>
                <a:spcPts val="0"/>
              </a:spcBef>
              <a:spcAft>
                <a:spcPts val="0"/>
              </a:spcAft>
              <a:buClr>
                <a:schemeClr val="lt2"/>
              </a:buClr>
              <a:buSzPts val="1600"/>
              <a:buNone/>
              <a:defRPr sz="2133">
                <a:solidFill>
                  <a:schemeClr val="lt2"/>
                </a:solidFill>
              </a:defRPr>
            </a:lvl7pPr>
            <a:lvl8pPr lvl="7" rtl="0">
              <a:lnSpc>
                <a:spcPct val="100000"/>
              </a:lnSpc>
              <a:spcBef>
                <a:spcPts val="0"/>
              </a:spcBef>
              <a:spcAft>
                <a:spcPts val="0"/>
              </a:spcAft>
              <a:buClr>
                <a:schemeClr val="lt2"/>
              </a:buClr>
              <a:buSzPts val="1600"/>
              <a:buNone/>
              <a:defRPr sz="2133">
                <a:solidFill>
                  <a:schemeClr val="lt2"/>
                </a:solidFill>
              </a:defRPr>
            </a:lvl8pPr>
            <a:lvl9pPr lvl="8" rtl="0">
              <a:lnSpc>
                <a:spcPct val="100000"/>
              </a:lnSpc>
              <a:spcBef>
                <a:spcPts val="0"/>
              </a:spcBef>
              <a:spcAft>
                <a:spcPts val="0"/>
              </a:spcAft>
              <a:buClr>
                <a:schemeClr val="lt2"/>
              </a:buClr>
              <a:buSzPts val="1600"/>
              <a:buNone/>
              <a:defRPr sz="2133">
                <a:solidFill>
                  <a:schemeClr val="lt2"/>
                </a:solidFill>
              </a:defRPr>
            </a:lvl9pPr>
          </a:lstStyle>
          <a:p>
            <a:endParaRPr/>
          </a:p>
        </p:txBody>
      </p:sp>
      <p:pic>
        <p:nvPicPr>
          <p:cNvPr id="51" name="Google Shape;51;p8"/>
          <p:cNvPicPr preferRelativeResize="0"/>
          <p:nvPr/>
        </p:nvPicPr>
        <p:blipFill>
          <a:blip r:embed="rId2">
            <a:alphaModFix/>
          </a:blip>
          <a:stretch>
            <a:fillRect/>
          </a:stretch>
        </p:blipFill>
        <p:spPr>
          <a:xfrm>
            <a:off x="318301" y="6289485"/>
            <a:ext cx="1767001" cy="452967"/>
          </a:xfrm>
          <a:prstGeom prst="rect">
            <a:avLst/>
          </a:prstGeom>
          <a:noFill/>
          <a:ln>
            <a:noFill/>
          </a:ln>
        </p:spPr>
      </p:pic>
    </p:spTree>
    <p:extLst>
      <p:ext uri="{BB962C8B-B14F-4D97-AF65-F5344CB8AC3E}">
        <p14:creationId xmlns:p14="http://schemas.microsoft.com/office/powerpoint/2010/main" val="14833999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eal background">
  <p:cSld name="Teal background">
    <p:spTree>
      <p:nvGrpSpPr>
        <p:cNvPr id="1" name="Shape 52"/>
        <p:cNvGrpSpPr/>
        <p:nvPr/>
      </p:nvGrpSpPr>
      <p:grpSpPr>
        <a:xfrm>
          <a:off x="0" y="0"/>
          <a:ext cx="0" cy="0"/>
          <a:chOff x="0" y="0"/>
          <a:chExt cx="0" cy="0"/>
        </a:xfrm>
      </p:grpSpPr>
      <p:sp>
        <p:nvSpPr>
          <p:cNvPr id="53" name="Google Shape;53;p9"/>
          <p:cNvSpPr/>
          <p:nvPr/>
        </p:nvSpPr>
        <p:spPr>
          <a:xfrm>
            <a:off x="0" y="0"/>
            <a:ext cx="12192000" cy="6217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9"/>
          <p:cNvSpPr/>
          <p:nvPr/>
        </p:nvSpPr>
        <p:spPr>
          <a:xfrm>
            <a:off x="0" y="6141033"/>
            <a:ext cx="12192000" cy="716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fld id="{00000000-1234-1234-1234-123412341234}" type="slidenum">
              <a:rPr lang="en" smtClean="0"/>
              <a:pPr/>
              <a:t>‹#›</a:t>
            </a:fld>
            <a:endParaRPr lang="en"/>
          </a:p>
        </p:txBody>
      </p:sp>
      <p:sp>
        <p:nvSpPr>
          <p:cNvPr id="56" name="Google Shape;56;p9"/>
          <p:cNvSpPr txBox="1">
            <a:spLocks noGrp="1"/>
          </p:cNvSpPr>
          <p:nvPr>
            <p:ph type="subTitle" idx="1"/>
          </p:nvPr>
        </p:nvSpPr>
        <p:spPr>
          <a:xfrm>
            <a:off x="415600" y="2036547"/>
            <a:ext cx="5656800" cy="984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FFFFFF"/>
              </a:buClr>
              <a:buSzPts val="1600"/>
              <a:buNone/>
              <a:defRPr sz="2133">
                <a:solidFill>
                  <a:srgbClr val="FFFFFF"/>
                </a:solidFill>
              </a:defRPr>
            </a:lvl1pPr>
            <a:lvl2pPr lvl="1" rtl="0">
              <a:lnSpc>
                <a:spcPct val="100000"/>
              </a:lnSpc>
              <a:spcBef>
                <a:spcPts val="0"/>
              </a:spcBef>
              <a:spcAft>
                <a:spcPts val="0"/>
              </a:spcAft>
              <a:buClr>
                <a:schemeClr val="lt2"/>
              </a:buClr>
              <a:buSzPts val="1600"/>
              <a:buNone/>
              <a:defRPr sz="2133">
                <a:solidFill>
                  <a:schemeClr val="lt2"/>
                </a:solidFill>
              </a:defRPr>
            </a:lvl2pPr>
            <a:lvl3pPr lvl="2" rtl="0">
              <a:lnSpc>
                <a:spcPct val="100000"/>
              </a:lnSpc>
              <a:spcBef>
                <a:spcPts val="0"/>
              </a:spcBef>
              <a:spcAft>
                <a:spcPts val="0"/>
              </a:spcAft>
              <a:buClr>
                <a:schemeClr val="lt2"/>
              </a:buClr>
              <a:buSzPts val="1600"/>
              <a:buNone/>
              <a:defRPr sz="2133">
                <a:solidFill>
                  <a:schemeClr val="lt2"/>
                </a:solidFill>
              </a:defRPr>
            </a:lvl3pPr>
            <a:lvl4pPr lvl="3" rtl="0">
              <a:lnSpc>
                <a:spcPct val="100000"/>
              </a:lnSpc>
              <a:spcBef>
                <a:spcPts val="0"/>
              </a:spcBef>
              <a:spcAft>
                <a:spcPts val="0"/>
              </a:spcAft>
              <a:buClr>
                <a:schemeClr val="lt2"/>
              </a:buClr>
              <a:buSzPts val="1600"/>
              <a:buNone/>
              <a:defRPr sz="2133">
                <a:solidFill>
                  <a:schemeClr val="lt2"/>
                </a:solidFill>
              </a:defRPr>
            </a:lvl4pPr>
            <a:lvl5pPr lvl="4" rtl="0">
              <a:lnSpc>
                <a:spcPct val="100000"/>
              </a:lnSpc>
              <a:spcBef>
                <a:spcPts val="0"/>
              </a:spcBef>
              <a:spcAft>
                <a:spcPts val="0"/>
              </a:spcAft>
              <a:buClr>
                <a:schemeClr val="lt2"/>
              </a:buClr>
              <a:buSzPts val="1600"/>
              <a:buNone/>
              <a:defRPr sz="2133">
                <a:solidFill>
                  <a:schemeClr val="lt2"/>
                </a:solidFill>
              </a:defRPr>
            </a:lvl5pPr>
            <a:lvl6pPr lvl="5" rtl="0">
              <a:lnSpc>
                <a:spcPct val="100000"/>
              </a:lnSpc>
              <a:spcBef>
                <a:spcPts val="0"/>
              </a:spcBef>
              <a:spcAft>
                <a:spcPts val="0"/>
              </a:spcAft>
              <a:buClr>
                <a:schemeClr val="lt2"/>
              </a:buClr>
              <a:buSzPts val="1600"/>
              <a:buNone/>
              <a:defRPr sz="2133">
                <a:solidFill>
                  <a:schemeClr val="lt2"/>
                </a:solidFill>
              </a:defRPr>
            </a:lvl6pPr>
            <a:lvl7pPr lvl="6" rtl="0">
              <a:lnSpc>
                <a:spcPct val="100000"/>
              </a:lnSpc>
              <a:spcBef>
                <a:spcPts val="0"/>
              </a:spcBef>
              <a:spcAft>
                <a:spcPts val="0"/>
              </a:spcAft>
              <a:buClr>
                <a:schemeClr val="lt2"/>
              </a:buClr>
              <a:buSzPts val="1600"/>
              <a:buNone/>
              <a:defRPr sz="2133">
                <a:solidFill>
                  <a:schemeClr val="lt2"/>
                </a:solidFill>
              </a:defRPr>
            </a:lvl7pPr>
            <a:lvl8pPr lvl="7" rtl="0">
              <a:lnSpc>
                <a:spcPct val="100000"/>
              </a:lnSpc>
              <a:spcBef>
                <a:spcPts val="0"/>
              </a:spcBef>
              <a:spcAft>
                <a:spcPts val="0"/>
              </a:spcAft>
              <a:buClr>
                <a:schemeClr val="lt2"/>
              </a:buClr>
              <a:buSzPts val="1600"/>
              <a:buNone/>
              <a:defRPr sz="2133">
                <a:solidFill>
                  <a:schemeClr val="lt2"/>
                </a:solidFill>
              </a:defRPr>
            </a:lvl8pPr>
            <a:lvl9pPr lvl="8" rtl="0">
              <a:lnSpc>
                <a:spcPct val="100000"/>
              </a:lnSpc>
              <a:spcBef>
                <a:spcPts val="0"/>
              </a:spcBef>
              <a:spcAft>
                <a:spcPts val="0"/>
              </a:spcAft>
              <a:buClr>
                <a:schemeClr val="lt2"/>
              </a:buClr>
              <a:buSzPts val="1600"/>
              <a:buNone/>
              <a:defRPr sz="2133">
                <a:solidFill>
                  <a:schemeClr val="lt2"/>
                </a:solidFill>
              </a:defRPr>
            </a:lvl9pPr>
          </a:lstStyle>
          <a:p>
            <a:endParaRPr/>
          </a:p>
        </p:txBody>
      </p:sp>
      <p:sp>
        <p:nvSpPr>
          <p:cNvPr id="57" name="Google Shape;57;p9"/>
          <p:cNvSpPr txBox="1">
            <a:spLocks noGrp="1"/>
          </p:cNvSpPr>
          <p:nvPr>
            <p:ph type="ctrTitle"/>
          </p:nvPr>
        </p:nvSpPr>
        <p:spPr>
          <a:xfrm>
            <a:off x="314000" y="719633"/>
            <a:ext cx="11360800" cy="9844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FFFFFF"/>
              </a:buClr>
              <a:buSzPts val="3600"/>
              <a:buNone/>
              <a:defRPr sz="4800">
                <a:solidFill>
                  <a:srgbClr val="FFFFFF"/>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pic>
        <p:nvPicPr>
          <p:cNvPr id="58" name="Google Shape;58;p9"/>
          <p:cNvPicPr preferRelativeResize="0"/>
          <p:nvPr/>
        </p:nvPicPr>
        <p:blipFill>
          <a:blip r:embed="rId2">
            <a:alphaModFix/>
          </a:blip>
          <a:stretch>
            <a:fillRect/>
          </a:stretch>
        </p:blipFill>
        <p:spPr>
          <a:xfrm>
            <a:off x="314001" y="6274150"/>
            <a:ext cx="1826897" cy="468300"/>
          </a:xfrm>
          <a:prstGeom prst="rect">
            <a:avLst/>
          </a:prstGeom>
          <a:noFill/>
          <a:ln>
            <a:noFill/>
          </a:ln>
        </p:spPr>
      </p:pic>
    </p:spTree>
    <p:extLst>
      <p:ext uri="{BB962C8B-B14F-4D97-AF65-F5344CB8AC3E}">
        <p14:creationId xmlns:p14="http://schemas.microsoft.com/office/powerpoint/2010/main" val="6907436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053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440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9978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3840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6.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4.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theme" Target="../theme/theme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521776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180129475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flipH="1">
            <a:off x="0" y="-10160"/>
            <a:ext cx="12192000" cy="6868160"/>
          </a:xfrm>
          <a:prstGeom prst="rect">
            <a:avLst/>
          </a:prstGeom>
        </p:spPr>
      </p:pic>
      <p:sp>
        <p:nvSpPr>
          <p:cNvPr id="4" name="Slide Number Placeholder 5"/>
          <p:cNvSpPr>
            <a:spLocks noGrp="1"/>
          </p:cNvSpPr>
          <p:nvPr>
            <p:ph type="sldNum" sz="quarter" idx="4"/>
          </p:nvPr>
        </p:nvSpPr>
        <p:spPr>
          <a:xfrm>
            <a:off x="11406115" y="6423196"/>
            <a:ext cx="817696" cy="365125"/>
          </a:xfrm>
          <a:prstGeom prst="rect">
            <a:avLst/>
          </a:prstGeom>
        </p:spPr>
        <p:txBody>
          <a:bodyPr vert="horz" lIns="91440" tIns="45720" rIns="91440" bIns="45720" rtlCol="0" anchor="ctr"/>
          <a:lstStyle>
            <a:lvl1pPr algn="ctr">
              <a:defRPr sz="1467">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81226955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207230655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p:hf hdr="0" dt="0"/>
  <p:txStyles>
    <p:titleStyle>
      <a:lvl1pPr algn="l" defTabSz="914400" rtl="0" eaLnBrk="1" latinLnBrk="0" hangingPunct="1">
        <a:lnSpc>
          <a:spcPct val="100000"/>
        </a:lnSpc>
        <a:spcBef>
          <a:spcPct val="0"/>
        </a:spcBef>
        <a:buNone/>
        <a:defRPr sz="3600" b="1" i="0" kern="1200">
          <a:solidFill>
            <a:schemeClr val="accent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accent1"/>
              </a:buClr>
              <a:buSzPts val="3600"/>
              <a:buFont typeface="Calibri"/>
              <a:buNone/>
              <a:defRPr sz="36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609600" y="1825625"/>
            <a:ext cx="1097280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000"/>
              </a:spcBef>
              <a:spcAft>
                <a:spcPts val="0"/>
              </a:spcAft>
              <a:buClr>
                <a:schemeClr val="accent2"/>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1000"/>
              </a:spcBef>
              <a:spcAft>
                <a:spcPts val="0"/>
              </a:spcAft>
              <a:buClr>
                <a:schemeClr val="accent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1000"/>
              </a:spcBef>
              <a:spcAft>
                <a:spcPts val="0"/>
              </a:spcAft>
              <a:buClr>
                <a:schemeClr val="accent2"/>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1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9"/>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1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592317241"/>
      </p:ext>
    </p:extLst>
  </p:cSld>
  <p:clrMap bg1="lt1" tx1="dk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Montserrat"/>
              <a:buChar char="●"/>
              <a:defRPr sz="1300">
                <a:solidFill>
                  <a:schemeClr val="accent1"/>
                </a:solidFill>
                <a:latin typeface="Montserrat"/>
                <a:ea typeface="Montserrat"/>
                <a:cs typeface="Montserrat"/>
                <a:sym typeface="Montserrat"/>
              </a:defRPr>
            </a:lvl1pPr>
            <a:lvl2pPr marL="914400" lvl="1" indent="-298450">
              <a:lnSpc>
                <a:spcPct val="115000"/>
              </a:lnSpc>
              <a:spcBef>
                <a:spcPts val="0"/>
              </a:spcBef>
              <a:spcAft>
                <a:spcPts val="0"/>
              </a:spcAft>
              <a:buClr>
                <a:schemeClr val="accent1"/>
              </a:buClr>
              <a:buSzPts val="1100"/>
              <a:buFont typeface="Montserrat"/>
              <a:buChar char="○"/>
              <a:defRPr sz="1100">
                <a:solidFill>
                  <a:schemeClr val="accent1"/>
                </a:solidFill>
                <a:latin typeface="Montserrat"/>
                <a:ea typeface="Montserrat"/>
                <a:cs typeface="Montserrat"/>
                <a:sym typeface="Montserrat"/>
              </a:defRPr>
            </a:lvl2pPr>
            <a:lvl3pPr marL="1371600" lvl="2" indent="-298450">
              <a:lnSpc>
                <a:spcPct val="115000"/>
              </a:lnSpc>
              <a:spcBef>
                <a:spcPts val="0"/>
              </a:spcBef>
              <a:spcAft>
                <a:spcPts val="0"/>
              </a:spcAft>
              <a:buClr>
                <a:schemeClr val="accent1"/>
              </a:buClr>
              <a:buSzPts val="1100"/>
              <a:buFont typeface="Montserrat"/>
              <a:buChar char="■"/>
              <a:defRPr sz="1100">
                <a:solidFill>
                  <a:schemeClr val="accent1"/>
                </a:solidFill>
                <a:latin typeface="Montserrat"/>
                <a:ea typeface="Montserrat"/>
                <a:cs typeface="Montserrat"/>
                <a:sym typeface="Montserrat"/>
              </a:defRPr>
            </a:lvl3pPr>
            <a:lvl4pPr marL="1828800" lvl="3" indent="-298450">
              <a:lnSpc>
                <a:spcPct val="115000"/>
              </a:lnSpc>
              <a:spcBef>
                <a:spcPts val="0"/>
              </a:spcBef>
              <a:spcAft>
                <a:spcPts val="0"/>
              </a:spcAft>
              <a:buClr>
                <a:schemeClr val="accent1"/>
              </a:buClr>
              <a:buSzPts val="1100"/>
              <a:buFont typeface="Montserrat"/>
              <a:buChar char="●"/>
              <a:defRPr sz="1100">
                <a:solidFill>
                  <a:schemeClr val="accent1"/>
                </a:solidFill>
                <a:latin typeface="Montserrat"/>
                <a:ea typeface="Montserrat"/>
                <a:cs typeface="Montserrat"/>
                <a:sym typeface="Montserrat"/>
              </a:defRPr>
            </a:lvl4pPr>
            <a:lvl5pPr marL="2286000" lvl="4" indent="-298450">
              <a:lnSpc>
                <a:spcPct val="115000"/>
              </a:lnSpc>
              <a:spcBef>
                <a:spcPts val="0"/>
              </a:spcBef>
              <a:spcAft>
                <a:spcPts val="0"/>
              </a:spcAft>
              <a:buClr>
                <a:schemeClr val="accent1"/>
              </a:buClr>
              <a:buSzPts val="1100"/>
              <a:buFont typeface="Montserrat"/>
              <a:buChar char="○"/>
              <a:defRPr sz="1100">
                <a:solidFill>
                  <a:schemeClr val="accent1"/>
                </a:solidFill>
                <a:latin typeface="Montserrat"/>
                <a:ea typeface="Montserrat"/>
                <a:cs typeface="Montserrat"/>
                <a:sym typeface="Montserrat"/>
              </a:defRPr>
            </a:lvl5pPr>
            <a:lvl6pPr marL="2743200" lvl="5" indent="-298450">
              <a:lnSpc>
                <a:spcPct val="115000"/>
              </a:lnSpc>
              <a:spcBef>
                <a:spcPts val="0"/>
              </a:spcBef>
              <a:spcAft>
                <a:spcPts val="0"/>
              </a:spcAft>
              <a:buClr>
                <a:schemeClr val="accent1"/>
              </a:buClr>
              <a:buSzPts val="1100"/>
              <a:buFont typeface="Montserrat"/>
              <a:buChar char="■"/>
              <a:defRPr sz="1100">
                <a:solidFill>
                  <a:schemeClr val="accent1"/>
                </a:solidFill>
                <a:latin typeface="Montserrat"/>
                <a:ea typeface="Montserrat"/>
                <a:cs typeface="Montserrat"/>
                <a:sym typeface="Montserrat"/>
              </a:defRPr>
            </a:lvl6pPr>
            <a:lvl7pPr marL="3200400" lvl="6" indent="-298450">
              <a:lnSpc>
                <a:spcPct val="115000"/>
              </a:lnSpc>
              <a:spcBef>
                <a:spcPts val="0"/>
              </a:spcBef>
              <a:spcAft>
                <a:spcPts val="0"/>
              </a:spcAft>
              <a:buClr>
                <a:schemeClr val="accent1"/>
              </a:buClr>
              <a:buSzPts val="1100"/>
              <a:buFont typeface="Montserrat"/>
              <a:buChar char="●"/>
              <a:defRPr sz="1100">
                <a:solidFill>
                  <a:schemeClr val="accent1"/>
                </a:solidFill>
                <a:latin typeface="Montserrat"/>
                <a:ea typeface="Montserrat"/>
                <a:cs typeface="Montserrat"/>
                <a:sym typeface="Montserrat"/>
              </a:defRPr>
            </a:lvl7pPr>
            <a:lvl8pPr marL="3657600" lvl="7" indent="-298450">
              <a:lnSpc>
                <a:spcPct val="115000"/>
              </a:lnSpc>
              <a:spcBef>
                <a:spcPts val="0"/>
              </a:spcBef>
              <a:spcAft>
                <a:spcPts val="0"/>
              </a:spcAft>
              <a:buClr>
                <a:schemeClr val="accent1"/>
              </a:buClr>
              <a:buSzPts val="1100"/>
              <a:buFont typeface="Montserrat"/>
              <a:buChar char="○"/>
              <a:defRPr sz="1100">
                <a:solidFill>
                  <a:schemeClr val="accent1"/>
                </a:solidFill>
                <a:latin typeface="Montserrat"/>
                <a:ea typeface="Montserrat"/>
                <a:cs typeface="Montserrat"/>
                <a:sym typeface="Montserrat"/>
              </a:defRPr>
            </a:lvl8pPr>
            <a:lvl9pPr marL="4114800" lvl="8" indent="-298450">
              <a:lnSpc>
                <a:spcPct val="115000"/>
              </a:lnSpc>
              <a:spcBef>
                <a:spcPts val="0"/>
              </a:spcBef>
              <a:spcAft>
                <a:spcPts val="0"/>
              </a:spcAft>
              <a:buClr>
                <a:schemeClr val="accent1"/>
              </a:buClr>
              <a:buSzPts val="1100"/>
              <a:buFont typeface="Montserrat"/>
              <a:buChar char="■"/>
              <a:defRPr sz="1100">
                <a:solidFill>
                  <a:schemeClr val="accent1"/>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latin typeface="Roboto"/>
                <a:ea typeface="Roboto"/>
                <a:cs typeface="Roboto"/>
                <a:sym typeface="Roboto"/>
              </a:defRPr>
            </a:lvl1pPr>
            <a:lvl2pPr lvl="1" algn="r">
              <a:buNone/>
              <a:defRPr sz="1333">
                <a:solidFill>
                  <a:schemeClr val="dk2"/>
                </a:solidFill>
                <a:latin typeface="Roboto"/>
                <a:ea typeface="Roboto"/>
                <a:cs typeface="Roboto"/>
                <a:sym typeface="Roboto"/>
              </a:defRPr>
            </a:lvl2pPr>
            <a:lvl3pPr lvl="2" algn="r">
              <a:buNone/>
              <a:defRPr sz="1333">
                <a:solidFill>
                  <a:schemeClr val="dk2"/>
                </a:solidFill>
                <a:latin typeface="Roboto"/>
                <a:ea typeface="Roboto"/>
                <a:cs typeface="Roboto"/>
                <a:sym typeface="Roboto"/>
              </a:defRPr>
            </a:lvl3pPr>
            <a:lvl4pPr lvl="3" algn="r">
              <a:buNone/>
              <a:defRPr sz="1333">
                <a:solidFill>
                  <a:schemeClr val="dk2"/>
                </a:solidFill>
                <a:latin typeface="Roboto"/>
                <a:ea typeface="Roboto"/>
                <a:cs typeface="Roboto"/>
                <a:sym typeface="Roboto"/>
              </a:defRPr>
            </a:lvl4pPr>
            <a:lvl5pPr lvl="4" algn="r">
              <a:buNone/>
              <a:defRPr sz="1333">
                <a:solidFill>
                  <a:schemeClr val="dk2"/>
                </a:solidFill>
                <a:latin typeface="Roboto"/>
                <a:ea typeface="Roboto"/>
                <a:cs typeface="Roboto"/>
                <a:sym typeface="Roboto"/>
              </a:defRPr>
            </a:lvl5pPr>
            <a:lvl6pPr lvl="5" algn="r">
              <a:buNone/>
              <a:defRPr sz="1333">
                <a:solidFill>
                  <a:schemeClr val="dk2"/>
                </a:solidFill>
                <a:latin typeface="Roboto"/>
                <a:ea typeface="Roboto"/>
                <a:cs typeface="Roboto"/>
                <a:sym typeface="Roboto"/>
              </a:defRPr>
            </a:lvl6pPr>
            <a:lvl7pPr lvl="6" algn="r">
              <a:buNone/>
              <a:defRPr sz="1333">
                <a:solidFill>
                  <a:schemeClr val="dk2"/>
                </a:solidFill>
                <a:latin typeface="Roboto"/>
                <a:ea typeface="Roboto"/>
                <a:cs typeface="Roboto"/>
                <a:sym typeface="Roboto"/>
              </a:defRPr>
            </a:lvl7pPr>
            <a:lvl8pPr lvl="7" algn="r">
              <a:buNone/>
              <a:defRPr sz="1333">
                <a:solidFill>
                  <a:schemeClr val="dk2"/>
                </a:solidFill>
                <a:latin typeface="Roboto"/>
                <a:ea typeface="Roboto"/>
                <a:cs typeface="Roboto"/>
                <a:sym typeface="Roboto"/>
              </a:defRPr>
            </a:lvl8pPr>
            <a:lvl9pPr lvl="8" algn="r">
              <a:buNone/>
              <a:defRPr sz="1333">
                <a:solidFill>
                  <a:schemeClr val="dk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9566103"/>
      </p:ext>
    </p:extLst>
  </p:cSld>
  <p:clrMap bg1="lt1" tx1="dk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44.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9.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hildwelfare.gov/pubPDFs/about.pdf" TargetMode="External"/><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ongress.gov/bill/117th-congress/senate-bill/1927/text#toc-id29AD66F9F09241B3BFCC2307138E5246" TargetMode="External"/><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3" Type="http://schemas.openxmlformats.org/officeDocument/2006/relationships/hyperlink" Target="https://coloradolab.org/wp-content/uploads/2021/12/Policy-Brief_POSC_12.2021_FINAL.pdf" TargetMode="External"/><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3" Type="http://schemas.openxmlformats.org/officeDocument/2006/relationships/hyperlink" Target="https://shop.aap.org/recovery-friendly-care-for-families-affected-by-opioid-use-disorder/?_ga=2.121217226.396577228.1657577889-316134777.1657577887" TargetMode="External"/><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hyperlink" Target="https://publications.aap.org/pediatrics/article/doi/10.1542/peds.2022-057529/188090/Recommended-Terminology-for-Substance-Use" TargetMode="External"/><Relationship Id="rId2" Type="http://schemas.openxmlformats.org/officeDocument/2006/relationships/hyperlink" Target="https://www.aap.org/en/pages/podcast/pediatrics-research-roundup-destigmatizing-substance-use-disorder/" TargetMode="Externa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hyperlink" Target="https://publications.aap.org/pediatrics/article/150/1/e2022057988/188347/Policy-Statement-Breastfeeding-and-the-Use-of?searchresult=1" TargetMode="Externa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hyperlink" Target="https://www.aap.org/en/patient-care/opioids/maternal-infant-health-and-opioid-use-program/share-your-knowledge-neonatal-opioid-withdrawal-syndrome-nows/" TargetMode="External"/><Relationship Id="rId2" Type="http://schemas.openxmlformats.org/officeDocument/2006/relationships/image" Target="../media/image43.png"/><Relationship Id="rId1" Type="http://schemas.openxmlformats.org/officeDocument/2006/relationships/slideLayout" Target="../slideLayouts/slideLayout39.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gif"/><Relationship Id="rId9" Type="http://schemas.openxmlformats.org/officeDocument/2006/relationships/image" Target="../media/image51.pn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a:t>MNO-Neonatal Sustainability Call</a:t>
            </a:r>
            <a:endParaRPr lang="en-US" dirty="0"/>
          </a:p>
        </p:txBody>
      </p:sp>
      <p:sp>
        <p:nvSpPr>
          <p:cNvPr id="3" name="Subtitle 2"/>
          <p:cNvSpPr>
            <a:spLocks noGrp="1"/>
          </p:cNvSpPr>
          <p:nvPr>
            <p:ph type="subTitle" idx="1"/>
          </p:nvPr>
        </p:nvSpPr>
        <p:spPr/>
        <p:txBody>
          <a:bodyPr/>
          <a:lstStyle/>
          <a:p>
            <a:r>
              <a:rPr lang="en-US" dirty="0"/>
              <a:t>Tuesday September 13</a:t>
            </a:r>
            <a:r>
              <a:rPr lang="en-US" baseline="30000" dirty="0"/>
              <a:t>th</a:t>
            </a:r>
            <a:r>
              <a:rPr lang="en-US" dirty="0"/>
              <a:t>, 2022</a:t>
            </a:r>
          </a:p>
          <a:p>
            <a:r>
              <a:rPr lang="en-US" dirty="0"/>
              <a:t>1:00 pm- 2:00 pm</a:t>
            </a:r>
          </a:p>
          <a:p>
            <a:endParaRPr lang="en-US" dirty="0"/>
          </a:p>
        </p:txBody>
      </p:sp>
      <p:pic>
        <p:nvPicPr>
          <p:cNvPr id="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l="31" r="31"/>
          <a:stretch>
            <a:fillRect/>
          </a:stretch>
        </p:blipFill>
        <p:spPr/>
      </p:pic>
    </p:spTree>
    <p:extLst>
      <p:ext uri="{BB962C8B-B14F-4D97-AF65-F5344CB8AC3E}">
        <p14:creationId xmlns:p14="http://schemas.microsoft.com/office/powerpoint/2010/main" val="22474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33E4B-E3EB-3D46-B2D8-3159663620FA}" type="slidenum">
              <a:rPr lang="en-US" smtClean="0"/>
              <a:t>10</a:t>
            </a:fld>
            <a:endParaRPr lang="en-US" dirty="0"/>
          </a:p>
        </p:txBody>
      </p:sp>
      <p:pic>
        <p:nvPicPr>
          <p:cNvPr id="4" name="Picture 3"/>
          <p:cNvPicPr>
            <a:picLocks noChangeAspect="1"/>
          </p:cNvPicPr>
          <p:nvPr/>
        </p:nvPicPr>
        <p:blipFill>
          <a:blip r:embed="rId3"/>
          <a:stretch>
            <a:fillRect/>
          </a:stretch>
        </p:blipFill>
        <p:spPr>
          <a:xfrm>
            <a:off x="3200400" y="0"/>
            <a:ext cx="8991600" cy="6732750"/>
          </a:xfrm>
          <a:prstGeom prst="rect">
            <a:avLst/>
          </a:prstGeom>
        </p:spPr>
      </p:pic>
      <p:sp>
        <p:nvSpPr>
          <p:cNvPr id="5" name="Rectangle 4"/>
          <p:cNvSpPr/>
          <p:nvPr/>
        </p:nvSpPr>
        <p:spPr>
          <a:xfrm>
            <a:off x="224282" y="2671300"/>
            <a:ext cx="3094651" cy="3970318"/>
          </a:xfrm>
          <a:prstGeom prst="rect">
            <a:avLst/>
          </a:prstGeom>
        </p:spPr>
        <p:txBody>
          <a:bodyPr wrap="square">
            <a:spAutoFit/>
          </a:bodyPr>
          <a:lstStyle/>
          <a:p>
            <a:endParaRPr lang="en-US" sz="2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b="1" dirty="0">
                <a:solidFill>
                  <a:schemeClr val="accent1"/>
                </a:solidFill>
                <a:latin typeface="Arial" panose="020B0604020202020204" pitchFamily="34" charset="0"/>
                <a:cs typeface="Arial" panose="020B0604020202020204" pitchFamily="34" charset="0"/>
              </a:rPr>
              <a:t>Top abstract(s) </a:t>
            </a:r>
            <a:r>
              <a:rPr lang="en-US" sz="1600" dirty="0">
                <a:latin typeface="Arial" panose="020B0604020202020204" pitchFamily="34" charset="0"/>
                <a:cs typeface="Arial" panose="020B0604020202020204" pitchFamily="34" charset="0"/>
              </a:rPr>
              <a:t>in each submission category </a:t>
            </a:r>
            <a:r>
              <a:rPr lang="en-US" sz="1600" dirty="0">
                <a:solidFill>
                  <a:schemeClr val="accent1"/>
                </a:solidFill>
                <a:latin typeface="Arial" panose="020B0604020202020204" pitchFamily="34" charset="0"/>
                <a:cs typeface="Arial" panose="020B0604020202020204" pitchFamily="34" charset="0"/>
              </a:rPr>
              <a:t>(OB, Neonatal, and Patient/Family/Community Engagement) </a:t>
            </a:r>
            <a:r>
              <a:rPr lang="en-US" sz="1600" dirty="0">
                <a:latin typeface="Arial" panose="020B0604020202020204" pitchFamily="34" charset="0"/>
                <a:cs typeface="Arial" panose="020B0604020202020204" pitchFamily="34" charset="0"/>
              </a:rPr>
              <a:t>will receive </a:t>
            </a:r>
            <a:r>
              <a:rPr lang="en-US" sz="1600" b="1" dirty="0">
                <a:solidFill>
                  <a:schemeClr val="accent1"/>
                </a:solidFill>
                <a:latin typeface="Arial" panose="020B0604020202020204" pitchFamily="34" charset="0"/>
                <a:cs typeface="Arial" panose="020B0604020202020204" pitchFamily="34" charset="0"/>
              </a:rPr>
              <a:t>Abstract of Excellence Awards</a:t>
            </a:r>
            <a:r>
              <a:rPr lang="en-US" sz="1600"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600" b="1" dirty="0">
                <a:solidFill>
                  <a:schemeClr val="accent1"/>
                </a:solidFill>
                <a:latin typeface="Arial" panose="020B0604020202020204" pitchFamily="34" charset="0"/>
                <a:cs typeface="Arial" panose="020B0604020202020204" pitchFamily="34" charset="0"/>
              </a:rPr>
              <a:t>Two OB and Neo abstracts </a:t>
            </a:r>
            <a:r>
              <a:rPr lang="en-US" sz="1600" dirty="0">
                <a:latin typeface="Arial" panose="020B0604020202020204" pitchFamily="34" charset="0"/>
                <a:cs typeface="Arial" panose="020B0604020202020204" pitchFamily="34" charset="0"/>
              </a:rPr>
              <a:t>will receive </a:t>
            </a:r>
            <a:r>
              <a:rPr lang="en-US" sz="1600" dirty="0">
                <a:solidFill>
                  <a:schemeClr val="accent1"/>
                </a:solidFill>
                <a:latin typeface="Arial" panose="020B0604020202020204" pitchFamily="34" charset="0"/>
                <a:cs typeface="Arial" panose="020B0604020202020204" pitchFamily="34" charset="0"/>
              </a:rPr>
              <a:t>special recognition</a:t>
            </a:r>
            <a:r>
              <a:rPr lang="en-US" sz="1600" dirty="0">
                <a:latin typeface="Arial" panose="020B0604020202020204" pitchFamily="34" charset="0"/>
                <a:cs typeface="Arial" panose="020B0604020202020204" pitchFamily="34" charset="0"/>
              </a:rPr>
              <a:t>, one each for </a:t>
            </a:r>
            <a:r>
              <a:rPr lang="en-US" sz="1600" dirty="0">
                <a:solidFill>
                  <a:schemeClr val="accent1"/>
                </a:solidFill>
                <a:latin typeface="Arial" panose="020B0604020202020204" pitchFamily="34" charset="0"/>
                <a:cs typeface="Arial" panose="020B0604020202020204" pitchFamily="34" charset="0"/>
              </a:rPr>
              <a:t>(1) Best Use of Data, (2) Best Project Implementation</a:t>
            </a:r>
            <a:r>
              <a:rPr lang="en-US" sz="2000" dirty="0">
                <a:solidFill>
                  <a:schemeClr val="accent1"/>
                </a:solidFill>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711200" y="274318"/>
            <a:ext cx="1783001" cy="2396982"/>
          </a:xfrm>
          <a:prstGeom prst="rect">
            <a:avLst/>
          </a:prstGeom>
        </p:spPr>
      </p:pic>
    </p:spTree>
    <p:extLst>
      <p:ext uri="{BB962C8B-B14F-4D97-AF65-F5344CB8AC3E}">
        <p14:creationId xmlns:p14="http://schemas.microsoft.com/office/powerpoint/2010/main" val="145320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Team Annual Conference Prep</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11</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3573947"/>
              </p:ext>
            </p:extLst>
          </p:nvPr>
        </p:nvGraphicFramePr>
        <p:xfrm>
          <a:off x="121920" y="1528127"/>
          <a:ext cx="11948160" cy="4828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082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MNO-Neonatal Data Review</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90266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MNO-Neo Sustainability Data</a:t>
            </a:r>
            <a:br>
              <a:rPr lang="en-US" dirty="0"/>
            </a:br>
            <a:r>
              <a:rPr lang="en-US" dirty="0"/>
              <a:t>Submission</a:t>
            </a:r>
          </a:p>
        </p:txBody>
      </p:sp>
      <p:pic>
        <p:nvPicPr>
          <p:cNvPr id="6" name="Content Placeholder 5"/>
          <p:cNvPicPr>
            <a:picLocks noGrp="1" noChangeAspect="1"/>
          </p:cNvPicPr>
          <p:nvPr>
            <p:ph idx="1"/>
          </p:nvPr>
        </p:nvPicPr>
        <p:blipFill>
          <a:blip r:embed="rId2"/>
          <a:stretch>
            <a:fillRect/>
          </a:stretch>
        </p:blipFill>
        <p:spPr>
          <a:xfrm>
            <a:off x="2803311" y="1690688"/>
            <a:ext cx="6276153" cy="4665662"/>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13</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7" name="Rectangle 6"/>
          <p:cNvSpPr/>
          <p:nvPr/>
        </p:nvSpPr>
        <p:spPr>
          <a:xfrm>
            <a:off x="5313870" y="2467154"/>
            <a:ext cx="3765593" cy="31055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87768" y="2579396"/>
            <a:ext cx="1431226" cy="369332"/>
          </a:xfrm>
          <a:prstGeom prst="rect">
            <a:avLst/>
          </a:prstGeom>
          <a:noFill/>
        </p:spPr>
        <p:txBody>
          <a:bodyPr wrap="none" rtlCol="0">
            <a:spAutoFit/>
          </a:bodyPr>
          <a:lstStyle/>
          <a:p>
            <a:r>
              <a:rPr lang="en-US" dirty="0"/>
              <a:t>Sustainability</a:t>
            </a:r>
          </a:p>
        </p:txBody>
      </p:sp>
    </p:spTree>
    <p:extLst>
      <p:ext uri="{BB962C8B-B14F-4D97-AF65-F5344CB8AC3E}">
        <p14:creationId xmlns:p14="http://schemas.microsoft.com/office/powerpoint/2010/main" val="225408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OENs receiving pharmacologic treatment</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14</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8" name="Content Placeholder 7"/>
          <p:cNvPicPr>
            <a:picLocks noGrp="1" noChangeAspect="1"/>
          </p:cNvPicPr>
          <p:nvPr>
            <p:ph idx="1"/>
          </p:nvPr>
        </p:nvPicPr>
        <p:blipFill>
          <a:blip r:embed="rId3"/>
          <a:stretch>
            <a:fillRect/>
          </a:stretch>
        </p:blipFill>
        <p:spPr>
          <a:xfrm>
            <a:off x="1774998" y="1690688"/>
            <a:ext cx="8122407" cy="4665662"/>
          </a:xfrm>
          <a:prstGeom prst="rect">
            <a:avLst/>
          </a:prstGeom>
        </p:spPr>
      </p:pic>
      <p:sp>
        <p:nvSpPr>
          <p:cNvPr id="3" name="Rectangle 2"/>
          <p:cNvSpPr/>
          <p:nvPr/>
        </p:nvSpPr>
        <p:spPr>
          <a:xfrm>
            <a:off x="6918385" y="3726611"/>
            <a:ext cx="2979020" cy="16907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2282" y="3838853"/>
            <a:ext cx="1431226" cy="369332"/>
          </a:xfrm>
          <a:prstGeom prst="rect">
            <a:avLst/>
          </a:prstGeom>
          <a:noFill/>
        </p:spPr>
        <p:txBody>
          <a:bodyPr wrap="none" rtlCol="0">
            <a:spAutoFit/>
          </a:bodyPr>
          <a:lstStyle/>
          <a:p>
            <a:r>
              <a:rPr lang="en-US" dirty="0"/>
              <a:t>Sustainability</a:t>
            </a:r>
          </a:p>
        </p:txBody>
      </p:sp>
    </p:spTree>
    <p:extLst>
      <p:ext uri="{BB962C8B-B14F-4D97-AF65-F5344CB8AC3E}">
        <p14:creationId xmlns:p14="http://schemas.microsoft.com/office/powerpoint/2010/main" val="168809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OENs receiving maternal breastmilk</a:t>
            </a:r>
          </a:p>
        </p:txBody>
      </p:sp>
      <p:pic>
        <p:nvPicPr>
          <p:cNvPr id="6" name="Content Placeholder 5"/>
          <p:cNvPicPr>
            <a:picLocks noGrp="1" noChangeAspect="1"/>
          </p:cNvPicPr>
          <p:nvPr>
            <p:ph idx="1"/>
          </p:nvPr>
        </p:nvPicPr>
        <p:blipFill>
          <a:blip r:embed="rId2"/>
          <a:stretch>
            <a:fillRect/>
          </a:stretch>
        </p:blipFill>
        <p:spPr>
          <a:xfrm>
            <a:off x="2553643" y="1825625"/>
            <a:ext cx="7084713" cy="4351338"/>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15</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7" name="Rectangle 6"/>
          <p:cNvSpPr/>
          <p:nvPr/>
        </p:nvSpPr>
        <p:spPr>
          <a:xfrm>
            <a:off x="7159925" y="2812211"/>
            <a:ext cx="2979020" cy="16907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33822" y="2924453"/>
            <a:ext cx="1431226" cy="369332"/>
          </a:xfrm>
          <a:prstGeom prst="rect">
            <a:avLst/>
          </a:prstGeom>
          <a:noFill/>
        </p:spPr>
        <p:txBody>
          <a:bodyPr wrap="none" rtlCol="0">
            <a:spAutoFit/>
          </a:bodyPr>
          <a:lstStyle/>
          <a:p>
            <a:r>
              <a:rPr lang="en-US" dirty="0"/>
              <a:t>Sustainability</a:t>
            </a:r>
          </a:p>
        </p:txBody>
      </p:sp>
    </p:spTree>
    <p:extLst>
      <p:ext uri="{BB962C8B-B14F-4D97-AF65-F5344CB8AC3E}">
        <p14:creationId xmlns:p14="http://schemas.microsoft.com/office/powerpoint/2010/main" val="327449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Discharge</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16</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7" name="Content Placeholder 6"/>
          <p:cNvPicPr>
            <a:picLocks noGrp="1" noChangeAspect="1"/>
          </p:cNvPicPr>
          <p:nvPr>
            <p:ph idx="1"/>
          </p:nvPr>
        </p:nvPicPr>
        <p:blipFill>
          <a:blip r:embed="rId2"/>
          <a:stretch>
            <a:fillRect/>
          </a:stretch>
        </p:blipFill>
        <p:spPr>
          <a:xfrm>
            <a:off x="2341797" y="1432078"/>
            <a:ext cx="7508405" cy="4924272"/>
          </a:xfrm>
          <a:prstGeom prst="rect">
            <a:avLst/>
          </a:prstGeom>
        </p:spPr>
      </p:pic>
      <p:sp>
        <p:nvSpPr>
          <p:cNvPr id="9" name="Rectangle 8"/>
          <p:cNvSpPr/>
          <p:nvPr/>
        </p:nvSpPr>
        <p:spPr>
          <a:xfrm>
            <a:off x="6871182" y="2757641"/>
            <a:ext cx="2979020" cy="16907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45079" y="2869883"/>
            <a:ext cx="1431226" cy="369332"/>
          </a:xfrm>
          <a:prstGeom prst="rect">
            <a:avLst/>
          </a:prstGeom>
          <a:noFill/>
        </p:spPr>
        <p:txBody>
          <a:bodyPr wrap="none" rtlCol="0">
            <a:spAutoFit/>
          </a:bodyPr>
          <a:lstStyle/>
          <a:p>
            <a:r>
              <a:rPr lang="en-US" dirty="0"/>
              <a:t>Sustainability</a:t>
            </a:r>
          </a:p>
        </p:txBody>
      </p:sp>
    </p:spTree>
    <p:extLst>
      <p:ext uri="{BB962C8B-B14F-4D97-AF65-F5344CB8AC3E}">
        <p14:creationId xmlns:p14="http://schemas.microsoft.com/office/powerpoint/2010/main" val="393051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Toxicology screen for </a:t>
            </a:r>
            <a:br>
              <a:rPr lang="en-US" dirty="0"/>
            </a:br>
            <a:r>
              <a:rPr lang="en-US" dirty="0"/>
              <a:t>newborns by race and ethnicity</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3"/>
          <a:stretch>
            <a:fillRect/>
          </a:stretch>
        </p:blipFill>
        <p:spPr>
          <a:xfrm>
            <a:off x="2026664" y="1877246"/>
            <a:ext cx="7755691" cy="4661666"/>
          </a:xfrm>
          <a:prstGeom prst="rect">
            <a:avLst/>
          </a:prstGeom>
        </p:spPr>
      </p:pic>
      <p:sp>
        <p:nvSpPr>
          <p:cNvPr id="8" name="TextBox 7"/>
          <p:cNvSpPr txBox="1"/>
          <p:nvPr/>
        </p:nvSpPr>
        <p:spPr>
          <a:xfrm>
            <a:off x="9860182" y="3193468"/>
            <a:ext cx="1644391" cy="1569660"/>
          </a:xfrm>
          <a:prstGeom prst="rect">
            <a:avLst/>
          </a:prstGeom>
          <a:noFill/>
        </p:spPr>
        <p:txBody>
          <a:bodyPr wrap="square" rtlCol="0">
            <a:spAutoFit/>
          </a:bodyPr>
          <a:lstStyle/>
          <a:p>
            <a:r>
              <a:rPr lang="en-US" sz="2400" b="1" dirty="0"/>
              <a:t>Data collection stopped 1/2021</a:t>
            </a:r>
          </a:p>
        </p:txBody>
      </p:sp>
    </p:spTree>
    <p:extLst>
      <p:ext uri="{BB962C8B-B14F-4D97-AF65-F5344CB8AC3E}">
        <p14:creationId xmlns:p14="http://schemas.microsoft.com/office/powerpoint/2010/main" val="1928042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Infant Discharged to Mother (2018-2022)</a:t>
            </a:r>
          </a:p>
        </p:txBody>
      </p:sp>
      <p:sp>
        <p:nvSpPr>
          <p:cNvPr id="3" name="Content Placeholder 2"/>
          <p:cNvSpPr>
            <a:spLocks noGrp="1"/>
          </p:cNvSpPr>
          <p:nvPr>
            <p:ph idx="1"/>
          </p:nvPr>
        </p:nvSpPr>
        <p:spPr/>
        <p:txBody>
          <a:bodyPr/>
          <a:lstStyle/>
          <a:p>
            <a:r>
              <a:rPr lang="en-US" sz="3600" dirty="0"/>
              <a:t>Non-Hispanic Black: 58%</a:t>
            </a:r>
          </a:p>
          <a:p>
            <a:r>
              <a:rPr lang="en-US" sz="3600" dirty="0"/>
              <a:t>Non-Hispanic White: 66%</a:t>
            </a:r>
          </a:p>
          <a:p>
            <a:r>
              <a:rPr lang="en-US" sz="3600" dirty="0"/>
              <a:t>Hispanic: 67%</a:t>
            </a:r>
          </a:p>
          <a:p>
            <a:r>
              <a:rPr lang="en-US" sz="3600" dirty="0"/>
              <a:t>Other: 67%</a:t>
            </a:r>
          </a:p>
        </p:txBody>
      </p:sp>
      <p:sp>
        <p:nvSpPr>
          <p:cNvPr id="4" name="Slide Number Placeholder 3"/>
          <p:cNvSpPr>
            <a:spLocks noGrp="1"/>
          </p:cNvSpPr>
          <p:nvPr>
            <p:ph type="sldNum" sz="quarter" idx="10"/>
          </p:nvPr>
        </p:nvSpPr>
        <p:spPr/>
        <p:txBody>
          <a:bodyPr/>
          <a:lstStyle/>
          <a:p>
            <a:fld id="{97033E4B-E3EB-3D46-B2D8-3159663620FA}" type="slidenum">
              <a:rPr lang="en-US" smtClean="0"/>
              <a:pPr/>
              <a:t>18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958489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MNO-OB Data Highlights</a:t>
            </a:r>
          </a:p>
        </p:txBody>
      </p:sp>
      <p:sp>
        <p:nvSpPr>
          <p:cNvPr id="3" name="Content Placeholder 2"/>
          <p:cNvSpPr>
            <a:spLocks noGrp="1"/>
          </p:cNvSpPr>
          <p:nvPr>
            <p:ph idx="1"/>
          </p:nvPr>
        </p:nvSpPr>
        <p:spPr>
          <a:xfrm>
            <a:off x="609600" y="1825625"/>
            <a:ext cx="10972800" cy="652104"/>
          </a:xfrm>
        </p:spPr>
        <p:txBody>
          <a:bodyPr/>
          <a:lstStyle/>
          <a:p>
            <a:r>
              <a:rPr lang="en-US" dirty="0"/>
              <a:t>2,753 dyads between Baseline 2017 – September 2022</a:t>
            </a:r>
          </a:p>
          <a:p>
            <a:pPr marL="0" indent="0">
              <a:buNone/>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9" descr="Chart&#10;&#10;Description automatically generated">
            <a:extLst>
              <a:ext uri="{FF2B5EF4-FFF2-40B4-BE49-F238E27FC236}">
                <a16:creationId xmlns:a16="http://schemas.microsoft.com/office/drawing/2014/main" id="{B7699E43-AFF3-E6A2-0336-AAC09F1B2A0C}"/>
              </a:ext>
            </a:extLst>
          </p:cNvPr>
          <p:cNvPicPr>
            <a:picLocks noChangeAspect="1"/>
          </p:cNvPicPr>
          <p:nvPr/>
        </p:nvPicPr>
        <p:blipFill>
          <a:blip r:embed="rId3"/>
          <a:stretch>
            <a:fillRect/>
          </a:stretch>
        </p:blipFill>
        <p:spPr>
          <a:xfrm>
            <a:off x="228547" y="2477729"/>
            <a:ext cx="5474163" cy="3123738"/>
          </a:xfrm>
          <a:prstGeom prst="rect">
            <a:avLst/>
          </a:prstGeom>
        </p:spPr>
      </p:pic>
      <p:pic>
        <p:nvPicPr>
          <p:cNvPr id="7" name="Picture 6"/>
          <p:cNvPicPr>
            <a:picLocks noChangeAspect="1"/>
          </p:cNvPicPr>
          <p:nvPr/>
        </p:nvPicPr>
        <p:blipFill>
          <a:blip r:embed="rId4"/>
          <a:stretch>
            <a:fillRect/>
          </a:stretch>
        </p:blipFill>
        <p:spPr>
          <a:xfrm>
            <a:off x="6317226" y="2476444"/>
            <a:ext cx="5043948" cy="3126309"/>
          </a:xfrm>
          <a:prstGeom prst="rect">
            <a:avLst/>
          </a:prstGeom>
        </p:spPr>
      </p:pic>
    </p:spTree>
    <p:extLst>
      <p:ext uri="{BB962C8B-B14F-4D97-AF65-F5344CB8AC3E}">
        <p14:creationId xmlns:p14="http://schemas.microsoft.com/office/powerpoint/2010/main" val="161272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 Overview</a:t>
            </a:r>
          </a:p>
        </p:txBody>
      </p:sp>
      <p:sp>
        <p:nvSpPr>
          <p:cNvPr id="3" name="Content Placeholder 2"/>
          <p:cNvSpPr>
            <a:spLocks noGrp="1"/>
          </p:cNvSpPr>
          <p:nvPr>
            <p:ph idx="1"/>
          </p:nvPr>
        </p:nvSpPr>
        <p:spPr/>
        <p:txBody>
          <a:bodyPr/>
          <a:lstStyle/>
          <a:p>
            <a:r>
              <a:rPr lang="en-US" dirty="0"/>
              <a:t>Annual Conference 2022 Updates</a:t>
            </a:r>
          </a:p>
          <a:p>
            <a:r>
              <a:rPr lang="en-US" dirty="0"/>
              <a:t>MNO-Neonatal Data Review</a:t>
            </a:r>
          </a:p>
          <a:p>
            <a:r>
              <a:rPr lang="en-US" dirty="0" err="1" smtClean="0"/>
              <a:t>Illimunate</a:t>
            </a:r>
            <a:r>
              <a:rPr lang="en-US" dirty="0"/>
              <a:t> Colorado: Jade Woodard and </a:t>
            </a:r>
            <a:r>
              <a:rPr lang="en-US" dirty="0" err="1"/>
              <a:t>Kathi</a:t>
            </a:r>
            <a:r>
              <a:rPr lang="en-US" dirty="0"/>
              <a:t> Wells, MD, FAAP </a:t>
            </a:r>
            <a:endParaRPr lang="en-US" dirty="0"/>
          </a:p>
          <a:p>
            <a:r>
              <a:rPr lang="en-US" dirty="0"/>
              <a:t>DCFS Q&amp;A</a:t>
            </a:r>
          </a:p>
          <a:p>
            <a:pPr marL="457200" lvl="1" indent="0">
              <a:buNone/>
            </a:pPr>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2</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622356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8"/>
          <p:cNvSpPr txBox="1">
            <a:spLocks noGrp="1"/>
          </p:cNvSpPr>
          <p:nvPr>
            <p:ph type="title"/>
          </p:nvPr>
        </p:nvSpPr>
        <p:spPr>
          <a:xfrm>
            <a:off x="609600" y="365125"/>
            <a:ext cx="10972800" cy="132556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1"/>
              </a:buClr>
              <a:buSzPts val="3600"/>
              <a:buFont typeface="Calibri"/>
              <a:buNone/>
            </a:pPr>
            <a:r>
              <a:rPr lang="en-US"/>
              <a:t>Maternal Deaths due to Opioids in Illinois</a:t>
            </a:r>
            <a:endParaRPr/>
          </a:p>
        </p:txBody>
      </p:sp>
      <p:sp>
        <p:nvSpPr>
          <p:cNvPr id="579" name="Google Shape;579;p8"/>
          <p:cNvSpPr txBox="1">
            <a:spLocks noGrp="1"/>
          </p:cNvSpPr>
          <p:nvPr>
            <p:ph type="body" idx="1"/>
          </p:nvPr>
        </p:nvSpPr>
        <p:spPr>
          <a:xfrm>
            <a:off x="609601" y="1405467"/>
            <a:ext cx="3415990" cy="477149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a:t>2019 – 2020:</a:t>
            </a:r>
            <a:endParaRPr/>
          </a:p>
          <a:p>
            <a:pPr marL="228600" lvl="0" indent="-228600" algn="l" rtl="0">
              <a:lnSpc>
                <a:spcPct val="100000"/>
              </a:lnSpc>
              <a:spcBef>
                <a:spcPts val="2000"/>
              </a:spcBef>
              <a:spcAft>
                <a:spcPts val="0"/>
              </a:spcAft>
              <a:buSzPts val="2400"/>
              <a:buChar char="•"/>
            </a:pPr>
            <a:r>
              <a:rPr lang="en-US"/>
              <a:t>Pregnancy-associated mortality ratio increased from 10.7 to 21.0 deaths per 100,000 live births</a:t>
            </a:r>
            <a:endParaRPr/>
          </a:p>
          <a:p>
            <a:pPr marL="0" lvl="0" indent="0" algn="l" rtl="0">
              <a:lnSpc>
                <a:spcPct val="100000"/>
              </a:lnSpc>
              <a:spcBef>
                <a:spcPts val="2000"/>
              </a:spcBef>
              <a:spcAft>
                <a:spcPts val="0"/>
              </a:spcAft>
              <a:buSzPts val="2000"/>
              <a:buNone/>
            </a:pPr>
            <a:endParaRPr sz="2000"/>
          </a:p>
        </p:txBody>
      </p:sp>
      <p:sp>
        <p:nvSpPr>
          <p:cNvPr id="580" name="Google Shape;580;p8"/>
          <p:cNvSpPr txBox="1">
            <a:spLocks noGrp="1"/>
          </p:cNvSpPr>
          <p:nvPr>
            <p:ph type="sldNum" idx="12"/>
          </p:nvPr>
        </p:nvSpPr>
        <p:spPr>
          <a:xfrm>
            <a:off x="88392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AEB3B7"/>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200" b="0" i="0" u="none" strike="noStrike" kern="0" cap="none" spc="0" normalizeH="0" baseline="0" noProof="0">
              <a:ln>
                <a:noFill/>
              </a:ln>
              <a:solidFill>
                <a:srgbClr val="AEB3B7"/>
              </a:solidFill>
              <a:effectLst/>
              <a:uLnTx/>
              <a:uFillTx/>
              <a:latin typeface="Calibri"/>
              <a:cs typeface="Calibri"/>
              <a:sym typeface="Calibri"/>
            </a:endParaRPr>
          </a:p>
        </p:txBody>
      </p:sp>
      <p:sp>
        <p:nvSpPr>
          <p:cNvPr id="581" name="Google Shape;581;p8"/>
          <p:cNvSpPr txBox="1">
            <a:spLocks noGrp="1"/>
          </p:cNvSpPr>
          <p:nvPr>
            <p:ph type="ftr" idx="11"/>
          </p:nvPr>
        </p:nvSpPr>
        <p:spPr>
          <a:xfrm>
            <a:off x="609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919497"/>
                </a:solidFill>
                <a:effectLst/>
                <a:uLnTx/>
                <a:uFillTx/>
                <a:latin typeface="Calibri"/>
                <a:cs typeface="Calibri"/>
                <a:sym typeface="Calibri"/>
              </a:rPr>
              <a:t>Illinois Perinatal Quality Collaborative</a:t>
            </a:r>
            <a:endParaRPr kumimoji="0" sz="1200" b="0" i="0" u="none" strike="noStrike" kern="0" cap="none" spc="0" normalizeH="0" baseline="0" noProof="0">
              <a:ln>
                <a:noFill/>
              </a:ln>
              <a:solidFill>
                <a:srgbClr val="919497"/>
              </a:solidFill>
              <a:effectLst/>
              <a:uLnTx/>
              <a:uFillTx/>
              <a:latin typeface="Calibri"/>
              <a:cs typeface="Calibri"/>
              <a:sym typeface="Calibri"/>
            </a:endParaRPr>
          </a:p>
        </p:txBody>
      </p:sp>
      <p:pic>
        <p:nvPicPr>
          <p:cNvPr id="582" name="Google Shape;582;p8"/>
          <p:cNvPicPr preferRelativeResize="0"/>
          <p:nvPr/>
        </p:nvPicPr>
        <p:blipFill rotWithShape="1">
          <a:blip r:embed="rId3">
            <a:alphaModFix/>
          </a:blip>
          <a:srcRect/>
          <a:stretch/>
        </p:blipFill>
        <p:spPr>
          <a:xfrm>
            <a:off x="5731727" y="1690688"/>
            <a:ext cx="6267767" cy="4454293"/>
          </a:xfrm>
          <a:prstGeom prst="rect">
            <a:avLst/>
          </a:prstGeom>
          <a:noFill/>
          <a:ln>
            <a:noFill/>
          </a:ln>
        </p:spPr>
      </p:pic>
      <p:sp>
        <p:nvSpPr>
          <p:cNvPr id="583" name="Google Shape;583;p8"/>
          <p:cNvSpPr txBox="1"/>
          <p:nvPr/>
        </p:nvSpPr>
        <p:spPr>
          <a:xfrm>
            <a:off x="3327400" y="6356350"/>
            <a:ext cx="8255000"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444C55"/>
              </a:buClr>
              <a:buSzPts val="1400"/>
              <a:buFont typeface="Calibri"/>
              <a:buNone/>
              <a:tabLst/>
              <a:defRPr/>
            </a:pPr>
            <a:r>
              <a:rPr kumimoji="0" lang="en-US" sz="1400" b="0" i="1" u="none" strike="noStrike" kern="0" cap="none" spc="0" normalizeH="0" baseline="0" noProof="0">
                <a:ln>
                  <a:noFill/>
                </a:ln>
                <a:solidFill>
                  <a:srgbClr val="444C55"/>
                </a:solidFill>
                <a:effectLst/>
                <a:uLnTx/>
                <a:uFillTx/>
                <a:latin typeface="Calibri"/>
                <a:ea typeface="Calibri"/>
                <a:cs typeface="Calibri"/>
                <a:sym typeface="Calibri"/>
              </a:rPr>
              <a:t>IDPH Maternal Morbidity and Mortality report on 2016-2017 deaths, 2021; IDPH Death Certificates, 2021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4" name="Google Shape;584;p8"/>
          <p:cNvSpPr/>
          <p:nvPr/>
        </p:nvSpPr>
        <p:spPr>
          <a:xfrm>
            <a:off x="8441473" y="3208996"/>
            <a:ext cx="2319453" cy="724829"/>
          </a:xfrm>
          <a:prstGeom prst="rightArrowCallout">
            <a:avLst>
              <a:gd name="adj1" fmla="val 25000"/>
              <a:gd name="adj2" fmla="val 25000"/>
              <a:gd name="adj3" fmla="val 25000"/>
              <a:gd name="adj4" fmla="val 64977"/>
            </a:avLst>
          </a:prstGeom>
          <a:solidFill>
            <a:schemeClr val="accent1"/>
          </a:solidFill>
          <a:ln w="12700" cap="flat" cmpd="sng">
            <a:solidFill>
              <a:srgbClr val="14356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a:ln>
                  <a:noFill/>
                </a:ln>
                <a:solidFill>
                  <a:srgbClr val="FFFFFF"/>
                </a:solidFill>
                <a:effectLst/>
                <a:uLnTx/>
                <a:uFillTx/>
                <a:latin typeface="Calibri"/>
                <a:ea typeface="Calibri"/>
                <a:cs typeface="Calibri"/>
                <a:sym typeface="Calibri"/>
              </a:rPr>
              <a:t>96% Increase!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6892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SuPPoRT</a:t>
            </a:r>
            <a:r>
              <a:rPr lang="en-US" dirty="0" smtClean="0"/>
              <a:t> Colorado</a:t>
            </a:r>
            <a:endParaRPr lang="en-US" dirty="0"/>
          </a:p>
        </p:txBody>
      </p:sp>
      <p:sp>
        <p:nvSpPr>
          <p:cNvPr id="3" name="Subtitle 2"/>
          <p:cNvSpPr>
            <a:spLocks noGrp="1"/>
          </p:cNvSpPr>
          <p:nvPr>
            <p:ph type="subTitle" idx="1"/>
          </p:nvPr>
        </p:nvSpPr>
        <p:spPr/>
        <p:txBody>
          <a:bodyPr/>
          <a:lstStyle/>
          <a:p>
            <a:r>
              <a:rPr lang="en-US" dirty="0"/>
              <a:t>Jade Woodard and </a:t>
            </a:r>
            <a:r>
              <a:rPr lang="en-US" dirty="0" err="1"/>
              <a:t>Kathi</a:t>
            </a:r>
            <a:r>
              <a:rPr lang="en-US" dirty="0"/>
              <a:t> Wells, MD, FAAP </a:t>
            </a:r>
            <a:endParaRPr lang="en-US" dirty="0"/>
          </a:p>
        </p:txBody>
      </p:sp>
    </p:spTree>
    <p:extLst>
      <p:ext uri="{BB962C8B-B14F-4D97-AF65-F5344CB8AC3E}">
        <p14:creationId xmlns:p14="http://schemas.microsoft.com/office/powerpoint/2010/main" val="1094807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1"/>
          <p:cNvSpPr txBox="1">
            <a:spLocks noGrp="1"/>
          </p:cNvSpPr>
          <p:nvPr>
            <p:ph type="ctrTitle"/>
          </p:nvPr>
        </p:nvSpPr>
        <p:spPr>
          <a:xfrm>
            <a:off x="6291333" y="988033"/>
            <a:ext cx="5768400" cy="4489600"/>
          </a:xfrm>
          <a:prstGeom prst="rect">
            <a:avLst/>
          </a:prstGeom>
        </p:spPr>
        <p:txBody>
          <a:bodyPr spcFirstLastPara="1" wrap="square" lIns="121900" tIns="121900" rIns="121900" bIns="121900" anchor="t" anchorCtr="0">
            <a:normAutofit/>
          </a:bodyPr>
          <a:lstStyle/>
          <a:p>
            <a:pPr algn="ctr"/>
            <a:r>
              <a:rPr lang="en" b="1" dirty="0"/>
              <a:t>Child Abuse Prevention &amp; Treatment Act:</a:t>
            </a:r>
            <a:r>
              <a:rPr lang="en" dirty="0"/>
              <a:t> Overview and Update</a:t>
            </a:r>
            <a:endParaRPr dirty="0"/>
          </a:p>
        </p:txBody>
      </p:sp>
      <p:pic>
        <p:nvPicPr>
          <p:cNvPr id="66" name="Google Shape;66;p11"/>
          <p:cNvPicPr preferRelativeResize="0"/>
          <p:nvPr/>
        </p:nvPicPr>
        <p:blipFill>
          <a:blip r:embed="rId3">
            <a:alphaModFix/>
          </a:blip>
          <a:stretch>
            <a:fillRect/>
          </a:stretch>
        </p:blipFill>
        <p:spPr>
          <a:xfrm>
            <a:off x="7836883" y="5597633"/>
            <a:ext cx="2619775" cy="698435"/>
          </a:xfrm>
          <a:prstGeom prst="rect">
            <a:avLst/>
          </a:prstGeom>
          <a:noFill/>
          <a:ln>
            <a:noFill/>
          </a:ln>
        </p:spPr>
      </p:pic>
      <p:sp>
        <p:nvSpPr>
          <p:cNvPr id="67" name="Google Shape;67;p11"/>
          <p:cNvSpPr txBox="1"/>
          <p:nvPr/>
        </p:nvSpPr>
        <p:spPr>
          <a:xfrm>
            <a:off x="7065567" y="5105234"/>
            <a:ext cx="41624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b="1" kern="0">
                <a:solidFill>
                  <a:srgbClr val="2A2A2A"/>
                </a:solidFill>
                <a:latin typeface="Montserrat"/>
                <a:ea typeface="Montserrat"/>
                <a:cs typeface="Montserrat"/>
                <a:sym typeface="Montserrat"/>
              </a:rPr>
              <a:t>CONVENED BY:</a:t>
            </a:r>
            <a:endParaRPr sz="1600" b="1" kern="0">
              <a:solidFill>
                <a:srgbClr val="2A2A2A"/>
              </a:solidFill>
              <a:latin typeface="Montserrat"/>
              <a:ea typeface="Montserrat"/>
              <a:cs typeface="Montserrat"/>
              <a:sym typeface="Montserrat"/>
            </a:endParaRPr>
          </a:p>
        </p:txBody>
      </p:sp>
      <p:sp>
        <p:nvSpPr>
          <p:cNvPr id="68" name="Google Shape;68;p11"/>
          <p:cNvSpPr txBox="1"/>
          <p:nvPr/>
        </p:nvSpPr>
        <p:spPr>
          <a:xfrm>
            <a:off x="7065567" y="6296067"/>
            <a:ext cx="4162400" cy="492402"/>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1600" b="1" kern="0">
                <a:solidFill>
                  <a:srgbClr val="2A2A2A"/>
                </a:solidFill>
                <a:latin typeface="Montserrat"/>
                <a:ea typeface="Montserrat"/>
                <a:cs typeface="Montserrat"/>
                <a:sym typeface="Montserrat"/>
              </a:rPr>
              <a:t>IlluminateColorado.org</a:t>
            </a:r>
            <a:endParaRPr sz="1600" b="1" kern="0">
              <a:solidFill>
                <a:srgbClr val="2A2A2A"/>
              </a:solidFill>
              <a:latin typeface="Montserrat"/>
              <a:ea typeface="Montserrat"/>
              <a:cs typeface="Montserrat"/>
              <a:sym typeface="Montserrat"/>
            </a:endParaRPr>
          </a:p>
        </p:txBody>
      </p:sp>
    </p:spTree>
    <p:extLst>
      <p:ext uri="{BB962C8B-B14F-4D97-AF65-F5344CB8AC3E}">
        <p14:creationId xmlns:p14="http://schemas.microsoft.com/office/powerpoint/2010/main" val="1569879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2"/>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23</a:t>
            </a:fld>
            <a:endParaRPr kern="0">
              <a:solidFill>
                <a:srgbClr val="FFFFFF"/>
              </a:solidFill>
            </a:endParaRPr>
          </a:p>
        </p:txBody>
      </p:sp>
      <p:sp>
        <p:nvSpPr>
          <p:cNvPr id="74" name="Google Shape;74;p12"/>
          <p:cNvSpPr txBox="1">
            <a:spLocks noGrp="1"/>
          </p:cNvSpPr>
          <p:nvPr>
            <p:ph type="ctrTitle"/>
          </p:nvPr>
        </p:nvSpPr>
        <p:spPr>
          <a:xfrm>
            <a:off x="247000" y="487167"/>
            <a:ext cx="11360800" cy="984400"/>
          </a:xfrm>
          <a:prstGeom prst="rect">
            <a:avLst/>
          </a:prstGeom>
        </p:spPr>
        <p:txBody>
          <a:bodyPr spcFirstLastPara="1" wrap="square" lIns="121900" tIns="121900" rIns="121900" bIns="121900" anchor="t" anchorCtr="0">
            <a:normAutofit fontScale="90000"/>
          </a:bodyPr>
          <a:lstStyle/>
          <a:p>
            <a:r>
              <a:rPr lang="en" sz="5600"/>
              <a:t>CAPTA: Overview of Current Law</a:t>
            </a:r>
            <a:endParaRPr/>
          </a:p>
        </p:txBody>
      </p:sp>
      <p:sp>
        <p:nvSpPr>
          <p:cNvPr id="75" name="Google Shape;75;p12"/>
          <p:cNvSpPr txBox="1">
            <a:spLocks noGrp="1"/>
          </p:cNvSpPr>
          <p:nvPr>
            <p:ph type="subTitle" idx="1"/>
          </p:nvPr>
        </p:nvSpPr>
        <p:spPr>
          <a:xfrm>
            <a:off x="247000" y="1704033"/>
            <a:ext cx="11653200" cy="4180800"/>
          </a:xfrm>
          <a:prstGeom prst="rect">
            <a:avLst/>
          </a:prstGeom>
        </p:spPr>
        <p:txBody>
          <a:bodyPr spcFirstLastPara="1" wrap="square" lIns="121900" tIns="121900" rIns="121900" bIns="121900" anchor="t" anchorCtr="0">
            <a:normAutofit fontScale="85000" lnSpcReduction="20000"/>
          </a:bodyPr>
          <a:lstStyle/>
          <a:p>
            <a:pPr marL="0" indent="0">
              <a:lnSpc>
                <a:spcPct val="115000"/>
              </a:lnSpc>
            </a:pPr>
            <a:r>
              <a:rPr lang="en" sz="2400">
                <a:solidFill>
                  <a:schemeClr val="lt2"/>
                </a:solidFill>
              </a:rPr>
              <a:t>Provides Federal funding and guidance to States in support of prevention, assessment, investigation, prosecution, and treatment activities and also provides grants to public agencies and nonprofit organizations</a:t>
            </a:r>
            <a:endParaRPr sz="2400">
              <a:solidFill>
                <a:schemeClr val="lt2"/>
              </a:solidFill>
            </a:endParaRPr>
          </a:p>
          <a:p>
            <a:pPr marL="0" indent="0">
              <a:lnSpc>
                <a:spcPct val="115000"/>
              </a:lnSpc>
              <a:spcBef>
                <a:spcPts val="1600"/>
              </a:spcBef>
            </a:pPr>
            <a:r>
              <a:rPr lang="en" sz="2400">
                <a:solidFill>
                  <a:schemeClr val="lt2"/>
                </a:solidFill>
              </a:rPr>
              <a:t>Creates federal requirements as terms for states to receive federal funds</a:t>
            </a:r>
            <a:endParaRPr sz="2400">
              <a:solidFill>
                <a:schemeClr val="lt2"/>
              </a:solidFill>
            </a:endParaRPr>
          </a:p>
          <a:p>
            <a:pPr marL="0" indent="0">
              <a:lnSpc>
                <a:spcPct val="115000"/>
              </a:lnSpc>
              <a:spcBef>
                <a:spcPts val="1600"/>
              </a:spcBef>
            </a:pPr>
            <a:endParaRPr sz="2400">
              <a:solidFill>
                <a:schemeClr val="lt2"/>
              </a:solidFill>
            </a:endParaRPr>
          </a:p>
          <a:p>
            <a:pPr marL="0" indent="0">
              <a:lnSpc>
                <a:spcPct val="115000"/>
              </a:lnSpc>
              <a:spcBef>
                <a:spcPts val="1600"/>
              </a:spcBef>
            </a:pPr>
            <a:r>
              <a:rPr lang="en" sz="2400">
                <a:solidFill>
                  <a:schemeClr val="lt2"/>
                </a:solidFill>
              </a:rPr>
              <a:t>Comprised of three titles:</a:t>
            </a:r>
            <a:endParaRPr sz="2400">
              <a:solidFill>
                <a:schemeClr val="lt2"/>
              </a:solidFill>
            </a:endParaRPr>
          </a:p>
          <a:p>
            <a:pPr marL="609585" indent="-434329">
              <a:lnSpc>
                <a:spcPct val="115000"/>
              </a:lnSpc>
              <a:spcBef>
                <a:spcPts val="1600"/>
              </a:spcBef>
              <a:buClr>
                <a:schemeClr val="lt2"/>
              </a:buClr>
              <a:buSzPct val="100000"/>
              <a:buFont typeface="Montserrat"/>
              <a:buChar char="●"/>
            </a:pPr>
            <a:r>
              <a:rPr lang="en" sz="2400">
                <a:solidFill>
                  <a:schemeClr val="lt2"/>
                </a:solidFill>
              </a:rPr>
              <a:t>Title I: General Program</a:t>
            </a:r>
            <a:endParaRPr sz="2400">
              <a:solidFill>
                <a:schemeClr val="lt2"/>
              </a:solidFill>
            </a:endParaRPr>
          </a:p>
          <a:p>
            <a:pPr marL="609585" indent="-434329">
              <a:lnSpc>
                <a:spcPct val="115000"/>
              </a:lnSpc>
              <a:buClr>
                <a:schemeClr val="lt2"/>
              </a:buClr>
              <a:buSzPct val="100000"/>
              <a:buFont typeface="Montserrat"/>
              <a:buChar char="●"/>
            </a:pPr>
            <a:r>
              <a:rPr lang="en" sz="2400">
                <a:solidFill>
                  <a:schemeClr val="lt2"/>
                </a:solidFill>
              </a:rPr>
              <a:t>Title II: Community-Based Grants for the Prevention of Child Abuse and Neglect</a:t>
            </a:r>
            <a:endParaRPr sz="2400">
              <a:solidFill>
                <a:schemeClr val="lt2"/>
              </a:solidFill>
            </a:endParaRPr>
          </a:p>
          <a:p>
            <a:pPr marL="609585" indent="-434329">
              <a:lnSpc>
                <a:spcPct val="115000"/>
              </a:lnSpc>
              <a:buClr>
                <a:schemeClr val="lt2"/>
              </a:buClr>
              <a:buSzPct val="100000"/>
              <a:buFont typeface="Montserrat"/>
              <a:buChar char="●"/>
            </a:pPr>
            <a:r>
              <a:rPr lang="en" sz="2400">
                <a:solidFill>
                  <a:schemeClr val="lt2"/>
                </a:solidFill>
              </a:rPr>
              <a:t>Title III: Certain Preventive Services Regarding Children of Homeless Families or Families at Risk ofHomelessness</a:t>
            </a:r>
            <a:endParaRPr sz="2400">
              <a:solidFill>
                <a:schemeClr val="lt2"/>
              </a:solidFill>
            </a:endParaRPr>
          </a:p>
        </p:txBody>
      </p:sp>
    </p:spTree>
    <p:extLst>
      <p:ext uri="{BB962C8B-B14F-4D97-AF65-F5344CB8AC3E}">
        <p14:creationId xmlns:p14="http://schemas.microsoft.com/office/powerpoint/2010/main" val="2283713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24</a:t>
            </a:fld>
            <a:endParaRPr kern="0">
              <a:solidFill>
                <a:srgbClr val="FFFFFF"/>
              </a:solidFill>
            </a:endParaRPr>
          </a:p>
        </p:txBody>
      </p:sp>
      <p:sp>
        <p:nvSpPr>
          <p:cNvPr id="81" name="Google Shape;81;p13"/>
          <p:cNvSpPr txBox="1">
            <a:spLocks noGrp="1"/>
          </p:cNvSpPr>
          <p:nvPr>
            <p:ph type="title"/>
          </p:nvPr>
        </p:nvSpPr>
        <p:spPr>
          <a:xfrm>
            <a:off x="415633" y="667900"/>
            <a:ext cx="11360800" cy="831600"/>
          </a:xfrm>
          <a:prstGeom prst="rect">
            <a:avLst/>
          </a:prstGeom>
        </p:spPr>
        <p:txBody>
          <a:bodyPr spcFirstLastPara="1" wrap="square" lIns="121900" tIns="121900" rIns="121900" bIns="121900" anchor="t" anchorCtr="0">
            <a:normAutofit fontScale="90000"/>
          </a:bodyPr>
          <a:lstStyle/>
          <a:p>
            <a:r>
              <a:rPr lang="en" sz="5600"/>
              <a:t>CAPTA: Legislative History</a:t>
            </a:r>
            <a:endParaRPr/>
          </a:p>
        </p:txBody>
      </p:sp>
      <p:sp>
        <p:nvSpPr>
          <p:cNvPr id="82" name="Google Shape;82;p13"/>
          <p:cNvSpPr txBox="1">
            <a:spLocks noGrp="1"/>
          </p:cNvSpPr>
          <p:nvPr>
            <p:ph type="body" idx="1"/>
          </p:nvPr>
        </p:nvSpPr>
        <p:spPr>
          <a:xfrm>
            <a:off x="415633" y="2267167"/>
            <a:ext cx="6027600" cy="4101600"/>
          </a:xfrm>
          <a:prstGeom prst="rect">
            <a:avLst/>
          </a:prstGeom>
        </p:spPr>
        <p:txBody>
          <a:bodyPr spcFirstLastPara="1" wrap="square" lIns="121900" tIns="121900" rIns="121900" bIns="121900" anchor="t" anchorCtr="0">
            <a:normAutofit/>
          </a:bodyPr>
          <a:lstStyle/>
          <a:p>
            <a:pPr marL="0" indent="0">
              <a:buNone/>
            </a:pPr>
            <a:endParaRPr sz="2400">
              <a:solidFill>
                <a:schemeClr val="dk1"/>
              </a:solidFill>
            </a:endParaRPr>
          </a:p>
          <a:p>
            <a:pPr indent="-457189">
              <a:spcBef>
                <a:spcPts val="1600"/>
              </a:spcBef>
              <a:buClr>
                <a:schemeClr val="dk1"/>
              </a:buClr>
              <a:buSzPts val="1800"/>
            </a:pPr>
            <a:r>
              <a:rPr lang="en" sz="2400">
                <a:solidFill>
                  <a:schemeClr val="dk1"/>
                </a:solidFill>
              </a:rPr>
              <a:t>Originally enacted in 1974</a:t>
            </a:r>
            <a:endParaRPr sz="2400">
              <a:solidFill>
                <a:schemeClr val="dk1"/>
              </a:solidFill>
            </a:endParaRPr>
          </a:p>
          <a:p>
            <a:pPr indent="-457189">
              <a:buClr>
                <a:schemeClr val="dk1"/>
              </a:buClr>
              <a:buSzPts val="1800"/>
            </a:pPr>
            <a:r>
              <a:rPr lang="en" sz="2400">
                <a:solidFill>
                  <a:schemeClr val="dk1"/>
                </a:solidFill>
              </a:rPr>
              <a:t>Reauthorized a number of times, most recently in 2010</a:t>
            </a:r>
            <a:endParaRPr sz="2400">
              <a:solidFill>
                <a:schemeClr val="dk1"/>
              </a:solidFill>
            </a:endParaRPr>
          </a:p>
          <a:p>
            <a:pPr indent="-457189">
              <a:buClr>
                <a:schemeClr val="dk1"/>
              </a:buClr>
              <a:buSzPts val="1800"/>
            </a:pPr>
            <a:r>
              <a:rPr lang="en" sz="2400">
                <a:solidFill>
                  <a:schemeClr val="dk1"/>
                </a:solidFill>
              </a:rPr>
              <a:t>Due again for reauthorization </a:t>
            </a:r>
            <a:endParaRPr>
              <a:solidFill>
                <a:schemeClr val="dk1"/>
              </a:solidFill>
            </a:endParaRPr>
          </a:p>
        </p:txBody>
      </p:sp>
      <p:sp>
        <p:nvSpPr>
          <p:cNvPr id="83" name="Google Shape;83;p13"/>
          <p:cNvSpPr txBox="1">
            <a:spLocks noGrp="1"/>
          </p:cNvSpPr>
          <p:nvPr>
            <p:ph type="body" idx="2"/>
          </p:nvPr>
        </p:nvSpPr>
        <p:spPr>
          <a:xfrm>
            <a:off x="6443200" y="2007600"/>
            <a:ext cx="5333200" cy="4101600"/>
          </a:xfrm>
          <a:prstGeom prst="rect">
            <a:avLst/>
          </a:prstGeom>
        </p:spPr>
        <p:txBody>
          <a:bodyPr spcFirstLastPara="1" wrap="square" lIns="121900" tIns="121900" rIns="121900" bIns="121900" anchor="t" anchorCtr="0">
            <a:normAutofit/>
          </a:bodyPr>
          <a:lstStyle/>
          <a:p>
            <a:pPr marL="0" indent="0" algn="ctr">
              <a:buNone/>
            </a:pPr>
            <a:endParaRPr sz="2000">
              <a:solidFill>
                <a:schemeClr val="dk1"/>
              </a:solidFill>
            </a:endParaRPr>
          </a:p>
          <a:p>
            <a:pPr marL="0" indent="0" algn="ctr">
              <a:spcBef>
                <a:spcPts val="1600"/>
              </a:spcBef>
              <a:buNone/>
            </a:pPr>
            <a:endParaRPr sz="2000"/>
          </a:p>
          <a:p>
            <a:pPr marL="0" indent="0" algn="ctr">
              <a:spcBef>
                <a:spcPts val="1600"/>
              </a:spcBef>
              <a:spcAft>
                <a:spcPts val="1600"/>
              </a:spcAft>
              <a:buNone/>
            </a:pPr>
            <a:r>
              <a:rPr lang="en" sz="2000"/>
              <a:t>More about CAPTA’s legislative history here: </a:t>
            </a:r>
            <a:r>
              <a:rPr lang="en" sz="2000" u="sng">
                <a:hlinkClick r:id="rId3"/>
              </a:rPr>
              <a:t>https://www.childwelfare.gov/pubPDFs/about.pdf</a:t>
            </a:r>
            <a:endParaRPr/>
          </a:p>
        </p:txBody>
      </p:sp>
    </p:spTree>
    <p:extLst>
      <p:ext uri="{BB962C8B-B14F-4D97-AF65-F5344CB8AC3E}">
        <p14:creationId xmlns:p14="http://schemas.microsoft.com/office/powerpoint/2010/main" val="330046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25</a:t>
            </a:fld>
            <a:endParaRPr kern="0">
              <a:solidFill>
                <a:srgbClr val="FFFFFF"/>
              </a:solidFill>
            </a:endParaRPr>
          </a:p>
        </p:txBody>
      </p:sp>
      <p:sp>
        <p:nvSpPr>
          <p:cNvPr id="89" name="Google Shape;89;p14"/>
          <p:cNvSpPr txBox="1">
            <a:spLocks noGrp="1"/>
          </p:cNvSpPr>
          <p:nvPr>
            <p:ph type="ctrTitle"/>
          </p:nvPr>
        </p:nvSpPr>
        <p:spPr>
          <a:xfrm>
            <a:off x="219400" y="152967"/>
            <a:ext cx="11360800" cy="984400"/>
          </a:xfrm>
          <a:prstGeom prst="rect">
            <a:avLst/>
          </a:prstGeom>
        </p:spPr>
        <p:txBody>
          <a:bodyPr spcFirstLastPara="1" wrap="square" lIns="121900" tIns="121900" rIns="121900" bIns="121900" anchor="t" anchorCtr="0">
            <a:normAutofit fontScale="90000"/>
          </a:bodyPr>
          <a:lstStyle/>
          <a:p>
            <a:r>
              <a:rPr lang="en" sz="4867"/>
              <a:t>Plans of Safe Care Requirement (2003)</a:t>
            </a:r>
            <a:endParaRPr sz="4867"/>
          </a:p>
        </p:txBody>
      </p:sp>
      <p:sp>
        <p:nvSpPr>
          <p:cNvPr id="90" name="Google Shape;90;p14"/>
          <p:cNvSpPr txBox="1"/>
          <p:nvPr/>
        </p:nvSpPr>
        <p:spPr>
          <a:xfrm>
            <a:off x="219400" y="1022833"/>
            <a:ext cx="11507600" cy="4857700"/>
          </a:xfrm>
          <a:prstGeom prst="rect">
            <a:avLst/>
          </a:prstGeom>
          <a:noFill/>
          <a:ln>
            <a:noFill/>
          </a:ln>
        </p:spPr>
        <p:txBody>
          <a:bodyPr spcFirstLastPara="1" wrap="square" lIns="121900" tIns="121900" rIns="121900" bIns="121900" anchor="t" anchorCtr="0">
            <a:spAutoFit/>
          </a:bodyPr>
          <a:lstStyle/>
          <a:p>
            <a:pPr defTabSz="1219170">
              <a:lnSpc>
                <a:spcPct val="105000"/>
              </a:lnSpc>
              <a:buClr>
                <a:srgbClr val="000000"/>
              </a:buClr>
            </a:pPr>
            <a:r>
              <a:rPr lang="en" sz="1467" kern="0">
                <a:solidFill>
                  <a:srgbClr val="626B73"/>
                </a:solidFill>
                <a:latin typeface="Montserrat"/>
                <a:ea typeface="Montserrat"/>
                <a:cs typeface="Montserrat"/>
                <a:sym typeface="Montserrat"/>
              </a:rPr>
              <a:t>SEC. 114. GRANTS TO STATES FOR CHILD ABUSE AND NEGLECT PREVENTION AND TREATMENT PROGRAMS</a:t>
            </a:r>
            <a:endParaRPr sz="1467" kern="0">
              <a:solidFill>
                <a:srgbClr val="626B73"/>
              </a:solidFill>
              <a:latin typeface="Montserrat"/>
              <a:ea typeface="Montserrat"/>
              <a:cs typeface="Montserrat"/>
              <a:sym typeface="Montserrat"/>
            </a:endParaRPr>
          </a:p>
          <a:p>
            <a:pPr defTabSz="1219170">
              <a:lnSpc>
                <a:spcPct val="105000"/>
              </a:lnSpc>
              <a:spcBef>
                <a:spcPts val="1600"/>
              </a:spcBef>
              <a:buClr>
                <a:srgbClr val="000000"/>
              </a:buClr>
            </a:pPr>
            <a:r>
              <a:rPr lang="en" sz="1467" kern="0">
                <a:solidFill>
                  <a:srgbClr val="626B73"/>
                </a:solidFill>
                <a:latin typeface="Montserrat"/>
                <a:ea typeface="Montserrat"/>
                <a:cs typeface="Montserrat"/>
                <a:sym typeface="Montserrat"/>
              </a:rPr>
              <a:t>(1) IN GENERAL.—Section 106(b) of the Child Abuse Prevention and Treatment Act (42 U.S.C. 5106a(b)) is amended— (A) in paragraph (1)(B)—</a:t>
            </a:r>
            <a:endParaRPr sz="1467" kern="0">
              <a:solidFill>
                <a:srgbClr val="626B73"/>
              </a:solidFill>
              <a:latin typeface="Montserrat"/>
              <a:ea typeface="Montserrat"/>
              <a:cs typeface="Montserrat"/>
              <a:sym typeface="Montserrat"/>
            </a:endParaRPr>
          </a:p>
          <a:p>
            <a:pPr defTabSz="1219170">
              <a:lnSpc>
                <a:spcPct val="105000"/>
              </a:lnSpc>
              <a:spcBef>
                <a:spcPts val="1600"/>
              </a:spcBef>
              <a:buClr>
                <a:srgbClr val="000000"/>
              </a:buClr>
            </a:pPr>
            <a:r>
              <a:rPr lang="en" sz="1467" kern="0">
                <a:solidFill>
                  <a:srgbClr val="626B73"/>
                </a:solidFill>
                <a:latin typeface="Montserrat"/>
                <a:ea typeface="Montserrat"/>
                <a:cs typeface="Montserrat"/>
                <a:sym typeface="Montserrat"/>
              </a:rPr>
              <a:t>(ii) policies and procedures (including appropriate referrals to child protection service systems and for other appropriate services) to address the needs of infants born and identified as being affected by illegal substance abuse or withdrawal symptoms resulting from prenatal drug exposure, including a requirement that health care providers involved in the delivery or care of such infants notify the child protective services system of the occurrence of such condition in such infants, except that such notification shall not be construed to— </a:t>
            </a:r>
            <a:endParaRPr sz="1467" kern="0">
              <a:solidFill>
                <a:srgbClr val="626B73"/>
              </a:solidFill>
              <a:latin typeface="Montserrat"/>
              <a:ea typeface="Montserrat"/>
              <a:cs typeface="Montserrat"/>
              <a:sym typeface="Montserrat"/>
            </a:endParaRPr>
          </a:p>
          <a:p>
            <a:pPr marL="1219170" defTabSz="1219170">
              <a:lnSpc>
                <a:spcPct val="115000"/>
              </a:lnSpc>
              <a:spcBef>
                <a:spcPts val="1600"/>
              </a:spcBef>
              <a:buClr>
                <a:srgbClr val="000000"/>
              </a:buClr>
            </a:pPr>
            <a:r>
              <a:rPr lang="en" sz="1467" kern="0">
                <a:solidFill>
                  <a:srgbClr val="626B73"/>
                </a:solidFill>
                <a:latin typeface="Montserrat"/>
                <a:ea typeface="Montserrat"/>
                <a:cs typeface="Montserrat"/>
                <a:sym typeface="Montserrat"/>
              </a:rPr>
              <a:t>‘‘(I) establish a definition under Federal law of what constitutes child abuse; or ‘‘(II) require prosecution for any illegal action; </a:t>
            </a:r>
            <a:endParaRPr sz="1467" kern="0">
              <a:solidFill>
                <a:srgbClr val="626B73"/>
              </a:solidFill>
              <a:latin typeface="Montserrat"/>
              <a:ea typeface="Montserrat"/>
              <a:cs typeface="Montserrat"/>
              <a:sym typeface="Montserrat"/>
            </a:endParaRPr>
          </a:p>
          <a:p>
            <a:pPr marL="1219170" defTabSz="1219170">
              <a:lnSpc>
                <a:spcPct val="115000"/>
              </a:lnSpc>
              <a:buClr>
                <a:srgbClr val="000000"/>
              </a:buClr>
            </a:pPr>
            <a:r>
              <a:rPr lang="en" sz="1467" kern="0">
                <a:solidFill>
                  <a:srgbClr val="626B73"/>
                </a:solidFill>
                <a:latin typeface="Montserrat"/>
                <a:ea typeface="Montserrat"/>
                <a:cs typeface="Montserrat"/>
                <a:sym typeface="Montserrat"/>
              </a:rPr>
              <a:t>‘‘(iii) the development of a plan of safe care for the infant born and identified as being affected by illegal substance abuse or withdrawal symptoms;’’</a:t>
            </a:r>
            <a:endParaRPr sz="1467" kern="0">
              <a:solidFill>
                <a:srgbClr val="626B73"/>
              </a:solidFill>
              <a:latin typeface="Montserrat"/>
              <a:ea typeface="Montserrat"/>
              <a:cs typeface="Montserrat"/>
              <a:sym typeface="Montserrat"/>
            </a:endParaRPr>
          </a:p>
          <a:p>
            <a:pPr marL="1219170" defTabSz="1219170">
              <a:lnSpc>
                <a:spcPct val="115000"/>
              </a:lnSpc>
              <a:buClr>
                <a:srgbClr val="000000"/>
              </a:buClr>
            </a:pPr>
            <a:r>
              <a:rPr lang="en" sz="1467" kern="0">
                <a:solidFill>
                  <a:srgbClr val="626B73"/>
                </a:solidFill>
                <a:latin typeface="Montserrat"/>
                <a:ea typeface="Montserrat"/>
                <a:cs typeface="Montserrat"/>
                <a:sym typeface="Montserrat"/>
              </a:rPr>
              <a:t> (iii) in clause (iv) (as so redesignated), by inserting ‘‘risk and’’ before ‘‘safety’’(iv) ‘‘(v) triage procedures for the appropriate referral of a child not at risk of imminent harm to a community organization or voluntary preventive service;’’</a:t>
            </a:r>
            <a:endParaRPr sz="1467" kern="0">
              <a:solidFill>
                <a:srgbClr val="626B73"/>
              </a:solidFill>
              <a:latin typeface="Montserrat"/>
              <a:ea typeface="Montserrat"/>
              <a:cs typeface="Montserrat"/>
              <a:sym typeface="Montserrat"/>
            </a:endParaRPr>
          </a:p>
          <a:p>
            <a:pPr marL="1219170" defTabSz="1219170">
              <a:lnSpc>
                <a:spcPct val="115000"/>
              </a:lnSpc>
              <a:buClr>
                <a:srgbClr val="000000"/>
              </a:buClr>
            </a:pPr>
            <a:r>
              <a:rPr lang="en" sz="1467" kern="0">
                <a:solidFill>
                  <a:srgbClr val="626B73"/>
                </a:solidFill>
                <a:latin typeface="Montserrat"/>
                <a:ea typeface="Montserrat"/>
                <a:cs typeface="Montserrat"/>
                <a:sym typeface="Montserrat"/>
              </a:rPr>
              <a:t>“(ix) provisions to require a State to disclose confidential information to any Federal, State, or local government entity, or any agent of such entity, that has a need for such information in order to carry out its responsibilities under law to protect children from abuse and neglect;’’</a:t>
            </a:r>
            <a:endParaRPr sz="1867" kern="0">
              <a:solidFill>
                <a:srgbClr val="626B73"/>
              </a:solidFill>
              <a:latin typeface="Montserrat"/>
              <a:ea typeface="Montserrat"/>
              <a:cs typeface="Montserrat"/>
              <a:sym typeface="Montserrat"/>
            </a:endParaRPr>
          </a:p>
        </p:txBody>
      </p:sp>
    </p:spTree>
    <p:extLst>
      <p:ext uri="{BB962C8B-B14F-4D97-AF65-F5344CB8AC3E}">
        <p14:creationId xmlns:p14="http://schemas.microsoft.com/office/powerpoint/2010/main" val="871225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26</a:t>
            </a:fld>
            <a:endParaRPr kern="0">
              <a:solidFill>
                <a:srgbClr val="FFFFFF"/>
              </a:solidFill>
            </a:endParaRPr>
          </a:p>
        </p:txBody>
      </p:sp>
      <p:sp>
        <p:nvSpPr>
          <p:cNvPr id="96" name="Google Shape;96;p15"/>
          <p:cNvSpPr txBox="1">
            <a:spLocks noGrp="1"/>
          </p:cNvSpPr>
          <p:nvPr>
            <p:ph type="ctrTitle"/>
          </p:nvPr>
        </p:nvSpPr>
        <p:spPr>
          <a:xfrm>
            <a:off x="183233" y="225633"/>
            <a:ext cx="11949200" cy="984400"/>
          </a:xfrm>
          <a:prstGeom prst="rect">
            <a:avLst/>
          </a:prstGeom>
        </p:spPr>
        <p:txBody>
          <a:bodyPr spcFirstLastPara="1" wrap="square" lIns="121900" tIns="121900" rIns="121900" bIns="121900" anchor="t" anchorCtr="0">
            <a:normAutofit fontScale="90000"/>
          </a:bodyPr>
          <a:lstStyle/>
          <a:p>
            <a:r>
              <a:rPr lang="en" sz="4867"/>
              <a:t>Plans of Safe Care Requirement (2016) </a:t>
            </a:r>
            <a:endParaRPr/>
          </a:p>
        </p:txBody>
      </p:sp>
      <p:sp>
        <p:nvSpPr>
          <p:cNvPr id="97" name="Google Shape;97;p15"/>
          <p:cNvSpPr txBox="1">
            <a:spLocks noGrp="1"/>
          </p:cNvSpPr>
          <p:nvPr>
            <p:ph type="subTitle" idx="1"/>
          </p:nvPr>
        </p:nvSpPr>
        <p:spPr>
          <a:xfrm>
            <a:off x="183233" y="1017067"/>
            <a:ext cx="11844800" cy="8337600"/>
          </a:xfrm>
          <a:prstGeom prst="rect">
            <a:avLst/>
          </a:prstGeom>
        </p:spPr>
        <p:txBody>
          <a:bodyPr spcFirstLastPara="1" wrap="square" lIns="121900" tIns="121900" rIns="121900" bIns="121900" anchor="t" anchorCtr="0">
            <a:normAutofit/>
          </a:bodyPr>
          <a:lstStyle/>
          <a:p>
            <a:pPr marL="0" indent="0">
              <a:lnSpc>
                <a:spcPct val="115000"/>
              </a:lnSpc>
            </a:pPr>
            <a:r>
              <a:rPr lang="en" sz="1333" b="1">
                <a:solidFill>
                  <a:schemeClr val="lt2"/>
                </a:solidFill>
                <a:highlight>
                  <a:srgbClr val="FFFFFF"/>
                </a:highlight>
              </a:rPr>
              <a:t>SEC. 503. INFANT PLAN OF SAFE CARE.</a:t>
            </a:r>
            <a:endParaRPr sz="1333" b="1">
              <a:solidFill>
                <a:schemeClr val="lt2"/>
              </a:solidFill>
              <a:highlight>
                <a:srgbClr val="FFFFFF"/>
              </a:highlight>
            </a:endParaRPr>
          </a:p>
          <a:p>
            <a:pPr marL="0" indent="0">
              <a:lnSpc>
                <a:spcPct val="115000"/>
              </a:lnSpc>
            </a:pPr>
            <a:r>
              <a:rPr lang="en" sz="1333" b="1">
                <a:solidFill>
                  <a:schemeClr val="lt2"/>
                </a:solidFill>
                <a:highlight>
                  <a:srgbClr val="FFFFFF"/>
                </a:highlight>
              </a:rPr>
              <a:t>(a) Best Practices for Development of Plans of Safe Care.-</a:t>
            </a:r>
            <a:r>
              <a:rPr lang="en" sz="1333">
                <a:solidFill>
                  <a:schemeClr val="lt2"/>
                </a:solidFill>
                <a:highlight>
                  <a:srgbClr val="FFFFFF"/>
                </a:highlight>
              </a:rPr>
              <a:t>-Section 103(b) of the Child Abuse Prevention and Treatment Act (42 U.S.C. </a:t>
            </a:r>
            <a:endParaRPr sz="1333">
              <a:solidFill>
                <a:schemeClr val="lt2"/>
              </a:solidFill>
              <a:highlight>
                <a:srgbClr val="FFFFFF"/>
              </a:highlight>
            </a:endParaRPr>
          </a:p>
          <a:p>
            <a:pPr marL="0" indent="0">
              <a:lnSpc>
                <a:spcPct val="115000"/>
              </a:lnSpc>
            </a:pPr>
            <a:r>
              <a:rPr lang="en" sz="1333">
                <a:solidFill>
                  <a:schemeClr val="lt2"/>
                </a:solidFill>
                <a:highlight>
                  <a:srgbClr val="FFFFFF"/>
                </a:highlight>
              </a:rPr>
              <a:t>5104(b)) is amended-</a:t>
            </a:r>
            <a:endParaRPr sz="1333">
              <a:solidFill>
                <a:schemeClr val="lt2"/>
              </a:solidFill>
              <a:highlight>
                <a:srgbClr val="FFFFFF"/>
              </a:highlight>
            </a:endParaRPr>
          </a:p>
          <a:p>
            <a:pPr marL="0" indent="0">
              <a:lnSpc>
                <a:spcPct val="115000"/>
              </a:lnSpc>
            </a:pPr>
            <a:r>
              <a:rPr lang="en" sz="1333">
                <a:solidFill>
                  <a:schemeClr val="lt2"/>
                </a:solidFill>
                <a:highlight>
                  <a:srgbClr val="FFFFFF"/>
                </a:highlight>
              </a:rPr>
              <a:t> ``(5) maintain and disseminate information about the requirements of section 106(b)(2)(B)(iii) and best practice relating to the</a:t>
            </a:r>
            <a:endParaRPr sz="1333">
              <a:solidFill>
                <a:schemeClr val="lt2"/>
              </a:solidFill>
              <a:highlight>
                <a:srgbClr val="FFFFFF"/>
              </a:highlight>
            </a:endParaRPr>
          </a:p>
          <a:p>
            <a:pPr marL="0" indent="0">
              <a:lnSpc>
                <a:spcPct val="115000"/>
              </a:lnSpc>
            </a:pPr>
            <a:r>
              <a:rPr lang="en" sz="1333">
                <a:solidFill>
                  <a:schemeClr val="lt2"/>
                </a:solidFill>
                <a:highlight>
                  <a:srgbClr val="FFFFFF"/>
                </a:highlight>
              </a:rPr>
              <a:t>          development of plans of safe care as described in such section for infants born and identified as being </a:t>
            </a:r>
            <a:r>
              <a:rPr lang="en" sz="1333" b="1" u="sng">
                <a:solidFill>
                  <a:schemeClr val="lt2"/>
                </a:solidFill>
                <a:highlight>
                  <a:srgbClr val="FFFFFF"/>
                </a:highlight>
              </a:rPr>
              <a:t>affected by substance abuse </a:t>
            </a:r>
            <a:endParaRPr sz="1333" b="1" u="sng">
              <a:solidFill>
                <a:schemeClr val="lt2"/>
              </a:solidFill>
              <a:highlight>
                <a:srgbClr val="FFFFFF"/>
              </a:highlight>
            </a:endParaRPr>
          </a:p>
          <a:p>
            <a:pPr marL="0" indent="0">
              <a:lnSpc>
                <a:spcPct val="115000"/>
              </a:lnSpc>
            </a:pPr>
            <a:r>
              <a:rPr lang="en" sz="1333" b="1">
                <a:solidFill>
                  <a:schemeClr val="lt2"/>
                </a:solidFill>
                <a:highlight>
                  <a:srgbClr val="FFFFFF"/>
                </a:highlight>
              </a:rPr>
              <a:t>          </a:t>
            </a:r>
            <a:r>
              <a:rPr lang="en" sz="1333" b="1" u="sng">
                <a:solidFill>
                  <a:schemeClr val="lt2"/>
                </a:solidFill>
                <a:highlight>
                  <a:srgbClr val="FFFFFF"/>
                </a:highlight>
              </a:rPr>
              <a:t>or withdrawal symptoms, or a Fetal Alcohol Spectrum Disorder;''.</a:t>
            </a:r>
            <a:endParaRPr sz="1333" b="1" u="sng">
              <a:solidFill>
                <a:schemeClr val="lt2"/>
              </a:solidFill>
              <a:highlight>
                <a:srgbClr val="FFFFFF"/>
              </a:highlight>
            </a:endParaRPr>
          </a:p>
          <a:p>
            <a:pPr marL="0" indent="0">
              <a:lnSpc>
                <a:spcPct val="115000"/>
              </a:lnSpc>
            </a:pPr>
            <a:r>
              <a:rPr lang="en" sz="1333">
                <a:solidFill>
                  <a:schemeClr val="lt2"/>
                </a:solidFill>
                <a:highlight>
                  <a:srgbClr val="FFFFFF"/>
                </a:highlight>
              </a:rPr>
              <a:t>          (b) State Plans.--Section 106(b)(2)(B) of the Child Abuse Prevention and Treatment Act (42 U.S.C. 5106a(b)(2)(B)) is amended--</a:t>
            </a:r>
            <a:endParaRPr sz="1333">
              <a:solidFill>
                <a:schemeClr val="lt2"/>
              </a:solidFill>
              <a:highlight>
                <a:srgbClr val="FFFFFF"/>
              </a:highlight>
            </a:endParaRPr>
          </a:p>
          <a:p>
            <a:pPr marL="0" indent="0">
              <a:lnSpc>
                <a:spcPct val="115000"/>
              </a:lnSpc>
            </a:pPr>
            <a:r>
              <a:rPr lang="en" sz="1333">
                <a:solidFill>
                  <a:schemeClr val="lt2"/>
                </a:solidFill>
                <a:highlight>
                  <a:srgbClr val="FFFFFF"/>
                </a:highlight>
              </a:rPr>
              <a:t>                   (1) in clause (ii), by striking ``illegal substance abuse''and inserting ``substance abuse''; and</a:t>
            </a:r>
            <a:endParaRPr sz="1333">
              <a:solidFill>
                <a:schemeClr val="lt2"/>
              </a:solidFill>
              <a:highlight>
                <a:srgbClr val="FFFFFF"/>
              </a:highlight>
            </a:endParaRPr>
          </a:p>
          <a:p>
            <a:pPr marL="0" indent="0">
              <a:lnSpc>
                <a:spcPct val="115000"/>
              </a:lnSpc>
            </a:pPr>
            <a:r>
              <a:rPr lang="en" sz="1333">
                <a:solidFill>
                  <a:schemeClr val="lt2"/>
                </a:solidFill>
                <a:highlight>
                  <a:srgbClr val="FFFFFF"/>
                </a:highlight>
              </a:rPr>
              <a:t>                   (2) in clause (iii)- (A) by striking ``illegal substance abuse'' and inserting ``substance abuse'';  and</a:t>
            </a:r>
            <a:endParaRPr sz="1333">
              <a:solidFill>
                <a:schemeClr val="lt2"/>
              </a:solidFill>
              <a:highlight>
                <a:srgbClr val="FFFFFF"/>
              </a:highlight>
            </a:endParaRPr>
          </a:p>
          <a:p>
            <a:pPr marL="0" indent="0">
              <a:lnSpc>
                <a:spcPct val="115000"/>
              </a:lnSpc>
            </a:pPr>
            <a:r>
              <a:rPr lang="en" sz="1333">
                <a:solidFill>
                  <a:schemeClr val="lt2"/>
                </a:solidFill>
                <a:highlight>
                  <a:srgbClr val="FFFFFF"/>
                </a:highlight>
              </a:rPr>
              <a:t>      (B) ``to ensure the safety and well-being of such infant following release from the  care of health care providers, including through--</a:t>
            </a:r>
            <a:endParaRPr sz="1333">
              <a:solidFill>
                <a:schemeClr val="lt2"/>
              </a:solidFill>
              <a:highlight>
                <a:srgbClr val="FFFFFF"/>
              </a:highlight>
            </a:endParaRPr>
          </a:p>
          <a:p>
            <a:pPr marL="0" indent="0">
              <a:lnSpc>
                <a:spcPct val="115000"/>
              </a:lnSpc>
            </a:pPr>
            <a:r>
              <a:rPr lang="en" sz="1333">
                <a:solidFill>
                  <a:schemeClr val="lt2"/>
                </a:solidFill>
                <a:highlight>
                  <a:srgbClr val="FFFFFF"/>
                </a:highlight>
              </a:rPr>
              <a:t>               ``(I) addressing the health and substance use disorder treatment needs of the infant and affected family or caregiver; and</a:t>
            </a:r>
            <a:endParaRPr sz="1333">
              <a:solidFill>
                <a:schemeClr val="lt2"/>
              </a:solidFill>
              <a:highlight>
                <a:srgbClr val="FFFFFF"/>
              </a:highlight>
            </a:endParaRPr>
          </a:p>
          <a:p>
            <a:pPr marL="0" indent="0">
              <a:lnSpc>
                <a:spcPct val="115000"/>
              </a:lnSpc>
            </a:pPr>
            <a:r>
              <a:rPr lang="en" sz="1333">
                <a:solidFill>
                  <a:schemeClr val="lt2"/>
                </a:solidFill>
                <a:highlight>
                  <a:srgbClr val="FFFFFF"/>
                </a:highlight>
              </a:rPr>
              <a:t>               ``(II) the development and implementation by the State of monitoring systems regarding the implementation of such plans to </a:t>
            </a:r>
            <a:endParaRPr sz="1333">
              <a:solidFill>
                <a:schemeClr val="lt2"/>
              </a:solidFill>
              <a:highlight>
                <a:srgbClr val="FFFFFF"/>
              </a:highlight>
            </a:endParaRPr>
          </a:p>
          <a:p>
            <a:pPr marL="0" indent="0">
              <a:lnSpc>
                <a:spcPct val="115000"/>
              </a:lnSpc>
            </a:pPr>
            <a:r>
              <a:rPr lang="en" sz="1333">
                <a:solidFill>
                  <a:schemeClr val="lt2"/>
                </a:solidFill>
                <a:highlight>
                  <a:srgbClr val="FFFFFF"/>
                </a:highlight>
              </a:rPr>
              <a:t>                     Determine whether and in what manner local entities are providing, in accordance with State requirements, referrals to and</a:t>
            </a:r>
            <a:endParaRPr sz="1333">
              <a:solidFill>
                <a:schemeClr val="lt2"/>
              </a:solidFill>
              <a:highlight>
                <a:srgbClr val="FFFFFF"/>
              </a:highlight>
            </a:endParaRPr>
          </a:p>
          <a:p>
            <a:pPr marL="0" indent="0">
              <a:lnSpc>
                <a:spcPct val="115000"/>
              </a:lnSpc>
            </a:pPr>
            <a:r>
              <a:rPr lang="en" sz="1333">
                <a:solidFill>
                  <a:schemeClr val="lt2"/>
                </a:solidFill>
                <a:highlight>
                  <a:srgbClr val="FFFFFF"/>
                </a:highlight>
              </a:rPr>
              <a:t>                     delivery of appropriate services for the infant and affected family or caregiver''.</a:t>
            </a:r>
            <a:endParaRPr sz="1333">
              <a:solidFill>
                <a:schemeClr val="lt2"/>
              </a:solidFill>
              <a:highlight>
                <a:srgbClr val="FFFFFF"/>
              </a:highlight>
            </a:endParaRPr>
          </a:p>
          <a:p>
            <a:pPr marL="0" indent="0">
              <a:lnSpc>
                <a:spcPct val="115000"/>
              </a:lnSpc>
            </a:pPr>
            <a:r>
              <a:rPr lang="en" sz="1333">
                <a:solidFill>
                  <a:schemeClr val="lt2"/>
                </a:solidFill>
                <a:highlight>
                  <a:srgbClr val="FFFFFF"/>
                </a:highlight>
              </a:rPr>
              <a:t>      (c) Data Reports.--</a:t>
            </a:r>
            <a:endParaRPr sz="1333">
              <a:solidFill>
                <a:schemeClr val="lt2"/>
              </a:solidFill>
              <a:highlight>
                <a:srgbClr val="FFFFFF"/>
              </a:highlight>
            </a:endParaRPr>
          </a:p>
          <a:p>
            <a:pPr marL="76198" indent="0">
              <a:lnSpc>
                <a:spcPct val="115000"/>
              </a:lnSpc>
            </a:pPr>
            <a:r>
              <a:rPr lang="en" sz="1333">
                <a:solidFill>
                  <a:schemeClr val="lt2"/>
                </a:solidFill>
                <a:highlight>
                  <a:srgbClr val="FFFFFF"/>
                </a:highlight>
              </a:rPr>
              <a:t>            (1) In general.--Section 106(d) of the Child Abuse  Prevention and Treatment Act (42 U.S.C. 5106a(d)) is amended by adding at the</a:t>
            </a:r>
            <a:endParaRPr sz="1333">
              <a:solidFill>
                <a:schemeClr val="lt2"/>
              </a:solidFill>
              <a:highlight>
                <a:srgbClr val="FFFFFF"/>
              </a:highlight>
            </a:endParaRPr>
          </a:p>
          <a:p>
            <a:pPr marL="76198" indent="0">
              <a:lnSpc>
                <a:spcPct val="115000"/>
              </a:lnSpc>
            </a:pPr>
            <a:r>
              <a:rPr lang="en" sz="1333">
                <a:solidFill>
                  <a:schemeClr val="lt2"/>
                </a:solidFill>
                <a:highlight>
                  <a:srgbClr val="FFFFFF"/>
                </a:highlight>
              </a:rPr>
              <a:t>                 end of the following:</a:t>
            </a:r>
            <a:endParaRPr sz="1333">
              <a:solidFill>
                <a:schemeClr val="lt2"/>
              </a:solidFill>
              <a:highlight>
                <a:srgbClr val="FFFFFF"/>
              </a:highlight>
            </a:endParaRPr>
          </a:p>
          <a:p>
            <a:pPr marL="76198" indent="0">
              <a:lnSpc>
                <a:spcPct val="115000"/>
              </a:lnSpc>
            </a:pPr>
            <a:r>
              <a:rPr lang="en" sz="1333">
                <a:solidFill>
                  <a:schemeClr val="lt2"/>
                </a:solidFill>
                <a:highlight>
                  <a:srgbClr val="FFFFFF"/>
                </a:highlight>
              </a:rPr>
              <a:t>            ``(17) The number of infants--</a:t>
            </a:r>
            <a:endParaRPr sz="1333">
              <a:solidFill>
                <a:schemeClr val="lt2"/>
              </a:solidFill>
              <a:highlight>
                <a:srgbClr val="FFFFFF"/>
              </a:highlight>
            </a:endParaRPr>
          </a:p>
          <a:p>
            <a:pPr marL="76198" indent="0">
              <a:lnSpc>
                <a:spcPct val="115000"/>
              </a:lnSpc>
            </a:pPr>
            <a:r>
              <a:rPr lang="en" sz="1333">
                <a:solidFill>
                  <a:schemeClr val="lt2"/>
                </a:solidFill>
                <a:highlight>
                  <a:srgbClr val="FFFFFF"/>
                </a:highlight>
              </a:rPr>
              <a:t>                    ``(A) identified under subsection (b)(2)(B)(ii);</a:t>
            </a:r>
            <a:endParaRPr sz="1333">
              <a:solidFill>
                <a:schemeClr val="lt2"/>
              </a:solidFill>
              <a:highlight>
                <a:srgbClr val="FFFFFF"/>
              </a:highlight>
            </a:endParaRPr>
          </a:p>
          <a:p>
            <a:pPr marL="76198" indent="0">
              <a:lnSpc>
                <a:spcPct val="115000"/>
              </a:lnSpc>
            </a:pPr>
            <a:r>
              <a:rPr lang="en" sz="1333">
                <a:solidFill>
                  <a:schemeClr val="lt2"/>
                </a:solidFill>
                <a:highlight>
                  <a:srgbClr val="FFFFFF"/>
                </a:highlight>
              </a:rPr>
              <a:t>                    ``(B) for whom a plan of safe care was developed under subsection (b)(2)(B)(iii); and</a:t>
            </a:r>
            <a:endParaRPr sz="1333">
              <a:solidFill>
                <a:schemeClr val="lt2"/>
              </a:solidFill>
              <a:highlight>
                <a:srgbClr val="FFFFFF"/>
              </a:highlight>
            </a:endParaRPr>
          </a:p>
          <a:p>
            <a:pPr marL="76198" indent="0">
              <a:lnSpc>
                <a:spcPct val="115000"/>
              </a:lnSpc>
            </a:pPr>
            <a:r>
              <a:rPr lang="en" sz="1333">
                <a:solidFill>
                  <a:schemeClr val="lt2"/>
                </a:solidFill>
                <a:highlight>
                  <a:srgbClr val="FFFFFF"/>
                </a:highlight>
              </a:rPr>
              <a:t>                    ``(</a:t>
            </a:r>
            <a:r>
              <a:rPr lang="en" sz="1333" u="sng">
                <a:solidFill>
                  <a:schemeClr val="lt2"/>
                </a:solidFill>
                <a:highlight>
                  <a:srgbClr val="FFFFFF"/>
                </a:highlight>
              </a:rPr>
              <a:t>C</a:t>
            </a:r>
            <a:r>
              <a:rPr lang="en" sz="1333" b="1" u="sng">
                <a:solidFill>
                  <a:schemeClr val="lt2"/>
                </a:solidFill>
                <a:highlight>
                  <a:srgbClr val="FFFFFF"/>
                </a:highlight>
              </a:rPr>
              <a:t>) for whom a referral was made for appropriate services, including services for the affected family or caregiver</a:t>
            </a:r>
            <a:endParaRPr sz="1333" b="1" u="sng">
              <a:solidFill>
                <a:schemeClr val="lt2"/>
              </a:solidFill>
              <a:highlight>
                <a:srgbClr val="FFFFFF"/>
              </a:highlight>
            </a:endParaRPr>
          </a:p>
        </p:txBody>
      </p:sp>
    </p:spTree>
    <p:extLst>
      <p:ext uri="{BB962C8B-B14F-4D97-AF65-F5344CB8AC3E}">
        <p14:creationId xmlns:p14="http://schemas.microsoft.com/office/powerpoint/2010/main" val="1004417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27</a:t>
            </a:fld>
            <a:endParaRPr kern="0">
              <a:solidFill>
                <a:srgbClr val="FFFFFF"/>
              </a:solidFill>
            </a:endParaRPr>
          </a:p>
        </p:txBody>
      </p:sp>
      <p:sp>
        <p:nvSpPr>
          <p:cNvPr id="103" name="Google Shape;103;p16"/>
          <p:cNvSpPr txBox="1">
            <a:spLocks noGrp="1"/>
          </p:cNvSpPr>
          <p:nvPr>
            <p:ph type="ctrTitle"/>
          </p:nvPr>
        </p:nvSpPr>
        <p:spPr>
          <a:xfrm>
            <a:off x="327567" y="423233"/>
            <a:ext cx="11360800" cy="984400"/>
          </a:xfrm>
          <a:prstGeom prst="rect">
            <a:avLst/>
          </a:prstGeom>
        </p:spPr>
        <p:txBody>
          <a:bodyPr spcFirstLastPara="1" wrap="square" lIns="121900" tIns="121900" rIns="121900" bIns="121900" anchor="t" anchorCtr="0">
            <a:normAutofit fontScale="90000"/>
          </a:bodyPr>
          <a:lstStyle/>
          <a:p>
            <a:r>
              <a:rPr lang="en" sz="5600"/>
              <a:t>Plans of Safe Care Requirement</a:t>
            </a:r>
            <a:endParaRPr/>
          </a:p>
        </p:txBody>
      </p:sp>
      <p:sp>
        <p:nvSpPr>
          <p:cNvPr id="104" name="Google Shape;104;p16"/>
          <p:cNvSpPr txBox="1">
            <a:spLocks noGrp="1"/>
          </p:cNvSpPr>
          <p:nvPr>
            <p:ph type="subTitle" idx="1"/>
          </p:nvPr>
        </p:nvSpPr>
        <p:spPr>
          <a:xfrm>
            <a:off x="188900" y="1407633"/>
            <a:ext cx="11740800" cy="4759600"/>
          </a:xfrm>
          <a:prstGeom prst="rect">
            <a:avLst/>
          </a:prstGeom>
        </p:spPr>
        <p:txBody>
          <a:bodyPr spcFirstLastPara="1" wrap="square" lIns="121900" tIns="121900" rIns="121900" bIns="121900" anchor="t" anchorCtr="0">
            <a:noAutofit/>
          </a:bodyPr>
          <a:lstStyle/>
          <a:p>
            <a:pPr marL="0" indent="0">
              <a:lnSpc>
                <a:spcPct val="105000"/>
              </a:lnSpc>
              <a:buSzPts val="770"/>
            </a:pPr>
            <a:r>
              <a:rPr lang="en" sz="1733" b="1">
                <a:solidFill>
                  <a:schemeClr val="lt2"/>
                </a:solidFill>
              </a:rPr>
              <a:t>2003 CAPTA Reauthorization: </a:t>
            </a:r>
            <a:r>
              <a:rPr lang="en" sz="1733">
                <a:solidFill>
                  <a:schemeClr val="lt2"/>
                </a:solidFill>
              </a:rPr>
              <a:t>Establishes state responsibilities regarding prenatally exposed infants in order to receive federal CAPTA funding.</a:t>
            </a:r>
            <a:endParaRPr/>
          </a:p>
          <a:p>
            <a:pPr marL="0" indent="0">
              <a:lnSpc>
                <a:spcPct val="105000"/>
              </a:lnSpc>
              <a:spcBef>
                <a:spcPts val="1600"/>
              </a:spcBef>
              <a:buSzPts val="770"/>
            </a:pPr>
            <a:r>
              <a:rPr lang="en" sz="1733" b="1">
                <a:solidFill>
                  <a:schemeClr val="lt2"/>
                </a:solidFill>
              </a:rPr>
              <a:t>Comprehensive Addiction and Recovery Act of 2016: </a:t>
            </a:r>
            <a:r>
              <a:rPr lang="en" sz="1733">
                <a:solidFill>
                  <a:schemeClr val="lt2"/>
                </a:solidFill>
              </a:rPr>
              <a:t> Modified the CAPTA State plan requirement for infants born and identified as being affected by substance use or withdrawal symptoms or fetal alcohol spectrum disorders by adding criteria to State plans to ensure the safety and well-being of infants following their release from the care of health-care providers, to address the health and substance use disorder treatment needs of the infant and affected family or caregiver, and to develop the plans of safe care for infants affected by all substance use (not just the use of illegal substances, as was the requirement prior to this change). </a:t>
            </a:r>
            <a:endParaRPr sz="1733">
              <a:solidFill>
                <a:schemeClr val="lt2"/>
              </a:solidFill>
            </a:endParaRPr>
          </a:p>
          <a:p>
            <a:pPr marL="0" indent="0">
              <a:lnSpc>
                <a:spcPct val="105000"/>
              </a:lnSpc>
              <a:spcBef>
                <a:spcPts val="1600"/>
              </a:spcBef>
              <a:spcAft>
                <a:spcPts val="1600"/>
              </a:spcAft>
              <a:buSzPts val="770"/>
            </a:pPr>
            <a:r>
              <a:rPr lang="en" sz="1733" b="1">
                <a:solidFill>
                  <a:schemeClr val="lt2"/>
                </a:solidFill>
              </a:rPr>
              <a:t>Substance Use-Disorder Prevention That Promotes Opioid Recovery and Treatment for Patients and Communities Act of 2018: </a:t>
            </a:r>
            <a:r>
              <a:rPr lang="en" sz="1733">
                <a:solidFill>
                  <a:schemeClr val="lt2"/>
                </a:solidFill>
              </a:rPr>
              <a:t>Authorized grants to States for the purpose of assisting child welfare agencies, social services agencies, substance use disorder treatment agencies, hospitals with labor and delivery units, medical staff, public health and mental health agencies, and maternal and child health agencies to facilitate collaboration in developing, updating, implementing, and monitoring plans of safe care.</a:t>
            </a:r>
            <a:endParaRPr sz="1733">
              <a:solidFill>
                <a:schemeClr val="lt2"/>
              </a:solidFill>
            </a:endParaRPr>
          </a:p>
        </p:txBody>
      </p:sp>
    </p:spTree>
    <p:extLst>
      <p:ext uri="{BB962C8B-B14F-4D97-AF65-F5344CB8AC3E}">
        <p14:creationId xmlns:p14="http://schemas.microsoft.com/office/powerpoint/2010/main" val="451357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28</a:t>
            </a:fld>
            <a:endParaRPr kern="0">
              <a:solidFill>
                <a:srgbClr val="FFFFFF"/>
              </a:solidFill>
            </a:endParaRPr>
          </a:p>
        </p:txBody>
      </p:sp>
      <p:sp>
        <p:nvSpPr>
          <p:cNvPr id="110" name="Google Shape;110;p17"/>
          <p:cNvSpPr txBox="1">
            <a:spLocks noGrp="1"/>
          </p:cNvSpPr>
          <p:nvPr>
            <p:ph type="ctrTitle"/>
          </p:nvPr>
        </p:nvSpPr>
        <p:spPr>
          <a:xfrm>
            <a:off x="237400" y="341867"/>
            <a:ext cx="11360800" cy="984400"/>
          </a:xfrm>
          <a:prstGeom prst="rect">
            <a:avLst/>
          </a:prstGeom>
        </p:spPr>
        <p:txBody>
          <a:bodyPr spcFirstLastPara="1" wrap="square" lIns="121900" tIns="121900" rIns="121900" bIns="121900" anchor="t" anchorCtr="0">
            <a:normAutofit fontScale="90000"/>
          </a:bodyPr>
          <a:lstStyle/>
          <a:p>
            <a:r>
              <a:rPr lang="en" sz="5600"/>
              <a:t>Current Statute: §5106a. (b)(2)</a:t>
            </a:r>
            <a:endParaRPr/>
          </a:p>
        </p:txBody>
      </p:sp>
      <p:sp>
        <p:nvSpPr>
          <p:cNvPr id="111" name="Google Shape;111;p17"/>
          <p:cNvSpPr txBox="1">
            <a:spLocks noGrp="1"/>
          </p:cNvSpPr>
          <p:nvPr>
            <p:ph type="subTitle" idx="1"/>
          </p:nvPr>
        </p:nvSpPr>
        <p:spPr>
          <a:xfrm>
            <a:off x="237400" y="1251867"/>
            <a:ext cx="11488000" cy="4669200"/>
          </a:xfrm>
          <a:prstGeom prst="rect">
            <a:avLst/>
          </a:prstGeom>
        </p:spPr>
        <p:txBody>
          <a:bodyPr spcFirstLastPara="1" wrap="square" lIns="121900" tIns="121900" rIns="121900" bIns="121900" anchor="t" anchorCtr="0">
            <a:noAutofit/>
          </a:bodyPr>
          <a:lstStyle/>
          <a:p>
            <a:pPr marL="0" indent="0">
              <a:lnSpc>
                <a:spcPct val="105000"/>
              </a:lnSpc>
              <a:buSzPts val="935"/>
            </a:pPr>
            <a:r>
              <a:rPr lang="en" sz="1667">
                <a:solidFill>
                  <a:schemeClr val="lt2"/>
                </a:solidFill>
              </a:rPr>
              <a:t>A State plan submitted under paragraph (1) shall contain a description of the activities that the State will carry out using amounts received under the grant to achieve the objectives of this subchapter, including—</a:t>
            </a:r>
            <a:endParaRPr sz="1667">
              <a:solidFill>
                <a:schemeClr val="lt2"/>
              </a:solidFill>
            </a:endParaRPr>
          </a:p>
          <a:p>
            <a:pPr marL="406390" indent="186262">
              <a:lnSpc>
                <a:spcPct val="105000"/>
              </a:lnSpc>
              <a:buSzPts val="935"/>
            </a:pPr>
            <a:endParaRPr sz="1667">
              <a:solidFill>
                <a:schemeClr val="lt2"/>
              </a:solidFill>
            </a:endParaRPr>
          </a:p>
          <a:p>
            <a:pPr marL="406390" indent="186262">
              <a:lnSpc>
                <a:spcPct val="105000"/>
              </a:lnSpc>
              <a:buSzPts val="935"/>
            </a:pPr>
            <a:r>
              <a:rPr lang="en" sz="1667">
                <a:solidFill>
                  <a:schemeClr val="lt2"/>
                </a:solidFill>
              </a:rPr>
              <a:t>(B) an assurance in the form of a certification by the Governor of the State that the State has in effect and is enforcing a State law, or has in effect and is operating a statewide program, relating to child abuse and neglect that includes—</a:t>
            </a:r>
            <a:endParaRPr sz="1667">
              <a:solidFill>
                <a:schemeClr val="lt2"/>
              </a:solidFill>
            </a:endParaRPr>
          </a:p>
          <a:p>
            <a:pPr marL="609585" indent="186262">
              <a:lnSpc>
                <a:spcPct val="105000"/>
              </a:lnSpc>
              <a:buSzPts val="935"/>
            </a:pPr>
            <a:endParaRPr sz="1667">
              <a:solidFill>
                <a:schemeClr val="lt2"/>
              </a:solidFill>
            </a:endParaRPr>
          </a:p>
          <a:p>
            <a:pPr marL="609585" indent="186262">
              <a:lnSpc>
                <a:spcPct val="105000"/>
              </a:lnSpc>
              <a:buSzPts val="935"/>
            </a:pPr>
            <a:r>
              <a:rPr lang="en" sz="1667">
                <a:solidFill>
                  <a:schemeClr val="lt2"/>
                </a:solidFill>
              </a:rPr>
              <a:t>(ii) policies and procedures (including appropriate referrals to child protection service systems and for other appropriate services) to address the needs of infants born with and identified as being affected by substance abuse or withdrawal symptoms resulting from prenatal drug exposure, or a Fetal Alcohol Spectrum Disorder, including a requirement that health care providers involved in the delivery or care of such infants notify the child protective services system of the occurrence of such condition in such infants, except that such notification shall not be construed to—</a:t>
            </a:r>
            <a:endParaRPr sz="1667">
              <a:solidFill>
                <a:schemeClr val="lt2"/>
              </a:solidFill>
            </a:endParaRPr>
          </a:p>
          <a:p>
            <a:pPr marL="609585" indent="186262">
              <a:lnSpc>
                <a:spcPct val="105000"/>
              </a:lnSpc>
              <a:buSzPts val="935"/>
            </a:pPr>
            <a:endParaRPr sz="1667">
              <a:solidFill>
                <a:schemeClr val="lt2"/>
              </a:solidFill>
            </a:endParaRPr>
          </a:p>
          <a:p>
            <a:pPr marL="812780" indent="186262">
              <a:lnSpc>
                <a:spcPct val="105000"/>
              </a:lnSpc>
              <a:buSzPts val="935"/>
            </a:pPr>
            <a:r>
              <a:rPr lang="en" sz="1667">
                <a:solidFill>
                  <a:schemeClr val="lt2"/>
                </a:solidFill>
              </a:rPr>
              <a:t>(I) establish a definition under Federal law of what constitutes child abuse or neglect; or</a:t>
            </a:r>
            <a:endParaRPr sz="1667">
              <a:solidFill>
                <a:schemeClr val="lt2"/>
              </a:solidFill>
            </a:endParaRPr>
          </a:p>
          <a:p>
            <a:pPr marL="812780" indent="186262">
              <a:lnSpc>
                <a:spcPct val="105000"/>
              </a:lnSpc>
              <a:buSzPts val="935"/>
            </a:pPr>
            <a:r>
              <a:rPr lang="en" sz="1667">
                <a:solidFill>
                  <a:schemeClr val="lt2"/>
                </a:solidFill>
              </a:rPr>
              <a:t>(II) require prosecution for any illegal action;</a:t>
            </a:r>
            <a:endParaRPr sz="1667">
              <a:solidFill>
                <a:schemeClr val="lt2"/>
              </a:solidFill>
            </a:endParaRPr>
          </a:p>
        </p:txBody>
      </p:sp>
    </p:spTree>
    <p:extLst>
      <p:ext uri="{BB962C8B-B14F-4D97-AF65-F5344CB8AC3E}">
        <p14:creationId xmlns:p14="http://schemas.microsoft.com/office/powerpoint/2010/main" val="3603079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8"/>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29</a:t>
            </a:fld>
            <a:endParaRPr kern="0">
              <a:solidFill>
                <a:srgbClr val="FFFFFF"/>
              </a:solidFill>
            </a:endParaRPr>
          </a:p>
        </p:txBody>
      </p:sp>
      <p:sp>
        <p:nvSpPr>
          <p:cNvPr id="117" name="Google Shape;117;p18"/>
          <p:cNvSpPr txBox="1">
            <a:spLocks noGrp="1"/>
          </p:cNvSpPr>
          <p:nvPr>
            <p:ph type="ctrTitle"/>
          </p:nvPr>
        </p:nvSpPr>
        <p:spPr>
          <a:xfrm>
            <a:off x="314000" y="298267"/>
            <a:ext cx="11360800" cy="1518000"/>
          </a:xfrm>
          <a:prstGeom prst="rect">
            <a:avLst/>
          </a:prstGeom>
        </p:spPr>
        <p:txBody>
          <a:bodyPr spcFirstLastPara="1" wrap="square" lIns="121900" tIns="121900" rIns="121900" bIns="121900" anchor="t" anchorCtr="0">
            <a:normAutofit fontScale="90000"/>
          </a:bodyPr>
          <a:lstStyle/>
          <a:p>
            <a:r>
              <a:rPr lang="en" sz="5600"/>
              <a:t>Current Statute: §5106a. (b)(2) Continued</a:t>
            </a:r>
            <a:endParaRPr sz="5600"/>
          </a:p>
          <a:p>
            <a:endParaRPr sz="5600"/>
          </a:p>
          <a:p>
            <a:endParaRPr sz="5600"/>
          </a:p>
        </p:txBody>
      </p:sp>
      <p:sp>
        <p:nvSpPr>
          <p:cNvPr id="118" name="Google Shape;118;p18"/>
          <p:cNvSpPr txBox="1">
            <a:spLocks noGrp="1"/>
          </p:cNvSpPr>
          <p:nvPr>
            <p:ph type="subTitle" idx="1"/>
          </p:nvPr>
        </p:nvSpPr>
        <p:spPr>
          <a:xfrm>
            <a:off x="473733" y="1946967"/>
            <a:ext cx="10822800" cy="3775200"/>
          </a:xfrm>
          <a:prstGeom prst="rect">
            <a:avLst/>
          </a:prstGeom>
        </p:spPr>
        <p:txBody>
          <a:bodyPr spcFirstLastPara="1" wrap="square" lIns="121900" tIns="121900" rIns="121900" bIns="121900" anchor="t" anchorCtr="0">
            <a:normAutofit/>
          </a:bodyPr>
          <a:lstStyle/>
          <a:p>
            <a:pPr marL="0" indent="0">
              <a:lnSpc>
                <a:spcPct val="115000"/>
              </a:lnSpc>
            </a:pPr>
            <a:r>
              <a:rPr lang="en" sz="1733">
                <a:solidFill>
                  <a:schemeClr val="lt2"/>
                </a:solidFill>
                <a:latin typeface="Open Sans"/>
                <a:ea typeface="Open Sans"/>
                <a:cs typeface="Open Sans"/>
                <a:sym typeface="Open Sans"/>
              </a:rPr>
              <a:t>(iii) the development of a plan of safe care for the infant born and identified as being affected by substance abuse or withdrawal symptoms, or a Fetal Alcohol Spectrum Disorder to ensure the safety and well-being of such infant following release from the care of health care providers, including through—</a:t>
            </a:r>
            <a:endParaRPr sz="1733">
              <a:solidFill>
                <a:schemeClr val="lt2"/>
              </a:solidFill>
              <a:latin typeface="Open Sans"/>
              <a:ea typeface="Open Sans"/>
              <a:cs typeface="Open Sans"/>
              <a:sym typeface="Open Sans"/>
            </a:endParaRPr>
          </a:p>
          <a:p>
            <a:pPr marL="812780" indent="186262">
              <a:lnSpc>
                <a:spcPct val="115000"/>
              </a:lnSpc>
            </a:pPr>
            <a:r>
              <a:rPr lang="en" sz="1733">
                <a:solidFill>
                  <a:schemeClr val="lt2"/>
                </a:solidFill>
                <a:latin typeface="Open Sans"/>
                <a:ea typeface="Open Sans"/>
                <a:cs typeface="Open Sans"/>
                <a:sym typeface="Open Sans"/>
              </a:rPr>
              <a:t>(I) addressing the health and substance use disorder treatment needs of the infant and affected family or caregiver; and</a:t>
            </a:r>
            <a:endParaRPr sz="1733">
              <a:solidFill>
                <a:schemeClr val="lt2"/>
              </a:solidFill>
              <a:latin typeface="Open Sans"/>
              <a:ea typeface="Open Sans"/>
              <a:cs typeface="Open Sans"/>
              <a:sym typeface="Open Sans"/>
            </a:endParaRPr>
          </a:p>
          <a:p>
            <a:pPr marL="812780" indent="186262">
              <a:lnSpc>
                <a:spcPct val="115000"/>
              </a:lnSpc>
            </a:pPr>
            <a:r>
              <a:rPr lang="en" sz="1733">
                <a:solidFill>
                  <a:schemeClr val="lt2"/>
                </a:solidFill>
                <a:latin typeface="Open Sans"/>
                <a:ea typeface="Open Sans"/>
                <a:cs typeface="Open Sans"/>
                <a:sym typeface="Open Sans"/>
              </a:rPr>
              <a:t>(II) the development and implementation by the State of monitoring systems regarding the implementation of such plans to determine whether and in what manner local entities are providing, in accordance with State requirements, referrals to and delivery of appropriate services for the infant and affected family or caregiver;</a:t>
            </a:r>
            <a:endParaRPr>
              <a:solidFill>
                <a:schemeClr val="lt2"/>
              </a:solidFill>
            </a:endParaRPr>
          </a:p>
        </p:txBody>
      </p:sp>
    </p:spTree>
    <p:extLst>
      <p:ext uri="{BB962C8B-B14F-4D97-AF65-F5344CB8AC3E}">
        <p14:creationId xmlns:p14="http://schemas.microsoft.com/office/powerpoint/2010/main" val="3935451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Conference Updates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01436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30</a:t>
            </a:fld>
            <a:endParaRPr kern="0">
              <a:solidFill>
                <a:srgbClr val="FFFFFF"/>
              </a:solidFill>
            </a:endParaRPr>
          </a:p>
        </p:txBody>
      </p:sp>
      <p:sp>
        <p:nvSpPr>
          <p:cNvPr id="124" name="Google Shape;124;p19"/>
          <p:cNvSpPr txBox="1">
            <a:spLocks noGrp="1"/>
          </p:cNvSpPr>
          <p:nvPr>
            <p:ph type="ctrTitle"/>
          </p:nvPr>
        </p:nvSpPr>
        <p:spPr>
          <a:xfrm>
            <a:off x="328533" y="385467"/>
            <a:ext cx="11360800" cy="984400"/>
          </a:xfrm>
          <a:prstGeom prst="rect">
            <a:avLst/>
          </a:prstGeom>
        </p:spPr>
        <p:txBody>
          <a:bodyPr spcFirstLastPara="1" wrap="square" lIns="121900" tIns="121900" rIns="121900" bIns="121900" anchor="t" anchorCtr="0">
            <a:normAutofit fontScale="90000"/>
          </a:bodyPr>
          <a:lstStyle/>
          <a:p>
            <a:r>
              <a:rPr lang="en" sz="5600"/>
              <a:t>Current Statute: §5106a.</a:t>
            </a:r>
            <a:endParaRPr/>
          </a:p>
        </p:txBody>
      </p:sp>
      <p:sp>
        <p:nvSpPr>
          <p:cNvPr id="125" name="Google Shape;125;p19"/>
          <p:cNvSpPr txBox="1">
            <a:spLocks noGrp="1"/>
          </p:cNvSpPr>
          <p:nvPr>
            <p:ph type="subTitle" idx="1"/>
          </p:nvPr>
        </p:nvSpPr>
        <p:spPr>
          <a:xfrm>
            <a:off x="426733" y="1687767"/>
            <a:ext cx="11164400" cy="3731600"/>
          </a:xfrm>
          <a:prstGeom prst="rect">
            <a:avLst/>
          </a:prstGeom>
        </p:spPr>
        <p:txBody>
          <a:bodyPr spcFirstLastPara="1" wrap="square" lIns="121900" tIns="121900" rIns="121900" bIns="121900" anchor="t" anchorCtr="0">
            <a:normAutofit/>
          </a:bodyPr>
          <a:lstStyle/>
          <a:p>
            <a:pPr marL="186262" indent="-186262">
              <a:lnSpc>
                <a:spcPct val="115000"/>
              </a:lnSpc>
              <a:spcBef>
                <a:spcPts val="667"/>
              </a:spcBef>
            </a:pPr>
            <a:r>
              <a:rPr lang="en" sz="1733" b="1">
                <a:solidFill>
                  <a:schemeClr val="lt2"/>
                </a:solidFill>
                <a:latin typeface="Open Sans"/>
                <a:ea typeface="Open Sans"/>
                <a:cs typeface="Open Sans"/>
                <a:sym typeface="Open Sans"/>
              </a:rPr>
              <a:t>(d) Annual State data reports</a:t>
            </a:r>
            <a:endParaRPr sz="1733" b="1">
              <a:solidFill>
                <a:schemeClr val="lt2"/>
              </a:solidFill>
              <a:latin typeface="Open Sans"/>
              <a:ea typeface="Open Sans"/>
              <a:cs typeface="Open Sans"/>
              <a:sym typeface="Open Sans"/>
            </a:endParaRPr>
          </a:p>
          <a:p>
            <a:pPr marL="0" indent="186262">
              <a:lnSpc>
                <a:spcPct val="115000"/>
              </a:lnSpc>
              <a:spcBef>
                <a:spcPts val="267"/>
              </a:spcBef>
            </a:pPr>
            <a:r>
              <a:rPr lang="en" sz="1733">
                <a:solidFill>
                  <a:schemeClr val="lt2"/>
                </a:solidFill>
                <a:latin typeface="Open Sans"/>
                <a:ea typeface="Open Sans"/>
                <a:cs typeface="Open Sans"/>
                <a:sym typeface="Open Sans"/>
              </a:rPr>
              <a:t>Each State to which a grant is made under this section shall annually work with the Secretary to provide, to the maximum extent practicable, a report that includes the following:</a:t>
            </a:r>
            <a:endParaRPr sz="1733">
              <a:solidFill>
                <a:schemeClr val="lt2"/>
              </a:solidFill>
              <a:latin typeface="Open Sans"/>
              <a:ea typeface="Open Sans"/>
              <a:cs typeface="Open Sans"/>
              <a:sym typeface="Open Sans"/>
            </a:endParaRPr>
          </a:p>
          <a:p>
            <a:pPr marL="0" indent="0">
              <a:lnSpc>
                <a:spcPct val="115000"/>
              </a:lnSpc>
            </a:pPr>
            <a:r>
              <a:rPr lang="en" sz="1733">
                <a:solidFill>
                  <a:schemeClr val="lt2"/>
                </a:solidFill>
                <a:latin typeface="Open Sans"/>
                <a:ea typeface="Open Sans"/>
                <a:cs typeface="Open Sans"/>
                <a:sym typeface="Open Sans"/>
              </a:rPr>
              <a:t>(18) The number of infants—</a:t>
            </a:r>
            <a:endParaRPr sz="1733">
              <a:solidFill>
                <a:schemeClr val="lt2"/>
              </a:solidFill>
              <a:latin typeface="Open Sans"/>
              <a:ea typeface="Open Sans"/>
              <a:cs typeface="Open Sans"/>
              <a:sym typeface="Open Sans"/>
            </a:endParaRPr>
          </a:p>
          <a:p>
            <a:pPr marL="0" indent="609585">
              <a:lnSpc>
                <a:spcPct val="115000"/>
              </a:lnSpc>
              <a:spcBef>
                <a:spcPts val="1600"/>
              </a:spcBef>
            </a:pPr>
            <a:r>
              <a:rPr lang="en" sz="1733">
                <a:solidFill>
                  <a:schemeClr val="lt2"/>
                </a:solidFill>
                <a:latin typeface="Open Sans"/>
                <a:ea typeface="Open Sans"/>
                <a:cs typeface="Open Sans"/>
                <a:sym typeface="Open Sans"/>
              </a:rPr>
              <a:t>(A) identified under subsection (b)(2)(B)(ii);</a:t>
            </a:r>
            <a:endParaRPr sz="1733">
              <a:solidFill>
                <a:schemeClr val="lt2"/>
              </a:solidFill>
              <a:latin typeface="Open Sans"/>
              <a:ea typeface="Open Sans"/>
              <a:cs typeface="Open Sans"/>
              <a:sym typeface="Open Sans"/>
            </a:endParaRPr>
          </a:p>
          <a:p>
            <a:pPr marL="0" indent="609585">
              <a:lnSpc>
                <a:spcPct val="115000"/>
              </a:lnSpc>
              <a:spcBef>
                <a:spcPts val="1600"/>
              </a:spcBef>
            </a:pPr>
            <a:r>
              <a:rPr lang="en" sz="1733">
                <a:solidFill>
                  <a:schemeClr val="lt2"/>
                </a:solidFill>
                <a:latin typeface="Open Sans"/>
                <a:ea typeface="Open Sans"/>
                <a:cs typeface="Open Sans"/>
                <a:sym typeface="Open Sans"/>
              </a:rPr>
              <a:t>(B) for whom a plan of safe care was developed under subsection (b)(2)(B)(iii); and</a:t>
            </a:r>
            <a:endParaRPr sz="1733">
              <a:solidFill>
                <a:schemeClr val="lt2"/>
              </a:solidFill>
              <a:latin typeface="Open Sans"/>
              <a:ea typeface="Open Sans"/>
              <a:cs typeface="Open Sans"/>
              <a:sym typeface="Open Sans"/>
            </a:endParaRPr>
          </a:p>
          <a:p>
            <a:pPr marL="609585" indent="0">
              <a:lnSpc>
                <a:spcPct val="115000"/>
              </a:lnSpc>
              <a:spcBef>
                <a:spcPts val="1600"/>
              </a:spcBef>
              <a:spcAft>
                <a:spcPts val="1600"/>
              </a:spcAft>
            </a:pPr>
            <a:r>
              <a:rPr lang="en" sz="1733">
                <a:solidFill>
                  <a:schemeClr val="lt2"/>
                </a:solidFill>
                <a:latin typeface="Open Sans"/>
                <a:ea typeface="Open Sans"/>
                <a:cs typeface="Open Sans"/>
                <a:sym typeface="Open Sans"/>
              </a:rPr>
              <a:t>(C) for whom a referral was made for appropriate services, including services for the  affected family             or caregiver, under subsection (b)(2)(B)(iii).</a:t>
            </a:r>
            <a:endParaRPr>
              <a:solidFill>
                <a:schemeClr val="lt2"/>
              </a:solidFill>
            </a:endParaRPr>
          </a:p>
        </p:txBody>
      </p:sp>
    </p:spTree>
    <p:extLst>
      <p:ext uri="{BB962C8B-B14F-4D97-AF65-F5344CB8AC3E}">
        <p14:creationId xmlns:p14="http://schemas.microsoft.com/office/powerpoint/2010/main" val="2312373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31</a:t>
            </a:fld>
            <a:endParaRPr kern="0">
              <a:solidFill>
                <a:srgbClr val="FFFFFF"/>
              </a:solidFill>
            </a:endParaRPr>
          </a:p>
        </p:txBody>
      </p:sp>
      <p:sp>
        <p:nvSpPr>
          <p:cNvPr id="131" name="Google Shape;131;p20"/>
          <p:cNvSpPr txBox="1">
            <a:spLocks noGrp="1"/>
          </p:cNvSpPr>
          <p:nvPr>
            <p:ph type="ctrTitle"/>
          </p:nvPr>
        </p:nvSpPr>
        <p:spPr>
          <a:xfrm>
            <a:off x="364800" y="511633"/>
            <a:ext cx="11360800" cy="984400"/>
          </a:xfrm>
          <a:prstGeom prst="rect">
            <a:avLst/>
          </a:prstGeom>
        </p:spPr>
        <p:txBody>
          <a:bodyPr spcFirstLastPara="1" wrap="square" lIns="121900" tIns="121900" rIns="121900" bIns="121900" anchor="t" anchorCtr="0">
            <a:normAutofit fontScale="90000"/>
          </a:bodyPr>
          <a:lstStyle/>
          <a:p>
            <a:r>
              <a:rPr lang="en" sz="5600"/>
              <a:t>CAPTA Reauthorization</a:t>
            </a:r>
            <a:endParaRPr/>
          </a:p>
        </p:txBody>
      </p:sp>
      <p:sp>
        <p:nvSpPr>
          <p:cNvPr id="132" name="Google Shape;132;p20"/>
          <p:cNvSpPr txBox="1">
            <a:spLocks noGrp="1"/>
          </p:cNvSpPr>
          <p:nvPr>
            <p:ph type="subTitle" idx="1"/>
          </p:nvPr>
        </p:nvSpPr>
        <p:spPr>
          <a:xfrm>
            <a:off x="415600" y="1704033"/>
            <a:ext cx="11259200" cy="4305600"/>
          </a:xfrm>
          <a:prstGeom prst="rect">
            <a:avLst/>
          </a:prstGeom>
        </p:spPr>
        <p:txBody>
          <a:bodyPr spcFirstLastPara="1" wrap="square" lIns="121900" tIns="121900" rIns="121900" bIns="121900" anchor="t" anchorCtr="0">
            <a:normAutofit/>
          </a:bodyPr>
          <a:lstStyle/>
          <a:p>
            <a:pPr marL="0" indent="0">
              <a:lnSpc>
                <a:spcPct val="115000"/>
              </a:lnSpc>
            </a:pPr>
            <a:r>
              <a:rPr lang="en">
                <a:solidFill>
                  <a:schemeClr val="lt2"/>
                </a:solidFill>
                <a:highlight>
                  <a:srgbClr val="FFFFFF"/>
                </a:highlight>
              </a:rPr>
              <a:t>This bill revises and reauthorizes through FY2027 state and community-based child abuse and prevention grants programs, supports for adoption and foster care, and other programs addressing child abuse and neglect</a:t>
            </a:r>
            <a:endParaRPr>
              <a:solidFill>
                <a:schemeClr val="lt2"/>
              </a:solidFill>
              <a:highlight>
                <a:srgbClr val="FFFFFF"/>
              </a:highlight>
            </a:endParaRPr>
          </a:p>
          <a:p>
            <a:pPr marL="0" indent="0">
              <a:lnSpc>
                <a:spcPct val="115000"/>
              </a:lnSpc>
              <a:spcBef>
                <a:spcPts val="1600"/>
              </a:spcBef>
            </a:pPr>
            <a:endParaRPr>
              <a:solidFill>
                <a:schemeClr val="lt2"/>
              </a:solidFill>
              <a:highlight>
                <a:srgbClr val="FFFFFF"/>
              </a:highlight>
            </a:endParaRPr>
          </a:p>
          <a:p>
            <a:pPr marL="0" indent="0">
              <a:lnSpc>
                <a:spcPct val="115000"/>
              </a:lnSpc>
              <a:spcBef>
                <a:spcPts val="1600"/>
              </a:spcBef>
            </a:pPr>
            <a:r>
              <a:rPr lang="en">
                <a:solidFill>
                  <a:schemeClr val="lt2"/>
                </a:solidFill>
              </a:rPr>
              <a:t>The Senate version includes changes to </a:t>
            </a:r>
            <a:r>
              <a:rPr lang="en" b="1">
                <a:solidFill>
                  <a:schemeClr val="lt2"/>
                </a:solidFill>
              </a:rPr>
              <a:t>Plans of Safe Care </a:t>
            </a:r>
            <a:r>
              <a:rPr lang="en">
                <a:solidFill>
                  <a:schemeClr val="lt2"/>
                </a:solidFill>
              </a:rPr>
              <a:t>requirements. </a:t>
            </a:r>
            <a:endParaRPr>
              <a:solidFill>
                <a:schemeClr val="lt2"/>
              </a:solidFill>
            </a:endParaRPr>
          </a:p>
          <a:p>
            <a:pPr marL="0" indent="0">
              <a:lnSpc>
                <a:spcPct val="115000"/>
              </a:lnSpc>
              <a:spcBef>
                <a:spcPts val="1600"/>
              </a:spcBef>
            </a:pPr>
            <a:endParaRPr>
              <a:solidFill>
                <a:schemeClr val="lt2"/>
              </a:solidFill>
            </a:endParaRPr>
          </a:p>
          <a:p>
            <a:pPr marL="0" indent="0">
              <a:lnSpc>
                <a:spcPct val="115000"/>
              </a:lnSpc>
              <a:spcBef>
                <a:spcPts val="1600"/>
              </a:spcBef>
              <a:spcAft>
                <a:spcPts val="1600"/>
              </a:spcAft>
            </a:pPr>
            <a:r>
              <a:rPr lang="en" u="sng">
                <a:solidFill>
                  <a:schemeClr val="lt2"/>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Here is the current Senate version of the CAPTA reauthorization</a:t>
            </a:r>
            <a:r>
              <a:rPr lang="en">
                <a:solidFill>
                  <a:schemeClr val="lt2"/>
                </a:solidFill>
              </a:rPr>
              <a:t> </a:t>
            </a:r>
            <a:endParaRPr>
              <a:solidFill>
                <a:schemeClr val="lt2"/>
              </a:solidFill>
            </a:endParaRPr>
          </a:p>
        </p:txBody>
      </p:sp>
    </p:spTree>
    <p:extLst>
      <p:ext uri="{BB962C8B-B14F-4D97-AF65-F5344CB8AC3E}">
        <p14:creationId xmlns:p14="http://schemas.microsoft.com/office/powerpoint/2010/main" val="3915014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32</a:t>
            </a:fld>
            <a:endParaRPr kern="0">
              <a:solidFill>
                <a:srgbClr val="FFFFFF"/>
              </a:solidFill>
            </a:endParaRPr>
          </a:p>
        </p:txBody>
      </p:sp>
      <p:sp>
        <p:nvSpPr>
          <p:cNvPr id="138" name="Google Shape;138;p21"/>
          <p:cNvSpPr txBox="1">
            <a:spLocks noGrp="1"/>
          </p:cNvSpPr>
          <p:nvPr>
            <p:ph type="ctrTitle"/>
          </p:nvPr>
        </p:nvSpPr>
        <p:spPr>
          <a:xfrm>
            <a:off x="309667" y="341867"/>
            <a:ext cx="11571200" cy="1005600"/>
          </a:xfrm>
          <a:prstGeom prst="rect">
            <a:avLst/>
          </a:prstGeom>
        </p:spPr>
        <p:txBody>
          <a:bodyPr spcFirstLastPara="1" wrap="square" lIns="121900" tIns="121900" rIns="121900" bIns="121900" anchor="t" anchorCtr="0">
            <a:normAutofit fontScale="90000"/>
          </a:bodyPr>
          <a:lstStyle/>
          <a:p>
            <a:pPr>
              <a:buSzPct val="35611"/>
            </a:pPr>
            <a:r>
              <a:rPr lang="en" sz="3707"/>
              <a:t>Summary of Proposed Changes related to Plans of Safe Care</a:t>
            </a:r>
            <a:endParaRPr sz="2987"/>
          </a:p>
        </p:txBody>
      </p:sp>
      <p:sp>
        <p:nvSpPr>
          <p:cNvPr id="139" name="Google Shape;139;p21"/>
          <p:cNvSpPr txBox="1">
            <a:spLocks noGrp="1"/>
          </p:cNvSpPr>
          <p:nvPr>
            <p:ph type="subTitle" idx="1"/>
          </p:nvPr>
        </p:nvSpPr>
        <p:spPr>
          <a:xfrm>
            <a:off x="224667" y="1031600"/>
            <a:ext cx="11741200" cy="5026400"/>
          </a:xfrm>
          <a:prstGeom prst="rect">
            <a:avLst/>
          </a:prstGeom>
        </p:spPr>
        <p:txBody>
          <a:bodyPr spcFirstLastPara="1" wrap="square" lIns="121900" tIns="121900" rIns="121900" bIns="121900" anchor="t" anchorCtr="0">
            <a:noAutofit/>
          </a:bodyPr>
          <a:lstStyle/>
          <a:p>
            <a:pPr marL="0" indent="0">
              <a:lnSpc>
                <a:spcPct val="105000"/>
              </a:lnSpc>
              <a:spcBef>
                <a:spcPts val="1333"/>
              </a:spcBef>
            </a:pPr>
            <a:endParaRPr sz="1600">
              <a:solidFill>
                <a:schemeClr val="lt2"/>
              </a:solidFill>
            </a:endParaRPr>
          </a:p>
          <a:p>
            <a:pPr marL="0" indent="0">
              <a:lnSpc>
                <a:spcPct val="105000"/>
              </a:lnSpc>
              <a:spcBef>
                <a:spcPts val="1333"/>
              </a:spcBef>
            </a:pPr>
            <a:r>
              <a:rPr lang="en" sz="1600">
                <a:solidFill>
                  <a:schemeClr val="lt2"/>
                </a:solidFill>
              </a:rPr>
              <a:t>If passed, the Senate version would:</a:t>
            </a:r>
            <a:endParaRPr sz="1600">
              <a:solidFill>
                <a:schemeClr val="lt2"/>
              </a:solidFill>
            </a:endParaRPr>
          </a:p>
          <a:p>
            <a:pPr marL="609585" indent="-406390">
              <a:lnSpc>
                <a:spcPct val="105000"/>
              </a:lnSpc>
              <a:spcBef>
                <a:spcPts val="1333"/>
              </a:spcBef>
              <a:buClr>
                <a:schemeClr val="lt2"/>
              </a:buClr>
              <a:buSzPts val="1200"/>
              <a:buFont typeface="Montserrat"/>
              <a:buChar char="●"/>
            </a:pPr>
            <a:r>
              <a:rPr lang="en" sz="1600">
                <a:solidFill>
                  <a:schemeClr val="lt2"/>
                </a:solidFill>
              </a:rPr>
              <a:t>Create a new title in CAPTA (e.g. a new section or "chapter" of the law) that is exclusive about "PUBLIC HEALTH RESPONSE TO INFANTS AFFECTED BY SUBSTANCE USE DISORDER" (Title IV)</a:t>
            </a:r>
            <a:endParaRPr sz="1600">
              <a:solidFill>
                <a:schemeClr val="lt2"/>
              </a:solidFill>
            </a:endParaRPr>
          </a:p>
          <a:p>
            <a:pPr marL="609585" indent="-406390">
              <a:lnSpc>
                <a:spcPct val="105000"/>
              </a:lnSpc>
              <a:buClr>
                <a:schemeClr val="lt2"/>
              </a:buClr>
              <a:buSzPts val="1200"/>
              <a:buFont typeface="Arial"/>
              <a:buChar char="●"/>
            </a:pPr>
            <a:r>
              <a:rPr lang="en" sz="1600">
                <a:solidFill>
                  <a:schemeClr val="lt2"/>
                </a:solidFill>
              </a:rPr>
              <a:t>Rename "plan of safe care" as a "</a:t>
            </a:r>
            <a:r>
              <a:rPr lang="en" sz="1600" b="1" i="1">
                <a:solidFill>
                  <a:schemeClr val="lt2"/>
                </a:solidFill>
              </a:rPr>
              <a:t>family care plan</a:t>
            </a:r>
            <a:r>
              <a:rPr lang="en" sz="1600">
                <a:solidFill>
                  <a:schemeClr val="lt2"/>
                </a:solidFill>
              </a:rPr>
              <a:t>"</a:t>
            </a:r>
            <a:endParaRPr sz="1600">
              <a:solidFill>
                <a:schemeClr val="lt2"/>
              </a:solidFill>
            </a:endParaRPr>
          </a:p>
          <a:p>
            <a:pPr marL="609585" indent="-406390">
              <a:lnSpc>
                <a:spcPct val="105000"/>
              </a:lnSpc>
              <a:buClr>
                <a:schemeClr val="lt2"/>
              </a:buClr>
              <a:buSzPts val="1200"/>
              <a:buFont typeface="Arial"/>
              <a:buChar char="●"/>
            </a:pPr>
            <a:r>
              <a:rPr lang="en" sz="1600">
                <a:solidFill>
                  <a:schemeClr val="lt2"/>
                </a:solidFill>
              </a:rPr>
              <a:t>Update the previous "affected by" language to be "infants born with, and identified as being affected by, </a:t>
            </a:r>
            <a:r>
              <a:rPr lang="en" sz="1600" b="1" i="1">
                <a:solidFill>
                  <a:schemeClr val="lt2"/>
                </a:solidFill>
              </a:rPr>
              <a:t>substance use disorder, including alcohol use disorder</a:t>
            </a:r>
            <a:r>
              <a:rPr lang="en" sz="1600">
                <a:solidFill>
                  <a:schemeClr val="lt2"/>
                </a:solidFill>
              </a:rPr>
              <a:t>; "</a:t>
            </a:r>
            <a:endParaRPr sz="1600">
              <a:solidFill>
                <a:schemeClr val="lt2"/>
              </a:solidFill>
            </a:endParaRPr>
          </a:p>
          <a:p>
            <a:pPr marL="609585" indent="-406390">
              <a:lnSpc>
                <a:spcPct val="105000"/>
              </a:lnSpc>
              <a:buClr>
                <a:schemeClr val="lt2"/>
              </a:buClr>
              <a:buSzPts val="1200"/>
              <a:buFont typeface="Arial"/>
              <a:buChar char="●"/>
            </a:pPr>
            <a:r>
              <a:rPr lang="en" sz="1600">
                <a:solidFill>
                  <a:schemeClr val="lt2"/>
                </a:solidFill>
              </a:rPr>
              <a:t>Require policies and procedures that support the development of a family care plan </a:t>
            </a:r>
            <a:r>
              <a:rPr lang="en" sz="1600" b="1" i="1">
                <a:solidFill>
                  <a:schemeClr val="lt2"/>
                </a:solidFill>
              </a:rPr>
              <a:t>prior to the expected delivery</a:t>
            </a:r>
            <a:r>
              <a:rPr lang="en" sz="1600">
                <a:solidFill>
                  <a:schemeClr val="lt2"/>
                </a:solidFill>
              </a:rPr>
              <a:t> of the infant </a:t>
            </a:r>
            <a:endParaRPr sz="1600">
              <a:solidFill>
                <a:schemeClr val="lt2"/>
              </a:solidFill>
            </a:endParaRPr>
          </a:p>
          <a:p>
            <a:pPr marL="609585" indent="-406390">
              <a:lnSpc>
                <a:spcPct val="105000"/>
              </a:lnSpc>
              <a:buClr>
                <a:schemeClr val="lt2"/>
              </a:buClr>
              <a:buSzPts val="1200"/>
              <a:buFont typeface="Arial"/>
              <a:buChar char="●"/>
            </a:pPr>
            <a:r>
              <a:rPr lang="en" sz="1600">
                <a:solidFill>
                  <a:schemeClr val="lt2"/>
                </a:solidFill>
              </a:rPr>
              <a:t>Require state policies and procedures for </a:t>
            </a:r>
            <a:r>
              <a:rPr lang="en" sz="1600" b="1" i="1">
                <a:solidFill>
                  <a:schemeClr val="lt2"/>
                </a:solidFill>
              </a:rPr>
              <a:t>providers involved in the delivery/care of infants to notify the state</a:t>
            </a:r>
            <a:endParaRPr sz="1600" b="1" i="1">
              <a:solidFill>
                <a:schemeClr val="lt2"/>
              </a:solidFill>
            </a:endParaRPr>
          </a:p>
          <a:p>
            <a:pPr marL="609585" indent="-406390">
              <a:lnSpc>
                <a:spcPct val="105000"/>
              </a:lnSpc>
              <a:buClr>
                <a:schemeClr val="lt2"/>
              </a:buClr>
              <a:buSzPts val="1200"/>
              <a:buFont typeface="Montserrat"/>
              <a:buChar char="●"/>
            </a:pPr>
            <a:r>
              <a:rPr lang="en" sz="1600">
                <a:solidFill>
                  <a:schemeClr val="lt2"/>
                </a:solidFill>
              </a:rPr>
              <a:t>Require the development of a family care plan to include:</a:t>
            </a:r>
            <a:endParaRPr sz="1600">
              <a:solidFill>
                <a:schemeClr val="lt2"/>
              </a:solidFill>
            </a:endParaRPr>
          </a:p>
          <a:p>
            <a:pPr marL="1219170" lvl="1" indent="-406390">
              <a:lnSpc>
                <a:spcPct val="105000"/>
              </a:lnSpc>
              <a:buSzPts val="1200"/>
              <a:buFont typeface="Montserrat"/>
              <a:buChar char="○"/>
            </a:pPr>
            <a:r>
              <a:rPr lang="en" sz="1600"/>
              <a:t>Family assessment approach</a:t>
            </a:r>
            <a:endParaRPr sz="1600"/>
          </a:p>
          <a:p>
            <a:pPr marL="1219170" lvl="1" indent="-406390">
              <a:lnSpc>
                <a:spcPct val="105000"/>
              </a:lnSpc>
              <a:buSzPts val="1200"/>
              <a:buFont typeface="Montserrat"/>
              <a:buChar char="○"/>
            </a:pPr>
            <a:r>
              <a:rPr lang="en" sz="1600"/>
              <a:t>Coordinated service delivery of health and SUD needs of infant and affected caregiver</a:t>
            </a:r>
            <a:endParaRPr sz="1600"/>
          </a:p>
          <a:p>
            <a:pPr marL="1219170" lvl="1" indent="-406390">
              <a:lnSpc>
                <a:spcPct val="105000"/>
              </a:lnSpc>
              <a:buSzPts val="1200"/>
              <a:buFont typeface="Montserrat"/>
              <a:buChar char="○"/>
            </a:pPr>
            <a:r>
              <a:rPr lang="en" sz="1600"/>
              <a:t>Development and implementation of state monitoring systems regarding the implementation of such plans to determine whether, and in what manner, local entities are providing referrals to and delivery of appropriate services for the infant and affected family member or caregiver</a:t>
            </a:r>
            <a:endParaRPr sz="1600"/>
          </a:p>
          <a:p>
            <a:pPr marL="609585" indent="-406390">
              <a:lnSpc>
                <a:spcPct val="105000"/>
              </a:lnSpc>
              <a:buClr>
                <a:schemeClr val="lt2"/>
              </a:buClr>
              <a:buSzPts val="1200"/>
              <a:buFont typeface="Montserrat"/>
              <a:buChar char="●"/>
            </a:pPr>
            <a:r>
              <a:rPr lang="en" sz="1600" b="1" i="1">
                <a:solidFill>
                  <a:schemeClr val="lt2"/>
                </a:solidFill>
              </a:rPr>
              <a:t>Require the notification system to be a separate system from child abuse and neglect reporting</a:t>
            </a:r>
            <a:endParaRPr sz="1600">
              <a:solidFill>
                <a:schemeClr val="lt2"/>
              </a:solidFill>
            </a:endParaRPr>
          </a:p>
          <a:p>
            <a:pPr marL="0" indent="0">
              <a:spcBef>
                <a:spcPts val="1333"/>
              </a:spcBef>
            </a:pPr>
            <a:endParaRPr sz="1600"/>
          </a:p>
        </p:txBody>
      </p:sp>
    </p:spTree>
    <p:extLst>
      <p:ext uri="{BB962C8B-B14F-4D97-AF65-F5344CB8AC3E}">
        <p14:creationId xmlns:p14="http://schemas.microsoft.com/office/powerpoint/2010/main" val="2530154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2"/>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33</a:t>
            </a:fld>
            <a:endParaRPr kern="0">
              <a:solidFill>
                <a:srgbClr val="FFFFFF"/>
              </a:solidFill>
            </a:endParaRPr>
          </a:p>
        </p:txBody>
      </p:sp>
      <p:sp>
        <p:nvSpPr>
          <p:cNvPr id="145" name="Google Shape;145;p22"/>
          <p:cNvSpPr txBox="1">
            <a:spLocks noGrp="1"/>
          </p:cNvSpPr>
          <p:nvPr>
            <p:ph type="ctrTitle"/>
          </p:nvPr>
        </p:nvSpPr>
        <p:spPr>
          <a:xfrm>
            <a:off x="302333" y="222067"/>
            <a:ext cx="11571200" cy="1135600"/>
          </a:xfrm>
          <a:prstGeom prst="rect">
            <a:avLst/>
          </a:prstGeom>
        </p:spPr>
        <p:txBody>
          <a:bodyPr spcFirstLastPara="1" wrap="square" lIns="121900" tIns="121900" rIns="121900" bIns="121900" anchor="t" anchorCtr="0">
            <a:normAutofit fontScale="90000"/>
          </a:bodyPr>
          <a:lstStyle/>
          <a:p>
            <a:pPr>
              <a:buSzPct val="35611"/>
            </a:pPr>
            <a:r>
              <a:rPr lang="en" sz="3707"/>
              <a:t>Proposed Grant Program: Allowable Uses of Grant Funding:</a:t>
            </a:r>
            <a:endParaRPr sz="3707"/>
          </a:p>
          <a:p>
            <a:pPr>
              <a:buSzPct val="35611"/>
            </a:pPr>
            <a:endParaRPr sz="3707"/>
          </a:p>
        </p:txBody>
      </p:sp>
      <p:sp>
        <p:nvSpPr>
          <p:cNvPr id="146" name="Google Shape;146;p22"/>
          <p:cNvSpPr txBox="1">
            <a:spLocks noGrp="1"/>
          </p:cNvSpPr>
          <p:nvPr>
            <p:ph type="subTitle" idx="1"/>
          </p:nvPr>
        </p:nvSpPr>
        <p:spPr>
          <a:xfrm>
            <a:off x="217933" y="1677067"/>
            <a:ext cx="11740000" cy="4540800"/>
          </a:xfrm>
          <a:prstGeom prst="rect">
            <a:avLst/>
          </a:prstGeom>
        </p:spPr>
        <p:txBody>
          <a:bodyPr spcFirstLastPara="1" wrap="square" lIns="121900" tIns="121900" rIns="121900" bIns="121900" anchor="t" anchorCtr="0">
            <a:noAutofit/>
          </a:bodyPr>
          <a:lstStyle/>
          <a:p>
            <a:pPr marL="609585" indent="0">
              <a:lnSpc>
                <a:spcPct val="105000"/>
              </a:lnSpc>
              <a:spcBef>
                <a:spcPts val="1333"/>
              </a:spcBef>
            </a:pPr>
            <a:endParaRPr sz="1600">
              <a:solidFill>
                <a:srgbClr val="000000"/>
              </a:solidFill>
            </a:endParaRPr>
          </a:p>
          <a:p>
            <a:pPr marL="0" indent="0">
              <a:spcBef>
                <a:spcPts val="1333"/>
              </a:spcBef>
            </a:pPr>
            <a:endParaRPr sz="1600"/>
          </a:p>
        </p:txBody>
      </p:sp>
      <p:pic>
        <p:nvPicPr>
          <p:cNvPr id="147" name="Google Shape;147;p22"/>
          <p:cNvPicPr preferRelativeResize="0"/>
          <p:nvPr/>
        </p:nvPicPr>
        <p:blipFill>
          <a:blip r:embed="rId3">
            <a:alphaModFix/>
          </a:blip>
          <a:stretch>
            <a:fillRect/>
          </a:stretch>
        </p:blipFill>
        <p:spPr>
          <a:xfrm>
            <a:off x="684467" y="1477467"/>
            <a:ext cx="10673165" cy="4662900"/>
          </a:xfrm>
          <a:prstGeom prst="rect">
            <a:avLst/>
          </a:prstGeom>
          <a:noFill/>
          <a:ln>
            <a:noFill/>
          </a:ln>
        </p:spPr>
      </p:pic>
    </p:spTree>
    <p:extLst>
      <p:ext uri="{BB962C8B-B14F-4D97-AF65-F5344CB8AC3E}">
        <p14:creationId xmlns:p14="http://schemas.microsoft.com/office/powerpoint/2010/main" val="6948566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FFFFFF"/>
                </a:solidFill>
              </a:rPr>
              <a:pPr defTabSz="1219170">
                <a:buClr>
                  <a:srgbClr val="000000"/>
                </a:buClr>
              </a:pPr>
              <a:t>34</a:t>
            </a:fld>
            <a:endParaRPr kern="0">
              <a:solidFill>
                <a:srgbClr val="FFFFFF"/>
              </a:solidFill>
            </a:endParaRPr>
          </a:p>
        </p:txBody>
      </p:sp>
      <p:sp>
        <p:nvSpPr>
          <p:cNvPr id="153" name="Google Shape;153;p23"/>
          <p:cNvSpPr txBox="1">
            <a:spLocks noGrp="1"/>
          </p:cNvSpPr>
          <p:nvPr>
            <p:ph type="ctrTitle"/>
          </p:nvPr>
        </p:nvSpPr>
        <p:spPr>
          <a:xfrm>
            <a:off x="302333" y="222067"/>
            <a:ext cx="11571200" cy="1135600"/>
          </a:xfrm>
          <a:prstGeom prst="rect">
            <a:avLst/>
          </a:prstGeom>
        </p:spPr>
        <p:txBody>
          <a:bodyPr spcFirstLastPara="1" wrap="square" lIns="121900" tIns="121900" rIns="121900" bIns="121900" anchor="t" anchorCtr="0">
            <a:noAutofit/>
          </a:bodyPr>
          <a:lstStyle/>
          <a:p>
            <a:pPr>
              <a:buSzPts val="990"/>
            </a:pPr>
            <a:r>
              <a:rPr lang="en" sz="5000"/>
              <a:t>Colorado’s Approach</a:t>
            </a:r>
            <a:endParaRPr sz="5000"/>
          </a:p>
          <a:p>
            <a:pPr>
              <a:buSzPts val="990"/>
            </a:pPr>
            <a:endParaRPr sz="3707"/>
          </a:p>
        </p:txBody>
      </p:sp>
      <p:sp>
        <p:nvSpPr>
          <p:cNvPr id="154" name="Google Shape;154;p23"/>
          <p:cNvSpPr txBox="1">
            <a:spLocks noGrp="1"/>
          </p:cNvSpPr>
          <p:nvPr>
            <p:ph type="subTitle" idx="1"/>
          </p:nvPr>
        </p:nvSpPr>
        <p:spPr>
          <a:xfrm>
            <a:off x="302333" y="1407533"/>
            <a:ext cx="11740000" cy="4540800"/>
          </a:xfrm>
          <a:prstGeom prst="rect">
            <a:avLst/>
          </a:prstGeom>
        </p:spPr>
        <p:txBody>
          <a:bodyPr spcFirstLastPara="1" wrap="square" lIns="121900" tIns="121900" rIns="121900" bIns="121900" anchor="t" anchorCtr="0">
            <a:noAutofit/>
          </a:bodyPr>
          <a:lstStyle/>
          <a:p>
            <a:pPr marL="609585" indent="-440256">
              <a:buClr>
                <a:schemeClr val="lt2"/>
              </a:buClr>
              <a:buChar char="●"/>
            </a:pPr>
            <a:r>
              <a:rPr lang="en">
                <a:solidFill>
                  <a:schemeClr val="lt2"/>
                </a:solidFill>
              </a:rPr>
              <a:t>SuPPoRT Colorado Plan of Safe Care Work Group</a:t>
            </a:r>
            <a:endParaRPr>
              <a:solidFill>
                <a:schemeClr val="lt2"/>
              </a:solidFill>
            </a:endParaRPr>
          </a:p>
          <a:p>
            <a:pPr marL="1219170" lvl="1" indent="-423323">
              <a:buSzPts val="1400"/>
              <a:buChar char="○"/>
            </a:pPr>
            <a:r>
              <a:rPr lang="en" sz="1867"/>
              <a:t>The group aims to support implementation of Plan of Safe Care at community, hospital, and county child welfare levels.</a:t>
            </a:r>
            <a:endParaRPr sz="1867"/>
          </a:p>
          <a:p>
            <a:pPr marL="1219170" lvl="1" indent="-423323">
              <a:buSzPts val="1400"/>
              <a:buChar char="○"/>
            </a:pPr>
            <a:r>
              <a:rPr lang="en" sz="1867"/>
              <a:t>Identify and clearly communicate best practice recommendations, including how to ensure equitable implementation, how to begin Plans of SafeCare development in the prenatal period, and how to ensure a Plan of Safe Care is a living document.</a:t>
            </a:r>
            <a:endParaRPr sz="1867"/>
          </a:p>
          <a:p>
            <a:pPr marL="1219170" indent="0"/>
            <a:endParaRPr sz="1867"/>
          </a:p>
          <a:p>
            <a:pPr marL="609585" indent="-440256">
              <a:buClr>
                <a:schemeClr val="lt2"/>
              </a:buClr>
              <a:buChar char="●"/>
            </a:pPr>
            <a:r>
              <a:rPr lang="en">
                <a:solidFill>
                  <a:schemeClr val="lt2"/>
                </a:solidFill>
              </a:rPr>
              <a:t>Colorado Evaluation &amp; Action Lab </a:t>
            </a:r>
            <a:r>
              <a:rPr lang="en" u="sng">
                <a:solidFill>
                  <a:schemeClr val="lt2"/>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Policy Brief</a:t>
            </a:r>
            <a:endParaRPr>
              <a:solidFill>
                <a:schemeClr val="lt2"/>
              </a:solidFill>
            </a:endParaRPr>
          </a:p>
          <a:p>
            <a:pPr marL="609585" indent="0"/>
            <a:endParaRPr>
              <a:solidFill>
                <a:schemeClr val="lt2"/>
              </a:solidFill>
            </a:endParaRPr>
          </a:p>
          <a:p>
            <a:pPr marL="609585" indent="-440256">
              <a:buClr>
                <a:schemeClr val="lt2"/>
              </a:buClr>
              <a:buChar char="●"/>
            </a:pPr>
            <a:r>
              <a:rPr lang="en">
                <a:solidFill>
                  <a:schemeClr val="lt2"/>
                </a:solidFill>
              </a:rPr>
              <a:t>Perinatal Navigator Program Pilot</a:t>
            </a:r>
            <a:endParaRPr>
              <a:solidFill>
                <a:schemeClr val="lt2"/>
              </a:solidFill>
            </a:endParaRPr>
          </a:p>
          <a:p>
            <a:pPr marL="0" indent="0"/>
            <a:endParaRPr>
              <a:solidFill>
                <a:schemeClr val="lt2"/>
              </a:solidFill>
            </a:endParaRPr>
          </a:p>
          <a:p>
            <a:pPr marL="609585" indent="-440256">
              <a:buClr>
                <a:schemeClr val="lt2"/>
              </a:buClr>
              <a:buChar char="●"/>
            </a:pPr>
            <a:r>
              <a:rPr lang="en">
                <a:solidFill>
                  <a:schemeClr val="lt2"/>
                </a:solidFill>
              </a:rPr>
              <a:t>CDHS Division of Child Welfare (DCW) Funding Opportunity</a:t>
            </a:r>
            <a:endParaRPr>
              <a:solidFill>
                <a:schemeClr val="lt2"/>
              </a:solidFill>
            </a:endParaRPr>
          </a:p>
          <a:p>
            <a:pPr marL="0" indent="0"/>
            <a:endParaRPr sz="1867">
              <a:solidFill>
                <a:srgbClr val="434343"/>
              </a:solidFill>
            </a:endParaRPr>
          </a:p>
          <a:p>
            <a:pPr marL="609585" indent="0"/>
            <a:endParaRPr sz="1867">
              <a:solidFill>
                <a:srgbClr val="434343"/>
              </a:solidFill>
            </a:endParaRPr>
          </a:p>
        </p:txBody>
      </p:sp>
    </p:spTree>
    <p:extLst>
      <p:ext uri="{BB962C8B-B14F-4D97-AF65-F5344CB8AC3E}">
        <p14:creationId xmlns:p14="http://schemas.microsoft.com/office/powerpoint/2010/main" val="2868787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rmAutofit/>
          </a:bodyPr>
          <a:lstStyle/>
          <a:p>
            <a:pPr defTabSz="1219170">
              <a:buClr>
                <a:srgbClr val="000000"/>
              </a:buClr>
            </a:pPr>
            <a:fld id="{00000000-1234-1234-1234-123412341234}" type="slidenum">
              <a:rPr lang="en" kern="0">
                <a:solidFill>
                  <a:srgbClr val="A15E98"/>
                </a:solidFill>
              </a:rPr>
              <a:pPr defTabSz="1219170">
                <a:buClr>
                  <a:srgbClr val="000000"/>
                </a:buClr>
              </a:pPr>
              <a:t>35</a:t>
            </a:fld>
            <a:endParaRPr kern="0">
              <a:solidFill>
                <a:srgbClr val="A15E98"/>
              </a:solidFill>
            </a:endParaRPr>
          </a:p>
        </p:txBody>
      </p:sp>
      <p:sp>
        <p:nvSpPr>
          <p:cNvPr id="160" name="Google Shape;160;p24"/>
          <p:cNvSpPr txBox="1">
            <a:spLocks noGrp="1"/>
          </p:cNvSpPr>
          <p:nvPr>
            <p:ph type="ctrTitle"/>
          </p:nvPr>
        </p:nvSpPr>
        <p:spPr>
          <a:xfrm>
            <a:off x="2462400" y="1314400"/>
            <a:ext cx="7267200" cy="1389200"/>
          </a:xfrm>
          <a:prstGeom prst="rect">
            <a:avLst/>
          </a:prstGeom>
        </p:spPr>
        <p:txBody>
          <a:bodyPr spcFirstLastPara="1" wrap="square" lIns="121900" tIns="121900" rIns="121900" bIns="121900" anchor="t" anchorCtr="0">
            <a:normAutofit/>
          </a:bodyPr>
          <a:lstStyle/>
          <a:p>
            <a:pPr algn="ctr"/>
            <a:r>
              <a:rPr lang="en" sz="4400" b="1">
                <a:solidFill>
                  <a:schemeClr val="lt1"/>
                </a:solidFill>
              </a:rPr>
              <a:t>  Questions?</a:t>
            </a:r>
            <a:endParaRPr sz="5333"/>
          </a:p>
        </p:txBody>
      </p:sp>
      <p:sp>
        <p:nvSpPr>
          <p:cNvPr id="161" name="Google Shape;161;p24"/>
          <p:cNvSpPr txBox="1"/>
          <p:nvPr/>
        </p:nvSpPr>
        <p:spPr>
          <a:xfrm>
            <a:off x="1059900" y="2959534"/>
            <a:ext cx="4640000" cy="1237414"/>
          </a:xfrm>
          <a:prstGeom prst="rect">
            <a:avLst/>
          </a:prstGeom>
          <a:noFill/>
          <a:ln>
            <a:noFill/>
          </a:ln>
        </p:spPr>
        <p:txBody>
          <a:bodyPr spcFirstLastPara="1" wrap="square" lIns="121900" tIns="121900" rIns="121900" bIns="121900" anchor="t" anchorCtr="0">
            <a:spAutoFit/>
          </a:bodyPr>
          <a:lstStyle/>
          <a:p>
            <a:pPr defTabSz="1219170">
              <a:lnSpc>
                <a:spcPct val="115000"/>
              </a:lnSpc>
              <a:buClr>
                <a:srgbClr val="000000"/>
              </a:buClr>
            </a:pPr>
            <a:r>
              <a:rPr lang="en" sz="1867" b="1" kern="0">
                <a:solidFill>
                  <a:srgbClr val="FFFFFF"/>
                </a:solidFill>
                <a:latin typeface="Montserrat"/>
                <a:ea typeface="Montserrat"/>
                <a:cs typeface="Montserrat"/>
                <a:sym typeface="Montserrat"/>
              </a:rPr>
              <a:t>Kathryn (Kathi) Wells, MD, FAAP</a:t>
            </a:r>
            <a:endParaRPr sz="1867" b="1" kern="0">
              <a:solidFill>
                <a:srgbClr val="FFFFFF"/>
              </a:solidFill>
              <a:latin typeface="Montserrat"/>
              <a:ea typeface="Montserrat"/>
              <a:cs typeface="Montserrat"/>
              <a:sym typeface="Montserrat"/>
            </a:endParaRPr>
          </a:p>
          <a:p>
            <a:pPr defTabSz="1219170">
              <a:lnSpc>
                <a:spcPct val="115000"/>
              </a:lnSpc>
              <a:buClr>
                <a:srgbClr val="000000"/>
              </a:buClr>
            </a:pPr>
            <a:r>
              <a:rPr lang="en" sz="1867" b="1" kern="0">
                <a:solidFill>
                  <a:srgbClr val="FFFFFF"/>
                </a:solidFill>
                <a:latin typeface="Montserrat"/>
                <a:ea typeface="Montserrat"/>
                <a:cs typeface="Montserrat"/>
                <a:sym typeface="Montserrat"/>
              </a:rPr>
              <a:t>Kempe Center</a:t>
            </a:r>
            <a:endParaRPr sz="1867" b="1" kern="0">
              <a:solidFill>
                <a:srgbClr val="FFFFFF"/>
              </a:solidFill>
              <a:latin typeface="Montserrat"/>
              <a:ea typeface="Montserrat"/>
              <a:cs typeface="Montserrat"/>
              <a:sym typeface="Montserrat"/>
            </a:endParaRPr>
          </a:p>
          <a:p>
            <a:pPr defTabSz="1219170">
              <a:lnSpc>
                <a:spcPct val="115000"/>
              </a:lnSpc>
              <a:buClr>
                <a:srgbClr val="000000"/>
              </a:buClr>
            </a:pPr>
            <a:r>
              <a:rPr lang="en" sz="1867" b="1" kern="0">
                <a:solidFill>
                  <a:srgbClr val="FFFFFF"/>
                </a:solidFill>
                <a:latin typeface="Montserrat"/>
                <a:ea typeface="Montserrat"/>
                <a:cs typeface="Montserrat"/>
                <a:sym typeface="Montserrat"/>
              </a:rPr>
              <a:t>kathi.wells@childrenscolorado.org</a:t>
            </a:r>
            <a:endParaRPr sz="1867" b="1" kern="0">
              <a:solidFill>
                <a:srgbClr val="FFFFFF"/>
              </a:solidFill>
              <a:latin typeface="Montserrat"/>
              <a:ea typeface="Montserrat"/>
              <a:cs typeface="Montserrat"/>
              <a:sym typeface="Montserrat"/>
            </a:endParaRPr>
          </a:p>
        </p:txBody>
      </p:sp>
      <p:sp>
        <p:nvSpPr>
          <p:cNvPr id="162" name="Google Shape;162;p24"/>
          <p:cNvSpPr txBox="1"/>
          <p:nvPr/>
        </p:nvSpPr>
        <p:spPr>
          <a:xfrm>
            <a:off x="6808333" y="2959534"/>
            <a:ext cx="4640000" cy="1237414"/>
          </a:xfrm>
          <a:prstGeom prst="rect">
            <a:avLst/>
          </a:prstGeom>
          <a:noFill/>
          <a:ln>
            <a:noFill/>
          </a:ln>
        </p:spPr>
        <p:txBody>
          <a:bodyPr spcFirstLastPara="1" wrap="square" lIns="121900" tIns="121900" rIns="121900" bIns="121900" anchor="t" anchorCtr="0">
            <a:spAutoFit/>
          </a:bodyPr>
          <a:lstStyle/>
          <a:p>
            <a:pPr defTabSz="1219170">
              <a:lnSpc>
                <a:spcPct val="115000"/>
              </a:lnSpc>
              <a:buClr>
                <a:srgbClr val="000000"/>
              </a:buClr>
            </a:pPr>
            <a:r>
              <a:rPr lang="en" sz="1867" b="1" kern="0">
                <a:solidFill>
                  <a:srgbClr val="FFFFFF"/>
                </a:solidFill>
                <a:latin typeface="Montserrat"/>
                <a:ea typeface="Montserrat"/>
                <a:cs typeface="Montserrat"/>
                <a:sym typeface="Montserrat"/>
              </a:rPr>
              <a:t>Jade Woodard, MPA</a:t>
            </a:r>
            <a:endParaRPr sz="1867" b="1" kern="0">
              <a:solidFill>
                <a:srgbClr val="FFFFFF"/>
              </a:solidFill>
              <a:latin typeface="Montserrat"/>
              <a:ea typeface="Montserrat"/>
              <a:cs typeface="Montserrat"/>
              <a:sym typeface="Montserrat"/>
            </a:endParaRPr>
          </a:p>
          <a:p>
            <a:pPr defTabSz="1219170">
              <a:lnSpc>
                <a:spcPct val="115000"/>
              </a:lnSpc>
              <a:buClr>
                <a:srgbClr val="000000"/>
              </a:buClr>
            </a:pPr>
            <a:r>
              <a:rPr lang="en" sz="1867" b="1" kern="0">
                <a:solidFill>
                  <a:srgbClr val="FFFFFF"/>
                </a:solidFill>
                <a:latin typeface="Montserrat"/>
                <a:ea typeface="Montserrat"/>
                <a:cs typeface="Montserrat"/>
                <a:sym typeface="Montserrat"/>
              </a:rPr>
              <a:t>Illuminate Colorado</a:t>
            </a:r>
            <a:endParaRPr sz="1867" b="1" kern="0">
              <a:solidFill>
                <a:srgbClr val="FFFFFF"/>
              </a:solidFill>
              <a:latin typeface="Montserrat"/>
              <a:ea typeface="Montserrat"/>
              <a:cs typeface="Montserrat"/>
              <a:sym typeface="Montserrat"/>
            </a:endParaRPr>
          </a:p>
          <a:p>
            <a:pPr defTabSz="1219170">
              <a:lnSpc>
                <a:spcPct val="115000"/>
              </a:lnSpc>
              <a:buClr>
                <a:srgbClr val="000000"/>
              </a:buClr>
            </a:pPr>
            <a:r>
              <a:rPr lang="en" sz="1867" b="1" kern="0">
                <a:solidFill>
                  <a:srgbClr val="FFFFFF"/>
                </a:solidFill>
                <a:latin typeface="Montserrat"/>
                <a:ea typeface="Montserrat"/>
                <a:cs typeface="Montserrat"/>
                <a:sym typeface="Montserrat"/>
              </a:rPr>
              <a:t>jwoodard@illuminatecolorado.org</a:t>
            </a:r>
            <a:endParaRPr sz="1867" b="1" kern="0">
              <a:solidFill>
                <a:srgbClr val="FFFFFF"/>
              </a:solidFill>
              <a:latin typeface="Montserrat"/>
              <a:ea typeface="Montserrat"/>
              <a:cs typeface="Montserrat"/>
              <a:sym typeface="Montserrat"/>
            </a:endParaRPr>
          </a:p>
        </p:txBody>
      </p:sp>
    </p:spTree>
    <p:extLst>
      <p:ext uri="{BB962C8B-B14F-4D97-AF65-F5344CB8AC3E}">
        <p14:creationId xmlns:p14="http://schemas.microsoft.com/office/powerpoint/2010/main" val="1130502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DCFS Q&amp;A: Karen </a:t>
            </a:r>
            <a:r>
              <a:rPr lang="en-US" dirty="0" err="1"/>
              <a:t>Birk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5834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Resources for MNO-Neo Teams</a:t>
            </a:r>
          </a:p>
        </p:txBody>
      </p:sp>
      <p:sp>
        <p:nvSpPr>
          <p:cNvPr id="3" name="Content Placeholder 2"/>
          <p:cNvSpPr>
            <a:spLocks noGrp="1"/>
          </p:cNvSpPr>
          <p:nvPr>
            <p:ph idx="1"/>
          </p:nvPr>
        </p:nvSpPr>
        <p:spPr/>
        <p:txBody>
          <a:bodyPr/>
          <a:lstStyle/>
          <a:p>
            <a:r>
              <a:rPr lang="en-US" b="1" dirty="0" err="1"/>
              <a:t>PediaLink</a:t>
            </a:r>
            <a:r>
              <a:rPr lang="en-US" b="1" dirty="0"/>
              <a:t> Course – </a:t>
            </a:r>
            <a:r>
              <a:rPr lang="en-US" b="1" u="sng" dirty="0">
                <a:hlinkClick r:id="rId3"/>
              </a:rPr>
              <a:t>Recovery Friendly Care for Families Affected by Opioid Use Disorder</a:t>
            </a:r>
            <a:endParaRPr lang="en-US" dirty="0">
              <a:hlinkClick r:id="rId3"/>
            </a:endParaRPr>
          </a:p>
          <a:p>
            <a:r>
              <a:rPr lang="en-US" dirty="0"/>
              <a:t>This new online </a:t>
            </a:r>
            <a:r>
              <a:rPr lang="en-US" dirty="0" err="1"/>
              <a:t>PediaLink</a:t>
            </a:r>
            <a:r>
              <a:rPr lang="en-US" dirty="0"/>
              <a:t> course from the AAP educates pediatricians about best practices in caring for and supporting families affected by opioid use and neonatal opioid withdrawal syndrome (NOWS) after discharge from the hospital and through the infants’ third birthday. Learners will identify practical approaches in ensuring children and families have access to continuous, comprehensive primary care designed to support health goals for the dyad. Course units are eligible for </a:t>
            </a:r>
            <a:r>
              <a:rPr lang="en-US" i="1" dirty="0"/>
              <a:t>AMA PRA Category 1 Credit™</a:t>
            </a:r>
            <a:r>
              <a:rPr lang="en-US" dirty="0"/>
              <a:t> and Maintenance of Certification Part 2 points.</a:t>
            </a:r>
          </a:p>
          <a:p>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912967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Resources for MNO-Neo Teams</a:t>
            </a:r>
          </a:p>
        </p:txBody>
      </p:sp>
      <p:sp>
        <p:nvSpPr>
          <p:cNvPr id="3" name="Content Placeholder 2"/>
          <p:cNvSpPr>
            <a:spLocks noGrp="1"/>
          </p:cNvSpPr>
          <p:nvPr>
            <p:ph idx="1"/>
          </p:nvPr>
        </p:nvSpPr>
        <p:spPr/>
        <p:txBody>
          <a:bodyPr/>
          <a:lstStyle/>
          <a:p>
            <a:r>
              <a:rPr lang="en-US" b="1" dirty="0"/>
              <a:t>Pediatrics On Call Podcast – </a:t>
            </a:r>
            <a:r>
              <a:rPr lang="en-US" b="1" u="sng" dirty="0">
                <a:hlinkClick r:id="rId2"/>
              </a:rPr>
              <a:t>Working to Destigmatize Substance Use Disorder</a:t>
            </a:r>
            <a:endParaRPr lang="en-US" dirty="0">
              <a:hlinkClick r:id="rId2"/>
            </a:endParaRPr>
          </a:p>
          <a:p>
            <a:r>
              <a:rPr lang="en-US" dirty="0"/>
              <a:t>In this episode Alex R Kemper MD, FAAP, deputy director of </a:t>
            </a:r>
            <a:r>
              <a:rPr lang="en-US" i="1" dirty="0"/>
              <a:t>Pediatrics</a:t>
            </a:r>
            <a:r>
              <a:rPr lang="en-US" dirty="0"/>
              <a:t>, shares a research roundup from the July issue of the journal. Also invited to the discussion was Rachel </a:t>
            </a:r>
            <a:r>
              <a:rPr lang="en-US" dirty="0" err="1"/>
              <a:t>Alinsky</a:t>
            </a:r>
            <a:r>
              <a:rPr lang="en-US" dirty="0"/>
              <a:t>, MD, MPH, FAAP, the lead author of the recently published AAP policy statement titled, </a:t>
            </a:r>
            <a:r>
              <a:rPr lang="en-US" u="sng" dirty="0">
                <a:hlinkClick r:id="rId3"/>
              </a:rPr>
              <a:t>Recommended Terminology for Substance Use Disorders in the Care of Children, Adolescents, Young Adults and Families</a:t>
            </a:r>
            <a:r>
              <a:rPr lang="en-US" dirty="0">
                <a:hlinkClick r:id="rId3"/>
              </a:rPr>
              <a: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1069922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Resources for MNO-Neo Teams</a:t>
            </a:r>
          </a:p>
        </p:txBody>
      </p:sp>
      <p:sp>
        <p:nvSpPr>
          <p:cNvPr id="3" name="Content Placeholder 2"/>
          <p:cNvSpPr>
            <a:spLocks noGrp="1"/>
          </p:cNvSpPr>
          <p:nvPr>
            <p:ph idx="1"/>
          </p:nvPr>
        </p:nvSpPr>
        <p:spPr/>
        <p:txBody>
          <a:bodyPr/>
          <a:lstStyle/>
          <a:p>
            <a:r>
              <a:rPr lang="en-US" b="1" dirty="0"/>
              <a:t>Policy Statement – </a:t>
            </a:r>
            <a:r>
              <a:rPr lang="en-US" b="1" u="sng" dirty="0">
                <a:hlinkClick r:id="rId2"/>
              </a:rPr>
              <a:t>Breastfeeding and the Use of Human Milk</a:t>
            </a:r>
            <a:endParaRPr lang="en-US" dirty="0">
              <a:hlinkClick r:id="rId2"/>
            </a:endParaRPr>
          </a:p>
          <a:p>
            <a:r>
              <a:rPr lang="en-US" dirty="0"/>
              <a:t>The AAP continues to support exclusive breastfeeding for the first 6 months of life and extends the recommended period of time to breastfeed to 2 years and more. In most cases, breastfeeding is desirable in parenting people who use opioids, as a strategy to support parent-infant bonding and mitigate the withdrawal symptoms in infants.</a:t>
            </a:r>
          </a:p>
          <a:p>
            <a:pPr marL="0" inden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39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99038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16"/>
          <p:cNvSpPr txBox="1">
            <a:spLocks noGrp="1"/>
          </p:cNvSpPr>
          <p:nvPr>
            <p:ph type="sldNum" sz="quarter" idx="4294967295"/>
          </p:nvPr>
        </p:nvSpPr>
        <p:spPr>
          <a:xfrm>
            <a:off x="8839200" y="6356350"/>
            <a:ext cx="2743200"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AEB3B7"/>
              </a:buClr>
              <a:buSzPts val="1200"/>
              <a:buFont typeface="Calibri"/>
              <a:buNone/>
              <a:tabLst/>
              <a:defRPr/>
            </a:pPr>
            <a:fld id="{97033E4B-E3EB-3D46-B2D8-3159663620F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
                  <a:srgbClr val="AEB3B7"/>
                </a:buClr>
                <a:buSzPts val="1200"/>
                <a:buFont typeface="Calibri"/>
                <a:buNone/>
                <a:tabLst/>
                <a:defRPr/>
              </a:pPr>
              <a:t>4</a:t>
            </a:fld>
            <a:endParaRPr kumimoji="0" sz="1200" b="0" i="0" u="none" strike="noStrike" kern="0" cap="none" spc="0" normalizeH="0" baseline="0" noProof="0" dirty="0">
              <a:ln>
                <a:noFill/>
              </a:ln>
              <a:solidFill>
                <a:srgbClr val="AEB3B7"/>
              </a:solidFill>
              <a:effectLst/>
              <a:uLnTx/>
              <a:uFillTx/>
              <a:latin typeface="Calibri"/>
              <a:ea typeface="Calibri"/>
              <a:cs typeface="Calibri"/>
              <a:sym typeface="Calibri"/>
            </a:endParaRPr>
          </a:p>
        </p:txBody>
      </p:sp>
      <p:sp>
        <p:nvSpPr>
          <p:cNvPr id="371" name="Google Shape;371;p16"/>
          <p:cNvSpPr txBox="1">
            <a:spLocks noGrp="1"/>
          </p:cNvSpPr>
          <p:nvPr>
            <p:ph type="ftr" sz="quarter" idx="4294967295"/>
          </p:nvPr>
        </p:nvSpPr>
        <p:spPr>
          <a:xfrm>
            <a:off x="609600" y="6356350"/>
            <a:ext cx="4114800"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919497"/>
              </a:buClr>
              <a:buSzPts val="1200"/>
              <a:buFont typeface="Calibri"/>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Illinois Perinatal Quality Collaborative</a:t>
            </a:r>
            <a:endParaRPr kumimoji="0" sz="1200" b="0" i="0" u="none" strike="noStrike" kern="0" cap="none" spc="0" normalizeH="0" baseline="0" noProof="0" dirty="0">
              <a:ln>
                <a:noFill/>
              </a:ln>
              <a:solidFill>
                <a:srgbClr val="919497"/>
              </a:solidFill>
              <a:effectLst/>
              <a:uLnTx/>
              <a:uFillTx/>
              <a:latin typeface="Calibri"/>
              <a:ea typeface="+mn-ea"/>
              <a:cs typeface="Calibri"/>
              <a:sym typeface="Calibri"/>
            </a:endParaRPr>
          </a:p>
        </p:txBody>
      </p:sp>
      <p:sp>
        <p:nvSpPr>
          <p:cNvPr id="368" name="Google Shape;368;p16"/>
          <p:cNvSpPr txBox="1">
            <a:spLocks noGrp="1"/>
          </p:cNvSpPr>
          <p:nvPr>
            <p:ph type="title" idx="4294967295"/>
          </p:nvPr>
        </p:nvSpPr>
        <p:spPr>
          <a:xfrm>
            <a:off x="7241463" y="1499600"/>
            <a:ext cx="10972800" cy="1325562"/>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1"/>
              </a:buClr>
              <a:buSzPts val="4000"/>
              <a:buFont typeface="Calibri"/>
              <a:buNone/>
            </a:pPr>
            <a:r>
              <a:rPr lang="en-US" sz="4400" dirty="0"/>
              <a:t>Registration Open!</a:t>
            </a:r>
            <a:endParaRPr sz="4400" dirty="0"/>
          </a:p>
        </p:txBody>
      </p:sp>
      <p:pic>
        <p:nvPicPr>
          <p:cNvPr id="3" name="Picture 2"/>
          <p:cNvPicPr>
            <a:picLocks noChangeAspect="1"/>
          </p:cNvPicPr>
          <p:nvPr/>
        </p:nvPicPr>
        <p:blipFill>
          <a:blip r:embed="rId3"/>
          <a:stretch>
            <a:fillRect/>
          </a:stretch>
        </p:blipFill>
        <p:spPr>
          <a:xfrm>
            <a:off x="0" y="-46133"/>
            <a:ext cx="6912502" cy="6904133"/>
          </a:xfrm>
          <a:prstGeom prst="rect">
            <a:avLst/>
          </a:prstGeom>
        </p:spPr>
      </p:pic>
      <p:pic>
        <p:nvPicPr>
          <p:cNvPr id="2" name="Picture 1"/>
          <p:cNvPicPr>
            <a:picLocks noChangeAspect="1"/>
          </p:cNvPicPr>
          <p:nvPr/>
        </p:nvPicPr>
        <p:blipFill>
          <a:blip r:embed="rId4"/>
          <a:stretch>
            <a:fillRect/>
          </a:stretch>
        </p:blipFill>
        <p:spPr>
          <a:xfrm>
            <a:off x="7991856" y="2659833"/>
            <a:ext cx="2942358" cy="3956279"/>
          </a:xfrm>
          <a:prstGeom prst="rect">
            <a:avLst/>
          </a:prstGeom>
        </p:spPr>
      </p:pic>
    </p:spTree>
    <p:extLst>
      <p:ext uri="{BB962C8B-B14F-4D97-AF65-F5344CB8AC3E}">
        <p14:creationId xmlns:p14="http://schemas.microsoft.com/office/powerpoint/2010/main" val="2615734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Resources for MNO-Neo Teams</a:t>
            </a:r>
          </a:p>
        </p:txBody>
      </p:sp>
      <p:sp>
        <p:nvSpPr>
          <p:cNvPr id="3" name="Content Placeholder 2"/>
          <p:cNvSpPr>
            <a:spLocks noGrp="1"/>
          </p:cNvSpPr>
          <p:nvPr>
            <p:ph idx="1"/>
          </p:nvPr>
        </p:nvSpPr>
        <p:spPr>
          <a:xfrm>
            <a:off x="254000" y="2244539"/>
            <a:ext cx="7239000" cy="4351338"/>
          </a:xfrm>
        </p:spPr>
        <p:txBody>
          <a:bodyPr/>
          <a:lstStyle/>
          <a:p>
            <a:r>
              <a:rPr lang="en-US" dirty="0"/>
              <a:t>Key information for pediatricians</a:t>
            </a:r>
          </a:p>
          <a:p>
            <a:r>
              <a:rPr lang="en-US" dirty="0"/>
              <a:t>Sharable graphics including ad about treatment and support, family-centered care and plans of safe care</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40</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2"/>
          <a:stretch>
            <a:fillRect/>
          </a:stretch>
        </p:blipFill>
        <p:spPr>
          <a:xfrm>
            <a:off x="1389063" y="3752293"/>
            <a:ext cx="4518025" cy="2478459"/>
          </a:xfrm>
          <a:prstGeom prst="rect">
            <a:avLst/>
          </a:prstGeom>
        </p:spPr>
      </p:pic>
      <p:sp>
        <p:nvSpPr>
          <p:cNvPr id="7" name="Rectangle 6"/>
          <p:cNvSpPr/>
          <p:nvPr/>
        </p:nvSpPr>
        <p:spPr>
          <a:xfrm>
            <a:off x="254000" y="1413542"/>
            <a:ext cx="7239000" cy="830997"/>
          </a:xfrm>
          <a:prstGeom prst="rect">
            <a:avLst/>
          </a:prstGeom>
        </p:spPr>
        <p:txBody>
          <a:bodyPr wrap="square">
            <a:spAutoFit/>
          </a:bodyPr>
          <a:lstStyle/>
          <a:p>
            <a:pPr marL="285750" indent="-285750">
              <a:buClr>
                <a:schemeClr val="accent2"/>
              </a:buClr>
              <a:buFont typeface="Arial" panose="020B0604020202020204" pitchFamily="34" charset="0"/>
              <a:buChar char="•"/>
            </a:pPr>
            <a:r>
              <a:rPr lang="en-US" sz="2400" b="1" dirty="0"/>
              <a:t>Communication Campaign – </a:t>
            </a:r>
            <a:r>
              <a:rPr lang="en-US" sz="2400" b="1" u="sng" dirty="0">
                <a:hlinkClick r:id="rId3"/>
              </a:rPr>
              <a:t>Share Your Knowledge about Neonatal Opioid Withdrawal Syndrome</a:t>
            </a:r>
            <a:endParaRPr lang="en-US" sz="2400" dirty="0">
              <a:hlinkClick r:id="rId3"/>
            </a:endParaRPr>
          </a:p>
        </p:txBody>
      </p:sp>
      <p:pic>
        <p:nvPicPr>
          <p:cNvPr id="8" name="Picture 7"/>
          <p:cNvPicPr>
            <a:picLocks noChangeAspect="1"/>
          </p:cNvPicPr>
          <p:nvPr/>
        </p:nvPicPr>
        <p:blipFill>
          <a:blip r:embed="rId4"/>
          <a:stretch>
            <a:fillRect/>
          </a:stretch>
        </p:blipFill>
        <p:spPr>
          <a:xfrm>
            <a:off x="7747161" y="1596241"/>
            <a:ext cx="3835239" cy="4760109"/>
          </a:xfrm>
          <a:prstGeom prst="rect">
            <a:avLst/>
          </a:prstGeom>
          <a:ln w="38100">
            <a:solidFill>
              <a:schemeClr val="tx1"/>
            </a:solidFill>
          </a:ln>
        </p:spPr>
      </p:pic>
    </p:spTree>
    <p:extLst>
      <p:ext uri="{BB962C8B-B14F-4D97-AF65-F5344CB8AC3E}">
        <p14:creationId xmlns:p14="http://schemas.microsoft.com/office/powerpoint/2010/main" val="3235963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ea typeface="Lato Medium"/>
                <a:cs typeface="Lato Medium"/>
              </a:rPr>
              <a:t>Upcoming Neonatal Call Schedule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dirty="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8" name="Rectangle 7"/>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600237947"/>
              </p:ext>
            </p:extLst>
          </p:nvPr>
        </p:nvGraphicFramePr>
        <p:xfrm>
          <a:off x="1005840" y="2020146"/>
          <a:ext cx="10576560" cy="3059966"/>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982488768"/>
                    </a:ext>
                  </a:extLst>
                </a:gridCol>
                <a:gridCol w="7223760">
                  <a:extLst>
                    <a:ext uri="{9D8B030D-6E8A-4147-A177-3AD203B41FA5}">
                      <a16:colId xmlns:a16="http://schemas.microsoft.com/office/drawing/2014/main" val="3494472654"/>
                    </a:ext>
                  </a:extLst>
                </a:gridCol>
              </a:tblGrid>
              <a:tr h="569863">
                <a:tc>
                  <a:txBody>
                    <a:bodyPr/>
                    <a:lstStyle/>
                    <a:p>
                      <a:r>
                        <a:rPr lang="en-US" dirty="0"/>
                        <a:t>Month</a:t>
                      </a:r>
                    </a:p>
                  </a:txBody>
                  <a:tcPr/>
                </a:tc>
                <a:tc>
                  <a:txBody>
                    <a:bodyPr/>
                    <a:lstStyle/>
                    <a:p>
                      <a:r>
                        <a:rPr lang="en-US" dirty="0"/>
                        <a:t>Topic</a:t>
                      </a:r>
                    </a:p>
                  </a:txBody>
                  <a:tcPr/>
                </a:tc>
                <a:extLst>
                  <a:ext uri="{0D108BD9-81ED-4DB2-BD59-A6C34878D82A}">
                    <a16:rowId xmlns:a16="http://schemas.microsoft.com/office/drawing/2014/main" val="4152772376"/>
                  </a:ext>
                </a:extLst>
              </a:tr>
              <a:tr h="569863">
                <a:tc>
                  <a:txBody>
                    <a:bodyPr/>
                    <a:lstStyle/>
                    <a:p>
                      <a:pPr algn="ctr"/>
                      <a:r>
                        <a:rPr lang="en-US" dirty="0"/>
                        <a:t>September</a:t>
                      </a:r>
                      <a:r>
                        <a:rPr lang="en-US" baseline="0" dirty="0"/>
                        <a:t> 19</a:t>
                      </a:r>
                      <a:r>
                        <a:rPr lang="en-US" baseline="30000" dirty="0"/>
                        <a:t>th</a:t>
                      </a:r>
                      <a:r>
                        <a:rPr lang="en-US" baseline="0" dirty="0"/>
                        <a:t>, 2022</a:t>
                      </a:r>
                    </a:p>
                    <a:p>
                      <a:pPr algn="ctr"/>
                      <a:r>
                        <a:rPr lang="en-US" baseline="0" dirty="0"/>
                        <a:t>2-3 PM</a:t>
                      </a:r>
                      <a:endParaRPr lang="en-US" dirty="0"/>
                    </a:p>
                  </a:txBody>
                  <a:tcPr anchor="ctr"/>
                </a:tc>
                <a:tc>
                  <a:txBody>
                    <a:bodyPr/>
                    <a:lstStyle/>
                    <a:p>
                      <a:pPr algn="ctr"/>
                      <a:r>
                        <a:rPr lang="en-US" dirty="0"/>
                        <a:t>BASIC</a:t>
                      </a:r>
                      <a:r>
                        <a:rPr lang="en-US" baseline="0" dirty="0"/>
                        <a:t> Monthly Webinar</a:t>
                      </a:r>
                      <a:endParaRPr lang="en-US" dirty="0"/>
                    </a:p>
                  </a:txBody>
                  <a:tcPr anchor="ctr"/>
                </a:tc>
                <a:extLst>
                  <a:ext uri="{0D108BD9-81ED-4DB2-BD59-A6C34878D82A}">
                    <a16:rowId xmlns:a16="http://schemas.microsoft.com/office/drawing/2014/main" val="2486927948"/>
                  </a:ext>
                </a:extLst>
              </a:tr>
              <a:tr h="569863">
                <a:tc>
                  <a:txBody>
                    <a:bodyPr/>
                    <a:lstStyle/>
                    <a:p>
                      <a:pPr algn="ctr"/>
                      <a:r>
                        <a:rPr lang="en-US" dirty="0"/>
                        <a:t>October 29</a:t>
                      </a:r>
                      <a:r>
                        <a:rPr lang="en-US" baseline="30000" dirty="0"/>
                        <a:t>th</a:t>
                      </a:r>
                      <a:r>
                        <a:rPr lang="en-US" dirty="0"/>
                        <a:t>, 2022</a:t>
                      </a:r>
                    </a:p>
                  </a:txBody>
                  <a:tcPr anchor="ctr"/>
                </a:tc>
                <a:tc>
                  <a:txBody>
                    <a:bodyPr/>
                    <a:lstStyle/>
                    <a:p>
                      <a:pPr algn="ctr"/>
                      <a:r>
                        <a:rPr lang="en-US" dirty="0"/>
                        <a:t>10</a:t>
                      </a:r>
                      <a:r>
                        <a:rPr lang="en-US" baseline="30000" dirty="0"/>
                        <a:t>th</a:t>
                      </a:r>
                      <a:r>
                        <a:rPr lang="en-US" baseline="0" dirty="0"/>
                        <a:t> Annual Conference at the Westin Lombard</a:t>
                      </a:r>
                      <a:endParaRPr lang="en-US" dirty="0"/>
                    </a:p>
                  </a:txBody>
                  <a:tcPr anchor="ctr"/>
                </a:tc>
                <a:extLst>
                  <a:ext uri="{0D108BD9-81ED-4DB2-BD59-A6C34878D82A}">
                    <a16:rowId xmlns:a16="http://schemas.microsoft.com/office/drawing/2014/main" val="1745687542"/>
                  </a:ext>
                </a:extLst>
              </a:tr>
              <a:tr h="569863">
                <a:tc>
                  <a:txBody>
                    <a:bodyPr/>
                    <a:lstStyle/>
                    <a:p>
                      <a:pPr algn="ctr"/>
                      <a:r>
                        <a:rPr lang="en-US" dirty="0"/>
                        <a:t>November 21</a:t>
                      </a:r>
                      <a:r>
                        <a:rPr lang="en-US" baseline="30000" dirty="0"/>
                        <a:t>st</a:t>
                      </a:r>
                      <a:r>
                        <a:rPr lang="en-US" dirty="0"/>
                        <a:t>, 2022</a:t>
                      </a:r>
                    </a:p>
                    <a:p>
                      <a:pPr algn="ctr"/>
                      <a:r>
                        <a:rPr lang="en-US" dirty="0"/>
                        <a:t>2-3 PM</a:t>
                      </a:r>
                    </a:p>
                  </a:txBody>
                  <a:tcPr anchor="ctr"/>
                </a:tc>
                <a:tc>
                  <a:txBody>
                    <a:bodyPr/>
                    <a:lstStyle/>
                    <a:p>
                      <a:pPr algn="ctr"/>
                      <a:r>
                        <a:rPr lang="en-US" dirty="0"/>
                        <a:t>BASIC Monthly</a:t>
                      </a:r>
                      <a:r>
                        <a:rPr lang="en-US" baseline="0" dirty="0"/>
                        <a:t> Webinar </a:t>
                      </a:r>
                      <a:endParaRPr lang="en-US" dirty="0"/>
                    </a:p>
                  </a:txBody>
                  <a:tcPr anchor="ctr"/>
                </a:tc>
                <a:extLst>
                  <a:ext uri="{0D108BD9-81ED-4DB2-BD59-A6C34878D82A}">
                    <a16:rowId xmlns:a16="http://schemas.microsoft.com/office/drawing/2014/main" val="1703881952"/>
                  </a:ext>
                </a:extLst>
              </a:tr>
              <a:tr h="569863">
                <a:tc>
                  <a:txBody>
                    <a:bodyPr/>
                    <a:lstStyle/>
                    <a:p>
                      <a:pPr algn="ctr"/>
                      <a:r>
                        <a:rPr lang="en-US" dirty="0"/>
                        <a:t>December 19</a:t>
                      </a:r>
                      <a:r>
                        <a:rPr lang="en-US" baseline="30000" dirty="0"/>
                        <a:t>th</a:t>
                      </a:r>
                      <a:r>
                        <a:rPr lang="en-US" dirty="0"/>
                        <a:t>, 2022</a:t>
                      </a:r>
                    </a:p>
                    <a:p>
                      <a:pPr algn="ctr"/>
                      <a:r>
                        <a:rPr lang="en-US" dirty="0"/>
                        <a:t>2-3 PM</a:t>
                      </a:r>
                    </a:p>
                  </a:txBody>
                  <a:tcPr anchor="ctr"/>
                </a:tc>
                <a:tc>
                  <a:txBody>
                    <a:bodyPr/>
                    <a:lstStyle/>
                    <a:p>
                      <a:pPr algn="ctr"/>
                      <a:r>
                        <a:rPr lang="en-US" dirty="0"/>
                        <a:t>BASIC</a:t>
                      </a:r>
                      <a:r>
                        <a:rPr lang="en-US" baseline="0" dirty="0"/>
                        <a:t> Monthly Webinar </a:t>
                      </a:r>
                      <a:endParaRPr lang="en-US" dirty="0"/>
                    </a:p>
                  </a:txBody>
                  <a:tcPr anchor="ctr"/>
                </a:tc>
                <a:extLst>
                  <a:ext uri="{0D108BD9-81ED-4DB2-BD59-A6C34878D82A}">
                    <a16:rowId xmlns:a16="http://schemas.microsoft.com/office/drawing/2014/main" val="2183481527"/>
                  </a:ext>
                </a:extLst>
              </a:tr>
            </a:tbl>
          </a:graphicData>
        </a:graphic>
      </p:graphicFrame>
    </p:spTree>
    <p:extLst>
      <p:ext uri="{BB962C8B-B14F-4D97-AF65-F5344CB8AC3E}">
        <p14:creationId xmlns:p14="http://schemas.microsoft.com/office/powerpoint/2010/main" val="584388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ABP MOC Part IV (BASIC &amp; MNO)</a:t>
            </a:r>
          </a:p>
        </p:txBody>
      </p:sp>
      <p:sp>
        <p:nvSpPr>
          <p:cNvPr id="3" name="Content Placeholder 2"/>
          <p:cNvSpPr>
            <a:spLocks noGrp="1"/>
          </p:cNvSpPr>
          <p:nvPr>
            <p:ph idx="1"/>
          </p:nvPr>
        </p:nvSpPr>
        <p:spPr>
          <a:xfrm>
            <a:off x="609600" y="1847850"/>
            <a:ext cx="10560627" cy="4351338"/>
          </a:xfrm>
        </p:spPr>
        <p:txBody>
          <a:bodyPr>
            <a:noAutofit/>
          </a:bodyPr>
          <a:lstStyle/>
          <a:p>
            <a:r>
              <a:rPr lang="en-US" sz="2000" dirty="0"/>
              <a:t>Complete attestation forms if you are an ABP-certified physician seeking credit under MOC Part IV for 25 credits</a:t>
            </a:r>
          </a:p>
          <a:p>
            <a:r>
              <a:rPr lang="en-US" sz="2000" dirty="0"/>
              <a:t>Complete an attestation form and submit it to your project’s local leader or QI project leader for signature and send back to info@ilpqc.org by October 31</a:t>
            </a:r>
            <a:r>
              <a:rPr lang="en-US" sz="2000" baseline="30000" dirty="0"/>
              <a:t>st</a:t>
            </a:r>
            <a:r>
              <a:rPr lang="en-US" sz="2000" dirty="0"/>
              <a:t>. </a:t>
            </a:r>
          </a:p>
          <a:p>
            <a:r>
              <a:rPr lang="en-US" sz="2000" dirty="0"/>
              <a:t>Attestation of Meaningful Participation in MNO-Neonatal:</a:t>
            </a:r>
          </a:p>
          <a:p>
            <a:pPr lvl="1"/>
            <a:r>
              <a:rPr lang="en-US" dirty="0"/>
              <a:t>Intellectually engaged in planning and executing the project</a:t>
            </a:r>
          </a:p>
          <a:p>
            <a:pPr lvl="1"/>
            <a:r>
              <a:rPr lang="en-US" dirty="0"/>
              <a:t>Participated in implementing the project’s interventions (the changes designed to improve care)</a:t>
            </a:r>
          </a:p>
          <a:p>
            <a:pPr lvl="1"/>
            <a:r>
              <a:rPr lang="en-US" dirty="0"/>
              <a:t>Regularly reviewed data in keeping with the project’s measurement plan</a:t>
            </a:r>
          </a:p>
          <a:p>
            <a:pPr lvl="1"/>
            <a:r>
              <a:rPr lang="en-US" dirty="0"/>
              <a:t>Collaborated in the activity by attending team meetings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42</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3907240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86718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93924A-10DF-4647-8C7A-115C017577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D347E9-66AA-0932-7478-8E7C15D5CB74}"/>
              </a:ext>
            </a:extLst>
          </p:cNvPr>
          <p:cNvSpPr>
            <a:spLocks noGrp="1"/>
          </p:cNvSpPr>
          <p:nvPr>
            <p:ph type="title"/>
          </p:nvPr>
        </p:nvSpPr>
        <p:spPr>
          <a:xfrm>
            <a:off x="838201" y="549249"/>
            <a:ext cx="4802249" cy="1671570"/>
          </a:xfrm>
        </p:spPr>
        <p:txBody>
          <a:bodyPr>
            <a:normAutofit/>
          </a:bodyPr>
          <a:lstStyle/>
          <a:p>
            <a:r>
              <a:rPr lang="en-US" sz="4000" dirty="0"/>
              <a:t>Join us</a:t>
            </a:r>
          </a:p>
        </p:txBody>
      </p:sp>
      <p:pic>
        <p:nvPicPr>
          <p:cNvPr id="7" name="Picture 6" descr="Two people smiling&#10;&#10;Description automatically generated with low confidence">
            <a:extLst>
              <a:ext uri="{FF2B5EF4-FFF2-40B4-BE49-F238E27FC236}">
                <a16:creationId xmlns:a16="http://schemas.microsoft.com/office/drawing/2014/main" id="{DB058E8B-1468-3CBB-3414-867E8BFD53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442" b="-1"/>
          <a:stretch/>
        </p:blipFill>
        <p:spPr>
          <a:xfrm>
            <a:off x="5995436" y="1"/>
            <a:ext cx="3016307" cy="2223338"/>
          </a:xfrm>
          <a:prstGeom prst="rect">
            <a:avLst/>
          </a:prstGeom>
        </p:spPr>
      </p:pic>
      <p:pic>
        <p:nvPicPr>
          <p:cNvPr id="13" name="Picture 12" descr="A person shaking hands with a person&#10;&#10;Description automatically generated with low confidence">
            <a:extLst>
              <a:ext uri="{FF2B5EF4-FFF2-40B4-BE49-F238E27FC236}">
                <a16:creationId xmlns:a16="http://schemas.microsoft.com/office/drawing/2014/main" id="{BAAD1480-AC8E-2762-E0AA-DBF6F62D8C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 b="16219"/>
          <a:stretch/>
        </p:blipFill>
        <p:spPr>
          <a:xfrm>
            <a:off x="9188878" y="10"/>
            <a:ext cx="3003123" cy="1679499"/>
          </a:xfrm>
          <a:prstGeom prst="rect">
            <a:avLst/>
          </a:prstGeom>
        </p:spPr>
      </p:pic>
      <p:sp>
        <p:nvSpPr>
          <p:cNvPr id="3" name="Content Placeholder 2">
            <a:extLst>
              <a:ext uri="{FF2B5EF4-FFF2-40B4-BE49-F238E27FC236}">
                <a16:creationId xmlns:a16="http://schemas.microsoft.com/office/drawing/2014/main" id="{FB93E3CA-AB7D-81CB-EAB6-A4A83849CA2C}"/>
              </a:ext>
            </a:extLst>
          </p:cNvPr>
          <p:cNvSpPr>
            <a:spLocks noGrp="1"/>
          </p:cNvSpPr>
          <p:nvPr>
            <p:ph idx="1"/>
          </p:nvPr>
        </p:nvSpPr>
        <p:spPr>
          <a:xfrm>
            <a:off x="838201" y="2384215"/>
            <a:ext cx="4802249" cy="3744871"/>
          </a:xfrm>
        </p:spPr>
        <p:txBody>
          <a:bodyPr>
            <a:normAutofit/>
          </a:bodyPr>
          <a:lstStyle/>
          <a:p>
            <a:pPr marL="0" indent="0">
              <a:buNone/>
            </a:pPr>
            <a:r>
              <a:rPr lang="en-US" dirty="0">
                <a:effectLst/>
                <a:latin typeface="Calibri" panose="020F0502020204030204" pitchFamily="34" charset="0"/>
                <a:ea typeface="Calibri" panose="020F0502020204030204" pitchFamily="34" charset="0"/>
              </a:rPr>
              <a:t>Collaborative magic.</a:t>
            </a:r>
          </a:p>
          <a:p>
            <a:pPr marL="0" indent="0">
              <a:buNone/>
            </a:pPr>
            <a:r>
              <a:rPr lang="en-US" dirty="0">
                <a:effectLst/>
                <a:latin typeface="Calibri" panose="020F0502020204030204" pitchFamily="34" charset="0"/>
                <a:ea typeface="Calibri" panose="020F0502020204030204" pitchFamily="34" charset="0"/>
              </a:rPr>
              <a:t>Remember how great this was?</a:t>
            </a:r>
          </a:p>
          <a:p>
            <a:pPr marL="0" indent="0">
              <a:buNone/>
            </a:pPr>
            <a:r>
              <a:rPr lang="en-US" dirty="0">
                <a:effectLst/>
                <a:latin typeface="Calibri" panose="020F0502020204030204" pitchFamily="34" charset="0"/>
                <a:ea typeface="Calibri" panose="020F0502020204030204" pitchFamily="34" charset="0"/>
              </a:rPr>
              <a:t>Make sure at least one provider champion and nursing champion are there.</a:t>
            </a:r>
          </a:p>
          <a:p>
            <a:pPr marL="0" indent="0">
              <a:buNone/>
            </a:pPr>
            <a:r>
              <a:rPr lang="en-US" dirty="0">
                <a:effectLst/>
                <a:latin typeface="Calibri" panose="020F0502020204030204" pitchFamily="34" charset="0"/>
                <a:ea typeface="Calibri" panose="020F0502020204030204" pitchFamily="34" charset="0"/>
              </a:rPr>
              <a:t>Don’t miss it.</a:t>
            </a:r>
          </a:p>
          <a:p>
            <a:pPr marL="0" indent="0">
              <a:buNone/>
            </a:pPr>
            <a:endParaRPr lang="en-US" sz="2000" dirty="0">
              <a:effectLst/>
              <a:latin typeface="Calibri" panose="020F0502020204030204" pitchFamily="34" charset="0"/>
              <a:ea typeface="Calibri" panose="020F0502020204030204" pitchFamily="34" charset="0"/>
            </a:endParaRPr>
          </a:p>
          <a:p>
            <a:endParaRPr lang="en-US" sz="2000" dirty="0"/>
          </a:p>
        </p:txBody>
      </p:sp>
      <p:pic>
        <p:nvPicPr>
          <p:cNvPr id="9" name="Picture 8" descr="A group of people posing for a photo&#10;&#10;Description automatically generated">
            <a:extLst>
              <a:ext uri="{FF2B5EF4-FFF2-40B4-BE49-F238E27FC236}">
                <a16:creationId xmlns:a16="http://schemas.microsoft.com/office/drawing/2014/main" id="{2FEF9D51-2DE6-7B58-F346-F12A797033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85" r="6000" b="3"/>
          <a:stretch/>
        </p:blipFill>
        <p:spPr>
          <a:xfrm>
            <a:off x="5995437" y="2384215"/>
            <a:ext cx="3016307" cy="2234180"/>
          </a:xfrm>
          <a:prstGeom prst="rect">
            <a:avLst/>
          </a:prstGeom>
        </p:spPr>
      </p:pic>
      <p:pic>
        <p:nvPicPr>
          <p:cNvPr id="17" name="Picture 16" descr="A group of women posing for a photo&#10;&#10;Description automatically generated with medium confidence">
            <a:extLst>
              <a:ext uri="{FF2B5EF4-FFF2-40B4-BE49-F238E27FC236}">
                <a16:creationId xmlns:a16="http://schemas.microsoft.com/office/drawing/2014/main" id="{435A2326-1A2A-E2FC-FC70-4B59BAC1705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925"/>
          <a:stretch/>
        </p:blipFill>
        <p:spPr>
          <a:xfrm>
            <a:off x="9188877" y="1843285"/>
            <a:ext cx="3003123" cy="2064985"/>
          </a:xfrm>
          <a:prstGeom prst="rect">
            <a:avLst/>
          </a:prstGeom>
        </p:spPr>
      </p:pic>
      <p:sp>
        <p:nvSpPr>
          <p:cNvPr id="5" name="Footer Placeholder 4">
            <a:extLst>
              <a:ext uri="{FF2B5EF4-FFF2-40B4-BE49-F238E27FC236}">
                <a16:creationId xmlns:a16="http://schemas.microsoft.com/office/drawing/2014/main" id="{CA05DAA2-34F6-A767-F692-B1A7CA237CAA}"/>
              </a:ext>
            </a:extLst>
          </p:cNvPr>
          <p:cNvSpPr>
            <a:spLocks noGrp="1"/>
          </p:cNvSpPr>
          <p:nvPr>
            <p:ph type="ftr" sz="quarter" idx="11"/>
          </p:nvPr>
        </p:nvSpPr>
        <p:spPr>
          <a:xfrm>
            <a:off x="2999720" y="6356350"/>
            <a:ext cx="2989502" cy="365125"/>
          </a:xfrm>
        </p:spPr>
        <p:txBody>
          <a:bodyPr>
            <a:normAutofit/>
          </a:bodyPr>
          <a:lstStyle/>
          <a:p>
            <a:pPr algn="l">
              <a:spcAft>
                <a:spcPts val="600"/>
              </a:spcAft>
            </a:pPr>
            <a:r>
              <a:rPr lang="en-US"/>
              <a:t>Illinois Perinatal Quality Collaborative</a:t>
            </a:r>
          </a:p>
        </p:txBody>
      </p:sp>
      <p:pic>
        <p:nvPicPr>
          <p:cNvPr id="15" name="Picture 14" descr="A person explaining something to a person&#10;&#10;Description automatically generated with low confidence">
            <a:extLst>
              <a:ext uri="{FF2B5EF4-FFF2-40B4-BE49-F238E27FC236}">
                <a16:creationId xmlns:a16="http://schemas.microsoft.com/office/drawing/2014/main" id="{D7C8390D-2624-BAA9-3725-B325841425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36" r="1" b="1"/>
          <a:stretch/>
        </p:blipFill>
        <p:spPr>
          <a:xfrm>
            <a:off x="5995436" y="4790113"/>
            <a:ext cx="3016307" cy="2067887"/>
          </a:xfrm>
          <a:prstGeom prst="rect">
            <a:avLst/>
          </a:prstGeom>
        </p:spPr>
      </p:pic>
      <p:sp>
        <p:nvSpPr>
          <p:cNvPr id="4" name="Slide Number Placeholder 3">
            <a:extLst>
              <a:ext uri="{FF2B5EF4-FFF2-40B4-BE49-F238E27FC236}">
                <a16:creationId xmlns:a16="http://schemas.microsoft.com/office/drawing/2014/main" id="{78C36EBE-BFAF-CBFB-C2C7-29A2DD8B3E19}"/>
              </a:ext>
            </a:extLst>
          </p:cNvPr>
          <p:cNvSpPr>
            <a:spLocks noGrp="1"/>
          </p:cNvSpPr>
          <p:nvPr>
            <p:ph type="sldNum" sz="quarter" idx="10"/>
          </p:nvPr>
        </p:nvSpPr>
        <p:spPr>
          <a:xfrm>
            <a:off x="9188876" y="6356350"/>
            <a:ext cx="2164923" cy="365125"/>
          </a:xfrm>
        </p:spPr>
        <p:txBody>
          <a:bodyPr>
            <a:normAutofit/>
          </a:bodyPr>
          <a:lstStyle/>
          <a:p>
            <a:pPr>
              <a:spcAft>
                <a:spcPts val="600"/>
              </a:spcAft>
            </a:pPr>
            <a:fld id="{97033E4B-E3EB-3D46-B2D8-3159663620FA}" type="slidenum">
              <a:rPr lang="en-US">
                <a:solidFill>
                  <a:srgbClr val="FFFFFF"/>
                </a:solidFill>
              </a:rPr>
              <a:pPr>
                <a:spcAft>
                  <a:spcPts val="600"/>
                </a:spcAft>
              </a:pPr>
              <a:t>5</a:t>
            </a:fld>
            <a:endParaRPr lang="en-US">
              <a:solidFill>
                <a:srgbClr val="FFFFFF"/>
              </a:solidFill>
            </a:endParaRPr>
          </a:p>
        </p:txBody>
      </p:sp>
      <p:pic>
        <p:nvPicPr>
          <p:cNvPr id="19" name="Picture 18" descr="Two people talking to each other&#10;&#10;Description automatically generated with low confidence">
            <a:extLst>
              <a:ext uri="{FF2B5EF4-FFF2-40B4-BE49-F238E27FC236}">
                <a16:creationId xmlns:a16="http://schemas.microsoft.com/office/drawing/2014/main" id="{94820B62-2D9F-ACC7-B1D6-D15F5ED828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16619" y="1843285"/>
            <a:ext cx="3097479" cy="2064986"/>
          </a:xfrm>
          <a:prstGeom prst="rect">
            <a:avLst/>
          </a:prstGeom>
        </p:spPr>
      </p:pic>
      <p:pic>
        <p:nvPicPr>
          <p:cNvPr id="11" name="Picture 10" descr="A couple of women sitting at a table&#10;&#10;Description automatically generated with low confidence">
            <a:extLst>
              <a:ext uri="{FF2B5EF4-FFF2-40B4-BE49-F238E27FC236}">
                <a16:creationId xmlns:a16="http://schemas.microsoft.com/office/drawing/2014/main" id="{0DD7BB73-87E5-1950-9996-CC8FB998038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013" r="20831" b="4"/>
          <a:stretch/>
        </p:blipFill>
        <p:spPr>
          <a:xfrm>
            <a:off x="9188878" y="4079988"/>
            <a:ext cx="3003123" cy="2778013"/>
          </a:xfrm>
          <a:prstGeom prst="rect">
            <a:avLst/>
          </a:prstGeom>
        </p:spPr>
      </p:pic>
    </p:spTree>
    <p:extLst>
      <p:ext uri="{BB962C8B-B14F-4D97-AF65-F5344CB8AC3E}">
        <p14:creationId xmlns:p14="http://schemas.microsoft.com/office/powerpoint/2010/main" val="363790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ILPQC 10</a:t>
            </a:r>
            <a:r>
              <a:rPr lang="en-US" baseline="30000" dirty="0"/>
              <a:t>th</a:t>
            </a:r>
            <a:r>
              <a:rPr lang="en-US" dirty="0"/>
              <a:t> Annual Conference Webpage</a:t>
            </a:r>
          </a:p>
        </p:txBody>
      </p:sp>
      <p:sp>
        <p:nvSpPr>
          <p:cNvPr id="4" name="Slide Number Placeholder 3"/>
          <p:cNvSpPr>
            <a:spLocks noGrp="1"/>
          </p:cNvSpPr>
          <p:nvPr>
            <p:ph type="sldNum" sz="quarter" idx="10"/>
          </p:nvPr>
        </p:nvSpPr>
        <p:spPr/>
        <p:txBody>
          <a:bodyPr/>
          <a:lstStyle/>
          <a:p>
            <a:fld id="{97033E4B-E3EB-3D46-B2D8-3159663620FA}" type="slidenum">
              <a:rPr lang="en-US" smtClean="0"/>
              <a:pPr/>
              <a:t>6</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pic>
        <p:nvPicPr>
          <p:cNvPr id="6" name="Content Placeholder 5"/>
          <p:cNvPicPr>
            <a:picLocks noGrp="1" noChangeAspect="1"/>
          </p:cNvPicPr>
          <p:nvPr>
            <p:ph idx="1"/>
          </p:nvPr>
        </p:nvPicPr>
        <p:blipFill>
          <a:blip r:embed="rId3"/>
          <a:stretch>
            <a:fillRect/>
          </a:stretch>
        </p:blipFill>
        <p:spPr>
          <a:xfrm>
            <a:off x="609600" y="1479348"/>
            <a:ext cx="10972800" cy="4159280"/>
          </a:xfrm>
          <a:prstGeom prst="rect">
            <a:avLst/>
          </a:prstGeom>
        </p:spPr>
      </p:pic>
      <p:sp>
        <p:nvSpPr>
          <p:cNvPr id="10" name="Google Shape;369;p16"/>
          <p:cNvSpPr txBox="1">
            <a:spLocks/>
          </p:cNvSpPr>
          <p:nvPr/>
        </p:nvSpPr>
        <p:spPr>
          <a:xfrm>
            <a:off x="0" y="5638628"/>
            <a:ext cx="12192000" cy="466407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0"/>
              </a:spcAft>
              <a:buClr>
                <a:srgbClr val="F58466"/>
              </a:buClr>
              <a:buSzPts val="3200"/>
              <a:buNone/>
            </a:pPr>
            <a:r>
              <a:rPr lang="en-US" sz="3000" b="1" dirty="0">
                <a:solidFill>
                  <a:schemeClr val="accent1"/>
                </a:solidFill>
              </a:rPr>
              <a:t>Register here // Reserve Hotel Room // AC Teams Survey // Poster Abstract</a:t>
            </a:r>
          </a:p>
        </p:txBody>
      </p:sp>
      <p:pic>
        <p:nvPicPr>
          <p:cNvPr id="8" name="Picture 7"/>
          <p:cNvPicPr>
            <a:picLocks noChangeAspect="1"/>
          </p:cNvPicPr>
          <p:nvPr/>
        </p:nvPicPr>
        <p:blipFill>
          <a:blip r:embed="rId4"/>
          <a:stretch>
            <a:fillRect/>
          </a:stretch>
        </p:blipFill>
        <p:spPr>
          <a:xfrm>
            <a:off x="10287609" y="4362138"/>
            <a:ext cx="1294791" cy="1276490"/>
          </a:xfrm>
          <a:prstGeom prst="rect">
            <a:avLst/>
          </a:prstGeom>
        </p:spPr>
      </p:pic>
    </p:spTree>
    <p:extLst>
      <p:ext uri="{BB962C8B-B14F-4D97-AF65-F5344CB8AC3E}">
        <p14:creationId xmlns:p14="http://schemas.microsoft.com/office/powerpoint/2010/main" val="420830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 your Stay: ILPQC Westin Room Block</a:t>
            </a:r>
          </a:p>
        </p:txBody>
      </p:sp>
      <p:sp>
        <p:nvSpPr>
          <p:cNvPr id="4" name="Slide Number Placeholder 3"/>
          <p:cNvSpPr>
            <a:spLocks noGrp="1"/>
          </p:cNvSpPr>
          <p:nvPr>
            <p:ph type="sldNum" sz="quarter" idx="10"/>
          </p:nvPr>
        </p:nvSpPr>
        <p:spPr/>
        <p:txBody>
          <a:bodyPr/>
          <a:lstStyle/>
          <a:p>
            <a:fld id="{97033E4B-E3EB-3D46-B2D8-3159663620FA}" type="slidenum">
              <a:rPr lang="en-US" smtClean="0"/>
              <a:pPr/>
              <a:t>7</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9" name="Rectangle 8"/>
          <p:cNvSpPr/>
          <p:nvPr/>
        </p:nvSpPr>
        <p:spPr>
          <a:xfrm>
            <a:off x="516082" y="1319907"/>
            <a:ext cx="7900554" cy="2308324"/>
          </a:xfrm>
          <a:prstGeom prst="rect">
            <a:avLst/>
          </a:prstGeom>
        </p:spPr>
        <p:txBody>
          <a:bodyPr wrap="square">
            <a:spAutoFit/>
          </a:bodyPr>
          <a:lstStyle/>
          <a:p>
            <a:pPr marL="457200" indent="-457200">
              <a:lnSpc>
                <a:spcPct val="150000"/>
              </a:lnSpc>
              <a:buClr>
                <a:srgbClr val="F58466"/>
              </a:buClr>
              <a:buFont typeface="Arial" panose="020B0604020202020204" pitchFamily="34" charset="0"/>
              <a:buChar char="•"/>
            </a:pPr>
            <a:r>
              <a:rPr lang="en-US" sz="3200" dirty="0">
                <a:ea typeface="Lato"/>
                <a:cs typeface="Lato"/>
              </a:rPr>
              <a:t>ILPQC Rates available ($144/night): 10/25/2022 to 10/27/2022</a:t>
            </a:r>
          </a:p>
          <a:p>
            <a:pPr marL="457200" indent="-457200">
              <a:lnSpc>
                <a:spcPct val="150000"/>
              </a:lnSpc>
              <a:buClr>
                <a:srgbClr val="F58466"/>
              </a:buClr>
              <a:buFont typeface="Arial" panose="020B0604020202020204" pitchFamily="34" charset="0"/>
              <a:buChar char="•"/>
            </a:pPr>
            <a:r>
              <a:rPr lang="en-US" sz="3200" dirty="0">
                <a:ea typeface="Lato"/>
                <a:cs typeface="Lato"/>
              </a:rPr>
              <a:t>Book by 10/06/2022 </a:t>
            </a:r>
          </a:p>
        </p:txBody>
      </p:sp>
      <p:pic>
        <p:nvPicPr>
          <p:cNvPr id="11" name="Content Placeholder 10"/>
          <p:cNvPicPr>
            <a:picLocks noGrp="1" noChangeAspect="1"/>
          </p:cNvPicPr>
          <p:nvPr>
            <p:ph idx="1"/>
          </p:nvPr>
        </p:nvPicPr>
        <p:blipFill>
          <a:blip r:embed="rId3"/>
          <a:stretch>
            <a:fillRect/>
          </a:stretch>
        </p:blipFill>
        <p:spPr>
          <a:xfrm>
            <a:off x="609600" y="3697115"/>
            <a:ext cx="10972800" cy="2385060"/>
          </a:xfrm>
          <a:prstGeom prst="rect">
            <a:avLst/>
          </a:prstGeom>
        </p:spPr>
      </p:pic>
      <p:pic>
        <p:nvPicPr>
          <p:cNvPr id="6" name="Picture 5"/>
          <p:cNvPicPr>
            <a:picLocks noChangeAspect="1"/>
          </p:cNvPicPr>
          <p:nvPr/>
        </p:nvPicPr>
        <p:blipFill>
          <a:blip r:embed="rId4"/>
          <a:stretch>
            <a:fillRect/>
          </a:stretch>
        </p:blipFill>
        <p:spPr>
          <a:xfrm>
            <a:off x="8839200" y="1964863"/>
            <a:ext cx="2139416" cy="2550550"/>
          </a:xfrm>
          <a:prstGeom prst="rect">
            <a:avLst/>
          </a:prstGeom>
        </p:spPr>
      </p:pic>
    </p:spTree>
    <p:extLst>
      <p:ext uri="{BB962C8B-B14F-4D97-AF65-F5344CB8AC3E}">
        <p14:creationId xmlns:p14="http://schemas.microsoft.com/office/powerpoint/2010/main" val="425395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ea typeface="Lato Medium"/>
                <a:cs typeface="Lato Medium"/>
              </a:rPr>
              <a:t>Call for Data for Award Recognitions</a:t>
            </a:r>
            <a:endParaRPr lang="en-US" dirty="0"/>
          </a:p>
        </p:txBody>
      </p:sp>
      <p:pic>
        <p:nvPicPr>
          <p:cNvPr id="9" name="Content Placeholder 8" descr="Data - Highway Sign image"/>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41464" y="1690688"/>
            <a:ext cx="3264965" cy="2173923"/>
          </a:xfrm>
        </p:spPr>
      </p:pic>
      <p:sp>
        <p:nvSpPr>
          <p:cNvPr id="4" name="Slide Number Placeholder 3"/>
          <p:cNvSpPr>
            <a:spLocks noGrp="1"/>
          </p:cNvSpPr>
          <p:nvPr>
            <p:ph type="sldNum" sz="quarter" idx="10"/>
          </p:nvPr>
        </p:nvSpPr>
        <p:spPr/>
        <p:txBody>
          <a:bodyPr/>
          <a:lstStyle/>
          <a:p>
            <a:fld id="{97033E4B-E3EB-3D46-B2D8-3159663620FA}" type="slidenum">
              <a:rPr lang="en-US" smtClean="0"/>
              <a:pPr/>
              <a:t>8</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sp>
        <p:nvSpPr>
          <p:cNvPr id="10" name="Google Shape;369;p16"/>
          <p:cNvSpPr txBox="1">
            <a:spLocks/>
          </p:cNvSpPr>
          <p:nvPr/>
        </p:nvSpPr>
        <p:spPr>
          <a:xfrm>
            <a:off x="461144" y="1412371"/>
            <a:ext cx="10605174" cy="372073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100000"/>
              </a:lnSpc>
              <a:spcBef>
                <a:spcPts val="1000"/>
              </a:spcBef>
              <a:spcAft>
                <a:spcPts val="1000"/>
              </a:spcAft>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100000"/>
              </a:lnSpc>
              <a:spcBef>
                <a:spcPts val="500"/>
              </a:spcBef>
              <a:spcAft>
                <a:spcPts val="1000"/>
              </a:spcAft>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buClr>
                <a:srgbClr val="F58466"/>
              </a:buClr>
              <a:buSzPts val="3200"/>
            </a:pPr>
            <a:r>
              <a:rPr lang="en-US" sz="3200" dirty="0">
                <a:solidFill>
                  <a:srgbClr val="22262A"/>
                </a:solidFill>
              </a:rPr>
              <a:t>All Data Welcome!</a:t>
            </a:r>
          </a:p>
          <a:p>
            <a:pPr lvl="1">
              <a:spcBef>
                <a:spcPts val="0"/>
              </a:spcBef>
              <a:spcAft>
                <a:spcPts val="0"/>
              </a:spcAft>
              <a:buClr>
                <a:srgbClr val="F58466"/>
              </a:buClr>
              <a:buSzPts val="3200"/>
            </a:pPr>
            <a:r>
              <a:rPr lang="en-US" sz="2800" dirty="0">
                <a:solidFill>
                  <a:srgbClr val="22262A"/>
                </a:solidFill>
              </a:rPr>
              <a:t>MNO-OB</a:t>
            </a:r>
          </a:p>
          <a:p>
            <a:pPr lvl="1">
              <a:spcBef>
                <a:spcPts val="0"/>
              </a:spcBef>
              <a:spcAft>
                <a:spcPts val="0"/>
              </a:spcAft>
              <a:buClr>
                <a:srgbClr val="F58466"/>
              </a:buClr>
              <a:buSzPts val="3200"/>
            </a:pPr>
            <a:r>
              <a:rPr lang="en-US" sz="2800" dirty="0">
                <a:solidFill>
                  <a:srgbClr val="22262A"/>
                </a:solidFill>
              </a:rPr>
              <a:t>MNO-Neo</a:t>
            </a:r>
          </a:p>
          <a:p>
            <a:pPr lvl="1">
              <a:spcBef>
                <a:spcPts val="0"/>
              </a:spcBef>
              <a:spcAft>
                <a:spcPts val="0"/>
              </a:spcAft>
              <a:buClr>
                <a:srgbClr val="F58466"/>
              </a:buClr>
              <a:buSzPts val="3200"/>
            </a:pPr>
            <a:r>
              <a:rPr lang="en-US" sz="2800" dirty="0">
                <a:solidFill>
                  <a:srgbClr val="22262A"/>
                </a:solidFill>
              </a:rPr>
              <a:t>PVB</a:t>
            </a:r>
          </a:p>
          <a:p>
            <a:pPr lvl="1">
              <a:spcBef>
                <a:spcPts val="0"/>
              </a:spcBef>
              <a:spcAft>
                <a:spcPts val="0"/>
              </a:spcAft>
              <a:buClr>
                <a:srgbClr val="F58466"/>
              </a:buClr>
              <a:buSzPts val="3200"/>
            </a:pPr>
            <a:r>
              <a:rPr lang="en-US" sz="2800" dirty="0">
                <a:solidFill>
                  <a:srgbClr val="22262A"/>
                </a:solidFill>
              </a:rPr>
              <a:t>BASIC</a:t>
            </a:r>
          </a:p>
          <a:p>
            <a:pPr lvl="1">
              <a:spcBef>
                <a:spcPts val="0"/>
              </a:spcBef>
              <a:spcAft>
                <a:spcPts val="0"/>
              </a:spcAft>
              <a:buClr>
                <a:srgbClr val="F58466"/>
              </a:buClr>
              <a:buSzPts val="3200"/>
            </a:pPr>
            <a:r>
              <a:rPr lang="en-US" sz="2800" dirty="0">
                <a:solidFill>
                  <a:srgbClr val="22262A"/>
                </a:solidFill>
              </a:rPr>
              <a:t>BE  </a:t>
            </a:r>
          </a:p>
          <a:p>
            <a:pPr marL="0" indent="0">
              <a:spcBef>
                <a:spcPts val="0"/>
              </a:spcBef>
              <a:spcAft>
                <a:spcPts val="0"/>
              </a:spcAft>
              <a:buClr>
                <a:srgbClr val="F58466"/>
              </a:buClr>
              <a:buSzPts val="3200"/>
              <a:buNone/>
            </a:pPr>
            <a:endParaRPr lang="en-US" sz="3200" dirty="0">
              <a:solidFill>
                <a:srgbClr val="22262A"/>
              </a:solidFill>
            </a:endParaRPr>
          </a:p>
          <a:p>
            <a:pPr>
              <a:spcBef>
                <a:spcPts val="0"/>
              </a:spcBef>
              <a:spcAft>
                <a:spcPts val="0"/>
              </a:spcAft>
              <a:buClr>
                <a:srgbClr val="F58466"/>
              </a:buClr>
              <a:buSzPts val="3200"/>
            </a:pPr>
            <a:r>
              <a:rPr lang="en-US" sz="3200" dirty="0">
                <a:solidFill>
                  <a:srgbClr val="22262A"/>
                </a:solidFill>
              </a:rPr>
              <a:t>Review and </a:t>
            </a:r>
            <a:r>
              <a:rPr lang="en-US" sz="3200" u="sng" dirty="0">
                <a:solidFill>
                  <a:schemeClr val="accent1"/>
                </a:solidFill>
              </a:rPr>
              <a:t>Submit QI initiative data by Friday, September 16th </a:t>
            </a:r>
            <a:r>
              <a:rPr lang="en-US" sz="3200" dirty="0">
                <a:solidFill>
                  <a:srgbClr val="22262A"/>
                </a:solidFill>
              </a:rPr>
              <a:t>to be considered for Quality Improvement Recognition</a:t>
            </a:r>
          </a:p>
          <a:p>
            <a:pPr>
              <a:spcBef>
                <a:spcPts val="0"/>
              </a:spcBef>
              <a:spcAft>
                <a:spcPts val="0"/>
              </a:spcAft>
              <a:buClr>
                <a:srgbClr val="F58466"/>
              </a:buClr>
              <a:buSzPts val="3200"/>
            </a:pPr>
            <a:endParaRPr lang="en-US" sz="3200" dirty="0">
              <a:solidFill>
                <a:srgbClr val="22262A"/>
              </a:solidFill>
            </a:endParaRPr>
          </a:p>
          <a:p>
            <a:pPr>
              <a:spcBef>
                <a:spcPts val="0"/>
              </a:spcBef>
              <a:spcAft>
                <a:spcPts val="0"/>
              </a:spcAft>
              <a:buClr>
                <a:srgbClr val="F58466"/>
              </a:buClr>
              <a:buSzPts val="3200"/>
            </a:pPr>
            <a:endParaRPr lang="en-US" sz="3200" dirty="0">
              <a:solidFill>
                <a:srgbClr val="22262A"/>
              </a:solidFill>
            </a:endParaRPr>
          </a:p>
          <a:p>
            <a:pPr>
              <a:spcBef>
                <a:spcPts val="0"/>
              </a:spcBef>
              <a:spcAft>
                <a:spcPts val="0"/>
              </a:spcAft>
              <a:buClr>
                <a:srgbClr val="F58466"/>
              </a:buClr>
              <a:buSzPts val="3200"/>
            </a:pPr>
            <a:endParaRPr lang="en-US" sz="3200" dirty="0">
              <a:solidFill>
                <a:srgbClr val="22262A"/>
              </a:solidFill>
            </a:endParaRPr>
          </a:p>
          <a:p>
            <a:pPr>
              <a:spcBef>
                <a:spcPts val="0"/>
              </a:spcBef>
              <a:spcAft>
                <a:spcPts val="0"/>
              </a:spcAft>
              <a:buClr>
                <a:srgbClr val="F58466"/>
              </a:buClr>
              <a:buSzPts val="3200"/>
            </a:pPr>
            <a:endParaRPr lang="en-US" sz="3200" dirty="0">
              <a:solidFill>
                <a:srgbClr val="22262A"/>
              </a:solidFill>
            </a:endParaRPr>
          </a:p>
          <a:p>
            <a:pPr marL="0" indent="0">
              <a:spcBef>
                <a:spcPts val="0"/>
              </a:spcBef>
              <a:spcAft>
                <a:spcPts val="0"/>
              </a:spcAft>
              <a:buClr>
                <a:srgbClr val="F58466"/>
              </a:buClr>
              <a:buSzPts val="3200"/>
              <a:buNone/>
            </a:pPr>
            <a:endParaRPr lang="en-US" sz="2800" b="1" u="sng" dirty="0">
              <a:solidFill>
                <a:schemeClr val="accent1"/>
              </a:solidFill>
            </a:endParaRPr>
          </a:p>
        </p:txBody>
      </p:sp>
    </p:spTree>
    <p:extLst>
      <p:ext uri="{BB962C8B-B14F-4D97-AF65-F5344CB8AC3E}">
        <p14:creationId xmlns:p14="http://schemas.microsoft.com/office/powerpoint/2010/main" val="284907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500062"/>
            <a:ext cx="10972800" cy="1325563"/>
          </a:xfrm>
        </p:spPr>
        <p:txBody>
          <a:bodyPr/>
          <a:lstStyle/>
          <a:p>
            <a:r>
              <a:rPr lang="en-US" dirty="0">
                <a:ea typeface="Lato Medium"/>
                <a:cs typeface="Lato Medium"/>
              </a:rPr>
              <a:t>Call for Abstracts for AC Poster Session</a:t>
            </a:r>
            <a:endParaRPr lang="en-US" dirty="0"/>
          </a:p>
        </p:txBody>
      </p:sp>
      <p:sp>
        <p:nvSpPr>
          <p:cNvPr id="3" name="Content Placeholder 2"/>
          <p:cNvSpPr>
            <a:spLocks noGrp="1"/>
          </p:cNvSpPr>
          <p:nvPr>
            <p:ph idx="1"/>
          </p:nvPr>
        </p:nvSpPr>
        <p:spPr/>
        <p:txBody>
          <a:bodyPr/>
          <a:lstStyle/>
          <a:p>
            <a:r>
              <a:rPr lang="en-US" b="1" u="sng" dirty="0"/>
              <a:t>All hospital teams </a:t>
            </a:r>
            <a:r>
              <a:rPr lang="en-US" dirty="0"/>
              <a:t>are encouraged to </a:t>
            </a:r>
            <a:r>
              <a:rPr lang="en-US" b="1" u="sng" dirty="0"/>
              <a:t>submit an abstract on complete or in-progress perinatal quality improvement (QI) work</a:t>
            </a:r>
            <a:r>
              <a:rPr lang="en-US" dirty="0"/>
              <a:t>. </a:t>
            </a:r>
          </a:p>
          <a:p>
            <a:r>
              <a:rPr lang="en-US" b="1" u="sng" dirty="0"/>
              <a:t>Abstract briefly describes your QI work </a:t>
            </a:r>
            <a:r>
              <a:rPr lang="en-US" dirty="0"/>
              <a:t>and is </a:t>
            </a:r>
            <a:r>
              <a:rPr lang="en-US" b="1" u="sng" dirty="0"/>
              <a:t>foundation for your poster </a:t>
            </a:r>
            <a:r>
              <a:rPr lang="en-US" dirty="0"/>
              <a:t>you create to display and share at the ILPQC 10th Annual Conference Poster Session.</a:t>
            </a:r>
          </a:p>
          <a:p>
            <a:r>
              <a:rPr lang="en-US" b="1" u="sng" dirty="0"/>
              <a:t>Abstract format </a:t>
            </a:r>
            <a:r>
              <a:rPr lang="en-US" dirty="0"/>
              <a:t>(no more than 300 words overall), submit via RedCap link: </a:t>
            </a:r>
          </a:p>
          <a:p>
            <a:pPr lvl="1"/>
            <a:r>
              <a:rPr lang="en-US" dirty="0"/>
              <a:t>Background</a:t>
            </a:r>
          </a:p>
          <a:p>
            <a:pPr lvl="1"/>
            <a:r>
              <a:rPr lang="en-US" dirty="0"/>
              <a:t>Project Implementation</a:t>
            </a:r>
          </a:p>
          <a:p>
            <a:pPr lvl="1"/>
            <a:r>
              <a:rPr lang="en-US" dirty="0"/>
              <a:t>Results</a:t>
            </a:r>
          </a:p>
          <a:p>
            <a:pPr lvl="1"/>
            <a:r>
              <a:rPr lang="en-US" dirty="0"/>
              <a:t>Conclusions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9</a:t>
            </a:fld>
            <a:endParaRPr lang="en-US" dirty="0"/>
          </a:p>
        </p:txBody>
      </p:sp>
      <p:sp>
        <p:nvSpPr>
          <p:cNvPr id="5" name="Footer Placeholder 4"/>
          <p:cNvSpPr>
            <a:spLocks noGrp="1"/>
          </p:cNvSpPr>
          <p:nvPr>
            <p:ph type="ftr" sz="quarter" idx="11"/>
          </p:nvPr>
        </p:nvSpPr>
        <p:spPr/>
        <p:txBody>
          <a:bodyPr/>
          <a:lstStyle/>
          <a:p>
            <a:pPr algn="l"/>
            <a:r>
              <a:rPr lang="en-US" dirty="0"/>
              <a:t>Illinois Perinatal Quality Collaborative</a:t>
            </a:r>
          </a:p>
        </p:txBody>
      </p:sp>
      <p:pic>
        <p:nvPicPr>
          <p:cNvPr id="8" name="Picture 7" descr="Improvement - Free of Charge Creative Commons Highway Sign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18221" y="4382701"/>
            <a:ext cx="2964180" cy="1973650"/>
          </a:xfrm>
          <a:prstGeom prst="rect">
            <a:avLst/>
          </a:prstGeom>
        </p:spPr>
      </p:pic>
    </p:spTree>
    <p:extLst>
      <p:ext uri="{BB962C8B-B14F-4D97-AF65-F5344CB8AC3E}">
        <p14:creationId xmlns:p14="http://schemas.microsoft.com/office/powerpoint/2010/main" val="2446542434"/>
      </p:ext>
    </p:extLst>
  </p:cSld>
  <p:clrMapOvr>
    <a:masterClrMapping/>
  </p:clrMapOvr>
</p:sld>
</file>

<file path=ppt/theme/theme1.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id="{35224A54-0256-BC4D-BA49-E4C8CBDEF290}" vid="{6F8BB9A5-9E34-5741-BA29-5AC8BAD13B37}"/>
    </a:ext>
  </a:extLst>
</a:theme>
</file>

<file path=ppt/theme/theme2.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SF-Blue-Green-Bottom-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theme>
</file>

<file path=ppt/theme/theme4.xml><?xml version="1.0" encoding="utf-8"?>
<a:theme xmlns:a="http://schemas.openxmlformats.org/drawingml/2006/main" name="5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aradigm">
  <a:themeElements>
    <a:clrScheme name="Paradigm">
      <a:dk1>
        <a:srgbClr val="A15E98"/>
      </a:dk1>
      <a:lt1>
        <a:srgbClr val="FFFFFF"/>
      </a:lt1>
      <a:dk2>
        <a:srgbClr val="198A92"/>
      </a:dk2>
      <a:lt2>
        <a:srgbClr val="626B73"/>
      </a:lt2>
      <a:accent1>
        <a:srgbClr val="2A2A2A"/>
      </a:accent1>
      <a:accent2>
        <a:srgbClr val="FFFFFF"/>
      </a:accent2>
      <a:accent3>
        <a:srgbClr val="FFFFFF"/>
      </a:accent3>
      <a:accent4>
        <a:srgbClr val="FF5A5F"/>
      </a:accent4>
      <a:accent5>
        <a:srgbClr val="126166"/>
      </a:accent5>
      <a:accent6>
        <a:srgbClr val="D9E7F6"/>
      </a:accent6>
      <a:hlink>
        <a:srgbClr val="A15E98"/>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092A4705BA2B4F932736A1725E6E61" ma:contentTypeVersion="7" ma:contentTypeDescription="Create a new document." ma:contentTypeScope="" ma:versionID="b89e027da8b70b0c7ced12356dfc27d0">
  <xsd:schema xmlns:xsd="http://www.w3.org/2001/XMLSchema" xmlns:xs="http://www.w3.org/2001/XMLSchema" xmlns:p="http://schemas.microsoft.com/office/2006/metadata/properties" xmlns:ns3="40e6e514-d900-4268-895b-c4602e757f8e" xmlns:ns4="141bf384-ae1f-47bb-b28c-d3a08b6696de" targetNamespace="http://schemas.microsoft.com/office/2006/metadata/properties" ma:root="true" ma:fieldsID="13f2bf8b8c16bb4670e78c9af8927363" ns3:_="" ns4:_="">
    <xsd:import namespace="40e6e514-d900-4268-895b-c4602e757f8e"/>
    <xsd:import namespace="141bf384-ae1f-47bb-b28c-d3a08b6696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6e514-d900-4268-895b-c4602e757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1bf384-ae1f-47bb-b28c-d3a08b6696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7363A4-08E5-4DD1-B2E8-CB0826193FDA}">
  <ds:schemaRefs>
    <ds:schemaRef ds:uri="http://www.w3.org/XML/1998/namespace"/>
    <ds:schemaRef ds:uri="http://purl.org/dc/terms/"/>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141bf384-ae1f-47bb-b28c-d3a08b6696de"/>
    <ds:schemaRef ds:uri="40e6e514-d900-4268-895b-c4602e757f8e"/>
    <ds:schemaRef ds:uri="http://purl.org/dc/elements/1.1/"/>
  </ds:schemaRefs>
</ds:datastoreItem>
</file>

<file path=customXml/itemProps2.xml><?xml version="1.0" encoding="utf-8"?>
<ds:datastoreItem xmlns:ds="http://schemas.openxmlformats.org/officeDocument/2006/customXml" ds:itemID="{4126E3D2-C7E9-43B6-8B4F-B6A79E993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6e514-d900-4268-895b-c4602e757f8e"/>
    <ds:schemaRef ds:uri="141bf384-ae1f-47bb-b28c-d3a08b669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A6B24F-CA13-4265-94F0-0289F8ADAE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18833</TotalTime>
  <Words>3223</Words>
  <Application>Microsoft Office PowerPoint</Application>
  <PresentationFormat>Widescreen</PresentationFormat>
  <Paragraphs>355</Paragraphs>
  <Slides>43</Slides>
  <Notes>33</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43</vt:i4>
      </vt:variant>
    </vt:vector>
  </HeadingPairs>
  <TitlesOfParts>
    <vt:vector size="59" baseType="lpstr">
      <vt:lpstr>Arial</vt:lpstr>
      <vt:lpstr>Calibri</vt:lpstr>
      <vt:lpstr>Courier New</vt:lpstr>
      <vt:lpstr>Lato</vt:lpstr>
      <vt:lpstr>Lato Medium</vt:lpstr>
      <vt:lpstr>Merriweather</vt:lpstr>
      <vt:lpstr>Montserrat</vt:lpstr>
      <vt:lpstr>Open Sans</vt:lpstr>
      <vt:lpstr>Roboto</vt:lpstr>
      <vt:lpstr>Times New Roman</vt:lpstr>
      <vt:lpstr>2_Office Theme</vt:lpstr>
      <vt:lpstr>4_Office Theme</vt:lpstr>
      <vt:lpstr>OSF-Blue-Green-Bottom-Left</vt:lpstr>
      <vt:lpstr>5_Office Theme</vt:lpstr>
      <vt:lpstr>1_Office Theme</vt:lpstr>
      <vt:lpstr>Paradigm</vt:lpstr>
      <vt:lpstr>MNO-Neonatal Sustainability Call</vt:lpstr>
      <vt:lpstr>Call Overview</vt:lpstr>
      <vt:lpstr>Annual Conference Updates</vt:lpstr>
      <vt:lpstr>Registration Open!</vt:lpstr>
      <vt:lpstr>Join us</vt:lpstr>
      <vt:lpstr>ILPQC 10th Annual Conference Webpage</vt:lpstr>
      <vt:lpstr>Book your Stay: ILPQC Westin Room Block</vt:lpstr>
      <vt:lpstr>Call for Data for Award Recognitions</vt:lpstr>
      <vt:lpstr>Call for Abstracts for AC Poster Session</vt:lpstr>
      <vt:lpstr>PowerPoint Presentation</vt:lpstr>
      <vt:lpstr>Hospital Team Annual Conference Prep</vt:lpstr>
      <vt:lpstr>MNO-Neonatal Data Review</vt:lpstr>
      <vt:lpstr>MNO-Neo Sustainability Data Submission</vt:lpstr>
      <vt:lpstr>OENs receiving pharmacologic treatment</vt:lpstr>
      <vt:lpstr>OENs receiving maternal breastmilk</vt:lpstr>
      <vt:lpstr>Coordinated Discharge</vt:lpstr>
      <vt:lpstr>Toxicology screen for  newborns by race and ethnicity</vt:lpstr>
      <vt:lpstr>Infant Discharged to Mother (2018-2022)</vt:lpstr>
      <vt:lpstr>MNO-OB Data Highlights</vt:lpstr>
      <vt:lpstr>Maternal Deaths due to Opioids in Illinois</vt:lpstr>
      <vt:lpstr>SuPPoRT Colorado</vt:lpstr>
      <vt:lpstr>Child Abuse Prevention &amp; Treatment Act: Overview and Update</vt:lpstr>
      <vt:lpstr>CAPTA: Overview of Current Law</vt:lpstr>
      <vt:lpstr>CAPTA: Legislative History</vt:lpstr>
      <vt:lpstr>Plans of Safe Care Requirement (2003)</vt:lpstr>
      <vt:lpstr>Plans of Safe Care Requirement (2016) </vt:lpstr>
      <vt:lpstr>Plans of Safe Care Requirement</vt:lpstr>
      <vt:lpstr>Current Statute: §5106a. (b)(2)</vt:lpstr>
      <vt:lpstr>Current Statute: §5106a. (b)(2) Continued  </vt:lpstr>
      <vt:lpstr>Current Statute: §5106a.</vt:lpstr>
      <vt:lpstr>CAPTA Reauthorization</vt:lpstr>
      <vt:lpstr>Summary of Proposed Changes related to Plans of Safe Care</vt:lpstr>
      <vt:lpstr>Proposed Grant Program: Allowable Uses of Grant Funding: </vt:lpstr>
      <vt:lpstr>Colorado’s Approach </vt:lpstr>
      <vt:lpstr>  Questions?</vt:lpstr>
      <vt:lpstr>DCFS Q&amp;A: Karen Birk</vt:lpstr>
      <vt:lpstr>New Resources for MNO-Neo Teams</vt:lpstr>
      <vt:lpstr>New Resources for MNO-Neo Teams</vt:lpstr>
      <vt:lpstr>Key Resources for MNO-Neo Teams</vt:lpstr>
      <vt:lpstr>Key Resources for MNO-Neo Teams</vt:lpstr>
      <vt:lpstr>Upcoming Neonatal Call Schedule</vt:lpstr>
      <vt:lpstr>ABP MOC Part IV (BASIC &amp; MNO)</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ILPQC Babies Antibiotic Stewardship Improvement Collaborative</dc:title>
  <dc:creator>Eileen Fleming Suse</dc:creator>
  <cp:lastModifiedBy>Eileen Fleming Suse</cp:lastModifiedBy>
  <cp:revision>852</cp:revision>
  <dcterms:created xsi:type="dcterms:W3CDTF">2022-01-06T17:07:16Z</dcterms:created>
  <dcterms:modified xsi:type="dcterms:W3CDTF">2022-09-13T16:18:47Z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0x0101001E092A4705BA2B4F932736A1725E6E61</vt:lpwstr>
  </property>
</Properties>
</file>