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1" r:id="rId5"/>
    <p:sldMasterId id="2147483749" r:id="rId6"/>
    <p:sldMasterId id="2147483760" r:id="rId7"/>
  </p:sldMasterIdLst>
  <p:notesMasterIdLst>
    <p:notesMasterId r:id="rId55"/>
  </p:notesMasterIdLst>
  <p:sldIdLst>
    <p:sldId id="473" r:id="rId8"/>
    <p:sldId id="474" r:id="rId9"/>
    <p:sldId id="505" r:id="rId10"/>
    <p:sldId id="551" r:id="rId11"/>
    <p:sldId id="552" r:id="rId12"/>
    <p:sldId id="504" r:id="rId13"/>
    <p:sldId id="492" r:id="rId14"/>
    <p:sldId id="553" r:id="rId15"/>
    <p:sldId id="564" r:id="rId16"/>
    <p:sldId id="554" r:id="rId17"/>
    <p:sldId id="565" r:id="rId18"/>
    <p:sldId id="567" r:id="rId19"/>
    <p:sldId id="569" r:id="rId20"/>
    <p:sldId id="570" r:id="rId21"/>
    <p:sldId id="571" r:id="rId22"/>
    <p:sldId id="493" r:id="rId23"/>
    <p:sldId id="555" r:id="rId24"/>
    <p:sldId id="563" r:id="rId25"/>
    <p:sldId id="556" r:id="rId26"/>
    <p:sldId id="562" r:id="rId27"/>
    <p:sldId id="561" r:id="rId28"/>
    <p:sldId id="560" r:id="rId29"/>
    <p:sldId id="533" r:id="rId30"/>
    <p:sldId id="490" r:id="rId31"/>
    <p:sldId id="572" r:id="rId32"/>
    <p:sldId id="573" r:id="rId33"/>
    <p:sldId id="576" r:id="rId34"/>
    <p:sldId id="574" r:id="rId35"/>
    <p:sldId id="575" r:id="rId36"/>
    <p:sldId id="491" r:id="rId37"/>
    <p:sldId id="539" r:id="rId38"/>
    <p:sldId id="540" r:id="rId39"/>
    <p:sldId id="541" r:id="rId40"/>
    <p:sldId id="542" r:id="rId41"/>
    <p:sldId id="543" r:id="rId42"/>
    <p:sldId id="544" r:id="rId43"/>
    <p:sldId id="545" r:id="rId44"/>
    <p:sldId id="546" r:id="rId45"/>
    <p:sldId id="547" r:id="rId46"/>
    <p:sldId id="548" r:id="rId47"/>
    <p:sldId id="549" r:id="rId48"/>
    <p:sldId id="550" r:id="rId49"/>
    <p:sldId id="534" r:id="rId50"/>
    <p:sldId id="313" r:id="rId51"/>
    <p:sldId id="314" r:id="rId52"/>
    <p:sldId id="315" r:id="rId53"/>
    <p:sldId id="33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ARIAH, SOGI" initials="SS" lastIdx="2" clrIdx="0">
    <p:extLst>
      <p:ext uri="{19B8F6BF-5375-455C-9EA6-DF929625EA0E}">
        <p15:presenceInfo xmlns:p15="http://schemas.microsoft.com/office/powerpoint/2012/main" userId="S-1-5-21-3061956908-2738319542-621568764-366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990"/>
    <a:srgbClr val="00FF00"/>
    <a:srgbClr val="3AB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1E238-4C2A-D92E-E59A-08B27597729B}" v="6" dt="2022-01-06T19:24:25.143"/>
    <p1510:client id="{1A40D790-D28D-04B2-C7C4-687176AAA381}" v="85" dt="2022-08-15T15:56:30.524"/>
    <p1510:client id="{1E92D12B-4C20-2714-25F1-6D2329BC6AA4}" v="6" dt="2022-08-15T16:15:41.452"/>
    <p1510:client id="{1EC12A19-F1A3-A6AE-4F47-CC5CE229D8A3}" v="338" dt="2022-08-15T14:54:21.676"/>
    <p1510:client id="{269344FF-4846-783D-307D-9AED31661A00}" v="568" dt="2022-08-12T18:35:41.375"/>
    <p1510:client id="{3D00F3B1-ADA2-83E7-4559-6C9AE67CF50E}" v="12" dt="2022-08-15T15:00:31.651"/>
    <p1510:client id="{4BB1E083-9C20-85D9-6972-7FD6F455E9C8}" v="9" dt="2022-04-12T14:45:20.579"/>
    <p1510:client id="{5149C471-5901-CBF1-0667-5E16D18CFE97}" v="5" dt="2022-04-13T21:11:16.082"/>
    <p1510:client id="{5E400571-2AF9-8EF6-BF98-C0B72037BFA1}" v="445" dt="2022-07-07T21:13:32.466"/>
    <p1510:client id="{5E48E709-9BEA-9FE9-975A-72F714D0DB86}" v="1456" dt="2022-08-12T14:53:59.653"/>
    <p1510:client id="{6453D58A-1654-8002-0A61-A0BEB834EB25}" v="55" dt="2022-07-12T18:46:19.401"/>
    <p1510:client id="{736CBBEF-737A-8973-8DEC-508AE005629B}" v="272" dt="2022-03-16T18:19:39.437"/>
    <p1510:client id="{7CD2BEBF-8356-57E4-C78F-A7473CE15C4B}" v="25" dt="2022-02-15T21:43:52.698"/>
    <p1510:client id="{8061A811-DF81-C6AB-F76F-10C5B066A54C}" v="65" dt="2022-01-11T19:55:59.319"/>
    <p1510:client id="{83BE5CB4-A051-B035-3DEF-0C430F1858FE}" v="96" dt="2022-08-12T18:37:42.010"/>
    <p1510:client id="{8415CCCE-CC17-1FF9-834E-CAD5AAD05F35}" v="102" dt="2022-01-07T20:11:40.195"/>
    <p1510:client id="{885877D2-6AA6-C420-462F-80EB224E3617}" v="45" dt="2022-01-06T19:17:25.548"/>
    <p1510:client id="{9192EAE3-2AB4-389F-1E78-27FC9B59DA70}" v="111" dt="2022-08-12T16:44:30.678"/>
    <p1510:client id="{94FD356C-E2C9-3E8F-BA8C-1BC2496C1E7A}" v="52" dt="2022-01-12T20:55:27.927"/>
    <p1510:client id="{9C9ED0D4-E974-61AE-4E63-A2C7B0B407EC}" v="1506" dt="2022-02-17T15:45:03.984"/>
    <p1510:client id="{A3A1F360-E086-AB1D-4704-43006C872997}" v="226" dt="2022-02-15T22:22:37.147"/>
    <p1510:client id="{B37092B6-266D-47AC-9908-05590BBAC1FA}" v="15" dt="2022-08-15T15:57:25.856"/>
    <p1510:client id="{B9EE3F52-F075-6E9D-52ED-144888B1DDC6}" v="224" dt="2022-04-13T18:47:08.223"/>
    <p1510:client id="{C6BDDCD3-89F1-580E-7BFC-7F2718D45B17}" v="21" dt="2022-01-10T20:48:49.340"/>
    <p1510:client id="{C7606A9C-9CB9-F464-6A64-7ABA8F00FBCB}" v="10" dt="2022-03-15T18:42:11.756"/>
    <p1510:client id="{D3A4DDAE-F601-1EA1-8B08-9A196E8F2085}" v="44" dt="2022-02-16T19:49:42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Rivera" userId="S::arg3669@ads.northwestern.edu::fc8b707a-b7e9-4f2a-8d71-2d76819b7881" providerId="AD" clId="Web-{83BE5CB4-A051-B035-3DEF-0C430F1858FE}"/>
    <pc:docChg chg="modSld">
      <pc:chgData name="Alana Rivera" userId="S::arg3669@ads.northwestern.edu::fc8b707a-b7e9-4f2a-8d71-2d76819b7881" providerId="AD" clId="Web-{83BE5CB4-A051-B035-3DEF-0C430F1858FE}" dt="2022-08-12T18:37:41.526" v="83" actId="20577"/>
      <pc:docMkLst>
        <pc:docMk/>
      </pc:docMkLst>
      <pc:sldChg chg="modSp">
        <pc:chgData name="Alana Rivera" userId="S::arg3669@ads.northwestern.edu::fc8b707a-b7e9-4f2a-8d71-2d76819b7881" providerId="AD" clId="Web-{83BE5CB4-A051-B035-3DEF-0C430F1858FE}" dt="2022-08-12T18:37:09.245" v="73"/>
        <pc:sldMkLst>
          <pc:docMk/>
          <pc:sldMk cId="3046219558" sldId="314"/>
        </pc:sldMkLst>
        <pc:graphicFrameChg chg="mod modGraphic">
          <ac:chgData name="Alana Rivera" userId="S::arg3669@ads.northwestern.edu::fc8b707a-b7e9-4f2a-8d71-2d76819b7881" providerId="AD" clId="Web-{83BE5CB4-A051-B035-3DEF-0C430F1858FE}" dt="2022-08-12T18:37:09.245" v="73"/>
          <ac:graphicFrameMkLst>
            <pc:docMk/>
            <pc:sldMk cId="3046219558" sldId="314"/>
            <ac:graphicFrameMk id="9" creationId="{00000000-0000-0000-0000-000000000000}"/>
          </ac:graphicFrameMkLst>
        </pc:graphicFrameChg>
      </pc:sldChg>
      <pc:sldChg chg="modSp">
        <pc:chgData name="Alana Rivera" userId="S::arg3669@ads.northwestern.edu::fc8b707a-b7e9-4f2a-8d71-2d76819b7881" providerId="AD" clId="Web-{83BE5CB4-A051-B035-3DEF-0C430F1858FE}" dt="2022-08-12T18:37:41.526" v="83" actId="20577"/>
        <pc:sldMkLst>
          <pc:docMk/>
          <pc:sldMk cId="3622356910" sldId="474"/>
        </pc:sldMkLst>
        <pc:spChg chg="mod">
          <ac:chgData name="Alana Rivera" userId="S::arg3669@ads.northwestern.edu::fc8b707a-b7e9-4f2a-8d71-2d76819b7881" providerId="AD" clId="Web-{83BE5CB4-A051-B035-3DEF-0C430F1858FE}" dt="2022-08-12T18:37:41.526" v="83" actId="20577"/>
          <ac:spMkLst>
            <pc:docMk/>
            <pc:sldMk cId="3622356910" sldId="474"/>
            <ac:spMk id="3" creationId="{00000000-0000-0000-0000-000000000000}"/>
          </ac:spMkLst>
        </pc:spChg>
      </pc:sldChg>
      <pc:sldChg chg="delCm">
        <pc:chgData name="Alana Rivera" userId="S::arg3669@ads.northwestern.edu::fc8b707a-b7e9-4f2a-8d71-2d76819b7881" providerId="AD" clId="Web-{83BE5CB4-A051-B035-3DEF-0C430F1858FE}" dt="2022-08-12T18:35:35.589" v="7"/>
        <pc:sldMkLst>
          <pc:docMk/>
          <pc:sldMk cId="2829514890" sldId="546"/>
        </pc:sldMkLst>
      </pc:sldChg>
      <pc:sldChg chg="modSp">
        <pc:chgData name="Alana Rivera" userId="S::arg3669@ads.northwestern.edu::fc8b707a-b7e9-4f2a-8d71-2d76819b7881" providerId="AD" clId="Web-{83BE5CB4-A051-B035-3DEF-0C430F1858FE}" dt="2022-08-12T15:47:24.656" v="1" actId="20577"/>
        <pc:sldMkLst>
          <pc:docMk/>
          <pc:sldMk cId="1352034947" sldId="552"/>
        </pc:sldMkLst>
        <pc:spChg chg="mod">
          <ac:chgData name="Alana Rivera" userId="S::arg3669@ads.northwestern.edu::fc8b707a-b7e9-4f2a-8d71-2d76819b7881" providerId="AD" clId="Web-{83BE5CB4-A051-B035-3DEF-0C430F1858FE}" dt="2022-08-12T15:47:24.656" v="1" actId="20577"/>
          <ac:spMkLst>
            <pc:docMk/>
            <pc:sldMk cId="1352034947" sldId="552"/>
            <ac:spMk id="3" creationId="{00000000-0000-0000-0000-000000000000}"/>
          </ac:spMkLst>
        </pc:spChg>
      </pc:sldChg>
      <pc:sldChg chg="modSp">
        <pc:chgData name="Alana Rivera" userId="S::arg3669@ads.northwestern.edu::fc8b707a-b7e9-4f2a-8d71-2d76819b7881" providerId="AD" clId="Web-{83BE5CB4-A051-B035-3DEF-0C430F1858FE}" dt="2022-08-12T15:48:08.437" v="3" actId="20577"/>
        <pc:sldMkLst>
          <pc:docMk/>
          <pc:sldMk cId="390470648" sldId="564"/>
        </pc:sldMkLst>
        <pc:spChg chg="mod">
          <ac:chgData name="Alana Rivera" userId="S::arg3669@ads.northwestern.edu::fc8b707a-b7e9-4f2a-8d71-2d76819b7881" providerId="AD" clId="Web-{83BE5CB4-A051-B035-3DEF-0C430F1858FE}" dt="2022-08-12T15:48:08.437" v="3" actId="20577"/>
          <ac:spMkLst>
            <pc:docMk/>
            <pc:sldMk cId="390470648" sldId="564"/>
            <ac:spMk id="3" creationId="{00000000-0000-0000-0000-000000000000}"/>
          </ac:spMkLst>
        </pc:spChg>
      </pc:sldChg>
      <pc:sldChg chg="modSp">
        <pc:chgData name="Alana Rivera" userId="S::arg3669@ads.northwestern.edu::fc8b707a-b7e9-4f2a-8d71-2d76819b7881" providerId="AD" clId="Web-{83BE5CB4-A051-B035-3DEF-0C430F1858FE}" dt="2022-08-12T18:14:39.809" v="6" actId="20577"/>
        <pc:sldMkLst>
          <pc:docMk/>
          <pc:sldMk cId="4151661020" sldId="570"/>
        </pc:sldMkLst>
        <pc:spChg chg="mod">
          <ac:chgData name="Alana Rivera" userId="S::arg3669@ads.northwestern.edu::fc8b707a-b7e9-4f2a-8d71-2d76819b7881" providerId="AD" clId="Web-{83BE5CB4-A051-B035-3DEF-0C430F1858FE}" dt="2022-08-12T18:14:39.809" v="6" actId="20577"/>
          <ac:spMkLst>
            <pc:docMk/>
            <pc:sldMk cId="4151661020" sldId="570"/>
            <ac:spMk id="3" creationId="{7B9685C4-BC73-8703-1A0D-C6E4743236BA}"/>
          </ac:spMkLst>
        </pc:spChg>
      </pc:sldChg>
    </pc:docChg>
  </pc:docChgLst>
  <pc:docChgLst>
    <pc:chgData name="Daniel L Weiss" userId="S::dlw2885@ads.northwestern.edu::9eb720c2-52d8-4896-8792-48826e9f92f5" providerId="AD" clId="Web-{5E48E709-9BEA-9FE9-975A-72F714D0DB86}"/>
    <pc:docChg chg="addSld delSld modSld sldOrd">
      <pc:chgData name="Daniel L Weiss" userId="S::dlw2885@ads.northwestern.edu::9eb720c2-52d8-4896-8792-48826e9f92f5" providerId="AD" clId="Web-{5E48E709-9BEA-9FE9-975A-72F714D0DB86}" dt="2022-08-12T14:53:59.653" v="1379" actId="20577"/>
      <pc:docMkLst>
        <pc:docMk/>
      </pc:docMkLst>
      <pc:sldChg chg="ord">
        <pc:chgData name="Daniel L Weiss" userId="S::dlw2885@ads.northwestern.edu::9eb720c2-52d8-4896-8792-48826e9f92f5" providerId="AD" clId="Web-{5E48E709-9BEA-9FE9-975A-72F714D0DB86}" dt="2022-08-12T13:44:02.505" v="54"/>
        <pc:sldMkLst>
          <pc:docMk/>
          <pc:sldMk cId="2189586145" sldId="493"/>
        </pc:sldMkLst>
      </pc:sldChg>
      <pc:sldChg chg="addSp modSp">
        <pc:chgData name="Daniel L Weiss" userId="S::dlw2885@ads.northwestern.edu::9eb720c2-52d8-4896-8792-48826e9f92f5" providerId="AD" clId="Web-{5E48E709-9BEA-9FE9-975A-72F714D0DB86}" dt="2022-08-12T13:43:21.269" v="51" actId="20577"/>
        <pc:sldMkLst>
          <pc:docMk/>
          <pc:sldMk cId="1400374672" sldId="504"/>
        </pc:sldMkLst>
        <pc:spChg chg="add mod">
          <ac:chgData name="Daniel L Weiss" userId="S::dlw2885@ads.northwestern.edu::9eb720c2-52d8-4896-8792-48826e9f92f5" providerId="AD" clId="Web-{5E48E709-9BEA-9FE9-975A-72F714D0DB86}" dt="2022-08-12T13:43:21.269" v="51" actId="20577"/>
          <ac:spMkLst>
            <pc:docMk/>
            <pc:sldMk cId="1400374672" sldId="504"/>
            <ac:spMk id="2" creationId="{FE0271C9-F4BC-6E77-C3F3-0E26C1B6012A}"/>
          </ac:spMkLst>
        </pc:spChg>
        <pc:picChg chg="mod">
          <ac:chgData name="Daniel L Weiss" userId="S::dlw2885@ads.northwestern.edu::9eb720c2-52d8-4896-8792-48826e9f92f5" providerId="AD" clId="Web-{5E48E709-9BEA-9FE9-975A-72F714D0DB86}" dt="2022-08-12T13:43:11.003" v="48" actId="1076"/>
          <ac:picMkLst>
            <pc:docMk/>
            <pc:sldMk cId="1400374672" sldId="504"/>
            <ac:picMk id="11" creationId="{00000000-0000-0000-0000-000000000000}"/>
          </ac:picMkLst>
        </pc:picChg>
      </pc:sldChg>
      <pc:sldChg chg="modSp">
        <pc:chgData name="Daniel L Weiss" userId="S::dlw2885@ads.northwestern.edu::9eb720c2-52d8-4896-8792-48826e9f92f5" providerId="AD" clId="Web-{5E48E709-9BEA-9FE9-975A-72F714D0DB86}" dt="2022-08-12T14:45:49.199" v="1015" actId="20577"/>
        <pc:sldMkLst>
          <pc:docMk/>
          <pc:sldMk cId="1352034947" sldId="552"/>
        </pc:sldMkLst>
        <pc:spChg chg="mod">
          <ac:chgData name="Daniel L Weiss" userId="S::dlw2885@ads.northwestern.edu::9eb720c2-52d8-4896-8792-48826e9f92f5" providerId="AD" clId="Web-{5E48E709-9BEA-9FE9-975A-72F714D0DB86}" dt="2022-08-12T14:38:04.183" v="320" actId="20577"/>
          <ac:spMkLst>
            <pc:docMk/>
            <pc:sldMk cId="1352034947" sldId="552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5E48E709-9BEA-9FE9-975A-72F714D0DB86}" dt="2022-08-12T14:45:49.199" v="1015" actId="20577"/>
          <ac:spMkLst>
            <pc:docMk/>
            <pc:sldMk cId="1352034947" sldId="552"/>
            <ac:spMk id="3" creationId="{00000000-0000-0000-0000-000000000000}"/>
          </ac:spMkLst>
        </pc:spChg>
      </pc:sldChg>
      <pc:sldChg chg="addSp modSp">
        <pc:chgData name="Daniel L Weiss" userId="S::dlw2885@ads.northwestern.edu::9eb720c2-52d8-4896-8792-48826e9f92f5" providerId="AD" clId="Web-{5E48E709-9BEA-9FE9-975A-72F714D0DB86}" dt="2022-08-12T14:52:51.870" v="1351" actId="20577"/>
        <pc:sldMkLst>
          <pc:docMk/>
          <pc:sldMk cId="2156699116" sldId="553"/>
        </pc:sldMkLst>
        <pc:spChg chg="mod">
          <ac:chgData name="Daniel L Weiss" userId="S::dlw2885@ads.northwestern.edu::9eb720c2-52d8-4896-8792-48826e9f92f5" providerId="AD" clId="Web-{5E48E709-9BEA-9FE9-975A-72F714D0DB86}" dt="2022-08-12T14:41:11.471" v="515" actId="20577"/>
          <ac:spMkLst>
            <pc:docMk/>
            <pc:sldMk cId="2156699116" sldId="553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5E48E709-9BEA-9FE9-975A-72F714D0DB86}" dt="2022-08-12T14:52:51.870" v="1351" actId="20577"/>
          <ac:spMkLst>
            <pc:docMk/>
            <pc:sldMk cId="2156699116" sldId="553"/>
            <ac:spMk id="3" creationId="{00000000-0000-0000-0000-000000000000}"/>
          </ac:spMkLst>
        </pc:spChg>
        <pc:spChg chg="add mod">
          <ac:chgData name="Daniel L Weiss" userId="S::dlw2885@ads.northwestern.edu::9eb720c2-52d8-4896-8792-48826e9f92f5" providerId="AD" clId="Web-{5E48E709-9BEA-9FE9-975A-72F714D0DB86}" dt="2022-08-12T14:43:08.865" v="662" actId="20577"/>
          <ac:spMkLst>
            <pc:docMk/>
            <pc:sldMk cId="2156699116" sldId="553"/>
            <ac:spMk id="6" creationId="{E33C3D16-CA15-1B9F-C134-F2B39201EBB8}"/>
          </ac:spMkLst>
        </pc:spChg>
      </pc:sldChg>
      <pc:sldChg chg="add">
        <pc:chgData name="Daniel L Weiss" userId="S::dlw2885@ads.northwestern.edu::9eb720c2-52d8-4896-8792-48826e9f92f5" providerId="AD" clId="Web-{5E48E709-9BEA-9FE9-975A-72F714D0DB86}" dt="2022-08-12T13:43:58.646" v="53"/>
        <pc:sldMkLst>
          <pc:docMk/>
          <pc:sldMk cId="248217728" sldId="555"/>
        </pc:sldMkLst>
      </pc:sldChg>
      <pc:sldChg chg="addSp modSp add ord">
        <pc:chgData name="Daniel L Weiss" userId="S::dlw2885@ads.northwestern.edu::9eb720c2-52d8-4896-8792-48826e9f92f5" providerId="AD" clId="Web-{5E48E709-9BEA-9FE9-975A-72F714D0DB86}" dt="2022-08-12T13:53:20.446" v="298" actId="1076"/>
        <pc:sldMkLst>
          <pc:docMk/>
          <pc:sldMk cId="608469274" sldId="556"/>
        </pc:sldMkLst>
        <pc:spChg chg="add mod">
          <ac:chgData name="Daniel L Weiss" userId="S::dlw2885@ads.northwestern.edu::9eb720c2-52d8-4896-8792-48826e9f92f5" providerId="AD" clId="Web-{5E48E709-9BEA-9FE9-975A-72F714D0DB86}" dt="2022-08-12T13:53:20.446" v="298" actId="1076"/>
          <ac:spMkLst>
            <pc:docMk/>
            <pc:sldMk cId="608469274" sldId="556"/>
            <ac:spMk id="3" creationId="{A2BA6101-ADEE-DF3C-A833-77BDB0C9F079}"/>
          </ac:spMkLst>
        </pc:spChg>
      </pc:sldChg>
      <pc:sldChg chg="add del">
        <pc:chgData name="Daniel L Weiss" userId="S::dlw2885@ads.northwestern.edu::9eb720c2-52d8-4896-8792-48826e9f92f5" providerId="AD" clId="Web-{5E48E709-9BEA-9FE9-975A-72F714D0DB86}" dt="2022-08-12T13:45:02.851" v="67"/>
        <pc:sldMkLst>
          <pc:docMk/>
          <pc:sldMk cId="3666074681" sldId="557"/>
        </pc:sldMkLst>
      </pc:sldChg>
      <pc:sldChg chg="add del">
        <pc:chgData name="Daniel L Weiss" userId="S::dlw2885@ads.northwestern.edu::9eb720c2-52d8-4896-8792-48826e9f92f5" providerId="AD" clId="Web-{5E48E709-9BEA-9FE9-975A-72F714D0DB86}" dt="2022-08-12T13:45:01.538" v="66"/>
        <pc:sldMkLst>
          <pc:docMk/>
          <pc:sldMk cId="1175696796" sldId="558"/>
        </pc:sldMkLst>
      </pc:sldChg>
      <pc:sldChg chg="add del">
        <pc:chgData name="Daniel L Weiss" userId="S::dlw2885@ads.northwestern.edu::9eb720c2-52d8-4896-8792-48826e9f92f5" providerId="AD" clId="Web-{5E48E709-9BEA-9FE9-975A-72F714D0DB86}" dt="2022-08-12T13:45:00.382" v="65"/>
        <pc:sldMkLst>
          <pc:docMk/>
          <pc:sldMk cId="703719688" sldId="559"/>
        </pc:sldMkLst>
      </pc:sldChg>
      <pc:sldChg chg="addSp delSp modSp add">
        <pc:chgData name="Daniel L Weiss" userId="S::dlw2885@ads.northwestern.edu::9eb720c2-52d8-4896-8792-48826e9f92f5" providerId="AD" clId="Web-{5E48E709-9BEA-9FE9-975A-72F714D0DB86}" dt="2022-08-12T14:16:28.446" v="309" actId="1076"/>
        <pc:sldMkLst>
          <pc:docMk/>
          <pc:sldMk cId="1923170362" sldId="560"/>
        </pc:sldMkLst>
        <pc:spChg chg="del">
          <ac:chgData name="Daniel L Weiss" userId="S::dlw2885@ads.northwestern.edu::9eb720c2-52d8-4896-8792-48826e9f92f5" providerId="AD" clId="Web-{5E48E709-9BEA-9FE9-975A-72F714D0DB86}" dt="2022-08-12T14:16:23.914" v="306"/>
          <ac:spMkLst>
            <pc:docMk/>
            <pc:sldMk cId="1923170362" sldId="560"/>
            <ac:spMk id="7" creationId="{5F81B5DD-6468-1B3C-2B99-FA015075BCFB}"/>
          </ac:spMkLst>
        </pc:spChg>
        <pc:picChg chg="add mod ord">
          <ac:chgData name="Daniel L Weiss" userId="S::dlw2885@ads.northwestern.edu::9eb720c2-52d8-4896-8792-48826e9f92f5" providerId="AD" clId="Web-{5E48E709-9BEA-9FE9-975A-72F714D0DB86}" dt="2022-08-12T14:16:28.446" v="309" actId="1076"/>
          <ac:picMkLst>
            <pc:docMk/>
            <pc:sldMk cId="1923170362" sldId="560"/>
            <ac:picMk id="3" creationId="{CB8D64F3-54AE-C7AA-FD86-9640D081E151}"/>
          </ac:picMkLst>
        </pc:picChg>
      </pc:sldChg>
      <pc:sldChg chg="addSp delSp modSp add">
        <pc:chgData name="Daniel L Weiss" userId="S::dlw2885@ads.northwestern.edu::9eb720c2-52d8-4896-8792-48826e9f92f5" providerId="AD" clId="Web-{5E48E709-9BEA-9FE9-975A-72F714D0DB86}" dt="2022-08-12T14:15:30.116" v="305" actId="14100"/>
        <pc:sldMkLst>
          <pc:docMk/>
          <pc:sldMk cId="3854514869" sldId="561"/>
        </pc:sldMkLst>
        <pc:spChg chg="del">
          <ac:chgData name="Daniel L Weiss" userId="S::dlw2885@ads.northwestern.edu::9eb720c2-52d8-4896-8792-48826e9f92f5" providerId="AD" clId="Web-{5E48E709-9BEA-9FE9-975A-72F714D0DB86}" dt="2022-08-12T14:15:26.069" v="303"/>
          <ac:spMkLst>
            <pc:docMk/>
            <pc:sldMk cId="3854514869" sldId="561"/>
            <ac:spMk id="7" creationId="{43452D2D-2310-102E-07F4-098F6D9B8202}"/>
          </ac:spMkLst>
        </pc:spChg>
        <pc:picChg chg="add mod ord">
          <ac:chgData name="Daniel L Weiss" userId="S::dlw2885@ads.northwestern.edu::9eb720c2-52d8-4896-8792-48826e9f92f5" providerId="AD" clId="Web-{5E48E709-9BEA-9FE9-975A-72F714D0DB86}" dt="2022-08-12T14:15:30.116" v="305" actId="14100"/>
          <ac:picMkLst>
            <pc:docMk/>
            <pc:sldMk cId="3854514869" sldId="561"/>
            <ac:picMk id="3" creationId="{7D143333-3E87-6FFA-DB01-293B5B1C0C3B}"/>
          </ac:picMkLst>
        </pc:picChg>
      </pc:sldChg>
      <pc:sldChg chg="addSp delSp modSp add">
        <pc:chgData name="Daniel L Weiss" userId="S::dlw2885@ads.northwestern.edu::9eb720c2-52d8-4896-8792-48826e9f92f5" providerId="AD" clId="Web-{5E48E709-9BEA-9FE9-975A-72F714D0DB86}" dt="2022-08-12T14:10:17.996" v="302" actId="1076"/>
        <pc:sldMkLst>
          <pc:docMk/>
          <pc:sldMk cId="610592570" sldId="562"/>
        </pc:sldMkLst>
        <pc:spChg chg="del">
          <ac:chgData name="Daniel L Weiss" userId="S::dlw2885@ads.northwestern.edu::9eb720c2-52d8-4896-8792-48826e9f92f5" providerId="AD" clId="Web-{5E48E709-9BEA-9FE9-975A-72F714D0DB86}" dt="2022-08-12T14:10:13.839" v="299"/>
          <ac:spMkLst>
            <pc:docMk/>
            <pc:sldMk cId="610592570" sldId="562"/>
            <ac:spMk id="8" creationId="{286D9050-ACD9-3D2B-5D28-FA85488AD0DE}"/>
          </ac:spMkLst>
        </pc:spChg>
        <pc:picChg chg="add mod ord">
          <ac:chgData name="Daniel L Weiss" userId="S::dlw2885@ads.northwestern.edu::9eb720c2-52d8-4896-8792-48826e9f92f5" providerId="AD" clId="Web-{5E48E709-9BEA-9FE9-975A-72F714D0DB86}" dt="2022-08-12T14:10:17.996" v="302" actId="1076"/>
          <ac:picMkLst>
            <pc:docMk/>
            <pc:sldMk cId="610592570" sldId="562"/>
            <ac:picMk id="3" creationId="{FBB13441-47C7-977A-129F-960BBAA51A0F}"/>
          </ac:picMkLst>
        </pc:picChg>
      </pc:sldChg>
      <pc:sldChg chg="addSp delSp modSp add ord replId">
        <pc:chgData name="Daniel L Weiss" userId="S::dlw2885@ads.northwestern.edu::9eb720c2-52d8-4896-8792-48826e9f92f5" providerId="AD" clId="Web-{5E48E709-9BEA-9FE9-975A-72F714D0DB86}" dt="2022-08-12T13:50:42.269" v="234" actId="1076"/>
        <pc:sldMkLst>
          <pc:docMk/>
          <pc:sldMk cId="628082371" sldId="563"/>
        </pc:sldMkLst>
        <pc:spChg chg="mod">
          <ac:chgData name="Daniel L Weiss" userId="S::dlw2885@ads.northwestern.edu::9eb720c2-52d8-4896-8792-48826e9f92f5" providerId="AD" clId="Web-{5E48E709-9BEA-9FE9-975A-72F714D0DB86}" dt="2022-08-12T13:46:42.589" v="153" actId="20577"/>
          <ac:spMkLst>
            <pc:docMk/>
            <pc:sldMk cId="628082371" sldId="563"/>
            <ac:spMk id="2" creationId="{D73AD3D7-FAFF-57A4-D2DA-2A9F215FE732}"/>
          </ac:spMkLst>
        </pc:spChg>
        <pc:spChg chg="add del mod">
          <ac:chgData name="Daniel L Weiss" userId="S::dlw2885@ads.northwestern.edu::9eb720c2-52d8-4896-8792-48826e9f92f5" providerId="AD" clId="Web-{5E48E709-9BEA-9FE9-975A-72F714D0DB86}" dt="2022-08-12T13:46:51.792" v="163"/>
          <ac:spMkLst>
            <pc:docMk/>
            <pc:sldMk cId="628082371" sldId="563"/>
            <ac:spMk id="7" creationId="{0B6945CB-EF1F-2E8D-F333-36920615B90A}"/>
          </ac:spMkLst>
        </pc:spChg>
        <pc:spChg chg="add mod">
          <ac:chgData name="Daniel L Weiss" userId="S::dlw2885@ads.northwestern.edu::9eb720c2-52d8-4896-8792-48826e9f92f5" providerId="AD" clId="Web-{5E48E709-9BEA-9FE9-975A-72F714D0DB86}" dt="2022-08-12T13:49:31.594" v="226" actId="1076"/>
          <ac:spMkLst>
            <pc:docMk/>
            <pc:sldMk cId="628082371" sldId="563"/>
            <ac:spMk id="19" creationId="{C71DF249-9B49-4CDA-CD59-29DD88C21B01}"/>
          </ac:spMkLst>
        </pc:spChg>
        <pc:spChg chg="del">
          <ac:chgData name="Daniel L Weiss" userId="S::dlw2885@ads.northwestern.edu::9eb720c2-52d8-4896-8792-48826e9f92f5" providerId="AD" clId="Web-{5E48E709-9BEA-9FE9-975A-72F714D0DB86}" dt="2022-08-12T13:46:58.339" v="176"/>
          <ac:spMkLst>
            <pc:docMk/>
            <pc:sldMk cId="628082371" sldId="563"/>
            <ac:spMk id="50" creationId="{E8C65708-1DC5-2D4E-0CB0-1D9C5E003479}"/>
          </ac:spMkLst>
        </pc:spChg>
        <pc:spChg chg="del">
          <ac:chgData name="Daniel L Weiss" userId="S::dlw2885@ads.northwestern.edu::9eb720c2-52d8-4896-8792-48826e9f92f5" providerId="AD" clId="Web-{5E48E709-9BEA-9FE9-975A-72F714D0DB86}" dt="2022-08-12T13:46:57.448" v="175"/>
          <ac:spMkLst>
            <pc:docMk/>
            <pc:sldMk cId="628082371" sldId="563"/>
            <ac:spMk id="51" creationId="{402C58B8-21A1-FAE8-9419-21171D010838}"/>
          </ac:spMkLst>
        </pc:spChg>
        <pc:picChg chg="add del mod">
          <ac:chgData name="Daniel L Weiss" userId="S::dlw2885@ads.northwestern.edu::9eb720c2-52d8-4896-8792-48826e9f92f5" providerId="AD" clId="Web-{5E48E709-9BEA-9FE9-975A-72F714D0DB86}" dt="2022-08-12T13:46:15.697" v="72"/>
          <ac:picMkLst>
            <pc:docMk/>
            <pc:sldMk cId="628082371" sldId="563"/>
            <ac:picMk id="3" creationId="{B17F362C-9EC4-24F3-CCAC-AC24DEC4CDF5}"/>
          </ac:picMkLst>
        </pc:picChg>
        <pc:picChg chg="add del mod">
          <ac:chgData name="Daniel L Weiss" userId="S::dlw2885@ads.northwestern.edu::9eb720c2-52d8-4896-8792-48826e9f92f5" providerId="AD" clId="Web-{5E48E709-9BEA-9FE9-975A-72F714D0DB86}" dt="2022-08-12T13:47:37.934" v="186"/>
          <ac:picMkLst>
            <pc:docMk/>
            <pc:sldMk cId="628082371" sldId="563"/>
            <ac:picMk id="8" creationId="{EADB65D0-4639-BD09-C6DF-5E9317A19F45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8.761" v="160"/>
          <ac:picMkLst>
            <pc:docMk/>
            <pc:sldMk cId="628082371" sldId="563"/>
            <ac:picMk id="9" creationId="{06049CD3-1DD4-862C-C04C-EC2AB91A8ADC}"/>
          </ac:picMkLst>
        </pc:picChg>
        <pc:picChg chg="add mod ord">
          <ac:chgData name="Daniel L Weiss" userId="S::dlw2885@ads.northwestern.edu::9eb720c2-52d8-4896-8792-48826e9f92f5" providerId="AD" clId="Web-{5E48E709-9BEA-9FE9-975A-72F714D0DB86}" dt="2022-08-12T13:50:42.269" v="234" actId="1076"/>
          <ac:picMkLst>
            <pc:docMk/>
            <pc:sldMk cId="628082371" sldId="563"/>
            <ac:picMk id="10" creationId="{A9CBCCA1-A249-67B9-614B-E795A03D66BB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8.058" v="159"/>
          <ac:picMkLst>
            <pc:docMk/>
            <pc:sldMk cId="628082371" sldId="563"/>
            <ac:picMk id="11" creationId="{07A670AD-4D97-A30D-1E2D-C7ADA094A307}"/>
          </ac:picMkLst>
        </pc:picChg>
        <pc:picChg chg="add del mod">
          <ac:chgData name="Daniel L Weiss" userId="S::dlw2885@ads.northwestern.edu::9eb720c2-52d8-4896-8792-48826e9f92f5" providerId="AD" clId="Web-{5E48E709-9BEA-9FE9-975A-72F714D0DB86}" dt="2022-08-12T13:48:15.498" v="198"/>
          <ac:picMkLst>
            <pc:docMk/>
            <pc:sldMk cId="628082371" sldId="563"/>
            <ac:picMk id="12" creationId="{D41895E4-F876-755B-7DD7-49EECA314D4F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2.605" v="164"/>
          <ac:picMkLst>
            <pc:docMk/>
            <pc:sldMk cId="628082371" sldId="563"/>
            <ac:picMk id="13" creationId="{0498FBCF-8886-77BF-23F5-D61B2691A041}"/>
          </ac:picMkLst>
        </pc:picChg>
        <pc:picChg chg="add mod">
          <ac:chgData name="Daniel L Weiss" userId="S::dlw2885@ads.northwestern.edu::9eb720c2-52d8-4896-8792-48826e9f92f5" providerId="AD" clId="Web-{5E48E709-9BEA-9FE9-975A-72F714D0DB86}" dt="2022-08-12T13:49:17.266" v="218" actId="1076"/>
          <ac:picMkLst>
            <pc:docMk/>
            <pc:sldMk cId="628082371" sldId="563"/>
            <ac:picMk id="14" creationId="{AFDA4AE7-5F60-0887-2FA5-C04DB191173F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9.104" v="162"/>
          <ac:picMkLst>
            <pc:docMk/>
            <pc:sldMk cId="628082371" sldId="563"/>
            <ac:picMk id="15" creationId="{8B30F27E-9529-FAF7-1A4B-F736C986571D}"/>
          </ac:picMkLst>
        </pc:picChg>
        <pc:picChg chg="add mod">
          <ac:chgData name="Daniel L Weiss" userId="S::dlw2885@ads.northwestern.edu::9eb720c2-52d8-4896-8792-48826e9f92f5" providerId="AD" clId="Web-{5E48E709-9BEA-9FE9-975A-72F714D0DB86}" dt="2022-08-12T13:48:31.530" v="202" actId="1076"/>
          <ac:picMkLst>
            <pc:docMk/>
            <pc:sldMk cId="628082371" sldId="563"/>
            <ac:picMk id="16" creationId="{351E17EE-7028-FDFC-537D-AEE2B8F90284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8.855" v="161"/>
          <ac:picMkLst>
            <pc:docMk/>
            <pc:sldMk cId="628082371" sldId="563"/>
            <ac:picMk id="17" creationId="{AD4EE27E-F705-8799-9BC7-C5211C789DA2}"/>
          </ac:picMkLst>
        </pc:picChg>
        <pc:picChg chg="add mod">
          <ac:chgData name="Daniel L Weiss" userId="S::dlw2885@ads.northwestern.edu::9eb720c2-52d8-4896-8792-48826e9f92f5" providerId="AD" clId="Web-{5E48E709-9BEA-9FE9-975A-72F714D0DB86}" dt="2022-08-12T13:49:29.422" v="225" actId="1076"/>
          <ac:picMkLst>
            <pc:docMk/>
            <pc:sldMk cId="628082371" sldId="563"/>
            <ac:picMk id="18" creationId="{007831B7-218D-B411-AE12-FA98D6787318}"/>
          </ac:picMkLst>
        </pc:picChg>
        <pc:picChg chg="add del mod">
          <ac:chgData name="Daniel L Weiss" userId="S::dlw2885@ads.northwestern.edu::9eb720c2-52d8-4896-8792-48826e9f92f5" providerId="AD" clId="Web-{5E48E709-9BEA-9FE9-975A-72F714D0DB86}" dt="2022-08-12T13:50:33.221" v="231"/>
          <ac:picMkLst>
            <pc:docMk/>
            <pc:sldMk cId="628082371" sldId="563"/>
            <ac:picMk id="20" creationId="{840E1F3D-A699-5EB4-F69D-61F24BC3FD24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6.120" v="154"/>
          <ac:picMkLst>
            <pc:docMk/>
            <pc:sldMk cId="628082371" sldId="563"/>
            <ac:picMk id="33" creationId="{68D4A7F8-D1EA-C0EA-7285-9F55647B6884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6.245" v="155"/>
          <ac:picMkLst>
            <pc:docMk/>
            <pc:sldMk cId="628082371" sldId="563"/>
            <ac:picMk id="34" creationId="{EF6A5D0A-376E-3186-D348-48520F789FC9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6.557" v="156"/>
          <ac:picMkLst>
            <pc:docMk/>
            <pc:sldMk cId="628082371" sldId="563"/>
            <ac:picMk id="35" creationId="{51774301-104E-EC86-C922-BBB017CB4D1B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6.854" v="157"/>
          <ac:picMkLst>
            <pc:docMk/>
            <pc:sldMk cId="628082371" sldId="563"/>
            <ac:picMk id="36" creationId="{20D66E58-8F76-9064-BDC5-ED4BC6565EA3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47.698" v="158"/>
          <ac:picMkLst>
            <pc:docMk/>
            <pc:sldMk cId="628082371" sldId="563"/>
            <ac:picMk id="37" creationId="{58D6DD4E-B484-D3AE-7C54-F656E5F54B67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2.980" v="165"/>
          <ac:picMkLst>
            <pc:docMk/>
            <pc:sldMk cId="628082371" sldId="563"/>
            <ac:picMk id="39" creationId="{0A4B78A6-94E5-1DB8-9C16-5BA02DCA9CD3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3.823" v="167"/>
          <ac:picMkLst>
            <pc:docMk/>
            <pc:sldMk cId="628082371" sldId="563"/>
            <ac:picMk id="40" creationId="{DED11B3B-58A1-1723-E2E9-2A91B1A6BF00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4.480" v="169"/>
          <ac:picMkLst>
            <pc:docMk/>
            <pc:sldMk cId="628082371" sldId="563"/>
            <ac:picMk id="41" creationId="{6ACB8C5B-61CE-36CF-01C7-5E3B1CC95993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4.151" v="168"/>
          <ac:picMkLst>
            <pc:docMk/>
            <pc:sldMk cId="628082371" sldId="563"/>
            <ac:picMk id="42" creationId="{DB244F63-0BCA-05DB-9DDF-7E45344A88E0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3.401" v="166"/>
          <ac:picMkLst>
            <pc:docMk/>
            <pc:sldMk cId="628082371" sldId="563"/>
            <ac:picMk id="43" creationId="{495336FC-B038-8D44-9A77-6844D727B000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4.808" v="170"/>
          <ac:picMkLst>
            <pc:docMk/>
            <pc:sldMk cId="628082371" sldId="563"/>
            <ac:picMk id="44" creationId="{870C7711-4C93-18DD-F692-73C7E40CB63A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5.120" v="171"/>
          <ac:picMkLst>
            <pc:docMk/>
            <pc:sldMk cId="628082371" sldId="563"/>
            <ac:picMk id="45" creationId="{3A28CEED-C152-B4EC-427E-E3A2C31485EF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6.589" v="174"/>
          <ac:picMkLst>
            <pc:docMk/>
            <pc:sldMk cId="628082371" sldId="563"/>
            <ac:picMk id="46" creationId="{D0400F91-9FD6-FE3C-B008-296238757D3C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5.620" v="172"/>
          <ac:picMkLst>
            <pc:docMk/>
            <pc:sldMk cId="628082371" sldId="563"/>
            <ac:picMk id="47" creationId="{9DA446B2-4186-45AC-2A95-4A99944CCAF2}"/>
          </ac:picMkLst>
        </pc:picChg>
        <pc:picChg chg="del">
          <ac:chgData name="Daniel L Weiss" userId="S::dlw2885@ads.northwestern.edu::9eb720c2-52d8-4896-8792-48826e9f92f5" providerId="AD" clId="Web-{5E48E709-9BEA-9FE9-975A-72F714D0DB86}" dt="2022-08-12T13:46:55.948" v="173"/>
          <ac:picMkLst>
            <pc:docMk/>
            <pc:sldMk cId="628082371" sldId="563"/>
            <ac:picMk id="48" creationId="{FC7C8886-15AC-5E75-75AC-8561FA4432AB}"/>
          </ac:picMkLst>
        </pc:picChg>
      </pc:sldChg>
      <pc:sldChg chg="new del">
        <pc:chgData name="Daniel L Weiss" userId="S::dlw2885@ads.northwestern.edu::9eb720c2-52d8-4896-8792-48826e9f92f5" providerId="AD" clId="Web-{5E48E709-9BEA-9FE9-975A-72F714D0DB86}" dt="2022-08-12T14:38:20.137" v="324"/>
        <pc:sldMkLst>
          <pc:docMk/>
          <pc:sldMk cId="63782640" sldId="564"/>
        </pc:sldMkLst>
      </pc:sldChg>
      <pc:sldChg chg="addSp delSp modSp add replId">
        <pc:chgData name="Daniel L Weiss" userId="S::dlw2885@ads.northwestern.edu::9eb720c2-52d8-4896-8792-48826e9f92f5" providerId="AD" clId="Web-{5E48E709-9BEA-9FE9-975A-72F714D0DB86}" dt="2022-08-12T14:53:59.653" v="1379" actId="20577"/>
        <pc:sldMkLst>
          <pc:docMk/>
          <pc:sldMk cId="390470648" sldId="564"/>
        </pc:sldMkLst>
        <pc:spChg chg="mod">
          <ac:chgData name="Daniel L Weiss" userId="S::dlw2885@ads.northwestern.edu::9eb720c2-52d8-4896-8792-48826e9f92f5" providerId="AD" clId="Web-{5E48E709-9BEA-9FE9-975A-72F714D0DB86}" dt="2022-08-12T14:47:31.796" v="1058" actId="20577"/>
          <ac:spMkLst>
            <pc:docMk/>
            <pc:sldMk cId="390470648" sldId="564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5E48E709-9BEA-9FE9-975A-72F714D0DB86}" dt="2022-08-12T14:53:59.653" v="1379" actId="20577"/>
          <ac:spMkLst>
            <pc:docMk/>
            <pc:sldMk cId="390470648" sldId="564"/>
            <ac:spMk id="3" creationId="{00000000-0000-0000-0000-000000000000}"/>
          </ac:spMkLst>
        </pc:spChg>
        <pc:spChg chg="del">
          <ac:chgData name="Daniel L Weiss" userId="S::dlw2885@ads.northwestern.edu::9eb720c2-52d8-4896-8792-48826e9f92f5" providerId="AD" clId="Web-{5E48E709-9BEA-9FE9-975A-72F714D0DB86}" dt="2022-08-12T14:48:46.877" v="1280"/>
          <ac:spMkLst>
            <pc:docMk/>
            <pc:sldMk cId="390470648" sldId="564"/>
            <ac:spMk id="6" creationId="{E33C3D16-CA15-1B9F-C134-F2B39201EBB8}"/>
          </ac:spMkLst>
        </pc:spChg>
        <pc:picChg chg="add mod">
          <ac:chgData name="Daniel L Weiss" userId="S::dlw2885@ads.northwestern.edu::9eb720c2-52d8-4896-8792-48826e9f92f5" providerId="AD" clId="Web-{5E48E709-9BEA-9FE9-975A-72F714D0DB86}" dt="2022-08-12T14:50:04.426" v="1284" actId="1076"/>
          <ac:picMkLst>
            <pc:docMk/>
            <pc:sldMk cId="390470648" sldId="564"/>
            <ac:picMk id="7" creationId="{CA5E8202-FFAB-679A-26F1-F2DE930D8411}"/>
          </ac:picMkLst>
        </pc:picChg>
      </pc:sldChg>
      <pc:sldChg chg="new del">
        <pc:chgData name="Daniel L Weiss" userId="S::dlw2885@ads.northwestern.edu::9eb720c2-52d8-4896-8792-48826e9f92f5" providerId="AD" clId="Web-{5E48E709-9BEA-9FE9-975A-72F714D0DB86}" dt="2022-08-12T14:38:10.543" v="322"/>
        <pc:sldMkLst>
          <pc:docMk/>
          <pc:sldMk cId="1395579879" sldId="564"/>
        </pc:sldMkLst>
      </pc:sldChg>
      <pc:sldChg chg="modSp new del">
        <pc:chgData name="Daniel L Weiss" userId="S::dlw2885@ads.northwestern.edu::9eb720c2-52d8-4896-8792-48826e9f92f5" providerId="AD" clId="Web-{5E48E709-9BEA-9FE9-975A-72F714D0DB86}" dt="2022-08-12T14:38:53.482" v="355"/>
        <pc:sldMkLst>
          <pc:docMk/>
          <pc:sldMk cId="3064022655" sldId="564"/>
        </pc:sldMkLst>
        <pc:spChg chg="mod">
          <ac:chgData name="Daniel L Weiss" userId="S::dlw2885@ads.northwestern.edu::9eb720c2-52d8-4896-8792-48826e9f92f5" providerId="AD" clId="Web-{5E48E709-9BEA-9FE9-975A-72F714D0DB86}" dt="2022-08-12T14:38:33.090" v="336" actId="20577"/>
          <ac:spMkLst>
            <pc:docMk/>
            <pc:sldMk cId="3064022655" sldId="564"/>
            <ac:spMk id="2" creationId="{6145AD79-45A6-38AD-02DA-1669CCAAB38B}"/>
          </ac:spMkLst>
        </pc:spChg>
        <pc:spChg chg="mod">
          <ac:chgData name="Daniel L Weiss" userId="S::dlw2885@ads.northwestern.edu::9eb720c2-52d8-4896-8792-48826e9f92f5" providerId="AD" clId="Web-{5E48E709-9BEA-9FE9-975A-72F714D0DB86}" dt="2022-08-12T14:38:41.997" v="354" actId="20577"/>
          <ac:spMkLst>
            <pc:docMk/>
            <pc:sldMk cId="3064022655" sldId="564"/>
            <ac:spMk id="3" creationId="{2E9C2303-7ECA-A0AE-FC14-5F8A759CF3ED}"/>
          </ac:spMkLst>
        </pc:spChg>
      </pc:sldChg>
    </pc:docChg>
  </pc:docChgLst>
  <pc:docChgLst>
    <pc:chgData name="Daniel L Weiss" userId="S::dlw2885@ads.northwestern.edu::9eb720c2-52d8-4896-8792-48826e9f92f5" providerId="AD" clId="Web-{1A40D790-D28D-04B2-C7C4-687176AAA381}"/>
    <pc:docChg chg="modSld">
      <pc:chgData name="Daniel L Weiss" userId="S::dlw2885@ads.northwestern.edu::9eb720c2-52d8-4896-8792-48826e9f92f5" providerId="AD" clId="Web-{1A40D790-D28D-04B2-C7C4-687176AAA381}" dt="2022-08-15T15:56:30.524" v="80" actId="1076"/>
      <pc:docMkLst>
        <pc:docMk/>
      </pc:docMkLst>
      <pc:sldChg chg="modSp">
        <pc:chgData name="Daniel L Weiss" userId="S::dlw2885@ads.northwestern.edu::9eb720c2-52d8-4896-8792-48826e9f92f5" providerId="AD" clId="Web-{1A40D790-D28D-04B2-C7C4-687176AAA381}" dt="2022-08-15T15:40:49.792" v="12" actId="20577"/>
        <pc:sldMkLst>
          <pc:docMk/>
          <pc:sldMk cId="3622356910" sldId="474"/>
        </pc:sldMkLst>
        <pc:spChg chg="mod">
          <ac:chgData name="Daniel L Weiss" userId="S::dlw2885@ads.northwestern.edu::9eb720c2-52d8-4896-8792-48826e9f92f5" providerId="AD" clId="Web-{1A40D790-D28D-04B2-C7C4-687176AAA381}" dt="2022-08-15T15:40:49.792" v="12" actId="20577"/>
          <ac:spMkLst>
            <pc:docMk/>
            <pc:sldMk cId="3622356910" sldId="474"/>
            <ac:spMk id="3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1A40D790-D28D-04B2-C7C4-687176AAA381}" dt="2022-08-15T15:54:01.129" v="68" actId="1076"/>
        <pc:sldMkLst>
          <pc:docMk/>
          <pc:sldMk cId="1400374672" sldId="504"/>
        </pc:sldMkLst>
        <pc:picChg chg="mod">
          <ac:chgData name="Daniel L Weiss" userId="S::dlw2885@ads.northwestern.edu::9eb720c2-52d8-4896-8792-48826e9f92f5" providerId="AD" clId="Web-{1A40D790-D28D-04B2-C7C4-687176AAA381}" dt="2022-08-15T15:54:01.129" v="68" actId="1076"/>
          <ac:picMkLst>
            <pc:docMk/>
            <pc:sldMk cId="1400374672" sldId="504"/>
            <ac:picMk id="11" creationId="{00000000-0000-0000-0000-000000000000}"/>
          </ac:picMkLst>
        </pc:picChg>
      </pc:sldChg>
      <pc:sldChg chg="modSp">
        <pc:chgData name="Daniel L Weiss" userId="S::dlw2885@ads.northwestern.edu::9eb720c2-52d8-4896-8792-48826e9f92f5" providerId="AD" clId="Web-{1A40D790-D28D-04B2-C7C4-687176AAA381}" dt="2022-08-15T15:52:27.938" v="67" actId="1076"/>
        <pc:sldMkLst>
          <pc:docMk/>
          <pc:sldMk cId="1352034947" sldId="552"/>
        </pc:sldMkLst>
        <pc:spChg chg="mod">
          <ac:chgData name="Daniel L Weiss" userId="S::dlw2885@ads.northwestern.edu::9eb720c2-52d8-4896-8792-48826e9f92f5" providerId="AD" clId="Web-{1A40D790-D28D-04B2-C7C4-687176AAA381}" dt="2022-08-15T15:45:06.956" v="19"/>
          <ac:spMkLst>
            <pc:docMk/>
            <pc:sldMk cId="1352034947" sldId="552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1A40D790-D28D-04B2-C7C4-687176AAA381}" dt="2022-08-15T15:52:27.938" v="67" actId="1076"/>
          <ac:spMkLst>
            <pc:docMk/>
            <pc:sldMk cId="1352034947" sldId="552"/>
            <ac:spMk id="3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1A40D790-D28D-04B2-C7C4-687176AAA381}" dt="2022-08-15T15:47:54.321" v="51" actId="20577"/>
        <pc:sldMkLst>
          <pc:docMk/>
          <pc:sldMk cId="2156699116" sldId="553"/>
        </pc:sldMkLst>
        <pc:spChg chg="mod">
          <ac:chgData name="Daniel L Weiss" userId="S::dlw2885@ads.northwestern.edu::9eb720c2-52d8-4896-8792-48826e9f92f5" providerId="AD" clId="Web-{1A40D790-D28D-04B2-C7C4-687176AAA381}" dt="2022-08-15T15:46:02.255" v="20"/>
          <ac:spMkLst>
            <pc:docMk/>
            <pc:sldMk cId="2156699116" sldId="553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1A40D790-D28D-04B2-C7C4-687176AAA381}" dt="2022-08-15T15:47:54.321" v="51" actId="20577"/>
          <ac:spMkLst>
            <pc:docMk/>
            <pc:sldMk cId="2156699116" sldId="553"/>
            <ac:spMk id="3" creationId="{00000000-0000-0000-0000-000000000000}"/>
          </ac:spMkLst>
        </pc:spChg>
        <pc:spChg chg="mod">
          <ac:chgData name="Daniel L Weiss" userId="S::dlw2885@ads.northwestern.edu::9eb720c2-52d8-4896-8792-48826e9f92f5" providerId="AD" clId="Web-{1A40D790-D28D-04B2-C7C4-687176AAA381}" dt="2022-08-15T15:42:18.545" v="18" actId="14100"/>
          <ac:spMkLst>
            <pc:docMk/>
            <pc:sldMk cId="2156699116" sldId="553"/>
            <ac:spMk id="6" creationId="{E33C3D16-CA15-1B9F-C134-F2B39201EBB8}"/>
          </ac:spMkLst>
        </pc:spChg>
      </pc:sldChg>
      <pc:sldChg chg="modSp">
        <pc:chgData name="Daniel L Weiss" userId="S::dlw2885@ads.northwestern.edu::9eb720c2-52d8-4896-8792-48826e9f92f5" providerId="AD" clId="Web-{1A40D790-D28D-04B2-C7C4-687176AAA381}" dt="2022-08-15T15:48:15.431" v="60"/>
        <pc:sldMkLst>
          <pc:docMk/>
          <pc:sldMk cId="390470648" sldId="564"/>
        </pc:sldMkLst>
        <pc:spChg chg="mod">
          <ac:chgData name="Daniel L Weiss" userId="S::dlw2885@ads.northwestern.edu::9eb720c2-52d8-4896-8792-48826e9f92f5" providerId="AD" clId="Web-{1A40D790-D28D-04B2-C7C4-687176AAA381}" dt="2022-08-15T15:48:15.431" v="60"/>
          <ac:spMkLst>
            <pc:docMk/>
            <pc:sldMk cId="390470648" sldId="564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1A40D790-D28D-04B2-C7C4-687176AAA381}" dt="2022-08-15T15:48:14.681" v="59" actId="20577"/>
          <ac:spMkLst>
            <pc:docMk/>
            <pc:sldMk cId="390470648" sldId="564"/>
            <ac:spMk id="3" creationId="{00000000-0000-0000-0000-000000000000}"/>
          </ac:spMkLst>
        </pc:spChg>
      </pc:sldChg>
      <pc:sldChg chg="addSp delSp modSp">
        <pc:chgData name="Daniel L Weiss" userId="S::dlw2885@ads.northwestern.edu::9eb720c2-52d8-4896-8792-48826e9f92f5" providerId="AD" clId="Web-{1A40D790-D28D-04B2-C7C4-687176AAA381}" dt="2022-08-15T15:56:30.524" v="80" actId="1076"/>
        <pc:sldMkLst>
          <pc:docMk/>
          <pc:sldMk cId="4151661020" sldId="570"/>
        </pc:sldMkLst>
        <pc:spChg chg="add del mod">
          <ac:chgData name="Daniel L Weiss" userId="S::dlw2885@ads.northwestern.edu::9eb720c2-52d8-4896-8792-48826e9f92f5" providerId="AD" clId="Web-{1A40D790-D28D-04B2-C7C4-687176AAA381}" dt="2022-08-15T15:56:05.054" v="78"/>
          <ac:spMkLst>
            <pc:docMk/>
            <pc:sldMk cId="4151661020" sldId="570"/>
            <ac:spMk id="5" creationId="{498BAFB3-21E0-6AE5-F6D2-05146668463B}"/>
          </ac:spMkLst>
        </pc:spChg>
        <pc:picChg chg="mod">
          <ac:chgData name="Daniel L Weiss" userId="S::dlw2885@ads.northwestern.edu::9eb720c2-52d8-4896-8792-48826e9f92f5" providerId="AD" clId="Web-{1A40D790-D28D-04B2-C7C4-687176AAA381}" dt="2022-08-15T15:55:43.647" v="70" actId="1076"/>
          <ac:picMkLst>
            <pc:docMk/>
            <pc:sldMk cId="4151661020" sldId="570"/>
            <ac:picMk id="7" creationId="{53172609-EEC3-872B-AB3C-5C850838889C}"/>
          </ac:picMkLst>
        </pc:picChg>
        <pc:picChg chg="add mod">
          <ac:chgData name="Daniel L Weiss" userId="S::dlw2885@ads.northwestern.edu::9eb720c2-52d8-4896-8792-48826e9f92f5" providerId="AD" clId="Web-{1A40D790-D28D-04B2-C7C4-687176AAA381}" dt="2022-08-15T15:56:30.524" v="80" actId="1076"/>
          <ac:picMkLst>
            <pc:docMk/>
            <pc:sldMk cId="4151661020" sldId="570"/>
            <ac:picMk id="9" creationId="{1DF4AA5C-3404-AAE6-F44A-D7117453BA3C}"/>
          </ac:picMkLst>
        </pc:picChg>
      </pc:sldChg>
    </pc:docChg>
  </pc:docChgLst>
  <pc:docChgLst>
    <pc:chgData name="Eileen Fleming Suse" userId="S::efs3844@ads.northwestern.edu::725c94ef-d051-42d7-9d33-8572765d592b" providerId="AD" clId="Web-{3D00F3B1-ADA2-83E7-4559-6C9AE67CF50E}"/>
    <pc:docChg chg="modSld">
      <pc:chgData name="Eileen Fleming Suse" userId="S::efs3844@ads.northwestern.edu::725c94ef-d051-42d7-9d33-8572765d592b" providerId="AD" clId="Web-{3D00F3B1-ADA2-83E7-4559-6C9AE67CF50E}" dt="2022-08-15T15:00:31.651" v="13" actId="20577"/>
      <pc:docMkLst>
        <pc:docMk/>
      </pc:docMkLst>
      <pc:sldChg chg="modSp">
        <pc:chgData name="Eileen Fleming Suse" userId="S::efs3844@ads.northwestern.edu::725c94ef-d051-42d7-9d33-8572765d592b" providerId="AD" clId="Web-{3D00F3B1-ADA2-83E7-4559-6C9AE67CF50E}" dt="2022-08-15T15:00:31.651" v="13" actId="20577"/>
        <pc:sldMkLst>
          <pc:docMk/>
          <pc:sldMk cId="1352034947" sldId="552"/>
        </pc:sldMkLst>
        <pc:spChg chg="mod">
          <ac:chgData name="Eileen Fleming Suse" userId="S::efs3844@ads.northwestern.edu::725c94ef-d051-42d7-9d33-8572765d592b" providerId="AD" clId="Web-{3D00F3B1-ADA2-83E7-4559-6C9AE67CF50E}" dt="2022-08-15T15:00:31.651" v="13" actId="20577"/>
          <ac:spMkLst>
            <pc:docMk/>
            <pc:sldMk cId="1352034947" sldId="552"/>
            <ac:spMk id="3" creationId="{00000000-0000-0000-0000-000000000000}"/>
          </ac:spMkLst>
        </pc:spChg>
      </pc:sldChg>
    </pc:docChg>
  </pc:docChgLst>
  <pc:docChgLst>
    <pc:chgData name="Daniel L Weiss" userId="S::dlw2885@ads.northwestern.edu::9eb720c2-52d8-4896-8792-48826e9f92f5" providerId="AD" clId="Web-{9C9ED0D4-E974-61AE-4E63-A2C7B0B407EC}"/>
    <pc:docChg chg="modSld">
      <pc:chgData name="Daniel L Weiss" userId="S::dlw2885@ads.northwestern.edu::9eb720c2-52d8-4896-8792-48826e9f92f5" providerId="AD" clId="Web-{9C9ED0D4-E974-61AE-4E63-A2C7B0B407EC}" dt="2022-02-17T15:45:03.437" v="1639" actId="20577"/>
      <pc:docMkLst>
        <pc:docMk/>
      </pc:docMkLst>
      <pc:sldChg chg="addSp delSp modSp">
        <pc:chgData name="Daniel L Weiss" userId="S::dlw2885@ads.northwestern.edu::9eb720c2-52d8-4896-8792-48826e9f92f5" providerId="AD" clId="Web-{9C9ED0D4-E974-61AE-4E63-A2C7B0B407EC}" dt="2022-02-17T14:56:50.208" v="1031"/>
        <pc:sldMkLst>
          <pc:docMk/>
          <pc:sldMk cId="3003819157" sldId="318"/>
        </pc:sldMkLst>
        <pc:spChg chg="mod">
          <ac:chgData name="Daniel L Weiss" userId="S::dlw2885@ads.northwestern.edu::9eb720c2-52d8-4896-8792-48826e9f92f5" providerId="AD" clId="Web-{9C9ED0D4-E974-61AE-4E63-A2C7B0B407EC}" dt="2022-02-17T14:56:50.208" v="1031"/>
          <ac:spMkLst>
            <pc:docMk/>
            <pc:sldMk cId="3003819157" sldId="318"/>
            <ac:spMk id="2" creationId="{93F903C1-2C70-495E-B31F-D742CC882A58}"/>
          </ac:spMkLst>
        </pc:spChg>
        <pc:spChg chg="mod">
          <ac:chgData name="Daniel L Weiss" userId="S::dlw2885@ads.northwestern.edu::9eb720c2-52d8-4896-8792-48826e9f92f5" providerId="AD" clId="Web-{9C9ED0D4-E974-61AE-4E63-A2C7B0B407EC}" dt="2022-02-17T14:55:51.128" v="993" actId="20577"/>
          <ac:spMkLst>
            <pc:docMk/>
            <pc:sldMk cId="3003819157" sldId="318"/>
            <ac:spMk id="3" creationId="{02363A12-5E6F-4DA3-9D18-88D45CAE7C8C}"/>
          </ac:spMkLst>
        </pc:spChg>
        <pc:spChg chg="add del mod">
          <ac:chgData name="Daniel L Weiss" userId="S::dlw2885@ads.northwestern.edu::9eb720c2-52d8-4896-8792-48826e9f92f5" providerId="AD" clId="Web-{9C9ED0D4-E974-61AE-4E63-A2C7B0B407EC}" dt="2022-02-17T14:55:34.565" v="967"/>
          <ac:spMkLst>
            <pc:docMk/>
            <pc:sldMk cId="3003819157" sldId="318"/>
            <ac:spMk id="8" creationId="{48FEB00F-D62D-4C8F-8A9E-B93B3BB32ACE}"/>
          </ac:spMkLst>
        </pc:spChg>
        <pc:picChg chg="del">
          <ac:chgData name="Daniel L Weiss" userId="S::dlw2885@ads.northwestern.edu::9eb720c2-52d8-4896-8792-48826e9f92f5" providerId="AD" clId="Web-{9C9ED0D4-E974-61AE-4E63-A2C7B0B407EC}" dt="2022-02-17T14:55:29.409" v="966"/>
          <ac:picMkLst>
            <pc:docMk/>
            <pc:sldMk cId="3003819157" sldId="318"/>
            <ac:picMk id="6" creationId="{B9151F83-DBC2-4A92-995C-F005D48299E4}"/>
          </ac:picMkLst>
        </pc:picChg>
        <pc:picChg chg="add mod ord">
          <ac:chgData name="Daniel L Weiss" userId="S::dlw2885@ads.northwestern.edu::9eb720c2-52d8-4896-8792-48826e9f92f5" providerId="AD" clId="Web-{9C9ED0D4-E974-61AE-4E63-A2C7B0B407EC}" dt="2022-02-17T14:55:35.987" v="968" actId="1076"/>
          <ac:picMkLst>
            <pc:docMk/>
            <pc:sldMk cId="3003819157" sldId="318"/>
            <ac:picMk id="9" creationId="{F1B29A87-5A85-4B38-A6D9-C5F58DB97747}"/>
          </ac:picMkLst>
        </pc:picChg>
      </pc:sldChg>
      <pc:sldChg chg="modSp modNotes">
        <pc:chgData name="Daniel L Weiss" userId="S::dlw2885@ads.northwestern.edu::9eb720c2-52d8-4896-8792-48826e9f92f5" providerId="AD" clId="Web-{9C9ED0D4-E974-61AE-4E63-A2C7B0B407EC}" dt="2022-02-17T15:07:46.726" v="1313" actId="20577"/>
        <pc:sldMkLst>
          <pc:docMk/>
          <pc:sldMk cId="2668466771" sldId="325"/>
        </pc:sldMkLst>
        <pc:spChg chg="mod">
          <ac:chgData name="Daniel L Weiss" userId="S::dlw2885@ads.northwestern.edu::9eb720c2-52d8-4896-8792-48826e9f92f5" providerId="AD" clId="Web-{9C9ED0D4-E974-61AE-4E63-A2C7B0B407EC}" dt="2022-02-17T15:07:46.726" v="1313" actId="20577"/>
          <ac:spMkLst>
            <pc:docMk/>
            <pc:sldMk cId="2668466771" sldId="325"/>
            <ac:spMk id="2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9C9ED0D4-E974-61AE-4E63-A2C7B0B407EC}" dt="2022-02-17T15:07:37.804" v="1311" actId="20577"/>
        <pc:sldMkLst>
          <pc:docMk/>
          <pc:sldMk cId="2762036794" sldId="344"/>
        </pc:sldMkLst>
        <pc:spChg chg="mod">
          <ac:chgData name="Daniel L Weiss" userId="S::dlw2885@ads.northwestern.edu::9eb720c2-52d8-4896-8792-48826e9f92f5" providerId="AD" clId="Web-{9C9ED0D4-E974-61AE-4E63-A2C7B0B407EC}" dt="2022-02-17T14:59:22.587" v="1215"/>
          <ac:spMkLst>
            <pc:docMk/>
            <pc:sldMk cId="2762036794" sldId="344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9C9ED0D4-E974-61AE-4E63-A2C7B0B407EC}" dt="2022-02-17T15:07:37.804" v="1311" actId="20577"/>
          <ac:spMkLst>
            <pc:docMk/>
            <pc:sldMk cId="2762036794" sldId="344"/>
            <ac:spMk id="3" creationId="{00000000-0000-0000-0000-000000000000}"/>
          </ac:spMkLst>
        </pc:spChg>
      </pc:sldChg>
      <pc:sldChg chg="addSp modSp modNotes">
        <pc:chgData name="Daniel L Weiss" userId="S::dlw2885@ads.northwestern.edu::9eb720c2-52d8-4896-8792-48826e9f92f5" providerId="AD" clId="Web-{9C9ED0D4-E974-61AE-4E63-A2C7B0B407EC}" dt="2022-02-17T14:39:31.258" v="854"/>
        <pc:sldMkLst>
          <pc:docMk/>
          <pc:sldMk cId="187152192" sldId="345"/>
        </pc:sldMkLst>
        <pc:spChg chg="mod">
          <ac:chgData name="Daniel L Weiss" userId="S::dlw2885@ads.northwestern.edu::9eb720c2-52d8-4896-8792-48826e9f92f5" providerId="AD" clId="Web-{9C9ED0D4-E974-61AE-4E63-A2C7B0B407EC}" dt="2022-02-17T14:36:15.206" v="708" actId="20577"/>
          <ac:spMkLst>
            <pc:docMk/>
            <pc:sldMk cId="187152192" sldId="345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9C9ED0D4-E974-61AE-4E63-A2C7B0B407EC}" dt="2022-02-17T14:39:05.211" v="846" actId="1076"/>
          <ac:spMkLst>
            <pc:docMk/>
            <pc:sldMk cId="187152192" sldId="345"/>
            <ac:spMk id="3" creationId="{00000000-0000-0000-0000-000000000000}"/>
          </ac:spMkLst>
        </pc:spChg>
        <pc:picChg chg="add mod">
          <ac:chgData name="Daniel L Weiss" userId="S::dlw2885@ads.northwestern.edu::9eb720c2-52d8-4896-8792-48826e9f92f5" providerId="AD" clId="Web-{9C9ED0D4-E974-61AE-4E63-A2C7B0B407EC}" dt="2022-02-17T14:37:48.802" v="823" actId="1076"/>
          <ac:picMkLst>
            <pc:docMk/>
            <pc:sldMk cId="187152192" sldId="345"/>
            <ac:picMk id="6" creationId="{C2665085-609E-44A8-B20F-6002F04BDECE}"/>
          </ac:picMkLst>
        </pc:picChg>
      </pc:sldChg>
      <pc:sldChg chg="modSp">
        <pc:chgData name="Daniel L Weiss" userId="S::dlw2885@ads.northwestern.edu::9eb720c2-52d8-4896-8792-48826e9f92f5" providerId="AD" clId="Web-{9C9ED0D4-E974-61AE-4E63-A2C7B0B407EC}" dt="2022-02-17T14:40:40.760" v="965" actId="20577"/>
        <pc:sldMkLst>
          <pc:docMk/>
          <pc:sldMk cId="2387062653" sldId="346"/>
        </pc:sldMkLst>
        <pc:spChg chg="mod">
          <ac:chgData name="Daniel L Weiss" userId="S::dlw2885@ads.northwestern.edu::9eb720c2-52d8-4896-8792-48826e9f92f5" providerId="AD" clId="Web-{9C9ED0D4-E974-61AE-4E63-A2C7B0B407EC}" dt="2022-02-17T14:33:56.609" v="493" actId="20577"/>
          <ac:spMkLst>
            <pc:docMk/>
            <pc:sldMk cId="2387062653" sldId="346"/>
            <ac:spMk id="2" creationId="{2658FF1A-A08C-4D1A-AA6E-B0C1A3A4AB77}"/>
          </ac:spMkLst>
        </pc:spChg>
        <pc:spChg chg="mod">
          <ac:chgData name="Daniel L Weiss" userId="S::dlw2885@ads.northwestern.edu::9eb720c2-52d8-4896-8792-48826e9f92f5" providerId="AD" clId="Web-{9C9ED0D4-E974-61AE-4E63-A2C7B0B407EC}" dt="2022-02-17T14:40:40.760" v="965" actId="20577"/>
          <ac:spMkLst>
            <pc:docMk/>
            <pc:sldMk cId="2387062653" sldId="346"/>
            <ac:spMk id="3" creationId="{3AEBB974-88F0-4CE1-85E0-3EFC73FD36B3}"/>
          </ac:spMkLst>
        </pc:spChg>
      </pc:sldChg>
      <pc:sldChg chg="addSp modSp">
        <pc:chgData name="Daniel L Weiss" userId="S::dlw2885@ads.northwestern.edu::9eb720c2-52d8-4896-8792-48826e9f92f5" providerId="AD" clId="Web-{9C9ED0D4-E974-61AE-4E63-A2C7B0B407EC}" dt="2022-02-17T15:45:03.437" v="1639" actId="20577"/>
        <pc:sldMkLst>
          <pc:docMk/>
          <pc:sldMk cId="387770396" sldId="395"/>
        </pc:sldMkLst>
        <pc:spChg chg="mod">
          <ac:chgData name="Daniel L Weiss" userId="S::dlw2885@ads.northwestern.edu::9eb720c2-52d8-4896-8792-48826e9f92f5" providerId="AD" clId="Web-{9C9ED0D4-E974-61AE-4E63-A2C7B0B407EC}" dt="2022-02-17T15:41:50.776" v="1329"/>
          <ac:spMkLst>
            <pc:docMk/>
            <pc:sldMk cId="387770396" sldId="395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9C9ED0D4-E974-61AE-4E63-A2C7B0B407EC}" dt="2022-02-17T15:45:03.437" v="1639" actId="20577"/>
          <ac:spMkLst>
            <pc:docMk/>
            <pc:sldMk cId="387770396" sldId="395"/>
            <ac:spMk id="3" creationId="{00000000-0000-0000-0000-000000000000}"/>
          </ac:spMkLst>
        </pc:spChg>
        <pc:picChg chg="add mod">
          <ac:chgData name="Daniel L Weiss" userId="S::dlw2885@ads.northwestern.edu::9eb720c2-52d8-4896-8792-48826e9f92f5" providerId="AD" clId="Web-{9C9ED0D4-E974-61AE-4E63-A2C7B0B407EC}" dt="2022-02-17T15:34:59.640" v="1325" actId="1076"/>
          <ac:picMkLst>
            <pc:docMk/>
            <pc:sldMk cId="387770396" sldId="395"/>
            <ac:picMk id="6" creationId="{8D214F97-30BA-4847-AF62-6D21910DC747}"/>
          </ac:picMkLst>
        </pc:picChg>
      </pc:sldChg>
    </pc:docChg>
  </pc:docChgLst>
  <pc:docChgLst>
    <pc:chgData name="Daniel L Weiss" userId="S::dlw2885@ads.northwestern.edu::9eb720c2-52d8-4896-8792-48826e9f92f5" providerId="AD" clId="Web-{7CD2BEBF-8356-57E4-C78F-A7473CE15C4B}"/>
    <pc:docChg chg="addSld delSld modSld sldOrd">
      <pc:chgData name="Daniel L Weiss" userId="S::dlw2885@ads.northwestern.edu::9eb720c2-52d8-4896-8792-48826e9f92f5" providerId="AD" clId="Web-{7CD2BEBF-8356-57E4-C78F-A7473CE15C4B}" dt="2022-02-15T21:43:52.698" v="128"/>
      <pc:docMkLst>
        <pc:docMk/>
      </pc:docMkLst>
      <pc:sldChg chg="modSp">
        <pc:chgData name="Daniel L Weiss" userId="S::dlw2885@ads.northwestern.edu::9eb720c2-52d8-4896-8792-48826e9f92f5" providerId="AD" clId="Web-{7CD2BEBF-8356-57E4-C78F-A7473CE15C4B}" dt="2022-02-15T21:41:00.513" v="1" actId="20577"/>
        <pc:sldMkLst>
          <pc:docMk/>
          <pc:sldMk cId="3519833215" sldId="280"/>
        </pc:sldMkLst>
        <pc:spChg chg="mod">
          <ac:chgData name="Daniel L Weiss" userId="S::dlw2885@ads.northwestern.edu::9eb720c2-52d8-4896-8792-48826e9f92f5" providerId="AD" clId="Web-{7CD2BEBF-8356-57E4-C78F-A7473CE15C4B}" dt="2022-02-15T21:41:00.513" v="1" actId="20577"/>
          <ac:spMkLst>
            <pc:docMk/>
            <pc:sldMk cId="3519833215" sldId="280"/>
            <ac:spMk id="3" creationId="{1D742501-F937-8041-84E5-748F96AE991B}"/>
          </ac:spMkLst>
        </pc:spChg>
      </pc:sldChg>
      <pc:sldChg chg="delSp delAnim">
        <pc:chgData name="Daniel L Weiss" userId="S::dlw2885@ads.northwestern.edu::9eb720c2-52d8-4896-8792-48826e9f92f5" providerId="AD" clId="Web-{7CD2BEBF-8356-57E4-C78F-A7473CE15C4B}" dt="2022-02-15T21:41:24.403" v="2"/>
        <pc:sldMkLst>
          <pc:docMk/>
          <pc:sldMk cId="929455997" sldId="281"/>
        </pc:sldMkLst>
        <pc:spChg chg="del">
          <ac:chgData name="Daniel L Weiss" userId="S::dlw2885@ads.northwestern.edu::9eb720c2-52d8-4896-8792-48826e9f92f5" providerId="AD" clId="Web-{7CD2BEBF-8356-57E4-C78F-A7473CE15C4B}" dt="2022-02-15T21:41:24.403" v="2"/>
          <ac:spMkLst>
            <pc:docMk/>
            <pc:sldMk cId="929455997" sldId="281"/>
            <ac:spMk id="12" creationId="{00000000-0000-0000-0000-000000000000}"/>
          </ac:spMkLst>
        </pc:spChg>
      </pc:sldChg>
      <pc:sldChg chg="ord">
        <pc:chgData name="Daniel L Weiss" userId="S::dlw2885@ads.northwestern.edu::9eb720c2-52d8-4896-8792-48826e9f92f5" providerId="AD" clId="Web-{7CD2BEBF-8356-57E4-C78F-A7473CE15C4B}" dt="2022-02-15T21:43:52.698" v="128"/>
        <pc:sldMkLst>
          <pc:docMk/>
          <pc:sldMk cId="18824982" sldId="288"/>
        </pc:sldMkLst>
      </pc:sldChg>
      <pc:sldChg chg="del">
        <pc:chgData name="Daniel L Weiss" userId="S::dlw2885@ads.northwestern.edu::9eb720c2-52d8-4896-8792-48826e9f92f5" providerId="AD" clId="Web-{7CD2BEBF-8356-57E4-C78F-A7473CE15C4B}" dt="2022-02-15T21:43:44.510" v="123"/>
        <pc:sldMkLst>
          <pc:docMk/>
          <pc:sldMk cId="3576341674" sldId="306"/>
        </pc:sldMkLst>
      </pc:sldChg>
      <pc:sldChg chg="del">
        <pc:chgData name="Daniel L Weiss" userId="S::dlw2885@ads.northwestern.edu::9eb720c2-52d8-4896-8792-48826e9f92f5" providerId="AD" clId="Web-{7CD2BEBF-8356-57E4-C78F-A7473CE15C4B}" dt="2022-02-15T21:43:45.494" v="124"/>
        <pc:sldMkLst>
          <pc:docMk/>
          <pc:sldMk cId="2058149101" sldId="307"/>
        </pc:sldMkLst>
      </pc:sldChg>
      <pc:sldChg chg="del">
        <pc:chgData name="Daniel L Weiss" userId="S::dlw2885@ads.northwestern.edu::9eb720c2-52d8-4896-8792-48826e9f92f5" providerId="AD" clId="Web-{7CD2BEBF-8356-57E4-C78F-A7473CE15C4B}" dt="2022-02-15T21:43:46.932" v="126"/>
        <pc:sldMkLst>
          <pc:docMk/>
          <pc:sldMk cId="3678423126" sldId="308"/>
        </pc:sldMkLst>
      </pc:sldChg>
      <pc:sldChg chg="del">
        <pc:chgData name="Daniel L Weiss" userId="S::dlw2885@ads.northwestern.edu::9eb720c2-52d8-4896-8792-48826e9f92f5" providerId="AD" clId="Web-{7CD2BEBF-8356-57E4-C78F-A7473CE15C4B}" dt="2022-02-15T21:43:46.260" v="125"/>
        <pc:sldMkLst>
          <pc:docMk/>
          <pc:sldMk cId="1339977892" sldId="338"/>
        </pc:sldMkLst>
      </pc:sldChg>
      <pc:sldChg chg="del">
        <pc:chgData name="Daniel L Weiss" userId="S::dlw2885@ads.northwestern.edu::9eb720c2-52d8-4896-8792-48826e9f92f5" providerId="AD" clId="Web-{7CD2BEBF-8356-57E4-C78F-A7473CE15C4B}" dt="2022-02-15T21:43:47.463" v="127"/>
        <pc:sldMkLst>
          <pc:docMk/>
          <pc:sldMk cId="1451403786" sldId="341"/>
        </pc:sldMkLst>
      </pc:sldChg>
      <pc:sldChg chg="modSp">
        <pc:chgData name="Daniel L Weiss" userId="S::dlw2885@ads.northwestern.edu::9eb720c2-52d8-4896-8792-48826e9f92f5" providerId="AD" clId="Web-{7CD2BEBF-8356-57E4-C78F-A7473CE15C4B}" dt="2022-02-15T21:41:30.450" v="3"/>
        <pc:sldMkLst>
          <pc:docMk/>
          <pc:sldMk cId="187152192" sldId="345"/>
        </pc:sldMkLst>
        <pc:spChg chg="mod">
          <ac:chgData name="Daniel L Weiss" userId="S::dlw2885@ads.northwestern.edu::9eb720c2-52d8-4896-8792-48826e9f92f5" providerId="AD" clId="Web-{7CD2BEBF-8356-57E4-C78F-A7473CE15C4B}" dt="2022-02-15T21:41:30.450" v="3"/>
          <ac:spMkLst>
            <pc:docMk/>
            <pc:sldMk cId="187152192" sldId="345"/>
            <ac:spMk id="2" creationId="{00000000-0000-0000-0000-000000000000}"/>
          </ac:spMkLst>
        </pc:spChg>
      </pc:sldChg>
      <pc:sldChg chg="new del">
        <pc:chgData name="Daniel L Weiss" userId="S::dlw2885@ads.northwestern.edu::9eb720c2-52d8-4896-8792-48826e9f92f5" providerId="AD" clId="Web-{7CD2BEBF-8356-57E4-C78F-A7473CE15C4B}" dt="2022-02-15T21:41:58.465" v="5"/>
        <pc:sldMkLst>
          <pc:docMk/>
          <pc:sldMk cId="953418456" sldId="346"/>
        </pc:sldMkLst>
      </pc:sldChg>
      <pc:sldChg chg="modSp new ord modNotes">
        <pc:chgData name="Daniel L Weiss" userId="S::dlw2885@ads.northwestern.edu::9eb720c2-52d8-4896-8792-48826e9f92f5" providerId="AD" clId="Web-{7CD2BEBF-8356-57E4-C78F-A7473CE15C4B}" dt="2022-02-15T21:43:21.682" v="122"/>
        <pc:sldMkLst>
          <pc:docMk/>
          <pc:sldMk cId="2387062653" sldId="346"/>
        </pc:sldMkLst>
        <pc:spChg chg="mod">
          <ac:chgData name="Daniel L Weiss" userId="S::dlw2885@ads.northwestern.edu::9eb720c2-52d8-4896-8792-48826e9f92f5" providerId="AD" clId="Web-{7CD2BEBF-8356-57E4-C78F-A7473CE15C4B}" dt="2022-02-15T21:42:19.980" v="17"/>
          <ac:spMkLst>
            <pc:docMk/>
            <pc:sldMk cId="2387062653" sldId="346"/>
            <ac:spMk id="2" creationId="{2658FF1A-A08C-4D1A-AA6E-B0C1A3A4AB77}"/>
          </ac:spMkLst>
        </pc:spChg>
      </pc:sldChg>
    </pc:docChg>
  </pc:docChgLst>
  <pc:docChgLst>
    <pc:chgData name="Eileen Fleming Suse" userId="S::efs3844@ads.northwestern.edu::725c94ef-d051-42d7-9d33-8572765d592b" providerId="AD" clId="Web-{269344FF-4846-783D-307D-9AED31661A00}"/>
    <pc:docChg chg="addSld delSld modSld">
      <pc:chgData name="Eileen Fleming Suse" userId="S::efs3844@ads.northwestern.edu::725c94ef-d051-42d7-9d33-8572765d592b" providerId="AD" clId="Web-{269344FF-4846-783D-307D-9AED31661A00}" dt="2022-08-12T18:35:41.375" v="687" actId="1076"/>
      <pc:docMkLst>
        <pc:docMk/>
      </pc:docMkLst>
      <pc:sldChg chg="modSp">
        <pc:chgData name="Eileen Fleming Suse" userId="S::efs3844@ads.northwestern.edu::725c94ef-d051-42d7-9d33-8572765d592b" providerId="AD" clId="Web-{269344FF-4846-783D-307D-9AED31661A00}" dt="2022-08-12T17:50:12.116" v="596" actId="20577"/>
        <pc:sldMkLst>
          <pc:docMk/>
          <pc:sldMk cId="2189586145" sldId="493"/>
        </pc:sldMkLst>
        <pc:spChg chg="mod">
          <ac:chgData name="Eileen Fleming Suse" userId="S::efs3844@ads.northwestern.edu::725c94ef-d051-42d7-9d33-8572765d592b" providerId="AD" clId="Web-{269344FF-4846-783D-307D-9AED31661A00}" dt="2022-08-12T17:50:12.116" v="596" actId="20577"/>
          <ac:spMkLst>
            <pc:docMk/>
            <pc:sldMk cId="2189586145" sldId="493"/>
            <ac:spMk id="2" creationId="{00000000-0000-0000-0000-000000000000}"/>
          </ac:spMkLst>
        </pc:spChg>
      </pc:sldChg>
      <pc:sldChg chg="modSp">
        <pc:chgData name="Eileen Fleming Suse" userId="S::efs3844@ads.northwestern.edu::725c94ef-d051-42d7-9d33-8572765d592b" providerId="AD" clId="Web-{269344FF-4846-783D-307D-9AED31661A00}" dt="2022-08-12T18:06:36.959" v="662" actId="1076"/>
        <pc:sldMkLst>
          <pc:docMk/>
          <pc:sldMk cId="2768367803" sldId="543"/>
        </pc:sldMkLst>
        <pc:spChg chg="mod">
          <ac:chgData name="Eileen Fleming Suse" userId="S::efs3844@ads.northwestern.edu::725c94ef-d051-42d7-9d33-8572765d592b" providerId="AD" clId="Web-{269344FF-4846-783D-307D-9AED31661A00}" dt="2022-08-12T18:06:36.959" v="662" actId="1076"/>
          <ac:spMkLst>
            <pc:docMk/>
            <pc:sldMk cId="2768367803" sldId="543"/>
            <ac:spMk id="3" creationId="{00000000-0000-0000-0000-000000000000}"/>
          </ac:spMkLst>
        </pc:spChg>
      </pc:sldChg>
      <pc:sldChg chg="addSp modSp">
        <pc:chgData name="Eileen Fleming Suse" userId="S::efs3844@ads.northwestern.edu::725c94ef-d051-42d7-9d33-8572765d592b" providerId="AD" clId="Web-{269344FF-4846-783D-307D-9AED31661A00}" dt="2022-08-12T18:34:26.546" v="675" actId="20577"/>
        <pc:sldMkLst>
          <pc:docMk/>
          <pc:sldMk cId="843077524" sldId="565"/>
        </pc:sldMkLst>
        <pc:spChg chg="mod">
          <ac:chgData name="Eileen Fleming Suse" userId="S::efs3844@ads.northwestern.edu::725c94ef-d051-42d7-9d33-8572765d592b" providerId="AD" clId="Web-{269344FF-4846-783D-307D-9AED31661A00}" dt="2022-08-12T17:53:05.491" v="624" actId="20577"/>
          <ac:spMkLst>
            <pc:docMk/>
            <pc:sldMk cId="843077524" sldId="565"/>
            <ac:spMk id="3" creationId="{415A426F-8933-7BEF-6D3D-A261E1B42D3D}"/>
          </ac:spMkLst>
        </pc:spChg>
        <pc:spChg chg="add mod">
          <ac:chgData name="Eileen Fleming Suse" userId="S::efs3844@ads.northwestern.edu::725c94ef-d051-42d7-9d33-8572765d592b" providerId="AD" clId="Web-{269344FF-4846-783D-307D-9AED31661A00}" dt="2022-08-12T18:34:26.546" v="675" actId="20577"/>
          <ac:spMkLst>
            <pc:docMk/>
            <pc:sldMk cId="843077524" sldId="565"/>
            <ac:spMk id="4" creationId="{7967B534-CCF3-B500-3BDD-56821D8777BC}"/>
          </ac:spMkLst>
        </pc:spChg>
      </pc:sldChg>
      <pc:sldChg chg="del">
        <pc:chgData name="Eileen Fleming Suse" userId="S::efs3844@ads.northwestern.edu::725c94ef-d051-42d7-9d33-8572765d592b" providerId="AD" clId="Web-{269344FF-4846-783D-307D-9AED31661A00}" dt="2022-08-12T17:28:26.445" v="12"/>
        <pc:sldMkLst>
          <pc:docMk/>
          <pc:sldMk cId="395532777" sldId="566"/>
        </pc:sldMkLst>
      </pc:sldChg>
      <pc:sldChg chg="addSp delSp modSp modNotes">
        <pc:chgData name="Eileen Fleming Suse" userId="S::efs3844@ads.northwestern.edu::725c94ef-d051-42d7-9d33-8572765d592b" providerId="AD" clId="Web-{269344FF-4846-783D-307D-9AED31661A00}" dt="2022-08-12T18:34:46.265" v="677" actId="1076"/>
        <pc:sldMkLst>
          <pc:docMk/>
          <pc:sldMk cId="2879536859" sldId="567"/>
        </pc:sldMkLst>
        <pc:spChg chg="del mod">
          <ac:chgData name="Eileen Fleming Suse" userId="S::efs3844@ads.northwestern.edu::725c94ef-d051-42d7-9d33-8572765d592b" providerId="AD" clId="Web-{269344FF-4846-783D-307D-9AED31661A00}" dt="2022-08-12T17:44:06.226" v="486"/>
          <ac:spMkLst>
            <pc:docMk/>
            <pc:sldMk cId="2879536859" sldId="567"/>
            <ac:spMk id="3" creationId="{978DF3E3-A641-8F64-4686-24A4925C3947}"/>
          </ac:spMkLst>
        </pc:spChg>
        <pc:spChg chg="add mod">
          <ac:chgData name="Eileen Fleming Suse" userId="S::efs3844@ads.northwestern.edu::725c94ef-d051-42d7-9d33-8572765d592b" providerId="AD" clId="Web-{269344FF-4846-783D-307D-9AED31661A00}" dt="2022-08-12T18:34:46.265" v="677" actId="1076"/>
          <ac:spMkLst>
            <pc:docMk/>
            <pc:sldMk cId="2879536859" sldId="567"/>
            <ac:spMk id="14" creationId="{DF9E8ECB-F779-2F3A-C2CE-80A1880C0471}"/>
          </ac:spMkLst>
        </pc:spChg>
        <pc:spChg chg="add del mod">
          <ac:chgData name="Eileen Fleming Suse" userId="S::efs3844@ads.northwestern.edu::725c94ef-d051-42d7-9d33-8572765d592b" providerId="AD" clId="Web-{269344FF-4846-783D-307D-9AED31661A00}" dt="2022-08-12T17:44:10.179" v="487"/>
          <ac:spMkLst>
            <pc:docMk/>
            <pc:sldMk cId="2879536859" sldId="567"/>
            <ac:spMk id="440" creationId="{A0BE5E6C-5F18-9D61-988A-9BC743164EC8}"/>
          </ac:spMkLst>
        </pc:spChg>
        <pc:graphicFrameChg chg="add mod modGraphic">
          <ac:chgData name="Eileen Fleming Suse" userId="S::efs3844@ads.northwestern.edu::725c94ef-d051-42d7-9d33-8572765d592b" providerId="AD" clId="Web-{269344FF-4846-783D-307D-9AED31661A00}" dt="2022-08-12T17:45:24.554" v="522" actId="20577"/>
          <ac:graphicFrameMkLst>
            <pc:docMk/>
            <pc:sldMk cId="2879536859" sldId="567"/>
            <ac:graphicFrameMk id="6" creationId="{19EFFEC1-8228-F781-99F9-DF9FD342002E}"/>
          </ac:graphicFrameMkLst>
        </pc:graphicFrameChg>
      </pc:sldChg>
      <pc:sldChg chg="modSp new del">
        <pc:chgData name="Eileen Fleming Suse" userId="S::efs3844@ads.northwestern.edu::725c94ef-d051-42d7-9d33-8572765d592b" providerId="AD" clId="Web-{269344FF-4846-783D-307D-9AED31661A00}" dt="2022-08-12T17:48:24.975" v="560"/>
        <pc:sldMkLst>
          <pc:docMk/>
          <pc:sldMk cId="1402908972" sldId="568"/>
        </pc:sldMkLst>
        <pc:spChg chg="mod">
          <ac:chgData name="Eileen Fleming Suse" userId="S::efs3844@ads.northwestern.edu::725c94ef-d051-42d7-9d33-8572765d592b" providerId="AD" clId="Web-{269344FF-4846-783D-307D-9AED31661A00}" dt="2022-08-12T17:30:23.039" v="59" actId="20577"/>
          <ac:spMkLst>
            <pc:docMk/>
            <pc:sldMk cId="1402908972" sldId="568"/>
            <ac:spMk id="2" creationId="{7EAFC9DC-D71D-1F25-BF24-F0CBAEF2E0C9}"/>
          </ac:spMkLst>
        </pc:spChg>
        <pc:spChg chg="mod">
          <ac:chgData name="Eileen Fleming Suse" userId="S::efs3844@ads.northwestern.edu::725c94ef-d051-42d7-9d33-8572765d592b" providerId="AD" clId="Web-{269344FF-4846-783D-307D-9AED31661A00}" dt="2022-08-12T17:30:09.570" v="41" actId="20577"/>
          <ac:spMkLst>
            <pc:docMk/>
            <pc:sldMk cId="1402908972" sldId="568"/>
            <ac:spMk id="3" creationId="{FF3B758A-3B7D-30E5-029E-FCA305EB53B2}"/>
          </ac:spMkLst>
        </pc:spChg>
      </pc:sldChg>
      <pc:sldChg chg="addSp delSp modSp new modNotes">
        <pc:chgData name="Eileen Fleming Suse" userId="S::efs3844@ads.northwestern.edu::725c94ef-d051-42d7-9d33-8572765d592b" providerId="AD" clId="Web-{269344FF-4846-783D-307D-9AED31661A00}" dt="2022-08-12T18:35:05.015" v="681" actId="1076"/>
        <pc:sldMkLst>
          <pc:docMk/>
          <pc:sldMk cId="1075893738" sldId="569"/>
        </pc:sldMkLst>
        <pc:spChg chg="mod">
          <ac:chgData name="Eileen Fleming Suse" userId="S::efs3844@ads.northwestern.edu::725c94ef-d051-42d7-9d33-8572765d592b" providerId="AD" clId="Web-{269344FF-4846-783D-307D-9AED31661A00}" dt="2022-08-12T17:30:37.008" v="77" actId="20577"/>
          <ac:spMkLst>
            <pc:docMk/>
            <pc:sldMk cId="1075893738" sldId="569"/>
            <ac:spMk id="2" creationId="{A615D7CD-18C1-02F9-ED51-79339815F331}"/>
          </ac:spMkLst>
        </pc:spChg>
        <pc:spChg chg="mod">
          <ac:chgData name="Eileen Fleming Suse" userId="S::efs3844@ads.northwestern.edu::725c94ef-d051-42d7-9d33-8572765d592b" providerId="AD" clId="Web-{269344FF-4846-783D-307D-9AED31661A00}" dt="2022-08-12T17:53:13.334" v="626" actId="20577"/>
          <ac:spMkLst>
            <pc:docMk/>
            <pc:sldMk cId="1075893738" sldId="569"/>
            <ac:spMk id="3" creationId="{7B9685C4-BC73-8703-1A0D-C6E4743236BA}"/>
          </ac:spMkLst>
        </pc:spChg>
        <pc:spChg chg="del">
          <ac:chgData name="Eileen Fleming Suse" userId="S::efs3844@ads.northwestern.edu::725c94ef-d051-42d7-9d33-8572765d592b" providerId="AD" clId="Web-{269344FF-4846-783D-307D-9AED31661A00}" dt="2022-08-12T18:34:58.374" v="680"/>
          <ac:spMkLst>
            <pc:docMk/>
            <pc:sldMk cId="1075893738" sldId="569"/>
            <ac:spMk id="5" creationId="{4991BF91-DF8D-FA65-881D-CF6B611EE43E}"/>
          </ac:spMkLst>
        </pc:spChg>
        <pc:spChg chg="add mod">
          <ac:chgData name="Eileen Fleming Suse" userId="S::efs3844@ads.northwestern.edu::725c94ef-d051-42d7-9d33-8572765d592b" providerId="AD" clId="Web-{269344FF-4846-783D-307D-9AED31661A00}" dt="2022-08-12T18:35:05.015" v="681" actId="1076"/>
          <ac:spMkLst>
            <pc:docMk/>
            <pc:sldMk cId="1075893738" sldId="569"/>
            <ac:spMk id="8" creationId="{FB9C1C5C-B9FE-2CCA-68CF-34F6F33F6E89}"/>
          </ac:spMkLst>
        </pc:spChg>
        <pc:picChg chg="add mod">
          <ac:chgData name="Eileen Fleming Suse" userId="S::efs3844@ads.northwestern.edu::725c94ef-d051-42d7-9d33-8572765d592b" providerId="AD" clId="Web-{269344FF-4846-783D-307D-9AED31661A00}" dt="2022-08-12T17:46:59.538" v="549" actId="1076"/>
          <ac:picMkLst>
            <pc:docMk/>
            <pc:sldMk cId="1075893738" sldId="569"/>
            <ac:picMk id="6" creationId="{4BEE4EB7-C09A-E5E9-9B1E-79539826A429}"/>
          </ac:picMkLst>
        </pc:picChg>
      </pc:sldChg>
      <pc:sldChg chg="addSp delSp modSp add replId modNotes">
        <pc:chgData name="Eileen Fleming Suse" userId="S::efs3844@ads.northwestern.edu::725c94ef-d051-42d7-9d33-8572765d592b" providerId="AD" clId="Web-{269344FF-4846-783D-307D-9AED31661A00}" dt="2022-08-12T18:35:16" v="683"/>
        <pc:sldMkLst>
          <pc:docMk/>
          <pc:sldMk cId="4151661020" sldId="570"/>
        </pc:sldMkLst>
        <pc:spChg chg="mod">
          <ac:chgData name="Eileen Fleming Suse" userId="S::efs3844@ads.northwestern.edu::725c94ef-d051-42d7-9d33-8572765d592b" providerId="AD" clId="Web-{269344FF-4846-783D-307D-9AED31661A00}" dt="2022-08-12T17:53:17.647" v="628" actId="20577"/>
          <ac:spMkLst>
            <pc:docMk/>
            <pc:sldMk cId="4151661020" sldId="570"/>
            <ac:spMk id="3" creationId="{7B9685C4-BC73-8703-1A0D-C6E4743236BA}"/>
          </ac:spMkLst>
        </pc:spChg>
        <pc:spChg chg="del">
          <ac:chgData name="Eileen Fleming Suse" userId="S::efs3844@ads.northwestern.edu::725c94ef-d051-42d7-9d33-8572765d592b" providerId="AD" clId="Web-{269344FF-4846-783D-307D-9AED31661A00}" dt="2022-08-12T18:35:15.187" v="682"/>
          <ac:spMkLst>
            <pc:docMk/>
            <pc:sldMk cId="4151661020" sldId="570"/>
            <ac:spMk id="5" creationId="{4991BF91-DF8D-FA65-881D-CF6B611EE43E}"/>
          </ac:spMkLst>
        </pc:spChg>
        <pc:spChg chg="add mod">
          <ac:chgData name="Eileen Fleming Suse" userId="S::efs3844@ads.northwestern.edu::725c94ef-d051-42d7-9d33-8572765d592b" providerId="AD" clId="Web-{269344FF-4846-783D-307D-9AED31661A00}" dt="2022-08-12T17:53:21.038" v="630" actId="20577"/>
          <ac:spMkLst>
            <pc:docMk/>
            <pc:sldMk cId="4151661020" sldId="570"/>
            <ac:spMk id="8" creationId="{4D3F57B9-1196-8F5B-6BB7-96512EC28CEB}"/>
          </ac:spMkLst>
        </pc:spChg>
        <pc:spChg chg="add">
          <ac:chgData name="Eileen Fleming Suse" userId="S::efs3844@ads.northwestern.edu::725c94ef-d051-42d7-9d33-8572765d592b" providerId="AD" clId="Web-{269344FF-4846-783D-307D-9AED31661A00}" dt="2022-08-12T18:35:16" v="683"/>
          <ac:spMkLst>
            <pc:docMk/>
            <pc:sldMk cId="4151661020" sldId="570"/>
            <ac:spMk id="10" creationId="{75B9A953-C81A-A010-20D6-8AFDAEDA8DEF}"/>
          </ac:spMkLst>
        </pc:spChg>
        <pc:picChg chg="add mod">
          <ac:chgData name="Eileen Fleming Suse" userId="S::efs3844@ads.northwestern.edu::725c94ef-d051-42d7-9d33-8572765d592b" providerId="AD" clId="Web-{269344FF-4846-783D-307D-9AED31661A00}" dt="2022-08-12T17:51:44.475" v="605" actId="1076"/>
          <ac:picMkLst>
            <pc:docMk/>
            <pc:sldMk cId="4151661020" sldId="570"/>
            <ac:picMk id="6" creationId="{1A87B6F2-B798-BF01-59D1-8363D94ED343}"/>
          </ac:picMkLst>
        </pc:picChg>
        <pc:picChg chg="add mod">
          <ac:chgData name="Eileen Fleming Suse" userId="S::efs3844@ads.northwestern.edu::725c94ef-d051-42d7-9d33-8572765d592b" providerId="AD" clId="Web-{269344FF-4846-783D-307D-9AED31661A00}" dt="2022-08-12T17:52:51.538" v="621" actId="1076"/>
          <ac:picMkLst>
            <pc:docMk/>
            <pc:sldMk cId="4151661020" sldId="570"/>
            <ac:picMk id="7" creationId="{53172609-EEC3-872B-AB3C-5C850838889C}"/>
          </ac:picMkLst>
        </pc:picChg>
      </pc:sldChg>
      <pc:sldChg chg="addSp delSp modSp add replId modNotes">
        <pc:chgData name="Eileen Fleming Suse" userId="S::efs3844@ads.northwestern.edu::725c94ef-d051-42d7-9d33-8572765d592b" providerId="AD" clId="Web-{269344FF-4846-783D-307D-9AED31661A00}" dt="2022-08-12T18:35:41.375" v="687" actId="1076"/>
        <pc:sldMkLst>
          <pc:docMk/>
          <pc:sldMk cId="2504311386" sldId="571"/>
        </pc:sldMkLst>
        <pc:spChg chg="mod">
          <ac:chgData name="Eileen Fleming Suse" userId="S::efs3844@ads.northwestern.edu::725c94ef-d051-42d7-9d33-8572765d592b" providerId="AD" clId="Web-{269344FF-4846-783D-307D-9AED31661A00}" dt="2022-08-12T17:54:20.022" v="632" actId="20577"/>
          <ac:spMkLst>
            <pc:docMk/>
            <pc:sldMk cId="2504311386" sldId="571"/>
            <ac:spMk id="3" creationId="{7B9685C4-BC73-8703-1A0D-C6E4743236BA}"/>
          </ac:spMkLst>
        </pc:spChg>
        <pc:spChg chg="del">
          <ac:chgData name="Eileen Fleming Suse" userId="S::efs3844@ads.northwestern.edu::725c94ef-d051-42d7-9d33-8572765d592b" providerId="AD" clId="Web-{269344FF-4846-783D-307D-9AED31661A00}" dt="2022-08-12T18:35:21.640" v="684"/>
          <ac:spMkLst>
            <pc:docMk/>
            <pc:sldMk cId="2504311386" sldId="571"/>
            <ac:spMk id="5" creationId="{4991BF91-DF8D-FA65-881D-CF6B611EE43E}"/>
          </ac:spMkLst>
        </pc:spChg>
        <pc:spChg chg="add mod">
          <ac:chgData name="Eileen Fleming Suse" userId="S::efs3844@ads.northwestern.edu::725c94ef-d051-42d7-9d33-8572765d592b" providerId="AD" clId="Web-{269344FF-4846-783D-307D-9AED31661A00}" dt="2022-08-12T18:35:41.375" v="687" actId="1076"/>
          <ac:spMkLst>
            <pc:docMk/>
            <pc:sldMk cId="2504311386" sldId="571"/>
            <ac:spMk id="8" creationId="{504815A5-9497-FFC2-AF88-3B1B9E2D6DDB}"/>
          </ac:spMkLst>
        </pc:spChg>
        <pc:picChg chg="add mod">
          <ac:chgData name="Eileen Fleming Suse" userId="S::efs3844@ads.northwestern.edu::725c94ef-d051-42d7-9d33-8572765d592b" providerId="AD" clId="Web-{269344FF-4846-783D-307D-9AED31661A00}" dt="2022-08-12T17:49:30.960" v="572" actId="1076"/>
          <ac:picMkLst>
            <pc:docMk/>
            <pc:sldMk cId="2504311386" sldId="571"/>
            <ac:picMk id="6" creationId="{CFDD00ED-B77E-71EA-5AD7-E002B482C878}"/>
          </ac:picMkLst>
        </pc:picChg>
      </pc:sldChg>
    </pc:docChg>
  </pc:docChgLst>
  <pc:docChgLst>
    <pc:chgData name="Alana Rivera" userId="S::arg3669@ads.northwestern.edu::fc8b707a-b7e9-4f2a-8d71-2d76819b7881" providerId="AD" clId="Web-{B37092B6-266D-47AC-9908-05590BBAC1FA}"/>
    <pc:docChg chg="modSld">
      <pc:chgData name="Alana Rivera" userId="S::arg3669@ads.northwestern.edu::fc8b707a-b7e9-4f2a-8d71-2d76819b7881" providerId="AD" clId="Web-{B37092B6-266D-47AC-9908-05590BBAC1FA}" dt="2022-08-15T15:57:24.355" v="13" actId="20577"/>
      <pc:docMkLst>
        <pc:docMk/>
      </pc:docMkLst>
      <pc:sldChg chg="modSp">
        <pc:chgData name="Alana Rivera" userId="S::arg3669@ads.northwestern.edu::fc8b707a-b7e9-4f2a-8d71-2d76819b7881" providerId="AD" clId="Web-{B37092B6-266D-47AC-9908-05590BBAC1FA}" dt="2022-08-15T15:57:24.355" v="13" actId="20577"/>
        <pc:sldMkLst>
          <pc:docMk/>
          <pc:sldMk cId="3622356910" sldId="474"/>
        </pc:sldMkLst>
        <pc:spChg chg="mod">
          <ac:chgData name="Alana Rivera" userId="S::arg3669@ads.northwestern.edu::fc8b707a-b7e9-4f2a-8d71-2d76819b7881" providerId="AD" clId="Web-{B37092B6-266D-47AC-9908-05590BBAC1FA}" dt="2022-08-15T15:57:24.355" v="13" actId="20577"/>
          <ac:spMkLst>
            <pc:docMk/>
            <pc:sldMk cId="3622356910" sldId="474"/>
            <ac:spMk id="3" creationId="{00000000-0000-0000-0000-000000000000}"/>
          </ac:spMkLst>
        </pc:spChg>
      </pc:sldChg>
    </pc:docChg>
  </pc:docChgLst>
  <pc:docChgLst>
    <pc:chgData name="Daniel L Weiss" userId="S::dlw2885@ads.northwestern.edu::9eb720c2-52d8-4896-8792-48826e9f92f5" providerId="AD" clId="Web-{5E400571-2AF9-8EF6-BF98-C0B72037BFA1}"/>
    <pc:docChg chg="addSld modSld sldOrd">
      <pc:chgData name="Daniel L Weiss" userId="S::dlw2885@ads.northwestern.edu::9eb720c2-52d8-4896-8792-48826e9f92f5" providerId="AD" clId="Web-{5E400571-2AF9-8EF6-BF98-C0B72037BFA1}" dt="2022-07-07T21:13:32.169" v="314" actId="20577"/>
      <pc:docMkLst>
        <pc:docMk/>
      </pc:docMkLst>
      <pc:sldChg chg="addSp delSp modSp new">
        <pc:chgData name="Daniel L Weiss" userId="S::dlw2885@ads.northwestern.edu::9eb720c2-52d8-4896-8792-48826e9f92f5" providerId="AD" clId="Web-{5E400571-2AF9-8EF6-BF98-C0B72037BFA1}" dt="2022-07-07T21:06:15.110" v="34" actId="14100"/>
        <pc:sldMkLst>
          <pc:docMk/>
          <pc:sldMk cId="1329796371" sldId="495"/>
        </pc:sldMkLst>
        <pc:spChg chg="mod">
          <ac:chgData name="Daniel L Weiss" userId="S::dlw2885@ads.northwestern.edu::9eb720c2-52d8-4896-8792-48826e9f92f5" providerId="AD" clId="Web-{5E400571-2AF9-8EF6-BF98-C0B72037BFA1}" dt="2022-07-07T21:05:48.031" v="24" actId="20577"/>
          <ac:spMkLst>
            <pc:docMk/>
            <pc:sldMk cId="1329796371" sldId="495"/>
            <ac:spMk id="2" creationId="{D73AD3D7-FAFF-57A4-D2DA-2A9F215FE732}"/>
          </ac:spMkLst>
        </pc:spChg>
        <pc:spChg chg="del">
          <ac:chgData name="Daniel L Weiss" userId="S::dlw2885@ads.northwestern.edu::9eb720c2-52d8-4896-8792-48826e9f92f5" providerId="AD" clId="Web-{5E400571-2AF9-8EF6-BF98-C0B72037BFA1}" dt="2022-07-07T21:05:52.813" v="25"/>
          <ac:spMkLst>
            <pc:docMk/>
            <pc:sldMk cId="1329796371" sldId="495"/>
            <ac:spMk id="3" creationId="{567B48A3-AD99-ACA0-20AA-DB5A1407AD0D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06:11.985" v="32" actId="14100"/>
          <ac:picMkLst>
            <pc:docMk/>
            <pc:sldMk cId="1329796371" sldId="495"/>
            <ac:picMk id="6" creationId="{4650B846-9F42-D3EB-F3EA-6F6DB9E84027}"/>
          </ac:picMkLst>
        </pc:picChg>
        <pc:picChg chg="add mod">
          <ac:chgData name="Daniel L Weiss" userId="S::dlw2885@ads.northwestern.edu::9eb720c2-52d8-4896-8792-48826e9f92f5" providerId="AD" clId="Web-{5E400571-2AF9-8EF6-BF98-C0B72037BFA1}" dt="2022-07-07T21:06:15.110" v="34" actId="14100"/>
          <ac:picMkLst>
            <pc:docMk/>
            <pc:sldMk cId="1329796371" sldId="495"/>
            <ac:picMk id="7" creationId="{ED98CDF7-BEA9-5136-DF2D-547E3E02A1F5}"/>
          </ac:picMkLst>
        </pc:picChg>
      </pc:sldChg>
      <pc:sldChg chg="addSp delSp modSp new">
        <pc:chgData name="Daniel L Weiss" userId="S::dlw2885@ads.northwestern.edu::9eb720c2-52d8-4896-8792-48826e9f92f5" providerId="AD" clId="Web-{5E400571-2AF9-8EF6-BF98-C0B72037BFA1}" dt="2022-07-07T21:12:25.839" v="303" actId="20577"/>
        <pc:sldMkLst>
          <pc:docMk/>
          <pc:sldMk cId="3563956616" sldId="496"/>
        </pc:sldMkLst>
        <pc:spChg chg="mod">
          <ac:chgData name="Daniel L Weiss" userId="S::dlw2885@ads.northwestern.edu::9eb720c2-52d8-4896-8792-48826e9f92f5" providerId="AD" clId="Web-{5E400571-2AF9-8EF6-BF98-C0B72037BFA1}" dt="2022-07-07T21:06:26.970" v="45" actId="20577"/>
          <ac:spMkLst>
            <pc:docMk/>
            <pc:sldMk cId="3563956616" sldId="496"/>
            <ac:spMk id="2" creationId="{37C7CED2-3990-5ECA-2CF4-48906C210D96}"/>
          </ac:spMkLst>
        </pc:spChg>
        <pc:spChg chg="del">
          <ac:chgData name="Daniel L Weiss" userId="S::dlw2885@ads.northwestern.edu::9eb720c2-52d8-4896-8792-48826e9f92f5" providerId="AD" clId="Web-{5E400571-2AF9-8EF6-BF98-C0B72037BFA1}" dt="2022-07-07T21:06:31.204" v="46"/>
          <ac:spMkLst>
            <pc:docMk/>
            <pc:sldMk cId="3563956616" sldId="496"/>
            <ac:spMk id="3" creationId="{357FF690-0951-AB91-3665-F61689DBCAC6}"/>
          </ac:spMkLst>
        </pc:spChg>
        <pc:spChg chg="add mod">
          <ac:chgData name="Daniel L Weiss" userId="S::dlw2885@ads.northwestern.edu::9eb720c2-52d8-4896-8792-48826e9f92f5" providerId="AD" clId="Web-{5E400571-2AF9-8EF6-BF98-C0B72037BFA1}" dt="2022-07-07T21:12:25.839" v="303" actId="20577"/>
          <ac:spMkLst>
            <pc:docMk/>
            <pc:sldMk cId="3563956616" sldId="496"/>
            <ac:spMk id="9" creationId="{93951803-0DD2-1B89-6A97-FBEF1C45ADE9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11:48.744" v="294" actId="1076"/>
          <ac:picMkLst>
            <pc:docMk/>
            <pc:sldMk cId="3563956616" sldId="496"/>
            <ac:picMk id="6" creationId="{AF63539B-5D2E-60A0-E899-6C654BF336FE}"/>
          </ac:picMkLst>
        </pc:picChg>
        <pc:picChg chg="add del mod">
          <ac:chgData name="Daniel L Weiss" userId="S::dlw2885@ads.northwestern.edu::9eb720c2-52d8-4896-8792-48826e9f92f5" providerId="AD" clId="Web-{5E400571-2AF9-8EF6-BF98-C0B72037BFA1}" dt="2022-07-07T21:11:40.525" v="292"/>
          <ac:picMkLst>
            <pc:docMk/>
            <pc:sldMk cId="3563956616" sldId="496"/>
            <ac:picMk id="7" creationId="{D5417615-E242-B4C7-6941-B1D0B714413C}"/>
          </ac:picMkLst>
        </pc:picChg>
      </pc:sldChg>
      <pc:sldChg chg="addSp delSp modSp new">
        <pc:chgData name="Daniel L Weiss" userId="S::dlw2885@ads.northwestern.edu::9eb720c2-52d8-4896-8792-48826e9f92f5" providerId="AD" clId="Web-{5E400571-2AF9-8EF6-BF98-C0B72037BFA1}" dt="2022-07-07T21:12:10.760" v="300" actId="20577"/>
        <pc:sldMkLst>
          <pc:docMk/>
          <pc:sldMk cId="3398720118" sldId="497"/>
        </pc:sldMkLst>
        <pc:spChg chg="mod">
          <ac:chgData name="Daniel L Weiss" userId="S::dlw2885@ads.northwestern.edu::9eb720c2-52d8-4896-8792-48826e9f92f5" providerId="AD" clId="Web-{5E400571-2AF9-8EF6-BF98-C0B72037BFA1}" dt="2022-07-07T21:06:44.689" v="55" actId="20577"/>
          <ac:spMkLst>
            <pc:docMk/>
            <pc:sldMk cId="3398720118" sldId="497"/>
            <ac:spMk id="2" creationId="{573C0F09-ACA2-A687-A1DD-CF90DBE4C3E0}"/>
          </ac:spMkLst>
        </pc:spChg>
        <pc:spChg chg="del">
          <ac:chgData name="Daniel L Weiss" userId="S::dlw2885@ads.northwestern.edu::9eb720c2-52d8-4896-8792-48826e9f92f5" providerId="AD" clId="Web-{5E400571-2AF9-8EF6-BF98-C0B72037BFA1}" dt="2022-07-07T21:06:48.502" v="56"/>
          <ac:spMkLst>
            <pc:docMk/>
            <pc:sldMk cId="3398720118" sldId="497"/>
            <ac:spMk id="3" creationId="{41BF89A9-8349-E324-EA36-F875ED1877C1}"/>
          </ac:spMkLst>
        </pc:spChg>
        <pc:spChg chg="add mod">
          <ac:chgData name="Daniel L Weiss" userId="S::dlw2885@ads.northwestern.edu::9eb720c2-52d8-4896-8792-48826e9f92f5" providerId="AD" clId="Web-{5E400571-2AF9-8EF6-BF98-C0B72037BFA1}" dt="2022-07-07T21:12:10.760" v="300" actId="20577"/>
          <ac:spMkLst>
            <pc:docMk/>
            <pc:sldMk cId="3398720118" sldId="497"/>
            <ac:spMk id="7" creationId="{289B7743-4F9E-CA4B-3911-FF3C60E63C27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10:16.304" v="190" actId="1076"/>
          <ac:picMkLst>
            <pc:docMk/>
            <pc:sldMk cId="3398720118" sldId="497"/>
            <ac:picMk id="6" creationId="{4D2DD365-9429-0925-6077-DE5E5410ED31}"/>
          </ac:picMkLst>
        </pc:picChg>
      </pc:sldChg>
      <pc:sldChg chg="addSp delSp modSp new">
        <pc:chgData name="Daniel L Weiss" userId="S::dlw2885@ads.northwestern.edu::9eb720c2-52d8-4896-8792-48826e9f92f5" providerId="AD" clId="Web-{5E400571-2AF9-8EF6-BF98-C0B72037BFA1}" dt="2022-07-07T21:13:08.090" v="308" actId="20577"/>
        <pc:sldMkLst>
          <pc:docMk/>
          <pc:sldMk cId="1742495713" sldId="498"/>
        </pc:sldMkLst>
        <pc:spChg chg="mod">
          <ac:chgData name="Daniel L Weiss" userId="S::dlw2885@ads.northwestern.edu::9eb720c2-52d8-4896-8792-48826e9f92f5" providerId="AD" clId="Web-{5E400571-2AF9-8EF6-BF98-C0B72037BFA1}" dt="2022-07-07T21:07:07.440" v="64" actId="20577"/>
          <ac:spMkLst>
            <pc:docMk/>
            <pc:sldMk cId="1742495713" sldId="498"/>
            <ac:spMk id="2" creationId="{04136CBD-6CE5-BCEB-E2CA-D38F480E77A2}"/>
          </ac:spMkLst>
        </pc:spChg>
        <pc:spChg chg="del">
          <ac:chgData name="Daniel L Weiss" userId="S::dlw2885@ads.northwestern.edu::9eb720c2-52d8-4896-8792-48826e9f92f5" providerId="AD" clId="Web-{5E400571-2AF9-8EF6-BF98-C0B72037BFA1}" dt="2022-07-07T21:07:04.768" v="61"/>
          <ac:spMkLst>
            <pc:docMk/>
            <pc:sldMk cId="1742495713" sldId="498"/>
            <ac:spMk id="3" creationId="{EED97E62-3A32-2166-0BEB-63A94D1AC293}"/>
          </ac:spMkLst>
        </pc:spChg>
        <pc:spChg chg="add mod">
          <ac:chgData name="Daniel L Weiss" userId="S::dlw2885@ads.northwestern.edu::9eb720c2-52d8-4896-8792-48826e9f92f5" providerId="AD" clId="Web-{5E400571-2AF9-8EF6-BF98-C0B72037BFA1}" dt="2022-07-07T21:13:08.090" v="308" actId="20577"/>
          <ac:spMkLst>
            <pc:docMk/>
            <pc:sldMk cId="1742495713" sldId="498"/>
            <ac:spMk id="8" creationId="{B60C2318-37BC-D725-9F6D-BB86EE3F20BF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12:30.495" v="304" actId="1076"/>
          <ac:picMkLst>
            <pc:docMk/>
            <pc:sldMk cId="1742495713" sldId="498"/>
            <ac:picMk id="6" creationId="{970361F5-3156-3077-E85F-03CB140D837A}"/>
          </ac:picMkLst>
        </pc:picChg>
      </pc:sldChg>
      <pc:sldChg chg="addSp delSp modSp new">
        <pc:chgData name="Daniel L Weiss" userId="S::dlw2885@ads.northwestern.edu::9eb720c2-52d8-4896-8792-48826e9f92f5" providerId="AD" clId="Web-{5E400571-2AF9-8EF6-BF98-C0B72037BFA1}" dt="2022-07-07T21:13:32.169" v="314" actId="20577"/>
        <pc:sldMkLst>
          <pc:docMk/>
          <pc:sldMk cId="4084615165" sldId="499"/>
        </pc:sldMkLst>
        <pc:spChg chg="mod">
          <ac:chgData name="Daniel L Weiss" userId="S::dlw2885@ads.northwestern.edu::9eb720c2-52d8-4896-8792-48826e9f92f5" providerId="AD" clId="Web-{5E400571-2AF9-8EF6-BF98-C0B72037BFA1}" dt="2022-07-07T21:07:24.003" v="88" actId="20577"/>
          <ac:spMkLst>
            <pc:docMk/>
            <pc:sldMk cId="4084615165" sldId="499"/>
            <ac:spMk id="2" creationId="{BB1334A1-5060-231E-B0F4-9BC0B7F42FE9}"/>
          </ac:spMkLst>
        </pc:spChg>
        <pc:spChg chg="del">
          <ac:chgData name="Daniel L Weiss" userId="S::dlw2885@ads.northwestern.edu::9eb720c2-52d8-4896-8792-48826e9f92f5" providerId="AD" clId="Web-{5E400571-2AF9-8EF6-BF98-C0B72037BFA1}" dt="2022-07-07T21:07:28.987" v="89"/>
          <ac:spMkLst>
            <pc:docMk/>
            <pc:sldMk cId="4084615165" sldId="499"/>
            <ac:spMk id="3" creationId="{940AB6C6-E2D7-7336-E0B6-EE69A9918859}"/>
          </ac:spMkLst>
        </pc:spChg>
        <pc:spChg chg="add mod">
          <ac:chgData name="Daniel L Weiss" userId="S::dlw2885@ads.northwestern.edu::9eb720c2-52d8-4896-8792-48826e9f92f5" providerId="AD" clId="Web-{5E400571-2AF9-8EF6-BF98-C0B72037BFA1}" dt="2022-07-07T21:13:32.169" v="314" actId="20577"/>
          <ac:spMkLst>
            <pc:docMk/>
            <pc:sldMk cId="4084615165" sldId="499"/>
            <ac:spMk id="8" creationId="{A442E6D4-B367-ADC3-3D4B-9D7CAB0810D7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13:10.559" v="310" actId="1076"/>
          <ac:picMkLst>
            <pc:docMk/>
            <pc:sldMk cId="4084615165" sldId="499"/>
            <ac:picMk id="6" creationId="{A9190CFD-6127-2EA9-E23B-036C7CD40147}"/>
          </ac:picMkLst>
        </pc:picChg>
      </pc:sldChg>
      <pc:sldChg chg="addSp delSp modSp add ord replId">
        <pc:chgData name="Daniel L Weiss" userId="S::dlw2885@ads.northwestern.edu::9eb720c2-52d8-4896-8792-48826e9f92f5" providerId="AD" clId="Web-{5E400571-2AF9-8EF6-BF98-C0B72037BFA1}" dt="2022-07-07T21:08:56.490" v="152" actId="20577"/>
        <pc:sldMkLst>
          <pc:docMk/>
          <pc:sldMk cId="1290733541" sldId="500"/>
        </pc:sldMkLst>
        <pc:spChg chg="mod">
          <ac:chgData name="Daniel L Weiss" userId="S::dlw2885@ads.northwestern.edu::9eb720c2-52d8-4896-8792-48826e9f92f5" providerId="AD" clId="Web-{5E400571-2AF9-8EF6-BF98-C0B72037BFA1}" dt="2022-07-07T21:08:56.490" v="152" actId="20577"/>
          <ac:spMkLst>
            <pc:docMk/>
            <pc:sldMk cId="1290733541" sldId="500"/>
            <ac:spMk id="2" creationId="{D73AD3D7-FAFF-57A4-D2DA-2A9F215FE732}"/>
          </ac:spMkLst>
        </pc:spChg>
        <pc:spChg chg="add del mod">
          <ac:chgData name="Daniel L Weiss" userId="S::dlw2885@ads.northwestern.edu::9eb720c2-52d8-4896-8792-48826e9f92f5" providerId="AD" clId="Web-{5E400571-2AF9-8EF6-BF98-C0B72037BFA1}" dt="2022-07-07T21:08:21.832" v="140"/>
          <ac:spMkLst>
            <pc:docMk/>
            <pc:sldMk cId="1290733541" sldId="500"/>
            <ac:spMk id="8" creationId="{014EB248-41E1-349F-E73E-425D0D9FEDFE}"/>
          </ac:spMkLst>
        </pc:spChg>
        <pc:picChg chg="del">
          <ac:chgData name="Daniel L Weiss" userId="S::dlw2885@ads.northwestern.edu::9eb720c2-52d8-4896-8792-48826e9f92f5" providerId="AD" clId="Web-{5E400571-2AF9-8EF6-BF98-C0B72037BFA1}" dt="2022-07-07T21:08:17.051" v="138"/>
          <ac:picMkLst>
            <pc:docMk/>
            <pc:sldMk cId="1290733541" sldId="500"/>
            <ac:picMk id="6" creationId="{4650B846-9F42-D3EB-F3EA-6F6DB9E84027}"/>
          </ac:picMkLst>
        </pc:picChg>
        <pc:picChg chg="del">
          <ac:chgData name="Daniel L Weiss" userId="S::dlw2885@ads.northwestern.edu::9eb720c2-52d8-4896-8792-48826e9f92f5" providerId="AD" clId="Web-{5E400571-2AF9-8EF6-BF98-C0B72037BFA1}" dt="2022-07-07T21:08:17.301" v="139"/>
          <ac:picMkLst>
            <pc:docMk/>
            <pc:sldMk cId="1290733541" sldId="500"/>
            <ac:picMk id="7" creationId="{ED98CDF7-BEA9-5136-DF2D-547E3E02A1F5}"/>
          </ac:picMkLst>
        </pc:picChg>
        <pc:picChg chg="add mod ord">
          <ac:chgData name="Daniel L Weiss" userId="S::dlw2885@ads.northwestern.edu::9eb720c2-52d8-4896-8792-48826e9f92f5" providerId="AD" clId="Web-{5E400571-2AF9-8EF6-BF98-C0B72037BFA1}" dt="2022-07-07T21:08:30.176" v="143" actId="1076"/>
          <ac:picMkLst>
            <pc:docMk/>
            <pc:sldMk cId="1290733541" sldId="500"/>
            <ac:picMk id="9" creationId="{DB9CC33F-7945-4811-A151-9911AC9F9361}"/>
          </ac:picMkLst>
        </pc:picChg>
      </pc:sldChg>
      <pc:sldChg chg="addSp delSp modSp add replId">
        <pc:chgData name="Daniel L Weiss" userId="S::dlw2885@ads.northwestern.edu::9eb720c2-52d8-4896-8792-48826e9f92f5" providerId="AD" clId="Web-{5E400571-2AF9-8EF6-BF98-C0B72037BFA1}" dt="2022-07-07T21:08:52.724" v="151" actId="20577"/>
        <pc:sldMkLst>
          <pc:docMk/>
          <pc:sldMk cId="2328685914" sldId="501"/>
        </pc:sldMkLst>
        <pc:spChg chg="mod">
          <ac:chgData name="Daniel L Weiss" userId="S::dlw2885@ads.northwestern.edu::9eb720c2-52d8-4896-8792-48826e9f92f5" providerId="AD" clId="Web-{5E400571-2AF9-8EF6-BF98-C0B72037BFA1}" dt="2022-07-07T21:08:52.724" v="151" actId="20577"/>
          <ac:spMkLst>
            <pc:docMk/>
            <pc:sldMk cId="2328685914" sldId="501"/>
            <ac:spMk id="2" creationId="{D73AD3D7-FAFF-57A4-D2DA-2A9F215FE732}"/>
          </ac:spMkLst>
        </pc:spChg>
        <pc:spChg chg="add del mod">
          <ac:chgData name="Daniel L Weiss" userId="S::dlw2885@ads.northwestern.edu::9eb720c2-52d8-4896-8792-48826e9f92f5" providerId="AD" clId="Web-{5E400571-2AF9-8EF6-BF98-C0B72037BFA1}" dt="2022-07-07T21:08:41.739" v="147"/>
          <ac:spMkLst>
            <pc:docMk/>
            <pc:sldMk cId="2328685914" sldId="501"/>
            <ac:spMk id="6" creationId="{85AB9489-EDF8-6717-B7C0-F3ECDE62401A}"/>
          </ac:spMkLst>
        </pc:spChg>
        <pc:picChg chg="add mod ord">
          <ac:chgData name="Daniel L Weiss" userId="S::dlw2885@ads.northwestern.edu::9eb720c2-52d8-4896-8792-48826e9f92f5" providerId="AD" clId="Web-{5E400571-2AF9-8EF6-BF98-C0B72037BFA1}" dt="2022-07-07T21:08:48.896" v="150" actId="1076"/>
          <ac:picMkLst>
            <pc:docMk/>
            <pc:sldMk cId="2328685914" sldId="501"/>
            <ac:picMk id="7" creationId="{2752BD63-5D6E-684D-746E-DA1533A1049B}"/>
          </ac:picMkLst>
        </pc:picChg>
        <pc:picChg chg="del">
          <ac:chgData name="Daniel L Weiss" userId="S::dlw2885@ads.northwestern.edu::9eb720c2-52d8-4896-8792-48826e9f92f5" providerId="AD" clId="Web-{5E400571-2AF9-8EF6-BF98-C0B72037BFA1}" dt="2022-07-07T21:08:39.739" v="146"/>
          <ac:picMkLst>
            <pc:docMk/>
            <pc:sldMk cId="2328685914" sldId="501"/>
            <ac:picMk id="9" creationId="{DB9CC33F-7945-4811-A151-9911AC9F9361}"/>
          </ac:picMkLst>
        </pc:picChg>
      </pc:sldChg>
      <pc:sldChg chg="modSp new ord">
        <pc:chgData name="Daniel L Weiss" userId="S::dlw2885@ads.northwestern.edu::9eb720c2-52d8-4896-8792-48826e9f92f5" providerId="AD" clId="Web-{5E400571-2AF9-8EF6-BF98-C0B72037BFA1}" dt="2022-07-07T21:09:26.272" v="189"/>
        <pc:sldMkLst>
          <pc:docMk/>
          <pc:sldMk cId="154410783" sldId="502"/>
        </pc:sldMkLst>
        <pc:spChg chg="mod">
          <ac:chgData name="Daniel L Weiss" userId="S::dlw2885@ads.northwestern.edu::9eb720c2-52d8-4896-8792-48826e9f92f5" providerId="AD" clId="Web-{5E400571-2AF9-8EF6-BF98-C0B72037BFA1}" dt="2022-07-07T21:09:26.272" v="189"/>
          <ac:spMkLst>
            <pc:docMk/>
            <pc:sldMk cId="154410783" sldId="502"/>
            <ac:spMk id="2" creationId="{2D2E4B39-DD8F-B8FB-4FDE-36F07270E794}"/>
          </ac:spMkLst>
        </pc:spChg>
      </pc:sldChg>
    </pc:docChg>
  </pc:docChgLst>
  <pc:docChgLst>
    <pc:chgData name="Daniel L Weiss" userId="S::dlw2885@ads.northwestern.edu::9eb720c2-52d8-4896-8792-48826e9f92f5" providerId="AD" clId="Web-{1E92D12B-4C20-2714-25F1-6D2329BC6AA4}"/>
    <pc:docChg chg="modSld sldOrd">
      <pc:chgData name="Daniel L Weiss" userId="S::dlw2885@ads.northwestern.edu::9eb720c2-52d8-4896-8792-48826e9f92f5" providerId="AD" clId="Web-{1E92D12B-4C20-2714-25F1-6D2329BC6AA4}" dt="2022-08-15T16:15:41.452" v="5" actId="1076"/>
      <pc:docMkLst>
        <pc:docMk/>
      </pc:docMkLst>
      <pc:sldChg chg="modSp">
        <pc:chgData name="Daniel L Weiss" userId="S::dlw2885@ads.northwestern.edu::9eb720c2-52d8-4896-8792-48826e9f92f5" providerId="AD" clId="Web-{1E92D12B-4C20-2714-25F1-6D2329BC6AA4}" dt="2022-08-15T16:15:41.452" v="5" actId="1076"/>
        <pc:sldMkLst>
          <pc:docMk/>
          <pc:sldMk cId="2768367803" sldId="543"/>
        </pc:sldMkLst>
        <pc:spChg chg="mod">
          <ac:chgData name="Daniel L Weiss" userId="S::dlw2885@ads.northwestern.edu::9eb720c2-52d8-4896-8792-48826e9f92f5" providerId="AD" clId="Web-{1E92D12B-4C20-2714-25F1-6D2329BC6AA4}" dt="2022-08-15T16:15:41.452" v="5" actId="1076"/>
          <ac:spMkLst>
            <pc:docMk/>
            <pc:sldMk cId="2768367803" sldId="543"/>
            <ac:spMk id="2" creationId="{00000000-0000-0000-0000-000000000000}"/>
          </ac:spMkLst>
        </pc:spChg>
      </pc:sldChg>
      <pc:sldChg chg="modSp ord addAnim delAnim modAnim">
        <pc:chgData name="Daniel L Weiss" userId="S::dlw2885@ads.northwestern.edu::9eb720c2-52d8-4896-8792-48826e9f92f5" providerId="AD" clId="Web-{1E92D12B-4C20-2714-25F1-6D2329BC6AA4}" dt="2022-08-15T16:15:03.248" v="4"/>
        <pc:sldMkLst>
          <pc:docMk/>
          <pc:sldMk cId="715146644" sldId="575"/>
        </pc:sldMkLst>
        <pc:picChg chg="mod">
          <ac:chgData name="Daniel L Weiss" userId="S::dlw2885@ads.northwestern.edu::9eb720c2-52d8-4896-8792-48826e9f92f5" providerId="AD" clId="Web-{1E92D12B-4C20-2714-25F1-6D2329BC6AA4}" dt="2022-08-15T16:13:04.058" v="0" actId="1076"/>
          <ac:picMkLst>
            <pc:docMk/>
            <pc:sldMk cId="715146644" sldId="575"/>
            <ac:picMk id="19" creationId="{C127BA1F-9BD9-2EE1-9D2D-D467E1D57ACB}"/>
          </ac:picMkLst>
        </pc:picChg>
      </pc:sldChg>
    </pc:docChg>
  </pc:docChgLst>
  <pc:docChgLst>
    <pc:chgData name="Daniel L Weiss" userId="S::dlw2885@ads.northwestern.edu::9eb720c2-52d8-4896-8792-48826e9f92f5" providerId="AD" clId="Web-{4BB1E083-9C20-85D9-6972-7FD6F455E9C8}"/>
    <pc:docChg chg="delSld modSld">
      <pc:chgData name="Daniel L Weiss" userId="S::dlw2885@ads.northwestern.edu::9eb720c2-52d8-4896-8792-48826e9f92f5" providerId="AD" clId="Web-{4BB1E083-9C20-85D9-6972-7FD6F455E9C8}" dt="2022-04-12T14:45:20.579" v="27"/>
      <pc:docMkLst>
        <pc:docMk/>
      </pc:docMkLst>
      <pc:sldChg chg="modSp">
        <pc:chgData name="Daniel L Weiss" userId="S::dlw2885@ads.northwestern.edu::9eb720c2-52d8-4896-8792-48826e9f92f5" providerId="AD" clId="Web-{4BB1E083-9C20-85D9-6972-7FD6F455E9C8}" dt="2022-04-12T14:44:11.139" v="15" actId="20577"/>
        <pc:sldMkLst>
          <pc:docMk/>
          <pc:sldMk cId="3370991215" sldId="392"/>
        </pc:sldMkLst>
        <pc:graphicFrameChg chg="modGraphic">
          <ac:chgData name="Daniel L Weiss" userId="S::dlw2885@ads.northwestern.edu::9eb720c2-52d8-4896-8792-48826e9f92f5" providerId="AD" clId="Web-{4BB1E083-9C20-85D9-6972-7FD6F455E9C8}" dt="2022-04-12T14:44:11.139" v="15" actId="20577"/>
          <ac:graphicFrameMkLst>
            <pc:docMk/>
            <pc:sldMk cId="3370991215" sldId="392"/>
            <ac:graphicFrameMk id="6" creationId="{00000000-0000-0000-0000-000000000000}"/>
          </ac:graphicFrameMkLst>
        </pc:graphicFrameChg>
      </pc:sldChg>
      <pc:sldChg chg="modSp">
        <pc:chgData name="Daniel L Weiss" userId="S::dlw2885@ads.northwestern.edu::9eb720c2-52d8-4896-8792-48826e9f92f5" providerId="AD" clId="Web-{4BB1E083-9C20-85D9-6972-7FD6F455E9C8}" dt="2022-04-12T14:45:01.797" v="21" actId="20577"/>
        <pc:sldMkLst>
          <pc:docMk/>
          <pc:sldMk cId="1988056686" sldId="413"/>
        </pc:sldMkLst>
        <pc:spChg chg="mod">
          <ac:chgData name="Daniel L Weiss" userId="S::dlw2885@ads.northwestern.edu::9eb720c2-52d8-4896-8792-48826e9f92f5" providerId="AD" clId="Web-{4BB1E083-9C20-85D9-6972-7FD6F455E9C8}" dt="2022-04-12T14:44:25.780" v="16"/>
          <ac:spMkLst>
            <pc:docMk/>
            <pc:sldMk cId="1988056686" sldId="413"/>
            <ac:spMk id="2" creationId="{C0FC3E40-68EF-4C4B-B12B-C27F6289B0A7}"/>
          </ac:spMkLst>
        </pc:spChg>
        <pc:graphicFrameChg chg="modGraphic">
          <ac:chgData name="Daniel L Weiss" userId="S::dlw2885@ads.northwestern.edu::9eb720c2-52d8-4896-8792-48826e9f92f5" providerId="AD" clId="Web-{4BB1E083-9C20-85D9-6972-7FD6F455E9C8}" dt="2022-04-12T14:45:01.797" v="21" actId="20577"/>
          <ac:graphicFrameMkLst>
            <pc:docMk/>
            <pc:sldMk cId="1988056686" sldId="413"/>
            <ac:graphicFrameMk id="7" creationId="{D87BB613-6FE8-A448-6CAA-406C3C8B3A23}"/>
          </ac:graphicFrameMkLst>
        </pc:graphicFrameChg>
      </pc:sldChg>
      <pc:sldChg chg="addSp delSp modSp">
        <pc:chgData name="Daniel L Weiss" userId="S::dlw2885@ads.northwestern.edu::9eb720c2-52d8-4896-8792-48826e9f92f5" providerId="AD" clId="Web-{4BB1E083-9C20-85D9-6972-7FD6F455E9C8}" dt="2022-04-12T14:44:27.561" v="17"/>
        <pc:sldMkLst>
          <pc:docMk/>
          <pc:sldMk cId="1323147804" sldId="414"/>
        </pc:sldMkLst>
        <pc:spChg chg="add mod">
          <ac:chgData name="Daniel L Weiss" userId="S::dlw2885@ads.northwestern.edu::9eb720c2-52d8-4896-8792-48826e9f92f5" providerId="AD" clId="Web-{4BB1E083-9C20-85D9-6972-7FD6F455E9C8}" dt="2022-04-12T14:44:27.561" v="17"/>
          <ac:spMkLst>
            <pc:docMk/>
            <pc:sldMk cId="1323147804" sldId="414"/>
            <ac:spMk id="6" creationId="{76C1CF6F-E5D2-2EED-BCBF-DC5EE00ADC15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4:27.561" v="17"/>
          <ac:picMkLst>
            <pc:docMk/>
            <pc:sldMk cId="1323147804" sldId="414"/>
            <ac:picMk id="7" creationId="{E78AF2E3-2689-44DC-9DB9-EBBAD396A441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4:28.968" v="18"/>
        <pc:sldMkLst>
          <pc:docMk/>
          <pc:sldMk cId="1169277319" sldId="415"/>
        </pc:sldMkLst>
        <pc:spChg chg="add mod">
          <ac:chgData name="Daniel L Weiss" userId="S::dlw2885@ads.northwestern.edu::9eb720c2-52d8-4896-8792-48826e9f92f5" providerId="AD" clId="Web-{4BB1E083-9C20-85D9-6972-7FD6F455E9C8}" dt="2022-04-12T14:44:28.968" v="18"/>
          <ac:spMkLst>
            <pc:docMk/>
            <pc:sldMk cId="1169277319" sldId="415"/>
            <ac:spMk id="6" creationId="{96D73FD0-BC9A-4DD8-F670-98267C6071E9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4:28.968" v="18"/>
          <ac:picMkLst>
            <pc:docMk/>
            <pc:sldMk cId="1169277319" sldId="415"/>
            <ac:picMk id="8" creationId="{52BCBED4-EEA5-4130-8D46-77B810440A87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5:06.469" v="22"/>
        <pc:sldMkLst>
          <pc:docMk/>
          <pc:sldMk cId="2302014301" sldId="416"/>
        </pc:sldMkLst>
        <pc:spChg chg="add mod">
          <ac:chgData name="Daniel L Weiss" userId="S::dlw2885@ads.northwestern.edu::9eb720c2-52d8-4896-8792-48826e9f92f5" providerId="AD" clId="Web-{4BB1E083-9C20-85D9-6972-7FD6F455E9C8}" dt="2022-04-12T14:45:06.469" v="22"/>
          <ac:spMkLst>
            <pc:docMk/>
            <pc:sldMk cId="2302014301" sldId="416"/>
            <ac:spMk id="6" creationId="{05E1EAF4-D938-B6BB-3D83-7946220461E2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5:06.469" v="22"/>
          <ac:picMkLst>
            <pc:docMk/>
            <pc:sldMk cId="2302014301" sldId="416"/>
            <ac:picMk id="7" creationId="{BD73732E-5041-498C-A9B3-783C93C1F800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5:08.656" v="23"/>
        <pc:sldMkLst>
          <pc:docMk/>
          <pc:sldMk cId="924790087" sldId="417"/>
        </pc:sldMkLst>
        <pc:spChg chg="add mod">
          <ac:chgData name="Daniel L Weiss" userId="S::dlw2885@ads.northwestern.edu::9eb720c2-52d8-4896-8792-48826e9f92f5" providerId="AD" clId="Web-{4BB1E083-9C20-85D9-6972-7FD6F455E9C8}" dt="2022-04-12T14:45:08.656" v="23"/>
          <ac:spMkLst>
            <pc:docMk/>
            <pc:sldMk cId="924790087" sldId="417"/>
            <ac:spMk id="6" creationId="{D729F2FA-7EF1-5535-070E-1FE517037258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5:08.656" v="23"/>
          <ac:picMkLst>
            <pc:docMk/>
            <pc:sldMk cId="924790087" sldId="417"/>
            <ac:picMk id="8" creationId="{F9728667-1E2E-46ED-8099-4E7D67FA5C1D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5:09.578" v="24"/>
        <pc:sldMkLst>
          <pc:docMk/>
          <pc:sldMk cId="2320010571" sldId="418"/>
        </pc:sldMkLst>
        <pc:spChg chg="add mod">
          <ac:chgData name="Daniel L Weiss" userId="S::dlw2885@ads.northwestern.edu::9eb720c2-52d8-4896-8792-48826e9f92f5" providerId="AD" clId="Web-{4BB1E083-9C20-85D9-6972-7FD6F455E9C8}" dt="2022-04-12T14:45:09.578" v="24"/>
          <ac:spMkLst>
            <pc:docMk/>
            <pc:sldMk cId="2320010571" sldId="418"/>
            <ac:spMk id="6" creationId="{A04DD546-9F43-CFC3-388A-0D1B5C10862B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5:09.578" v="24"/>
          <ac:picMkLst>
            <pc:docMk/>
            <pc:sldMk cId="2320010571" sldId="418"/>
            <ac:picMk id="7" creationId="{C4C5876A-9459-4385-BB0E-63731DD026D1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5:11.188" v="25"/>
        <pc:sldMkLst>
          <pc:docMk/>
          <pc:sldMk cId="4115575189" sldId="419"/>
        </pc:sldMkLst>
        <pc:spChg chg="add mod">
          <ac:chgData name="Daniel L Weiss" userId="S::dlw2885@ads.northwestern.edu::9eb720c2-52d8-4896-8792-48826e9f92f5" providerId="AD" clId="Web-{4BB1E083-9C20-85D9-6972-7FD6F455E9C8}" dt="2022-04-12T14:45:11.188" v="25"/>
          <ac:spMkLst>
            <pc:docMk/>
            <pc:sldMk cId="4115575189" sldId="419"/>
            <ac:spMk id="6" creationId="{F3E335BE-11A1-BCEE-F73C-873694A85311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5:11.188" v="25"/>
          <ac:picMkLst>
            <pc:docMk/>
            <pc:sldMk cId="4115575189" sldId="419"/>
            <ac:picMk id="8" creationId="{3F9B69B6-458B-4646-A594-2E9B8BEE081F}"/>
          </ac:picMkLst>
        </pc:picChg>
      </pc:sldChg>
      <pc:sldChg chg="addSp delSp modSp">
        <pc:chgData name="Daniel L Weiss" userId="S::dlw2885@ads.northwestern.edu::9eb720c2-52d8-4896-8792-48826e9f92f5" providerId="AD" clId="Web-{4BB1E083-9C20-85D9-6972-7FD6F455E9C8}" dt="2022-04-12T14:45:12.766" v="26"/>
        <pc:sldMkLst>
          <pc:docMk/>
          <pc:sldMk cId="3009417113" sldId="420"/>
        </pc:sldMkLst>
        <pc:spChg chg="add mod">
          <ac:chgData name="Daniel L Weiss" userId="S::dlw2885@ads.northwestern.edu::9eb720c2-52d8-4896-8792-48826e9f92f5" providerId="AD" clId="Web-{4BB1E083-9C20-85D9-6972-7FD6F455E9C8}" dt="2022-04-12T14:45:12.766" v="26"/>
          <ac:spMkLst>
            <pc:docMk/>
            <pc:sldMk cId="3009417113" sldId="420"/>
            <ac:spMk id="6" creationId="{D0997D6B-E2C7-9D40-1B6D-8DE178B71ABA}"/>
          </ac:spMkLst>
        </pc:spChg>
        <pc:picChg chg="del">
          <ac:chgData name="Daniel L Weiss" userId="S::dlw2885@ads.northwestern.edu::9eb720c2-52d8-4896-8792-48826e9f92f5" providerId="AD" clId="Web-{4BB1E083-9C20-85D9-6972-7FD6F455E9C8}" dt="2022-04-12T14:45:12.766" v="26"/>
          <ac:picMkLst>
            <pc:docMk/>
            <pc:sldMk cId="3009417113" sldId="420"/>
            <ac:picMk id="7" creationId="{0F71D095-892B-49FC-8870-80B4DC0B608C}"/>
          </ac:picMkLst>
        </pc:picChg>
      </pc:sldChg>
      <pc:sldChg chg="del">
        <pc:chgData name="Daniel L Weiss" userId="S::dlw2885@ads.northwestern.edu::9eb720c2-52d8-4896-8792-48826e9f92f5" providerId="AD" clId="Web-{4BB1E083-9C20-85D9-6972-7FD6F455E9C8}" dt="2022-04-12T14:45:20.579" v="27"/>
        <pc:sldMkLst>
          <pc:docMk/>
          <pc:sldMk cId="3757322476" sldId="421"/>
        </pc:sldMkLst>
      </pc:sldChg>
    </pc:docChg>
  </pc:docChgLst>
  <pc:docChgLst>
    <pc:chgData name="Eileen Fleming Suse" userId="S::efs3844@ads.northwestern.edu::725c94ef-d051-42d7-9d33-8572765d592b" providerId="AD" clId="Web-{5149C471-5901-CBF1-0667-5E16D18CFE97}"/>
    <pc:docChg chg="delSld modSld">
      <pc:chgData name="Eileen Fleming Suse" userId="S::efs3844@ads.northwestern.edu::725c94ef-d051-42d7-9d33-8572765d592b" providerId="AD" clId="Web-{5149C471-5901-CBF1-0667-5E16D18CFE97}" dt="2022-04-13T21:11:11.722" v="3" actId="20577"/>
      <pc:docMkLst>
        <pc:docMk/>
      </pc:docMkLst>
      <pc:sldChg chg="modSp">
        <pc:chgData name="Eileen Fleming Suse" userId="S::efs3844@ads.northwestern.edu::725c94ef-d051-42d7-9d33-8572765d592b" providerId="AD" clId="Web-{5149C471-5901-CBF1-0667-5E16D18CFE97}" dt="2022-04-13T21:11:11.722" v="3" actId="20577"/>
        <pc:sldMkLst>
          <pc:docMk/>
          <pc:sldMk cId="929455997" sldId="281"/>
        </pc:sldMkLst>
        <pc:spChg chg="mod">
          <ac:chgData name="Eileen Fleming Suse" userId="S::efs3844@ads.northwestern.edu::725c94ef-d051-42d7-9d33-8572765d592b" providerId="AD" clId="Web-{5149C471-5901-CBF1-0667-5E16D18CFE97}" dt="2022-04-13T21:11:11.722" v="3" actId="20577"/>
          <ac:spMkLst>
            <pc:docMk/>
            <pc:sldMk cId="929455997" sldId="281"/>
            <ac:spMk id="3" creationId="{00000000-0000-0000-0000-000000000000}"/>
          </ac:spMkLst>
        </pc:spChg>
      </pc:sldChg>
      <pc:sldChg chg="del">
        <pc:chgData name="Eileen Fleming Suse" userId="S::efs3844@ads.northwestern.edu::725c94ef-d051-42d7-9d33-8572765d592b" providerId="AD" clId="Web-{5149C471-5901-CBF1-0667-5E16D18CFE97}" dt="2022-04-13T21:10:44.533" v="0"/>
        <pc:sldMkLst>
          <pc:docMk/>
          <pc:sldMk cId="2468850323" sldId="423"/>
        </pc:sldMkLst>
      </pc:sldChg>
    </pc:docChg>
  </pc:docChgLst>
  <pc:docChgLst>
    <pc:chgData name="Eileen Fleming Suse" userId="S::efs3844@ads.northwestern.edu::725c94ef-d051-42d7-9d33-8572765d592b" providerId="AD" clId="Web-{A3A1F360-E086-AB1D-4704-43006C872997}"/>
    <pc:docChg chg="delSld modSld sldOrd">
      <pc:chgData name="Eileen Fleming Suse" userId="S::efs3844@ads.northwestern.edu::725c94ef-d051-42d7-9d33-8572765d592b" providerId="AD" clId="Web-{A3A1F360-E086-AB1D-4704-43006C872997}" dt="2022-02-15T22:22:37.147" v="214"/>
      <pc:docMkLst>
        <pc:docMk/>
      </pc:docMkLst>
      <pc:sldChg chg="modSp">
        <pc:chgData name="Eileen Fleming Suse" userId="S::efs3844@ads.northwestern.edu::725c94ef-d051-42d7-9d33-8572765d592b" providerId="AD" clId="Web-{A3A1F360-E086-AB1D-4704-43006C872997}" dt="2022-02-15T22:17:16.054" v="30" actId="20577"/>
        <pc:sldMkLst>
          <pc:docMk/>
          <pc:sldMk cId="929455997" sldId="281"/>
        </pc:sldMkLst>
        <pc:spChg chg="mod">
          <ac:chgData name="Eileen Fleming Suse" userId="S::efs3844@ads.northwestern.edu::725c94ef-d051-42d7-9d33-8572765d592b" providerId="AD" clId="Web-{A3A1F360-E086-AB1D-4704-43006C872997}" dt="2022-02-15T22:17:16.054" v="30" actId="20577"/>
          <ac:spMkLst>
            <pc:docMk/>
            <pc:sldMk cId="929455997" sldId="281"/>
            <ac:spMk id="3" creationId="{00000000-0000-0000-0000-000000000000}"/>
          </ac:spMkLst>
        </pc:spChg>
      </pc:sldChg>
      <pc:sldChg chg="ord">
        <pc:chgData name="Eileen Fleming Suse" userId="S::efs3844@ads.northwestern.edu::725c94ef-d051-42d7-9d33-8572765d592b" providerId="AD" clId="Web-{A3A1F360-E086-AB1D-4704-43006C872997}" dt="2022-02-15T22:16:53.257" v="22"/>
        <pc:sldMkLst>
          <pc:docMk/>
          <pc:sldMk cId="4130139028" sldId="282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22:37.147" v="214"/>
        <pc:sldMkLst>
          <pc:docMk/>
          <pc:sldMk cId="4128788658" sldId="304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22:37.131" v="210"/>
        <pc:sldMkLst>
          <pc:docMk/>
          <pc:sldMk cId="2123918019" sldId="309"/>
        </pc:sldMkLst>
      </pc:sldChg>
      <pc:sldChg chg="modSp">
        <pc:chgData name="Eileen Fleming Suse" userId="S::efs3844@ads.northwestern.edu::725c94ef-d051-42d7-9d33-8572765d592b" providerId="AD" clId="Web-{A3A1F360-E086-AB1D-4704-43006C872997}" dt="2022-02-15T22:22:00.897" v="209"/>
        <pc:sldMkLst>
          <pc:docMk/>
          <pc:sldMk cId="3046219558" sldId="314"/>
        </pc:sldMkLst>
        <pc:graphicFrameChg chg="mod modGraphic">
          <ac:chgData name="Eileen Fleming Suse" userId="S::efs3844@ads.northwestern.edu::725c94ef-d051-42d7-9d33-8572765d592b" providerId="AD" clId="Web-{A3A1F360-E086-AB1D-4704-43006C872997}" dt="2022-02-15T22:22:00.897" v="209"/>
          <ac:graphicFrameMkLst>
            <pc:docMk/>
            <pc:sldMk cId="3046219558" sldId="314"/>
            <ac:graphicFrameMk id="7" creationId="{03766B18-F104-4A87-93EB-B3BF58871686}"/>
          </ac:graphicFrameMkLst>
        </pc:graphicFrameChg>
      </pc:sldChg>
      <pc:sldChg chg="ord">
        <pc:chgData name="Eileen Fleming Suse" userId="S::efs3844@ads.northwestern.edu::725c94ef-d051-42d7-9d33-8572765d592b" providerId="AD" clId="Web-{A3A1F360-E086-AB1D-4704-43006C872997}" dt="2022-02-15T22:22:37.147" v="212"/>
        <pc:sldMkLst>
          <pc:docMk/>
          <pc:sldMk cId="3003819157" sldId="318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22:37.131" v="211"/>
        <pc:sldMkLst>
          <pc:docMk/>
          <pc:sldMk cId="2668466771" sldId="325"/>
        </pc:sldMkLst>
      </pc:sldChg>
      <pc:sldChg chg="del">
        <pc:chgData name="Eileen Fleming Suse" userId="S::efs3844@ads.northwestern.edu::725c94ef-d051-42d7-9d33-8572765d592b" providerId="AD" clId="Web-{A3A1F360-E086-AB1D-4704-43006C872997}" dt="2022-02-15T22:20:58.444" v="49"/>
        <pc:sldMkLst>
          <pc:docMk/>
          <pc:sldMk cId="1673859571" sldId="333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22:37.147" v="213"/>
        <pc:sldMkLst>
          <pc:docMk/>
          <pc:sldMk cId="2762036794" sldId="344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16:53.257" v="24"/>
        <pc:sldMkLst>
          <pc:docMk/>
          <pc:sldMk cId="187152192" sldId="345"/>
        </pc:sldMkLst>
      </pc:sldChg>
      <pc:sldChg chg="ord">
        <pc:chgData name="Eileen Fleming Suse" userId="S::efs3844@ads.northwestern.edu::725c94ef-d051-42d7-9d33-8572765d592b" providerId="AD" clId="Web-{A3A1F360-E086-AB1D-4704-43006C872997}" dt="2022-02-15T22:16:53.257" v="23"/>
        <pc:sldMkLst>
          <pc:docMk/>
          <pc:sldMk cId="2387062653" sldId="346"/>
        </pc:sldMkLst>
      </pc:sldChg>
      <pc:sldChg chg="modSp">
        <pc:chgData name="Eileen Fleming Suse" userId="S::efs3844@ads.northwestern.edu::725c94ef-d051-42d7-9d33-8572765d592b" providerId="AD" clId="Web-{A3A1F360-E086-AB1D-4704-43006C872997}" dt="2022-02-15T22:17:52.132" v="33" actId="20577"/>
        <pc:sldMkLst>
          <pc:docMk/>
          <pc:sldMk cId="1999014557" sldId="384"/>
        </pc:sldMkLst>
        <pc:spChg chg="mod">
          <ac:chgData name="Eileen Fleming Suse" userId="S::efs3844@ads.northwestern.edu::725c94ef-d051-42d7-9d33-8572765d592b" providerId="AD" clId="Web-{A3A1F360-E086-AB1D-4704-43006C872997}" dt="2022-02-15T22:17:52.132" v="33" actId="20577"/>
          <ac:spMkLst>
            <pc:docMk/>
            <pc:sldMk cId="1999014557" sldId="384"/>
            <ac:spMk id="3" creationId="{1D742501-F937-8041-84E5-748F96AE991B}"/>
          </ac:spMkLst>
        </pc:spChg>
        <pc:spChg chg="mod">
          <ac:chgData name="Eileen Fleming Suse" userId="S::efs3844@ads.northwestern.edu::725c94ef-d051-42d7-9d33-8572765d592b" providerId="AD" clId="Web-{A3A1F360-E086-AB1D-4704-43006C872997}" dt="2022-02-15T22:17:49.100" v="32" actId="20577"/>
          <ac:spMkLst>
            <pc:docMk/>
            <pc:sldMk cId="1999014557" sldId="384"/>
            <ac:spMk id="4" creationId="{19922563-64D6-2A4E-B048-13AC25DB45AD}"/>
          </ac:spMkLst>
        </pc:spChg>
      </pc:sldChg>
      <pc:sldChg chg="modSp">
        <pc:chgData name="Eileen Fleming Suse" userId="S::efs3844@ads.northwestern.edu::725c94ef-d051-42d7-9d33-8572765d592b" providerId="AD" clId="Web-{A3A1F360-E086-AB1D-4704-43006C872997}" dt="2022-02-15T22:19:38.913" v="42" actId="1076"/>
        <pc:sldMkLst>
          <pc:docMk/>
          <pc:sldMk cId="3547848498" sldId="385"/>
        </pc:sldMkLst>
        <pc:spChg chg="mod">
          <ac:chgData name="Eileen Fleming Suse" userId="S::efs3844@ads.northwestern.edu::725c94ef-d051-42d7-9d33-8572765d592b" providerId="AD" clId="Web-{A3A1F360-E086-AB1D-4704-43006C872997}" dt="2022-02-15T22:19:38.913" v="42" actId="1076"/>
          <ac:spMkLst>
            <pc:docMk/>
            <pc:sldMk cId="3547848498" sldId="385"/>
            <ac:spMk id="2" creationId="{BAF15FB4-60CA-4917-ADF8-9B0EBE6F03FA}"/>
          </ac:spMkLst>
        </pc:spChg>
      </pc:sldChg>
      <pc:sldChg chg="modSp">
        <pc:chgData name="Eileen Fleming Suse" userId="S::efs3844@ads.northwestern.edu::725c94ef-d051-42d7-9d33-8572765d592b" providerId="AD" clId="Web-{A3A1F360-E086-AB1D-4704-43006C872997}" dt="2022-02-15T22:19:28.788" v="41" actId="20577"/>
        <pc:sldMkLst>
          <pc:docMk/>
          <pc:sldMk cId="618846166" sldId="386"/>
        </pc:sldMkLst>
        <pc:spChg chg="mod">
          <ac:chgData name="Eileen Fleming Suse" userId="S::efs3844@ads.northwestern.edu::725c94ef-d051-42d7-9d33-8572765d592b" providerId="AD" clId="Web-{A3A1F360-E086-AB1D-4704-43006C872997}" dt="2022-02-15T22:19:28.788" v="41" actId="20577"/>
          <ac:spMkLst>
            <pc:docMk/>
            <pc:sldMk cId="618846166" sldId="386"/>
            <ac:spMk id="2" creationId="{00000000-0000-0000-0000-000000000000}"/>
          </ac:spMkLst>
        </pc:spChg>
      </pc:sldChg>
      <pc:sldChg chg="modSp">
        <pc:chgData name="Eileen Fleming Suse" userId="S::efs3844@ads.northwestern.edu::725c94ef-d051-42d7-9d33-8572765d592b" providerId="AD" clId="Web-{A3A1F360-E086-AB1D-4704-43006C872997}" dt="2022-02-15T22:19:16.038" v="35" actId="1076"/>
        <pc:sldMkLst>
          <pc:docMk/>
          <pc:sldMk cId="1424625685" sldId="387"/>
        </pc:sldMkLst>
        <pc:spChg chg="mod">
          <ac:chgData name="Eileen Fleming Suse" userId="S::efs3844@ads.northwestern.edu::725c94ef-d051-42d7-9d33-8572765d592b" providerId="AD" clId="Web-{A3A1F360-E086-AB1D-4704-43006C872997}" dt="2022-02-15T22:19:13.397" v="34" actId="1076"/>
          <ac:spMkLst>
            <pc:docMk/>
            <pc:sldMk cId="1424625685" sldId="387"/>
            <ac:spMk id="2" creationId="{00000000-0000-0000-0000-000000000000}"/>
          </ac:spMkLst>
        </pc:spChg>
        <pc:spChg chg="mod">
          <ac:chgData name="Eileen Fleming Suse" userId="S::efs3844@ads.northwestern.edu::725c94ef-d051-42d7-9d33-8572765d592b" providerId="AD" clId="Web-{A3A1F360-E086-AB1D-4704-43006C872997}" dt="2022-02-15T22:19:16.038" v="35" actId="1076"/>
          <ac:spMkLst>
            <pc:docMk/>
            <pc:sldMk cId="1424625685" sldId="387"/>
            <ac:spMk id="3" creationId="{00000000-0000-0000-0000-000000000000}"/>
          </ac:spMkLst>
        </pc:spChg>
      </pc:sldChg>
      <pc:sldChg chg="modSp">
        <pc:chgData name="Eileen Fleming Suse" userId="S::efs3844@ads.northwestern.edu::725c94ef-d051-42d7-9d33-8572765d592b" providerId="AD" clId="Web-{A3A1F360-E086-AB1D-4704-43006C872997}" dt="2022-02-15T22:20:57.506" v="48" actId="20577"/>
        <pc:sldMkLst>
          <pc:docMk/>
          <pc:sldMk cId="2491990079" sldId="388"/>
        </pc:sldMkLst>
        <pc:spChg chg="mod">
          <ac:chgData name="Eileen Fleming Suse" userId="S::efs3844@ads.northwestern.edu::725c94ef-d051-42d7-9d33-8572765d592b" providerId="AD" clId="Web-{A3A1F360-E086-AB1D-4704-43006C872997}" dt="2022-02-15T22:20:57.506" v="48" actId="20577"/>
          <ac:spMkLst>
            <pc:docMk/>
            <pc:sldMk cId="2491990079" sldId="388"/>
            <ac:spMk id="4" creationId="{19922563-64D6-2A4E-B048-13AC25DB45AD}"/>
          </ac:spMkLst>
        </pc:spChg>
      </pc:sldChg>
      <pc:sldChg chg="modSp">
        <pc:chgData name="Eileen Fleming Suse" userId="S::efs3844@ads.northwestern.edu::725c94ef-d051-42d7-9d33-8572765d592b" providerId="AD" clId="Web-{A3A1F360-E086-AB1D-4704-43006C872997}" dt="2022-02-15T22:20:02.975" v="46" actId="20577"/>
        <pc:sldMkLst>
          <pc:docMk/>
          <pc:sldMk cId="1463242236" sldId="390"/>
        </pc:sldMkLst>
        <pc:spChg chg="mod">
          <ac:chgData name="Eileen Fleming Suse" userId="S::efs3844@ads.northwestern.edu::725c94ef-d051-42d7-9d33-8572765d592b" providerId="AD" clId="Web-{A3A1F360-E086-AB1D-4704-43006C872997}" dt="2022-02-15T22:20:02.975" v="46" actId="20577"/>
          <ac:spMkLst>
            <pc:docMk/>
            <pc:sldMk cId="1463242236" sldId="390"/>
            <ac:spMk id="3" creationId="{00000000-0000-0000-0000-000000000000}"/>
          </ac:spMkLst>
        </pc:spChg>
      </pc:sldChg>
    </pc:docChg>
  </pc:docChgLst>
  <pc:docChgLst>
    <pc:chgData name="Daniel L Weiss" userId="S::dlw2885@ads.northwestern.edu::9eb720c2-52d8-4896-8792-48826e9f92f5" providerId="AD" clId="Web-{C7606A9C-9CB9-F464-6A64-7ABA8F00FBCB}"/>
    <pc:docChg chg="modSld">
      <pc:chgData name="Daniel L Weiss" userId="S::dlw2885@ads.northwestern.edu::9eb720c2-52d8-4896-8792-48826e9f92f5" providerId="AD" clId="Web-{C7606A9C-9CB9-F464-6A64-7ABA8F00FBCB}" dt="2022-03-15T18:42:11.756" v="8"/>
      <pc:docMkLst>
        <pc:docMk/>
      </pc:docMkLst>
      <pc:sldChg chg="modSp">
        <pc:chgData name="Daniel L Weiss" userId="S::dlw2885@ads.northwestern.edu::9eb720c2-52d8-4896-8792-48826e9f92f5" providerId="AD" clId="Web-{C7606A9C-9CB9-F464-6A64-7ABA8F00FBCB}" dt="2022-03-15T18:26:32.989" v="6"/>
        <pc:sldMkLst>
          <pc:docMk/>
          <pc:sldMk cId="3772898309" sldId="343"/>
        </pc:sldMkLst>
        <pc:spChg chg="mod">
          <ac:chgData name="Daniel L Weiss" userId="S::dlw2885@ads.northwestern.edu::9eb720c2-52d8-4896-8792-48826e9f92f5" providerId="AD" clId="Web-{C7606A9C-9CB9-F464-6A64-7ABA8F00FBCB}" dt="2022-03-15T18:26:32.989" v="6"/>
          <ac:spMkLst>
            <pc:docMk/>
            <pc:sldMk cId="3772898309" sldId="343"/>
            <ac:spMk id="2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C7606A9C-9CB9-F464-6A64-7ABA8F00FBCB}" dt="2022-03-15T18:25:36.441" v="4" actId="20577"/>
        <pc:sldMkLst>
          <pc:docMk/>
          <pc:sldMk cId="187152192" sldId="345"/>
        </pc:sldMkLst>
        <pc:spChg chg="mod">
          <ac:chgData name="Daniel L Weiss" userId="S::dlw2885@ads.northwestern.edu::9eb720c2-52d8-4896-8792-48826e9f92f5" providerId="AD" clId="Web-{C7606A9C-9CB9-F464-6A64-7ABA8F00FBCB}" dt="2022-03-15T18:25:36.441" v="4" actId="20577"/>
          <ac:spMkLst>
            <pc:docMk/>
            <pc:sldMk cId="187152192" sldId="345"/>
            <ac:spMk id="3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C7606A9C-9CB9-F464-6A64-7ABA8F00FBCB}" dt="2022-03-15T18:25:27.956" v="1"/>
        <pc:sldMkLst>
          <pc:docMk/>
          <pc:sldMk cId="3370991215" sldId="392"/>
        </pc:sldMkLst>
        <pc:spChg chg="mod">
          <ac:chgData name="Daniel L Weiss" userId="S::dlw2885@ads.northwestern.edu::9eb720c2-52d8-4896-8792-48826e9f92f5" providerId="AD" clId="Web-{C7606A9C-9CB9-F464-6A64-7ABA8F00FBCB}" dt="2022-03-15T18:25:27.956" v="1"/>
          <ac:spMkLst>
            <pc:docMk/>
            <pc:sldMk cId="3370991215" sldId="392"/>
            <ac:spMk id="2" creationId="{2658FF1A-A08C-4D1A-AA6E-B0C1A3A4AB77}"/>
          </ac:spMkLst>
        </pc:spChg>
      </pc:sldChg>
      <pc:sldChg chg="modSp">
        <pc:chgData name="Daniel L Weiss" userId="S::dlw2885@ads.northwestern.edu::9eb720c2-52d8-4896-8792-48826e9f92f5" providerId="AD" clId="Web-{C7606A9C-9CB9-F464-6A64-7ABA8F00FBCB}" dt="2022-03-15T18:25:20.925" v="0"/>
        <pc:sldMkLst>
          <pc:docMk/>
          <pc:sldMk cId="2148192029" sldId="393"/>
        </pc:sldMkLst>
        <pc:spChg chg="mod">
          <ac:chgData name="Daniel L Weiss" userId="S::dlw2885@ads.northwestern.edu::9eb720c2-52d8-4896-8792-48826e9f92f5" providerId="AD" clId="Web-{C7606A9C-9CB9-F464-6A64-7ABA8F00FBCB}" dt="2022-03-15T18:25:20.925" v="0"/>
          <ac:spMkLst>
            <pc:docMk/>
            <pc:sldMk cId="2148192029" sldId="393"/>
            <ac:spMk id="2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C7606A9C-9CB9-F464-6A64-7ABA8F00FBCB}" dt="2022-03-15T18:40:22.847" v="7"/>
        <pc:sldMkLst>
          <pc:docMk/>
          <pc:sldMk cId="3995419979" sldId="410"/>
        </pc:sldMkLst>
        <pc:spChg chg="mod">
          <ac:chgData name="Daniel L Weiss" userId="S::dlw2885@ads.northwestern.edu::9eb720c2-52d8-4896-8792-48826e9f92f5" providerId="AD" clId="Web-{C7606A9C-9CB9-F464-6A64-7ABA8F00FBCB}" dt="2022-03-15T18:40:22.847" v="7"/>
          <ac:spMkLst>
            <pc:docMk/>
            <pc:sldMk cId="3995419979" sldId="410"/>
            <ac:spMk id="4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C7606A9C-9CB9-F464-6A64-7ABA8F00FBCB}" dt="2022-03-15T18:42:11.756" v="8"/>
        <pc:sldMkLst>
          <pc:docMk/>
          <pc:sldMk cId="2468850323" sldId="423"/>
        </pc:sldMkLst>
        <pc:spChg chg="mod">
          <ac:chgData name="Daniel L Weiss" userId="S::dlw2885@ads.northwestern.edu::9eb720c2-52d8-4896-8792-48826e9f92f5" providerId="AD" clId="Web-{C7606A9C-9CB9-F464-6A64-7ABA8F00FBCB}" dt="2022-03-15T18:42:11.756" v="8"/>
          <ac:spMkLst>
            <pc:docMk/>
            <pc:sldMk cId="2468850323" sldId="423"/>
            <ac:spMk id="2" creationId="{00000000-0000-0000-0000-000000000000}"/>
          </ac:spMkLst>
        </pc:spChg>
      </pc:sldChg>
    </pc:docChg>
  </pc:docChgLst>
  <pc:docChgLst>
    <pc:chgData name="Eileen Fleming Suse" userId="S::efs3844@ads.northwestern.edu::725c94ef-d051-42d7-9d33-8572765d592b" providerId="AD" clId="Web-{88F039C7-97A1-0E4E-EB45-EDE9A1803CE3}"/>
    <pc:docChg chg="modSld">
      <pc:chgData name="Eileen Fleming Suse" userId="S::efs3844@ads.northwestern.edu::725c94ef-d051-42d7-9d33-8572765d592b" providerId="AD" clId="Web-{88F039C7-97A1-0E4E-EB45-EDE9A1803CE3}" dt="2022-03-09T21:35:28.847" v="0" actId="1076"/>
      <pc:docMkLst>
        <pc:docMk/>
      </pc:docMkLst>
      <pc:sldChg chg="modSp">
        <pc:chgData name="Eileen Fleming Suse" userId="S::efs3844@ads.northwestern.edu::725c94ef-d051-42d7-9d33-8572765d592b" providerId="AD" clId="Web-{88F039C7-97A1-0E4E-EB45-EDE9A1803CE3}" dt="2022-03-09T21:35:28.847" v="0" actId="1076"/>
        <pc:sldMkLst>
          <pc:docMk/>
          <pc:sldMk cId="1689836577" sldId="395"/>
        </pc:sldMkLst>
        <pc:graphicFrameChg chg="mod">
          <ac:chgData name="Eileen Fleming Suse" userId="S::efs3844@ads.northwestern.edu::725c94ef-d051-42d7-9d33-8572765d592b" providerId="AD" clId="Web-{88F039C7-97A1-0E4E-EB45-EDE9A1803CE3}" dt="2022-03-09T21:35:28.847" v="0" actId="1076"/>
          <ac:graphicFrameMkLst>
            <pc:docMk/>
            <pc:sldMk cId="1689836577" sldId="395"/>
            <ac:graphicFrameMk id="6" creationId="{00000000-0000-0000-0000-000000000000}"/>
          </ac:graphicFrameMkLst>
        </pc:graphicFrameChg>
      </pc:sldChg>
    </pc:docChg>
  </pc:docChgLst>
  <pc:docChgLst>
    <pc:chgData name="Eileen Fleming Suse" userId="S::efs3844@ads.northwestern.edu::725c94ef-d051-42d7-9d33-8572765d592b" providerId="AD" clId="Web-{9192EAE3-2AB4-389F-1E78-27FC9B59DA70}"/>
    <pc:docChg chg="addSld modSld">
      <pc:chgData name="Eileen Fleming Suse" userId="S::efs3844@ads.northwestern.edu::725c94ef-d051-42d7-9d33-8572765d592b" providerId="AD" clId="Web-{9192EAE3-2AB4-389F-1E78-27FC9B59DA70}" dt="2022-08-12T16:32:31.536" v="105" actId="20577"/>
      <pc:docMkLst>
        <pc:docMk/>
      </pc:docMkLst>
      <pc:sldChg chg="modSp new">
        <pc:chgData name="Eileen Fleming Suse" userId="S::efs3844@ads.northwestern.edu::725c94ef-d051-42d7-9d33-8572765d592b" providerId="AD" clId="Web-{9192EAE3-2AB4-389F-1E78-27FC9B59DA70}" dt="2022-08-11T18:25:27.974" v="26" actId="20577"/>
        <pc:sldMkLst>
          <pc:docMk/>
          <pc:sldMk cId="1189015215" sldId="554"/>
        </pc:sldMkLst>
        <pc:spChg chg="mod">
          <ac:chgData name="Eileen Fleming Suse" userId="S::efs3844@ads.northwestern.edu::725c94ef-d051-42d7-9d33-8572765d592b" providerId="AD" clId="Web-{9192EAE3-2AB4-389F-1E78-27FC9B59DA70}" dt="2022-08-11T18:25:27.974" v="26" actId="20577"/>
          <ac:spMkLst>
            <pc:docMk/>
            <pc:sldMk cId="1189015215" sldId="554"/>
            <ac:spMk id="2" creationId="{2C8D4365-56EA-2CCE-5AB1-BD0691AF8052}"/>
          </ac:spMkLst>
        </pc:spChg>
      </pc:sldChg>
      <pc:sldChg chg="modSp new mod modClrScheme chgLayout">
        <pc:chgData name="Eileen Fleming Suse" userId="S::efs3844@ads.northwestern.edu::725c94ef-d051-42d7-9d33-8572765d592b" providerId="AD" clId="Web-{9192EAE3-2AB4-389F-1E78-27FC9B59DA70}" dt="2022-08-12T16:31:42.817" v="75" actId="20577"/>
        <pc:sldMkLst>
          <pc:docMk/>
          <pc:sldMk cId="843077524" sldId="565"/>
        </pc:sldMkLst>
        <pc:spChg chg="mod ord">
          <ac:chgData name="Eileen Fleming Suse" userId="S::efs3844@ads.northwestern.edu::725c94ef-d051-42d7-9d33-8572765d592b" providerId="AD" clId="Web-{9192EAE3-2AB4-389F-1E78-27FC9B59DA70}" dt="2022-08-12T16:31:11.082" v="46" actId="20577"/>
          <ac:spMkLst>
            <pc:docMk/>
            <pc:sldMk cId="843077524" sldId="565"/>
            <ac:spMk id="2" creationId="{6F0F4B50-F3B9-F62F-84FE-536FF442F77A}"/>
          </ac:spMkLst>
        </pc:spChg>
        <pc:spChg chg="mod ord">
          <ac:chgData name="Eileen Fleming Suse" userId="S::efs3844@ads.northwestern.edu::725c94ef-d051-42d7-9d33-8572765d592b" providerId="AD" clId="Web-{9192EAE3-2AB4-389F-1E78-27FC9B59DA70}" dt="2022-08-12T16:31:42.817" v="75" actId="20577"/>
          <ac:spMkLst>
            <pc:docMk/>
            <pc:sldMk cId="843077524" sldId="565"/>
            <ac:spMk id="3" creationId="{415A426F-8933-7BEF-6D3D-A261E1B42D3D}"/>
          </ac:spMkLst>
        </pc:spChg>
      </pc:sldChg>
      <pc:sldChg chg="modSp new">
        <pc:chgData name="Eileen Fleming Suse" userId="S::efs3844@ads.northwestern.edu::725c94ef-d051-42d7-9d33-8572765d592b" providerId="AD" clId="Web-{9192EAE3-2AB4-389F-1E78-27FC9B59DA70}" dt="2022-08-12T16:32:31.536" v="105" actId="20577"/>
        <pc:sldMkLst>
          <pc:docMk/>
          <pc:sldMk cId="395532777" sldId="566"/>
        </pc:sldMkLst>
        <pc:spChg chg="mod">
          <ac:chgData name="Eileen Fleming Suse" userId="S::efs3844@ads.northwestern.edu::725c94ef-d051-42d7-9d33-8572765d592b" providerId="AD" clId="Web-{9192EAE3-2AB4-389F-1E78-27FC9B59DA70}" dt="2022-08-12T16:32:31.536" v="105" actId="20577"/>
          <ac:spMkLst>
            <pc:docMk/>
            <pc:sldMk cId="395532777" sldId="566"/>
            <ac:spMk id="2" creationId="{B935382B-C348-82A6-9D1E-57374C2F5016}"/>
          </ac:spMkLst>
        </pc:spChg>
        <pc:spChg chg="mod">
          <ac:chgData name="Eileen Fleming Suse" userId="S::efs3844@ads.northwestern.edu::725c94ef-d051-42d7-9d33-8572765d592b" providerId="AD" clId="Web-{9192EAE3-2AB4-389F-1E78-27FC9B59DA70}" dt="2022-08-12T16:32:28.254" v="101" actId="20577"/>
          <ac:spMkLst>
            <pc:docMk/>
            <pc:sldMk cId="395532777" sldId="566"/>
            <ac:spMk id="3" creationId="{978DF3E3-A641-8F64-4686-24A4925C3947}"/>
          </ac:spMkLst>
        </pc:spChg>
      </pc:sldChg>
      <pc:sldChg chg="add replId">
        <pc:chgData name="Eileen Fleming Suse" userId="S::efs3844@ads.northwestern.edu::725c94ef-d051-42d7-9d33-8572765d592b" providerId="AD" clId="Web-{9192EAE3-2AB4-389F-1E78-27FC9B59DA70}" dt="2022-08-12T16:32:22.379" v="100"/>
        <pc:sldMkLst>
          <pc:docMk/>
          <pc:sldMk cId="2879536859" sldId="567"/>
        </pc:sldMkLst>
      </pc:sldChg>
    </pc:docChg>
  </pc:docChgLst>
  <pc:docChgLst>
    <pc:chgData name="Daniel L Weiss" userId="S::dlw2885@ads.northwestern.edu::9eb720c2-52d8-4896-8792-48826e9f92f5" providerId="AD" clId="Web-{736CBBEF-737A-8973-8DEC-508AE005629B}"/>
    <pc:docChg chg="addSld delSld modSld">
      <pc:chgData name="Daniel L Weiss" userId="S::dlw2885@ads.northwestern.edu::9eb720c2-52d8-4896-8792-48826e9f92f5" providerId="AD" clId="Web-{736CBBEF-737A-8973-8DEC-508AE005629B}" dt="2022-03-16T18:19:39.437" v="489" actId="1076"/>
      <pc:docMkLst>
        <pc:docMk/>
      </pc:docMkLst>
      <pc:sldChg chg="modSp">
        <pc:chgData name="Daniel L Weiss" userId="S::dlw2885@ads.northwestern.edu::9eb720c2-52d8-4896-8792-48826e9f92f5" providerId="AD" clId="Web-{736CBBEF-737A-8973-8DEC-508AE005629B}" dt="2022-03-16T17:57:08.220" v="2"/>
        <pc:sldMkLst>
          <pc:docMk/>
          <pc:sldMk cId="929455997" sldId="281"/>
        </pc:sldMkLst>
        <pc:spChg chg="mod">
          <ac:chgData name="Daniel L Weiss" userId="S::dlw2885@ads.northwestern.edu::9eb720c2-52d8-4896-8792-48826e9f92f5" providerId="AD" clId="Web-{736CBBEF-737A-8973-8DEC-508AE005629B}" dt="2022-03-16T17:57:08.220" v="2"/>
          <ac:spMkLst>
            <pc:docMk/>
            <pc:sldMk cId="929455997" sldId="281"/>
            <ac:spMk id="2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736CBBEF-737A-8973-8DEC-508AE005629B}" dt="2022-03-16T17:57:38.689" v="29" actId="20577"/>
        <pc:sldMkLst>
          <pc:docMk/>
          <pc:sldMk cId="4130139028" sldId="282"/>
        </pc:sldMkLst>
        <pc:spChg chg="mod">
          <ac:chgData name="Daniel L Weiss" userId="S::dlw2885@ads.northwestern.edu::9eb720c2-52d8-4896-8792-48826e9f92f5" providerId="AD" clId="Web-{736CBBEF-737A-8973-8DEC-508AE005629B}" dt="2022-03-16T17:57:38.689" v="29" actId="20577"/>
          <ac:spMkLst>
            <pc:docMk/>
            <pc:sldMk cId="4130139028" sldId="282"/>
            <ac:spMk id="11" creationId="{00000000-0000-0000-0000-000000000000}"/>
          </ac:spMkLst>
        </pc:spChg>
      </pc:sldChg>
      <pc:sldChg chg="modSp">
        <pc:chgData name="Daniel L Weiss" userId="S::dlw2885@ads.northwestern.edu::9eb720c2-52d8-4896-8792-48826e9f92f5" providerId="AD" clId="Web-{736CBBEF-737A-8973-8DEC-508AE005629B}" dt="2022-03-16T18:18:28.529" v="357"/>
        <pc:sldMkLst>
          <pc:docMk/>
          <pc:sldMk cId="3046219558" sldId="314"/>
        </pc:sldMkLst>
        <pc:graphicFrameChg chg="modGraphic">
          <ac:chgData name="Daniel L Weiss" userId="S::dlw2885@ads.northwestern.edu::9eb720c2-52d8-4896-8792-48826e9f92f5" providerId="AD" clId="Web-{736CBBEF-737A-8973-8DEC-508AE005629B}" dt="2022-03-16T18:18:28.529" v="357"/>
          <ac:graphicFrameMkLst>
            <pc:docMk/>
            <pc:sldMk cId="3046219558" sldId="314"/>
            <ac:graphicFrameMk id="7" creationId="{03766B18-F104-4A87-93EB-B3BF58871686}"/>
          </ac:graphicFrameMkLst>
        </pc:graphicFrameChg>
      </pc:sldChg>
      <pc:sldChg chg="modSp">
        <pc:chgData name="Daniel L Weiss" userId="S::dlw2885@ads.northwestern.edu::9eb720c2-52d8-4896-8792-48826e9f92f5" providerId="AD" clId="Web-{736CBBEF-737A-8973-8DEC-508AE005629B}" dt="2022-03-16T18:19:39.437" v="489" actId="1076"/>
        <pc:sldMkLst>
          <pc:docMk/>
          <pc:sldMk cId="2503187998" sldId="315"/>
        </pc:sldMkLst>
        <pc:spChg chg="mod">
          <ac:chgData name="Daniel L Weiss" userId="S::dlw2885@ads.northwestern.edu::9eb720c2-52d8-4896-8792-48826e9f92f5" providerId="AD" clId="Web-{736CBBEF-737A-8973-8DEC-508AE005629B}" dt="2022-03-16T18:19:39.437" v="489" actId="1076"/>
          <ac:spMkLst>
            <pc:docMk/>
            <pc:sldMk cId="2503187998" sldId="315"/>
            <ac:spMk id="3" creationId="{E645F531-6AE0-41C8-B879-6C3F3DBA66E9}"/>
          </ac:spMkLst>
        </pc:spChg>
      </pc:sldChg>
      <pc:sldChg chg="del">
        <pc:chgData name="Daniel L Weiss" userId="S::dlw2885@ads.northwestern.edu::9eb720c2-52d8-4896-8792-48826e9f92f5" providerId="AD" clId="Web-{736CBBEF-737A-8973-8DEC-508AE005629B}" dt="2022-03-16T18:13:00.776" v="329"/>
        <pc:sldMkLst>
          <pc:docMk/>
          <pc:sldMk cId="3003819157" sldId="318"/>
        </pc:sldMkLst>
      </pc:sldChg>
      <pc:sldChg chg="modSp">
        <pc:chgData name="Daniel L Weiss" userId="S::dlw2885@ads.northwestern.edu::9eb720c2-52d8-4896-8792-48826e9f92f5" providerId="AD" clId="Web-{736CBBEF-737A-8973-8DEC-508AE005629B}" dt="2022-03-16T18:14:16.371" v="334" actId="20577"/>
        <pc:sldMkLst>
          <pc:docMk/>
          <pc:sldMk cId="2762036794" sldId="344"/>
        </pc:sldMkLst>
        <pc:spChg chg="mod">
          <ac:chgData name="Daniel L Weiss" userId="S::dlw2885@ads.northwestern.edu::9eb720c2-52d8-4896-8792-48826e9f92f5" providerId="AD" clId="Web-{736CBBEF-737A-8973-8DEC-508AE005629B}" dt="2022-03-16T18:14:16.371" v="334" actId="20577"/>
          <ac:spMkLst>
            <pc:docMk/>
            <pc:sldMk cId="2762036794" sldId="344"/>
            <ac:spMk id="3" creationId="{00000000-0000-0000-0000-000000000000}"/>
          </ac:spMkLst>
        </pc:spChg>
      </pc:sldChg>
      <pc:sldChg chg="addSp delSp modSp mod setBg">
        <pc:chgData name="Daniel L Weiss" userId="S::dlw2885@ads.northwestern.edu::9eb720c2-52d8-4896-8792-48826e9f92f5" providerId="AD" clId="Web-{736CBBEF-737A-8973-8DEC-508AE005629B}" dt="2022-03-16T18:11:34.416" v="316"/>
        <pc:sldMkLst>
          <pc:docMk/>
          <pc:sldMk cId="3370991215" sldId="392"/>
        </pc:sldMkLst>
        <pc:spChg chg="mod">
          <ac:chgData name="Daniel L Weiss" userId="S::dlw2885@ads.northwestern.edu::9eb720c2-52d8-4896-8792-48826e9f92f5" providerId="AD" clId="Web-{736CBBEF-737A-8973-8DEC-508AE005629B}" dt="2022-03-16T18:11:34.416" v="316"/>
          <ac:spMkLst>
            <pc:docMk/>
            <pc:sldMk cId="3370991215" sldId="392"/>
            <ac:spMk id="2" creationId="{2658FF1A-A08C-4D1A-AA6E-B0C1A3A4AB77}"/>
          </ac:spMkLst>
        </pc:spChg>
        <pc:spChg chg="mod ord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4" creationId="{C789A144-8A3F-4857-A7BF-C3896FD8B74C}"/>
          </ac:spMkLst>
        </pc:spChg>
        <pc:spChg chg="mod ord">
          <ac:chgData name="Daniel L Weiss" userId="S::dlw2885@ads.northwestern.edu::9eb720c2-52d8-4896-8792-48826e9f92f5" providerId="AD" clId="Web-{736CBBEF-737A-8973-8DEC-508AE005629B}" dt="2022-03-16T18:07:20.398" v="90"/>
          <ac:spMkLst>
            <pc:docMk/>
            <pc:sldMk cId="3370991215" sldId="392"/>
            <ac:spMk id="5" creationId="{D4D4F194-E40A-455D-BEE8-A53C895F7AD5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11" creationId="{F3060C83-F051-4F0E-ABAD-AA0DFC48B218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13" creationId="{83C98ABE-055B-441F-B07E-44F97F083C39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15" creationId="{29FDB030-9B49-4CED-8CCD-4D99382388AC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17" creationId="{3783CA14-24A1-485C-8B30-D6A5D87987AD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19" creationId="{9A97C86A-04D6-40F7-AE84-31AB43E6A846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21" creationId="{FF9F2414-84E8-453E-B1F3-389FDE8192D9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0:50.853" v="310"/>
          <ac:spMkLst>
            <pc:docMk/>
            <pc:sldMk cId="3370991215" sldId="392"/>
            <ac:spMk id="23" creationId="{3ECA69A1-7536-43AC-85EF-C7106179F5ED}"/>
          </ac:spMkLst>
        </pc:spChg>
        <pc:graphicFrameChg chg="mod modGraphic">
          <ac:chgData name="Daniel L Weiss" userId="S::dlw2885@ads.northwestern.edu::9eb720c2-52d8-4896-8792-48826e9f92f5" providerId="AD" clId="Web-{736CBBEF-737A-8973-8DEC-508AE005629B}" dt="2022-03-16T18:11:31.025" v="315" actId="20577"/>
          <ac:graphicFrameMkLst>
            <pc:docMk/>
            <pc:sldMk cId="3370991215" sldId="392"/>
            <ac:graphicFrameMk id="6" creationId="{00000000-0000-0000-0000-000000000000}"/>
          </ac:graphicFrameMkLst>
        </pc:graphicFrameChg>
      </pc:sldChg>
      <pc:sldChg chg="addSp delSp modSp">
        <pc:chgData name="Daniel L Weiss" userId="S::dlw2885@ads.northwestern.edu::9eb720c2-52d8-4896-8792-48826e9f92f5" providerId="AD" clId="Web-{736CBBEF-737A-8973-8DEC-508AE005629B}" dt="2022-03-16T18:06:21.429" v="54"/>
        <pc:sldMkLst>
          <pc:docMk/>
          <pc:sldMk cId="2148192029" sldId="393"/>
        </pc:sldMkLst>
        <pc:spChg chg="mod">
          <ac:chgData name="Daniel L Weiss" userId="S::dlw2885@ads.northwestern.edu::9eb720c2-52d8-4896-8792-48826e9f92f5" providerId="AD" clId="Web-{736CBBEF-737A-8973-8DEC-508AE005629B}" dt="2022-03-16T18:06:21.429" v="54"/>
          <ac:spMkLst>
            <pc:docMk/>
            <pc:sldMk cId="2148192029" sldId="393"/>
            <ac:spMk id="2" creationId="{00000000-0000-0000-0000-000000000000}"/>
          </ac:spMkLst>
        </pc:spChg>
        <pc:spChg chg="del">
          <ac:chgData name="Daniel L Weiss" userId="S::dlw2885@ads.northwestern.edu::9eb720c2-52d8-4896-8792-48826e9f92f5" providerId="AD" clId="Web-{736CBBEF-737A-8973-8DEC-508AE005629B}" dt="2022-03-16T18:05:18.459" v="40"/>
          <ac:spMkLst>
            <pc:docMk/>
            <pc:sldMk cId="2148192029" sldId="393"/>
            <ac:spMk id="3" creationId="{00000000-0000-0000-0000-000000000000}"/>
          </ac:spMkLst>
        </pc:spChg>
        <pc:spChg chg="add del mod">
          <ac:chgData name="Daniel L Weiss" userId="S::dlw2885@ads.northwestern.edu::9eb720c2-52d8-4896-8792-48826e9f92f5" providerId="AD" clId="Web-{736CBBEF-737A-8973-8DEC-508AE005629B}" dt="2022-03-16T18:05:26.381" v="45"/>
          <ac:spMkLst>
            <pc:docMk/>
            <pc:sldMk cId="2148192029" sldId="393"/>
            <ac:spMk id="7" creationId="{5EC5BA8C-4831-44F5-B87C-46109E178352}"/>
          </ac:spMkLst>
        </pc:spChg>
        <pc:spChg chg="add del mod">
          <ac:chgData name="Daniel L Weiss" userId="S::dlw2885@ads.northwestern.edu::9eb720c2-52d8-4896-8792-48826e9f92f5" providerId="AD" clId="Web-{736CBBEF-737A-8973-8DEC-508AE005629B}" dt="2022-03-16T18:05:21.662" v="44"/>
          <ac:spMkLst>
            <pc:docMk/>
            <pc:sldMk cId="2148192029" sldId="393"/>
            <ac:spMk id="8" creationId="{EFA50130-D24A-449F-8CA9-E64766161B4E}"/>
          </ac:spMkLst>
        </pc:spChg>
        <pc:picChg chg="add mod ord">
          <ac:chgData name="Daniel L Weiss" userId="S::dlw2885@ads.northwestern.edu::9eb720c2-52d8-4896-8792-48826e9f92f5" providerId="AD" clId="Web-{736CBBEF-737A-8973-8DEC-508AE005629B}" dt="2022-03-16T18:06:07.757" v="53" actId="1076"/>
          <ac:picMkLst>
            <pc:docMk/>
            <pc:sldMk cId="2148192029" sldId="393"/>
            <ac:picMk id="9" creationId="{A054B412-267F-4F9F-B3D2-E6D2705EE047}"/>
          </ac:picMkLst>
        </pc:picChg>
        <pc:picChg chg="add mod">
          <ac:chgData name="Daniel L Weiss" userId="S::dlw2885@ads.northwestern.edu::9eb720c2-52d8-4896-8792-48826e9f92f5" providerId="AD" clId="Web-{736CBBEF-737A-8973-8DEC-508AE005629B}" dt="2022-03-16T18:06:02.553" v="51" actId="1076"/>
          <ac:picMkLst>
            <pc:docMk/>
            <pc:sldMk cId="2148192029" sldId="393"/>
            <ac:picMk id="10" creationId="{FDBAF140-911F-49A7-BCF5-BC47CBB1EE58}"/>
          </ac:picMkLst>
        </pc:picChg>
      </pc:sldChg>
      <pc:sldChg chg="addSp delSp modSp">
        <pc:chgData name="Daniel L Weiss" userId="S::dlw2885@ads.northwestern.edu::9eb720c2-52d8-4896-8792-48826e9f92f5" providerId="AD" clId="Web-{736CBBEF-737A-8973-8DEC-508AE005629B}" dt="2022-03-16T18:12:47.167" v="328" actId="1076"/>
        <pc:sldMkLst>
          <pc:docMk/>
          <pc:sldMk cId="2900195081" sldId="394"/>
        </pc:sldMkLst>
        <pc:spChg chg="mod">
          <ac:chgData name="Daniel L Weiss" userId="S::dlw2885@ads.northwestern.edu::9eb720c2-52d8-4896-8792-48826e9f92f5" providerId="AD" clId="Web-{736CBBEF-737A-8973-8DEC-508AE005629B}" dt="2022-03-16T18:11:49.401" v="317"/>
          <ac:spMkLst>
            <pc:docMk/>
            <pc:sldMk cId="2900195081" sldId="394"/>
            <ac:spMk id="2" creationId="{00000000-0000-0000-0000-000000000000}"/>
          </ac:spMkLst>
        </pc:spChg>
        <pc:spChg chg="del">
          <ac:chgData name="Daniel L Weiss" userId="S::dlw2885@ads.northwestern.edu::9eb720c2-52d8-4896-8792-48826e9f92f5" providerId="AD" clId="Web-{736CBBEF-737A-8973-8DEC-508AE005629B}" dt="2022-03-16T18:12:16.401" v="318"/>
          <ac:spMkLst>
            <pc:docMk/>
            <pc:sldMk cId="2900195081" sldId="394"/>
            <ac:spMk id="3" creationId="{00000000-0000-0000-0000-000000000000}"/>
          </ac:spMkLst>
        </pc:spChg>
        <pc:picChg chg="add mod ord">
          <ac:chgData name="Daniel L Weiss" userId="S::dlw2885@ads.northwestern.edu::9eb720c2-52d8-4896-8792-48826e9f92f5" providerId="AD" clId="Web-{736CBBEF-737A-8973-8DEC-508AE005629B}" dt="2022-03-16T18:12:47.167" v="328" actId="1076"/>
          <ac:picMkLst>
            <pc:docMk/>
            <pc:sldMk cId="2900195081" sldId="394"/>
            <ac:picMk id="6" creationId="{678403EC-86C9-431E-9AF4-AD78390D040F}"/>
          </ac:picMkLst>
        </pc:picChg>
      </pc:sldChg>
      <pc:sldChg chg="addSp delSp modSp mod setBg setClrOvrMap">
        <pc:chgData name="Daniel L Weiss" userId="S::dlw2885@ads.northwestern.edu::9eb720c2-52d8-4896-8792-48826e9f92f5" providerId="AD" clId="Web-{736CBBEF-737A-8973-8DEC-508AE005629B}" dt="2022-03-16T18:17:16.404" v="354"/>
        <pc:sldMkLst>
          <pc:docMk/>
          <pc:sldMk cId="1988056686" sldId="413"/>
        </pc:sldMkLst>
        <pc:spChg chg="mod">
          <ac:chgData name="Daniel L Weiss" userId="S::dlw2885@ads.northwestern.edu::9eb720c2-52d8-4896-8792-48826e9f92f5" providerId="AD" clId="Web-{736CBBEF-737A-8973-8DEC-508AE005629B}" dt="2022-03-16T18:17:16.404" v="354"/>
          <ac:spMkLst>
            <pc:docMk/>
            <pc:sldMk cId="1988056686" sldId="413"/>
            <ac:spMk id="2" creationId="{C0FC3E40-68EF-4C4B-B12B-C27F6289B0A7}"/>
          </ac:spMkLst>
        </pc:spChg>
        <pc:spChg chg="del">
          <ac:chgData name="Daniel L Weiss" userId="S::dlw2885@ads.northwestern.edu::9eb720c2-52d8-4896-8792-48826e9f92f5" providerId="AD" clId="Web-{736CBBEF-737A-8973-8DEC-508AE005629B}" dt="2022-03-16T18:14:30.449" v="335"/>
          <ac:spMkLst>
            <pc:docMk/>
            <pc:sldMk cId="1988056686" sldId="413"/>
            <ac:spMk id="3" creationId="{0870959F-4CB4-4887-A176-8F05547FDF8B}"/>
          </ac:spMkLst>
        </pc:spChg>
        <pc:spChg chg="mod ord">
          <ac:chgData name="Daniel L Weiss" userId="S::dlw2885@ads.northwestern.edu::9eb720c2-52d8-4896-8792-48826e9f92f5" providerId="AD" clId="Web-{736CBBEF-737A-8973-8DEC-508AE005629B}" dt="2022-03-16T18:17:16.404" v="354"/>
          <ac:spMkLst>
            <pc:docMk/>
            <pc:sldMk cId="1988056686" sldId="413"/>
            <ac:spMk id="4" creationId="{FDBB9ADA-2A97-4837-B467-ADC7D70EECA8}"/>
          </ac:spMkLst>
        </pc:spChg>
        <pc:spChg chg="mod">
          <ac:chgData name="Daniel L Weiss" userId="S::dlw2885@ads.northwestern.edu::9eb720c2-52d8-4896-8792-48826e9f92f5" providerId="AD" clId="Web-{736CBBEF-737A-8973-8DEC-508AE005629B}" dt="2022-03-16T18:17:16.404" v="354"/>
          <ac:spMkLst>
            <pc:docMk/>
            <pc:sldMk cId="1988056686" sldId="413"/>
            <ac:spMk id="5" creationId="{107A1B30-765B-418F-B0F5-69E540F136B9}"/>
          </ac:spMkLst>
        </pc:spChg>
        <pc:spChg chg="add">
          <ac:chgData name="Daniel L Weiss" userId="S::dlw2885@ads.northwestern.edu::9eb720c2-52d8-4896-8792-48826e9f92f5" providerId="AD" clId="Web-{736CBBEF-737A-8973-8DEC-508AE005629B}" dt="2022-03-16T18:17:16.404" v="354"/>
          <ac:spMkLst>
            <pc:docMk/>
            <pc:sldMk cId="1988056686" sldId="413"/>
            <ac:spMk id="11" creationId="{257363FD-7E77-4145-9483-331A807ADF0E}"/>
          </ac:spMkLst>
        </pc:spChg>
        <pc:spChg chg="add del">
          <ac:chgData name="Daniel L Weiss" userId="S::dlw2885@ads.northwestern.edu::9eb720c2-52d8-4896-8792-48826e9f92f5" providerId="AD" clId="Web-{736CBBEF-737A-8973-8DEC-508AE005629B}" dt="2022-03-16T18:16:47.357" v="349"/>
          <ac:spMkLst>
            <pc:docMk/>
            <pc:sldMk cId="1988056686" sldId="413"/>
            <ac:spMk id="13" creationId="{CF62D2A7-8207-488C-9F46-316BA81A16C8}"/>
          </ac:spMkLst>
        </pc:spChg>
        <pc:graphicFrameChg chg="add mod modGraphic">
          <ac:chgData name="Daniel L Weiss" userId="S::dlw2885@ads.northwestern.edu::9eb720c2-52d8-4896-8792-48826e9f92f5" providerId="AD" clId="Web-{736CBBEF-737A-8973-8DEC-508AE005629B}" dt="2022-03-16T18:17:16.404" v="354"/>
          <ac:graphicFrameMkLst>
            <pc:docMk/>
            <pc:sldMk cId="1988056686" sldId="413"/>
            <ac:graphicFrameMk id="7" creationId="{D87BB613-6FE8-A448-6CAA-406C3C8B3A23}"/>
          </ac:graphicFrameMkLst>
        </pc:graphicFrameChg>
        <pc:picChg chg="add del">
          <ac:chgData name="Daniel L Weiss" userId="S::dlw2885@ads.northwestern.edu::9eb720c2-52d8-4896-8792-48826e9f92f5" providerId="AD" clId="Web-{736CBBEF-737A-8973-8DEC-508AE005629B}" dt="2022-03-16T18:16:47.357" v="349"/>
          <ac:picMkLst>
            <pc:docMk/>
            <pc:sldMk cId="1988056686" sldId="413"/>
            <ac:picMk id="9" creationId="{BF9C200F-5794-13D9-9601-0244FA8ABE03}"/>
          </ac:picMkLst>
        </pc:picChg>
        <pc:picChg chg="add">
          <ac:chgData name="Daniel L Weiss" userId="S::dlw2885@ads.northwestern.edu::9eb720c2-52d8-4896-8792-48826e9f92f5" providerId="AD" clId="Web-{736CBBEF-737A-8973-8DEC-508AE005629B}" dt="2022-03-16T18:17:16.404" v="354"/>
          <ac:picMkLst>
            <pc:docMk/>
            <pc:sldMk cId="1988056686" sldId="413"/>
            <ac:picMk id="10" creationId="{D716D8FC-537A-0338-B6A0-CDF93B940975}"/>
          </ac:picMkLst>
        </pc:picChg>
      </pc:sldChg>
      <pc:sldChg chg="modSp add replId">
        <pc:chgData name="Daniel L Weiss" userId="S::dlw2885@ads.northwestern.edu::9eb720c2-52d8-4896-8792-48826e9f92f5" providerId="AD" clId="Web-{736CBBEF-737A-8973-8DEC-508AE005629B}" dt="2022-03-16T18:06:43.398" v="59" actId="14100"/>
        <pc:sldMkLst>
          <pc:docMk/>
          <pc:sldMk cId="178526736" sldId="424"/>
        </pc:sldMkLst>
        <pc:spChg chg="mod">
          <ac:chgData name="Daniel L Weiss" userId="S::dlw2885@ads.northwestern.edu::9eb720c2-52d8-4896-8792-48826e9f92f5" providerId="AD" clId="Web-{736CBBEF-737A-8973-8DEC-508AE005629B}" dt="2022-03-16T18:06:28.491" v="55"/>
          <ac:spMkLst>
            <pc:docMk/>
            <pc:sldMk cId="178526736" sldId="424"/>
            <ac:spMk id="2" creationId="{00000000-0000-0000-0000-000000000000}"/>
          </ac:spMkLst>
        </pc:spChg>
        <pc:spChg chg="mod">
          <ac:chgData name="Daniel L Weiss" userId="S::dlw2885@ads.northwestern.edu::9eb720c2-52d8-4896-8792-48826e9f92f5" providerId="AD" clId="Web-{736CBBEF-737A-8973-8DEC-508AE005629B}" dt="2022-03-16T18:06:43.398" v="59" actId="14100"/>
          <ac:spMkLst>
            <pc:docMk/>
            <pc:sldMk cId="178526736" sldId="424"/>
            <ac:spMk id="3" creationId="{00000000-0000-0000-0000-000000000000}"/>
          </ac:spMkLst>
        </pc:spChg>
      </pc:sldChg>
    </pc:docChg>
  </pc:docChgLst>
  <pc:docChgLst>
    <pc:chgData name="Alana Rivera" userId="S::arg3669@ads.northwestern.edu::fc8b707a-b7e9-4f2a-8d71-2d76819b7881" providerId="AD" clId="Web-{1EC12A19-F1A3-A6AE-4F47-CC5CE229D8A3}"/>
    <pc:docChg chg="addSld modSld sldOrd">
      <pc:chgData name="Alana Rivera" userId="S::arg3669@ads.northwestern.edu::fc8b707a-b7e9-4f2a-8d71-2d76819b7881" providerId="AD" clId="Web-{1EC12A19-F1A3-A6AE-4F47-CC5CE229D8A3}" dt="2022-08-15T14:54:21.676" v="306"/>
      <pc:docMkLst>
        <pc:docMk/>
      </pc:docMkLst>
      <pc:sldChg chg="modSp">
        <pc:chgData name="Alana Rivera" userId="S::arg3669@ads.northwestern.edu::fc8b707a-b7e9-4f2a-8d71-2d76819b7881" providerId="AD" clId="Web-{1EC12A19-F1A3-A6AE-4F47-CC5CE229D8A3}" dt="2022-08-15T13:18:10.490" v="0"/>
        <pc:sldMkLst>
          <pc:docMk/>
          <pc:sldMk cId="3553759739" sldId="490"/>
        </pc:sldMkLst>
        <pc:spChg chg="mod">
          <ac:chgData name="Alana Rivera" userId="S::arg3669@ads.northwestern.edu::fc8b707a-b7e9-4f2a-8d71-2d76819b7881" providerId="AD" clId="Web-{1EC12A19-F1A3-A6AE-4F47-CC5CE229D8A3}" dt="2022-08-15T13:18:10.490" v="0"/>
          <ac:spMkLst>
            <pc:docMk/>
            <pc:sldMk cId="3553759739" sldId="490"/>
            <ac:spMk id="2" creationId="{00000000-0000-0000-0000-000000000000}"/>
          </ac:spMkLst>
        </pc:spChg>
      </pc:sldChg>
      <pc:sldChg chg="addSp delSp modSp add ord replId">
        <pc:chgData name="Alana Rivera" userId="S::arg3669@ads.northwestern.edu::fc8b707a-b7e9-4f2a-8d71-2d76819b7881" providerId="AD" clId="Web-{1EC12A19-F1A3-A6AE-4F47-CC5CE229D8A3}" dt="2022-08-15T13:23:54.331" v="62" actId="1076"/>
        <pc:sldMkLst>
          <pc:docMk/>
          <pc:sldMk cId="3296497009" sldId="572"/>
        </pc:sldMkLst>
        <pc:spChg chg="del mod">
          <ac:chgData name="Alana Rivera" userId="S::arg3669@ads.northwestern.edu::fc8b707a-b7e9-4f2a-8d71-2d76819b7881" providerId="AD" clId="Web-{1EC12A19-F1A3-A6AE-4F47-CC5CE229D8A3}" dt="2022-08-15T13:19:57.302" v="36"/>
          <ac:spMkLst>
            <pc:docMk/>
            <pc:sldMk cId="3296497009" sldId="572"/>
            <ac:spMk id="2" creationId="{00000000-0000-0000-0000-000000000000}"/>
          </ac:spMkLst>
        </pc:spChg>
        <pc:spChg chg="del mod">
          <ac:chgData name="Alana Rivera" userId="S::arg3669@ads.northwestern.edu::fc8b707a-b7e9-4f2a-8d71-2d76819b7881" providerId="AD" clId="Web-{1EC12A19-F1A3-A6AE-4F47-CC5CE229D8A3}" dt="2022-08-15T13:19:55.880" v="35"/>
          <ac:spMkLst>
            <pc:docMk/>
            <pc:sldMk cId="3296497009" sldId="572"/>
            <ac:spMk id="3" creationId="{00000000-0000-0000-0000-000000000000}"/>
          </ac:spMkLst>
        </pc:spChg>
        <pc:spChg chg="mod">
          <ac:chgData name="Alana Rivera" userId="S::arg3669@ads.northwestern.edu::fc8b707a-b7e9-4f2a-8d71-2d76819b7881" providerId="AD" clId="Web-{1EC12A19-F1A3-A6AE-4F47-CC5CE229D8A3}" dt="2022-08-15T13:20:31.442" v="41" actId="1076"/>
          <ac:spMkLst>
            <pc:docMk/>
            <pc:sldMk cId="3296497009" sldId="572"/>
            <ac:spMk id="6" creationId="{00000000-0000-0000-0000-000000000000}"/>
          </ac:spMkLst>
        </pc:spChg>
        <pc:spChg chg="add del mod">
          <ac:chgData name="Alana Rivera" userId="S::arg3669@ads.northwestern.edu::fc8b707a-b7e9-4f2a-8d71-2d76819b7881" providerId="AD" clId="Web-{1EC12A19-F1A3-A6AE-4F47-CC5CE229D8A3}" dt="2022-08-15T13:20:29.114" v="40"/>
          <ac:spMkLst>
            <pc:docMk/>
            <pc:sldMk cId="3296497009" sldId="572"/>
            <ac:spMk id="7" creationId="{4306B59E-112D-30E7-383F-EE979A44320F}"/>
          </ac:spMkLst>
        </pc:spChg>
        <pc:spChg chg="add mod">
          <ac:chgData name="Alana Rivera" userId="S::arg3669@ads.northwestern.edu::fc8b707a-b7e9-4f2a-8d71-2d76819b7881" providerId="AD" clId="Web-{1EC12A19-F1A3-A6AE-4F47-CC5CE229D8A3}" dt="2022-08-15T13:21:31.442" v="49"/>
          <ac:spMkLst>
            <pc:docMk/>
            <pc:sldMk cId="3296497009" sldId="572"/>
            <ac:spMk id="8" creationId="{320C448F-EB66-430F-E554-0E2560A9C8E6}"/>
          </ac:spMkLst>
        </pc:spChg>
        <pc:spChg chg="add mod">
          <ac:chgData name="Alana Rivera" userId="S::arg3669@ads.northwestern.edu::fc8b707a-b7e9-4f2a-8d71-2d76819b7881" providerId="AD" clId="Web-{1EC12A19-F1A3-A6AE-4F47-CC5CE229D8A3}" dt="2022-08-15T13:21:35.067" v="50"/>
          <ac:spMkLst>
            <pc:docMk/>
            <pc:sldMk cId="3296497009" sldId="572"/>
            <ac:spMk id="9" creationId="{9EBF9038-A685-D20F-09B2-84E37ED649AA}"/>
          </ac:spMkLst>
        </pc:spChg>
        <pc:spChg chg="add mod">
          <ac:chgData name="Alana Rivera" userId="S::arg3669@ads.northwestern.edu::fc8b707a-b7e9-4f2a-8d71-2d76819b7881" providerId="AD" clId="Web-{1EC12A19-F1A3-A6AE-4F47-CC5CE229D8A3}" dt="2022-08-15T13:23:54.331" v="62" actId="1076"/>
          <ac:spMkLst>
            <pc:docMk/>
            <pc:sldMk cId="3296497009" sldId="572"/>
            <ac:spMk id="12" creationId="{C0340B2E-DEDE-C5D7-DE3C-449647504206}"/>
          </ac:spMkLst>
        </pc:spChg>
        <pc:picChg chg="add del mod">
          <ac:chgData name="Alana Rivera" userId="S::arg3669@ads.northwestern.edu::fc8b707a-b7e9-4f2a-8d71-2d76819b7881" providerId="AD" clId="Web-{1EC12A19-F1A3-A6AE-4F47-CC5CE229D8A3}" dt="2022-08-15T13:23:32.863" v="52"/>
          <ac:picMkLst>
            <pc:docMk/>
            <pc:sldMk cId="3296497009" sldId="572"/>
            <ac:picMk id="10" creationId="{78859BE1-9444-F8B7-8F62-D6C8EB8D6800}"/>
          </ac:picMkLst>
        </pc:picChg>
        <pc:picChg chg="add mod">
          <ac:chgData name="Alana Rivera" userId="S::arg3669@ads.northwestern.edu::fc8b707a-b7e9-4f2a-8d71-2d76819b7881" providerId="AD" clId="Web-{1EC12A19-F1A3-A6AE-4F47-CC5CE229D8A3}" dt="2022-08-15T13:23:54.316" v="61" actId="1076"/>
          <ac:picMkLst>
            <pc:docMk/>
            <pc:sldMk cId="3296497009" sldId="572"/>
            <ac:picMk id="11" creationId="{95E2A646-2607-B7A0-477A-F08ADA2AEAAE}"/>
          </ac:picMkLst>
        </pc:picChg>
      </pc:sldChg>
      <pc:sldChg chg="addSp delSp modSp add mod ord replId setBg">
        <pc:chgData name="Alana Rivera" userId="S::arg3669@ads.northwestern.edu::fc8b707a-b7e9-4f2a-8d71-2d76819b7881" providerId="AD" clId="Web-{1EC12A19-F1A3-A6AE-4F47-CC5CE229D8A3}" dt="2022-08-15T14:26:25.068" v="242"/>
        <pc:sldMkLst>
          <pc:docMk/>
          <pc:sldMk cId="1302776411" sldId="573"/>
        </pc:sldMkLst>
        <pc:spChg chg="mod">
          <ac:chgData name="Alana Rivera" userId="S::arg3669@ads.northwestern.edu::fc8b707a-b7e9-4f2a-8d71-2d76819b7881" providerId="AD" clId="Web-{1EC12A19-F1A3-A6AE-4F47-CC5CE229D8A3}" dt="2022-08-15T13:46:08.868" v="146" actId="20577"/>
          <ac:spMkLst>
            <pc:docMk/>
            <pc:sldMk cId="1302776411" sldId="573"/>
            <ac:spMk id="2" creationId="{A615D7CD-18C1-02F9-ED51-79339815F331}"/>
          </ac:spMkLst>
        </pc:spChg>
        <pc:spChg chg="del">
          <ac:chgData name="Alana Rivera" userId="S::arg3669@ads.northwestern.edu::fc8b707a-b7e9-4f2a-8d71-2d76819b7881" providerId="AD" clId="Web-{1EC12A19-F1A3-A6AE-4F47-CC5CE229D8A3}" dt="2022-08-15T13:30:48.313" v="127"/>
          <ac:spMkLst>
            <pc:docMk/>
            <pc:sldMk cId="1302776411" sldId="573"/>
            <ac:spMk id="3" creationId="{7B9685C4-BC73-8703-1A0D-C6E4743236BA}"/>
          </ac:spMkLst>
        </pc:spChg>
        <pc:spChg chg="mod ord">
          <ac:chgData name="Alana Rivera" userId="S::arg3669@ads.northwestern.edu::fc8b707a-b7e9-4f2a-8d71-2d76819b7881" providerId="AD" clId="Web-{1EC12A19-F1A3-A6AE-4F47-CC5CE229D8A3}" dt="2022-08-15T13:32:10.578" v="134"/>
          <ac:spMkLst>
            <pc:docMk/>
            <pc:sldMk cId="1302776411" sldId="573"/>
            <ac:spMk id="4" creationId="{F382FA60-922F-1F95-E2DE-1D7289C53F27}"/>
          </ac:spMkLst>
        </pc:spChg>
        <pc:spChg chg="del">
          <ac:chgData name="Alana Rivera" userId="S::arg3669@ads.northwestern.edu::fc8b707a-b7e9-4f2a-8d71-2d76819b7881" providerId="AD" clId="Web-{1EC12A19-F1A3-A6AE-4F47-CC5CE229D8A3}" dt="2022-08-15T13:30:45.375" v="126"/>
          <ac:spMkLst>
            <pc:docMk/>
            <pc:sldMk cId="1302776411" sldId="573"/>
            <ac:spMk id="8" creationId="{504815A5-9497-FFC2-AF88-3B1B9E2D6DDB}"/>
          </ac:spMkLst>
        </pc:spChg>
        <pc:spChg chg="add del mod">
          <ac:chgData name="Alana Rivera" userId="S::arg3669@ads.northwestern.edu::fc8b707a-b7e9-4f2a-8d71-2d76819b7881" providerId="AD" clId="Web-{1EC12A19-F1A3-A6AE-4F47-CC5CE229D8A3}" dt="2022-08-15T13:31:43.968" v="131"/>
          <ac:spMkLst>
            <pc:docMk/>
            <pc:sldMk cId="1302776411" sldId="573"/>
            <ac:spMk id="9" creationId="{8E936F84-C257-552D-9F99-45B098051624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3:32:03.593" v="133"/>
          <ac:spMkLst>
            <pc:docMk/>
            <pc:sldMk cId="1302776411" sldId="573"/>
            <ac:spMk id="14" creationId="{E28E8E2D-7448-E995-58E0-7A5A1A43B39A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3:32:10.578" v="134"/>
          <ac:spMkLst>
            <pc:docMk/>
            <pc:sldMk cId="1302776411" sldId="573"/>
            <ac:spMk id="17" creationId="{1A95671B-3CC6-4792-9114-B74FAEA224E6}"/>
          </ac:spMkLst>
        </pc:spChg>
        <pc:spChg chg="add">
          <ac:chgData name="Alana Rivera" userId="S::arg3669@ads.northwestern.edu::fc8b707a-b7e9-4f2a-8d71-2d76819b7881" providerId="AD" clId="Web-{1EC12A19-F1A3-A6AE-4F47-CC5CE229D8A3}" dt="2022-08-15T13:32:10.578" v="134"/>
          <ac:spMkLst>
            <pc:docMk/>
            <pc:sldMk cId="1302776411" sldId="573"/>
            <ac:spMk id="24" creationId="{7F57BEA8-497D-4AA8-8A18-BDCD696B25FE}"/>
          </ac:spMkLst>
        </pc:spChg>
        <pc:picChg chg="add del mod">
          <ac:chgData name="Alana Rivera" userId="S::arg3669@ads.northwestern.edu::fc8b707a-b7e9-4f2a-8d71-2d76819b7881" providerId="AD" clId="Web-{1EC12A19-F1A3-A6AE-4F47-CC5CE229D8A3}" dt="2022-08-15T14:26:25.068" v="242"/>
          <ac:picMkLst>
            <pc:docMk/>
            <pc:sldMk cId="1302776411" sldId="573"/>
            <ac:picMk id="3" creationId="{51D5BE35-24E5-D8B5-2E0C-36B48F993DB0}"/>
          </ac:picMkLst>
        </pc:picChg>
        <pc:picChg chg="add del mod">
          <ac:chgData name="Alana Rivera" userId="S::arg3669@ads.northwestern.edu::fc8b707a-b7e9-4f2a-8d71-2d76819b7881" providerId="AD" clId="Web-{1EC12A19-F1A3-A6AE-4F47-CC5CE229D8A3}" dt="2022-08-15T13:30:48.986" v="128"/>
          <ac:picMkLst>
            <pc:docMk/>
            <pc:sldMk cId="1302776411" sldId="573"/>
            <ac:picMk id="5" creationId="{BBD3F9FA-774B-3AD5-2B74-10D3BFA10DDA}"/>
          </ac:picMkLst>
        </pc:picChg>
        <pc:picChg chg="del">
          <ac:chgData name="Alana Rivera" userId="S::arg3669@ads.northwestern.edu::fc8b707a-b7e9-4f2a-8d71-2d76819b7881" providerId="AD" clId="Web-{1EC12A19-F1A3-A6AE-4F47-CC5CE229D8A3}" dt="2022-08-15T13:24:47.972" v="65"/>
          <ac:picMkLst>
            <pc:docMk/>
            <pc:sldMk cId="1302776411" sldId="573"/>
            <ac:picMk id="6" creationId="{CFDD00ED-B77E-71EA-5AD7-E002B482C878}"/>
          </ac:picMkLst>
        </pc:picChg>
        <pc:picChg chg="add mod ord">
          <ac:chgData name="Alana Rivera" userId="S::arg3669@ads.northwestern.edu::fc8b707a-b7e9-4f2a-8d71-2d76819b7881" providerId="AD" clId="Web-{1EC12A19-F1A3-A6AE-4F47-CC5CE229D8A3}" dt="2022-08-15T13:32:10.578" v="134"/>
          <ac:picMkLst>
            <pc:docMk/>
            <pc:sldMk cId="1302776411" sldId="573"/>
            <ac:picMk id="10" creationId="{B36100A6-9D21-8F89-F5CA-026C59EEB31C}"/>
          </ac:picMkLst>
        </pc:picChg>
        <pc:cxnChg chg="add">
          <ac:chgData name="Alana Rivera" userId="S::arg3669@ads.northwestern.edu::fc8b707a-b7e9-4f2a-8d71-2d76819b7881" providerId="AD" clId="Web-{1EC12A19-F1A3-A6AE-4F47-CC5CE229D8A3}" dt="2022-08-15T13:32:10.578" v="134"/>
          <ac:cxnSpMkLst>
            <pc:docMk/>
            <pc:sldMk cId="1302776411" sldId="573"/>
            <ac:cxnSpMk id="22" creationId="{D2E961F1-4A28-4A5F-BBD4-6E400E5E6C75}"/>
          </ac:cxnSpMkLst>
        </pc:cxnChg>
        <pc:cxnChg chg="add">
          <ac:chgData name="Alana Rivera" userId="S::arg3669@ads.northwestern.edu::fc8b707a-b7e9-4f2a-8d71-2d76819b7881" providerId="AD" clId="Web-{1EC12A19-F1A3-A6AE-4F47-CC5CE229D8A3}" dt="2022-08-15T13:32:10.578" v="134"/>
          <ac:cxnSpMkLst>
            <pc:docMk/>
            <pc:sldMk cId="1302776411" sldId="573"/>
            <ac:cxnSpMk id="26" creationId="{A82415D3-DDE5-4D63-8CB3-23A5EC581B27}"/>
          </ac:cxnSpMkLst>
        </pc:cxnChg>
        <pc:cxnChg chg="add">
          <ac:chgData name="Alana Rivera" userId="S::arg3669@ads.northwestern.edu::fc8b707a-b7e9-4f2a-8d71-2d76819b7881" providerId="AD" clId="Web-{1EC12A19-F1A3-A6AE-4F47-CC5CE229D8A3}" dt="2022-08-15T13:32:10.578" v="134"/>
          <ac:cxnSpMkLst>
            <pc:docMk/>
            <pc:sldMk cId="1302776411" sldId="573"/>
            <ac:cxnSpMk id="28" creationId="{AD7193FB-6AE6-4B3B-8F89-56B55DD63B4D}"/>
          </ac:cxnSpMkLst>
        </pc:cxnChg>
      </pc:sldChg>
      <pc:sldChg chg="modSp add">
        <pc:chgData name="Alana Rivera" userId="S::arg3669@ads.northwestern.edu::fc8b707a-b7e9-4f2a-8d71-2d76819b7881" providerId="AD" clId="Web-{1EC12A19-F1A3-A6AE-4F47-CC5CE229D8A3}" dt="2022-08-15T14:54:21.676" v="306"/>
        <pc:sldMkLst>
          <pc:docMk/>
          <pc:sldMk cId="1679138107" sldId="574"/>
        </pc:sldMkLst>
        <pc:spChg chg="mod">
          <ac:chgData name="Alana Rivera" userId="S::arg3669@ads.northwestern.edu::fc8b707a-b7e9-4f2a-8d71-2d76819b7881" providerId="AD" clId="Web-{1EC12A19-F1A3-A6AE-4F47-CC5CE229D8A3}" dt="2022-08-15T14:54:21.676" v="306"/>
          <ac:spMkLst>
            <pc:docMk/>
            <pc:sldMk cId="1679138107" sldId="574"/>
            <ac:spMk id="2" creationId="{D73AD3D7-FAFF-57A4-D2DA-2A9F215FE732}"/>
          </ac:spMkLst>
        </pc:spChg>
        <pc:spChg chg="mod">
          <ac:chgData name="Alana Rivera" userId="S::arg3669@ads.northwestern.edu::fc8b707a-b7e9-4f2a-8d71-2d76819b7881" providerId="AD" clId="Web-{1EC12A19-F1A3-A6AE-4F47-CC5CE229D8A3}" dt="2022-08-15T13:58:05.003" v="234" actId="20577"/>
          <ac:spMkLst>
            <pc:docMk/>
            <pc:sldMk cId="1679138107" sldId="574"/>
            <ac:spMk id="3" creationId="{A2BA6101-ADEE-DF3C-A833-77BDB0C9F079}"/>
          </ac:spMkLst>
        </pc:spChg>
        <pc:spChg chg="mod">
          <ac:chgData name="Alana Rivera" userId="S::arg3669@ads.northwestern.edu::fc8b707a-b7e9-4f2a-8d71-2d76819b7881" providerId="AD" clId="Web-{1EC12A19-F1A3-A6AE-4F47-CC5CE229D8A3}" dt="2022-08-15T13:54:16.411" v="209" actId="14100"/>
          <ac:spMkLst>
            <pc:docMk/>
            <pc:sldMk cId="1679138107" sldId="574"/>
            <ac:spMk id="50" creationId="{E8C65708-1DC5-2D4E-0CB0-1D9C5E003479}"/>
          </ac:spMkLst>
        </pc:spChg>
        <pc:spChg chg="mod">
          <ac:chgData name="Alana Rivera" userId="S::arg3669@ads.northwestern.edu::fc8b707a-b7e9-4f2a-8d71-2d76819b7881" providerId="AD" clId="Web-{1EC12A19-F1A3-A6AE-4F47-CC5CE229D8A3}" dt="2022-08-15T13:54:09.146" v="208" actId="14100"/>
          <ac:spMkLst>
            <pc:docMk/>
            <pc:sldMk cId="1679138107" sldId="574"/>
            <ac:spMk id="51" creationId="{402C58B8-21A1-FAE8-9419-21171D010838}"/>
          </ac:spMkLst>
        </pc:spChg>
        <pc:picChg chg="mod">
          <ac:chgData name="Alana Rivera" userId="S::arg3669@ads.northwestern.edu::fc8b707a-b7e9-4f2a-8d71-2d76819b7881" providerId="AD" clId="Web-{1EC12A19-F1A3-A6AE-4F47-CC5CE229D8A3}" dt="2022-08-15T13:48:10.351" v="168"/>
          <ac:picMkLst>
            <pc:docMk/>
            <pc:sldMk cId="1679138107" sldId="574"/>
            <ac:picMk id="9" creationId="{06049CD3-1DD4-862C-C04C-EC2AB91A8ADC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8:04.195" v="167"/>
          <ac:picMkLst>
            <pc:docMk/>
            <pc:sldMk cId="1679138107" sldId="574"/>
            <ac:picMk id="11" creationId="{07A670AD-4D97-A30D-1E2D-C7ADA094A307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38.805" v="161"/>
          <ac:picMkLst>
            <pc:docMk/>
            <pc:sldMk cId="1679138107" sldId="574"/>
            <ac:picMk id="13" creationId="{0498FBCF-8886-77BF-23F5-D61B2691A041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33.899" v="160"/>
          <ac:picMkLst>
            <pc:docMk/>
            <pc:sldMk cId="1679138107" sldId="574"/>
            <ac:picMk id="15" creationId="{8B30F27E-9529-FAF7-1A4B-F736C986571D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28.633" v="159"/>
          <ac:picMkLst>
            <pc:docMk/>
            <pc:sldMk cId="1679138107" sldId="574"/>
            <ac:picMk id="17" creationId="{AD4EE27E-F705-8799-9BC7-C5211C789DA2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42.977" v="162"/>
          <ac:picMkLst>
            <pc:docMk/>
            <pc:sldMk cId="1679138107" sldId="574"/>
            <ac:picMk id="33" creationId="{68D4A7F8-D1EA-C0EA-7285-9F55647B6884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55.852" v="165"/>
          <ac:picMkLst>
            <pc:docMk/>
            <pc:sldMk cId="1679138107" sldId="574"/>
            <ac:picMk id="34" creationId="{EF6A5D0A-376E-3186-D348-48520F789FC9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49.164" v="163"/>
          <ac:picMkLst>
            <pc:docMk/>
            <pc:sldMk cId="1679138107" sldId="574"/>
            <ac:picMk id="35" creationId="{51774301-104E-EC86-C922-BBB017CB4D1B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10.758" v="158"/>
          <ac:picMkLst>
            <pc:docMk/>
            <pc:sldMk cId="1679138107" sldId="574"/>
            <ac:picMk id="36" creationId="{20D66E58-8F76-9064-BDC5-ED4BC6565EA3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47:52.523" v="164"/>
          <ac:picMkLst>
            <pc:docMk/>
            <pc:sldMk cId="1679138107" sldId="574"/>
            <ac:picMk id="37" creationId="{58D6DD4E-B484-D3AE-7C54-F656E5F54B67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06.944" v="184"/>
          <ac:picMkLst>
            <pc:docMk/>
            <pc:sldMk cId="1679138107" sldId="574"/>
            <ac:picMk id="39" creationId="{0A4B78A6-94E5-1DB8-9C16-5BA02DCA9CD3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27.944" v="189"/>
          <ac:picMkLst>
            <pc:docMk/>
            <pc:sldMk cId="1679138107" sldId="574"/>
            <ac:picMk id="40" creationId="{DED11B3B-58A1-1723-E2E9-2A91B1A6BF00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34.975" v="191"/>
          <ac:picMkLst>
            <pc:docMk/>
            <pc:sldMk cId="1679138107" sldId="574"/>
            <ac:picMk id="41" creationId="{6ACB8C5B-61CE-36CF-01C7-5E3B1CC95993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31.287" v="190"/>
          <ac:picMkLst>
            <pc:docMk/>
            <pc:sldMk cId="1679138107" sldId="574"/>
            <ac:picMk id="42" creationId="{DB244F63-0BCA-05DB-9DDF-7E45344A88E0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11.444" v="185"/>
          <ac:picMkLst>
            <pc:docMk/>
            <pc:sldMk cId="1679138107" sldId="574"/>
            <ac:picMk id="43" creationId="{495336FC-B038-8D44-9A77-6844D727B000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2:04.631" v="198"/>
          <ac:picMkLst>
            <pc:docMk/>
            <pc:sldMk cId="1679138107" sldId="574"/>
            <ac:picMk id="44" creationId="{870C7711-4C93-18DD-F692-73C7E40CB63A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56.662" v="197"/>
          <ac:picMkLst>
            <pc:docMk/>
            <pc:sldMk cId="1679138107" sldId="574"/>
            <ac:picMk id="45" creationId="{3A28CEED-C152-B4EC-427E-E3A2C31485EF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14.881" v="186"/>
          <ac:picMkLst>
            <pc:docMk/>
            <pc:sldMk cId="1679138107" sldId="574"/>
            <ac:picMk id="46" creationId="{D0400F91-9FD6-FE3C-B008-296238757D3C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20.381" v="188"/>
          <ac:picMkLst>
            <pc:docMk/>
            <pc:sldMk cId="1679138107" sldId="574"/>
            <ac:picMk id="47" creationId="{9DA446B2-4186-45AC-2A95-4A99944CCAF2}"/>
          </ac:picMkLst>
        </pc:picChg>
        <pc:picChg chg="mod">
          <ac:chgData name="Alana Rivera" userId="S::arg3669@ads.northwestern.edu::fc8b707a-b7e9-4f2a-8d71-2d76819b7881" providerId="AD" clId="Web-{1EC12A19-F1A3-A6AE-4F47-CC5CE229D8A3}" dt="2022-08-15T13:51:17.444" v="187"/>
          <ac:picMkLst>
            <pc:docMk/>
            <pc:sldMk cId="1679138107" sldId="574"/>
            <ac:picMk id="48" creationId="{FC7C8886-15AC-5E75-75AC-8561FA4432AB}"/>
          </ac:picMkLst>
        </pc:picChg>
      </pc:sldChg>
      <pc:sldChg chg="addSp delSp modSp add">
        <pc:chgData name="Alana Rivera" userId="S::arg3669@ads.northwestern.edu::fc8b707a-b7e9-4f2a-8d71-2d76819b7881" providerId="AD" clId="Web-{1EC12A19-F1A3-A6AE-4F47-CC5CE229D8A3}" dt="2022-08-15T14:00:03.799" v="240"/>
        <pc:sldMkLst>
          <pc:docMk/>
          <pc:sldMk cId="715146644" sldId="575"/>
        </pc:sldMkLst>
        <pc:spChg chg="mod">
          <ac:chgData name="Alana Rivera" userId="S::arg3669@ads.northwestern.edu::fc8b707a-b7e9-4f2a-8d71-2d76819b7881" providerId="AD" clId="Web-{1EC12A19-F1A3-A6AE-4F47-CC5CE229D8A3}" dt="2022-08-15T13:51:02.460" v="183" actId="20577"/>
          <ac:spMkLst>
            <pc:docMk/>
            <pc:sldMk cId="715146644" sldId="575"/>
            <ac:spMk id="2" creationId="{AFF040D4-5FBD-CD4C-2815-D680A40C1760}"/>
          </ac:spMkLst>
        </pc:spChg>
        <pc:spChg chg="add del mod">
          <ac:chgData name="Alana Rivera" userId="S::arg3669@ads.northwestern.edu::fc8b707a-b7e9-4f2a-8d71-2d76819b7881" providerId="AD" clId="Web-{1EC12A19-F1A3-A6AE-4F47-CC5CE229D8A3}" dt="2022-08-15T13:59:52.799" v="237"/>
          <ac:spMkLst>
            <pc:docMk/>
            <pc:sldMk cId="715146644" sldId="575"/>
            <ac:spMk id="3" creationId="{5447D4AF-B846-857E-3056-7BAFF6C6A687}"/>
          </ac:spMkLst>
        </pc:spChg>
        <pc:spChg chg="add del mod">
          <ac:chgData name="Alana Rivera" userId="S::arg3669@ads.northwestern.edu::fc8b707a-b7e9-4f2a-8d71-2d76819b7881" providerId="AD" clId="Web-{1EC12A19-F1A3-A6AE-4F47-CC5CE229D8A3}" dt="2022-08-15T14:00:03.799" v="240"/>
          <ac:spMkLst>
            <pc:docMk/>
            <pc:sldMk cId="715146644" sldId="575"/>
            <ac:spMk id="6" creationId="{E7842B9F-840F-B619-A5B1-6866378977D8}"/>
          </ac:spMkLst>
        </pc:spChg>
      </pc:sldChg>
      <pc:sldChg chg="addSp delSp modSp new mod setBg setClrOvrMap">
        <pc:chgData name="Alana Rivera" userId="S::arg3669@ads.northwestern.edu::fc8b707a-b7e9-4f2a-8d71-2d76819b7881" providerId="AD" clId="Web-{1EC12A19-F1A3-A6AE-4F47-CC5CE229D8A3}" dt="2022-08-15T14:29:58.693" v="304" actId="14100"/>
        <pc:sldMkLst>
          <pc:docMk/>
          <pc:sldMk cId="3908451736" sldId="576"/>
        </pc:sldMkLst>
        <pc:spChg chg="mod">
          <ac:chgData name="Alana Rivera" userId="S::arg3669@ads.northwestern.edu::fc8b707a-b7e9-4f2a-8d71-2d76819b7881" providerId="AD" clId="Web-{1EC12A19-F1A3-A6AE-4F47-CC5CE229D8A3}" dt="2022-08-15T14:29:45.474" v="301" actId="1076"/>
          <ac:spMkLst>
            <pc:docMk/>
            <pc:sldMk cId="3908451736" sldId="576"/>
            <ac:spMk id="2" creationId="{0C8CAC45-BB80-608E-A2C4-D466697B5DE9}"/>
          </ac:spMkLst>
        </pc:spChg>
        <pc:spChg chg="del">
          <ac:chgData name="Alana Rivera" userId="S::arg3669@ads.northwestern.edu::fc8b707a-b7e9-4f2a-8d71-2d76819b7881" providerId="AD" clId="Web-{1EC12A19-F1A3-A6AE-4F47-CC5CE229D8A3}" dt="2022-08-15T14:26:58.099" v="244"/>
          <ac:spMkLst>
            <pc:docMk/>
            <pc:sldMk cId="3908451736" sldId="576"/>
            <ac:spMk id="3" creationId="{675CEA6F-669A-14A3-625A-9865EA834451}"/>
          </ac:spMkLst>
        </pc:spChg>
        <pc:spChg chg="mod ord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4" creationId="{B3A5901E-437D-E8D0-0653-E185C0B8BAC8}"/>
          </ac:spMkLst>
        </pc:spChg>
        <pc:spChg chg="mod ord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5" creationId="{A248A269-BAF1-2736-CFA8-8555FD2A29C1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7:51.209" v="248"/>
          <ac:spMkLst>
            <pc:docMk/>
            <pc:sldMk cId="3908451736" sldId="576"/>
            <ac:spMk id="11" creationId="{E5C3294E-AE95-D31C-6BC2-7DFD3B42C62A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7:51.209" v="248"/>
          <ac:spMkLst>
            <pc:docMk/>
            <pc:sldMk cId="3908451736" sldId="576"/>
            <ac:spMk id="14" creationId="{68A4132F-DEC6-4332-A00C-A11AD4519B6C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7:51.209" v="248"/>
          <ac:spMkLst>
            <pc:docMk/>
            <pc:sldMk cId="3908451736" sldId="576"/>
            <ac:spMk id="16" creationId="{64965EAE-E41A-435F-B993-07E824B6C977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7:51.209" v="248"/>
          <ac:spMkLst>
            <pc:docMk/>
            <pc:sldMk cId="3908451736" sldId="576"/>
            <ac:spMk id="18" creationId="{152F8994-E6D4-4311-9548-C3607BC43645}"/>
          </ac:spMkLst>
        </pc:spChg>
        <pc:spChg chg="add del mod">
          <ac:chgData name="Alana Rivera" userId="S::arg3669@ads.northwestern.edu::fc8b707a-b7e9-4f2a-8d71-2d76819b7881" providerId="AD" clId="Web-{1EC12A19-F1A3-A6AE-4F47-CC5CE229D8A3}" dt="2022-08-15T14:29:49.474" v="302"/>
          <ac:spMkLst>
            <pc:docMk/>
            <pc:sldMk cId="3908451736" sldId="576"/>
            <ac:spMk id="20" creationId="{40362EF9-ED30-5B67-5CE9-1A0A83C7790D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21" creationId="{5AAE9118-0436-4488-AC4A-C14DF6A7B6B1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22" creationId="{1B10F861-B8F1-49C7-BD58-EAB20CEE7F93}"/>
          </ac:spMkLst>
        </pc:spChg>
        <pc:spChg chg="add del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23" creationId="{61F6E425-22AB-4DA2-8FAC-58ADB58EF6C3}"/>
          </ac:spMkLst>
        </pc:spChg>
        <pc:spChg chg="add">
          <ac:chgData name="Alana Rivera" userId="S::arg3669@ads.northwestern.edu::fc8b707a-b7e9-4f2a-8d71-2d76819b7881" providerId="AD" clId="Web-{1EC12A19-F1A3-A6AE-4F47-CC5CE229D8A3}" dt="2022-08-15T14:29:04.599" v="295"/>
          <ac:spMkLst>
            <pc:docMk/>
            <pc:sldMk cId="3908451736" sldId="576"/>
            <ac:spMk id="28" creationId="{5E52985E-2553-471E-82AA-5ED7A329890A}"/>
          </ac:spMkLst>
        </pc:spChg>
        <pc:picChg chg="add mod ord">
          <ac:chgData name="Alana Rivera" userId="S::arg3669@ads.northwestern.edu::fc8b707a-b7e9-4f2a-8d71-2d76819b7881" providerId="AD" clId="Web-{1EC12A19-F1A3-A6AE-4F47-CC5CE229D8A3}" dt="2022-08-15T14:29:55.818" v="303" actId="14100"/>
          <ac:picMkLst>
            <pc:docMk/>
            <pc:sldMk cId="3908451736" sldId="576"/>
            <ac:picMk id="6" creationId="{495E2C70-71B1-1B41-8C7D-FDD49B0FAA4D}"/>
          </ac:picMkLst>
        </pc:picChg>
        <pc:picChg chg="add mod ord">
          <ac:chgData name="Alana Rivera" userId="S::arg3669@ads.northwestern.edu::fc8b707a-b7e9-4f2a-8d71-2d76819b7881" providerId="AD" clId="Web-{1EC12A19-F1A3-A6AE-4F47-CC5CE229D8A3}" dt="2022-08-15T14:29:58.693" v="304" actId="14100"/>
          <ac:picMkLst>
            <pc:docMk/>
            <pc:sldMk cId="3908451736" sldId="576"/>
            <ac:picMk id="7" creationId="{FDBCE25A-3386-166A-1F01-737AB0F51FF0}"/>
          </ac:picMkLst>
        </pc:picChg>
        <pc:cxnChg chg="add">
          <ac:chgData name="Alana Rivera" userId="S::arg3669@ads.northwestern.edu::fc8b707a-b7e9-4f2a-8d71-2d76819b7881" providerId="AD" clId="Web-{1EC12A19-F1A3-A6AE-4F47-CC5CE229D8A3}" dt="2022-08-15T14:29:04.599" v="295"/>
          <ac:cxnSpMkLst>
            <pc:docMk/>
            <pc:sldMk cId="3908451736" sldId="576"/>
            <ac:cxnSpMk id="30" creationId="{DAE3ABC6-4042-4293-A7DF-F01181363B7E}"/>
          </ac:cxnSpMkLst>
        </pc:cxnChg>
      </pc:sldChg>
    </pc:docChg>
  </pc:docChgLst>
  <pc:docChgLst>
    <pc:chgData name="Eileen Fleming Suse" userId="S::efs3844@ads.northwestern.edu::725c94ef-d051-42d7-9d33-8572765d592b" providerId="AD" clId="Web-{6453D58A-1654-8002-0A61-A0BEB834EB25}"/>
    <pc:docChg chg="addSld modSld">
      <pc:chgData name="Eileen Fleming Suse" userId="S::efs3844@ads.northwestern.edu::725c94ef-d051-42d7-9d33-8572765d592b" providerId="AD" clId="Web-{6453D58A-1654-8002-0A61-A0BEB834EB25}" dt="2022-07-12T18:46:19.401" v="270" actId="20577"/>
      <pc:docMkLst>
        <pc:docMk/>
      </pc:docMkLst>
      <pc:sldChg chg="modSp">
        <pc:chgData name="Eileen Fleming Suse" userId="S::efs3844@ads.northwestern.edu::725c94ef-d051-42d7-9d33-8572765d592b" providerId="AD" clId="Web-{6453D58A-1654-8002-0A61-A0BEB834EB25}" dt="2022-07-12T18:46:19.401" v="270" actId="20577"/>
        <pc:sldMkLst>
          <pc:docMk/>
          <pc:sldMk cId="3622356910" sldId="474"/>
        </pc:sldMkLst>
        <pc:spChg chg="mod">
          <ac:chgData name="Eileen Fleming Suse" userId="S::efs3844@ads.northwestern.edu::725c94ef-d051-42d7-9d33-8572765d592b" providerId="AD" clId="Web-{6453D58A-1654-8002-0A61-A0BEB834EB25}" dt="2022-07-12T18:46:19.401" v="270" actId="20577"/>
          <ac:spMkLst>
            <pc:docMk/>
            <pc:sldMk cId="3622356910" sldId="474"/>
            <ac:spMk id="3" creationId="{00000000-0000-0000-0000-000000000000}"/>
          </ac:spMkLst>
        </pc:spChg>
      </pc:sldChg>
      <pc:sldChg chg="modSp modNotes">
        <pc:chgData name="Eileen Fleming Suse" userId="S::efs3844@ads.northwestern.edu::725c94ef-d051-42d7-9d33-8572765d592b" providerId="AD" clId="Web-{6453D58A-1654-8002-0A61-A0BEB834EB25}" dt="2022-07-12T18:36:44.136" v="235" actId="20577"/>
        <pc:sldMkLst>
          <pc:docMk/>
          <pc:sldMk cId="1329796371" sldId="495"/>
        </pc:sldMkLst>
        <pc:spChg chg="mod">
          <ac:chgData name="Eileen Fleming Suse" userId="S::efs3844@ads.northwestern.edu::725c94ef-d051-42d7-9d33-8572765d592b" providerId="AD" clId="Web-{6453D58A-1654-8002-0A61-A0BEB834EB25}" dt="2022-07-12T18:36:44.136" v="235" actId="20577"/>
          <ac:spMkLst>
            <pc:docMk/>
            <pc:sldMk cId="1329796371" sldId="495"/>
            <ac:spMk id="2" creationId="{D73AD3D7-FAFF-57A4-D2DA-2A9F215FE732}"/>
          </ac:spMkLst>
        </pc:spChg>
      </pc:sldChg>
      <pc:sldChg chg="modNotes">
        <pc:chgData name="Eileen Fleming Suse" userId="S::efs3844@ads.northwestern.edu::725c94ef-d051-42d7-9d33-8572765d592b" providerId="AD" clId="Web-{6453D58A-1654-8002-0A61-A0BEB834EB25}" dt="2022-07-12T18:30:49.496" v="179"/>
        <pc:sldMkLst>
          <pc:docMk/>
          <pc:sldMk cId="3398720118" sldId="497"/>
        </pc:sldMkLst>
      </pc:sldChg>
      <pc:sldChg chg="modSp">
        <pc:chgData name="Eileen Fleming Suse" userId="S::efs3844@ads.northwestern.edu::725c94ef-d051-42d7-9d33-8572765d592b" providerId="AD" clId="Web-{6453D58A-1654-8002-0A61-A0BEB834EB25}" dt="2022-07-12T18:36:39.636" v="230" actId="20577"/>
        <pc:sldMkLst>
          <pc:docMk/>
          <pc:sldMk cId="1742495713" sldId="498"/>
        </pc:sldMkLst>
        <pc:spChg chg="mod">
          <ac:chgData name="Eileen Fleming Suse" userId="S::efs3844@ads.northwestern.edu::725c94ef-d051-42d7-9d33-8572765d592b" providerId="AD" clId="Web-{6453D58A-1654-8002-0A61-A0BEB834EB25}" dt="2022-07-12T18:36:39.636" v="230" actId="20577"/>
          <ac:spMkLst>
            <pc:docMk/>
            <pc:sldMk cId="1742495713" sldId="498"/>
            <ac:spMk id="2" creationId="{04136CBD-6CE5-BCEB-E2CA-D38F480E77A2}"/>
          </ac:spMkLst>
        </pc:spChg>
      </pc:sldChg>
      <pc:sldChg chg="modSp modNotes">
        <pc:chgData name="Eileen Fleming Suse" userId="S::efs3844@ads.northwestern.edu::725c94ef-d051-42d7-9d33-8572765d592b" providerId="AD" clId="Web-{6453D58A-1654-8002-0A61-A0BEB834EB25}" dt="2022-07-12T18:38:08.511" v="241" actId="20577"/>
        <pc:sldMkLst>
          <pc:docMk/>
          <pc:sldMk cId="1290733541" sldId="500"/>
        </pc:sldMkLst>
        <pc:spChg chg="mod">
          <ac:chgData name="Eileen Fleming Suse" userId="S::efs3844@ads.northwestern.edu::725c94ef-d051-42d7-9d33-8572765d592b" providerId="AD" clId="Web-{6453D58A-1654-8002-0A61-A0BEB834EB25}" dt="2022-07-12T18:38:08.511" v="241" actId="20577"/>
          <ac:spMkLst>
            <pc:docMk/>
            <pc:sldMk cId="1290733541" sldId="500"/>
            <ac:spMk id="2" creationId="{D73AD3D7-FAFF-57A4-D2DA-2A9F215FE732}"/>
          </ac:spMkLst>
        </pc:spChg>
      </pc:sldChg>
      <pc:sldChg chg="modSp modNotes">
        <pc:chgData name="Eileen Fleming Suse" userId="S::efs3844@ads.northwestern.edu::725c94ef-d051-42d7-9d33-8572765d592b" providerId="AD" clId="Web-{6453D58A-1654-8002-0A61-A0BEB834EB25}" dt="2022-07-12T18:39:37.011" v="252"/>
        <pc:sldMkLst>
          <pc:docMk/>
          <pc:sldMk cId="2328685914" sldId="501"/>
        </pc:sldMkLst>
        <pc:spChg chg="mod">
          <ac:chgData name="Eileen Fleming Suse" userId="S::efs3844@ads.northwestern.edu::725c94ef-d051-42d7-9d33-8572765d592b" providerId="AD" clId="Web-{6453D58A-1654-8002-0A61-A0BEB834EB25}" dt="2022-07-12T18:38:45.886" v="246" actId="20577"/>
          <ac:spMkLst>
            <pc:docMk/>
            <pc:sldMk cId="2328685914" sldId="501"/>
            <ac:spMk id="2" creationId="{D73AD3D7-FAFF-57A4-D2DA-2A9F215FE732}"/>
          </ac:spMkLst>
        </pc:spChg>
      </pc:sldChg>
      <pc:sldChg chg="modSp new">
        <pc:chgData name="Eileen Fleming Suse" userId="S::efs3844@ads.northwestern.edu::725c94ef-d051-42d7-9d33-8572765d592b" providerId="AD" clId="Web-{6453D58A-1654-8002-0A61-A0BEB834EB25}" dt="2022-07-12T18:39:53.574" v="255" actId="20577"/>
        <pc:sldMkLst>
          <pc:docMk/>
          <pc:sldMk cId="2585063076" sldId="503"/>
        </pc:sldMkLst>
        <pc:spChg chg="mod">
          <ac:chgData name="Eileen Fleming Suse" userId="S::efs3844@ads.northwestern.edu::725c94ef-d051-42d7-9d33-8572765d592b" providerId="AD" clId="Web-{6453D58A-1654-8002-0A61-A0BEB834EB25}" dt="2022-07-12T18:39:53.574" v="255" actId="20577"/>
          <ac:spMkLst>
            <pc:docMk/>
            <pc:sldMk cId="2585063076" sldId="503"/>
            <ac:spMk id="2" creationId="{AFF040D4-5FBD-CD4C-2815-D680A40C1760}"/>
          </ac:spMkLst>
        </pc:spChg>
      </pc:sldChg>
    </pc:docChg>
  </pc:docChgLst>
  <pc:docChgLst>
    <pc:chgData name="Eileen Fleming Suse" userId="S::efs3844@ads.northwestern.edu::725c94ef-d051-42d7-9d33-8572765d592b" providerId="AD" clId="Web-{D3A4DDAE-F601-1EA1-8B08-9A196E8F2085}"/>
    <pc:docChg chg="modSld">
      <pc:chgData name="Eileen Fleming Suse" userId="S::efs3844@ads.northwestern.edu::725c94ef-d051-42d7-9d33-8572765d592b" providerId="AD" clId="Web-{D3A4DDAE-F601-1EA1-8B08-9A196E8F2085}" dt="2022-02-16T19:54:14.633" v="166"/>
      <pc:docMkLst>
        <pc:docMk/>
      </pc:docMkLst>
      <pc:sldChg chg="addSp delSp modSp modNotes">
        <pc:chgData name="Eileen Fleming Suse" userId="S::efs3844@ads.northwestern.edu::725c94ef-d051-42d7-9d33-8572765d592b" providerId="AD" clId="Web-{D3A4DDAE-F601-1EA1-8B08-9A196E8F2085}" dt="2022-02-16T19:54:14.633" v="166"/>
        <pc:sldMkLst>
          <pc:docMk/>
          <pc:sldMk cId="187152192" sldId="345"/>
        </pc:sldMkLst>
        <pc:spChg chg="mod">
          <ac:chgData name="Eileen Fleming Suse" userId="S::efs3844@ads.northwestern.edu::725c94ef-d051-42d7-9d33-8572765d592b" providerId="AD" clId="Web-{D3A4DDAE-F601-1EA1-8B08-9A196E8F2085}" dt="2022-02-16T19:49:42.058" v="82" actId="20577"/>
          <ac:spMkLst>
            <pc:docMk/>
            <pc:sldMk cId="187152192" sldId="345"/>
            <ac:spMk id="3" creationId="{00000000-0000-0000-0000-000000000000}"/>
          </ac:spMkLst>
        </pc:spChg>
        <pc:graphicFrameChg chg="add del mod">
          <ac:chgData name="Eileen Fleming Suse" userId="S::efs3844@ads.northwestern.edu::725c94ef-d051-42d7-9d33-8572765d592b" providerId="AD" clId="Web-{D3A4DDAE-F601-1EA1-8B08-9A196E8F2085}" dt="2022-02-16T19:42:57.140" v="15"/>
          <ac:graphicFrameMkLst>
            <pc:docMk/>
            <pc:sldMk cId="187152192" sldId="345"/>
            <ac:graphicFrameMk id="7" creationId="{D2598B20-23F0-441D-A494-497A344C5ECB}"/>
          </ac:graphicFrameMkLst>
        </pc:graphicFrameChg>
      </pc:sldChg>
    </pc:docChg>
  </pc:docChgLst>
  <pc:docChgLst>
    <pc:chgData name="Daniel L Weiss" userId="S::dlw2885@ads.northwestern.edu::9eb720c2-52d8-4896-8792-48826e9f92f5" providerId="AD" clId="Web-{B9EE3F52-F075-6E9D-52ED-144888B1DDC6}"/>
    <pc:docChg chg="addSld delSld modSld sldOrd">
      <pc:chgData name="Daniel L Weiss" userId="S::dlw2885@ads.northwestern.edu::9eb720c2-52d8-4896-8792-48826e9f92f5" providerId="AD" clId="Web-{B9EE3F52-F075-6E9D-52ED-144888B1DDC6}" dt="2022-04-13T18:47:08.223" v="226" actId="14100"/>
      <pc:docMkLst>
        <pc:docMk/>
      </pc:docMkLst>
      <pc:sldChg chg="modSp modNotes">
        <pc:chgData name="Daniel L Weiss" userId="S::dlw2885@ads.northwestern.edu::9eb720c2-52d8-4896-8792-48826e9f92f5" providerId="AD" clId="Web-{B9EE3F52-F075-6E9D-52ED-144888B1DDC6}" dt="2022-04-13T18:27:09.180" v="18"/>
        <pc:sldMkLst>
          <pc:docMk/>
          <pc:sldMk cId="187152192" sldId="345"/>
        </pc:sldMkLst>
        <pc:spChg chg="mod">
          <ac:chgData name="Daniel L Weiss" userId="S::dlw2885@ads.northwestern.edu::9eb720c2-52d8-4896-8792-48826e9f92f5" providerId="AD" clId="Web-{B9EE3F52-F075-6E9D-52ED-144888B1DDC6}" dt="2022-04-13T18:26:20.568" v="0"/>
          <ac:spMkLst>
            <pc:docMk/>
            <pc:sldMk cId="187152192" sldId="345"/>
            <ac:spMk id="2" creationId="{00000000-0000-0000-0000-000000000000}"/>
          </ac:spMkLst>
        </pc:spChg>
      </pc:sldChg>
      <pc:sldChg chg="modSp ord">
        <pc:chgData name="Daniel L Weiss" userId="S::dlw2885@ads.northwestern.edu::9eb720c2-52d8-4896-8792-48826e9f92f5" providerId="AD" clId="Web-{B9EE3F52-F075-6E9D-52ED-144888B1DDC6}" dt="2022-04-13T18:35:45.322" v="196"/>
        <pc:sldMkLst>
          <pc:docMk/>
          <pc:sldMk cId="1988056686" sldId="413"/>
        </pc:sldMkLst>
        <pc:spChg chg="mod">
          <ac:chgData name="Daniel L Weiss" userId="S::dlw2885@ads.northwestern.edu::9eb720c2-52d8-4896-8792-48826e9f92f5" providerId="AD" clId="Web-{B9EE3F52-F075-6E9D-52ED-144888B1DDC6}" dt="2022-04-13T18:27:44.573" v="42"/>
          <ac:spMkLst>
            <pc:docMk/>
            <pc:sldMk cId="1988056686" sldId="413"/>
            <ac:spMk id="2" creationId="{C0FC3E40-68EF-4C4B-B12B-C27F6289B0A7}"/>
          </ac:spMkLst>
        </pc:spChg>
        <pc:graphicFrameChg chg="modGraphic">
          <ac:chgData name="Daniel L Weiss" userId="S::dlw2885@ads.northwestern.edu::9eb720c2-52d8-4896-8792-48826e9f92f5" providerId="AD" clId="Web-{B9EE3F52-F075-6E9D-52ED-144888B1DDC6}" dt="2022-04-13T18:35:37.384" v="195" actId="20577"/>
          <ac:graphicFrameMkLst>
            <pc:docMk/>
            <pc:sldMk cId="1988056686" sldId="413"/>
            <ac:graphicFrameMk id="7" creationId="{D87BB613-6FE8-A448-6CAA-406C3C8B3A23}"/>
          </ac:graphicFrameMkLst>
        </pc:graphicFrameChg>
      </pc:sldChg>
      <pc:sldChg chg="addSp delSp modSp">
        <pc:chgData name="Daniel L Weiss" userId="S::dlw2885@ads.northwestern.edu::9eb720c2-52d8-4896-8792-48826e9f92f5" providerId="AD" clId="Web-{B9EE3F52-F075-6E9D-52ED-144888B1DDC6}" dt="2022-04-13T18:45:42.718" v="200" actId="1076"/>
        <pc:sldMkLst>
          <pc:docMk/>
          <pc:sldMk cId="1323147804" sldId="414"/>
        </pc:sldMkLst>
        <pc:spChg chg="del">
          <ac:chgData name="Daniel L Weiss" userId="S::dlw2885@ads.northwestern.edu::9eb720c2-52d8-4896-8792-48826e9f92f5" providerId="AD" clId="Web-{B9EE3F52-F075-6E9D-52ED-144888B1DDC6}" dt="2022-04-13T18:45:37.921" v="197"/>
          <ac:spMkLst>
            <pc:docMk/>
            <pc:sldMk cId="1323147804" sldId="414"/>
            <ac:spMk id="6" creationId="{76C1CF6F-E5D2-2EED-BCBF-DC5EE00ADC15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5:42.718" v="200" actId="1076"/>
          <ac:picMkLst>
            <pc:docMk/>
            <pc:sldMk cId="1323147804" sldId="414"/>
            <ac:picMk id="3" creationId="{1131CDBC-EBE3-AF40-5A32-DE6D1B322E12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5:57.125" v="204" actId="1076"/>
        <pc:sldMkLst>
          <pc:docMk/>
          <pc:sldMk cId="1169277319" sldId="415"/>
        </pc:sldMkLst>
        <pc:spChg chg="del">
          <ac:chgData name="Daniel L Weiss" userId="S::dlw2885@ads.northwestern.edu::9eb720c2-52d8-4896-8792-48826e9f92f5" providerId="AD" clId="Web-{B9EE3F52-F075-6E9D-52ED-144888B1DDC6}" dt="2022-04-13T18:45:52.859" v="201"/>
          <ac:spMkLst>
            <pc:docMk/>
            <pc:sldMk cId="1169277319" sldId="415"/>
            <ac:spMk id="6" creationId="{96D73FD0-BC9A-4DD8-F670-98267C6071E9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5:57.125" v="204" actId="1076"/>
          <ac:picMkLst>
            <pc:docMk/>
            <pc:sldMk cId="1169277319" sldId="415"/>
            <ac:picMk id="3" creationId="{6A4F79B8-D1C5-6217-BF4D-A56053367AB4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6:10.751" v="208" actId="1076"/>
        <pc:sldMkLst>
          <pc:docMk/>
          <pc:sldMk cId="2302014301" sldId="416"/>
        </pc:sldMkLst>
        <pc:spChg chg="del">
          <ac:chgData name="Daniel L Weiss" userId="S::dlw2885@ads.northwestern.edu::9eb720c2-52d8-4896-8792-48826e9f92f5" providerId="AD" clId="Web-{B9EE3F52-F075-6E9D-52ED-144888B1DDC6}" dt="2022-04-13T18:46:04.282" v="205"/>
          <ac:spMkLst>
            <pc:docMk/>
            <pc:sldMk cId="2302014301" sldId="416"/>
            <ac:spMk id="6" creationId="{05E1EAF4-D938-B6BB-3D83-7946220461E2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6:10.751" v="208" actId="1076"/>
          <ac:picMkLst>
            <pc:docMk/>
            <pc:sldMk cId="2302014301" sldId="416"/>
            <ac:picMk id="3" creationId="{E9980F0A-E1AE-27E7-D731-B1D07E7DC4DB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6:29.018" v="213" actId="1076"/>
        <pc:sldMkLst>
          <pc:docMk/>
          <pc:sldMk cId="924790087" sldId="417"/>
        </pc:sldMkLst>
        <pc:spChg chg="mod">
          <ac:chgData name="Daniel L Weiss" userId="S::dlw2885@ads.northwestern.edu::9eb720c2-52d8-4896-8792-48826e9f92f5" providerId="AD" clId="Web-{B9EE3F52-F075-6E9D-52ED-144888B1DDC6}" dt="2022-04-13T18:46:24.924" v="210" actId="20577"/>
          <ac:spMkLst>
            <pc:docMk/>
            <pc:sldMk cId="924790087" sldId="417"/>
            <ac:spMk id="2" creationId="{32C11C15-5F35-47FB-B560-68F14488628E}"/>
          </ac:spMkLst>
        </pc:spChg>
        <pc:spChg chg="del">
          <ac:chgData name="Daniel L Weiss" userId="S::dlw2885@ads.northwestern.edu::9eb720c2-52d8-4896-8792-48826e9f92f5" providerId="AD" clId="Web-{B9EE3F52-F075-6E9D-52ED-144888B1DDC6}" dt="2022-04-13T18:46:19.111" v="209"/>
          <ac:spMkLst>
            <pc:docMk/>
            <pc:sldMk cId="924790087" sldId="417"/>
            <ac:spMk id="6" creationId="{D729F2FA-7EF1-5535-070E-1FE517037258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6:29.018" v="213" actId="1076"/>
          <ac:picMkLst>
            <pc:docMk/>
            <pc:sldMk cId="924790087" sldId="417"/>
            <ac:picMk id="3" creationId="{4BFDBF53-D2C7-6099-B279-149871F89AD1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6:43.753" v="219" actId="1076"/>
        <pc:sldMkLst>
          <pc:docMk/>
          <pc:sldMk cId="2320010571" sldId="418"/>
        </pc:sldMkLst>
        <pc:spChg chg="del">
          <ac:chgData name="Daniel L Weiss" userId="S::dlw2885@ads.northwestern.edu::9eb720c2-52d8-4896-8792-48826e9f92f5" providerId="AD" clId="Web-{B9EE3F52-F075-6E9D-52ED-144888B1DDC6}" dt="2022-04-13T18:46:34.471" v="214"/>
          <ac:spMkLst>
            <pc:docMk/>
            <pc:sldMk cId="2320010571" sldId="418"/>
            <ac:spMk id="6" creationId="{A04DD546-9F43-CFC3-388A-0D1B5C10862B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6:43.753" v="219" actId="1076"/>
          <ac:picMkLst>
            <pc:docMk/>
            <pc:sldMk cId="2320010571" sldId="418"/>
            <ac:picMk id="3" creationId="{2E61F2B3-B81B-00F3-02DD-BF093AEAC64E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6:55.863" v="223" actId="1076"/>
        <pc:sldMkLst>
          <pc:docMk/>
          <pc:sldMk cId="4115575189" sldId="419"/>
        </pc:sldMkLst>
        <pc:spChg chg="del">
          <ac:chgData name="Daniel L Weiss" userId="S::dlw2885@ads.northwestern.edu::9eb720c2-52d8-4896-8792-48826e9f92f5" providerId="AD" clId="Web-{B9EE3F52-F075-6E9D-52ED-144888B1DDC6}" dt="2022-04-13T18:46:49.316" v="220"/>
          <ac:spMkLst>
            <pc:docMk/>
            <pc:sldMk cId="4115575189" sldId="419"/>
            <ac:spMk id="6" creationId="{F3E335BE-11A1-BCEE-F73C-873694A85311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6:55.863" v="223" actId="1076"/>
          <ac:picMkLst>
            <pc:docMk/>
            <pc:sldMk cId="4115575189" sldId="419"/>
            <ac:picMk id="3" creationId="{4E93CFD1-62AB-AADA-383B-5785FFE7E4AB}"/>
          </ac:picMkLst>
        </pc:picChg>
      </pc:sldChg>
      <pc:sldChg chg="addSp delSp modSp">
        <pc:chgData name="Daniel L Weiss" userId="S::dlw2885@ads.northwestern.edu::9eb720c2-52d8-4896-8792-48826e9f92f5" providerId="AD" clId="Web-{B9EE3F52-F075-6E9D-52ED-144888B1DDC6}" dt="2022-04-13T18:47:08.223" v="226" actId="14100"/>
        <pc:sldMkLst>
          <pc:docMk/>
          <pc:sldMk cId="3009417113" sldId="420"/>
        </pc:sldMkLst>
        <pc:spChg chg="del">
          <ac:chgData name="Daniel L Weiss" userId="S::dlw2885@ads.northwestern.edu::9eb720c2-52d8-4896-8792-48826e9f92f5" providerId="AD" clId="Web-{B9EE3F52-F075-6E9D-52ED-144888B1DDC6}" dt="2022-04-13T18:47:02.348" v="224"/>
          <ac:spMkLst>
            <pc:docMk/>
            <pc:sldMk cId="3009417113" sldId="420"/>
            <ac:spMk id="6" creationId="{D0997D6B-E2C7-9D40-1B6D-8DE178B71ABA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47:08.223" v="226" actId="14100"/>
          <ac:picMkLst>
            <pc:docMk/>
            <pc:sldMk cId="3009417113" sldId="420"/>
            <ac:picMk id="3" creationId="{8D604F9F-CC5F-59D9-009A-28E394B1BB5D}"/>
          </ac:picMkLst>
        </pc:picChg>
      </pc:sldChg>
      <pc:sldChg chg="modSp new">
        <pc:chgData name="Daniel L Weiss" userId="S::dlw2885@ads.northwestern.edu::9eb720c2-52d8-4896-8792-48826e9f92f5" providerId="AD" clId="Web-{B9EE3F52-F075-6E9D-52ED-144888B1DDC6}" dt="2022-04-13T18:27:27.165" v="28"/>
        <pc:sldMkLst>
          <pc:docMk/>
          <pc:sldMk cId="1887522449" sldId="449"/>
        </pc:sldMkLst>
        <pc:spChg chg="mod">
          <ac:chgData name="Daniel L Weiss" userId="S::dlw2885@ads.northwestern.edu::9eb720c2-52d8-4896-8792-48826e9f92f5" providerId="AD" clId="Web-{B9EE3F52-F075-6E9D-52ED-144888B1DDC6}" dt="2022-04-13T18:27:27.165" v="28"/>
          <ac:spMkLst>
            <pc:docMk/>
            <pc:sldMk cId="1887522449" sldId="449"/>
            <ac:spMk id="2" creationId="{A16ECC9C-673F-65C1-B581-ADA9E27E470A}"/>
          </ac:spMkLst>
        </pc:spChg>
      </pc:sldChg>
      <pc:sldChg chg="addSp delSp modSp new">
        <pc:chgData name="Daniel L Weiss" userId="S::dlw2885@ads.northwestern.edu::9eb720c2-52d8-4896-8792-48826e9f92f5" providerId="AD" clId="Web-{B9EE3F52-F075-6E9D-52ED-144888B1DDC6}" dt="2022-04-13T18:32:45.232" v="178" actId="14100"/>
        <pc:sldMkLst>
          <pc:docMk/>
          <pc:sldMk cId="1148005718" sldId="450"/>
        </pc:sldMkLst>
        <pc:spChg chg="mod">
          <ac:chgData name="Daniel L Weiss" userId="S::dlw2885@ads.northwestern.edu::9eb720c2-52d8-4896-8792-48826e9f92f5" providerId="AD" clId="Web-{B9EE3F52-F075-6E9D-52ED-144888B1DDC6}" dt="2022-04-13T18:30:17.817" v="118" actId="1076"/>
          <ac:spMkLst>
            <pc:docMk/>
            <pc:sldMk cId="1148005718" sldId="450"/>
            <ac:spMk id="2" creationId="{8D68C885-4E21-F9CD-2A4F-A3F80A802F84}"/>
          </ac:spMkLst>
        </pc:spChg>
        <pc:spChg chg="del">
          <ac:chgData name="Daniel L Weiss" userId="S::dlw2885@ads.northwestern.edu::9eb720c2-52d8-4896-8792-48826e9f92f5" providerId="AD" clId="Web-{B9EE3F52-F075-6E9D-52ED-144888B1DDC6}" dt="2022-04-13T18:31:00.976" v="119"/>
          <ac:spMkLst>
            <pc:docMk/>
            <pc:sldMk cId="1148005718" sldId="450"/>
            <ac:spMk id="3" creationId="{4BCC377E-70FE-C985-5D07-B34F7904B1B3}"/>
          </ac:spMkLst>
        </pc:spChg>
        <pc:spChg chg="add del mod">
          <ac:chgData name="Daniel L Weiss" userId="S::dlw2885@ads.northwestern.edu::9eb720c2-52d8-4896-8792-48826e9f92f5" providerId="AD" clId="Web-{B9EE3F52-F075-6E9D-52ED-144888B1DDC6}" dt="2022-04-13T18:31:23.821" v="125"/>
          <ac:spMkLst>
            <pc:docMk/>
            <pc:sldMk cId="1148005718" sldId="450"/>
            <ac:spMk id="7" creationId="{6A58FA0F-E467-2A6E-B320-0C1101133C67}"/>
          </ac:spMkLst>
        </pc:spChg>
        <pc:spChg chg="add mod">
          <ac:chgData name="Daniel L Weiss" userId="S::dlw2885@ads.northwestern.edu::9eb720c2-52d8-4896-8792-48826e9f92f5" providerId="AD" clId="Web-{B9EE3F52-F075-6E9D-52ED-144888B1DDC6}" dt="2022-04-13T18:31:38.666" v="127" actId="1076"/>
          <ac:spMkLst>
            <pc:docMk/>
            <pc:sldMk cId="1148005718" sldId="450"/>
            <ac:spMk id="8" creationId="{DCD5BF40-E0BF-7F1B-D6F4-8657F9F9F037}"/>
          </ac:spMkLst>
        </pc:spChg>
        <pc:spChg chg="add mod">
          <ac:chgData name="Daniel L Weiss" userId="S::dlw2885@ads.northwestern.edu::9eb720c2-52d8-4896-8792-48826e9f92f5" providerId="AD" clId="Web-{B9EE3F52-F075-6E9D-52ED-144888B1DDC6}" dt="2022-04-13T18:31:51.776" v="132" actId="1076"/>
          <ac:spMkLst>
            <pc:docMk/>
            <pc:sldMk cId="1148005718" sldId="450"/>
            <ac:spMk id="9" creationId="{F8D0AAB1-FA35-D0CD-DBC8-BB0E53E2C81D}"/>
          </ac:spMkLst>
        </pc:spChg>
        <pc:spChg chg="add mod">
          <ac:chgData name="Daniel L Weiss" userId="S::dlw2885@ads.northwestern.edu::9eb720c2-52d8-4896-8792-48826e9f92f5" providerId="AD" clId="Web-{B9EE3F52-F075-6E9D-52ED-144888B1DDC6}" dt="2022-04-13T18:32:18.918" v="155" actId="20577"/>
          <ac:spMkLst>
            <pc:docMk/>
            <pc:sldMk cId="1148005718" sldId="450"/>
            <ac:spMk id="10" creationId="{AA1548A7-A181-9CEA-2F5E-EDF27FE00CA4}"/>
          </ac:spMkLst>
        </pc:spChg>
        <pc:spChg chg="add mod">
          <ac:chgData name="Daniel L Weiss" userId="S::dlw2885@ads.northwestern.edu::9eb720c2-52d8-4896-8792-48826e9f92f5" providerId="AD" clId="Web-{B9EE3F52-F075-6E9D-52ED-144888B1DDC6}" dt="2022-04-13T18:32:45.232" v="178" actId="14100"/>
          <ac:spMkLst>
            <pc:docMk/>
            <pc:sldMk cId="1148005718" sldId="450"/>
            <ac:spMk id="11" creationId="{AF7D7D85-FBAC-E719-EA51-1D73FA651C11}"/>
          </ac:spMkLst>
        </pc:spChg>
        <pc:picChg chg="add mod ord">
          <ac:chgData name="Daniel L Weiss" userId="S::dlw2885@ads.northwestern.edu::9eb720c2-52d8-4896-8792-48826e9f92f5" providerId="AD" clId="Web-{B9EE3F52-F075-6E9D-52ED-144888B1DDC6}" dt="2022-04-13T18:31:06.335" v="122" actId="1076"/>
          <ac:picMkLst>
            <pc:docMk/>
            <pc:sldMk cId="1148005718" sldId="450"/>
            <ac:picMk id="6" creationId="{68A3B5E9-5DD2-F654-510B-10154F9B7B2B}"/>
          </ac:picMkLst>
        </pc:picChg>
      </pc:sldChg>
      <pc:sldChg chg="new del">
        <pc:chgData name="Daniel L Weiss" userId="S::dlw2885@ads.northwestern.edu::9eb720c2-52d8-4896-8792-48826e9f92f5" providerId="AD" clId="Web-{B9EE3F52-F075-6E9D-52ED-144888B1DDC6}" dt="2022-04-13T18:29:41.236" v="60"/>
        <pc:sldMkLst>
          <pc:docMk/>
          <pc:sldMk cId="1749403097" sldId="450"/>
        </pc:sldMkLst>
      </pc:sldChg>
      <pc:sldChg chg="new del">
        <pc:chgData name="Daniel L Weiss" userId="S::dlw2885@ads.northwestern.edu::9eb720c2-52d8-4896-8792-48826e9f92f5" providerId="AD" clId="Web-{B9EE3F52-F075-6E9D-52ED-144888B1DDC6}" dt="2022-04-13T18:29:44.877" v="62"/>
        <pc:sldMkLst>
          <pc:docMk/>
          <pc:sldMk cId="1953759846" sldId="4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5073C7-83DD-49B2-8A2C-AE72CD98255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C2BC3-2944-4220-B09E-D7F8EC2206B0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Data</a:t>
          </a:r>
          <a:endParaRPr lang="en-US"/>
        </a:p>
      </dgm:t>
    </dgm:pt>
    <dgm:pt modelId="{48EB8A97-4AD3-4363-90A3-006ED9EFDFB4}" type="parTrans" cxnId="{3EBF6A03-14BE-4F6E-86CE-2B6A365C7DE7}">
      <dgm:prSet/>
      <dgm:spPr/>
      <dgm:t>
        <a:bodyPr/>
        <a:lstStyle/>
        <a:p>
          <a:endParaRPr lang="en-US"/>
        </a:p>
      </dgm:t>
    </dgm:pt>
    <dgm:pt modelId="{3D77DCBE-3A6B-43FE-B0B5-2B8CE701C8CB}" type="sibTrans" cxnId="{3EBF6A03-14BE-4F6E-86CE-2B6A365C7DE7}">
      <dgm:prSet/>
      <dgm:spPr/>
      <dgm:t>
        <a:bodyPr/>
        <a:lstStyle/>
        <a:p>
          <a:endParaRPr lang="en-US"/>
        </a:p>
      </dgm:t>
    </dgm:pt>
    <dgm:pt modelId="{347B5453-2B61-464D-A235-8D676F4EED6C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Thorough analysis of accurate, complete data serves as the foundation of your data story.</a:t>
          </a:r>
          <a:endParaRPr lang="en-US"/>
        </a:p>
      </dgm:t>
    </dgm:pt>
    <dgm:pt modelId="{AEFDDA5A-2848-4288-AA27-129BA30A5BEA}" type="parTrans" cxnId="{92520574-F3DD-4F56-B9F9-B3B4C5E4D832}">
      <dgm:prSet/>
      <dgm:spPr/>
      <dgm:t>
        <a:bodyPr/>
        <a:lstStyle/>
        <a:p>
          <a:endParaRPr lang="en-US"/>
        </a:p>
      </dgm:t>
    </dgm:pt>
    <dgm:pt modelId="{659202E1-69F4-4A53-BB84-613577A2F30F}" type="sibTrans" cxnId="{92520574-F3DD-4F56-B9F9-B3B4C5E4D832}">
      <dgm:prSet/>
      <dgm:spPr/>
      <dgm:t>
        <a:bodyPr/>
        <a:lstStyle/>
        <a:p>
          <a:endParaRPr lang="en-US"/>
        </a:p>
      </dgm:t>
    </dgm:pt>
    <dgm:pt modelId="{CBF6E76C-87D3-43B7-A266-CD0F5C41E76A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Narrative</a:t>
          </a:r>
          <a:endParaRPr lang="en-US"/>
        </a:p>
      </dgm:t>
    </dgm:pt>
    <dgm:pt modelId="{5B3F70B9-D7F3-426A-BB9F-5C311F5E5088}" type="parTrans" cxnId="{2B287AD5-B867-4EC1-9269-099EA9E7FD08}">
      <dgm:prSet/>
      <dgm:spPr/>
      <dgm:t>
        <a:bodyPr/>
        <a:lstStyle/>
        <a:p>
          <a:endParaRPr lang="en-US"/>
        </a:p>
      </dgm:t>
    </dgm:pt>
    <dgm:pt modelId="{0B1A4675-1021-4F1E-958E-3DC727E23DB6}" type="sibTrans" cxnId="{2B287AD5-B867-4EC1-9269-099EA9E7FD08}">
      <dgm:prSet/>
      <dgm:spPr/>
      <dgm:t>
        <a:bodyPr/>
        <a:lstStyle/>
        <a:p>
          <a:endParaRPr lang="en-US"/>
        </a:p>
      </dgm:t>
    </dgm:pt>
    <dgm:pt modelId="{7B84187D-4D06-4017-8131-03CD42A69679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Also called a storyline, narrative is used to communicate insights from data, the context surrounding it, and actions you recommend and aim to inspire in your audience.</a:t>
          </a:r>
          <a:endParaRPr lang="en-US"/>
        </a:p>
      </dgm:t>
    </dgm:pt>
    <dgm:pt modelId="{D805B982-D49A-4AF2-AA01-54FFB847E80F}" type="parTrans" cxnId="{A4D59BE4-49D2-4FF6-B32C-A21F0D1C8FAA}">
      <dgm:prSet/>
      <dgm:spPr/>
      <dgm:t>
        <a:bodyPr/>
        <a:lstStyle/>
        <a:p>
          <a:endParaRPr lang="en-US"/>
        </a:p>
      </dgm:t>
    </dgm:pt>
    <dgm:pt modelId="{1F7ED0A1-9E74-4DA0-A76D-4340C798EE69}" type="sibTrans" cxnId="{A4D59BE4-49D2-4FF6-B32C-A21F0D1C8FAA}">
      <dgm:prSet/>
      <dgm:spPr/>
      <dgm:t>
        <a:bodyPr/>
        <a:lstStyle/>
        <a:p>
          <a:endParaRPr lang="en-US"/>
        </a:p>
      </dgm:t>
    </dgm:pt>
    <dgm:pt modelId="{BCB17774-5585-4CAE-B9F8-19ED45BF1A61}">
      <dgm:prSet phldrT="[Text]" phldr="0"/>
      <dgm:spPr/>
      <dgm:t>
        <a:bodyPr/>
        <a:lstStyle/>
        <a:p>
          <a:r>
            <a:rPr lang="en-US">
              <a:latin typeface="Calibri" panose="020F0502020204030204"/>
            </a:rPr>
            <a:t>Visualizations</a:t>
          </a:r>
          <a:endParaRPr lang="en-US"/>
        </a:p>
      </dgm:t>
    </dgm:pt>
    <dgm:pt modelId="{43C2D8CD-8E41-4CC4-8E01-89CA08DD5C79}" type="parTrans" cxnId="{667A7EE5-3BA2-4440-9159-464838368449}">
      <dgm:prSet/>
      <dgm:spPr/>
      <dgm:t>
        <a:bodyPr/>
        <a:lstStyle/>
        <a:p>
          <a:endParaRPr lang="en-US"/>
        </a:p>
      </dgm:t>
    </dgm:pt>
    <dgm:pt modelId="{039BE8E3-D3F9-450D-BF5A-CE4BDE19E4D0}" type="sibTrans" cxnId="{667A7EE5-3BA2-4440-9159-464838368449}">
      <dgm:prSet/>
      <dgm:spPr/>
      <dgm:t>
        <a:bodyPr/>
        <a:lstStyle/>
        <a:p>
          <a:endParaRPr lang="en-US"/>
        </a:p>
      </dgm:t>
    </dgm:pt>
    <dgm:pt modelId="{11FA0814-60EA-4684-9734-4549106D3A3E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Visualizations of your data and narrative can be useful for communicating its story clearly and memorably</a:t>
          </a:r>
          <a:endParaRPr lang="en-US"/>
        </a:p>
      </dgm:t>
    </dgm:pt>
    <dgm:pt modelId="{EC55D27C-1AF9-4424-9B8F-531C035E8E05}" type="parTrans" cxnId="{2550DEB1-7DFB-4E47-BF31-31BA8EE8EDF3}">
      <dgm:prSet/>
      <dgm:spPr/>
      <dgm:t>
        <a:bodyPr/>
        <a:lstStyle/>
        <a:p>
          <a:endParaRPr lang="en-US"/>
        </a:p>
      </dgm:t>
    </dgm:pt>
    <dgm:pt modelId="{9F03B167-2720-4631-9417-7B2F4479C8C6}" type="sibTrans" cxnId="{2550DEB1-7DFB-4E47-BF31-31BA8EE8EDF3}">
      <dgm:prSet/>
      <dgm:spPr/>
      <dgm:t>
        <a:bodyPr/>
        <a:lstStyle/>
        <a:p>
          <a:endParaRPr lang="en-US"/>
        </a:p>
      </dgm:t>
    </dgm:pt>
    <dgm:pt modelId="{A600ED6E-64C8-4771-8A6F-FE6F8023A960}" type="pres">
      <dgm:prSet presAssocID="{965073C7-83DD-49B2-8A2C-AE72CD9825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EDBA5F-ED52-4BEF-B89F-EC4F3722FD12}" type="pres">
      <dgm:prSet presAssocID="{3D0C2BC3-2944-4220-B09E-D7F8EC2206B0}" presName="composite" presStyleCnt="0"/>
      <dgm:spPr/>
    </dgm:pt>
    <dgm:pt modelId="{26168CDF-56B4-4923-9C47-C58B1E6A1F82}" type="pres">
      <dgm:prSet presAssocID="{3D0C2BC3-2944-4220-B09E-D7F8EC2206B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D8B6C-93A0-4BD9-9A8B-C8F008565CBC}" type="pres">
      <dgm:prSet presAssocID="{3D0C2BC3-2944-4220-B09E-D7F8EC2206B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CC2A6-E943-4FE5-958E-62ECBDA03E37}" type="pres">
      <dgm:prSet presAssocID="{3D77DCBE-3A6B-43FE-B0B5-2B8CE701C8CB}" presName="space" presStyleCnt="0"/>
      <dgm:spPr/>
    </dgm:pt>
    <dgm:pt modelId="{8160F9FD-358D-4F84-B63B-112717296639}" type="pres">
      <dgm:prSet presAssocID="{CBF6E76C-87D3-43B7-A266-CD0F5C41E76A}" presName="composite" presStyleCnt="0"/>
      <dgm:spPr/>
    </dgm:pt>
    <dgm:pt modelId="{FCC88975-B02C-44B1-A1FA-04E7A4E09F7E}" type="pres">
      <dgm:prSet presAssocID="{CBF6E76C-87D3-43B7-A266-CD0F5C41E7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74A98-2209-4158-B4E2-8A146CA12573}" type="pres">
      <dgm:prSet presAssocID="{CBF6E76C-87D3-43B7-A266-CD0F5C41E7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C340E-8CB7-433C-B4F1-80B3E0BC0E83}" type="pres">
      <dgm:prSet presAssocID="{0B1A4675-1021-4F1E-958E-3DC727E23DB6}" presName="space" presStyleCnt="0"/>
      <dgm:spPr/>
    </dgm:pt>
    <dgm:pt modelId="{4AB4BF09-F623-4D01-AB97-328D5347C790}" type="pres">
      <dgm:prSet presAssocID="{BCB17774-5585-4CAE-B9F8-19ED45BF1A61}" presName="composite" presStyleCnt="0"/>
      <dgm:spPr/>
    </dgm:pt>
    <dgm:pt modelId="{F277B64E-0F42-4840-8D51-EBA4948F08F5}" type="pres">
      <dgm:prSet presAssocID="{BCB17774-5585-4CAE-B9F8-19ED45BF1A6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03554-D390-4320-AEAF-D4D93F7E983A}" type="pres">
      <dgm:prSet presAssocID="{BCB17774-5585-4CAE-B9F8-19ED45BF1A6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287AD5-B867-4EC1-9269-099EA9E7FD08}" srcId="{965073C7-83DD-49B2-8A2C-AE72CD98255C}" destId="{CBF6E76C-87D3-43B7-A266-CD0F5C41E76A}" srcOrd="1" destOrd="0" parTransId="{5B3F70B9-D7F3-426A-BB9F-5C311F5E5088}" sibTransId="{0B1A4675-1021-4F1E-958E-3DC727E23DB6}"/>
    <dgm:cxn modelId="{C5E5E182-4754-4757-A582-AC71216EA0F8}" type="presOf" srcId="{7B84187D-4D06-4017-8131-03CD42A69679}" destId="{42474A98-2209-4158-B4E2-8A146CA12573}" srcOrd="0" destOrd="0" presId="urn:microsoft.com/office/officeart/2005/8/layout/hList1"/>
    <dgm:cxn modelId="{4EB0A706-9849-4958-8B1C-0D9A59A06037}" type="presOf" srcId="{3D0C2BC3-2944-4220-B09E-D7F8EC2206B0}" destId="{26168CDF-56B4-4923-9C47-C58B1E6A1F82}" srcOrd="0" destOrd="0" presId="urn:microsoft.com/office/officeart/2005/8/layout/hList1"/>
    <dgm:cxn modelId="{7EB3822F-282C-4D62-AAB5-B00BE5BB7415}" type="presOf" srcId="{965073C7-83DD-49B2-8A2C-AE72CD98255C}" destId="{A600ED6E-64C8-4771-8A6F-FE6F8023A960}" srcOrd="0" destOrd="0" presId="urn:microsoft.com/office/officeart/2005/8/layout/hList1"/>
    <dgm:cxn modelId="{2550DEB1-7DFB-4E47-BF31-31BA8EE8EDF3}" srcId="{BCB17774-5585-4CAE-B9F8-19ED45BF1A61}" destId="{11FA0814-60EA-4684-9734-4549106D3A3E}" srcOrd="0" destOrd="0" parTransId="{EC55D27C-1AF9-4424-9B8F-531C035E8E05}" sibTransId="{9F03B167-2720-4631-9417-7B2F4479C8C6}"/>
    <dgm:cxn modelId="{3EBF6A03-14BE-4F6E-86CE-2B6A365C7DE7}" srcId="{965073C7-83DD-49B2-8A2C-AE72CD98255C}" destId="{3D0C2BC3-2944-4220-B09E-D7F8EC2206B0}" srcOrd="0" destOrd="0" parTransId="{48EB8A97-4AD3-4363-90A3-006ED9EFDFB4}" sibTransId="{3D77DCBE-3A6B-43FE-B0B5-2B8CE701C8CB}"/>
    <dgm:cxn modelId="{A4D59BE4-49D2-4FF6-B32C-A21F0D1C8FAA}" srcId="{CBF6E76C-87D3-43B7-A266-CD0F5C41E76A}" destId="{7B84187D-4D06-4017-8131-03CD42A69679}" srcOrd="0" destOrd="0" parTransId="{D805B982-D49A-4AF2-AA01-54FFB847E80F}" sibTransId="{1F7ED0A1-9E74-4DA0-A76D-4340C798EE69}"/>
    <dgm:cxn modelId="{CE26A885-0570-4B38-8E30-2871CA717C45}" type="presOf" srcId="{347B5453-2B61-464D-A235-8D676F4EED6C}" destId="{EB1D8B6C-93A0-4BD9-9A8B-C8F008565CBC}" srcOrd="0" destOrd="0" presId="urn:microsoft.com/office/officeart/2005/8/layout/hList1"/>
    <dgm:cxn modelId="{B44E5FBC-939E-4110-942B-1FC19F1476DB}" type="presOf" srcId="{CBF6E76C-87D3-43B7-A266-CD0F5C41E76A}" destId="{FCC88975-B02C-44B1-A1FA-04E7A4E09F7E}" srcOrd="0" destOrd="0" presId="urn:microsoft.com/office/officeart/2005/8/layout/hList1"/>
    <dgm:cxn modelId="{F3BE3D33-E189-4041-890B-420986F9B02E}" type="presOf" srcId="{BCB17774-5585-4CAE-B9F8-19ED45BF1A61}" destId="{F277B64E-0F42-4840-8D51-EBA4948F08F5}" srcOrd="0" destOrd="0" presId="urn:microsoft.com/office/officeart/2005/8/layout/hList1"/>
    <dgm:cxn modelId="{667A7EE5-3BA2-4440-9159-464838368449}" srcId="{965073C7-83DD-49B2-8A2C-AE72CD98255C}" destId="{BCB17774-5585-4CAE-B9F8-19ED45BF1A61}" srcOrd="2" destOrd="0" parTransId="{43C2D8CD-8E41-4CC4-8E01-89CA08DD5C79}" sibTransId="{039BE8E3-D3F9-450D-BF5A-CE4BDE19E4D0}"/>
    <dgm:cxn modelId="{1A93D930-58E0-4E32-A94F-B6B1327C8740}" type="presOf" srcId="{11FA0814-60EA-4684-9734-4549106D3A3E}" destId="{14F03554-D390-4320-AEAF-D4D93F7E983A}" srcOrd="0" destOrd="0" presId="urn:microsoft.com/office/officeart/2005/8/layout/hList1"/>
    <dgm:cxn modelId="{92520574-F3DD-4F56-B9F9-B3B4C5E4D832}" srcId="{3D0C2BC3-2944-4220-B09E-D7F8EC2206B0}" destId="{347B5453-2B61-464D-A235-8D676F4EED6C}" srcOrd="0" destOrd="0" parTransId="{AEFDDA5A-2848-4288-AA27-129BA30A5BEA}" sibTransId="{659202E1-69F4-4A53-BB84-613577A2F30F}"/>
    <dgm:cxn modelId="{D024830E-D0C5-41A9-BA93-2C4E8E03D6E0}" type="presParOf" srcId="{A600ED6E-64C8-4771-8A6F-FE6F8023A960}" destId="{00EDBA5F-ED52-4BEF-B89F-EC4F3722FD12}" srcOrd="0" destOrd="0" presId="urn:microsoft.com/office/officeart/2005/8/layout/hList1"/>
    <dgm:cxn modelId="{0F498CD5-0A3A-4D23-828B-515AC9651C41}" type="presParOf" srcId="{00EDBA5F-ED52-4BEF-B89F-EC4F3722FD12}" destId="{26168CDF-56B4-4923-9C47-C58B1E6A1F82}" srcOrd="0" destOrd="0" presId="urn:microsoft.com/office/officeart/2005/8/layout/hList1"/>
    <dgm:cxn modelId="{2C2A6F76-D1FB-4F8C-85F8-08BF58D63BAB}" type="presParOf" srcId="{00EDBA5F-ED52-4BEF-B89F-EC4F3722FD12}" destId="{EB1D8B6C-93A0-4BD9-9A8B-C8F008565CBC}" srcOrd="1" destOrd="0" presId="urn:microsoft.com/office/officeart/2005/8/layout/hList1"/>
    <dgm:cxn modelId="{03CF7821-5113-4F85-9F8C-640197721F77}" type="presParOf" srcId="{A600ED6E-64C8-4771-8A6F-FE6F8023A960}" destId="{89DCC2A6-E943-4FE5-958E-62ECBDA03E37}" srcOrd="1" destOrd="0" presId="urn:microsoft.com/office/officeart/2005/8/layout/hList1"/>
    <dgm:cxn modelId="{BD8991C4-2CC1-4CDC-838A-F9B093D892ED}" type="presParOf" srcId="{A600ED6E-64C8-4771-8A6F-FE6F8023A960}" destId="{8160F9FD-358D-4F84-B63B-112717296639}" srcOrd="2" destOrd="0" presId="urn:microsoft.com/office/officeart/2005/8/layout/hList1"/>
    <dgm:cxn modelId="{B6FC6823-9755-43D0-A3D5-D8222CBE6E09}" type="presParOf" srcId="{8160F9FD-358D-4F84-B63B-112717296639}" destId="{FCC88975-B02C-44B1-A1FA-04E7A4E09F7E}" srcOrd="0" destOrd="0" presId="urn:microsoft.com/office/officeart/2005/8/layout/hList1"/>
    <dgm:cxn modelId="{5457A6C6-898C-4A9E-ADCC-7416EE019204}" type="presParOf" srcId="{8160F9FD-358D-4F84-B63B-112717296639}" destId="{42474A98-2209-4158-B4E2-8A146CA12573}" srcOrd="1" destOrd="0" presId="urn:microsoft.com/office/officeart/2005/8/layout/hList1"/>
    <dgm:cxn modelId="{075224AD-D50B-4501-BF79-8D7FF7EB33DE}" type="presParOf" srcId="{A600ED6E-64C8-4771-8A6F-FE6F8023A960}" destId="{11AC340E-8CB7-433C-B4F1-80B3E0BC0E83}" srcOrd="3" destOrd="0" presId="urn:microsoft.com/office/officeart/2005/8/layout/hList1"/>
    <dgm:cxn modelId="{1EF3C480-960F-4415-9D14-0C74CF85F81A}" type="presParOf" srcId="{A600ED6E-64C8-4771-8A6F-FE6F8023A960}" destId="{4AB4BF09-F623-4D01-AB97-328D5347C790}" srcOrd="4" destOrd="0" presId="urn:microsoft.com/office/officeart/2005/8/layout/hList1"/>
    <dgm:cxn modelId="{AF4074FC-A858-4EC3-B6CB-68CE5996912F}" type="presParOf" srcId="{4AB4BF09-F623-4D01-AB97-328D5347C790}" destId="{F277B64E-0F42-4840-8D51-EBA4948F08F5}" srcOrd="0" destOrd="0" presId="urn:microsoft.com/office/officeart/2005/8/layout/hList1"/>
    <dgm:cxn modelId="{51F6C58C-18B2-4DC2-AB37-E2EB894B8F91}" type="presParOf" srcId="{4AB4BF09-F623-4D01-AB97-328D5347C790}" destId="{14F03554-D390-4320-AEAF-D4D93F7E98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B5AC0-3A85-4253-A68B-EA954AF5F642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91B4DB-328C-451B-BD29-D56102A0735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100"/>
            <a:t>Within 1 hour of birth the Baby RN completes a Kaiser Sepsis screening in the EMR </a:t>
          </a:r>
        </a:p>
      </dgm:t>
    </dgm:pt>
    <dgm:pt modelId="{921F3302-D6FC-4389-9473-705A48BE9710}" type="parTrans" cxnId="{66433A18-FD5C-43DC-89D4-E5F8D98FE35A}">
      <dgm:prSet/>
      <dgm:spPr/>
      <dgm:t>
        <a:bodyPr/>
        <a:lstStyle/>
        <a:p>
          <a:endParaRPr lang="en-US"/>
        </a:p>
      </dgm:t>
    </dgm:pt>
    <dgm:pt modelId="{19A58EAB-B843-4818-86DE-D206188382E7}" type="sibTrans" cxnId="{66433A18-FD5C-43DC-89D4-E5F8D98FE35A}">
      <dgm:prSet/>
      <dgm:spPr/>
      <dgm:t>
        <a:bodyPr/>
        <a:lstStyle/>
        <a:p>
          <a:endParaRPr lang="en-US"/>
        </a:p>
      </dgm:t>
    </dgm:pt>
    <dgm:pt modelId="{AA412085-E433-4837-A626-0229546811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100"/>
            <a:t>If baby is noted to be </a:t>
          </a:r>
          <a:r>
            <a:rPr lang="en-US" sz="1100" b="1" u="sng"/>
            <a:t>well appearing </a:t>
          </a:r>
          <a:r>
            <a:rPr lang="en-US" sz="1100"/>
            <a:t>and antibiotics are not indicated– the baby will remain with parents for routine care under the parent preferred Pediatrician or the EROC if no preference is indicated</a:t>
          </a:r>
        </a:p>
      </dgm:t>
    </dgm:pt>
    <dgm:pt modelId="{900BB316-0A80-489D-93B2-869AE4D1BFCD}" type="parTrans" cxnId="{63D8E76E-599D-4CB0-81D4-A0D241F7898D}">
      <dgm:prSet/>
      <dgm:spPr/>
      <dgm:t>
        <a:bodyPr/>
        <a:lstStyle/>
        <a:p>
          <a:endParaRPr lang="en-US"/>
        </a:p>
      </dgm:t>
    </dgm:pt>
    <dgm:pt modelId="{F80F1A71-21A7-420F-AAB2-68FF5BD1C757}" type="sibTrans" cxnId="{63D8E76E-599D-4CB0-81D4-A0D241F7898D}">
      <dgm:prSet/>
      <dgm:spPr/>
      <dgm:t>
        <a:bodyPr/>
        <a:lstStyle/>
        <a:p>
          <a:endParaRPr lang="en-US"/>
        </a:p>
      </dgm:t>
    </dgm:pt>
    <dgm:pt modelId="{45D1392C-3CDD-4092-9758-8EE2BE6A569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/>
            <a:t>4 hours after delivery the postpartum RN will complete a sepsis screening in the EMR, depending upon the findings the attending pediatrician will be contacted for further instruction</a:t>
          </a:r>
        </a:p>
      </dgm:t>
    </dgm:pt>
    <dgm:pt modelId="{FE6ECAF4-89A8-41DB-B170-851151C30296}" type="parTrans" cxnId="{28A6C80E-46D0-4164-BBD8-91EE338375F6}">
      <dgm:prSet/>
      <dgm:spPr/>
      <dgm:t>
        <a:bodyPr/>
        <a:lstStyle/>
        <a:p>
          <a:endParaRPr lang="en-US"/>
        </a:p>
      </dgm:t>
    </dgm:pt>
    <dgm:pt modelId="{6EB1DE28-5037-42D1-A301-B43732588A32}" type="sibTrans" cxnId="{28A6C80E-46D0-4164-BBD8-91EE338375F6}">
      <dgm:prSet/>
      <dgm:spPr>
        <a:noFill/>
      </dgm:spPr>
      <dgm:t>
        <a:bodyPr/>
        <a:lstStyle/>
        <a:p>
          <a:endParaRPr lang="en-US"/>
        </a:p>
      </dgm:t>
    </dgm:pt>
    <dgm:pt modelId="{6F9D8D39-C69C-411D-9459-272E0DC8DA0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100"/>
            <a:t>If baby is </a:t>
          </a:r>
          <a:r>
            <a:rPr lang="en-US" sz="1100" b="1" u="sng"/>
            <a:t>equivocal or antibiotics are indicated</a:t>
          </a:r>
          <a:r>
            <a:rPr lang="en-US" sz="1100" b="1"/>
            <a:t> </a:t>
          </a:r>
          <a:r>
            <a:rPr lang="en-US" sz="1100"/>
            <a:t>– the baby will be admitted under the Pediatric Hospitalist and contacted for further orders </a:t>
          </a:r>
        </a:p>
      </dgm:t>
    </dgm:pt>
    <dgm:pt modelId="{693C84CB-5A68-4B32-905B-E9D6A6CB1635}" type="parTrans" cxnId="{3FE6E573-532D-4A3B-842E-B34BC6E9E2BB}">
      <dgm:prSet/>
      <dgm:spPr/>
      <dgm:t>
        <a:bodyPr/>
        <a:lstStyle/>
        <a:p>
          <a:endParaRPr lang="en-US"/>
        </a:p>
      </dgm:t>
    </dgm:pt>
    <dgm:pt modelId="{F912E400-24E5-49F5-8927-A8B462BCD623}" type="sibTrans" cxnId="{3FE6E573-532D-4A3B-842E-B34BC6E9E2BB}">
      <dgm:prSet/>
      <dgm:spPr/>
      <dgm:t>
        <a:bodyPr/>
        <a:lstStyle/>
        <a:p>
          <a:endParaRPr lang="en-US"/>
        </a:p>
      </dgm:t>
    </dgm:pt>
    <dgm:pt modelId="{1F56F313-C9EF-4422-B7DA-4CD592EF19C0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100" spc="-50"/>
            <a:t>Within 1 hour of birth the Baby RN completes a Kaiser Sepsis screening in the EMR</a:t>
          </a:r>
          <a:endParaRPr lang="en-US" sz="1100"/>
        </a:p>
      </dgm:t>
    </dgm:pt>
    <dgm:pt modelId="{51130B0E-DD91-422C-8736-142DE1F6D319}" type="parTrans" cxnId="{3C2A693C-6B43-4AAD-9BA2-85BEA4B79893}">
      <dgm:prSet/>
      <dgm:spPr/>
      <dgm:t>
        <a:bodyPr/>
        <a:lstStyle/>
        <a:p>
          <a:endParaRPr lang="en-US"/>
        </a:p>
      </dgm:t>
    </dgm:pt>
    <dgm:pt modelId="{54EC215B-6E99-41E8-88BD-7C4C4BF37384}" type="sibTrans" cxnId="{3C2A693C-6B43-4AAD-9BA2-85BEA4B7989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6A3BEE18-1E4D-47BC-BAB3-6F535E6AFD2A}" type="pres">
      <dgm:prSet presAssocID="{2C9B5AC0-3A85-4253-A68B-EA954AF5F64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0A59E4B-AB07-4E22-BDEF-A41D479C8089}" type="pres">
      <dgm:prSet presAssocID="{5D91B4DB-328C-451B-BD29-D56102A0735D}" presName="compNode" presStyleCnt="0"/>
      <dgm:spPr/>
    </dgm:pt>
    <dgm:pt modelId="{E1BE6B52-E61E-4DBB-BD59-DEBB40281715}" type="pres">
      <dgm:prSet presAssocID="{5D91B4DB-328C-451B-BD29-D56102A0735D}" presName="dummyConnPt" presStyleCnt="0"/>
      <dgm:spPr/>
    </dgm:pt>
    <dgm:pt modelId="{A80CBD32-360B-444E-AB31-5195E2A6E25B}" type="pres">
      <dgm:prSet presAssocID="{5D91B4DB-328C-451B-BD29-D56102A0735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820C5-9C5E-4115-B5A6-7ACD9F5B38B6}" type="pres">
      <dgm:prSet presAssocID="{19A58EAB-B843-4818-86DE-D206188382E7}" presName="sibTrans" presStyleLbl="bgSibTrans2D1" presStyleIdx="0" presStyleCnt="4"/>
      <dgm:spPr/>
      <dgm:t>
        <a:bodyPr/>
        <a:lstStyle/>
        <a:p>
          <a:endParaRPr lang="en-US"/>
        </a:p>
      </dgm:t>
    </dgm:pt>
    <dgm:pt modelId="{A593C0C8-0086-4801-8912-427629423503}" type="pres">
      <dgm:prSet presAssocID="{AA412085-E433-4837-A626-022954681185}" presName="compNode" presStyleCnt="0"/>
      <dgm:spPr/>
    </dgm:pt>
    <dgm:pt modelId="{A2669523-D5BA-46F5-BAD7-F16A042C7106}" type="pres">
      <dgm:prSet presAssocID="{AA412085-E433-4837-A626-022954681185}" presName="dummyConnPt" presStyleCnt="0"/>
      <dgm:spPr/>
    </dgm:pt>
    <dgm:pt modelId="{C33585A5-8A24-4225-8C83-AF2875497145}" type="pres">
      <dgm:prSet presAssocID="{AA412085-E433-4837-A626-022954681185}" presName="node" presStyleLbl="node1" presStyleIdx="1" presStyleCnt="5" custScaleX="105590" custScaleY="125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D8B53-5520-4D29-AF3D-10E3D4C7BA17}" type="pres">
      <dgm:prSet presAssocID="{F80F1A71-21A7-420F-AAB2-68FF5BD1C757}" presName="sibTrans" presStyleLbl="bgSibTrans2D1" presStyleIdx="1" presStyleCnt="4"/>
      <dgm:spPr/>
      <dgm:t>
        <a:bodyPr/>
        <a:lstStyle/>
        <a:p>
          <a:endParaRPr lang="en-US"/>
        </a:p>
      </dgm:t>
    </dgm:pt>
    <dgm:pt modelId="{1D0461DA-EC5E-45D0-B78A-2E3891B5195B}" type="pres">
      <dgm:prSet presAssocID="{45D1392C-3CDD-4092-9758-8EE2BE6A5699}" presName="compNode" presStyleCnt="0"/>
      <dgm:spPr/>
    </dgm:pt>
    <dgm:pt modelId="{1BF4DC7E-1D33-4D04-808A-1F5C1A0056BE}" type="pres">
      <dgm:prSet presAssocID="{45D1392C-3CDD-4092-9758-8EE2BE6A5699}" presName="dummyConnPt" presStyleCnt="0"/>
      <dgm:spPr/>
    </dgm:pt>
    <dgm:pt modelId="{AD2C1C9D-D279-4FE6-926C-10B5F50602CC}" type="pres">
      <dgm:prSet presAssocID="{45D1392C-3CDD-4092-9758-8EE2BE6A56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A2168-BA40-48B9-BF00-6C9494D1A50F}" type="pres">
      <dgm:prSet presAssocID="{6EB1DE28-5037-42D1-A301-B43732588A32}" presName="sibTrans" presStyleLbl="bgSibTrans2D1" presStyleIdx="2" presStyleCnt="4"/>
      <dgm:spPr/>
      <dgm:t>
        <a:bodyPr/>
        <a:lstStyle/>
        <a:p>
          <a:endParaRPr lang="en-US"/>
        </a:p>
      </dgm:t>
    </dgm:pt>
    <dgm:pt modelId="{7936E17D-DF80-4A0B-8AC1-A93418724337}" type="pres">
      <dgm:prSet presAssocID="{6F9D8D39-C69C-411D-9459-272E0DC8DA00}" presName="compNode" presStyleCnt="0"/>
      <dgm:spPr/>
    </dgm:pt>
    <dgm:pt modelId="{6BAB5F89-CC8B-4D6C-868B-05199653D938}" type="pres">
      <dgm:prSet presAssocID="{6F9D8D39-C69C-411D-9459-272E0DC8DA00}" presName="dummyConnPt" presStyleCnt="0"/>
      <dgm:spPr/>
    </dgm:pt>
    <dgm:pt modelId="{BC1B2F71-6435-4228-B3C6-1DAD6DBF766C}" type="pres">
      <dgm:prSet presAssocID="{6F9D8D39-C69C-411D-9459-272E0DC8DA00}" presName="node" presStyleLbl="node1" presStyleIdx="3" presStyleCnt="5" custLinFactY="-33915" custLinFactNeighborX="2783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6BB93-74BD-47EC-BAA4-21931BD1136E}" type="pres">
      <dgm:prSet presAssocID="{F912E400-24E5-49F5-8927-A8B462BCD623}" presName="sibTrans" presStyleLbl="bgSibTrans2D1" presStyleIdx="3" presStyleCnt="4"/>
      <dgm:spPr/>
      <dgm:t>
        <a:bodyPr/>
        <a:lstStyle/>
        <a:p>
          <a:endParaRPr lang="en-US"/>
        </a:p>
      </dgm:t>
    </dgm:pt>
    <dgm:pt modelId="{BB27FFDC-31B4-4559-BBCA-5B2DC349922D}" type="pres">
      <dgm:prSet presAssocID="{1F56F313-C9EF-4422-B7DA-4CD592EF19C0}" presName="compNode" presStyleCnt="0"/>
      <dgm:spPr/>
    </dgm:pt>
    <dgm:pt modelId="{9490E105-A4DD-4D7C-A156-8FB117C4F568}" type="pres">
      <dgm:prSet presAssocID="{1F56F313-C9EF-4422-B7DA-4CD592EF19C0}" presName="dummyConnPt" presStyleCnt="0"/>
      <dgm:spPr/>
    </dgm:pt>
    <dgm:pt modelId="{C715D584-4385-4C91-AC95-71EC0EEAC58D}" type="pres">
      <dgm:prSet presAssocID="{1F56F313-C9EF-4422-B7DA-4CD592EF19C0}" presName="node" presStyleLbl="node1" presStyleIdx="4" presStyleCnt="5" custLinFactY="-44444" custLinFactNeighborX="2783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433A18-FD5C-43DC-89D4-E5F8D98FE35A}" srcId="{2C9B5AC0-3A85-4253-A68B-EA954AF5F642}" destId="{5D91B4DB-328C-451B-BD29-D56102A0735D}" srcOrd="0" destOrd="0" parTransId="{921F3302-D6FC-4389-9473-705A48BE9710}" sibTransId="{19A58EAB-B843-4818-86DE-D206188382E7}"/>
    <dgm:cxn modelId="{81377BB0-A34E-44B7-BBD8-019CAECCBE06}" type="presOf" srcId="{1F56F313-C9EF-4422-B7DA-4CD592EF19C0}" destId="{C715D584-4385-4C91-AC95-71EC0EEAC58D}" srcOrd="0" destOrd="0" presId="urn:microsoft.com/office/officeart/2005/8/layout/bProcess4"/>
    <dgm:cxn modelId="{A8A5EBC4-EAA7-4DDF-9FC2-50F7BFE91D47}" type="presOf" srcId="{5D91B4DB-328C-451B-BD29-D56102A0735D}" destId="{A80CBD32-360B-444E-AB31-5195E2A6E25B}" srcOrd="0" destOrd="0" presId="urn:microsoft.com/office/officeart/2005/8/layout/bProcess4"/>
    <dgm:cxn modelId="{3C2A693C-6B43-4AAD-9BA2-85BEA4B79893}" srcId="{2C9B5AC0-3A85-4253-A68B-EA954AF5F642}" destId="{1F56F313-C9EF-4422-B7DA-4CD592EF19C0}" srcOrd="4" destOrd="0" parTransId="{51130B0E-DD91-422C-8736-142DE1F6D319}" sibTransId="{54EC215B-6E99-41E8-88BD-7C4C4BF37384}"/>
    <dgm:cxn modelId="{3FE6E573-532D-4A3B-842E-B34BC6E9E2BB}" srcId="{2C9B5AC0-3A85-4253-A68B-EA954AF5F642}" destId="{6F9D8D39-C69C-411D-9459-272E0DC8DA00}" srcOrd="3" destOrd="0" parTransId="{693C84CB-5A68-4B32-905B-E9D6A6CB1635}" sibTransId="{F912E400-24E5-49F5-8927-A8B462BCD623}"/>
    <dgm:cxn modelId="{63D8E76E-599D-4CB0-81D4-A0D241F7898D}" srcId="{2C9B5AC0-3A85-4253-A68B-EA954AF5F642}" destId="{AA412085-E433-4837-A626-022954681185}" srcOrd="1" destOrd="0" parTransId="{900BB316-0A80-489D-93B2-869AE4D1BFCD}" sibTransId="{F80F1A71-21A7-420F-AAB2-68FF5BD1C757}"/>
    <dgm:cxn modelId="{3A8F2C00-43B1-4BDA-AAAB-78F329F6AF19}" type="presOf" srcId="{6EB1DE28-5037-42D1-A301-B43732588A32}" destId="{65FA2168-BA40-48B9-BF00-6C9494D1A50F}" srcOrd="0" destOrd="0" presId="urn:microsoft.com/office/officeart/2005/8/layout/bProcess4"/>
    <dgm:cxn modelId="{7DF7F73E-0492-4A36-A406-D09B9682BA0D}" type="presOf" srcId="{6F9D8D39-C69C-411D-9459-272E0DC8DA00}" destId="{BC1B2F71-6435-4228-B3C6-1DAD6DBF766C}" srcOrd="0" destOrd="0" presId="urn:microsoft.com/office/officeart/2005/8/layout/bProcess4"/>
    <dgm:cxn modelId="{E18715BD-482D-4AEA-8847-06BB23070C6B}" type="presOf" srcId="{19A58EAB-B843-4818-86DE-D206188382E7}" destId="{C37820C5-9C5E-4115-B5A6-7ACD9F5B38B6}" srcOrd="0" destOrd="0" presId="urn:microsoft.com/office/officeart/2005/8/layout/bProcess4"/>
    <dgm:cxn modelId="{28A6C80E-46D0-4164-BBD8-91EE338375F6}" srcId="{2C9B5AC0-3A85-4253-A68B-EA954AF5F642}" destId="{45D1392C-3CDD-4092-9758-8EE2BE6A5699}" srcOrd="2" destOrd="0" parTransId="{FE6ECAF4-89A8-41DB-B170-851151C30296}" sibTransId="{6EB1DE28-5037-42D1-A301-B43732588A32}"/>
    <dgm:cxn modelId="{A6471964-633E-495E-BD1F-E64039079C59}" type="presOf" srcId="{AA412085-E433-4837-A626-022954681185}" destId="{C33585A5-8A24-4225-8C83-AF2875497145}" srcOrd="0" destOrd="0" presId="urn:microsoft.com/office/officeart/2005/8/layout/bProcess4"/>
    <dgm:cxn modelId="{95DA0CDF-D0E9-4416-96D7-A0FC435DF4BB}" type="presOf" srcId="{F80F1A71-21A7-420F-AAB2-68FF5BD1C757}" destId="{128D8B53-5520-4D29-AF3D-10E3D4C7BA17}" srcOrd="0" destOrd="0" presId="urn:microsoft.com/office/officeart/2005/8/layout/bProcess4"/>
    <dgm:cxn modelId="{0516A0E1-A99E-47D0-9B44-E8E08561BBDB}" type="presOf" srcId="{45D1392C-3CDD-4092-9758-8EE2BE6A5699}" destId="{AD2C1C9D-D279-4FE6-926C-10B5F50602CC}" srcOrd="0" destOrd="0" presId="urn:microsoft.com/office/officeart/2005/8/layout/bProcess4"/>
    <dgm:cxn modelId="{FF34681F-28B1-463D-8E9F-246AF6408453}" type="presOf" srcId="{F912E400-24E5-49F5-8927-A8B462BCD623}" destId="{78C6BB93-74BD-47EC-BAA4-21931BD1136E}" srcOrd="0" destOrd="0" presId="urn:microsoft.com/office/officeart/2005/8/layout/bProcess4"/>
    <dgm:cxn modelId="{CE9DFEC0-0970-4F45-916E-034B5CE17609}" type="presOf" srcId="{2C9B5AC0-3A85-4253-A68B-EA954AF5F642}" destId="{6A3BEE18-1E4D-47BC-BAB3-6F535E6AFD2A}" srcOrd="0" destOrd="0" presId="urn:microsoft.com/office/officeart/2005/8/layout/bProcess4"/>
    <dgm:cxn modelId="{CC045E4A-BF19-4753-8817-4AEBE4B45B7F}" type="presParOf" srcId="{6A3BEE18-1E4D-47BC-BAB3-6F535E6AFD2A}" destId="{C0A59E4B-AB07-4E22-BDEF-A41D479C8089}" srcOrd="0" destOrd="0" presId="urn:microsoft.com/office/officeart/2005/8/layout/bProcess4"/>
    <dgm:cxn modelId="{E1E35374-D572-4CD7-A2FC-9CCB40978A91}" type="presParOf" srcId="{C0A59E4B-AB07-4E22-BDEF-A41D479C8089}" destId="{E1BE6B52-E61E-4DBB-BD59-DEBB40281715}" srcOrd="0" destOrd="0" presId="urn:microsoft.com/office/officeart/2005/8/layout/bProcess4"/>
    <dgm:cxn modelId="{D767F60B-6B2A-4327-9DD0-95E12B4162C1}" type="presParOf" srcId="{C0A59E4B-AB07-4E22-BDEF-A41D479C8089}" destId="{A80CBD32-360B-444E-AB31-5195E2A6E25B}" srcOrd="1" destOrd="0" presId="urn:microsoft.com/office/officeart/2005/8/layout/bProcess4"/>
    <dgm:cxn modelId="{C6560ADE-4973-400A-AF76-AA432D5476B7}" type="presParOf" srcId="{6A3BEE18-1E4D-47BC-BAB3-6F535E6AFD2A}" destId="{C37820C5-9C5E-4115-B5A6-7ACD9F5B38B6}" srcOrd="1" destOrd="0" presId="urn:microsoft.com/office/officeart/2005/8/layout/bProcess4"/>
    <dgm:cxn modelId="{D783F4B8-8DC8-4AB4-8E2D-01959A31FD83}" type="presParOf" srcId="{6A3BEE18-1E4D-47BC-BAB3-6F535E6AFD2A}" destId="{A593C0C8-0086-4801-8912-427629423503}" srcOrd="2" destOrd="0" presId="urn:microsoft.com/office/officeart/2005/8/layout/bProcess4"/>
    <dgm:cxn modelId="{4BB9ED07-8E75-4089-91C9-4C20DEDCAE38}" type="presParOf" srcId="{A593C0C8-0086-4801-8912-427629423503}" destId="{A2669523-D5BA-46F5-BAD7-F16A042C7106}" srcOrd="0" destOrd="0" presId="urn:microsoft.com/office/officeart/2005/8/layout/bProcess4"/>
    <dgm:cxn modelId="{3476B055-B088-43E7-9A12-BD554B1B0ABE}" type="presParOf" srcId="{A593C0C8-0086-4801-8912-427629423503}" destId="{C33585A5-8A24-4225-8C83-AF2875497145}" srcOrd="1" destOrd="0" presId="urn:microsoft.com/office/officeart/2005/8/layout/bProcess4"/>
    <dgm:cxn modelId="{658FB0E8-926F-4124-9265-20AE05C8E530}" type="presParOf" srcId="{6A3BEE18-1E4D-47BC-BAB3-6F535E6AFD2A}" destId="{128D8B53-5520-4D29-AF3D-10E3D4C7BA17}" srcOrd="3" destOrd="0" presId="urn:microsoft.com/office/officeart/2005/8/layout/bProcess4"/>
    <dgm:cxn modelId="{84CC56A3-F746-45FC-BA1E-F4B1416497DB}" type="presParOf" srcId="{6A3BEE18-1E4D-47BC-BAB3-6F535E6AFD2A}" destId="{1D0461DA-EC5E-45D0-B78A-2E3891B5195B}" srcOrd="4" destOrd="0" presId="urn:microsoft.com/office/officeart/2005/8/layout/bProcess4"/>
    <dgm:cxn modelId="{03BF808A-1B21-48AC-8C9A-F9696D510CEF}" type="presParOf" srcId="{1D0461DA-EC5E-45D0-B78A-2E3891B5195B}" destId="{1BF4DC7E-1D33-4D04-808A-1F5C1A0056BE}" srcOrd="0" destOrd="0" presId="urn:microsoft.com/office/officeart/2005/8/layout/bProcess4"/>
    <dgm:cxn modelId="{6C12F956-0D89-493C-8D6C-3B25BFDCDC6E}" type="presParOf" srcId="{1D0461DA-EC5E-45D0-B78A-2E3891B5195B}" destId="{AD2C1C9D-D279-4FE6-926C-10B5F50602CC}" srcOrd="1" destOrd="0" presId="urn:microsoft.com/office/officeart/2005/8/layout/bProcess4"/>
    <dgm:cxn modelId="{DF6D48D6-BBF0-40FC-9D31-50BCEBBB9DCA}" type="presParOf" srcId="{6A3BEE18-1E4D-47BC-BAB3-6F535E6AFD2A}" destId="{65FA2168-BA40-48B9-BF00-6C9494D1A50F}" srcOrd="5" destOrd="0" presId="urn:microsoft.com/office/officeart/2005/8/layout/bProcess4"/>
    <dgm:cxn modelId="{201A6D43-D974-4552-95D1-42DF0465B1C3}" type="presParOf" srcId="{6A3BEE18-1E4D-47BC-BAB3-6F535E6AFD2A}" destId="{7936E17D-DF80-4A0B-8AC1-A93418724337}" srcOrd="6" destOrd="0" presId="urn:microsoft.com/office/officeart/2005/8/layout/bProcess4"/>
    <dgm:cxn modelId="{117BAB63-4394-4475-8534-EFD54CAD9A49}" type="presParOf" srcId="{7936E17D-DF80-4A0B-8AC1-A93418724337}" destId="{6BAB5F89-CC8B-4D6C-868B-05199653D938}" srcOrd="0" destOrd="0" presId="urn:microsoft.com/office/officeart/2005/8/layout/bProcess4"/>
    <dgm:cxn modelId="{87DB0018-37E8-4F59-8B05-8F6C90D8C31B}" type="presParOf" srcId="{7936E17D-DF80-4A0B-8AC1-A93418724337}" destId="{BC1B2F71-6435-4228-B3C6-1DAD6DBF766C}" srcOrd="1" destOrd="0" presId="urn:microsoft.com/office/officeart/2005/8/layout/bProcess4"/>
    <dgm:cxn modelId="{17225B4A-75F1-4A11-9732-B5EAFEA18D54}" type="presParOf" srcId="{6A3BEE18-1E4D-47BC-BAB3-6F535E6AFD2A}" destId="{78C6BB93-74BD-47EC-BAA4-21931BD1136E}" srcOrd="7" destOrd="0" presId="urn:microsoft.com/office/officeart/2005/8/layout/bProcess4"/>
    <dgm:cxn modelId="{0EF532DD-EFBF-4CFA-A837-E8A4016A2ED7}" type="presParOf" srcId="{6A3BEE18-1E4D-47BC-BAB3-6F535E6AFD2A}" destId="{BB27FFDC-31B4-4559-BBCA-5B2DC349922D}" srcOrd="8" destOrd="0" presId="urn:microsoft.com/office/officeart/2005/8/layout/bProcess4"/>
    <dgm:cxn modelId="{A22AAB29-462D-44D0-B13A-FBC9DF257A19}" type="presParOf" srcId="{BB27FFDC-31B4-4559-BBCA-5B2DC349922D}" destId="{9490E105-A4DD-4D7C-A156-8FB117C4F568}" srcOrd="0" destOrd="0" presId="urn:microsoft.com/office/officeart/2005/8/layout/bProcess4"/>
    <dgm:cxn modelId="{CBB0D106-7A3E-4601-8C15-B30D1E3A274E}" type="presParOf" srcId="{BB27FFDC-31B4-4559-BBCA-5B2DC349922D}" destId="{C715D584-4385-4C91-AC95-71EC0EEAC5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68CDF-56B4-4923-9C47-C58B1E6A1F82}">
      <dsp:nvSpPr>
        <dsp:cNvPr id="0" name=""/>
        <dsp:cNvSpPr/>
      </dsp:nvSpPr>
      <dsp:spPr>
        <a:xfrm>
          <a:off x="3286" y="194260"/>
          <a:ext cx="320480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latin typeface="Calibri" panose="020F0502020204030204"/>
            </a:rPr>
            <a:t>Data</a:t>
          </a:r>
          <a:endParaRPr lang="en-US" sz="2100" kern="1200"/>
        </a:p>
      </dsp:txBody>
      <dsp:txXfrm>
        <a:off x="3286" y="194260"/>
        <a:ext cx="3204800" cy="604800"/>
      </dsp:txXfrm>
    </dsp:sp>
    <dsp:sp modelId="{EB1D8B6C-93A0-4BD9-9A8B-C8F008565CBC}">
      <dsp:nvSpPr>
        <dsp:cNvPr id="0" name=""/>
        <dsp:cNvSpPr/>
      </dsp:nvSpPr>
      <dsp:spPr>
        <a:xfrm>
          <a:off x="3286" y="799060"/>
          <a:ext cx="3204800" cy="26642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Calibri" panose="020F0502020204030204"/>
            </a:rPr>
            <a:t>Thorough analysis of accurate, complete data serves as the foundation of your data story.</a:t>
          </a:r>
          <a:endParaRPr lang="en-US" sz="2100" kern="1200"/>
        </a:p>
      </dsp:txBody>
      <dsp:txXfrm>
        <a:off x="3286" y="799060"/>
        <a:ext cx="3204800" cy="2664279"/>
      </dsp:txXfrm>
    </dsp:sp>
    <dsp:sp modelId="{FCC88975-B02C-44B1-A1FA-04E7A4E09F7E}">
      <dsp:nvSpPr>
        <dsp:cNvPr id="0" name=""/>
        <dsp:cNvSpPr/>
      </dsp:nvSpPr>
      <dsp:spPr>
        <a:xfrm>
          <a:off x="3656760" y="194260"/>
          <a:ext cx="320480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latin typeface="Calibri" panose="020F0502020204030204"/>
            </a:rPr>
            <a:t>Narrative</a:t>
          </a:r>
          <a:endParaRPr lang="en-US" sz="2100" kern="1200"/>
        </a:p>
      </dsp:txBody>
      <dsp:txXfrm>
        <a:off x="3656760" y="194260"/>
        <a:ext cx="3204800" cy="604800"/>
      </dsp:txXfrm>
    </dsp:sp>
    <dsp:sp modelId="{42474A98-2209-4158-B4E2-8A146CA12573}">
      <dsp:nvSpPr>
        <dsp:cNvPr id="0" name=""/>
        <dsp:cNvSpPr/>
      </dsp:nvSpPr>
      <dsp:spPr>
        <a:xfrm>
          <a:off x="3656760" y="799060"/>
          <a:ext cx="3204800" cy="26642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Calibri" panose="020F0502020204030204"/>
            </a:rPr>
            <a:t>Also called a storyline, narrative is used to communicate insights from data, the context surrounding it, and actions you recommend and aim to inspire in your audience.</a:t>
          </a:r>
          <a:endParaRPr lang="en-US" sz="2100" kern="1200"/>
        </a:p>
      </dsp:txBody>
      <dsp:txXfrm>
        <a:off x="3656760" y="799060"/>
        <a:ext cx="3204800" cy="2664279"/>
      </dsp:txXfrm>
    </dsp:sp>
    <dsp:sp modelId="{F277B64E-0F42-4840-8D51-EBA4948F08F5}">
      <dsp:nvSpPr>
        <dsp:cNvPr id="0" name=""/>
        <dsp:cNvSpPr/>
      </dsp:nvSpPr>
      <dsp:spPr>
        <a:xfrm>
          <a:off x="7310233" y="194260"/>
          <a:ext cx="320480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latin typeface="Calibri" panose="020F0502020204030204"/>
            </a:rPr>
            <a:t>Visualizations</a:t>
          </a:r>
          <a:endParaRPr lang="en-US" sz="2100" kern="1200"/>
        </a:p>
      </dsp:txBody>
      <dsp:txXfrm>
        <a:off x="7310233" y="194260"/>
        <a:ext cx="3204800" cy="604800"/>
      </dsp:txXfrm>
    </dsp:sp>
    <dsp:sp modelId="{14F03554-D390-4320-AEAF-D4D93F7E983A}">
      <dsp:nvSpPr>
        <dsp:cNvPr id="0" name=""/>
        <dsp:cNvSpPr/>
      </dsp:nvSpPr>
      <dsp:spPr>
        <a:xfrm>
          <a:off x="7310233" y="799060"/>
          <a:ext cx="3204800" cy="26642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Calibri" panose="020F0502020204030204"/>
            </a:rPr>
            <a:t>Visualizations of your data and narrative can be useful for communicating its story clearly and memorably</a:t>
          </a:r>
          <a:endParaRPr lang="en-US" sz="2100" kern="1200"/>
        </a:p>
      </dsp:txBody>
      <dsp:txXfrm>
        <a:off x="7310233" y="799060"/>
        <a:ext cx="3204800" cy="2664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820C5-9C5E-4115-B5A6-7ACD9F5B38B6}">
      <dsp:nvSpPr>
        <dsp:cNvPr id="0" name=""/>
        <dsp:cNvSpPr/>
      </dsp:nvSpPr>
      <dsp:spPr>
        <a:xfrm rot="5400000">
          <a:off x="698659" y="1168065"/>
          <a:ext cx="1860183" cy="20393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CBD32-360B-444E-AB31-5195E2A6E25B}">
      <dsp:nvSpPr>
        <dsp:cNvPr id="0" name=""/>
        <dsp:cNvSpPr/>
      </dsp:nvSpPr>
      <dsp:spPr>
        <a:xfrm>
          <a:off x="1170216" y="677"/>
          <a:ext cx="2265908" cy="13595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Within 1 hour of birth the Baby RN completes a Kaiser Sepsis screening in the EMR </a:t>
          </a:r>
        </a:p>
      </dsp:txBody>
      <dsp:txXfrm>
        <a:off x="1210036" y="40497"/>
        <a:ext cx="2186268" cy="1279904"/>
      </dsp:txXfrm>
    </dsp:sp>
    <dsp:sp modelId="{128D8B53-5520-4D29-AF3D-10E3D4C7BA17}">
      <dsp:nvSpPr>
        <dsp:cNvPr id="0" name=""/>
        <dsp:cNvSpPr/>
      </dsp:nvSpPr>
      <dsp:spPr>
        <a:xfrm rot="5400000">
          <a:off x="698659" y="3041676"/>
          <a:ext cx="1860183" cy="20393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585A5-8A24-4225-8C83-AF2875497145}">
      <dsp:nvSpPr>
        <dsp:cNvPr id="0" name=""/>
        <dsp:cNvSpPr/>
      </dsp:nvSpPr>
      <dsp:spPr>
        <a:xfrm>
          <a:off x="1106884" y="1700108"/>
          <a:ext cx="2392572" cy="170518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If baby is noted to be </a:t>
          </a:r>
          <a:r>
            <a:rPr lang="en-US" sz="1100" b="1" u="sng" kern="1200"/>
            <a:t>well appearing </a:t>
          </a:r>
          <a:r>
            <a:rPr lang="en-US" sz="1100" kern="1200"/>
            <a:t>and antibiotics are not indicated– the baby will remain with parents for routine care under the parent preferred Pediatrician or the EROC if no preference is indicated</a:t>
          </a:r>
        </a:p>
      </dsp:txBody>
      <dsp:txXfrm>
        <a:off x="1156827" y="1750051"/>
        <a:ext cx="2292686" cy="1605296"/>
      </dsp:txXfrm>
    </dsp:sp>
    <dsp:sp modelId="{65FA2168-BA40-48B9-BF00-6C9494D1A50F}">
      <dsp:nvSpPr>
        <dsp:cNvPr id="0" name=""/>
        <dsp:cNvSpPr/>
      </dsp:nvSpPr>
      <dsp:spPr>
        <a:xfrm rot="20032839">
          <a:off x="1423562" y="3069479"/>
          <a:ext cx="4123368" cy="203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C1C9D-D279-4FE6-926C-10B5F50602CC}">
      <dsp:nvSpPr>
        <dsp:cNvPr id="0" name=""/>
        <dsp:cNvSpPr/>
      </dsp:nvSpPr>
      <dsp:spPr>
        <a:xfrm>
          <a:off x="1170216" y="3745177"/>
          <a:ext cx="2265908" cy="135954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4 hours after delivery the postpartum RN will complete a sepsis screening in the EMR, depending upon the findings the attending pediatrician will be contacted for further instruction</a:t>
          </a:r>
        </a:p>
      </dsp:txBody>
      <dsp:txXfrm>
        <a:off x="1210036" y="3784997"/>
        <a:ext cx="2186268" cy="1279904"/>
      </dsp:txXfrm>
    </dsp:sp>
    <dsp:sp modelId="{78C6BB93-74BD-47EC-BAA4-21931BD1136E}">
      <dsp:nvSpPr>
        <dsp:cNvPr id="0" name=""/>
        <dsp:cNvSpPr/>
      </dsp:nvSpPr>
      <dsp:spPr>
        <a:xfrm rot="16200000">
          <a:off x="4420452" y="1235197"/>
          <a:ext cx="1831872" cy="20393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B2F71-6435-4228-B3C6-1DAD6DBF766C}">
      <dsp:nvSpPr>
        <dsp:cNvPr id="0" name=""/>
        <dsp:cNvSpPr/>
      </dsp:nvSpPr>
      <dsp:spPr>
        <a:xfrm>
          <a:off x="4877854" y="1924542"/>
          <a:ext cx="2265908" cy="135954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If baby is </a:t>
          </a:r>
          <a:r>
            <a:rPr lang="en-US" sz="1100" b="1" u="sng" kern="1200"/>
            <a:t>equivocal or antibiotics are indicated</a:t>
          </a:r>
          <a:r>
            <a:rPr lang="en-US" sz="1100" b="1" kern="1200"/>
            <a:t> </a:t>
          </a:r>
          <a:r>
            <a:rPr lang="en-US" sz="1100" kern="1200"/>
            <a:t>– the baby will be admitted under the Pediatric Hospitalist and contacted for further orders </a:t>
          </a:r>
        </a:p>
      </dsp:txBody>
      <dsp:txXfrm>
        <a:off x="4917674" y="1964362"/>
        <a:ext cx="2186268" cy="1279904"/>
      </dsp:txXfrm>
    </dsp:sp>
    <dsp:sp modelId="{C715D584-4385-4C91-AC95-71EC0EEAC58D}">
      <dsp:nvSpPr>
        <dsp:cNvPr id="0" name=""/>
        <dsp:cNvSpPr/>
      </dsp:nvSpPr>
      <dsp:spPr>
        <a:xfrm>
          <a:off x="4877854" y="81965"/>
          <a:ext cx="2265908" cy="13595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pc="-50"/>
            <a:t>Within 1 hour of birth the Baby RN completes a Kaiser Sepsis screening in the EMR</a:t>
          </a:r>
          <a:endParaRPr lang="en-US" sz="1100" kern="1200"/>
        </a:p>
      </dsp:txBody>
      <dsp:txXfrm>
        <a:off x="4917674" y="121785"/>
        <a:ext cx="2186268" cy="1279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8623-24BB-40E6-BA5E-1D1A87E302C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A467-59E5-45DD-85A6-66A06ABAB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idchart.com/blog/how-to-tell-a-story-with-data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nline.hbs.edu/blog/post/data-storytelling#:~:text=Data%20storytelling%20is%20the%20ability,inspire%20action%20from%20your%20audience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idchart.com/blog/how-to-tell-a-story-with-data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idchart.com/blog/how-to-tell-a-story-with-dat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idchart.com/blog/how-to-tell-a-story-with-data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idchart.com/blog/how-to-tell-a-story-with-dat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nline.hbs.edu/blog/post/data-storytelling#:~:text=Data%20storytelling%20is%20the%20ability,inspire%20action%20from%20your%20audienc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1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1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the values for May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what % of hospitals below the goal, fix title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See if more updated data for May or April Data (share teams with highest rates)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the values for May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what % of hospitals below the goal, fix title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See if more updated data for May or April Data (share teams with highest rates)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are avergae # of teams entering data? If May is incomplete we should exclude May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1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Alana to fill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6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https://www.lucidchart.com/blog/how-to-tell-a-story-with-data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https://online.hbs.edu/blog/post/data-storytelling#:~:text=Data%20storytelling%20is%20the%20ability,inspire%20action%20from%20your%20audience</a:t>
            </a:r>
            <a:r>
              <a:rPr lang="en-US"/>
              <a:t>.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0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the values for May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what % of hospitals below the goal, fix title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See if more updated data for May or April Data (share teams with highest rates)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-waiting for slides 07.14.22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D262A6-10E5-4D79-B1C5-1BC1C020D04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64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JAL</a:t>
            </a:r>
          </a:p>
          <a:p>
            <a:r>
              <a:rPr lang="en-US"/>
              <a:t>Share the following descriptions of the new hospital:</a:t>
            </a:r>
          </a:p>
          <a:p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en-US"/>
              <a:t>Teaching community hospital </a:t>
            </a:r>
          </a:p>
          <a:p>
            <a:pPr lvl="1"/>
            <a:r>
              <a:rPr lang="en-US" sz="1600"/>
              <a:t>Family practice medical residents &amp; ED residents</a:t>
            </a:r>
          </a:p>
          <a:p>
            <a:pPr lvl="1"/>
            <a:r>
              <a:rPr lang="en-US" sz="1600"/>
              <a:t>Resource Hospital status with implementation of EMS provider training in 2020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Primary Service Lines include: cardiac services, oncology and ortho/neuro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Hospital design</a:t>
            </a:r>
          </a:p>
          <a:p>
            <a:pPr lvl="1"/>
            <a:r>
              <a:rPr lang="en-US" sz="1600"/>
              <a:t>On stage, off stage</a:t>
            </a:r>
          </a:p>
          <a:p>
            <a:pPr lvl="1"/>
            <a:r>
              <a:rPr lang="en-US" sz="1600"/>
              <a:t>Decentralized nursing care delivery model</a:t>
            </a:r>
          </a:p>
          <a:p>
            <a:pPr lvl="1"/>
            <a:r>
              <a:rPr lang="en-US" sz="1600"/>
              <a:t>Quiet, peaceful, healing environment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7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/>
          </a:p>
          <a:p>
            <a:pPr marL="171450" indent="-171450">
              <a:buFontTx/>
              <a:buChar char="-"/>
            </a:pPr>
            <a:endParaRPr lang="en-US" baseline="0"/>
          </a:p>
          <a:p>
            <a:r>
              <a:rPr lang="en-US"/>
              <a:t>Assessment of</a:t>
            </a:r>
            <a:r>
              <a:rPr lang="en-US" baseline="0"/>
              <a:t> where they are</a:t>
            </a:r>
          </a:p>
          <a:p>
            <a:r>
              <a:rPr lang="en-US" baseline="0"/>
              <a:t>Walk them through how to do that: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Needs Assessment Review award criteria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Connect the dots of what they need to do to see where they are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Logging into redcap and viewing reports to see where they are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Determine how they can think about closing the gaps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We haven’t been able to implement this structure measure…how come?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Get to green slides from F2F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More practical: step by step what to do next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One page word doc with each criteria spelled out and then check boxes with to-do items, what do they need to do specifically to get this in to place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Present data to show where data is in place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ILPQC Collaborative Award: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Team Talk: that started high </a:t>
            </a:r>
            <a:r>
              <a:rPr lang="en-US" baseline="0" err="1"/>
              <a:t>abx</a:t>
            </a:r>
            <a:r>
              <a:rPr lang="en-US" baseline="0"/>
              <a:t> rate and reduced or team already low and how they used ILPQC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Start promoting QI posters for AC </a:t>
            </a:r>
          </a:p>
          <a:p>
            <a:pPr marL="171450" indent="-171450">
              <a:buFontTx/>
              <a:buChar char="-"/>
            </a:pPr>
            <a:endParaRPr lang="en-US" baseline="0"/>
          </a:p>
          <a:p>
            <a:pPr marL="171450" indent="-171450">
              <a:buFontTx/>
              <a:buChar char="-"/>
            </a:pPr>
            <a:endParaRPr lang="en-US" baseline="0"/>
          </a:p>
          <a:p>
            <a:pPr marL="171450" indent="-171450">
              <a:buFontTx/>
              <a:buChar char="-"/>
            </a:pPr>
            <a:r>
              <a:rPr lang="en-US" baseline="0"/>
              <a:t>August: Demonstration of well done poster and talk about how the story is being told through that poster, outline in September how to outline that poster (VON poster).</a:t>
            </a: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761" indent="-2858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07" indent="-2286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032" indent="-2286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5958" indent="-2286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3295" indent="-228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0632" indent="-228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7969" indent="-228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306" indent="-228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E8882C-916A-45BC-B207-E92DFAA009C5}" type="slidenum">
              <a:rPr lang="en-US" altLang="en-US" smtClean="0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75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40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55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5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40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248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https://www.lucidchart.com/blog/how-to-tell-a-story-with-data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https://online.hbs.edu/blog/post/data-storytelling#:~:text=Data%20storytelling%20is%20the%20ability,inspire%20action%20from%20your%20audience.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https://www.lucidchart.com/blog/how-to-tell-a-story-with-data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https://online.hbs.edu/blog/post/data-storytelling#:~:text=Data%20storytelling%20is%20the%20ability,inspire%20action%20from%20your%20audience.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https://www.lucidchart.com/blog/how-to-tell-a-story-with-data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https://online.hbs.edu/blog/post/data-storytelling#:~:text=Data%20storytelling%20is%20the%20ability,inspire%20action%20from%20your%20audience.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1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https://www.lucidchart.com/blog/how-to-tell-a-story-with-data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https://online.hbs.edu/blog/post/data-storytelling#:~:text=Data%20storytelling%20is%20the%20ability,inspire%20action%20from%20your%20audience</a:t>
            </a:r>
            <a:r>
              <a:rPr lang="en-US"/>
              <a:t>.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0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284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38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989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8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9946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245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9810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1695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2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70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76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4393" y="1353835"/>
            <a:ext cx="11638496" cy="1470025"/>
          </a:xfrm>
          <a:prstGeom prst="rect">
            <a:avLst/>
          </a:prstGeom>
        </p:spPr>
        <p:txBody>
          <a:bodyPr anchor="b"/>
          <a:lstStyle>
            <a:lvl1pPr>
              <a:defRPr sz="72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7647" y="2990839"/>
            <a:ext cx="1049670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rgbClr val="59261D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7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925898" y="1280436"/>
            <a:ext cx="10340205" cy="4481259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52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925898" y="1282332"/>
            <a:ext cx="5055887" cy="429664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6213260" y="1282332"/>
            <a:ext cx="5052843" cy="429664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95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06" y="1276702"/>
            <a:ext cx="5070620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 i="0">
                <a:solidFill>
                  <a:srgbClr val="32A4D7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76702"/>
            <a:ext cx="5072736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>
                <a:solidFill>
                  <a:srgbClr val="32A4D7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925898" y="1707255"/>
            <a:ext cx="5055887" cy="3896084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213260" y="1707255"/>
            <a:ext cx="5052843" cy="3896084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925898" y="3493548"/>
            <a:ext cx="10340205" cy="4914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32A4D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25898" y="1223607"/>
            <a:ext cx="10340205" cy="217494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925898" y="4159270"/>
            <a:ext cx="10340205" cy="160242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97" y="273049"/>
            <a:ext cx="3694787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897" y="1435104"/>
            <a:ext cx="369478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rgbClr val="59261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800047" y="273050"/>
            <a:ext cx="5957420" cy="5853117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87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304" y="4800601"/>
            <a:ext cx="6204027" cy="566739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5304" y="5367342"/>
            <a:ext cx="6204027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1">
                <a:solidFill>
                  <a:srgbClr val="59261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3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1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3B09-7ACB-4A33-BA4A-C48BEA8B9D7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BAEB-AD5B-45FE-9B7E-F4F8E8B8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6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162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386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88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9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14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9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10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79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7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04448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78338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917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6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783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99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705" y="-39299"/>
            <a:ext cx="7848571" cy="689729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EE8ED39D-A13A-5D47-97FD-A4E967AADB70}"/>
              </a:ext>
            </a:extLst>
          </p:cNvPr>
          <p:cNvSpPr/>
          <p:nvPr userDrawn="1"/>
        </p:nvSpPr>
        <p:spPr bwMode="gray">
          <a:xfrm>
            <a:off x="-63762" y="-38047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6" y="423417"/>
            <a:ext cx="3318337" cy="61905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72067" y="2356111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72067" y="3953558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84578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05F62"/>
                </a:solidFill>
              </a:defRPr>
            </a:lvl1pPr>
          </a:lstStyle>
          <a:p>
            <a:pPr>
              <a:defRPr/>
            </a:pPr>
            <a:fld id="{73192B19-3EF8-4F3E-825B-39026E5A3D8D}" type="datetimeFigureOut">
              <a:rPr lang="en-US"/>
              <a:pPr>
                <a:defRPr/>
              </a:pPr>
              <a:t>8/15/2022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>
              <a:defRPr/>
            </a:pPr>
            <a:fld id="{FF1ECF62-42B6-424A-AAB1-74212EC04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56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05F62"/>
                </a:solidFill>
              </a:defRPr>
            </a:lvl1pPr>
          </a:lstStyle>
          <a:p>
            <a:pPr>
              <a:defRPr/>
            </a:pPr>
            <a:fld id="{73192B19-3EF8-4F3E-825B-39026E5A3D8D}" type="datetimeFigureOut">
              <a:rPr lang="en-US"/>
              <a:pPr>
                <a:defRPr/>
              </a:pPr>
              <a:t>8/15/2022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>
              <a:defRPr/>
            </a:pPr>
            <a:fld id="{FF1ECF62-42B6-424A-AAB1-74212EC04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36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05F62"/>
                </a:solidFill>
              </a:defRPr>
            </a:lvl1pPr>
          </a:lstStyle>
          <a:p>
            <a:pPr>
              <a:defRPr/>
            </a:pPr>
            <a:fld id="{73192B19-3EF8-4F3E-825B-39026E5A3D8D}" type="datetimeFigureOut">
              <a:rPr lang="en-US"/>
              <a:pPr>
                <a:defRPr/>
              </a:pPr>
              <a:t>8/15/2022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>
              <a:defRPr/>
            </a:pPr>
            <a:fld id="{FF1ECF62-42B6-424A-AAB1-74212EC04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17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23139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605F62"/>
                </a:solidFill>
              </a:defRPr>
            </a:lvl1pPr>
          </a:lstStyle>
          <a:p>
            <a:pPr>
              <a:defRPr/>
            </a:pPr>
            <a:fld id="{73192B19-3EF8-4F3E-825B-39026E5A3D8D}" type="datetimeFigureOut">
              <a:rPr lang="en-US"/>
              <a:pPr>
                <a:defRPr/>
              </a:pPr>
              <a:t>8/15/2022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>
              <a:defRPr/>
            </a:pPr>
            <a:fld id="{FF1ECF62-42B6-424A-AAB1-74212EC04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125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555104_NMgradientLH_RGB_1023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4" y="911225"/>
            <a:ext cx="331893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898032" y="2212883"/>
            <a:ext cx="8963171" cy="876329"/>
          </a:xfrm>
        </p:spPr>
        <p:txBody>
          <a:bodyPr rIns="0" bIns="0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898032" y="3166257"/>
            <a:ext cx="85344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898651" y="6529389"/>
            <a:ext cx="1132416" cy="168275"/>
          </a:xfr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A61A2A0-E4E3-4BE9-8901-3E5869424ECD}" type="datetimeFigureOut">
              <a:rPr lang="en-US"/>
              <a:pPr>
                <a:defRPr/>
              </a:pPr>
              <a:t>8/15/2022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56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6623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440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9978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840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2177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12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0160"/>
            <a:ext cx="12192000" cy="686816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115" y="6423196"/>
            <a:ext cx="817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7230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hbs.edu/blog/post/data-storytelling#:~:text=Data%20storytelling%20is%20the%20ability,inspire%20action%20from%20your%20audience" TargetMode="External"/><Relationship Id="rId2" Type="http://schemas.openxmlformats.org/officeDocument/2006/relationships/hyperlink" Target="https://www.lucidchart.com/blog/how-to-tell-a-story-with-data" TargetMode="Externa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ucidchart.com/blog/how-to-tell-a-story-with-data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online.hbs.edu/blog/post/data-storytelling#:~:text=Data%20storytelling%20is%20the%20ability,inspire%20action%20from%20your%20audienc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online.hbs.edu/blog/post/data-storytelling#:~:text=Data%20storytelling%20is%20the%20ability,inspire%20action%20from%20your%20audience" TargetMode="External"/><Relationship Id="rId5" Type="http://schemas.openxmlformats.org/officeDocument/2006/relationships/hyperlink" Target="https://www.lucidchart.com/blog/how-to-tell-a-story-with-data" TargetMode="Externa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hbs.edu/blog/post/data-storytelling#:~:text=Data%20storytelling%20is%20the%20ability,inspire%20action%20from%20your%20audience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lucidchart.com/blog/how-to-tell-a-story-with-dat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online.hbs.edu/blog/post/data-storytelling#:~:text=Data%20storytelling%20is%20the%20ability,inspire%20action%20from%20your%20audience" TargetMode="External"/><Relationship Id="rId5" Type="http://schemas.openxmlformats.org/officeDocument/2006/relationships/hyperlink" Target="https://www.lucidchart.com/blog/how-to-tell-a-story-with-data" TargetMode="Externa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svg"/><Relationship Id="rId18" Type="http://schemas.openxmlformats.org/officeDocument/2006/relationships/image" Target="../media/image3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3.sv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26.png"/><Relationship Id="rId19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35.sv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svg"/><Relationship Id="rId5" Type="http://schemas.openxmlformats.org/officeDocument/2006/relationships/image" Target="../media/image36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921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svg"/><Relationship Id="rId5" Type="http://schemas.openxmlformats.org/officeDocument/2006/relationships/image" Target="../media/image45.png"/><Relationship Id="rId4" Type="http://schemas.openxmlformats.org/officeDocument/2006/relationships/image" Target="../media/image6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svg"/><Relationship Id="rId18" Type="http://schemas.openxmlformats.org/officeDocument/2006/relationships/image" Target="../media/image3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3.sv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26.png"/><Relationship Id="rId19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35.sv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gif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arivera@northshore.org" TargetMode="Externa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652" y="3387670"/>
            <a:ext cx="5428426" cy="986569"/>
          </a:xfrm>
        </p:spPr>
        <p:txBody>
          <a:bodyPr/>
          <a:lstStyle/>
          <a:p>
            <a:pPr algn="ctr"/>
            <a:r>
              <a:rPr lang="en-US" sz="3600">
                <a:solidFill>
                  <a:schemeClr val="accent1"/>
                </a:solidFill>
              </a:rPr>
              <a:t>Monday August 15th, 2022 2:00 PM</a:t>
            </a:r>
          </a:p>
          <a:p>
            <a:endParaRPr lang="en-US"/>
          </a:p>
        </p:txBody>
      </p:sp>
      <p:pic>
        <p:nvPicPr>
          <p:cNvPr id="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r="31"/>
          <a:stretch>
            <a:fillRect/>
          </a:stretch>
        </p:blipFill>
        <p:spPr>
          <a:xfrm>
            <a:off x="8102027" y="369733"/>
            <a:ext cx="3998441" cy="4684339"/>
          </a:xfr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6508177" cy="1826339"/>
          </a:xfrm>
        </p:spPr>
        <p:txBody>
          <a:bodyPr/>
          <a:lstStyle/>
          <a:p>
            <a:pPr algn="ctr"/>
            <a:r>
              <a:rPr lang="en-US"/>
              <a:t>BASIC Monthly Teams Call: </a:t>
            </a:r>
            <a:r>
              <a:rPr lang="en-US" b="0"/>
              <a:t>Using your data to tell a story</a:t>
            </a:r>
          </a:p>
        </p:txBody>
      </p:sp>
    </p:spTree>
    <p:extLst>
      <p:ext uri="{BB962C8B-B14F-4D97-AF65-F5344CB8AC3E}">
        <p14:creationId xmlns:p14="http://schemas.microsoft.com/office/powerpoint/2010/main" val="22474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4365-56EA-2CCE-5AB1-BD0691AF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Using Data to Tell a Story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3832A-26A0-312B-04B7-3677D61689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4B50-F3B9-F62F-84FE-536FF442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What is Data Storytelling?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A426F-8933-7BEF-6D3D-A261E1B42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 u="sng">
                <a:ea typeface="+mn-lt"/>
                <a:cs typeface="+mn-lt"/>
              </a:rPr>
              <a:t>Data storytelling</a:t>
            </a:r>
            <a:r>
              <a:rPr lang="en-US">
                <a:ea typeface="+mn-lt"/>
                <a:cs typeface="+mn-lt"/>
              </a:rPr>
              <a:t> is the ability to effectively communicate insights from a dataset using narratives and visualizations.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Data stories help you communicate key insights clearly and compellingly—driving change and inspiring action</a:t>
            </a:r>
          </a:p>
          <a:p>
            <a:r>
              <a:rPr lang="en-US">
                <a:ea typeface="+mn-lt"/>
                <a:cs typeface="+mn-lt"/>
              </a:rPr>
              <a:t>There are three key components to data storytelling:</a:t>
            </a:r>
          </a:p>
          <a:p>
            <a:pPr marL="914400" lvl="1" indent="-45720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>
                <a:ea typeface="Calibri"/>
                <a:cs typeface="Calibri"/>
              </a:rPr>
              <a:t>Data</a:t>
            </a:r>
          </a:p>
          <a:p>
            <a:pPr marL="914400" lvl="1" indent="-45720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>
                <a:ea typeface="Calibri"/>
                <a:cs typeface="Calibri"/>
              </a:rPr>
              <a:t>Narrative</a:t>
            </a:r>
          </a:p>
          <a:p>
            <a:pPr marL="914400" lvl="1" indent="-457200"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>
                <a:ea typeface="Calibri"/>
                <a:cs typeface="Calibri"/>
              </a:rPr>
              <a:t>Visualizations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7B534-CCF3-B500-3BDD-56821D8777BC}"/>
              </a:ext>
            </a:extLst>
          </p:cNvPr>
          <p:cNvSpPr txBox="1"/>
          <p:nvPr/>
        </p:nvSpPr>
        <p:spPr>
          <a:xfrm>
            <a:off x="615044" y="6207579"/>
            <a:ext cx="107986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rgbClr val="6B95FD"/>
                </a:solidFill>
                <a:ea typeface="Calibri"/>
                <a:cs typeface="Calibri"/>
                <a:hlinkClick r:id="rId2"/>
              </a:rPr>
              <a:t>https://www.lucidchart.com/blog/how-to-tell-a-story-with-data</a:t>
            </a:r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​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444444"/>
                </a:solidFill>
                <a:ea typeface="Calibri"/>
                <a:cs typeface="Calibri"/>
                <a:hlinkClick r:id="rId3"/>
              </a:rPr>
              <a:t>https://online.hbs.edu/blog/post/data-storytelling#:~:text=Data%20storytelling%20is%20the%20ability,inspire%20action%20from%20your%20audience</a:t>
            </a:r>
          </a:p>
          <a:p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82B-C348-82A6-9D1E-57374C2F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Components of Data Storytelling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1C104-8A6D-D7B4-3E8E-C05EBEBE5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72E05-E813-3742-640E-A1778CFB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19EFFEC1-8228-F781-99F9-DF9FD3420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383751"/>
              </p:ext>
            </p:extLst>
          </p:nvPr>
        </p:nvGraphicFramePr>
        <p:xfrm>
          <a:off x="993322" y="1981200"/>
          <a:ext cx="1051832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F9E8ECB-F779-2F3A-C2CE-80A1880C0471}"/>
              </a:ext>
            </a:extLst>
          </p:cNvPr>
          <p:cNvSpPr txBox="1"/>
          <p:nvPr/>
        </p:nvSpPr>
        <p:spPr>
          <a:xfrm>
            <a:off x="996044" y="5622472"/>
            <a:ext cx="107986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rgbClr val="6B95FD"/>
                </a:solidFill>
                <a:ea typeface="Calibri"/>
                <a:cs typeface="Calibri"/>
                <a:hlinkClick r:id="rId8"/>
              </a:rPr>
              <a:t>https://www.lucidchart.com/blog/how-to-tell-a-story-with-data</a:t>
            </a:r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​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444444"/>
                </a:solidFill>
                <a:ea typeface="Calibri"/>
                <a:cs typeface="Calibri"/>
                <a:hlinkClick r:id="rId9"/>
              </a:rPr>
              <a:t>https://online.hbs.edu/blog/post/data-storytelling#:~:text=Data%20storytelling%20is%20the%20ability,inspire%20action%20from%20your%20audience</a:t>
            </a:r>
          </a:p>
          <a:p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D7CD-18C1-02F9-ED51-79339815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Steps to Data Storytelling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85C4-BC73-8703-1A0D-C6E47432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24982"/>
            <a:ext cx="766626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b="1" u="sng">
                <a:ea typeface="Lato"/>
                <a:cs typeface="Lato"/>
              </a:rPr>
              <a:t>Identify your story</a:t>
            </a:r>
          </a:p>
          <a:p>
            <a:pPr lvl="1"/>
            <a:r>
              <a:rPr lang="en-US">
                <a:ea typeface="Lato"/>
                <a:cs typeface="Lato"/>
              </a:rPr>
              <a:t>Look for correlations: find connections between data points and see what story they tell</a:t>
            </a:r>
          </a:p>
          <a:p>
            <a:pPr lvl="1"/>
            <a:r>
              <a:rPr lang="en-US">
                <a:ea typeface="Lato"/>
                <a:cs typeface="Lato"/>
              </a:rPr>
              <a:t>Identify new or evolving trends to see how you can adapt and address them</a:t>
            </a:r>
          </a:p>
          <a:p>
            <a:pPr lvl="1">
              <a:buClr>
                <a:srgbClr val="1C498B"/>
              </a:buClr>
            </a:pPr>
            <a:r>
              <a:rPr lang="en-US">
                <a:ea typeface="Lato"/>
                <a:cs typeface="Lato"/>
              </a:rPr>
              <a:t>Draw comparisons to help you understand how different data points relate to each other </a:t>
            </a:r>
          </a:p>
          <a:p>
            <a:pPr lvl="1">
              <a:buClr>
                <a:srgbClr val="1C498B"/>
              </a:buClr>
            </a:pPr>
            <a:r>
              <a:rPr lang="en-US">
                <a:ea typeface="Lato"/>
                <a:cs typeface="Lato"/>
              </a:rPr>
              <a:t>Look for outliers and pay attention to data that might surprise you</a:t>
            </a: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457200" indent="-4572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2FA60-922F-1F95-E2DE-1D7289C53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Graphic 6" descr="Storytelling outline">
            <a:extLst>
              <a:ext uri="{FF2B5EF4-FFF2-40B4-BE49-F238E27FC236}">
                <a16:creationId xmlns:a16="http://schemas.microsoft.com/office/drawing/2014/main" id="{4BEE4EB7-C09A-E5E9-9B1E-79539826A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58943" y="2631621"/>
            <a:ext cx="2343150" cy="2343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C1C5C-B9FE-2CCA-68CF-34F6F33F6E89}"/>
              </a:ext>
            </a:extLst>
          </p:cNvPr>
          <p:cNvSpPr txBox="1"/>
          <p:nvPr/>
        </p:nvSpPr>
        <p:spPr>
          <a:xfrm>
            <a:off x="764723" y="6180364"/>
            <a:ext cx="107986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rgbClr val="6B95FD"/>
                </a:solidFill>
                <a:ea typeface="Calibri"/>
                <a:cs typeface="Calibri"/>
                <a:hlinkClick r:id="rId5"/>
              </a:rPr>
              <a:t>https://www.lucidchart.com/blog/how-to-tell-a-story-with-data</a:t>
            </a:r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​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444444"/>
                </a:solidFill>
                <a:ea typeface="Calibri"/>
                <a:cs typeface="Calibri"/>
                <a:hlinkClick r:id="rId6"/>
              </a:rPr>
              <a:t>https://online.hbs.edu/blog/post/data-storytelling#:~:text=Data%20storytelling%20is%20the%20ability,inspire%20action%20from%20your%20audience</a:t>
            </a:r>
          </a:p>
          <a:p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D7CD-18C1-02F9-ED51-79339815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Steps to Data Storytelling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85C4-BC73-8703-1A0D-C6E47432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769347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u="sng">
                <a:ea typeface="Lato"/>
                <a:cs typeface="Lato"/>
              </a:rPr>
              <a:t>2. Be aware of your audience</a:t>
            </a:r>
            <a:endParaRPr lang="en-US" u="sng"/>
          </a:p>
          <a:p>
            <a:r>
              <a:rPr lang="en-US">
                <a:ea typeface="+mn-lt"/>
                <a:cs typeface="+mn-lt"/>
              </a:rPr>
              <a:t>Customize your story and approach it from different angles depending on the audiences you plan to share it with.</a:t>
            </a: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2FA60-922F-1F95-E2DE-1D7289C53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Graphic 6" descr="Meeting with solid fill">
            <a:extLst>
              <a:ext uri="{FF2B5EF4-FFF2-40B4-BE49-F238E27FC236}">
                <a16:creationId xmlns:a16="http://schemas.microsoft.com/office/drawing/2014/main" id="{1A87B6F2-B798-BF01-59D1-8363D94ED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36479" y="1638300"/>
            <a:ext cx="2139043" cy="2152650"/>
          </a:xfrm>
          <a:prstGeom prst="rect">
            <a:avLst/>
          </a:prstGeom>
        </p:spPr>
      </p:pic>
      <p:pic>
        <p:nvPicPr>
          <p:cNvPr id="7" name="Graphic 7" descr="Road with solid fill">
            <a:extLst>
              <a:ext uri="{FF2B5EF4-FFF2-40B4-BE49-F238E27FC236}">
                <a16:creationId xmlns:a16="http://schemas.microsoft.com/office/drawing/2014/main" id="{53172609-EEC3-872B-AB3C-5C8508388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1025" y="3263969"/>
            <a:ext cx="2627102" cy="2627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3F57B9-1196-8F5B-6BB7-96512EC28CEB}"/>
              </a:ext>
            </a:extLst>
          </p:cNvPr>
          <p:cNvSpPr txBox="1"/>
          <p:nvPr/>
        </p:nvSpPr>
        <p:spPr>
          <a:xfrm>
            <a:off x="3554186" y="3935185"/>
            <a:ext cx="832212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cs typeface="Segoe UI"/>
              </a:rPr>
              <a:t>3. Build your narrative​</a:t>
            </a:r>
          </a:p>
          <a:p>
            <a:endParaRPr lang="en-US" sz="2400"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Arial"/>
              </a:rPr>
              <a:t>A narrative isn’t just an explanation of your data. ​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Arial"/>
              </a:rPr>
              <a:t>A good data story should take your audience on a journey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9A953-C81A-A010-20D6-8AFDAEDA8DEF}"/>
              </a:ext>
            </a:extLst>
          </p:cNvPr>
          <p:cNvSpPr txBox="1"/>
          <p:nvPr/>
        </p:nvSpPr>
        <p:spPr>
          <a:xfrm>
            <a:off x="615044" y="6207579"/>
            <a:ext cx="107986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rgbClr val="6B95FD"/>
                </a:solidFill>
                <a:ea typeface="Calibri"/>
                <a:cs typeface="Calibri"/>
                <a:hlinkClick r:id="rId7"/>
              </a:rPr>
              <a:t>https://www.lucidchart.com/blog/how-to-tell-a-story-with-data</a:t>
            </a:r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​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rgbClr val="444444"/>
                </a:solidFill>
                <a:ea typeface="Calibri"/>
                <a:cs typeface="Calibri"/>
                <a:hlinkClick r:id="rId8"/>
              </a:rPr>
              <a:t>https://online.hbs.edu/blog/post/data-storytelling#:~:text=Data%20storytelling%20is%20the%20ability,inspire%20action%20from%20your%20audience</a:t>
            </a:r>
          </a:p>
          <a:p>
            <a:r>
              <a:rPr lang="en-US" sz="1200">
                <a:solidFill>
                  <a:srgbClr val="444444"/>
                </a:solidFill>
                <a:ea typeface="Calibri"/>
                <a:cs typeface="Calibri"/>
              </a:rPr>
              <a:t>.</a:t>
            </a:r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F4AA5C-3404-AAE6-F44A-D7117453B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984" y="3794814"/>
            <a:ext cx="20288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D7CD-18C1-02F9-ED51-79339815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Steps to Data Storytelling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85C4-BC73-8703-1A0D-C6E47432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738051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u="sng">
                <a:ea typeface="Lato"/>
                <a:cs typeface="Lato"/>
              </a:rPr>
              <a:t>4. Use visuals to present and clarify your message</a:t>
            </a:r>
            <a:endParaRPr lang="en-US" u="sng"/>
          </a:p>
          <a:p>
            <a:pPr>
              <a:buFont typeface="Arial"/>
              <a:buChar char="•"/>
            </a:pPr>
            <a:r>
              <a:rPr lang="en-US">
                <a:ea typeface="Lato"/>
                <a:cs typeface="Calibri"/>
              </a:rPr>
              <a:t>Visuals can play an important role in telling a story and communicating key pieces of information. </a:t>
            </a:r>
            <a:endParaRPr lang="en-US">
              <a:ea typeface="Lato"/>
            </a:endParaRPr>
          </a:p>
          <a:p>
            <a:pPr>
              <a:buFont typeface="Arial"/>
              <a:buChar char="•"/>
            </a:pPr>
            <a:r>
              <a:rPr lang="en-US">
                <a:ea typeface="Lato"/>
                <a:cs typeface="Calibri"/>
              </a:rPr>
              <a:t>Data visualizations support and enhance data stories, helping you communicate your findings elegantly and effectively. </a:t>
            </a:r>
            <a:endParaRPr lang="en-US">
              <a:ea typeface="Lato"/>
            </a:endParaRPr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Choose visuals that will make it easiest for your audience to understand and engage with the data. </a:t>
            </a:r>
            <a:endParaRPr lang="en-US">
              <a:cs typeface="Calibri"/>
            </a:endParaRPr>
          </a:p>
          <a:p>
            <a:pPr marL="457200" indent="-4572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2FA60-922F-1F95-E2DE-1D7289C53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Graphic 6" descr="Presentation with bar chart with solid fill">
            <a:extLst>
              <a:ext uri="{FF2B5EF4-FFF2-40B4-BE49-F238E27FC236}">
                <a16:creationId xmlns:a16="http://schemas.microsoft.com/office/drawing/2014/main" id="{CFDD00ED-B77E-71EA-5AD7-E002B482C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64336" y="2168979"/>
            <a:ext cx="2683328" cy="2683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815A5-9497-FFC2-AF88-3B1B9E2D6DDB}"/>
              </a:ext>
            </a:extLst>
          </p:cNvPr>
          <p:cNvSpPr txBox="1"/>
          <p:nvPr/>
        </p:nvSpPr>
        <p:spPr>
          <a:xfrm>
            <a:off x="615044" y="6248400"/>
            <a:ext cx="107986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>
                <a:solidFill>
                  <a:srgbClr val="6B95FD"/>
                </a:solidFill>
                <a:ea typeface="Calibri"/>
                <a:cs typeface="Calibri"/>
                <a:hlinkClick r:id="rId5"/>
              </a:rPr>
              <a:t>https://www.lucidchart.com/blog/how-to-tell-a-story-with-data</a:t>
            </a:r>
            <a:r>
              <a:rPr lang="en-US" sz="1000">
                <a:solidFill>
                  <a:srgbClr val="444444"/>
                </a:solidFill>
                <a:ea typeface="Calibri"/>
                <a:cs typeface="Calibri"/>
              </a:rPr>
              <a:t>​</a:t>
            </a:r>
            <a:endParaRPr lang="en-US" sz="1000"/>
          </a:p>
          <a:p>
            <a:pPr>
              <a:lnSpc>
                <a:spcPct val="150000"/>
              </a:lnSpc>
            </a:pPr>
            <a:r>
              <a:rPr lang="en-US" sz="1000">
                <a:solidFill>
                  <a:srgbClr val="444444"/>
                </a:solidFill>
                <a:ea typeface="Calibri"/>
                <a:cs typeface="Calibri"/>
                <a:hlinkClick r:id="rId6"/>
              </a:rPr>
              <a:t>https://online.hbs.edu/blog/post/data-storytelling#:~:text=Data%20storytelling%20is%20the%20ability,inspire%20action%20from%20your%20audience</a:t>
            </a:r>
          </a:p>
          <a:p>
            <a:r>
              <a:rPr lang="en-US" sz="1000">
                <a:solidFill>
                  <a:srgbClr val="444444"/>
                </a:solidFill>
                <a:ea typeface="Calibri"/>
                <a:cs typeface="Calibri"/>
              </a:rPr>
              <a:t>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043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BASIC Data: The ILPQC Data Story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40D4-5FBD-CD4C-2815-D680A40C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6563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The Recipe for Achieving BASIC Aims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B81C-E1FA-46EE-00C9-0ECF2D481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D2BDC-9AFA-B7EA-4BA8-8B2A074D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9" name="Graphic 9" descr="Cake outline">
            <a:extLst>
              <a:ext uri="{FF2B5EF4-FFF2-40B4-BE49-F238E27FC236}">
                <a16:creationId xmlns:a16="http://schemas.microsoft.com/office/drawing/2014/main" id="{7999705B-D147-CB46-4C17-950710F2A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93322" y="1693773"/>
            <a:ext cx="2412714" cy="2421276"/>
          </a:xfrm>
        </p:spPr>
      </p:pic>
      <p:pic>
        <p:nvPicPr>
          <p:cNvPr id="10" name="Graphic 10" descr="Dinosaur Egg with solid fill">
            <a:extLst>
              <a:ext uri="{FF2B5EF4-FFF2-40B4-BE49-F238E27FC236}">
                <a16:creationId xmlns:a16="http://schemas.microsoft.com/office/drawing/2014/main" id="{D4D75840-7963-5EB3-C5D1-6918F8188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1520" y="2226925"/>
            <a:ext cx="991456" cy="982894"/>
          </a:xfrm>
          <a:prstGeom prst="rect">
            <a:avLst/>
          </a:prstGeom>
        </p:spPr>
      </p:pic>
      <p:pic>
        <p:nvPicPr>
          <p:cNvPr id="12" name="Graphic 12" descr="Measuring Cup with solid fill">
            <a:extLst>
              <a:ext uri="{FF2B5EF4-FFF2-40B4-BE49-F238E27FC236}">
                <a16:creationId xmlns:a16="http://schemas.microsoft.com/office/drawing/2014/main" id="{0E6A93FA-EB84-3F24-12F6-F3AA95B7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17159" y="2218362"/>
            <a:ext cx="1034265" cy="1034265"/>
          </a:xfrm>
          <a:prstGeom prst="rect">
            <a:avLst/>
          </a:prstGeom>
        </p:spPr>
      </p:pic>
      <p:pic>
        <p:nvPicPr>
          <p:cNvPr id="13" name="Graphic 13" descr="Whisk outline">
            <a:extLst>
              <a:ext uri="{FF2B5EF4-FFF2-40B4-BE49-F238E27FC236}">
                <a16:creationId xmlns:a16="http://schemas.microsoft.com/office/drawing/2014/main" id="{0853D4BB-B782-0772-4D3A-FDB1217FD4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87496" y="2926317"/>
            <a:ext cx="1111321" cy="1111321"/>
          </a:xfrm>
          <a:prstGeom prst="rect">
            <a:avLst/>
          </a:prstGeom>
        </p:spPr>
      </p:pic>
      <p:pic>
        <p:nvPicPr>
          <p:cNvPr id="14" name="Graphic 14" descr="Dairy with solid fill">
            <a:extLst>
              <a:ext uri="{FF2B5EF4-FFF2-40B4-BE49-F238E27FC236}">
                <a16:creationId xmlns:a16="http://schemas.microsoft.com/office/drawing/2014/main" id="{44CE2BA8-67C9-3EFC-95F0-FF2109326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26395" y="2963239"/>
            <a:ext cx="1034265" cy="1034265"/>
          </a:xfrm>
          <a:prstGeom prst="rect">
            <a:avLst/>
          </a:prstGeom>
        </p:spPr>
      </p:pic>
      <p:pic>
        <p:nvPicPr>
          <p:cNvPr id="15" name="Graphic 15" descr="Chocolate with solid fill">
            <a:extLst>
              <a:ext uri="{FF2B5EF4-FFF2-40B4-BE49-F238E27FC236}">
                <a16:creationId xmlns:a16="http://schemas.microsoft.com/office/drawing/2014/main" id="{78BAFA50-3445-1EAD-FA7A-5BA46DD7B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924711" y="2903305"/>
            <a:ext cx="1034265" cy="1034265"/>
          </a:xfrm>
          <a:prstGeom prst="rect">
            <a:avLst/>
          </a:prstGeom>
        </p:spPr>
      </p:pic>
      <p:pic>
        <p:nvPicPr>
          <p:cNvPr id="18" name="Graphic 18" descr="List with solid fill">
            <a:extLst>
              <a:ext uri="{FF2B5EF4-FFF2-40B4-BE49-F238E27FC236}">
                <a16:creationId xmlns:a16="http://schemas.microsoft.com/office/drawing/2014/main" id="{E04CEA51-6C1F-4A60-E078-9D629DC80B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6463" y="2346789"/>
            <a:ext cx="1111321" cy="1111321"/>
          </a:xfrm>
          <a:prstGeom prst="rect">
            <a:avLst/>
          </a:prstGeom>
        </p:spPr>
      </p:pic>
      <p:pic>
        <p:nvPicPr>
          <p:cNvPr id="19" name="Graphic 19" descr="Fire with solid fill">
            <a:extLst>
              <a:ext uri="{FF2B5EF4-FFF2-40B4-BE49-F238E27FC236}">
                <a16:creationId xmlns:a16="http://schemas.microsoft.com/office/drawing/2014/main" id="{C127BA1F-9BD9-2EE1-9D2D-D467E1D57A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56306" y="2535150"/>
            <a:ext cx="1008579" cy="1008579"/>
          </a:xfrm>
          <a:prstGeom prst="rect">
            <a:avLst/>
          </a:prstGeom>
        </p:spPr>
      </p:pic>
      <p:pic>
        <p:nvPicPr>
          <p:cNvPr id="20" name="Graphic 20" descr="Add with solid fill">
            <a:extLst>
              <a:ext uri="{FF2B5EF4-FFF2-40B4-BE49-F238E27FC236}">
                <a16:creationId xmlns:a16="http://schemas.microsoft.com/office/drawing/2014/main" id="{ECB071C2-F1D3-FCBB-9291-C40B2F4D6D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217541" y="2586519"/>
            <a:ext cx="914400" cy="914400"/>
          </a:xfrm>
          <a:prstGeom prst="rect">
            <a:avLst/>
          </a:prstGeom>
        </p:spPr>
      </p:pic>
      <p:pic>
        <p:nvPicPr>
          <p:cNvPr id="21" name="Graphic 20" descr="Add with solid fill">
            <a:extLst>
              <a:ext uri="{FF2B5EF4-FFF2-40B4-BE49-F238E27FC236}">
                <a16:creationId xmlns:a16="http://schemas.microsoft.com/office/drawing/2014/main" id="{6BAED5BD-6309-3517-E889-CCFEE4FBD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820000">
            <a:off x="6871698" y="2740631"/>
            <a:ext cx="914400" cy="914400"/>
          </a:xfrm>
          <a:prstGeom prst="rect">
            <a:avLst/>
          </a:prstGeom>
        </p:spPr>
      </p:pic>
      <p:sp>
        <p:nvSpPr>
          <p:cNvPr id="23" name="Equals 22">
            <a:extLst>
              <a:ext uri="{FF2B5EF4-FFF2-40B4-BE49-F238E27FC236}">
                <a16:creationId xmlns:a16="http://schemas.microsoft.com/office/drawing/2014/main" id="{D75CC27C-AD04-E26A-7200-6C02ABB1460E}"/>
              </a:ext>
            </a:extLst>
          </p:cNvPr>
          <p:cNvSpPr/>
          <p:nvPr/>
        </p:nvSpPr>
        <p:spPr>
          <a:xfrm>
            <a:off x="8841447" y="2655549"/>
            <a:ext cx="916112" cy="916112"/>
          </a:xfrm>
          <a:prstGeom prst="mathEqual">
            <a:avLst/>
          </a:prstGeom>
          <a:solidFill>
            <a:srgbClr val="000000"/>
          </a:solidFill>
          <a:ln w="2510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544D0-84C7-45C6-334C-C13CF6662AC2}"/>
              </a:ext>
            </a:extLst>
          </p:cNvPr>
          <p:cNvSpPr txBox="1"/>
          <p:nvPr/>
        </p:nvSpPr>
        <p:spPr>
          <a:xfrm>
            <a:off x="648556" y="3998358"/>
            <a:ext cx="35253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Key Ingredients (strategies)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Standardized Dosing Guidelines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Antibiotic debriefs / time outs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Automatic stop times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Family education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F4B14D-1831-E3A5-8EB6-494AFAB708E1}"/>
              </a:ext>
            </a:extLst>
          </p:cNvPr>
          <p:cNvSpPr txBox="1"/>
          <p:nvPr/>
        </p:nvSpPr>
        <p:spPr>
          <a:xfrm>
            <a:off x="4056150" y="3998357"/>
            <a:ext cx="295168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Kitchen Utensils (tools &amp; resources)</a:t>
            </a: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QI Resources in ILPQC Toolkit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EMR optimization for data and clinical decision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753BB6-FFAE-9BA0-677F-103F07576748}"/>
              </a:ext>
            </a:extLst>
          </p:cNvPr>
          <p:cNvSpPr txBox="1"/>
          <p:nvPr/>
        </p:nvSpPr>
        <p:spPr>
          <a:xfrm>
            <a:off x="7412375" y="3938424"/>
            <a:ext cx="218111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Heat, the spark (clinical culture change)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Health care team education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Structure measure implementation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E85485-085D-4E0A-6AA1-C649268739D1}"/>
              </a:ext>
            </a:extLst>
          </p:cNvPr>
          <p:cNvSpPr txBox="1"/>
          <p:nvPr/>
        </p:nvSpPr>
        <p:spPr>
          <a:xfrm>
            <a:off x="9878173" y="3964109"/>
            <a:ext cx="21811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A delicious treat (initiative achieved)</a:t>
            </a:r>
          </a:p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D3D7-FAFF-57A4-D2DA-2A9F215F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Calibri"/>
              </a:rPr>
              <a:t> ≥35 Weeks Antibiotic Prescribing</a:t>
            </a:r>
            <a:endParaRPr lang="en-US" b="0"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AD444-7FB0-29E2-5E23-C65670FD7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BC9B3-1877-EB51-C0DF-47852752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14" name="Picture 15" descr="Chart, bar chart, histogram&#10;&#10;Description automatically generated">
            <a:extLst>
              <a:ext uri="{FF2B5EF4-FFF2-40B4-BE49-F238E27FC236}">
                <a16:creationId xmlns:a16="http://schemas.microsoft.com/office/drawing/2014/main" id="{AFDA4AE7-5F60-0887-2FA5-C04DB1911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32" y="1615382"/>
            <a:ext cx="6441895" cy="4209440"/>
          </a:xfrm>
          <a:prstGeom prst="rect">
            <a:avLst/>
          </a:prstGeom>
        </p:spPr>
      </p:pic>
      <p:pic>
        <p:nvPicPr>
          <p:cNvPr id="16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351E17EE-7028-FDFC-537D-AEE2B8F9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6" y="2031940"/>
            <a:ext cx="4387065" cy="2640005"/>
          </a:xfrm>
          <a:prstGeom prst="rect">
            <a:avLst/>
          </a:prstGeom>
        </p:spPr>
      </p:pic>
      <p:pic>
        <p:nvPicPr>
          <p:cNvPr id="18" name="Graphic 18" descr="Magnifying glass with solid fill">
            <a:extLst>
              <a:ext uri="{FF2B5EF4-FFF2-40B4-BE49-F238E27FC236}">
                <a16:creationId xmlns:a16="http://schemas.microsoft.com/office/drawing/2014/main" id="{007831B7-218D-B411-AE12-FA98D6787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0823" y="2920429"/>
            <a:ext cx="1137006" cy="113700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71DF249-9B49-4CDA-CD59-29DD88C21B01}"/>
              </a:ext>
            </a:extLst>
          </p:cNvPr>
          <p:cNvSpPr/>
          <p:nvPr/>
        </p:nvSpPr>
        <p:spPr>
          <a:xfrm>
            <a:off x="4656436" y="3109628"/>
            <a:ext cx="976044" cy="488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9CBCCA1-A249-67B9-614B-E795A03D6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831" y="1952676"/>
            <a:ext cx="1565874" cy="10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D3D7-FAFF-57A4-D2DA-2A9F215F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Calibri"/>
              </a:rPr>
              <a:t>Stopping Antibiotics by 36 Hours</a:t>
            </a:r>
            <a:br>
              <a:rPr lang="en-US">
                <a:ea typeface="Lato Medium"/>
                <a:cs typeface="Calibri"/>
              </a:rPr>
            </a:br>
            <a:r>
              <a:rPr lang="en-US">
                <a:ea typeface="Lato Medium"/>
                <a:cs typeface="Calibri"/>
              </a:rPr>
              <a:t> ≥35 Weeks</a:t>
            </a:r>
            <a:endParaRPr lang="en-US" b="0"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AD444-7FB0-29E2-5E23-C65670FD7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BC9B3-1877-EB51-C0DF-47852752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9" name="Graphic 9" descr="Baby with solid fill">
            <a:extLst>
              <a:ext uri="{FF2B5EF4-FFF2-40B4-BE49-F238E27FC236}">
                <a16:creationId xmlns:a16="http://schemas.microsoft.com/office/drawing/2014/main" id="{06049CD3-1DD4-862C-C04C-EC2AB91A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2624" y="1745145"/>
            <a:ext cx="914400" cy="914400"/>
          </a:xfrm>
        </p:spPr>
      </p:pic>
      <p:pic>
        <p:nvPicPr>
          <p:cNvPr id="11" name="Graphic 9" descr="Baby with solid fill">
            <a:extLst>
              <a:ext uri="{FF2B5EF4-FFF2-40B4-BE49-F238E27FC236}">
                <a16:creationId xmlns:a16="http://schemas.microsoft.com/office/drawing/2014/main" id="{07A670AD-4D97-A30D-1E2D-C7ADA094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71609" y="1743432"/>
            <a:ext cx="914400" cy="914400"/>
          </a:xfrm>
          <a:prstGeom prst="rect">
            <a:avLst/>
          </a:prstGeom>
        </p:spPr>
      </p:pic>
      <p:pic>
        <p:nvPicPr>
          <p:cNvPr id="13" name="Graphic 9" descr="Baby with solid fill">
            <a:extLst>
              <a:ext uri="{FF2B5EF4-FFF2-40B4-BE49-F238E27FC236}">
                <a16:creationId xmlns:a16="http://schemas.microsoft.com/office/drawing/2014/main" id="{0498FBCF-8886-77BF-23F5-D61B2691A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72327" y="1734871"/>
            <a:ext cx="914400" cy="914400"/>
          </a:xfrm>
          <a:prstGeom prst="rect">
            <a:avLst/>
          </a:prstGeom>
        </p:spPr>
      </p:pic>
      <p:pic>
        <p:nvPicPr>
          <p:cNvPr id="15" name="Graphic 9" descr="Baby with solid fill">
            <a:extLst>
              <a:ext uri="{FF2B5EF4-FFF2-40B4-BE49-F238E27FC236}">
                <a16:creationId xmlns:a16="http://schemas.microsoft.com/office/drawing/2014/main" id="{8B30F27E-9529-FAF7-1A4B-F736C9865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37042" y="1733159"/>
            <a:ext cx="914400" cy="914400"/>
          </a:xfrm>
          <a:prstGeom prst="rect">
            <a:avLst/>
          </a:prstGeom>
        </p:spPr>
      </p:pic>
      <p:pic>
        <p:nvPicPr>
          <p:cNvPr id="17" name="Graphic 9" descr="Baby with solid fill">
            <a:extLst>
              <a:ext uri="{FF2B5EF4-FFF2-40B4-BE49-F238E27FC236}">
                <a16:creationId xmlns:a16="http://schemas.microsoft.com/office/drawing/2014/main" id="{AD4EE27E-F705-8799-9BC7-C5211C789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96619" y="1743432"/>
            <a:ext cx="914400" cy="914400"/>
          </a:xfrm>
          <a:prstGeom prst="rect">
            <a:avLst/>
          </a:prstGeom>
        </p:spPr>
      </p:pic>
      <p:pic>
        <p:nvPicPr>
          <p:cNvPr id="33" name="Graphic 9" descr="Baby with solid fill">
            <a:extLst>
              <a:ext uri="{FF2B5EF4-FFF2-40B4-BE49-F238E27FC236}">
                <a16:creationId xmlns:a16="http://schemas.microsoft.com/office/drawing/2014/main" id="{68D4A7F8-D1EA-C0EA-7285-9F55647B6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80888" y="2505432"/>
            <a:ext cx="914400" cy="914400"/>
          </a:xfrm>
          <a:prstGeom prst="rect">
            <a:avLst/>
          </a:prstGeom>
        </p:spPr>
      </p:pic>
      <p:pic>
        <p:nvPicPr>
          <p:cNvPr id="34" name="Graphic 9" descr="Baby with solid fill">
            <a:extLst>
              <a:ext uri="{FF2B5EF4-FFF2-40B4-BE49-F238E27FC236}">
                <a16:creationId xmlns:a16="http://schemas.microsoft.com/office/drawing/2014/main" id="{EF6A5D0A-376E-3186-D348-48520F78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45603" y="2503720"/>
            <a:ext cx="914400" cy="914400"/>
          </a:xfrm>
          <a:prstGeom prst="rect">
            <a:avLst/>
          </a:prstGeom>
        </p:spPr>
      </p:pic>
      <p:pic>
        <p:nvPicPr>
          <p:cNvPr id="35" name="Graphic 9" descr="Baby with solid fill">
            <a:extLst>
              <a:ext uri="{FF2B5EF4-FFF2-40B4-BE49-F238E27FC236}">
                <a16:creationId xmlns:a16="http://schemas.microsoft.com/office/drawing/2014/main" id="{51774301-104E-EC86-C922-BBB017CB4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05180" y="2513993"/>
            <a:ext cx="914400" cy="914400"/>
          </a:xfrm>
          <a:prstGeom prst="rect">
            <a:avLst/>
          </a:prstGeom>
        </p:spPr>
      </p:pic>
      <p:pic>
        <p:nvPicPr>
          <p:cNvPr id="36" name="Graphic 9" descr="Baby with solid fill">
            <a:extLst>
              <a:ext uri="{FF2B5EF4-FFF2-40B4-BE49-F238E27FC236}">
                <a16:creationId xmlns:a16="http://schemas.microsoft.com/office/drawing/2014/main" id="{20D66E58-8F76-9064-BDC5-ED4BC6565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78456" y="2520843"/>
            <a:ext cx="914400" cy="914400"/>
          </a:xfrm>
          <a:prstGeom prst="rect">
            <a:avLst/>
          </a:prstGeom>
        </p:spPr>
      </p:pic>
      <p:pic>
        <p:nvPicPr>
          <p:cNvPr id="37" name="Graphic 9" descr="Baby with solid fill">
            <a:extLst>
              <a:ext uri="{FF2B5EF4-FFF2-40B4-BE49-F238E27FC236}">
                <a16:creationId xmlns:a16="http://schemas.microsoft.com/office/drawing/2014/main" id="{58D6DD4E-B484-D3AE-7C54-F656E5F54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8033" y="2531116"/>
            <a:ext cx="914400" cy="914400"/>
          </a:xfrm>
          <a:prstGeom prst="rect">
            <a:avLst/>
          </a:prstGeom>
        </p:spPr>
      </p:pic>
      <p:pic>
        <p:nvPicPr>
          <p:cNvPr id="39" name="Graphic 9" descr="Baby with solid fill">
            <a:extLst>
              <a:ext uri="{FF2B5EF4-FFF2-40B4-BE49-F238E27FC236}">
                <a16:creationId xmlns:a16="http://schemas.microsoft.com/office/drawing/2014/main" id="{0A4B78A6-94E5-1DB8-9C16-5BA02DCA9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86080" y="1726309"/>
            <a:ext cx="914400" cy="914400"/>
          </a:xfrm>
          <a:prstGeom prst="rect">
            <a:avLst/>
          </a:prstGeom>
        </p:spPr>
      </p:pic>
      <p:pic>
        <p:nvPicPr>
          <p:cNvPr id="40" name="Graphic 9" descr="Baby with solid fill">
            <a:extLst>
              <a:ext uri="{FF2B5EF4-FFF2-40B4-BE49-F238E27FC236}">
                <a16:creationId xmlns:a16="http://schemas.microsoft.com/office/drawing/2014/main" id="{DED11B3B-58A1-1723-E2E9-2A91B1A6B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28215" y="1717746"/>
            <a:ext cx="914400" cy="914400"/>
          </a:xfrm>
          <a:prstGeom prst="rect">
            <a:avLst/>
          </a:prstGeom>
        </p:spPr>
      </p:pic>
      <p:pic>
        <p:nvPicPr>
          <p:cNvPr id="41" name="Graphic 9" descr="Baby with solid fill">
            <a:extLst>
              <a:ext uri="{FF2B5EF4-FFF2-40B4-BE49-F238E27FC236}">
                <a16:creationId xmlns:a16="http://schemas.microsoft.com/office/drawing/2014/main" id="{6ACB8C5B-61CE-36CF-01C7-5E3B1CC9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28933" y="1709185"/>
            <a:ext cx="914400" cy="914400"/>
          </a:xfrm>
          <a:prstGeom prst="rect">
            <a:avLst/>
          </a:prstGeom>
        </p:spPr>
      </p:pic>
      <p:pic>
        <p:nvPicPr>
          <p:cNvPr id="42" name="Graphic 9" descr="Baby with solid fill">
            <a:extLst>
              <a:ext uri="{FF2B5EF4-FFF2-40B4-BE49-F238E27FC236}">
                <a16:creationId xmlns:a16="http://schemas.microsoft.com/office/drawing/2014/main" id="{DB244F63-0BCA-05DB-9DDF-7E45344A8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93648" y="1707473"/>
            <a:ext cx="914400" cy="914400"/>
          </a:xfrm>
          <a:prstGeom prst="rect">
            <a:avLst/>
          </a:prstGeom>
        </p:spPr>
      </p:pic>
      <p:pic>
        <p:nvPicPr>
          <p:cNvPr id="43" name="Graphic 9" descr="Baby with solid fill">
            <a:extLst>
              <a:ext uri="{FF2B5EF4-FFF2-40B4-BE49-F238E27FC236}">
                <a16:creationId xmlns:a16="http://schemas.microsoft.com/office/drawing/2014/main" id="{495336FC-B038-8D44-9A77-6844D727B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53225" y="1717746"/>
            <a:ext cx="914400" cy="914400"/>
          </a:xfrm>
          <a:prstGeom prst="rect">
            <a:avLst/>
          </a:prstGeom>
        </p:spPr>
      </p:pic>
      <p:pic>
        <p:nvPicPr>
          <p:cNvPr id="44" name="Graphic 9" descr="Baby with solid fill">
            <a:extLst>
              <a:ext uri="{FF2B5EF4-FFF2-40B4-BE49-F238E27FC236}">
                <a16:creationId xmlns:a16="http://schemas.microsoft.com/office/drawing/2014/main" id="{870C7711-4C93-18DD-F692-73C7E40CB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37494" y="2479746"/>
            <a:ext cx="914400" cy="914400"/>
          </a:xfrm>
          <a:prstGeom prst="rect">
            <a:avLst/>
          </a:prstGeom>
        </p:spPr>
      </p:pic>
      <p:pic>
        <p:nvPicPr>
          <p:cNvPr id="45" name="Graphic 9" descr="Baby with solid fill">
            <a:extLst>
              <a:ext uri="{FF2B5EF4-FFF2-40B4-BE49-F238E27FC236}">
                <a16:creationId xmlns:a16="http://schemas.microsoft.com/office/drawing/2014/main" id="{3A28CEED-C152-B4EC-427E-E3A2C3148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02209" y="2478034"/>
            <a:ext cx="914400" cy="914400"/>
          </a:xfrm>
          <a:prstGeom prst="rect">
            <a:avLst/>
          </a:prstGeom>
        </p:spPr>
      </p:pic>
      <p:pic>
        <p:nvPicPr>
          <p:cNvPr id="46" name="Graphic 9" descr="Baby with solid fill">
            <a:extLst>
              <a:ext uri="{FF2B5EF4-FFF2-40B4-BE49-F238E27FC236}">
                <a16:creationId xmlns:a16="http://schemas.microsoft.com/office/drawing/2014/main" id="{D0400F91-9FD6-FE3C-B008-296238757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61786" y="2488307"/>
            <a:ext cx="914400" cy="914400"/>
          </a:xfrm>
          <a:prstGeom prst="rect">
            <a:avLst/>
          </a:prstGeom>
        </p:spPr>
      </p:pic>
      <p:pic>
        <p:nvPicPr>
          <p:cNvPr id="47" name="Graphic 9" descr="Baby with solid fill">
            <a:extLst>
              <a:ext uri="{FF2B5EF4-FFF2-40B4-BE49-F238E27FC236}">
                <a16:creationId xmlns:a16="http://schemas.microsoft.com/office/drawing/2014/main" id="{9DA446B2-4186-45AC-2A95-4A99944C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5062" y="2495157"/>
            <a:ext cx="914400" cy="914400"/>
          </a:xfrm>
          <a:prstGeom prst="rect">
            <a:avLst/>
          </a:prstGeom>
        </p:spPr>
      </p:pic>
      <p:pic>
        <p:nvPicPr>
          <p:cNvPr id="48" name="Graphic 9" descr="Baby with solid fill">
            <a:extLst>
              <a:ext uri="{FF2B5EF4-FFF2-40B4-BE49-F238E27FC236}">
                <a16:creationId xmlns:a16="http://schemas.microsoft.com/office/drawing/2014/main" id="{FC7C8886-15AC-5E75-75AC-8561FA443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94639" y="2505430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8C65708-1DC5-2D4E-0CB0-1D9C5E003479}"/>
              </a:ext>
            </a:extLst>
          </p:cNvPr>
          <p:cNvSpPr txBox="1"/>
          <p:nvPr/>
        </p:nvSpPr>
        <p:spPr>
          <a:xfrm>
            <a:off x="1239320" y="3484650"/>
            <a:ext cx="35253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At Baseline 2020, </a:t>
            </a:r>
            <a:r>
              <a:rPr lang="en-US" sz="2000">
                <a:cs typeface="Calibri"/>
              </a:rPr>
              <a:t>4 of 10 newborns had antibiotics stopped with a negative blood culture by ≤36 hours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2C58B8-21A1-FAE8-9419-21171D010838}"/>
              </a:ext>
            </a:extLst>
          </p:cNvPr>
          <p:cNvSpPr txBox="1"/>
          <p:nvPr/>
        </p:nvSpPr>
        <p:spPr>
          <a:xfrm>
            <a:off x="6941477" y="3467526"/>
            <a:ext cx="35253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By Q2 2022, </a:t>
            </a:r>
            <a:r>
              <a:rPr lang="en-US" sz="2000">
                <a:cs typeface="Calibri"/>
              </a:rPr>
              <a:t>7 of 10 newborns had antibiotics stopped with a negative blood culture by ≤36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A6101-ADEE-DF3C-A833-77BDB0C9F079}"/>
              </a:ext>
            </a:extLst>
          </p:cNvPr>
          <p:cNvSpPr txBox="1"/>
          <p:nvPr/>
        </p:nvSpPr>
        <p:spPr>
          <a:xfrm>
            <a:off x="3362645" y="4880222"/>
            <a:ext cx="45784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cs typeface="Calibri"/>
              </a:rPr>
              <a:t>43% decrease in newborns having antibiotics stopped past 36 hours!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BASIC QI Excellence Award Criteria</a:t>
            </a:r>
          </a:p>
          <a:p>
            <a:r>
              <a:rPr lang="en-US">
                <a:ea typeface="Lato"/>
                <a:cs typeface="Lato"/>
              </a:rPr>
              <a:t>ILPQC BASIC Data Review</a:t>
            </a:r>
          </a:p>
          <a:p>
            <a:r>
              <a:rPr lang="en-US">
                <a:ea typeface="Lato"/>
                <a:cs typeface="Lato"/>
              </a:rPr>
              <a:t>Using your data to tell a story</a:t>
            </a:r>
          </a:p>
          <a:p>
            <a:r>
              <a:rPr lang="en-US">
                <a:ea typeface="Lato"/>
                <a:cs typeface="Lato"/>
              </a:rPr>
              <a:t>QI Corner: Data Storytelling</a:t>
            </a:r>
          </a:p>
          <a:p>
            <a:r>
              <a:rPr lang="en-US">
                <a:ea typeface="Lato"/>
                <a:cs typeface="Lato"/>
              </a:rPr>
              <a:t>BASIC Team Talk: NM Lake Forest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Anita Gupta, MD</a:t>
            </a:r>
            <a:endParaRPr lang="en-US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Jacqueline Lowry MSN, RNC, C-EFM</a:t>
            </a:r>
            <a:endParaRPr lang="en-US"/>
          </a:p>
          <a:p>
            <a:r>
              <a:rPr lang="en-US">
                <a:ea typeface="Lato"/>
                <a:cs typeface="Lato"/>
              </a:rPr>
              <a:t>BASIC Next Steps </a:t>
            </a:r>
            <a:endParaRPr lang="en-US"/>
          </a:p>
          <a:p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223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0F09-ACA2-A687-A1DD-CF90DBE4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Family Education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9F2B2-41EE-8E02-7BC8-164F91158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D1F2-DA66-1451-E63E-E95B65B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B7743-4F9E-CA4B-3911-FF3C60E63C27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80% of teams have the 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20% of teams still are Working on or Not Started</a:t>
            </a: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FBB13441-47C7-977A-129F-960BBAA51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731" y="1634151"/>
            <a:ext cx="7130990" cy="4187944"/>
          </a:xfrm>
        </p:spPr>
      </p:pic>
    </p:spTree>
    <p:extLst>
      <p:ext uri="{BB962C8B-B14F-4D97-AF65-F5344CB8AC3E}">
        <p14:creationId xmlns:p14="http://schemas.microsoft.com/office/powerpoint/2010/main" val="6105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6CBD-6CE5-BCEB-E2CA-D38F480E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Antibiotic Time Out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04598-C6DB-DEB8-9F8C-4880971639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CED03-E96D-E749-4789-6DF9F873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C2318-37BC-D725-9F6D-BB86EE3F20BF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80% of teams have the 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20% of teams still are Working on or Not Started</a:t>
            </a: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D143333-3E87-6FFA-DB01-293B5B1C0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014" y="1605397"/>
            <a:ext cx="7921744" cy="4662397"/>
          </a:xfrm>
        </p:spPr>
      </p:pic>
    </p:spTree>
    <p:extLst>
      <p:ext uri="{BB962C8B-B14F-4D97-AF65-F5344CB8AC3E}">
        <p14:creationId xmlns:p14="http://schemas.microsoft.com/office/powerpoint/2010/main" val="38545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34A1-5060-231E-B0F4-9BC0B7F4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Automatic Stop Orders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C4AB-BA5F-A3D0-87D4-FB3F53964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81EE-C1FE-8A06-1047-D30C20FB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2E6D4-B367-ADC3-3D4B-9D7CAB0810D7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85% of teams have the 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15% of teams still are Working on or Not Started</a:t>
            </a: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B8D64F3-54AE-C7AA-FD86-9640D081E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" y="1416335"/>
            <a:ext cx="7698356" cy="4666710"/>
          </a:xfrm>
        </p:spPr>
      </p:pic>
    </p:spTree>
    <p:extLst>
      <p:ext uri="{BB962C8B-B14F-4D97-AF65-F5344CB8AC3E}">
        <p14:creationId xmlns:p14="http://schemas.microsoft.com/office/powerpoint/2010/main" val="19231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ILPQC Progress on Key BASIC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1487262"/>
            <a:ext cx="8229600" cy="4351338"/>
          </a:xfrm>
        </p:spPr>
        <p:txBody>
          <a:bodyPr/>
          <a:lstStyle/>
          <a:p>
            <a:r>
              <a:rPr lang="en-US" sz="1800"/>
              <a:t>ILPQC BASIC Teams have </a:t>
            </a:r>
            <a:r>
              <a:rPr lang="en-US" sz="1800" b="1" u="sng"/>
              <a:t>collectively achieved</a:t>
            </a:r>
            <a:r>
              <a:rPr lang="en-US" sz="1800"/>
              <a:t> the statewide goals for of all aims, process, and outcome measures for newborns receiving antibiotics including:</a:t>
            </a:r>
          </a:p>
          <a:p>
            <a:pPr lvl="1"/>
            <a:r>
              <a:rPr lang="en-US" sz="1600"/>
              <a:t>Reduction in </a:t>
            </a:r>
            <a:r>
              <a:rPr lang="en-US" sz="1600" err="1"/>
              <a:t>abx</a:t>
            </a:r>
            <a:r>
              <a:rPr lang="en-US" sz="1600"/>
              <a:t> prescribing</a:t>
            </a:r>
          </a:p>
          <a:p>
            <a:pPr lvl="1"/>
            <a:r>
              <a:rPr lang="en-US" sz="1600"/>
              <a:t>Stopping antibiotics at 36/48 </a:t>
            </a:r>
            <a:r>
              <a:rPr lang="en-US" sz="1600" err="1"/>
              <a:t>hrs</a:t>
            </a:r>
            <a:r>
              <a:rPr lang="en-US" sz="1600"/>
              <a:t> with negative culture</a:t>
            </a:r>
          </a:p>
          <a:p>
            <a:pPr lvl="1"/>
            <a:r>
              <a:rPr lang="en-US" sz="1600"/>
              <a:t>EOS risk assessment</a:t>
            </a:r>
          </a:p>
          <a:p>
            <a:pPr lvl="1"/>
            <a:r>
              <a:rPr lang="en-US" sz="1600"/>
              <a:t>Family education</a:t>
            </a:r>
          </a:p>
          <a:p>
            <a:pPr lvl="1"/>
            <a:r>
              <a:rPr lang="en-US" sz="1600"/>
              <a:t>Time outs &amp; Automatic stop times</a:t>
            </a:r>
          </a:p>
          <a:p>
            <a:r>
              <a:rPr lang="en-US" sz="1800"/>
              <a:t>To ensure these clinical culture changes are standardized, we encourage all teams to ensure their structure measures (system changes) are all “In Green” as we prepare for the Annual Conference!</a:t>
            </a:r>
          </a:p>
          <a:p>
            <a:r>
              <a:rPr lang="en-US" sz="1800"/>
              <a:t>ILPQC will be following up with hospital teams missing data, structure measures working on/not yet started to help all hospital teams cross the finish line!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Cloud 5"/>
          <p:cNvSpPr/>
          <p:nvPr/>
        </p:nvSpPr>
        <p:spPr>
          <a:xfrm>
            <a:off x="8028214" y="1975758"/>
            <a:ext cx="3554186" cy="223701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Keep up the great work!</a:t>
            </a:r>
          </a:p>
        </p:txBody>
      </p:sp>
    </p:spTree>
    <p:extLst>
      <p:ext uri="{BB962C8B-B14F-4D97-AF65-F5344CB8AC3E}">
        <p14:creationId xmlns:p14="http://schemas.microsoft.com/office/powerpoint/2010/main" val="5088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QI Corner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Cloud 5"/>
          <p:cNvSpPr/>
          <p:nvPr/>
        </p:nvSpPr>
        <p:spPr>
          <a:xfrm>
            <a:off x="609498" y="681796"/>
            <a:ext cx="6271506" cy="381852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Verdana Pro"/>
                <a:ea typeface="+mn-lt"/>
                <a:cs typeface="+mn-lt"/>
              </a:rPr>
              <a:t>Previously on ILPQC Hospital QI Corner...</a:t>
            </a:r>
            <a:endParaRPr lang="en-US" sz="3600">
              <a:solidFill>
                <a:schemeClr val="accent1"/>
              </a:solidFill>
              <a:latin typeface="Verdana Pro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0C448F-EB66-430F-E554-0E2560A9C8E6}"/>
              </a:ext>
            </a:extLst>
          </p:cNvPr>
          <p:cNvSpPr/>
          <p:nvPr/>
        </p:nvSpPr>
        <p:spPr>
          <a:xfrm>
            <a:off x="6097976" y="3430976"/>
            <a:ext cx="603849" cy="6038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BF9038-A685-D20F-09B2-84E37ED649AA}"/>
              </a:ext>
            </a:extLst>
          </p:cNvPr>
          <p:cNvSpPr/>
          <p:nvPr/>
        </p:nvSpPr>
        <p:spPr>
          <a:xfrm>
            <a:off x="6701825" y="4034825"/>
            <a:ext cx="431321" cy="38818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5E2A646-2607-B7A0-477A-F08ADA2A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283570" y="3869532"/>
            <a:ext cx="3835879" cy="2799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340B2E-DEDE-C5D7-DE3C-449647504206}"/>
              </a:ext>
            </a:extLst>
          </p:cNvPr>
          <p:cNvSpPr txBox="1"/>
          <p:nvPr/>
        </p:nvSpPr>
        <p:spPr>
          <a:xfrm>
            <a:off x="7283570" y="6596932"/>
            <a:ext cx="3835879" cy="38938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4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5D7CD-18C1-02F9-ED51-79339815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>
                <a:solidFill>
                  <a:schemeClr val="bg1"/>
                </a:solidFill>
                <a:ea typeface="+mj-ea"/>
                <a:cs typeface="+mj-cs"/>
              </a:rPr>
              <a:t>ILPQC Hospital:</a:t>
            </a:r>
            <a:br>
              <a:rPr lang="en-US" sz="340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% of parent/families of all newborns provided education 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B36100A6-9D21-8F89-F5CA-026C59EEB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2500642"/>
            <a:ext cx="11496821" cy="3851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2FA60-922F-1F95-E2DE-1D7289C53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CAC45-BB80-608E-A2C4-D466697B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36" y="506727"/>
            <a:ext cx="7350084" cy="1526741"/>
          </a:xfrm>
        </p:spPr>
        <p:txBody>
          <a:bodyPr>
            <a:normAutofit/>
          </a:bodyPr>
          <a:lstStyle/>
          <a:p>
            <a:pPr algn="ctr"/>
            <a:r>
              <a:rPr lang="en-US" sz="3000" u="sng">
                <a:solidFill>
                  <a:schemeClr val="bg1"/>
                </a:solidFill>
                <a:ea typeface="Lato Medium"/>
                <a:cs typeface="Lato Medium"/>
              </a:rPr>
              <a:t>ILPQC Hospital: Provider &amp; Nurse Education</a:t>
            </a:r>
            <a:endParaRPr lang="en-US" sz="3000" u="sng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95E2C70-71B1-1B41-8C7D-FDD49B0F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90" y="2429625"/>
            <a:ext cx="6005178" cy="3693205"/>
          </a:xfrm>
          <a:prstGeom prst="rect">
            <a:avLst/>
          </a:prstGeom>
        </p:spPr>
      </p:pic>
      <p:pic>
        <p:nvPicPr>
          <p:cNvPr id="7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DBCE25A-3386-166A-1F01-737AB0F51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36" y="2424679"/>
            <a:ext cx="5935143" cy="36968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8A269-BAF1-2736-CFA8-8555FD2A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5901E-437D-E8D0-0653-E185C0B8B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D3D7-FAFF-57A4-D2DA-2A9F215FE7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ea typeface="Lato Medium"/>
                <a:cs typeface="Calibri"/>
              </a:rPr>
              <a:t>ILPQC Hospital: </a:t>
            </a:r>
            <a:br>
              <a:rPr lang="en-US">
                <a:solidFill>
                  <a:schemeClr val="bg1"/>
                </a:solidFill>
                <a:ea typeface="Lato Medium"/>
                <a:cs typeface="Calibri"/>
              </a:rPr>
            </a:br>
            <a:r>
              <a:rPr lang="en-US" sz="3200">
                <a:solidFill>
                  <a:schemeClr val="bg1"/>
                </a:solidFill>
                <a:ea typeface="Lato Medium"/>
                <a:cs typeface="Calibri"/>
              </a:rPr>
              <a:t>Stopping Antibiotics by 36 Hours ≥35 Weeks</a:t>
            </a:r>
            <a:endParaRPr lang="en-US" sz="3200" b="0">
              <a:solidFill>
                <a:schemeClr val="bg1"/>
              </a:solidFill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AD444-7FB0-29E2-5E23-C65670FD7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BC9B3-1877-EB51-C0DF-47852752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9" name="Graphic 9" descr="Baby with solid fill">
            <a:extLst>
              <a:ext uri="{FF2B5EF4-FFF2-40B4-BE49-F238E27FC236}">
                <a16:creationId xmlns:a16="http://schemas.microsoft.com/office/drawing/2014/main" id="{06049CD3-1DD4-862C-C04C-EC2AB91A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2624" y="1745145"/>
            <a:ext cx="914400" cy="914400"/>
          </a:xfrm>
        </p:spPr>
      </p:pic>
      <p:pic>
        <p:nvPicPr>
          <p:cNvPr id="11" name="Graphic 9" descr="Baby with solid fill">
            <a:extLst>
              <a:ext uri="{FF2B5EF4-FFF2-40B4-BE49-F238E27FC236}">
                <a16:creationId xmlns:a16="http://schemas.microsoft.com/office/drawing/2014/main" id="{07A670AD-4D97-A30D-1E2D-C7ADA094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71609" y="1743432"/>
            <a:ext cx="914400" cy="914400"/>
          </a:xfrm>
          <a:prstGeom prst="rect">
            <a:avLst/>
          </a:prstGeom>
        </p:spPr>
      </p:pic>
      <p:pic>
        <p:nvPicPr>
          <p:cNvPr id="13" name="Graphic 9" descr="Baby with solid fill">
            <a:extLst>
              <a:ext uri="{FF2B5EF4-FFF2-40B4-BE49-F238E27FC236}">
                <a16:creationId xmlns:a16="http://schemas.microsoft.com/office/drawing/2014/main" id="{0498FBCF-8886-77BF-23F5-D61B2691A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72327" y="1734871"/>
            <a:ext cx="914400" cy="914400"/>
          </a:xfrm>
          <a:prstGeom prst="rect">
            <a:avLst/>
          </a:prstGeom>
        </p:spPr>
      </p:pic>
      <p:pic>
        <p:nvPicPr>
          <p:cNvPr id="15" name="Graphic 9" descr="Baby with solid fill">
            <a:extLst>
              <a:ext uri="{FF2B5EF4-FFF2-40B4-BE49-F238E27FC236}">
                <a16:creationId xmlns:a16="http://schemas.microsoft.com/office/drawing/2014/main" id="{8B30F27E-9529-FAF7-1A4B-F736C9865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37042" y="1733159"/>
            <a:ext cx="914400" cy="914400"/>
          </a:xfrm>
          <a:prstGeom prst="rect">
            <a:avLst/>
          </a:prstGeom>
        </p:spPr>
      </p:pic>
      <p:pic>
        <p:nvPicPr>
          <p:cNvPr id="17" name="Graphic 9" descr="Baby with solid fill">
            <a:extLst>
              <a:ext uri="{FF2B5EF4-FFF2-40B4-BE49-F238E27FC236}">
                <a16:creationId xmlns:a16="http://schemas.microsoft.com/office/drawing/2014/main" id="{AD4EE27E-F705-8799-9BC7-C5211C789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96619" y="1743432"/>
            <a:ext cx="914400" cy="914400"/>
          </a:xfrm>
          <a:prstGeom prst="rect">
            <a:avLst/>
          </a:prstGeom>
        </p:spPr>
      </p:pic>
      <p:pic>
        <p:nvPicPr>
          <p:cNvPr id="33" name="Graphic 9" descr="Baby with solid fill">
            <a:extLst>
              <a:ext uri="{FF2B5EF4-FFF2-40B4-BE49-F238E27FC236}">
                <a16:creationId xmlns:a16="http://schemas.microsoft.com/office/drawing/2014/main" id="{68D4A7F8-D1EA-C0EA-7285-9F55647B6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80888" y="2505432"/>
            <a:ext cx="914400" cy="914400"/>
          </a:xfrm>
          <a:prstGeom prst="rect">
            <a:avLst/>
          </a:prstGeom>
        </p:spPr>
      </p:pic>
      <p:pic>
        <p:nvPicPr>
          <p:cNvPr id="34" name="Graphic 9" descr="Baby with solid fill">
            <a:extLst>
              <a:ext uri="{FF2B5EF4-FFF2-40B4-BE49-F238E27FC236}">
                <a16:creationId xmlns:a16="http://schemas.microsoft.com/office/drawing/2014/main" id="{EF6A5D0A-376E-3186-D348-48520F78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45603" y="2503720"/>
            <a:ext cx="914400" cy="914400"/>
          </a:xfrm>
          <a:prstGeom prst="rect">
            <a:avLst/>
          </a:prstGeom>
        </p:spPr>
      </p:pic>
      <p:pic>
        <p:nvPicPr>
          <p:cNvPr id="35" name="Graphic 9" descr="Baby with solid fill">
            <a:extLst>
              <a:ext uri="{FF2B5EF4-FFF2-40B4-BE49-F238E27FC236}">
                <a16:creationId xmlns:a16="http://schemas.microsoft.com/office/drawing/2014/main" id="{51774301-104E-EC86-C922-BBB017CB4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05180" y="2513993"/>
            <a:ext cx="914400" cy="914400"/>
          </a:xfrm>
          <a:prstGeom prst="rect">
            <a:avLst/>
          </a:prstGeom>
        </p:spPr>
      </p:pic>
      <p:pic>
        <p:nvPicPr>
          <p:cNvPr id="36" name="Graphic 9" descr="Baby with solid fill">
            <a:extLst>
              <a:ext uri="{FF2B5EF4-FFF2-40B4-BE49-F238E27FC236}">
                <a16:creationId xmlns:a16="http://schemas.microsoft.com/office/drawing/2014/main" id="{20D66E58-8F76-9064-BDC5-ED4BC6565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78456" y="2520843"/>
            <a:ext cx="914400" cy="914400"/>
          </a:xfrm>
          <a:prstGeom prst="rect">
            <a:avLst/>
          </a:prstGeom>
        </p:spPr>
      </p:pic>
      <p:pic>
        <p:nvPicPr>
          <p:cNvPr id="37" name="Graphic 9" descr="Baby with solid fill">
            <a:extLst>
              <a:ext uri="{FF2B5EF4-FFF2-40B4-BE49-F238E27FC236}">
                <a16:creationId xmlns:a16="http://schemas.microsoft.com/office/drawing/2014/main" id="{58D6DD4E-B484-D3AE-7C54-F656E5F54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8033" y="2531116"/>
            <a:ext cx="914400" cy="914400"/>
          </a:xfrm>
          <a:prstGeom prst="rect">
            <a:avLst/>
          </a:prstGeom>
        </p:spPr>
      </p:pic>
      <p:pic>
        <p:nvPicPr>
          <p:cNvPr id="39" name="Graphic 9" descr="Baby with solid fill">
            <a:extLst>
              <a:ext uri="{FF2B5EF4-FFF2-40B4-BE49-F238E27FC236}">
                <a16:creationId xmlns:a16="http://schemas.microsoft.com/office/drawing/2014/main" id="{0A4B78A6-94E5-1DB8-9C16-5BA02DCA9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86080" y="1726309"/>
            <a:ext cx="914400" cy="914400"/>
          </a:xfrm>
          <a:prstGeom prst="rect">
            <a:avLst/>
          </a:prstGeom>
        </p:spPr>
      </p:pic>
      <p:pic>
        <p:nvPicPr>
          <p:cNvPr id="40" name="Graphic 9" descr="Baby with solid fill">
            <a:extLst>
              <a:ext uri="{FF2B5EF4-FFF2-40B4-BE49-F238E27FC236}">
                <a16:creationId xmlns:a16="http://schemas.microsoft.com/office/drawing/2014/main" id="{DED11B3B-58A1-1723-E2E9-2A91B1A6B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28215" y="1717746"/>
            <a:ext cx="914400" cy="914400"/>
          </a:xfrm>
          <a:prstGeom prst="rect">
            <a:avLst/>
          </a:prstGeom>
        </p:spPr>
      </p:pic>
      <p:pic>
        <p:nvPicPr>
          <p:cNvPr id="41" name="Graphic 9" descr="Baby with solid fill">
            <a:extLst>
              <a:ext uri="{FF2B5EF4-FFF2-40B4-BE49-F238E27FC236}">
                <a16:creationId xmlns:a16="http://schemas.microsoft.com/office/drawing/2014/main" id="{6ACB8C5B-61CE-36CF-01C7-5E3B1CC9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28933" y="1709185"/>
            <a:ext cx="914400" cy="914400"/>
          </a:xfrm>
          <a:prstGeom prst="rect">
            <a:avLst/>
          </a:prstGeom>
        </p:spPr>
      </p:pic>
      <p:pic>
        <p:nvPicPr>
          <p:cNvPr id="42" name="Graphic 9" descr="Baby with solid fill">
            <a:extLst>
              <a:ext uri="{FF2B5EF4-FFF2-40B4-BE49-F238E27FC236}">
                <a16:creationId xmlns:a16="http://schemas.microsoft.com/office/drawing/2014/main" id="{DB244F63-0BCA-05DB-9DDF-7E45344A8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93648" y="1707473"/>
            <a:ext cx="914400" cy="914400"/>
          </a:xfrm>
          <a:prstGeom prst="rect">
            <a:avLst/>
          </a:prstGeom>
        </p:spPr>
      </p:pic>
      <p:pic>
        <p:nvPicPr>
          <p:cNvPr id="43" name="Graphic 9" descr="Baby with solid fill">
            <a:extLst>
              <a:ext uri="{FF2B5EF4-FFF2-40B4-BE49-F238E27FC236}">
                <a16:creationId xmlns:a16="http://schemas.microsoft.com/office/drawing/2014/main" id="{495336FC-B038-8D44-9A77-6844D727B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53225" y="1717746"/>
            <a:ext cx="914400" cy="914400"/>
          </a:xfrm>
          <a:prstGeom prst="rect">
            <a:avLst/>
          </a:prstGeom>
        </p:spPr>
      </p:pic>
      <p:pic>
        <p:nvPicPr>
          <p:cNvPr id="44" name="Graphic 9" descr="Baby with solid fill">
            <a:extLst>
              <a:ext uri="{FF2B5EF4-FFF2-40B4-BE49-F238E27FC236}">
                <a16:creationId xmlns:a16="http://schemas.microsoft.com/office/drawing/2014/main" id="{870C7711-4C93-18DD-F692-73C7E40CB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37494" y="2479746"/>
            <a:ext cx="914400" cy="914400"/>
          </a:xfrm>
          <a:prstGeom prst="rect">
            <a:avLst/>
          </a:prstGeom>
        </p:spPr>
      </p:pic>
      <p:pic>
        <p:nvPicPr>
          <p:cNvPr id="45" name="Graphic 9" descr="Baby with solid fill">
            <a:extLst>
              <a:ext uri="{FF2B5EF4-FFF2-40B4-BE49-F238E27FC236}">
                <a16:creationId xmlns:a16="http://schemas.microsoft.com/office/drawing/2014/main" id="{3A28CEED-C152-B4EC-427E-E3A2C3148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02209" y="2478034"/>
            <a:ext cx="914400" cy="914400"/>
          </a:xfrm>
          <a:prstGeom prst="rect">
            <a:avLst/>
          </a:prstGeom>
        </p:spPr>
      </p:pic>
      <p:pic>
        <p:nvPicPr>
          <p:cNvPr id="46" name="Graphic 9" descr="Baby with solid fill">
            <a:extLst>
              <a:ext uri="{FF2B5EF4-FFF2-40B4-BE49-F238E27FC236}">
                <a16:creationId xmlns:a16="http://schemas.microsoft.com/office/drawing/2014/main" id="{D0400F91-9FD6-FE3C-B008-296238757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61786" y="2488307"/>
            <a:ext cx="914400" cy="914400"/>
          </a:xfrm>
          <a:prstGeom prst="rect">
            <a:avLst/>
          </a:prstGeom>
        </p:spPr>
      </p:pic>
      <p:pic>
        <p:nvPicPr>
          <p:cNvPr id="47" name="Graphic 9" descr="Baby with solid fill">
            <a:extLst>
              <a:ext uri="{FF2B5EF4-FFF2-40B4-BE49-F238E27FC236}">
                <a16:creationId xmlns:a16="http://schemas.microsoft.com/office/drawing/2014/main" id="{9DA446B2-4186-45AC-2A95-4A99944C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5062" y="2495157"/>
            <a:ext cx="914400" cy="914400"/>
          </a:xfrm>
          <a:prstGeom prst="rect">
            <a:avLst/>
          </a:prstGeom>
        </p:spPr>
      </p:pic>
      <p:pic>
        <p:nvPicPr>
          <p:cNvPr id="48" name="Graphic 9" descr="Baby with solid fill">
            <a:extLst>
              <a:ext uri="{FF2B5EF4-FFF2-40B4-BE49-F238E27FC236}">
                <a16:creationId xmlns:a16="http://schemas.microsoft.com/office/drawing/2014/main" id="{FC7C8886-15AC-5E75-75AC-8561FA443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94639" y="2505430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8C65708-1DC5-2D4E-0CB0-1D9C5E003479}"/>
              </a:ext>
            </a:extLst>
          </p:cNvPr>
          <p:cNvSpPr txBox="1"/>
          <p:nvPr/>
        </p:nvSpPr>
        <p:spPr>
          <a:xfrm>
            <a:off x="1224943" y="3455896"/>
            <a:ext cx="476177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At Baseline 2020, </a:t>
            </a:r>
            <a:r>
              <a:rPr lang="en-US" sz="2000">
                <a:cs typeface="Calibri"/>
              </a:rPr>
              <a:t>only 2 of 10 newborns had antibiotics stopped with a negative blood culture by ≤36 hours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2C58B8-21A1-FAE8-9419-21171D010838}"/>
              </a:ext>
            </a:extLst>
          </p:cNvPr>
          <p:cNvSpPr txBox="1"/>
          <p:nvPr/>
        </p:nvSpPr>
        <p:spPr>
          <a:xfrm>
            <a:off x="6941477" y="3453149"/>
            <a:ext cx="407165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Q2 2022, </a:t>
            </a:r>
            <a:r>
              <a:rPr lang="en-US" sz="2000">
                <a:cs typeface="Calibri"/>
              </a:rPr>
              <a:t>8 of 10 newborns had antibiotics stopped with a negative blood culture by ≤36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A6101-ADEE-DF3C-A833-77BDB0C9F079}"/>
              </a:ext>
            </a:extLst>
          </p:cNvPr>
          <p:cNvSpPr txBox="1"/>
          <p:nvPr/>
        </p:nvSpPr>
        <p:spPr>
          <a:xfrm>
            <a:off x="2758796" y="4966486"/>
            <a:ext cx="621743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+mn-lt"/>
                <a:cs typeface="+mn-lt"/>
              </a:rPr>
              <a:t>60% increase in newborns having antibiotics stopped with a negative blood culture ≤36 hour</a:t>
            </a:r>
            <a:endParaRPr lang="en-US" sz="2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1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40D4-5FBD-CD4C-2815-D680A40C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6563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ILPQC Hospital: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Our Recipe for Achieving BASIC Aims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B81C-E1FA-46EE-00C9-0ECF2D481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D2BDC-9AFA-B7EA-4BA8-8B2A074D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9" name="Graphic 9" descr="Cake outline">
            <a:extLst>
              <a:ext uri="{FF2B5EF4-FFF2-40B4-BE49-F238E27FC236}">
                <a16:creationId xmlns:a16="http://schemas.microsoft.com/office/drawing/2014/main" id="{7999705B-D147-CB46-4C17-950710F2A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93322" y="1693773"/>
            <a:ext cx="2412714" cy="2421276"/>
          </a:xfrm>
        </p:spPr>
      </p:pic>
      <p:pic>
        <p:nvPicPr>
          <p:cNvPr id="10" name="Graphic 10" descr="Dinosaur Egg with solid fill">
            <a:extLst>
              <a:ext uri="{FF2B5EF4-FFF2-40B4-BE49-F238E27FC236}">
                <a16:creationId xmlns:a16="http://schemas.microsoft.com/office/drawing/2014/main" id="{D4D75840-7963-5EB3-C5D1-6918F8188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1520" y="2226925"/>
            <a:ext cx="991456" cy="982894"/>
          </a:xfrm>
          <a:prstGeom prst="rect">
            <a:avLst/>
          </a:prstGeom>
        </p:spPr>
      </p:pic>
      <p:pic>
        <p:nvPicPr>
          <p:cNvPr id="12" name="Graphic 12" descr="Measuring Cup with solid fill">
            <a:extLst>
              <a:ext uri="{FF2B5EF4-FFF2-40B4-BE49-F238E27FC236}">
                <a16:creationId xmlns:a16="http://schemas.microsoft.com/office/drawing/2014/main" id="{0E6A93FA-EB84-3F24-12F6-F3AA95B7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17159" y="2218362"/>
            <a:ext cx="1034265" cy="1034265"/>
          </a:xfrm>
          <a:prstGeom prst="rect">
            <a:avLst/>
          </a:prstGeom>
        </p:spPr>
      </p:pic>
      <p:pic>
        <p:nvPicPr>
          <p:cNvPr id="13" name="Graphic 13" descr="Whisk outline">
            <a:extLst>
              <a:ext uri="{FF2B5EF4-FFF2-40B4-BE49-F238E27FC236}">
                <a16:creationId xmlns:a16="http://schemas.microsoft.com/office/drawing/2014/main" id="{0853D4BB-B782-0772-4D3A-FDB1217FD4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87496" y="2926317"/>
            <a:ext cx="1111321" cy="1111321"/>
          </a:xfrm>
          <a:prstGeom prst="rect">
            <a:avLst/>
          </a:prstGeom>
        </p:spPr>
      </p:pic>
      <p:pic>
        <p:nvPicPr>
          <p:cNvPr id="14" name="Graphic 14" descr="Dairy with solid fill">
            <a:extLst>
              <a:ext uri="{FF2B5EF4-FFF2-40B4-BE49-F238E27FC236}">
                <a16:creationId xmlns:a16="http://schemas.microsoft.com/office/drawing/2014/main" id="{44CE2BA8-67C9-3EFC-95F0-FF2109326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26395" y="2963239"/>
            <a:ext cx="1034265" cy="1034265"/>
          </a:xfrm>
          <a:prstGeom prst="rect">
            <a:avLst/>
          </a:prstGeom>
        </p:spPr>
      </p:pic>
      <p:pic>
        <p:nvPicPr>
          <p:cNvPr id="15" name="Graphic 15" descr="Chocolate with solid fill">
            <a:extLst>
              <a:ext uri="{FF2B5EF4-FFF2-40B4-BE49-F238E27FC236}">
                <a16:creationId xmlns:a16="http://schemas.microsoft.com/office/drawing/2014/main" id="{78BAFA50-3445-1EAD-FA7A-5BA46DD7B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924711" y="2903305"/>
            <a:ext cx="1034265" cy="1034265"/>
          </a:xfrm>
          <a:prstGeom prst="rect">
            <a:avLst/>
          </a:prstGeom>
        </p:spPr>
      </p:pic>
      <p:pic>
        <p:nvPicPr>
          <p:cNvPr id="18" name="Graphic 18" descr="List with solid fill">
            <a:extLst>
              <a:ext uri="{FF2B5EF4-FFF2-40B4-BE49-F238E27FC236}">
                <a16:creationId xmlns:a16="http://schemas.microsoft.com/office/drawing/2014/main" id="{E04CEA51-6C1F-4A60-E078-9D629DC80B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6463" y="2346789"/>
            <a:ext cx="1111321" cy="1111321"/>
          </a:xfrm>
          <a:prstGeom prst="rect">
            <a:avLst/>
          </a:prstGeom>
        </p:spPr>
      </p:pic>
      <p:pic>
        <p:nvPicPr>
          <p:cNvPr id="19" name="Graphic 19" descr="Fire with solid fill">
            <a:extLst>
              <a:ext uri="{FF2B5EF4-FFF2-40B4-BE49-F238E27FC236}">
                <a16:creationId xmlns:a16="http://schemas.microsoft.com/office/drawing/2014/main" id="{C127BA1F-9BD9-2EE1-9D2D-D467E1D57A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30030" y="2587702"/>
            <a:ext cx="1008579" cy="1008579"/>
          </a:xfrm>
          <a:prstGeom prst="rect">
            <a:avLst/>
          </a:prstGeom>
        </p:spPr>
      </p:pic>
      <p:pic>
        <p:nvPicPr>
          <p:cNvPr id="20" name="Graphic 20" descr="Add with solid fill">
            <a:extLst>
              <a:ext uri="{FF2B5EF4-FFF2-40B4-BE49-F238E27FC236}">
                <a16:creationId xmlns:a16="http://schemas.microsoft.com/office/drawing/2014/main" id="{ECB071C2-F1D3-FCBB-9291-C40B2F4D6D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217541" y="2586519"/>
            <a:ext cx="914400" cy="914400"/>
          </a:xfrm>
          <a:prstGeom prst="rect">
            <a:avLst/>
          </a:prstGeom>
        </p:spPr>
      </p:pic>
      <p:pic>
        <p:nvPicPr>
          <p:cNvPr id="21" name="Graphic 20" descr="Add with solid fill">
            <a:extLst>
              <a:ext uri="{FF2B5EF4-FFF2-40B4-BE49-F238E27FC236}">
                <a16:creationId xmlns:a16="http://schemas.microsoft.com/office/drawing/2014/main" id="{6BAED5BD-6309-3517-E889-CCFEE4FBD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820000">
            <a:off x="6871698" y="2740631"/>
            <a:ext cx="914400" cy="914400"/>
          </a:xfrm>
          <a:prstGeom prst="rect">
            <a:avLst/>
          </a:prstGeom>
        </p:spPr>
      </p:pic>
      <p:sp>
        <p:nvSpPr>
          <p:cNvPr id="23" name="Equals 22">
            <a:extLst>
              <a:ext uri="{FF2B5EF4-FFF2-40B4-BE49-F238E27FC236}">
                <a16:creationId xmlns:a16="http://schemas.microsoft.com/office/drawing/2014/main" id="{D75CC27C-AD04-E26A-7200-6C02ABB1460E}"/>
              </a:ext>
            </a:extLst>
          </p:cNvPr>
          <p:cNvSpPr/>
          <p:nvPr/>
        </p:nvSpPr>
        <p:spPr>
          <a:xfrm>
            <a:off x="8841447" y="2655549"/>
            <a:ext cx="916112" cy="916112"/>
          </a:xfrm>
          <a:prstGeom prst="mathEqual">
            <a:avLst/>
          </a:prstGeom>
          <a:solidFill>
            <a:srgbClr val="000000"/>
          </a:solidFill>
          <a:ln w="2510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544D0-84C7-45C6-334C-C13CF6662AC2}"/>
              </a:ext>
            </a:extLst>
          </p:cNvPr>
          <p:cNvSpPr txBox="1"/>
          <p:nvPr/>
        </p:nvSpPr>
        <p:spPr>
          <a:xfrm>
            <a:off x="648556" y="3998358"/>
            <a:ext cx="35253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Key Ingredients (strategies)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Standardized Dosing Guidelines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Antibiotic debriefs / time outs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Automatic stop times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Family education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F4B14D-1831-E3A5-8EB6-494AFAB708E1}"/>
              </a:ext>
            </a:extLst>
          </p:cNvPr>
          <p:cNvSpPr txBox="1"/>
          <p:nvPr/>
        </p:nvSpPr>
        <p:spPr>
          <a:xfrm>
            <a:off x="4056150" y="3998357"/>
            <a:ext cx="295168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Kitchen Utensils (tools &amp; resources)</a:t>
            </a: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QI Resources in ILPQC Toolkit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EMR optimization for data and clinical decision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753BB6-FFAE-9BA0-677F-103F07576748}"/>
              </a:ext>
            </a:extLst>
          </p:cNvPr>
          <p:cNvSpPr txBox="1"/>
          <p:nvPr/>
        </p:nvSpPr>
        <p:spPr>
          <a:xfrm>
            <a:off x="7412375" y="3938424"/>
            <a:ext cx="218111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Heat, the spark (clinical culture change)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Health care team education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Structure measure implementation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E85485-085D-4E0A-6AA1-C649268739D1}"/>
              </a:ext>
            </a:extLst>
          </p:cNvPr>
          <p:cNvSpPr txBox="1"/>
          <p:nvPr/>
        </p:nvSpPr>
        <p:spPr>
          <a:xfrm>
            <a:off x="9878173" y="3964109"/>
            <a:ext cx="21811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A delicious treat (initiative achieved)</a:t>
            </a:r>
          </a:p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1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EB3B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EB3B7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49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68" name="Google Shape;368;p16"/>
          <p:cNvSpPr txBox="1">
            <a:spLocks noGrp="1"/>
          </p:cNvSpPr>
          <p:nvPr>
            <p:ph type="title" idx="4294967295"/>
          </p:nvPr>
        </p:nvSpPr>
        <p:spPr>
          <a:xfrm>
            <a:off x="467360" y="926149"/>
            <a:ext cx="4601604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sz="4000"/>
              <a:t>Save the Date: </a:t>
            </a:r>
            <a:endParaRPr/>
          </a:p>
        </p:txBody>
      </p:sp>
      <p:sp>
        <p:nvSpPr>
          <p:cNvPr id="369" name="Google Shape;369;p16"/>
          <p:cNvSpPr txBox="1">
            <a:spLocks noGrp="1"/>
          </p:cNvSpPr>
          <p:nvPr>
            <p:ph type="body" idx="4294967295"/>
          </p:nvPr>
        </p:nvSpPr>
        <p:spPr>
          <a:xfrm>
            <a:off x="84493" y="2251711"/>
            <a:ext cx="5367338" cy="252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  <a:buNone/>
            </a:pPr>
            <a:r>
              <a:rPr lang="en-US" sz="3200">
                <a:solidFill>
                  <a:srgbClr val="22262A"/>
                </a:solidFill>
              </a:rPr>
              <a:t>Calling all perinatal health care providers, nurses, allied health professionals, and public health/community partners!</a:t>
            </a:r>
            <a:endParaRPr/>
          </a:p>
          <a:p>
            <a:pPr marL="228600" lvl="0" indent="-254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8466"/>
              </a:buClr>
              <a:buSzPts val="3200"/>
              <a:buNone/>
            </a:pPr>
            <a:endParaRPr sz="3200" b="1">
              <a:solidFill>
                <a:srgbClr val="FF0000"/>
              </a:solidFill>
            </a:endParaRPr>
          </a:p>
        </p:txBody>
      </p:sp>
      <p:pic>
        <p:nvPicPr>
          <p:cNvPr id="372" name="Google Shape;372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831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5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BASIC Team Talk: NM Lake Forest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823650" cy="986569"/>
          </a:xfrm>
        </p:spPr>
        <p:txBody>
          <a:bodyPr/>
          <a:lstStyle/>
          <a:p>
            <a:r>
              <a:rPr lang="en-US" sz="3200"/>
              <a:t>Dr. Anita Gupta – Neonatologist</a:t>
            </a:r>
          </a:p>
          <a:p>
            <a:r>
              <a:rPr lang="en-US" sz="3200"/>
              <a:t>Jacqueline Lowry MSN, RNC, C-EFM – Clinical Practice Specialist, Maternity Services </a:t>
            </a:r>
          </a:p>
          <a:p>
            <a:pPr>
              <a:lnSpc>
                <a:spcPct val="150000"/>
              </a:lnSpc>
            </a:pPr>
            <a:r>
              <a:rPr lang="en-US" sz="3200"/>
              <a:t/>
            </a:r>
            <a:br>
              <a:rPr lang="en-US" sz="3200"/>
            </a:b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602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689" y="1447800"/>
            <a:ext cx="4648200" cy="838200"/>
          </a:xfrm>
        </p:spPr>
        <p:txBody>
          <a:bodyPr/>
          <a:lstStyle/>
          <a:p>
            <a:r>
              <a:rPr lang="en-US" sz="2400"/>
              <a:t>Using BASIC Data to Tell a Story: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2400"/>
              <a:t>Lake Forest Hospital BASIC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229" y="2895601"/>
            <a:ext cx="5053771" cy="381000"/>
          </a:xfrm>
        </p:spPr>
        <p:txBody>
          <a:bodyPr/>
          <a:lstStyle/>
          <a:p>
            <a:r>
              <a:rPr lang="en-US"/>
              <a:t>Presented by:  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>Dr. Anita Gupta - Neonatologist</a:t>
            </a:r>
          </a:p>
          <a:p>
            <a:endParaRPr lang="en-US" sz="1600"/>
          </a:p>
          <a:p>
            <a:r>
              <a:rPr lang="en-US"/>
              <a:t>Jacqueline Lowry MSN, RNC, C-EFM – Clinical Practice Specialist, Maternity Services 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200"/>
              <a:t>Group Members: Pam Chay RN, Dr. Anita Gupta, Melissa Kelley RN, Dr. Hamida Khan, Jacqueline Lowry RN, Dr. Deb Margulis, Dr. Athena Patrianakos-Hoobler, </a:t>
            </a:r>
            <a:r>
              <a:rPr lang="en-US" sz="1200" err="1"/>
              <a:t>Sogi</a:t>
            </a:r>
            <a:r>
              <a:rPr lang="en-US" sz="1200"/>
              <a:t> </a:t>
            </a:r>
            <a:r>
              <a:rPr lang="en-US" sz="1200" err="1"/>
              <a:t>Skariah</a:t>
            </a:r>
            <a:r>
              <a:rPr lang="en-US" sz="1200"/>
              <a:t> RN</a:t>
            </a:r>
          </a:p>
        </p:txBody>
      </p:sp>
    </p:spTree>
    <p:extLst>
      <p:ext uri="{BB962C8B-B14F-4D97-AF65-F5344CB8AC3E}">
        <p14:creationId xmlns:p14="http://schemas.microsoft.com/office/powerpoint/2010/main" val="19564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713969" cy="54914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Lake Forest Hospital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138068"/>
            <a:ext cx="7465806" cy="4500732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114  </a:t>
            </a:r>
            <a:r>
              <a:rPr lang="en-US"/>
              <a:t>Private Patient Beds </a:t>
            </a:r>
            <a:r>
              <a:rPr lang="en-US" b="1">
                <a:solidFill>
                  <a:schemeClr val="tx2"/>
                </a:solidFill>
              </a:rPr>
              <a:t>                     </a:t>
            </a:r>
          </a:p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72    </a:t>
            </a:r>
            <a:r>
              <a:rPr lang="en-US"/>
              <a:t>Outpatient Care Spaces </a:t>
            </a:r>
          </a:p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8      </a:t>
            </a:r>
            <a:r>
              <a:rPr lang="en-US"/>
              <a:t>Operating Rooms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</a:rPr>
              <a:t>Maternity</a:t>
            </a: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4</a:t>
            </a:r>
            <a:r>
              <a:rPr lang="en-US" b="1"/>
              <a:t>     </a:t>
            </a:r>
            <a:r>
              <a:rPr lang="en-US"/>
              <a:t>Triage rooms</a:t>
            </a: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7</a:t>
            </a:r>
            <a:r>
              <a:rPr lang="en-US"/>
              <a:t>     LDR rooms</a:t>
            </a: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2</a:t>
            </a:r>
            <a:r>
              <a:rPr lang="en-US"/>
              <a:t>     Operating rooms</a:t>
            </a: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6     </a:t>
            </a:r>
            <a:r>
              <a:rPr lang="en-US"/>
              <a:t>SCN bays</a:t>
            </a: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18</a:t>
            </a:r>
            <a:r>
              <a:rPr lang="en-US"/>
              <a:t>   Mother Baby rooms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D2AB8-B90A-4812-8465-6AFDABBEE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05" y="477874"/>
            <a:ext cx="3082797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8042E-F2FA-4303-A76E-FE4FFCF36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5212" b="7091"/>
          <a:stretch/>
        </p:blipFill>
        <p:spPr>
          <a:xfrm>
            <a:off x="6781801" y="2971800"/>
            <a:ext cx="2895601" cy="35814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0B871DB-15A9-4EE0-AAEC-58F74FBB2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8590" y="684116"/>
            <a:ext cx="3729811" cy="3429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~ 1600 deliveries/year</a:t>
            </a:r>
          </a:p>
        </p:txBody>
      </p:sp>
    </p:spTree>
    <p:extLst>
      <p:ext uri="{BB962C8B-B14F-4D97-AF65-F5344CB8AC3E}">
        <p14:creationId xmlns:p14="http://schemas.microsoft.com/office/powerpoint/2010/main" val="27687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 Analysis – November 2020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285999" y="1447800"/>
            <a:ext cx="228600" cy="533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All </a:t>
            </a:r>
            <a:r>
              <a:rPr lang="en-US" sz="1850" spc="-50" err="1"/>
              <a:t>chorio</a:t>
            </a:r>
            <a:r>
              <a:rPr lang="en-US" sz="1850" spc="-50"/>
              <a:t> babies: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Observed for 4 hours in SCN then transferred to postpartum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Received antibiotics for 48 hours – managed by Neonatologist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Inconsistent: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OB definition of chorio / IAI – called hours after delivery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Patient and family education – no handouts or anything standard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Sepsis calculator not utilized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</p:txBody>
      </p:sp>
    </p:spTree>
    <p:extLst>
      <p:ext uri="{BB962C8B-B14F-4D97-AF65-F5344CB8AC3E}">
        <p14:creationId xmlns:p14="http://schemas.microsoft.com/office/powerpoint/2010/main" val="10964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Improvements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990600"/>
            <a:ext cx="8821432" cy="2971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Implement the Kaiser EOS tool manually, eventually into EPIC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Standardize timing of antibiotics with stop times in the EMR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Decrease the amount of time of antibiotics received from 40 hours to 32 hours 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6 doses of ampicillin to 5 doses of ampicillin 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2 doses of gentamicin (no change)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Allow family to bond with baby without disruption in LDR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Create a written document for patient education </a:t>
            </a:r>
            <a:r>
              <a:rPr lang="en-US" sz="1600" spc="-50"/>
              <a:t>(NM system developed – English/Spanish)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/>
              <a:t>Time of discharge changed from 48 to 36 hours (based on blood culture results)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/>
          </a:p>
        </p:txBody>
      </p:sp>
    </p:spTree>
    <p:extLst>
      <p:ext uri="{BB962C8B-B14F-4D97-AF65-F5344CB8AC3E}">
        <p14:creationId xmlns:p14="http://schemas.microsoft.com/office/powerpoint/2010/main" val="4318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868" y="152400"/>
            <a:ext cx="10285292" cy="762000"/>
          </a:xfrm>
        </p:spPr>
        <p:txBody>
          <a:bodyPr/>
          <a:lstStyle/>
          <a:p>
            <a:r>
              <a:rPr lang="en-US"/>
              <a:t>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86" y="1110344"/>
            <a:ext cx="9884228" cy="4092575"/>
          </a:xfrm>
        </p:spPr>
        <p:txBody>
          <a:bodyPr/>
          <a:lstStyle/>
          <a:p>
            <a:r>
              <a:rPr lang="en-US"/>
              <a:t>LDR RN not quick to complete delivery summary – not allowing the score to populate</a:t>
            </a:r>
          </a:p>
          <a:p>
            <a:endParaRPr lang="en-US"/>
          </a:p>
          <a:p>
            <a:r>
              <a:rPr lang="en-US"/>
              <a:t>Some staff not recalling the process in real time – more education and mandated in CBL program </a:t>
            </a:r>
          </a:p>
          <a:p>
            <a:endParaRPr lang="en-US"/>
          </a:p>
          <a:p>
            <a:r>
              <a:rPr lang="en-US"/>
              <a:t>Big change in May 2021 when not all chorio babies received antibiotics – took trust in the evidence </a:t>
            </a:r>
          </a:p>
          <a:p>
            <a:endParaRPr lang="en-US"/>
          </a:p>
          <a:p>
            <a:r>
              <a:rPr lang="en-US"/>
              <a:t>Due to the decrease in antibiotic use – less ability for the RNs to place IVs or draw blood cultures (challenges for new hires)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09140"/>
            <a:ext cx="9068540" cy="563926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805561" y="3721963"/>
            <a:ext cx="152400" cy="609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3300" y="3229254"/>
            <a:ext cx="990600" cy="9025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EOS Score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For SCN </a:t>
            </a:r>
          </a:p>
        </p:txBody>
      </p:sp>
      <p:sp>
        <p:nvSpPr>
          <p:cNvPr id="8" name="Down Arrow 7"/>
          <p:cNvSpPr/>
          <p:nvPr/>
        </p:nvSpPr>
        <p:spPr>
          <a:xfrm>
            <a:off x="4876800" y="3810000"/>
            <a:ext cx="152400" cy="609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200" y="3352801"/>
            <a:ext cx="990600" cy="5393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EOS Score 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In EPIC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400800" y="3725662"/>
            <a:ext cx="152400" cy="609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46559" y="3270681"/>
            <a:ext cx="1161126" cy="6214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Automatic Stop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Times in EMR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533900" y="2590801"/>
            <a:ext cx="96729" cy="174076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10488" y="1840637"/>
            <a:ext cx="1161126" cy="6214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Patient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Education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spc="-50"/>
              <a:t>Flier</a:t>
            </a:r>
          </a:p>
        </p:txBody>
      </p:sp>
    </p:spTree>
    <p:extLst>
      <p:ext uri="{BB962C8B-B14F-4D97-AF65-F5344CB8AC3E}">
        <p14:creationId xmlns:p14="http://schemas.microsoft.com/office/powerpoint/2010/main" val="38840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5936-C9D5-7947-9CA1-12707DAB62BD}" type="datetime1">
              <a:rPr lang="en-US">
                <a:solidFill>
                  <a:srgbClr val="54585A"/>
                </a:solidFill>
              </a:rPr>
              <a:pPr/>
              <a:t>8/15/2022</a:t>
            </a:fld>
            <a:endParaRPr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321926" y="6484939"/>
            <a:ext cx="346075" cy="231775"/>
          </a:xfrm>
        </p:spPr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37</a:t>
            </a:fld>
            <a:endParaRPr lang="en-US">
              <a:solidFill>
                <a:srgbClr val="B1ACC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4100" y="1905000"/>
            <a:ext cx="7543800" cy="1981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spc="-50">
                <a:solidFill>
                  <a:schemeClr val="bg1"/>
                </a:solidFill>
              </a:rPr>
              <a:t>Basic Antibiotic Stewardship Improvement Collaborative – BASIC</a:t>
            </a:r>
          </a:p>
          <a:p>
            <a:pPr algn="ctr">
              <a:spcBef>
                <a:spcPts val="600"/>
              </a:spcBef>
            </a:pPr>
            <a:r>
              <a:rPr lang="en-US" sz="2000" b="1" i="1" spc="-50">
                <a:solidFill>
                  <a:schemeClr val="bg1"/>
                </a:solidFill>
              </a:rPr>
              <a:t>An Illinois Perinatal Quality Collaborative Initiative</a:t>
            </a:r>
          </a:p>
          <a:p>
            <a:pPr>
              <a:spcBef>
                <a:spcPts val="600"/>
              </a:spcBef>
            </a:pPr>
            <a:endParaRPr lang="en-US" sz="2400" spc="-5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en-US" sz="3200" i="1" spc="-5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3200" i="1" spc="-50">
                <a:solidFill>
                  <a:schemeClr val="bg1"/>
                </a:solidFill>
              </a:rPr>
              <a:t>Northwestern Medicine - Implementation of the Kaiser Sepsis Screening Tool</a:t>
            </a:r>
          </a:p>
          <a:p>
            <a:pPr algn="ctr">
              <a:lnSpc>
                <a:spcPct val="90000"/>
              </a:lnSpc>
            </a:pPr>
            <a:endParaRPr lang="en-US" sz="3200" i="1" spc="-50">
              <a:solidFill>
                <a:srgbClr val="50458A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3200" i="1" spc="-50">
                <a:solidFill>
                  <a:schemeClr val="bg1"/>
                </a:solidFill>
              </a:rPr>
              <a:t>“Go-Live” October 25, 2021</a:t>
            </a:r>
          </a:p>
        </p:txBody>
      </p:sp>
    </p:spTree>
    <p:extLst>
      <p:ext uri="{BB962C8B-B14F-4D97-AF65-F5344CB8AC3E}">
        <p14:creationId xmlns:p14="http://schemas.microsoft.com/office/powerpoint/2010/main" val="2596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304800"/>
            <a:ext cx="7713663" cy="762000"/>
          </a:xfrm>
        </p:spPr>
        <p:txBody>
          <a:bodyPr/>
          <a:lstStyle/>
          <a:p>
            <a:r>
              <a:rPr lang="en-US"/>
              <a:t>Step 2: Current State (10/25/21)</a:t>
            </a:r>
            <a:br>
              <a:rPr lang="en-US"/>
            </a:br>
            <a:r>
              <a:rPr lang="en-US"/>
              <a:t>Process Map for All Babies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2895600" y="1524000"/>
          <a:ext cx="7620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95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NM BASIC - Patient Education Work Team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3379" y="2100762"/>
            <a:ext cx="1571852" cy="1219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1251" y="3254750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CDH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17" y="3722829"/>
            <a:ext cx="1333588" cy="1022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1956" y="4740026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McHenry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746" y="3656517"/>
            <a:ext cx="1539918" cy="10835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7805" y="4745750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Lake Forest Hospital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32" y="2109989"/>
            <a:ext cx="1553911" cy="10615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73519" y="3302780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Huntley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749" y="2143934"/>
            <a:ext cx="1266809" cy="1005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31143" y="3296912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Delnor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885" y="2143933"/>
            <a:ext cx="947090" cy="9957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150" y="3254750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CDH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8449" y="4990427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NMH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105" y="3661471"/>
            <a:ext cx="1526492" cy="12613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334" y="3700135"/>
            <a:ext cx="1550171" cy="10398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3519" y="4943180"/>
            <a:ext cx="685800" cy="2969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050" spc="-38"/>
              <a:t>NMH</a:t>
            </a:r>
          </a:p>
        </p:txBody>
      </p:sp>
    </p:spTree>
    <p:extLst>
      <p:ext uri="{BB962C8B-B14F-4D97-AF65-F5344CB8AC3E}">
        <p14:creationId xmlns:p14="http://schemas.microsoft.com/office/powerpoint/2010/main" val="35479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EB3B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EB3B7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49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68" name="Google Shape;368;p16"/>
          <p:cNvSpPr txBox="1">
            <a:spLocks noGrp="1"/>
          </p:cNvSpPr>
          <p:nvPr>
            <p:ph type="title" idx="4294967295"/>
          </p:nvPr>
        </p:nvSpPr>
        <p:spPr>
          <a:xfrm>
            <a:off x="8176591" y="1686084"/>
            <a:ext cx="109728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sz="4000"/>
              <a:t>      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1" y="244570"/>
            <a:ext cx="6014720" cy="59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3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960120"/>
            <a:ext cx="7713969" cy="278130"/>
          </a:xfrm>
        </p:spPr>
        <p:txBody>
          <a:bodyPr>
            <a:normAutofit fontScale="90000"/>
          </a:bodyPr>
          <a:lstStyle/>
          <a:p>
            <a:r>
              <a:rPr lang="en-US"/>
              <a:t>Patient Education Work Group 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227" y="1238250"/>
            <a:ext cx="8817428" cy="438150"/>
          </a:xfrm>
        </p:spPr>
        <p:txBody>
          <a:bodyPr>
            <a:noAutofit/>
          </a:bodyPr>
          <a:lstStyle/>
          <a:p>
            <a:pPr lvl="1"/>
            <a:r>
              <a:rPr lang="en-US"/>
              <a:t>General education for all babies – Early Onset-Neonatal Sepsis – live in EPIC! Links to articles available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35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23" y="2283620"/>
            <a:ext cx="7315201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1" y="228600"/>
            <a:ext cx="7713969" cy="411194"/>
          </a:xfrm>
        </p:spPr>
        <p:txBody>
          <a:bodyPr>
            <a:normAutofit fontScale="90000"/>
          </a:bodyPr>
          <a:lstStyle/>
          <a:p>
            <a:r>
              <a:rPr lang="en-US"/>
              <a:t>Patient Education Work Group -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8" y="1988821"/>
            <a:ext cx="8860972" cy="34616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057401" y="832835"/>
            <a:ext cx="8675915" cy="481472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/>
              <a:t>Rolled up Early onset-neonatal sepsis (NEOSC NM System Flier) – </a:t>
            </a:r>
            <a:r>
              <a:rPr lang="en-US">
                <a:solidFill>
                  <a:srgbClr val="FF0000"/>
                </a:solidFill>
              </a:rPr>
              <a:t>Flyer approved; translation to Spanish and linked into EPIC.</a:t>
            </a:r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322446"/>
            <a:ext cx="7352393" cy="460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1" y="2732088"/>
            <a:ext cx="6723063" cy="876300"/>
          </a:xfrm>
        </p:spPr>
        <p:txBody>
          <a:bodyPr/>
          <a:lstStyle/>
          <a:p>
            <a:pPr>
              <a:defRPr/>
            </a:pPr>
            <a:r>
              <a:rPr lang="en-US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87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Come off mute or submit your questions in the chat!</a:t>
            </a:r>
          </a:p>
        </p:txBody>
      </p:sp>
    </p:spTree>
    <p:extLst>
      <p:ext uri="{BB962C8B-B14F-4D97-AF65-F5344CB8AC3E}">
        <p14:creationId xmlns:p14="http://schemas.microsoft.com/office/powerpoint/2010/main" val="15539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Wrap-up and Next Steps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Upcoming Call Schedule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04053" y="5208967"/>
            <a:ext cx="4541520" cy="961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topics would be helpful to get your BASIC Team across the finish line?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755477"/>
              </p:ext>
            </p:extLst>
          </p:nvPr>
        </p:nvGraphicFramePr>
        <p:xfrm>
          <a:off x="1005840" y="2020146"/>
          <a:ext cx="10576560" cy="2859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982488768"/>
                    </a:ext>
                  </a:extLst>
                </a:gridCol>
                <a:gridCol w="7223760">
                  <a:extLst>
                    <a:ext uri="{9D8B030D-6E8A-4147-A177-3AD203B41FA5}">
                      <a16:colId xmlns:a16="http://schemas.microsoft.com/office/drawing/2014/main" val="3494472654"/>
                    </a:ext>
                  </a:extLst>
                </a:gridCol>
              </a:tblGrid>
              <a:tr h="569863">
                <a:tc>
                  <a:txBody>
                    <a:bodyPr/>
                    <a:lstStyle/>
                    <a:p>
                      <a:r>
                        <a:rPr lang="en-US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772376"/>
                  </a:ext>
                </a:extLst>
              </a:tr>
              <a:tr h="57991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Preparing to Accept your Award at Annual Conference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7248810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Using your BASIC data to tell a story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0601080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Prepping for Annual Conference: Abstracts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927948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October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  <a:r>
                        <a:rPr lang="en-US" baseline="30000"/>
                        <a:t>th</a:t>
                      </a:r>
                      <a:r>
                        <a:rPr lang="en-US" baseline="0"/>
                        <a:t> Annual Conference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687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2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AC9A-740D-4F1E-9893-0FD53AA7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500062"/>
            <a:ext cx="10972800" cy="1325563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Next Steps for BASIC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F531-6AE0-41C8-B879-6C3F3DBA6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93" y="1593308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 Celebrate your QI team if you received a BASIC Data Champion gift card or QI award! Take a photo and submit to </a:t>
            </a:r>
            <a:r>
              <a:rPr lang="en-US">
                <a:ea typeface="Lato"/>
                <a:cs typeface="Lato"/>
                <a:hlinkClick r:id="rId3"/>
              </a:rPr>
              <a:t>info@ilpqc.org</a:t>
            </a:r>
            <a:r>
              <a:rPr lang="en-US">
                <a:ea typeface="Lato"/>
                <a:cs typeface="Lato"/>
              </a:rPr>
              <a:t> </a:t>
            </a: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 Determine which Structure Measures are still in progress and next steps </a:t>
            </a: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 Continue with QI Team meetings and data sharing</a:t>
            </a: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q"/>
            </a:pPr>
            <a:r>
              <a:rPr lang="en-US"/>
              <a:t> Review REDCap reports and contact </a:t>
            </a:r>
            <a:r>
              <a:rPr lang="en-US">
                <a:hlinkClick r:id="rId3"/>
              </a:rPr>
              <a:t>info@ilpqc.org</a:t>
            </a:r>
            <a:r>
              <a:rPr lang="en-US"/>
              <a:t> to schedule personalized 1-1 call to review reports, data, progress,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40DB1-97C2-4861-A074-995F7B5BD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46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3D084-E0F8-4759-B5CD-B3003D3C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031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Steps to prepare for 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2022 Annual Conference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41" y="1635125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Email </a:t>
            </a:r>
            <a:r>
              <a:rPr lang="en-US">
                <a:ea typeface="+mn-lt"/>
                <a:cs typeface="+mn-lt"/>
                <a:hlinkClick r:id="rId2"/>
              </a:rPr>
              <a:t>arivera@northshore.org</a:t>
            </a:r>
            <a:r>
              <a:rPr lang="en-US">
                <a:ea typeface="+mn-lt"/>
                <a:cs typeface="+mn-lt"/>
              </a:rPr>
              <a:t> if interested in joining the 2022 10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 Annual Conference Planning Committee!</a:t>
            </a:r>
            <a:endParaRPr lang="en-US">
              <a:solidFill>
                <a:srgbClr val="444C55"/>
              </a:solidFill>
              <a:ea typeface="Lato"/>
              <a:cs typeface="Lato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Register for conference when registration opens </a:t>
            </a:r>
            <a:r>
              <a:rPr lang="en-US" b="1" u="sng">
                <a:ea typeface="+mn-lt"/>
                <a:cs typeface="+mn-lt"/>
              </a:rPr>
              <a:t>September 5</a:t>
            </a:r>
            <a:r>
              <a:rPr lang="en-US" b="1" u="sng" baseline="30000">
                <a:ea typeface="+mn-lt"/>
                <a:cs typeface="+mn-lt"/>
              </a:rPr>
              <a:t>th</a:t>
            </a:r>
            <a:r>
              <a:rPr lang="en-US" b="1" u="sng">
                <a:ea typeface="+mn-lt"/>
                <a:cs typeface="+mn-lt"/>
              </a:rPr>
              <a:t> 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Book hotel room (room block link to come)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BASIC QI Excellence Award Criteria: Data submission due date – </a:t>
            </a:r>
            <a:r>
              <a:rPr lang="en-US" b="1" u="sng">
                <a:ea typeface="+mn-lt"/>
                <a:cs typeface="+mn-lt"/>
              </a:rPr>
              <a:t>September 16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Coordinate with your team to submit your Annual Conference Survey</a:t>
            </a:r>
            <a:r>
              <a:rPr lang="en-US" b="1" u="sng">
                <a:ea typeface="+mn-lt"/>
                <a:cs typeface="+mn-lt"/>
              </a:rPr>
              <a:t> between September 1</a:t>
            </a:r>
            <a:r>
              <a:rPr lang="en-US" b="1" u="sng" baseline="30000">
                <a:ea typeface="+mn-lt"/>
                <a:cs typeface="+mn-lt"/>
              </a:rPr>
              <a:t>st</a:t>
            </a:r>
            <a:r>
              <a:rPr lang="en-US" b="1" u="sng">
                <a:ea typeface="+mn-lt"/>
                <a:cs typeface="+mn-lt"/>
              </a:rPr>
              <a:t> and October 3</a:t>
            </a:r>
            <a:r>
              <a:rPr lang="en-US" b="1" u="sng" baseline="30000">
                <a:ea typeface="+mn-lt"/>
                <a:cs typeface="+mn-lt"/>
              </a:rPr>
              <a:t>rd</a:t>
            </a:r>
            <a:r>
              <a:rPr lang="en-US" b="1" u="sng">
                <a:ea typeface="+mn-lt"/>
                <a:cs typeface="+mn-lt"/>
              </a:rPr>
              <a:t>  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+mn-lt"/>
                <a:cs typeface="+mn-lt"/>
              </a:rPr>
              <a:t>Submit your Abstract by </a:t>
            </a:r>
            <a:r>
              <a:rPr lang="en-US" b="1" u="sng">
                <a:ea typeface="+mn-lt"/>
                <a:cs typeface="+mn-lt"/>
              </a:rPr>
              <a:t>October 3</a:t>
            </a:r>
            <a:r>
              <a:rPr lang="en-US" b="1" u="sng" baseline="30000">
                <a:ea typeface="+mn-lt"/>
                <a:cs typeface="+mn-lt"/>
              </a:rPr>
              <a:t>rd</a:t>
            </a:r>
            <a:r>
              <a:rPr lang="en-US" b="1" u="sng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to be considered for an award </a:t>
            </a:r>
            <a:r>
              <a:rPr lang="en-US" b="1">
                <a:ea typeface="+mn-lt"/>
                <a:cs typeface="+mn-lt"/>
              </a:rPr>
              <a:t>(Opening September 1st)</a:t>
            </a:r>
            <a:endParaRPr lang="en-US" sz="2000" b="1"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>
              <a:solidFill>
                <a:srgbClr val="444C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520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18" y="2082590"/>
            <a:ext cx="11808366" cy="46388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Lato"/>
                <a:cs typeface="Lato"/>
              </a:rPr>
              <a:t> All </a:t>
            </a:r>
            <a:r>
              <a:rPr lang="en-US" sz="2800" u="sng">
                <a:ea typeface="Lato"/>
                <a:cs typeface="Lato"/>
              </a:rPr>
              <a:t>structure</a:t>
            </a:r>
            <a:r>
              <a:rPr lang="en-US" sz="2800">
                <a:ea typeface="Lato"/>
                <a:cs typeface="Lato"/>
              </a:rPr>
              <a:t> &amp; </a:t>
            </a:r>
            <a:r>
              <a:rPr lang="en-US" sz="2800" u="sng">
                <a:ea typeface="Lato"/>
                <a:cs typeface="Lato"/>
              </a:rPr>
              <a:t>patient-level</a:t>
            </a:r>
            <a:r>
              <a:rPr lang="en-US" sz="2800">
                <a:ea typeface="Lato"/>
                <a:cs typeface="Lato"/>
              </a:rPr>
              <a:t> data entered for Baseline-August 2022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Lato"/>
                <a:cs typeface="Lato"/>
              </a:rPr>
              <a:t> Key Structure Measures "In Place":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Family Education Process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EOS Risk Assessment Protocols for ≥35 and &lt;35 Newborns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Dosing Guidelines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Antibiotic Discussions/Time Outs Protocol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Automatic Stop Order Process</a:t>
            </a:r>
          </a:p>
          <a:p>
            <a:pPr lvl="1">
              <a:spcAft>
                <a:spcPts val="0"/>
              </a:spcAft>
              <a:buFont typeface="Arial"/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63747" cy="189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927" y="3305484"/>
            <a:ext cx="2604126" cy="29667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0271C9-F4BC-6E77-C3F3-0E26C1B6012A}"/>
              </a:ext>
            </a:extLst>
          </p:cNvPr>
          <p:cNvSpPr/>
          <p:nvPr/>
        </p:nvSpPr>
        <p:spPr>
          <a:xfrm>
            <a:off x="8888083" y="2597988"/>
            <a:ext cx="2372263" cy="920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cs typeface="Calibri"/>
              </a:rPr>
              <a:t>Due Friday, September 16th</a:t>
            </a:r>
          </a:p>
        </p:txBody>
      </p:sp>
    </p:spTree>
    <p:extLst>
      <p:ext uri="{BB962C8B-B14F-4D97-AF65-F5344CB8AC3E}">
        <p14:creationId xmlns:p14="http://schemas.microsoft.com/office/powerpoint/2010/main" val="14003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11440160" cy="4351338"/>
          </a:xfrm>
        </p:spPr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+mn-lt"/>
                <a:cs typeface="+mn-lt"/>
              </a:rPr>
              <a:t> Achievement of process and outcome level measures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≥80% of neonatal/pediatric providers and nurses educated </a:t>
            </a:r>
            <a:endParaRPr lang="en-US" sz="2400">
              <a:cs typeface="+mn-lt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20% reduction (or absolute rate of ≤4%) in newborns ≥35 who receive antibiotics</a:t>
            </a:r>
            <a:endParaRPr lang="en-US" sz="2400">
              <a:cs typeface="Arial" panose="020B0604020202020204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20% reduction in newborns with a negative blood culture who receive antibiotics              for &gt;48 hours</a:t>
            </a:r>
            <a:endParaRPr lang="en-US" sz="2400">
              <a:cs typeface="Arial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Arial" panose="020B0604020202020204"/>
              </a:rPr>
              <a:t> ≥80% of newborns with anticipated duration of antibiotic course discussed by clinical team (antibiotic time out)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Arial" panose="020B0604020202020204"/>
              </a:rPr>
              <a:t> ≥80% of newborns with an automatic stop order entered into the medical chart</a:t>
            </a:r>
            <a:endParaRPr lang="en-US" sz="2400">
              <a:cs typeface="Arial" panose="020B060402020202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63747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Call for Abstracts for AC Poster Session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41" y="1444625"/>
            <a:ext cx="849989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>
                <a:ea typeface="Lato"/>
                <a:cs typeface="Lato"/>
              </a:rPr>
              <a:t>All hospital teams are asked to submit an abstract on QI work (can be in progress)- Opening September 1st </a:t>
            </a:r>
          </a:p>
          <a:p>
            <a:r>
              <a:rPr lang="en-US" sz="1600">
                <a:ea typeface="Lato"/>
                <a:cs typeface="Lato"/>
              </a:rPr>
              <a:t>Abstracts submitted by Oct. 3rd will be reviewed for awards:</a:t>
            </a:r>
          </a:p>
          <a:p>
            <a:pPr lvl="1"/>
            <a:r>
              <a:rPr lang="en-US" sz="1400">
                <a:ea typeface="Lato"/>
                <a:cs typeface="Lato"/>
              </a:rPr>
              <a:t>Top abstract(s) in OB, Neonatal, Patient/Family Engagement, First time Level I/II Hospital receive Abstract of Excellence of Wards</a:t>
            </a:r>
            <a:endParaRPr lang="en-US" sz="1400"/>
          </a:p>
          <a:p>
            <a:pPr lvl="1">
              <a:buClr>
                <a:srgbClr val="1C498B"/>
              </a:buClr>
            </a:pPr>
            <a:r>
              <a:rPr lang="en-US" sz="1400">
                <a:ea typeface="Lato"/>
                <a:cs typeface="Lato"/>
              </a:rPr>
              <a:t>Two OB and two Neonatal abstracts receive special recognition, one each for (1) Best Use of Data, (2) Best Project Implementation</a:t>
            </a:r>
            <a:endParaRPr lang="en-US" sz="1400"/>
          </a:p>
          <a:p>
            <a:pPr>
              <a:buClr>
                <a:srgbClr val="F5668F"/>
              </a:buClr>
            </a:pPr>
            <a:r>
              <a:rPr lang="en-US" sz="1600">
                <a:ea typeface="Lato"/>
                <a:cs typeface="Lato"/>
              </a:rPr>
              <a:t>Awarded abstracts will be announced at the conference and have a prize designation displayed on their poster</a:t>
            </a:r>
            <a:endParaRPr lang="en-US" sz="1600"/>
          </a:p>
          <a:p>
            <a:pPr>
              <a:buClr>
                <a:srgbClr val="F5668F"/>
              </a:buClr>
            </a:pPr>
            <a:r>
              <a:rPr lang="en-US" sz="1600">
                <a:ea typeface="Lato"/>
                <a:cs typeface="Lato"/>
              </a:rPr>
              <a:t>Late breaking abstracts (not eligible for awards) but will be shared at the conference are due Oct 10th</a:t>
            </a:r>
            <a:endParaRPr lang="en-US" sz="1600"/>
          </a:p>
          <a:p>
            <a:pPr>
              <a:buClr>
                <a:srgbClr val="F5668F"/>
              </a:buClr>
            </a:pPr>
            <a:r>
              <a:rPr lang="en-US" sz="1600">
                <a:ea typeface="Lato"/>
                <a:cs typeface="Lato"/>
              </a:rPr>
              <a:t>All abstracts are accepted- your team should plan to prepare a poster for the AC poster session!</a:t>
            </a:r>
          </a:p>
          <a:p>
            <a:pPr>
              <a:buClr>
                <a:srgbClr val="F5668F"/>
              </a:buClr>
            </a:pPr>
            <a:r>
              <a:rPr lang="en-US" sz="1600">
                <a:ea typeface="Lato"/>
                <a:cs typeface="Lato"/>
              </a:rPr>
              <a:t>Submission link coming soon!</a:t>
            </a:r>
            <a:endParaRPr lang="en-US" sz="1600"/>
          </a:p>
          <a:p>
            <a:pPr>
              <a:buClr>
                <a:srgbClr val="F5668F"/>
              </a:buClr>
            </a:pPr>
            <a:endParaRPr lang="en-US" sz="1600"/>
          </a:p>
          <a:p>
            <a:pPr lvl="1">
              <a:buClr>
                <a:srgbClr val="1C498B"/>
              </a:buClr>
            </a:pPr>
            <a:endParaRPr lang="en-US" sz="1400"/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3C3D16-CA15-1B9F-C134-F2B39201EBB8}"/>
              </a:ext>
            </a:extLst>
          </p:cNvPr>
          <p:cNvSpPr/>
          <p:nvPr/>
        </p:nvSpPr>
        <p:spPr>
          <a:xfrm>
            <a:off x="9333781" y="2482970"/>
            <a:ext cx="2433529" cy="29617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  <a:cs typeface="Calibri"/>
              </a:rPr>
              <a:t>Starting next month, ILPQC will be hosting "after hours office hours" to answer questions &amp; help QI teams with abstract submissions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6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We want to hear from you!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7910423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ea typeface="Lato"/>
                <a:cs typeface="Lato"/>
              </a:rPr>
              <a:t>ILPQC will be rolling out a 2022 Annual Conference Teams Survey  </a:t>
            </a:r>
            <a:r>
              <a:rPr lang="en-US" sz="2800" b="1">
                <a:ea typeface="Lato"/>
                <a:cs typeface="Lato"/>
              </a:rPr>
              <a:t>September 1st</a:t>
            </a:r>
            <a:endParaRPr lang="en-US" sz="2800"/>
          </a:p>
          <a:p>
            <a:pPr>
              <a:buClr>
                <a:srgbClr val="F5668F"/>
              </a:buClr>
            </a:pPr>
            <a:r>
              <a:rPr lang="en-US" sz="2800">
                <a:ea typeface="Lato"/>
                <a:cs typeface="Lato"/>
              </a:rPr>
              <a:t>This is a great opportunity to share your teams thoughts &amp; insights reflecting on 2022 and planning for 2023!</a:t>
            </a:r>
          </a:p>
          <a:p>
            <a:pPr>
              <a:buClr>
                <a:srgbClr val="F5668F"/>
              </a:buClr>
            </a:pPr>
            <a:r>
              <a:rPr lang="en-US" sz="2800">
                <a:ea typeface="Lato"/>
                <a:cs typeface="Lato"/>
              </a:rPr>
              <a:t>Please coordinate with your colleagues working across all ILPQC initiative to have one person from your hospital submit the survey by Oct 3rd </a:t>
            </a:r>
            <a:endParaRPr lang="en-US" sz="2800"/>
          </a:p>
          <a:p>
            <a:pPr>
              <a:buClr>
                <a:srgbClr val="F5668F"/>
              </a:buClr>
            </a:pPr>
            <a:endParaRPr lang="en-US" sz="2800"/>
          </a:p>
          <a:p>
            <a:pPr lvl="1">
              <a:buClr>
                <a:srgbClr val="1C498B"/>
              </a:buClr>
            </a:pPr>
            <a:endParaRPr lang="en-US" sz="2400"/>
          </a:p>
          <a:p>
            <a:endParaRPr lang="en-US" sz="2800"/>
          </a:p>
          <a:p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7" name="Graphic 7" descr="Laptop with solid fill">
            <a:extLst>
              <a:ext uri="{FF2B5EF4-FFF2-40B4-BE49-F238E27FC236}">
                <a16:creationId xmlns:a16="http://schemas.microsoft.com/office/drawing/2014/main" id="{CA5E8202-FFAB-679A-26F1-F2DE930D8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4951" y="2094781"/>
            <a:ext cx="324353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PQC presentation template" id="{35224A54-0256-BC4D-BA49-E4C8CBDEF290}" vid="{6F8BB9A5-9E34-5741-BA29-5AC8BAD13B37}"/>
    </a:ext>
  </a:extLst>
</a:theme>
</file>

<file path=ppt/theme/theme2.xml><?xml version="1.0" encoding="utf-8"?>
<a:theme xmlns:a="http://schemas.openxmlformats.org/drawingml/2006/main" name="4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SF-Blue-Green-Bottom-Le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b="0" dirty="0" smtClean="0">
            <a:solidFill>
              <a:srgbClr val="32A4D7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92A4705BA2B4F932736A1725E6E61" ma:contentTypeVersion="7" ma:contentTypeDescription="Create a new document." ma:contentTypeScope="" ma:versionID="b89e027da8b70b0c7ced12356dfc27d0">
  <xsd:schema xmlns:xsd="http://www.w3.org/2001/XMLSchema" xmlns:xs="http://www.w3.org/2001/XMLSchema" xmlns:p="http://schemas.microsoft.com/office/2006/metadata/properties" xmlns:ns3="40e6e514-d900-4268-895b-c4602e757f8e" xmlns:ns4="141bf384-ae1f-47bb-b28c-d3a08b6696de" targetNamespace="http://schemas.microsoft.com/office/2006/metadata/properties" ma:root="true" ma:fieldsID="13f2bf8b8c16bb4670e78c9af8927363" ns3:_="" ns4:_="">
    <xsd:import namespace="40e6e514-d900-4268-895b-c4602e757f8e"/>
    <xsd:import namespace="141bf384-ae1f-47bb-b28c-d3a08b669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e514-d900-4268-895b-c4602e757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f384-ae1f-47bb-b28c-d3a08b66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26E3D2-C7E9-43B6-8B4F-B6A79E99306A}">
  <ds:schemaRefs>
    <ds:schemaRef ds:uri="141bf384-ae1f-47bb-b28c-d3a08b6696de"/>
    <ds:schemaRef ds:uri="40e6e514-d900-4268-895b-c4602e757f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F7363A4-08E5-4DD1-B2E8-CB0826193FDA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41bf384-ae1f-47bb-b28c-d3a08b6696de"/>
    <ds:schemaRef ds:uri="40e6e514-d900-4268-895b-c4602e757f8e"/>
  </ds:schemaRefs>
</ds:datastoreItem>
</file>

<file path=customXml/itemProps3.xml><?xml version="1.0" encoding="utf-8"?>
<ds:datastoreItem xmlns:ds="http://schemas.openxmlformats.org/officeDocument/2006/customXml" ds:itemID="{7EA6B24F-CA13-4265-94F0-0289F8ADAE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2797</Words>
  <Application>Microsoft Office PowerPoint</Application>
  <PresentationFormat>Widescreen</PresentationFormat>
  <Paragraphs>442</Paragraphs>
  <Slides>47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Courier New</vt:lpstr>
      <vt:lpstr>Lato</vt:lpstr>
      <vt:lpstr>Lato Medium</vt:lpstr>
      <vt:lpstr>Segoe UI</vt:lpstr>
      <vt:lpstr>Times New Roman</vt:lpstr>
      <vt:lpstr>Verdana Pro</vt:lpstr>
      <vt:lpstr>Wingdings</vt:lpstr>
      <vt:lpstr>2_Office Theme</vt:lpstr>
      <vt:lpstr>4_Office Theme</vt:lpstr>
      <vt:lpstr>OSF-Blue-Green-Bottom-Left</vt:lpstr>
      <vt:lpstr>5_Office Theme</vt:lpstr>
      <vt:lpstr>BASIC Monthly Teams Call: Using your data to tell a story</vt:lpstr>
      <vt:lpstr>Call Overview</vt:lpstr>
      <vt:lpstr>Save the Date: </vt:lpstr>
      <vt:lpstr>      </vt:lpstr>
      <vt:lpstr>Steps to prepare for  2022 Annual Conference</vt:lpstr>
      <vt:lpstr>PowerPoint Presentation</vt:lpstr>
      <vt:lpstr>PowerPoint Presentation</vt:lpstr>
      <vt:lpstr>Call for Abstracts for AC Poster Session</vt:lpstr>
      <vt:lpstr>We want to hear from you!</vt:lpstr>
      <vt:lpstr>Using Data to Tell a Story</vt:lpstr>
      <vt:lpstr>What is Data Storytelling?</vt:lpstr>
      <vt:lpstr>Components of Data Storytelling</vt:lpstr>
      <vt:lpstr>Steps to Data Storytelling</vt:lpstr>
      <vt:lpstr>Steps to Data Storytelling</vt:lpstr>
      <vt:lpstr>Steps to Data Storytelling</vt:lpstr>
      <vt:lpstr>BASIC Data: The ILPQC Data Story</vt:lpstr>
      <vt:lpstr>The Recipe for Achieving BASIC Aims</vt:lpstr>
      <vt:lpstr> ≥35 Weeks Antibiotic Prescribing</vt:lpstr>
      <vt:lpstr>Stopping Antibiotics by 36 Hours  ≥35 Weeks</vt:lpstr>
      <vt:lpstr>Family Education</vt:lpstr>
      <vt:lpstr>Antibiotic Time Out</vt:lpstr>
      <vt:lpstr>Automatic Stop Orders</vt:lpstr>
      <vt:lpstr>ILPQC Progress on Key BASIC Aims</vt:lpstr>
      <vt:lpstr>QI Corner</vt:lpstr>
      <vt:lpstr>PowerPoint Presentation</vt:lpstr>
      <vt:lpstr>ILPQC Hospital: % of parent/families of all newborns provided education </vt:lpstr>
      <vt:lpstr>ILPQC Hospital: Provider &amp; Nurse Education</vt:lpstr>
      <vt:lpstr>ILPQC Hospital:  Stopping Antibiotics by 36 Hours ≥35 Weeks</vt:lpstr>
      <vt:lpstr>ILPQC Hospital: Our Recipe for Achieving BASIC Aims</vt:lpstr>
      <vt:lpstr>BASIC Team Talk: NM Lake Forest</vt:lpstr>
      <vt:lpstr>Using BASIC Data to Tell a Story:  Lake Forest Hospital BASIC Team</vt:lpstr>
      <vt:lpstr>Lake Forest Hospital</vt:lpstr>
      <vt:lpstr>Gap Analysis – November 2020</vt:lpstr>
      <vt:lpstr>Process Improvements </vt:lpstr>
      <vt:lpstr>Challenges </vt:lpstr>
      <vt:lpstr>PowerPoint Presentation</vt:lpstr>
      <vt:lpstr>         </vt:lpstr>
      <vt:lpstr>Step 2: Current State (10/25/21) Process Map for All Babies</vt:lpstr>
      <vt:lpstr>NM BASIC - Patient Education Work Team </vt:lpstr>
      <vt:lpstr>Patient Education Work Group  </vt:lpstr>
      <vt:lpstr>Patient Education Work Group -</vt:lpstr>
      <vt:lpstr>Questions?</vt:lpstr>
      <vt:lpstr>Q&amp;A</vt:lpstr>
      <vt:lpstr>Wrap-up and Next Steps </vt:lpstr>
      <vt:lpstr>Upcoming Call Schedule</vt:lpstr>
      <vt:lpstr>Next Steps for BASIC</vt:lpstr>
      <vt:lpstr>Thanks to our Funders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ILPQC Babies Antibiotic Stewardship Improvement Collaborative</dc:title>
  <dc:creator>Eileen Fleming Suse</dc:creator>
  <cp:lastModifiedBy>Eileen Suse</cp:lastModifiedBy>
  <cp:revision>1</cp:revision>
  <dcterms:created xsi:type="dcterms:W3CDTF">2022-01-06T17:07:16Z</dcterms:created>
  <dcterms:modified xsi:type="dcterms:W3CDTF">2022-08-15T20:19:54Z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0x0101001E092A4705BA2B4F932736A1725E6E61</vt:lpwstr>
  </property>
</Properties>
</file>